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2"/>
  </p:notesMasterIdLst>
  <p:sldIdLst>
    <p:sldId id="256" r:id="rId2"/>
    <p:sldId id="258" r:id="rId3"/>
    <p:sldId id="259" r:id="rId4"/>
    <p:sldId id="257" r:id="rId5"/>
    <p:sldId id="263" r:id="rId6"/>
    <p:sldId id="260" r:id="rId7"/>
    <p:sldId id="273" r:id="rId8"/>
    <p:sldId id="261" r:id="rId9"/>
    <p:sldId id="265" r:id="rId10"/>
    <p:sldId id="266" r:id="rId11"/>
    <p:sldId id="274" r:id="rId12"/>
    <p:sldId id="267" r:id="rId13"/>
    <p:sldId id="268" r:id="rId14"/>
    <p:sldId id="269" r:id="rId15"/>
    <p:sldId id="275" r:id="rId16"/>
    <p:sldId id="262" r:id="rId17"/>
    <p:sldId id="271" r:id="rId18"/>
    <p:sldId id="270" r:id="rId19"/>
    <p:sldId id="272" r:id="rId20"/>
    <p:sldId id="278" r:id="rId21"/>
  </p:sldIdLst>
  <p:sldSz cx="12192000" cy="6858000"/>
  <p:notesSz cx="6858000" cy="9144000"/>
  <p:custDataLst>
    <p:tags r:id="rId23"/>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706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1536" autoAdjust="0"/>
  </p:normalViewPr>
  <p:slideViewPr>
    <p:cSldViewPr snapToGrid="0">
      <p:cViewPr varScale="1">
        <p:scale>
          <a:sx n="101" d="100"/>
          <a:sy n="101" d="100"/>
        </p:scale>
        <p:origin x="936" y="11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833A7AD-E0BE-4863-84DD-129DB459880D}" type="datetimeFigureOut">
              <a:rPr lang="zh-CN" altLang="en-US" smtClean="0"/>
              <a:t>2023-01-10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B94069F-FEA4-420B-8510-93A42190A924}"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20</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B94069F-FEA4-420B-8510-93A42190A924}"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secHead" preserve="1">
  <p:cSld name="节标题">
    <p:bg>
      <p:bgPr>
        <a:blipFill rotWithShape="1">
          <a:blip r:embed="rId2"/>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hasCustomPrompt="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58E679C-A2A1-43BF-AB5C-0B9E821811D9}" type="datetimeFigureOut">
              <a:rPr lang="zh-CN" altLang="en-US" smtClean="0"/>
              <a:t>2023-01-10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8893C77C-287C-4234-80C7-5E112FE6A3E3}"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17" Type="http://schemas.openxmlformats.org/officeDocument/2006/relationships/image" Target="../media/image137.png"/><Relationship Id="rId21" Type="http://schemas.openxmlformats.org/officeDocument/2006/relationships/image" Target="../media/image41.png"/><Relationship Id="rId324" Type="http://schemas.openxmlformats.org/officeDocument/2006/relationships/image" Target="../media/image344.png"/><Relationship Id="rId531" Type="http://schemas.openxmlformats.org/officeDocument/2006/relationships/image" Target="../media/image551.png"/><Relationship Id="rId629" Type="http://schemas.openxmlformats.org/officeDocument/2006/relationships/image" Target="../media/image649.png"/><Relationship Id="rId170" Type="http://schemas.openxmlformats.org/officeDocument/2006/relationships/image" Target="../media/image190.png"/><Relationship Id="rId268" Type="http://schemas.openxmlformats.org/officeDocument/2006/relationships/image" Target="../media/image288.png"/><Relationship Id="rId475" Type="http://schemas.openxmlformats.org/officeDocument/2006/relationships/image" Target="../media/image495.png"/><Relationship Id="rId32" Type="http://schemas.openxmlformats.org/officeDocument/2006/relationships/image" Target="../media/image52.png"/><Relationship Id="rId128" Type="http://schemas.openxmlformats.org/officeDocument/2006/relationships/image" Target="../media/image148.png"/><Relationship Id="rId335" Type="http://schemas.openxmlformats.org/officeDocument/2006/relationships/image" Target="../media/image355.png"/><Relationship Id="rId542" Type="http://schemas.openxmlformats.org/officeDocument/2006/relationships/image" Target="../media/image562.png"/><Relationship Id="rId181" Type="http://schemas.openxmlformats.org/officeDocument/2006/relationships/image" Target="../media/image201.png"/><Relationship Id="rId402" Type="http://schemas.openxmlformats.org/officeDocument/2006/relationships/image" Target="../media/image422.png"/><Relationship Id="rId279" Type="http://schemas.openxmlformats.org/officeDocument/2006/relationships/image" Target="../media/image299.png"/><Relationship Id="rId486" Type="http://schemas.openxmlformats.org/officeDocument/2006/relationships/image" Target="../media/image506.png"/><Relationship Id="rId43" Type="http://schemas.openxmlformats.org/officeDocument/2006/relationships/image" Target="../media/image63.png"/><Relationship Id="rId139" Type="http://schemas.openxmlformats.org/officeDocument/2006/relationships/image" Target="../media/image159.png"/><Relationship Id="rId346" Type="http://schemas.openxmlformats.org/officeDocument/2006/relationships/image" Target="../media/image366.png"/><Relationship Id="rId553" Type="http://schemas.openxmlformats.org/officeDocument/2006/relationships/image" Target="../media/image573.png"/><Relationship Id="rId192" Type="http://schemas.openxmlformats.org/officeDocument/2006/relationships/image" Target="../media/image212.png"/><Relationship Id="rId206" Type="http://schemas.openxmlformats.org/officeDocument/2006/relationships/image" Target="../media/image226.png"/><Relationship Id="rId413" Type="http://schemas.openxmlformats.org/officeDocument/2006/relationships/image" Target="../media/image433.png"/><Relationship Id="rId497" Type="http://schemas.openxmlformats.org/officeDocument/2006/relationships/image" Target="../media/image517.png"/><Relationship Id="rId620" Type="http://schemas.openxmlformats.org/officeDocument/2006/relationships/image" Target="../media/image640.png"/><Relationship Id="rId357" Type="http://schemas.openxmlformats.org/officeDocument/2006/relationships/image" Target="../media/image377.png"/><Relationship Id="rId54" Type="http://schemas.openxmlformats.org/officeDocument/2006/relationships/image" Target="../media/image74.png"/><Relationship Id="rId217" Type="http://schemas.openxmlformats.org/officeDocument/2006/relationships/image" Target="../media/image237.png"/><Relationship Id="rId564" Type="http://schemas.openxmlformats.org/officeDocument/2006/relationships/image" Target="../media/image584.png"/><Relationship Id="rId424" Type="http://schemas.openxmlformats.org/officeDocument/2006/relationships/image" Target="../media/image444.png"/><Relationship Id="rId631" Type="http://schemas.openxmlformats.org/officeDocument/2006/relationships/image" Target="../media/image651.png"/><Relationship Id="rId270" Type="http://schemas.openxmlformats.org/officeDocument/2006/relationships/image" Target="../media/image290.png"/><Relationship Id="rId65" Type="http://schemas.openxmlformats.org/officeDocument/2006/relationships/image" Target="../media/image85.png"/><Relationship Id="rId130" Type="http://schemas.openxmlformats.org/officeDocument/2006/relationships/image" Target="../media/image150.png"/><Relationship Id="rId368" Type="http://schemas.openxmlformats.org/officeDocument/2006/relationships/image" Target="../media/image388.png"/><Relationship Id="rId575" Type="http://schemas.openxmlformats.org/officeDocument/2006/relationships/image" Target="../media/image595.png"/><Relationship Id="rId228" Type="http://schemas.openxmlformats.org/officeDocument/2006/relationships/image" Target="../media/image248.png"/><Relationship Id="rId435" Type="http://schemas.openxmlformats.org/officeDocument/2006/relationships/image" Target="../media/image455.png"/><Relationship Id="rId281" Type="http://schemas.openxmlformats.org/officeDocument/2006/relationships/image" Target="../media/image301.png"/><Relationship Id="rId502" Type="http://schemas.openxmlformats.org/officeDocument/2006/relationships/image" Target="../media/image522.png"/><Relationship Id="rId76" Type="http://schemas.openxmlformats.org/officeDocument/2006/relationships/image" Target="../media/image96.png"/><Relationship Id="rId141" Type="http://schemas.openxmlformats.org/officeDocument/2006/relationships/image" Target="../media/image161.png"/><Relationship Id="rId379" Type="http://schemas.openxmlformats.org/officeDocument/2006/relationships/image" Target="../media/image399.png"/><Relationship Id="rId586" Type="http://schemas.openxmlformats.org/officeDocument/2006/relationships/image" Target="../media/image606.png"/><Relationship Id="rId7" Type="http://schemas.openxmlformats.org/officeDocument/2006/relationships/image" Target="../media/image27.png"/><Relationship Id="rId239" Type="http://schemas.openxmlformats.org/officeDocument/2006/relationships/image" Target="../media/image259.png"/><Relationship Id="rId446" Type="http://schemas.openxmlformats.org/officeDocument/2006/relationships/image" Target="../media/image466.png"/><Relationship Id="rId292" Type="http://schemas.openxmlformats.org/officeDocument/2006/relationships/image" Target="../media/image312.png"/><Relationship Id="rId306" Type="http://schemas.openxmlformats.org/officeDocument/2006/relationships/image" Target="../media/image326.png"/><Relationship Id="rId87" Type="http://schemas.openxmlformats.org/officeDocument/2006/relationships/image" Target="../media/image107.png"/><Relationship Id="rId513" Type="http://schemas.openxmlformats.org/officeDocument/2006/relationships/image" Target="../media/image533.png"/><Relationship Id="rId597" Type="http://schemas.openxmlformats.org/officeDocument/2006/relationships/image" Target="../media/image617.png"/><Relationship Id="rId152" Type="http://schemas.openxmlformats.org/officeDocument/2006/relationships/image" Target="../media/image172.png"/><Relationship Id="rId457" Type="http://schemas.openxmlformats.org/officeDocument/2006/relationships/image" Target="../media/image477.png"/><Relationship Id="rId14" Type="http://schemas.openxmlformats.org/officeDocument/2006/relationships/image" Target="../media/image34.png"/><Relationship Id="rId317" Type="http://schemas.openxmlformats.org/officeDocument/2006/relationships/image" Target="../media/image337.png"/><Relationship Id="rId524" Type="http://schemas.openxmlformats.org/officeDocument/2006/relationships/image" Target="../media/image544.png"/><Relationship Id="rId98" Type="http://schemas.openxmlformats.org/officeDocument/2006/relationships/image" Target="../media/image118.png"/><Relationship Id="rId163" Type="http://schemas.openxmlformats.org/officeDocument/2006/relationships/image" Target="../media/image183.png"/><Relationship Id="rId370" Type="http://schemas.openxmlformats.org/officeDocument/2006/relationships/image" Target="../media/image390.png"/><Relationship Id="rId230" Type="http://schemas.openxmlformats.org/officeDocument/2006/relationships/image" Target="../media/image250.png"/><Relationship Id="rId468" Type="http://schemas.openxmlformats.org/officeDocument/2006/relationships/image" Target="../media/image488.png"/><Relationship Id="rId25" Type="http://schemas.openxmlformats.org/officeDocument/2006/relationships/image" Target="../media/image45.png"/><Relationship Id="rId328" Type="http://schemas.openxmlformats.org/officeDocument/2006/relationships/image" Target="../media/image348.png"/><Relationship Id="rId535" Type="http://schemas.openxmlformats.org/officeDocument/2006/relationships/image" Target="../media/image555.png"/><Relationship Id="rId174" Type="http://schemas.openxmlformats.org/officeDocument/2006/relationships/image" Target="../media/image194.png"/><Relationship Id="rId381" Type="http://schemas.openxmlformats.org/officeDocument/2006/relationships/image" Target="../media/image401.png"/><Relationship Id="rId602" Type="http://schemas.openxmlformats.org/officeDocument/2006/relationships/image" Target="../media/image622.png"/><Relationship Id="rId241" Type="http://schemas.openxmlformats.org/officeDocument/2006/relationships/image" Target="../media/image261.png"/><Relationship Id="rId479" Type="http://schemas.openxmlformats.org/officeDocument/2006/relationships/image" Target="../media/image499.png"/><Relationship Id="rId36" Type="http://schemas.openxmlformats.org/officeDocument/2006/relationships/image" Target="../media/image56.png"/><Relationship Id="rId339" Type="http://schemas.openxmlformats.org/officeDocument/2006/relationships/image" Target="../media/image359.png"/><Relationship Id="rId546" Type="http://schemas.openxmlformats.org/officeDocument/2006/relationships/image" Target="../media/image566.png"/><Relationship Id="rId78" Type="http://schemas.openxmlformats.org/officeDocument/2006/relationships/image" Target="../media/image98.png"/><Relationship Id="rId101" Type="http://schemas.openxmlformats.org/officeDocument/2006/relationships/image" Target="../media/image121.png"/><Relationship Id="rId143" Type="http://schemas.openxmlformats.org/officeDocument/2006/relationships/image" Target="../media/image163.png"/><Relationship Id="rId185" Type="http://schemas.openxmlformats.org/officeDocument/2006/relationships/image" Target="../media/image205.png"/><Relationship Id="rId350" Type="http://schemas.openxmlformats.org/officeDocument/2006/relationships/image" Target="../media/image370.png"/><Relationship Id="rId406" Type="http://schemas.openxmlformats.org/officeDocument/2006/relationships/image" Target="../media/image426.png"/><Relationship Id="rId588" Type="http://schemas.openxmlformats.org/officeDocument/2006/relationships/image" Target="../media/image608.png"/><Relationship Id="rId9" Type="http://schemas.openxmlformats.org/officeDocument/2006/relationships/image" Target="../media/image29.png"/><Relationship Id="rId210" Type="http://schemas.openxmlformats.org/officeDocument/2006/relationships/image" Target="../media/image230.png"/><Relationship Id="rId392" Type="http://schemas.openxmlformats.org/officeDocument/2006/relationships/image" Target="../media/image412.png"/><Relationship Id="rId448" Type="http://schemas.openxmlformats.org/officeDocument/2006/relationships/image" Target="../media/image468.png"/><Relationship Id="rId613" Type="http://schemas.openxmlformats.org/officeDocument/2006/relationships/image" Target="../media/image633.png"/><Relationship Id="rId252" Type="http://schemas.openxmlformats.org/officeDocument/2006/relationships/image" Target="../media/image272.png"/><Relationship Id="rId294" Type="http://schemas.openxmlformats.org/officeDocument/2006/relationships/image" Target="../media/image314.png"/><Relationship Id="rId308" Type="http://schemas.openxmlformats.org/officeDocument/2006/relationships/image" Target="../media/image328.png"/><Relationship Id="rId515" Type="http://schemas.openxmlformats.org/officeDocument/2006/relationships/image" Target="../media/image535.png"/><Relationship Id="rId47" Type="http://schemas.openxmlformats.org/officeDocument/2006/relationships/image" Target="../media/image67.png"/><Relationship Id="rId89" Type="http://schemas.openxmlformats.org/officeDocument/2006/relationships/image" Target="../media/image109.png"/><Relationship Id="rId112" Type="http://schemas.openxmlformats.org/officeDocument/2006/relationships/image" Target="../media/image132.png"/><Relationship Id="rId154" Type="http://schemas.openxmlformats.org/officeDocument/2006/relationships/image" Target="../media/image174.png"/><Relationship Id="rId361" Type="http://schemas.openxmlformats.org/officeDocument/2006/relationships/image" Target="../media/image381.png"/><Relationship Id="rId557" Type="http://schemas.openxmlformats.org/officeDocument/2006/relationships/image" Target="../media/image577.png"/><Relationship Id="rId599" Type="http://schemas.openxmlformats.org/officeDocument/2006/relationships/image" Target="../media/image619.png"/><Relationship Id="rId196" Type="http://schemas.openxmlformats.org/officeDocument/2006/relationships/image" Target="../media/image216.png"/><Relationship Id="rId417" Type="http://schemas.openxmlformats.org/officeDocument/2006/relationships/image" Target="../media/image437.png"/><Relationship Id="rId459" Type="http://schemas.openxmlformats.org/officeDocument/2006/relationships/image" Target="../media/image479.png"/><Relationship Id="rId624" Type="http://schemas.openxmlformats.org/officeDocument/2006/relationships/image" Target="../media/image644.png"/><Relationship Id="rId16" Type="http://schemas.openxmlformats.org/officeDocument/2006/relationships/image" Target="../media/image36.png"/><Relationship Id="rId221" Type="http://schemas.openxmlformats.org/officeDocument/2006/relationships/image" Target="../media/image241.png"/><Relationship Id="rId263" Type="http://schemas.openxmlformats.org/officeDocument/2006/relationships/image" Target="../media/image283.png"/><Relationship Id="rId319" Type="http://schemas.openxmlformats.org/officeDocument/2006/relationships/image" Target="../media/image339.png"/><Relationship Id="rId470" Type="http://schemas.openxmlformats.org/officeDocument/2006/relationships/image" Target="../media/image490.png"/><Relationship Id="rId526" Type="http://schemas.openxmlformats.org/officeDocument/2006/relationships/image" Target="../media/image546.png"/><Relationship Id="rId58" Type="http://schemas.openxmlformats.org/officeDocument/2006/relationships/image" Target="../media/image78.png"/><Relationship Id="rId123" Type="http://schemas.openxmlformats.org/officeDocument/2006/relationships/image" Target="../media/image143.png"/><Relationship Id="rId330" Type="http://schemas.openxmlformats.org/officeDocument/2006/relationships/image" Target="../media/image350.png"/><Relationship Id="rId568" Type="http://schemas.openxmlformats.org/officeDocument/2006/relationships/image" Target="../media/image588.png"/><Relationship Id="rId165" Type="http://schemas.openxmlformats.org/officeDocument/2006/relationships/image" Target="../media/image185.png"/><Relationship Id="rId372" Type="http://schemas.openxmlformats.org/officeDocument/2006/relationships/image" Target="../media/image392.png"/><Relationship Id="rId428" Type="http://schemas.openxmlformats.org/officeDocument/2006/relationships/image" Target="../media/image448.png"/><Relationship Id="rId232" Type="http://schemas.openxmlformats.org/officeDocument/2006/relationships/image" Target="../media/image252.png"/><Relationship Id="rId274" Type="http://schemas.openxmlformats.org/officeDocument/2006/relationships/image" Target="../media/image294.png"/><Relationship Id="rId481" Type="http://schemas.openxmlformats.org/officeDocument/2006/relationships/image" Target="../media/image501.png"/><Relationship Id="rId27" Type="http://schemas.openxmlformats.org/officeDocument/2006/relationships/image" Target="../media/image47.png"/><Relationship Id="rId69" Type="http://schemas.openxmlformats.org/officeDocument/2006/relationships/image" Target="../media/image89.png"/><Relationship Id="rId134" Type="http://schemas.openxmlformats.org/officeDocument/2006/relationships/image" Target="../media/image154.png"/><Relationship Id="rId537" Type="http://schemas.openxmlformats.org/officeDocument/2006/relationships/image" Target="../media/image557.png"/><Relationship Id="rId579" Type="http://schemas.openxmlformats.org/officeDocument/2006/relationships/image" Target="../media/image599.png"/><Relationship Id="rId80" Type="http://schemas.openxmlformats.org/officeDocument/2006/relationships/image" Target="../media/image100.png"/><Relationship Id="rId176" Type="http://schemas.openxmlformats.org/officeDocument/2006/relationships/image" Target="../media/image196.png"/><Relationship Id="rId341" Type="http://schemas.openxmlformats.org/officeDocument/2006/relationships/image" Target="../media/image361.png"/><Relationship Id="rId383" Type="http://schemas.openxmlformats.org/officeDocument/2006/relationships/image" Target="../media/image403.png"/><Relationship Id="rId439" Type="http://schemas.openxmlformats.org/officeDocument/2006/relationships/image" Target="../media/image459.png"/><Relationship Id="rId590" Type="http://schemas.openxmlformats.org/officeDocument/2006/relationships/image" Target="../media/image610.png"/><Relationship Id="rId604" Type="http://schemas.openxmlformats.org/officeDocument/2006/relationships/image" Target="../media/image624.png"/><Relationship Id="rId201" Type="http://schemas.openxmlformats.org/officeDocument/2006/relationships/image" Target="../media/image221.png"/><Relationship Id="rId243" Type="http://schemas.openxmlformats.org/officeDocument/2006/relationships/image" Target="../media/image263.png"/><Relationship Id="rId285" Type="http://schemas.openxmlformats.org/officeDocument/2006/relationships/image" Target="../media/image305.png"/><Relationship Id="rId450" Type="http://schemas.openxmlformats.org/officeDocument/2006/relationships/image" Target="../media/image470.png"/><Relationship Id="rId506" Type="http://schemas.openxmlformats.org/officeDocument/2006/relationships/image" Target="../media/image526.png"/><Relationship Id="rId38" Type="http://schemas.openxmlformats.org/officeDocument/2006/relationships/image" Target="../media/image58.png"/><Relationship Id="rId103" Type="http://schemas.openxmlformats.org/officeDocument/2006/relationships/image" Target="../media/image123.png"/><Relationship Id="rId310" Type="http://schemas.openxmlformats.org/officeDocument/2006/relationships/image" Target="../media/image330.png"/><Relationship Id="rId492" Type="http://schemas.openxmlformats.org/officeDocument/2006/relationships/image" Target="../media/image512.png"/><Relationship Id="rId548" Type="http://schemas.openxmlformats.org/officeDocument/2006/relationships/image" Target="../media/image568.png"/><Relationship Id="rId91" Type="http://schemas.openxmlformats.org/officeDocument/2006/relationships/image" Target="../media/image111.png"/><Relationship Id="rId145" Type="http://schemas.openxmlformats.org/officeDocument/2006/relationships/image" Target="../media/image165.png"/><Relationship Id="rId187" Type="http://schemas.openxmlformats.org/officeDocument/2006/relationships/image" Target="../media/image207.png"/><Relationship Id="rId352" Type="http://schemas.openxmlformats.org/officeDocument/2006/relationships/image" Target="../media/image372.png"/><Relationship Id="rId394" Type="http://schemas.openxmlformats.org/officeDocument/2006/relationships/image" Target="../media/image414.png"/><Relationship Id="rId408" Type="http://schemas.openxmlformats.org/officeDocument/2006/relationships/image" Target="../media/image428.png"/><Relationship Id="rId615" Type="http://schemas.openxmlformats.org/officeDocument/2006/relationships/image" Target="../media/image635.png"/><Relationship Id="rId212" Type="http://schemas.openxmlformats.org/officeDocument/2006/relationships/image" Target="../media/image232.png"/><Relationship Id="rId254" Type="http://schemas.openxmlformats.org/officeDocument/2006/relationships/image" Target="../media/image274.png"/><Relationship Id="rId49" Type="http://schemas.openxmlformats.org/officeDocument/2006/relationships/image" Target="../media/image69.png"/><Relationship Id="rId114" Type="http://schemas.openxmlformats.org/officeDocument/2006/relationships/image" Target="../media/image134.png"/><Relationship Id="rId296" Type="http://schemas.openxmlformats.org/officeDocument/2006/relationships/image" Target="../media/image316.png"/><Relationship Id="rId461" Type="http://schemas.openxmlformats.org/officeDocument/2006/relationships/image" Target="../media/image481.png"/><Relationship Id="rId517" Type="http://schemas.openxmlformats.org/officeDocument/2006/relationships/image" Target="../media/image537.png"/><Relationship Id="rId559" Type="http://schemas.openxmlformats.org/officeDocument/2006/relationships/image" Target="../media/image579.png"/><Relationship Id="rId60" Type="http://schemas.openxmlformats.org/officeDocument/2006/relationships/image" Target="../media/image80.png"/><Relationship Id="rId156" Type="http://schemas.openxmlformats.org/officeDocument/2006/relationships/image" Target="../media/image176.png"/><Relationship Id="rId198" Type="http://schemas.openxmlformats.org/officeDocument/2006/relationships/image" Target="../media/image218.png"/><Relationship Id="rId321" Type="http://schemas.openxmlformats.org/officeDocument/2006/relationships/image" Target="../media/image341.png"/><Relationship Id="rId363" Type="http://schemas.openxmlformats.org/officeDocument/2006/relationships/image" Target="../media/image383.png"/><Relationship Id="rId419" Type="http://schemas.openxmlformats.org/officeDocument/2006/relationships/image" Target="../media/image439.png"/><Relationship Id="rId570" Type="http://schemas.openxmlformats.org/officeDocument/2006/relationships/image" Target="../media/image590.png"/><Relationship Id="rId626" Type="http://schemas.openxmlformats.org/officeDocument/2006/relationships/image" Target="../media/image646.png"/><Relationship Id="rId223" Type="http://schemas.openxmlformats.org/officeDocument/2006/relationships/image" Target="../media/image243.png"/><Relationship Id="rId430" Type="http://schemas.openxmlformats.org/officeDocument/2006/relationships/image" Target="../media/image450.png"/><Relationship Id="rId18" Type="http://schemas.openxmlformats.org/officeDocument/2006/relationships/image" Target="../media/image38.png"/><Relationship Id="rId265" Type="http://schemas.openxmlformats.org/officeDocument/2006/relationships/image" Target="../media/image285.png"/><Relationship Id="rId472" Type="http://schemas.openxmlformats.org/officeDocument/2006/relationships/image" Target="../media/image492.png"/><Relationship Id="rId528" Type="http://schemas.openxmlformats.org/officeDocument/2006/relationships/image" Target="../media/image548.png"/><Relationship Id="rId125" Type="http://schemas.openxmlformats.org/officeDocument/2006/relationships/image" Target="../media/image145.png"/><Relationship Id="rId167" Type="http://schemas.openxmlformats.org/officeDocument/2006/relationships/image" Target="../media/image187.png"/><Relationship Id="rId332" Type="http://schemas.openxmlformats.org/officeDocument/2006/relationships/image" Target="../media/image352.png"/><Relationship Id="rId374" Type="http://schemas.openxmlformats.org/officeDocument/2006/relationships/image" Target="../media/image394.png"/><Relationship Id="rId581" Type="http://schemas.openxmlformats.org/officeDocument/2006/relationships/image" Target="../media/image601.png"/><Relationship Id="rId71" Type="http://schemas.openxmlformats.org/officeDocument/2006/relationships/image" Target="../media/image91.png"/><Relationship Id="rId234" Type="http://schemas.openxmlformats.org/officeDocument/2006/relationships/image" Target="../media/image254.png"/><Relationship Id="rId2" Type="http://schemas.openxmlformats.org/officeDocument/2006/relationships/notesSlide" Target="../notesSlides/notesSlide13.xml"/><Relationship Id="rId29" Type="http://schemas.openxmlformats.org/officeDocument/2006/relationships/image" Target="../media/image49.png"/><Relationship Id="rId276" Type="http://schemas.openxmlformats.org/officeDocument/2006/relationships/image" Target="../media/image296.png"/><Relationship Id="rId441" Type="http://schemas.openxmlformats.org/officeDocument/2006/relationships/image" Target="../media/image461.png"/><Relationship Id="rId483" Type="http://schemas.openxmlformats.org/officeDocument/2006/relationships/image" Target="../media/image503.png"/><Relationship Id="rId539" Type="http://schemas.openxmlformats.org/officeDocument/2006/relationships/image" Target="../media/image559.png"/><Relationship Id="rId40" Type="http://schemas.openxmlformats.org/officeDocument/2006/relationships/image" Target="../media/image60.png"/><Relationship Id="rId136" Type="http://schemas.openxmlformats.org/officeDocument/2006/relationships/image" Target="../media/image156.png"/><Relationship Id="rId178" Type="http://schemas.openxmlformats.org/officeDocument/2006/relationships/image" Target="../media/image198.png"/><Relationship Id="rId301" Type="http://schemas.openxmlformats.org/officeDocument/2006/relationships/image" Target="../media/image321.png"/><Relationship Id="rId343" Type="http://schemas.openxmlformats.org/officeDocument/2006/relationships/image" Target="../media/image363.png"/><Relationship Id="rId550" Type="http://schemas.openxmlformats.org/officeDocument/2006/relationships/image" Target="../media/image570.png"/><Relationship Id="rId82" Type="http://schemas.openxmlformats.org/officeDocument/2006/relationships/image" Target="../media/image102.png"/><Relationship Id="rId203" Type="http://schemas.openxmlformats.org/officeDocument/2006/relationships/image" Target="../media/image223.png"/><Relationship Id="rId385" Type="http://schemas.openxmlformats.org/officeDocument/2006/relationships/image" Target="../media/image405.png"/><Relationship Id="rId592" Type="http://schemas.openxmlformats.org/officeDocument/2006/relationships/image" Target="../media/image612.png"/><Relationship Id="rId606" Type="http://schemas.openxmlformats.org/officeDocument/2006/relationships/image" Target="../media/image626.png"/><Relationship Id="rId245" Type="http://schemas.openxmlformats.org/officeDocument/2006/relationships/image" Target="../media/image265.png"/><Relationship Id="rId287" Type="http://schemas.openxmlformats.org/officeDocument/2006/relationships/image" Target="../media/image307.png"/><Relationship Id="rId410" Type="http://schemas.openxmlformats.org/officeDocument/2006/relationships/image" Target="../media/image430.png"/><Relationship Id="rId452" Type="http://schemas.openxmlformats.org/officeDocument/2006/relationships/image" Target="../media/image472.png"/><Relationship Id="rId494" Type="http://schemas.openxmlformats.org/officeDocument/2006/relationships/image" Target="../media/image514.png"/><Relationship Id="rId508" Type="http://schemas.openxmlformats.org/officeDocument/2006/relationships/image" Target="../media/image528.png"/><Relationship Id="rId105" Type="http://schemas.openxmlformats.org/officeDocument/2006/relationships/image" Target="../media/image125.png"/><Relationship Id="rId147" Type="http://schemas.openxmlformats.org/officeDocument/2006/relationships/image" Target="../media/image167.png"/><Relationship Id="rId312" Type="http://schemas.openxmlformats.org/officeDocument/2006/relationships/image" Target="../media/image332.png"/><Relationship Id="rId354" Type="http://schemas.openxmlformats.org/officeDocument/2006/relationships/image" Target="../media/image374.png"/><Relationship Id="rId51" Type="http://schemas.openxmlformats.org/officeDocument/2006/relationships/image" Target="../media/image71.png"/><Relationship Id="rId93" Type="http://schemas.openxmlformats.org/officeDocument/2006/relationships/image" Target="../media/image113.png"/><Relationship Id="rId189" Type="http://schemas.openxmlformats.org/officeDocument/2006/relationships/image" Target="../media/image209.png"/><Relationship Id="rId396" Type="http://schemas.openxmlformats.org/officeDocument/2006/relationships/image" Target="../media/image416.png"/><Relationship Id="rId561" Type="http://schemas.openxmlformats.org/officeDocument/2006/relationships/image" Target="../media/image581.png"/><Relationship Id="rId617" Type="http://schemas.openxmlformats.org/officeDocument/2006/relationships/image" Target="../media/image637.png"/><Relationship Id="rId214" Type="http://schemas.openxmlformats.org/officeDocument/2006/relationships/image" Target="../media/image234.png"/><Relationship Id="rId256" Type="http://schemas.openxmlformats.org/officeDocument/2006/relationships/image" Target="../media/image276.png"/><Relationship Id="rId298" Type="http://schemas.openxmlformats.org/officeDocument/2006/relationships/image" Target="../media/image318.png"/><Relationship Id="rId421" Type="http://schemas.openxmlformats.org/officeDocument/2006/relationships/image" Target="../media/image441.png"/><Relationship Id="rId463" Type="http://schemas.openxmlformats.org/officeDocument/2006/relationships/image" Target="../media/image483.png"/><Relationship Id="rId519" Type="http://schemas.openxmlformats.org/officeDocument/2006/relationships/image" Target="../media/image539.png"/><Relationship Id="rId116" Type="http://schemas.openxmlformats.org/officeDocument/2006/relationships/image" Target="../media/image136.png"/><Relationship Id="rId158" Type="http://schemas.openxmlformats.org/officeDocument/2006/relationships/image" Target="../media/image178.png"/><Relationship Id="rId323" Type="http://schemas.openxmlformats.org/officeDocument/2006/relationships/image" Target="../media/image343.png"/><Relationship Id="rId530" Type="http://schemas.openxmlformats.org/officeDocument/2006/relationships/image" Target="../media/image550.png"/><Relationship Id="rId20" Type="http://schemas.openxmlformats.org/officeDocument/2006/relationships/image" Target="../media/image40.png"/><Relationship Id="rId62" Type="http://schemas.openxmlformats.org/officeDocument/2006/relationships/image" Target="../media/image82.png"/><Relationship Id="rId365" Type="http://schemas.openxmlformats.org/officeDocument/2006/relationships/image" Target="../media/image385.png"/><Relationship Id="rId572" Type="http://schemas.openxmlformats.org/officeDocument/2006/relationships/image" Target="../media/image592.png"/><Relationship Id="rId628" Type="http://schemas.openxmlformats.org/officeDocument/2006/relationships/image" Target="../media/image648.png"/><Relationship Id="rId225" Type="http://schemas.openxmlformats.org/officeDocument/2006/relationships/image" Target="../media/image245.png"/><Relationship Id="rId267" Type="http://schemas.openxmlformats.org/officeDocument/2006/relationships/image" Target="../media/image287.png"/><Relationship Id="rId432" Type="http://schemas.openxmlformats.org/officeDocument/2006/relationships/image" Target="../media/image452.png"/><Relationship Id="rId474" Type="http://schemas.openxmlformats.org/officeDocument/2006/relationships/image" Target="../media/image494.png"/><Relationship Id="rId127" Type="http://schemas.openxmlformats.org/officeDocument/2006/relationships/image" Target="../media/image147.png"/><Relationship Id="rId31" Type="http://schemas.openxmlformats.org/officeDocument/2006/relationships/image" Target="../media/image51.png"/><Relationship Id="rId73" Type="http://schemas.openxmlformats.org/officeDocument/2006/relationships/image" Target="../media/image93.png"/><Relationship Id="rId169" Type="http://schemas.openxmlformats.org/officeDocument/2006/relationships/image" Target="../media/image189.png"/><Relationship Id="rId334" Type="http://schemas.openxmlformats.org/officeDocument/2006/relationships/image" Target="../media/image354.png"/><Relationship Id="rId376" Type="http://schemas.openxmlformats.org/officeDocument/2006/relationships/image" Target="../media/image396.png"/><Relationship Id="rId541" Type="http://schemas.openxmlformats.org/officeDocument/2006/relationships/image" Target="../media/image561.png"/><Relationship Id="rId583" Type="http://schemas.openxmlformats.org/officeDocument/2006/relationships/image" Target="../media/image603.png"/><Relationship Id="rId4" Type="http://schemas.openxmlformats.org/officeDocument/2006/relationships/image" Target="../media/image24.png"/><Relationship Id="rId180" Type="http://schemas.openxmlformats.org/officeDocument/2006/relationships/image" Target="../media/image200.png"/><Relationship Id="rId236" Type="http://schemas.openxmlformats.org/officeDocument/2006/relationships/image" Target="../media/image256.png"/><Relationship Id="rId278" Type="http://schemas.openxmlformats.org/officeDocument/2006/relationships/image" Target="../media/image298.png"/><Relationship Id="rId401" Type="http://schemas.openxmlformats.org/officeDocument/2006/relationships/image" Target="../media/image421.png"/><Relationship Id="rId443" Type="http://schemas.openxmlformats.org/officeDocument/2006/relationships/image" Target="../media/image463.png"/><Relationship Id="rId303" Type="http://schemas.openxmlformats.org/officeDocument/2006/relationships/image" Target="../media/image323.png"/><Relationship Id="rId485" Type="http://schemas.openxmlformats.org/officeDocument/2006/relationships/image" Target="../media/image505.png"/><Relationship Id="rId42" Type="http://schemas.openxmlformats.org/officeDocument/2006/relationships/image" Target="../media/image62.png"/><Relationship Id="rId84" Type="http://schemas.openxmlformats.org/officeDocument/2006/relationships/image" Target="../media/image104.png"/><Relationship Id="rId138" Type="http://schemas.openxmlformats.org/officeDocument/2006/relationships/image" Target="../media/image158.png"/><Relationship Id="rId345" Type="http://schemas.openxmlformats.org/officeDocument/2006/relationships/image" Target="../media/image365.png"/><Relationship Id="rId387" Type="http://schemas.openxmlformats.org/officeDocument/2006/relationships/image" Target="../media/image407.png"/><Relationship Id="rId510" Type="http://schemas.openxmlformats.org/officeDocument/2006/relationships/image" Target="../media/image530.png"/><Relationship Id="rId552" Type="http://schemas.openxmlformats.org/officeDocument/2006/relationships/image" Target="../media/image572.png"/><Relationship Id="rId594" Type="http://schemas.openxmlformats.org/officeDocument/2006/relationships/image" Target="../media/image614.png"/><Relationship Id="rId608" Type="http://schemas.openxmlformats.org/officeDocument/2006/relationships/image" Target="../media/image628.png"/><Relationship Id="rId191" Type="http://schemas.openxmlformats.org/officeDocument/2006/relationships/image" Target="../media/image211.png"/><Relationship Id="rId205" Type="http://schemas.openxmlformats.org/officeDocument/2006/relationships/image" Target="../media/image225.png"/><Relationship Id="rId247" Type="http://schemas.openxmlformats.org/officeDocument/2006/relationships/image" Target="../media/image267.png"/><Relationship Id="rId412" Type="http://schemas.openxmlformats.org/officeDocument/2006/relationships/image" Target="../media/image432.png"/><Relationship Id="rId107" Type="http://schemas.openxmlformats.org/officeDocument/2006/relationships/image" Target="../media/image127.png"/><Relationship Id="rId289" Type="http://schemas.openxmlformats.org/officeDocument/2006/relationships/image" Target="../media/image309.png"/><Relationship Id="rId454" Type="http://schemas.openxmlformats.org/officeDocument/2006/relationships/image" Target="../media/image474.png"/><Relationship Id="rId496" Type="http://schemas.openxmlformats.org/officeDocument/2006/relationships/image" Target="../media/image516.png"/><Relationship Id="rId11" Type="http://schemas.openxmlformats.org/officeDocument/2006/relationships/image" Target="../media/image31.png"/><Relationship Id="rId53" Type="http://schemas.openxmlformats.org/officeDocument/2006/relationships/image" Target="../media/image73.png"/><Relationship Id="rId149" Type="http://schemas.openxmlformats.org/officeDocument/2006/relationships/image" Target="../media/image169.png"/><Relationship Id="rId314" Type="http://schemas.openxmlformats.org/officeDocument/2006/relationships/image" Target="../media/image334.png"/><Relationship Id="rId356" Type="http://schemas.openxmlformats.org/officeDocument/2006/relationships/image" Target="../media/image376.png"/><Relationship Id="rId398" Type="http://schemas.openxmlformats.org/officeDocument/2006/relationships/image" Target="../media/image418.png"/><Relationship Id="rId521" Type="http://schemas.openxmlformats.org/officeDocument/2006/relationships/image" Target="../media/image541.png"/><Relationship Id="rId563" Type="http://schemas.openxmlformats.org/officeDocument/2006/relationships/image" Target="../media/image583.png"/><Relationship Id="rId619" Type="http://schemas.openxmlformats.org/officeDocument/2006/relationships/image" Target="../media/image639.png"/><Relationship Id="rId95" Type="http://schemas.openxmlformats.org/officeDocument/2006/relationships/image" Target="../media/image115.png"/><Relationship Id="rId160" Type="http://schemas.openxmlformats.org/officeDocument/2006/relationships/image" Target="../media/image180.png"/><Relationship Id="rId216" Type="http://schemas.openxmlformats.org/officeDocument/2006/relationships/image" Target="../media/image236.png"/><Relationship Id="rId423" Type="http://schemas.openxmlformats.org/officeDocument/2006/relationships/image" Target="../media/image443.png"/><Relationship Id="rId258" Type="http://schemas.openxmlformats.org/officeDocument/2006/relationships/image" Target="../media/image278.png"/><Relationship Id="rId465" Type="http://schemas.openxmlformats.org/officeDocument/2006/relationships/image" Target="../media/image485.png"/><Relationship Id="rId630" Type="http://schemas.openxmlformats.org/officeDocument/2006/relationships/image" Target="../media/image650.png"/><Relationship Id="rId22" Type="http://schemas.openxmlformats.org/officeDocument/2006/relationships/image" Target="../media/image42.png"/><Relationship Id="rId64" Type="http://schemas.openxmlformats.org/officeDocument/2006/relationships/image" Target="../media/image84.png"/><Relationship Id="rId118" Type="http://schemas.openxmlformats.org/officeDocument/2006/relationships/image" Target="../media/image138.png"/><Relationship Id="rId325" Type="http://schemas.openxmlformats.org/officeDocument/2006/relationships/image" Target="../media/image345.png"/><Relationship Id="rId367" Type="http://schemas.openxmlformats.org/officeDocument/2006/relationships/image" Target="../media/image387.png"/><Relationship Id="rId532" Type="http://schemas.openxmlformats.org/officeDocument/2006/relationships/image" Target="../media/image552.png"/><Relationship Id="rId574" Type="http://schemas.openxmlformats.org/officeDocument/2006/relationships/image" Target="../media/image594.png"/><Relationship Id="rId171" Type="http://schemas.openxmlformats.org/officeDocument/2006/relationships/image" Target="../media/image191.png"/><Relationship Id="rId227" Type="http://schemas.openxmlformats.org/officeDocument/2006/relationships/image" Target="../media/image247.png"/><Relationship Id="rId269" Type="http://schemas.openxmlformats.org/officeDocument/2006/relationships/image" Target="../media/image289.png"/><Relationship Id="rId434" Type="http://schemas.openxmlformats.org/officeDocument/2006/relationships/image" Target="../media/image454.png"/><Relationship Id="rId476" Type="http://schemas.openxmlformats.org/officeDocument/2006/relationships/image" Target="../media/image496.png"/><Relationship Id="rId33" Type="http://schemas.openxmlformats.org/officeDocument/2006/relationships/image" Target="../media/image53.png"/><Relationship Id="rId129" Type="http://schemas.openxmlformats.org/officeDocument/2006/relationships/image" Target="../media/image149.png"/><Relationship Id="rId280" Type="http://schemas.openxmlformats.org/officeDocument/2006/relationships/image" Target="../media/image300.png"/><Relationship Id="rId336" Type="http://schemas.openxmlformats.org/officeDocument/2006/relationships/image" Target="../media/image356.png"/><Relationship Id="rId501" Type="http://schemas.openxmlformats.org/officeDocument/2006/relationships/image" Target="../media/image521.png"/><Relationship Id="rId543" Type="http://schemas.openxmlformats.org/officeDocument/2006/relationships/image" Target="../media/image563.png"/><Relationship Id="rId75" Type="http://schemas.openxmlformats.org/officeDocument/2006/relationships/image" Target="../media/image95.png"/><Relationship Id="rId140" Type="http://schemas.openxmlformats.org/officeDocument/2006/relationships/image" Target="../media/image160.png"/><Relationship Id="rId182" Type="http://schemas.openxmlformats.org/officeDocument/2006/relationships/image" Target="../media/image202.png"/><Relationship Id="rId378" Type="http://schemas.openxmlformats.org/officeDocument/2006/relationships/image" Target="../media/image398.png"/><Relationship Id="rId403" Type="http://schemas.openxmlformats.org/officeDocument/2006/relationships/image" Target="../media/image423.png"/><Relationship Id="rId585" Type="http://schemas.openxmlformats.org/officeDocument/2006/relationships/image" Target="../media/image605.png"/><Relationship Id="rId6" Type="http://schemas.openxmlformats.org/officeDocument/2006/relationships/image" Target="../media/image26.png"/><Relationship Id="rId238" Type="http://schemas.openxmlformats.org/officeDocument/2006/relationships/image" Target="../media/image258.png"/><Relationship Id="rId445" Type="http://schemas.openxmlformats.org/officeDocument/2006/relationships/image" Target="../media/image465.png"/><Relationship Id="rId487" Type="http://schemas.openxmlformats.org/officeDocument/2006/relationships/image" Target="../media/image507.png"/><Relationship Id="rId610" Type="http://schemas.openxmlformats.org/officeDocument/2006/relationships/image" Target="../media/image630.png"/><Relationship Id="rId291" Type="http://schemas.openxmlformats.org/officeDocument/2006/relationships/image" Target="../media/image311.png"/><Relationship Id="rId305" Type="http://schemas.openxmlformats.org/officeDocument/2006/relationships/image" Target="../media/image325.png"/><Relationship Id="rId347" Type="http://schemas.openxmlformats.org/officeDocument/2006/relationships/image" Target="../media/image367.png"/><Relationship Id="rId512" Type="http://schemas.openxmlformats.org/officeDocument/2006/relationships/image" Target="../media/image532.png"/><Relationship Id="rId44" Type="http://schemas.openxmlformats.org/officeDocument/2006/relationships/image" Target="../media/image64.png"/><Relationship Id="rId86" Type="http://schemas.openxmlformats.org/officeDocument/2006/relationships/image" Target="../media/image106.png"/><Relationship Id="rId151" Type="http://schemas.openxmlformats.org/officeDocument/2006/relationships/image" Target="../media/image171.png"/><Relationship Id="rId389" Type="http://schemas.openxmlformats.org/officeDocument/2006/relationships/image" Target="../media/image409.png"/><Relationship Id="rId554" Type="http://schemas.openxmlformats.org/officeDocument/2006/relationships/image" Target="../media/image574.png"/><Relationship Id="rId596" Type="http://schemas.openxmlformats.org/officeDocument/2006/relationships/image" Target="../media/image616.png"/><Relationship Id="rId193" Type="http://schemas.openxmlformats.org/officeDocument/2006/relationships/image" Target="../media/image213.png"/><Relationship Id="rId207" Type="http://schemas.openxmlformats.org/officeDocument/2006/relationships/image" Target="../media/image227.png"/><Relationship Id="rId249" Type="http://schemas.openxmlformats.org/officeDocument/2006/relationships/image" Target="../media/image269.png"/><Relationship Id="rId414" Type="http://schemas.openxmlformats.org/officeDocument/2006/relationships/image" Target="../media/image434.png"/><Relationship Id="rId456" Type="http://schemas.openxmlformats.org/officeDocument/2006/relationships/image" Target="../media/image476.png"/><Relationship Id="rId498" Type="http://schemas.openxmlformats.org/officeDocument/2006/relationships/image" Target="../media/image518.png"/><Relationship Id="rId621" Type="http://schemas.openxmlformats.org/officeDocument/2006/relationships/image" Target="../media/image641.png"/><Relationship Id="rId13" Type="http://schemas.openxmlformats.org/officeDocument/2006/relationships/image" Target="../media/image33.png"/><Relationship Id="rId109" Type="http://schemas.openxmlformats.org/officeDocument/2006/relationships/image" Target="../media/image129.png"/><Relationship Id="rId260" Type="http://schemas.openxmlformats.org/officeDocument/2006/relationships/image" Target="../media/image280.png"/><Relationship Id="rId316" Type="http://schemas.openxmlformats.org/officeDocument/2006/relationships/image" Target="../media/image336.png"/><Relationship Id="rId523" Type="http://schemas.openxmlformats.org/officeDocument/2006/relationships/image" Target="../media/image543.png"/><Relationship Id="rId55" Type="http://schemas.openxmlformats.org/officeDocument/2006/relationships/image" Target="../media/image75.png"/><Relationship Id="rId97" Type="http://schemas.openxmlformats.org/officeDocument/2006/relationships/image" Target="../media/image117.png"/><Relationship Id="rId120" Type="http://schemas.openxmlformats.org/officeDocument/2006/relationships/image" Target="../media/image140.png"/><Relationship Id="rId358" Type="http://schemas.openxmlformats.org/officeDocument/2006/relationships/image" Target="../media/image378.png"/><Relationship Id="rId565" Type="http://schemas.openxmlformats.org/officeDocument/2006/relationships/image" Target="../media/image585.png"/><Relationship Id="rId162" Type="http://schemas.openxmlformats.org/officeDocument/2006/relationships/image" Target="../media/image182.png"/><Relationship Id="rId218" Type="http://schemas.openxmlformats.org/officeDocument/2006/relationships/image" Target="../media/image238.png"/><Relationship Id="rId425" Type="http://schemas.openxmlformats.org/officeDocument/2006/relationships/image" Target="../media/image445.png"/><Relationship Id="rId467" Type="http://schemas.openxmlformats.org/officeDocument/2006/relationships/image" Target="../media/image487.png"/><Relationship Id="rId271" Type="http://schemas.openxmlformats.org/officeDocument/2006/relationships/image" Target="../media/image291.png"/><Relationship Id="rId24" Type="http://schemas.openxmlformats.org/officeDocument/2006/relationships/image" Target="../media/image44.png"/><Relationship Id="rId66" Type="http://schemas.openxmlformats.org/officeDocument/2006/relationships/image" Target="../media/image86.png"/><Relationship Id="rId131" Type="http://schemas.openxmlformats.org/officeDocument/2006/relationships/image" Target="../media/image151.png"/><Relationship Id="rId327" Type="http://schemas.openxmlformats.org/officeDocument/2006/relationships/image" Target="../media/image347.png"/><Relationship Id="rId369" Type="http://schemas.openxmlformats.org/officeDocument/2006/relationships/image" Target="../media/image389.png"/><Relationship Id="rId534" Type="http://schemas.openxmlformats.org/officeDocument/2006/relationships/image" Target="../media/image554.png"/><Relationship Id="rId576" Type="http://schemas.openxmlformats.org/officeDocument/2006/relationships/image" Target="../media/image596.png"/><Relationship Id="rId173" Type="http://schemas.openxmlformats.org/officeDocument/2006/relationships/image" Target="../media/image193.png"/><Relationship Id="rId229" Type="http://schemas.openxmlformats.org/officeDocument/2006/relationships/image" Target="../media/image249.png"/><Relationship Id="rId380" Type="http://schemas.openxmlformats.org/officeDocument/2006/relationships/image" Target="../media/image400.png"/><Relationship Id="rId436" Type="http://schemas.openxmlformats.org/officeDocument/2006/relationships/image" Target="../media/image456.png"/><Relationship Id="rId601" Type="http://schemas.openxmlformats.org/officeDocument/2006/relationships/image" Target="../media/image621.png"/><Relationship Id="rId240" Type="http://schemas.openxmlformats.org/officeDocument/2006/relationships/image" Target="../media/image260.png"/><Relationship Id="rId478" Type="http://schemas.openxmlformats.org/officeDocument/2006/relationships/image" Target="../media/image498.png"/><Relationship Id="rId35" Type="http://schemas.openxmlformats.org/officeDocument/2006/relationships/image" Target="../media/image55.png"/><Relationship Id="rId77" Type="http://schemas.openxmlformats.org/officeDocument/2006/relationships/image" Target="../media/image97.png"/><Relationship Id="rId100" Type="http://schemas.openxmlformats.org/officeDocument/2006/relationships/image" Target="../media/image120.png"/><Relationship Id="rId282" Type="http://schemas.openxmlformats.org/officeDocument/2006/relationships/image" Target="../media/image302.png"/><Relationship Id="rId338" Type="http://schemas.openxmlformats.org/officeDocument/2006/relationships/image" Target="../media/image358.png"/><Relationship Id="rId503" Type="http://schemas.openxmlformats.org/officeDocument/2006/relationships/image" Target="../media/image523.png"/><Relationship Id="rId545" Type="http://schemas.openxmlformats.org/officeDocument/2006/relationships/image" Target="../media/image565.png"/><Relationship Id="rId587" Type="http://schemas.openxmlformats.org/officeDocument/2006/relationships/image" Target="../media/image607.png"/><Relationship Id="rId8" Type="http://schemas.openxmlformats.org/officeDocument/2006/relationships/image" Target="../media/image28.png"/><Relationship Id="rId142" Type="http://schemas.openxmlformats.org/officeDocument/2006/relationships/image" Target="../media/image162.png"/><Relationship Id="rId184" Type="http://schemas.openxmlformats.org/officeDocument/2006/relationships/image" Target="../media/image204.png"/><Relationship Id="rId391" Type="http://schemas.openxmlformats.org/officeDocument/2006/relationships/image" Target="../media/image411.png"/><Relationship Id="rId405" Type="http://schemas.openxmlformats.org/officeDocument/2006/relationships/image" Target="../media/image425.png"/><Relationship Id="rId447" Type="http://schemas.openxmlformats.org/officeDocument/2006/relationships/image" Target="../media/image467.png"/><Relationship Id="rId612" Type="http://schemas.openxmlformats.org/officeDocument/2006/relationships/image" Target="../media/image632.png"/><Relationship Id="rId251" Type="http://schemas.openxmlformats.org/officeDocument/2006/relationships/image" Target="../media/image271.png"/><Relationship Id="rId489" Type="http://schemas.openxmlformats.org/officeDocument/2006/relationships/image" Target="../media/image509.png"/><Relationship Id="rId46" Type="http://schemas.openxmlformats.org/officeDocument/2006/relationships/image" Target="../media/image66.png"/><Relationship Id="rId293" Type="http://schemas.openxmlformats.org/officeDocument/2006/relationships/image" Target="../media/image313.png"/><Relationship Id="rId307" Type="http://schemas.openxmlformats.org/officeDocument/2006/relationships/image" Target="../media/image327.png"/><Relationship Id="rId349" Type="http://schemas.openxmlformats.org/officeDocument/2006/relationships/image" Target="../media/image369.png"/><Relationship Id="rId514" Type="http://schemas.openxmlformats.org/officeDocument/2006/relationships/image" Target="../media/image534.png"/><Relationship Id="rId556" Type="http://schemas.openxmlformats.org/officeDocument/2006/relationships/image" Target="../media/image576.png"/><Relationship Id="rId88" Type="http://schemas.openxmlformats.org/officeDocument/2006/relationships/image" Target="../media/image108.png"/><Relationship Id="rId111" Type="http://schemas.openxmlformats.org/officeDocument/2006/relationships/image" Target="../media/image131.png"/><Relationship Id="rId153" Type="http://schemas.openxmlformats.org/officeDocument/2006/relationships/image" Target="../media/image173.png"/><Relationship Id="rId195" Type="http://schemas.openxmlformats.org/officeDocument/2006/relationships/image" Target="../media/image215.png"/><Relationship Id="rId209" Type="http://schemas.openxmlformats.org/officeDocument/2006/relationships/image" Target="../media/image229.png"/><Relationship Id="rId360" Type="http://schemas.openxmlformats.org/officeDocument/2006/relationships/image" Target="../media/image380.png"/><Relationship Id="rId416" Type="http://schemas.openxmlformats.org/officeDocument/2006/relationships/image" Target="../media/image436.png"/><Relationship Id="rId598" Type="http://schemas.openxmlformats.org/officeDocument/2006/relationships/image" Target="../media/image618.png"/><Relationship Id="rId220" Type="http://schemas.openxmlformats.org/officeDocument/2006/relationships/image" Target="../media/image240.png"/><Relationship Id="rId458" Type="http://schemas.openxmlformats.org/officeDocument/2006/relationships/image" Target="../media/image478.png"/><Relationship Id="rId623" Type="http://schemas.openxmlformats.org/officeDocument/2006/relationships/image" Target="../media/image643.png"/><Relationship Id="rId15" Type="http://schemas.openxmlformats.org/officeDocument/2006/relationships/image" Target="../media/image35.png"/><Relationship Id="rId57" Type="http://schemas.openxmlformats.org/officeDocument/2006/relationships/image" Target="../media/image77.png"/><Relationship Id="rId262" Type="http://schemas.openxmlformats.org/officeDocument/2006/relationships/image" Target="../media/image282.png"/><Relationship Id="rId318" Type="http://schemas.openxmlformats.org/officeDocument/2006/relationships/image" Target="../media/image338.png"/><Relationship Id="rId525" Type="http://schemas.openxmlformats.org/officeDocument/2006/relationships/image" Target="../media/image545.png"/><Relationship Id="rId567" Type="http://schemas.openxmlformats.org/officeDocument/2006/relationships/image" Target="../media/image587.png"/><Relationship Id="rId99" Type="http://schemas.openxmlformats.org/officeDocument/2006/relationships/image" Target="../media/image119.png"/><Relationship Id="rId122" Type="http://schemas.openxmlformats.org/officeDocument/2006/relationships/image" Target="../media/image142.png"/><Relationship Id="rId164" Type="http://schemas.openxmlformats.org/officeDocument/2006/relationships/image" Target="../media/image184.png"/><Relationship Id="rId371" Type="http://schemas.openxmlformats.org/officeDocument/2006/relationships/image" Target="../media/image391.png"/><Relationship Id="rId427" Type="http://schemas.openxmlformats.org/officeDocument/2006/relationships/image" Target="../media/image447.png"/><Relationship Id="rId469" Type="http://schemas.openxmlformats.org/officeDocument/2006/relationships/image" Target="../media/image489.png"/><Relationship Id="rId26" Type="http://schemas.openxmlformats.org/officeDocument/2006/relationships/image" Target="../media/image46.png"/><Relationship Id="rId231" Type="http://schemas.openxmlformats.org/officeDocument/2006/relationships/image" Target="../media/image251.png"/><Relationship Id="rId273" Type="http://schemas.openxmlformats.org/officeDocument/2006/relationships/image" Target="../media/image293.png"/><Relationship Id="rId329" Type="http://schemas.openxmlformats.org/officeDocument/2006/relationships/image" Target="../media/image349.png"/><Relationship Id="rId480" Type="http://schemas.openxmlformats.org/officeDocument/2006/relationships/image" Target="../media/image500.png"/><Relationship Id="rId536" Type="http://schemas.openxmlformats.org/officeDocument/2006/relationships/image" Target="../media/image556.png"/><Relationship Id="rId68" Type="http://schemas.openxmlformats.org/officeDocument/2006/relationships/image" Target="../media/image88.png"/><Relationship Id="rId133" Type="http://schemas.openxmlformats.org/officeDocument/2006/relationships/image" Target="../media/image153.png"/><Relationship Id="rId175" Type="http://schemas.openxmlformats.org/officeDocument/2006/relationships/image" Target="../media/image195.png"/><Relationship Id="rId340" Type="http://schemas.openxmlformats.org/officeDocument/2006/relationships/image" Target="../media/image360.png"/><Relationship Id="rId578" Type="http://schemas.openxmlformats.org/officeDocument/2006/relationships/image" Target="../media/image598.png"/><Relationship Id="rId200" Type="http://schemas.openxmlformats.org/officeDocument/2006/relationships/image" Target="../media/image220.png"/><Relationship Id="rId382" Type="http://schemas.openxmlformats.org/officeDocument/2006/relationships/image" Target="../media/image402.png"/><Relationship Id="rId438" Type="http://schemas.openxmlformats.org/officeDocument/2006/relationships/image" Target="../media/image458.png"/><Relationship Id="rId603" Type="http://schemas.openxmlformats.org/officeDocument/2006/relationships/image" Target="../media/image623.png"/><Relationship Id="rId242" Type="http://schemas.openxmlformats.org/officeDocument/2006/relationships/image" Target="../media/image262.png"/><Relationship Id="rId284" Type="http://schemas.openxmlformats.org/officeDocument/2006/relationships/image" Target="../media/image304.png"/><Relationship Id="rId491" Type="http://schemas.openxmlformats.org/officeDocument/2006/relationships/image" Target="../media/image511.png"/><Relationship Id="rId505" Type="http://schemas.openxmlformats.org/officeDocument/2006/relationships/image" Target="../media/image525.png"/><Relationship Id="rId37" Type="http://schemas.openxmlformats.org/officeDocument/2006/relationships/image" Target="../media/image57.png"/><Relationship Id="rId79" Type="http://schemas.openxmlformats.org/officeDocument/2006/relationships/image" Target="../media/image99.png"/><Relationship Id="rId102" Type="http://schemas.openxmlformats.org/officeDocument/2006/relationships/image" Target="../media/image122.png"/><Relationship Id="rId144" Type="http://schemas.openxmlformats.org/officeDocument/2006/relationships/image" Target="../media/image164.png"/><Relationship Id="rId547" Type="http://schemas.openxmlformats.org/officeDocument/2006/relationships/image" Target="../media/image567.png"/><Relationship Id="rId589" Type="http://schemas.openxmlformats.org/officeDocument/2006/relationships/image" Target="../media/image609.png"/><Relationship Id="rId90" Type="http://schemas.openxmlformats.org/officeDocument/2006/relationships/image" Target="../media/image110.png"/><Relationship Id="rId186" Type="http://schemas.openxmlformats.org/officeDocument/2006/relationships/image" Target="../media/image206.png"/><Relationship Id="rId351" Type="http://schemas.openxmlformats.org/officeDocument/2006/relationships/image" Target="../media/image371.png"/><Relationship Id="rId393" Type="http://schemas.openxmlformats.org/officeDocument/2006/relationships/image" Target="../media/image413.png"/><Relationship Id="rId407" Type="http://schemas.openxmlformats.org/officeDocument/2006/relationships/image" Target="../media/image427.png"/><Relationship Id="rId449" Type="http://schemas.openxmlformats.org/officeDocument/2006/relationships/image" Target="../media/image469.png"/><Relationship Id="rId614" Type="http://schemas.openxmlformats.org/officeDocument/2006/relationships/image" Target="../media/image634.png"/><Relationship Id="rId211" Type="http://schemas.openxmlformats.org/officeDocument/2006/relationships/image" Target="../media/image231.png"/><Relationship Id="rId253" Type="http://schemas.openxmlformats.org/officeDocument/2006/relationships/image" Target="../media/image273.png"/><Relationship Id="rId295" Type="http://schemas.openxmlformats.org/officeDocument/2006/relationships/image" Target="../media/image315.png"/><Relationship Id="rId309" Type="http://schemas.openxmlformats.org/officeDocument/2006/relationships/image" Target="../media/image329.png"/><Relationship Id="rId460" Type="http://schemas.openxmlformats.org/officeDocument/2006/relationships/image" Target="../media/image480.png"/><Relationship Id="rId516" Type="http://schemas.openxmlformats.org/officeDocument/2006/relationships/image" Target="../media/image536.png"/><Relationship Id="rId48" Type="http://schemas.openxmlformats.org/officeDocument/2006/relationships/image" Target="../media/image68.png"/><Relationship Id="rId113" Type="http://schemas.openxmlformats.org/officeDocument/2006/relationships/image" Target="../media/image133.png"/><Relationship Id="rId320" Type="http://schemas.openxmlformats.org/officeDocument/2006/relationships/image" Target="../media/image340.png"/><Relationship Id="rId558" Type="http://schemas.openxmlformats.org/officeDocument/2006/relationships/image" Target="../media/image578.png"/><Relationship Id="rId155" Type="http://schemas.openxmlformats.org/officeDocument/2006/relationships/image" Target="../media/image175.png"/><Relationship Id="rId197" Type="http://schemas.openxmlformats.org/officeDocument/2006/relationships/image" Target="../media/image217.png"/><Relationship Id="rId362" Type="http://schemas.openxmlformats.org/officeDocument/2006/relationships/image" Target="../media/image382.png"/><Relationship Id="rId418" Type="http://schemas.openxmlformats.org/officeDocument/2006/relationships/image" Target="../media/image438.png"/><Relationship Id="rId625" Type="http://schemas.openxmlformats.org/officeDocument/2006/relationships/image" Target="../media/image645.png"/><Relationship Id="rId222" Type="http://schemas.openxmlformats.org/officeDocument/2006/relationships/image" Target="../media/image242.png"/><Relationship Id="rId264" Type="http://schemas.openxmlformats.org/officeDocument/2006/relationships/image" Target="../media/image284.png"/><Relationship Id="rId471" Type="http://schemas.openxmlformats.org/officeDocument/2006/relationships/image" Target="../media/image491.png"/><Relationship Id="rId17" Type="http://schemas.openxmlformats.org/officeDocument/2006/relationships/image" Target="../media/image37.png"/><Relationship Id="rId59" Type="http://schemas.openxmlformats.org/officeDocument/2006/relationships/image" Target="../media/image79.png"/><Relationship Id="rId124" Type="http://schemas.openxmlformats.org/officeDocument/2006/relationships/image" Target="../media/image144.png"/><Relationship Id="rId527" Type="http://schemas.openxmlformats.org/officeDocument/2006/relationships/image" Target="../media/image547.png"/><Relationship Id="rId569" Type="http://schemas.openxmlformats.org/officeDocument/2006/relationships/image" Target="../media/image589.png"/><Relationship Id="rId70" Type="http://schemas.openxmlformats.org/officeDocument/2006/relationships/image" Target="../media/image90.png"/><Relationship Id="rId166" Type="http://schemas.openxmlformats.org/officeDocument/2006/relationships/image" Target="../media/image186.png"/><Relationship Id="rId331" Type="http://schemas.openxmlformats.org/officeDocument/2006/relationships/image" Target="../media/image351.png"/><Relationship Id="rId373" Type="http://schemas.openxmlformats.org/officeDocument/2006/relationships/image" Target="../media/image393.png"/><Relationship Id="rId429" Type="http://schemas.openxmlformats.org/officeDocument/2006/relationships/image" Target="../media/image449.png"/><Relationship Id="rId580" Type="http://schemas.openxmlformats.org/officeDocument/2006/relationships/image" Target="../media/image600.png"/><Relationship Id="rId1" Type="http://schemas.openxmlformats.org/officeDocument/2006/relationships/slideLayout" Target="../slideLayouts/slideLayout2.xml"/><Relationship Id="rId233" Type="http://schemas.openxmlformats.org/officeDocument/2006/relationships/image" Target="../media/image253.png"/><Relationship Id="rId440" Type="http://schemas.openxmlformats.org/officeDocument/2006/relationships/image" Target="../media/image460.png"/><Relationship Id="rId28" Type="http://schemas.openxmlformats.org/officeDocument/2006/relationships/image" Target="../media/image48.png"/><Relationship Id="rId275" Type="http://schemas.openxmlformats.org/officeDocument/2006/relationships/image" Target="../media/image295.png"/><Relationship Id="rId300" Type="http://schemas.openxmlformats.org/officeDocument/2006/relationships/image" Target="../media/image320.png"/><Relationship Id="rId482" Type="http://schemas.openxmlformats.org/officeDocument/2006/relationships/image" Target="../media/image502.png"/><Relationship Id="rId538" Type="http://schemas.openxmlformats.org/officeDocument/2006/relationships/image" Target="../media/image558.png"/><Relationship Id="rId81" Type="http://schemas.openxmlformats.org/officeDocument/2006/relationships/image" Target="../media/image101.png"/><Relationship Id="rId135" Type="http://schemas.openxmlformats.org/officeDocument/2006/relationships/image" Target="../media/image155.png"/><Relationship Id="rId177" Type="http://schemas.openxmlformats.org/officeDocument/2006/relationships/image" Target="../media/image197.png"/><Relationship Id="rId342" Type="http://schemas.openxmlformats.org/officeDocument/2006/relationships/image" Target="../media/image362.png"/><Relationship Id="rId384" Type="http://schemas.openxmlformats.org/officeDocument/2006/relationships/image" Target="../media/image404.png"/><Relationship Id="rId591" Type="http://schemas.openxmlformats.org/officeDocument/2006/relationships/image" Target="../media/image611.png"/><Relationship Id="rId605" Type="http://schemas.openxmlformats.org/officeDocument/2006/relationships/image" Target="../media/image625.png"/><Relationship Id="rId202" Type="http://schemas.openxmlformats.org/officeDocument/2006/relationships/image" Target="../media/image222.png"/><Relationship Id="rId244" Type="http://schemas.openxmlformats.org/officeDocument/2006/relationships/image" Target="../media/image264.png"/><Relationship Id="rId39" Type="http://schemas.openxmlformats.org/officeDocument/2006/relationships/image" Target="../media/image59.png"/><Relationship Id="rId286" Type="http://schemas.openxmlformats.org/officeDocument/2006/relationships/image" Target="../media/image306.png"/><Relationship Id="rId451" Type="http://schemas.openxmlformats.org/officeDocument/2006/relationships/image" Target="../media/image471.png"/><Relationship Id="rId493" Type="http://schemas.openxmlformats.org/officeDocument/2006/relationships/image" Target="../media/image513.png"/><Relationship Id="rId507" Type="http://schemas.openxmlformats.org/officeDocument/2006/relationships/image" Target="../media/image527.png"/><Relationship Id="rId549" Type="http://schemas.openxmlformats.org/officeDocument/2006/relationships/image" Target="../media/image569.png"/><Relationship Id="rId50" Type="http://schemas.openxmlformats.org/officeDocument/2006/relationships/image" Target="../media/image70.png"/><Relationship Id="rId104" Type="http://schemas.openxmlformats.org/officeDocument/2006/relationships/image" Target="../media/image124.png"/><Relationship Id="rId146" Type="http://schemas.openxmlformats.org/officeDocument/2006/relationships/image" Target="../media/image166.png"/><Relationship Id="rId188" Type="http://schemas.openxmlformats.org/officeDocument/2006/relationships/image" Target="../media/image208.png"/><Relationship Id="rId311" Type="http://schemas.openxmlformats.org/officeDocument/2006/relationships/image" Target="../media/image331.png"/><Relationship Id="rId353" Type="http://schemas.openxmlformats.org/officeDocument/2006/relationships/image" Target="../media/image373.png"/><Relationship Id="rId395" Type="http://schemas.openxmlformats.org/officeDocument/2006/relationships/image" Target="../media/image415.png"/><Relationship Id="rId409" Type="http://schemas.openxmlformats.org/officeDocument/2006/relationships/image" Target="../media/image429.png"/><Relationship Id="rId560" Type="http://schemas.openxmlformats.org/officeDocument/2006/relationships/image" Target="../media/image580.png"/><Relationship Id="rId92" Type="http://schemas.openxmlformats.org/officeDocument/2006/relationships/image" Target="../media/image112.png"/><Relationship Id="rId213" Type="http://schemas.openxmlformats.org/officeDocument/2006/relationships/image" Target="../media/image233.png"/><Relationship Id="rId420" Type="http://schemas.openxmlformats.org/officeDocument/2006/relationships/image" Target="../media/image440.png"/><Relationship Id="rId616" Type="http://schemas.openxmlformats.org/officeDocument/2006/relationships/image" Target="../media/image636.png"/><Relationship Id="rId255" Type="http://schemas.openxmlformats.org/officeDocument/2006/relationships/image" Target="../media/image275.png"/><Relationship Id="rId297" Type="http://schemas.openxmlformats.org/officeDocument/2006/relationships/image" Target="../media/image317.png"/><Relationship Id="rId462" Type="http://schemas.openxmlformats.org/officeDocument/2006/relationships/image" Target="../media/image482.png"/><Relationship Id="rId518" Type="http://schemas.openxmlformats.org/officeDocument/2006/relationships/image" Target="../media/image538.png"/><Relationship Id="rId115" Type="http://schemas.openxmlformats.org/officeDocument/2006/relationships/image" Target="../media/image135.png"/><Relationship Id="rId157" Type="http://schemas.openxmlformats.org/officeDocument/2006/relationships/image" Target="../media/image177.png"/><Relationship Id="rId322" Type="http://schemas.openxmlformats.org/officeDocument/2006/relationships/image" Target="../media/image342.png"/><Relationship Id="rId364" Type="http://schemas.openxmlformats.org/officeDocument/2006/relationships/image" Target="../media/image384.png"/><Relationship Id="rId61" Type="http://schemas.openxmlformats.org/officeDocument/2006/relationships/image" Target="../media/image81.png"/><Relationship Id="rId199" Type="http://schemas.openxmlformats.org/officeDocument/2006/relationships/image" Target="../media/image219.png"/><Relationship Id="rId571" Type="http://schemas.openxmlformats.org/officeDocument/2006/relationships/image" Target="../media/image591.png"/><Relationship Id="rId627" Type="http://schemas.openxmlformats.org/officeDocument/2006/relationships/image" Target="../media/image647.png"/><Relationship Id="rId19" Type="http://schemas.openxmlformats.org/officeDocument/2006/relationships/image" Target="../media/image39.png"/><Relationship Id="rId224" Type="http://schemas.openxmlformats.org/officeDocument/2006/relationships/image" Target="../media/image244.png"/><Relationship Id="rId266" Type="http://schemas.openxmlformats.org/officeDocument/2006/relationships/image" Target="../media/image286.png"/><Relationship Id="rId431" Type="http://schemas.openxmlformats.org/officeDocument/2006/relationships/image" Target="../media/image451.png"/><Relationship Id="rId473" Type="http://schemas.openxmlformats.org/officeDocument/2006/relationships/image" Target="../media/image493.png"/><Relationship Id="rId529" Type="http://schemas.openxmlformats.org/officeDocument/2006/relationships/image" Target="../media/image549.png"/><Relationship Id="rId30" Type="http://schemas.openxmlformats.org/officeDocument/2006/relationships/image" Target="../media/image50.png"/><Relationship Id="rId126" Type="http://schemas.openxmlformats.org/officeDocument/2006/relationships/image" Target="../media/image146.png"/><Relationship Id="rId168" Type="http://schemas.openxmlformats.org/officeDocument/2006/relationships/image" Target="../media/image188.png"/><Relationship Id="rId333" Type="http://schemas.openxmlformats.org/officeDocument/2006/relationships/image" Target="../media/image353.png"/><Relationship Id="rId540" Type="http://schemas.openxmlformats.org/officeDocument/2006/relationships/image" Target="../media/image560.png"/><Relationship Id="rId72" Type="http://schemas.openxmlformats.org/officeDocument/2006/relationships/image" Target="../media/image92.png"/><Relationship Id="rId375" Type="http://schemas.openxmlformats.org/officeDocument/2006/relationships/image" Target="../media/image395.png"/><Relationship Id="rId582" Type="http://schemas.openxmlformats.org/officeDocument/2006/relationships/image" Target="../media/image602.png"/><Relationship Id="rId3" Type="http://schemas.openxmlformats.org/officeDocument/2006/relationships/image" Target="../media/image23.png"/><Relationship Id="rId235" Type="http://schemas.openxmlformats.org/officeDocument/2006/relationships/image" Target="../media/image255.png"/><Relationship Id="rId277" Type="http://schemas.openxmlformats.org/officeDocument/2006/relationships/image" Target="../media/image297.png"/><Relationship Id="rId400" Type="http://schemas.openxmlformats.org/officeDocument/2006/relationships/image" Target="../media/image420.png"/><Relationship Id="rId442" Type="http://schemas.openxmlformats.org/officeDocument/2006/relationships/image" Target="../media/image462.png"/><Relationship Id="rId484" Type="http://schemas.openxmlformats.org/officeDocument/2006/relationships/image" Target="../media/image504.png"/><Relationship Id="rId137" Type="http://schemas.openxmlformats.org/officeDocument/2006/relationships/image" Target="../media/image157.png"/><Relationship Id="rId302" Type="http://schemas.openxmlformats.org/officeDocument/2006/relationships/image" Target="../media/image322.png"/><Relationship Id="rId344" Type="http://schemas.openxmlformats.org/officeDocument/2006/relationships/image" Target="../media/image364.png"/><Relationship Id="rId41" Type="http://schemas.openxmlformats.org/officeDocument/2006/relationships/image" Target="../media/image61.png"/><Relationship Id="rId83" Type="http://schemas.openxmlformats.org/officeDocument/2006/relationships/image" Target="../media/image103.png"/><Relationship Id="rId179" Type="http://schemas.openxmlformats.org/officeDocument/2006/relationships/image" Target="../media/image199.png"/><Relationship Id="rId386" Type="http://schemas.openxmlformats.org/officeDocument/2006/relationships/image" Target="../media/image406.png"/><Relationship Id="rId551" Type="http://schemas.openxmlformats.org/officeDocument/2006/relationships/image" Target="../media/image571.png"/><Relationship Id="rId593" Type="http://schemas.openxmlformats.org/officeDocument/2006/relationships/image" Target="../media/image613.png"/><Relationship Id="rId607" Type="http://schemas.openxmlformats.org/officeDocument/2006/relationships/image" Target="../media/image627.png"/><Relationship Id="rId190" Type="http://schemas.openxmlformats.org/officeDocument/2006/relationships/image" Target="../media/image210.png"/><Relationship Id="rId204" Type="http://schemas.openxmlformats.org/officeDocument/2006/relationships/image" Target="../media/image224.png"/><Relationship Id="rId246" Type="http://schemas.openxmlformats.org/officeDocument/2006/relationships/image" Target="../media/image266.png"/><Relationship Id="rId288" Type="http://schemas.openxmlformats.org/officeDocument/2006/relationships/image" Target="../media/image308.png"/><Relationship Id="rId411" Type="http://schemas.openxmlformats.org/officeDocument/2006/relationships/image" Target="../media/image431.png"/><Relationship Id="rId453" Type="http://schemas.openxmlformats.org/officeDocument/2006/relationships/image" Target="../media/image473.png"/><Relationship Id="rId509" Type="http://schemas.openxmlformats.org/officeDocument/2006/relationships/image" Target="../media/image529.png"/><Relationship Id="rId106" Type="http://schemas.openxmlformats.org/officeDocument/2006/relationships/image" Target="../media/image126.png"/><Relationship Id="rId313" Type="http://schemas.openxmlformats.org/officeDocument/2006/relationships/image" Target="../media/image333.png"/><Relationship Id="rId495" Type="http://schemas.openxmlformats.org/officeDocument/2006/relationships/image" Target="../media/image515.png"/><Relationship Id="rId10" Type="http://schemas.openxmlformats.org/officeDocument/2006/relationships/image" Target="../media/image30.png"/><Relationship Id="rId52" Type="http://schemas.openxmlformats.org/officeDocument/2006/relationships/image" Target="../media/image72.png"/><Relationship Id="rId94" Type="http://schemas.openxmlformats.org/officeDocument/2006/relationships/image" Target="../media/image114.png"/><Relationship Id="rId148" Type="http://schemas.openxmlformats.org/officeDocument/2006/relationships/image" Target="../media/image168.png"/><Relationship Id="rId355" Type="http://schemas.openxmlformats.org/officeDocument/2006/relationships/image" Target="../media/image375.png"/><Relationship Id="rId397" Type="http://schemas.openxmlformats.org/officeDocument/2006/relationships/image" Target="../media/image417.png"/><Relationship Id="rId520" Type="http://schemas.openxmlformats.org/officeDocument/2006/relationships/image" Target="../media/image540.png"/><Relationship Id="rId562" Type="http://schemas.openxmlformats.org/officeDocument/2006/relationships/image" Target="../media/image582.png"/><Relationship Id="rId618" Type="http://schemas.openxmlformats.org/officeDocument/2006/relationships/image" Target="../media/image638.png"/><Relationship Id="rId215" Type="http://schemas.openxmlformats.org/officeDocument/2006/relationships/image" Target="../media/image235.png"/><Relationship Id="rId257" Type="http://schemas.openxmlformats.org/officeDocument/2006/relationships/image" Target="../media/image277.png"/><Relationship Id="rId422" Type="http://schemas.openxmlformats.org/officeDocument/2006/relationships/image" Target="../media/image442.png"/><Relationship Id="rId464" Type="http://schemas.openxmlformats.org/officeDocument/2006/relationships/image" Target="../media/image484.png"/><Relationship Id="rId299" Type="http://schemas.openxmlformats.org/officeDocument/2006/relationships/image" Target="../media/image319.png"/><Relationship Id="rId63" Type="http://schemas.openxmlformats.org/officeDocument/2006/relationships/image" Target="../media/image83.png"/><Relationship Id="rId159" Type="http://schemas.openxmlformats.org/officeDocument/2006/relationships/image" Target="../media/image179.png"/><Relationship Id="rId366" Type="http://schemas.openxmlformats.org/officeDocument/2006/relationships/image" Target="../media/image386.png"/><Relationship Id="rId573" Type="http://schemas.openxmlformats.org/officeDocument/2006/relationships/image" Target="../media/image593.png"/><Relationship Id="rId226" Type="http://schemas.openxmlformats.org/officeDocument/2006/relationships/image" Target="../media/image246.png"/><Relationship Id="rId433" Type="http://schemas.openxmlformats.org/officeDocument/2006/relationships/image" Target="../media/image453.png"/><Relationship Id="rId74" Type="http://schemas.openxmlformats.org/officeDocument/2006/relationships/image" Target="../media/image94.png"/><Relationship Id="rId377" Type="http://schemas.openxmlformats.org/officeDocument/2006/relationships/image" Target="../media/image397.png"/><Relationship Id="rId500" Type="http://schemas.openxmlformats.org/officeDocument/2006/relationships/image" Target="../media/image520.png"/><Relationship Id="rId584" Type="http://schemas.openxmlformats.org/officeDocument/2006/relationships/image" Target="../media/image604.png"/><Relationship Id="rId5" Type="http://schemas.openxmlformats.org/officeDocument/2006/relationships/image" Target="../media/image25.png"/><Relationship Id="rId237" Type="http://schemas.openxmlformats.org/officeDocument/2006/relationships/image" Target="../media/image257.png"/><Relationship Id="rId444" Type="http://schemas.openxmlformats.org/officeDocument/2006/relationships/image" Target="../media/image464.png"/><Relationship Id="rId290" Type="http://schemas.openxmlformats.org/officeDocument/2006/relationships/image" Target="../media/image310.png"/><Relationship Id="rId304" Type="http://schemas.openxmlformats.org/officeDocument/2006/relationships/image" Target="../media/image324.png"/><Relationship Id="rId388" Type="http://schemas.openxmlformats.org/officeDocument/2006/relationships/image" Target="../media/image408.png"/><Relationship Id="rId511" Type="http://schemas.openxmlformats.org/officeDocument/2006/relationships/image" Target="../media/image531.png"/><Relationship Id="rId609" Type="http://schemas.openxmlformats.org/officeDocument/2006/relationships/image" Target="../media/image629.png"/><Relationship Id="rId85" Type="http://schemas.openxmlformats.org/officeDocument/2006/relationships/image" Target="../media/image105.png"/><Relationship Id="rId150" Type="http://schemas.openxmlformats.org/officeDocument/2006/relationships/image" Target="../media/image170.png"/><Relationship Id="rId595" Type="http://schemas.openxmlformats.org/officeDocument/2006/relationships/image" Target="../media/image615.png"/><Relationship Id="rId248" Type="http://schemas.openxmlformats.org/officeDocument/2006/relationships/image" Target="../media/image268.png"/><Relationship Id="rId455" Type="http://schemas.openxmlformats.org/officeDocument/2006/relationships/image" Target="../media/image475.png"/><Relationship Id="rId12" Type="http://schemas.openxmlformats.org/officeDocument/2006/relationships/image" Target="../media/image32.png"/><Relationship Id="rId108" Type="http://schemas.openxmlformats.org/officeDocument/2006/relationships/image" Target="../media/image128.png"/><Relationship Id="rId315" Type="http://schemas.openxmlformats.org/officeDocument/2006/relationships/image" Target="../media/image335.png"/><Relationship Id="rId522" Type="http://schemas.openxmlformats.org/officeDocument/2006/relationships/image" Target="../media/image542.png"/><Relationship Id="rId96" Type="http://schemas.openxmlformats.org/officeDocument/2006/relationships/image" Target="../media/image116.png"/><Relationship Id="rId161" Type="http://schemas.openxmlformats.org/officeDocument/2006/relationships/image" Target="../media/image181.png"/><Relationship Id="rId399" Type="http://schemas.openxmlformats.org/officeDocument/2006/relationships/image" Target="../media/image419.png"/><Relationship Id="rId259" Type="http://schemas.openxmlformats.org/officeDocument/2006/relationships/image" Target="../media/image279.png"/><Relationship Id="rId466" Type="http://schemas.openxmlformats.org/officeDocument/2006/relationships/image" Target="../media/image486.png"/><Relationship Id="rId23" Type="http://schemas.openxmlformats.org/officeDocument/2006/relationships/image" Target="../media/image43.png"/><Relationship Id="rId119" Type="http://schemas.openxmlformats.org/officeDocument/2006/relationships/image" Target="../media/image139.png"/><Relationship Id="rId326" Type="http://schemas.openxmlformats.org/officeDocument/2006/relationships/image" Target="../media/image346.png"/><Relationship Id="rId533" Type="http://schemas.openxmlformats.org/officeDocument/2006/relationships/image" Target="../media/image553.png"/><Relationship Id="rId172" Type="http://schemas.openxmlformats.org/officeDocument/2006/relationships/image" Target="../media/image192.png"/><Relationship Id="rId477" Type="http://schemas.openxmlformats.org/officeDocument/2006/relationships/image" Target="../media/image497.png"/><Relationship Id="rId600" Type="http://schemas.openxmlformats.org/officeDocument/2006/relationships/image" Target="../media/image620.png"/><Relationship Id="rId337" Type="http://schemas.openxmlformats.org/officeDocument/2006/relationships/image" Target="../media/image357.png"/><Relationship Id="rId34" Type="http://schemas.openxmlformats.org/officeDocument/2006/relationships/image" Target="../media/image54.png"/><Relationship Id="rId544" Type="http://schemas.openxmlformats.org/officeDocument/2006/relationships/image" Target="../media/image564.png"/><Relationship Id="rId183" Type="http://schemas.openxmlformats.org/officeDocument/2006/relationships/image" Target="../media/image203.png"/><Relationship Id="rId390" Type="http://schemas.openxmlformats.org/officeDocument/2006/relationships/image" Target="../media/image410.png"/><Relationship Id="rId404" Type="http://schemas.openxmlformats.org/officeDocument/2006/relationships/image" Target="../media/image424.png"/><Relationship Id="rId611" Type="http://schemas.openxmlformats.org/officeDocument/2006/relationships/image" Target="../media/image631.png"/><Relationship Id="rId250" Type="http://schemas.openxmlformats.org/officeDocument/2006/relationships/image" Target="../media/image270.png"/><Relationship Id="rId488" Type="http://schemas.openxmlformats.org/officeDocument/2006/relationships/image" Target="../media/image508.png"/><Relationship Id="rId45" Type="http://schemas.openxmlformats.org/officeDocument/2006/relationships/image" Target="../media/image65.png"/><Relationship Id="rId110" Type="http://schemas.openxmlformats.org/officeDocument/2006/relationships/image" Target="../media/image130.png"/><Relationship Id="rId348" Type="http://schemas.openxmlformats.org/officeDocument/2006/relationships/image" Target="../media/image368.png"/><Relationship Id="rId555" Type="http://schemas.openxmlformats.org/officeDocument/2006/relationships/image" Target="../media/image575.png"/><Relationship Id="rId194" Type="http://schemas.openxmlformats.org/officeDocument/2006/relationships/image" Target="../media/image214.png"/><Relationship Id="rId208" Type="http://schemas.openxmlformats.org/officeDocument/2006/relationships/image" Target="../media/image228.png"/><Relationship Id="rId415" Type="http://schemas.openxmlformats.org/officeDocument/2006/relationships/image" Target="../media/image435.png"/><Relationship Id="rId622" Type="http://schemas.openxmlformats.org/officeDocument/2006/relationships/image" Target="../media/image642.png"/><Relationship Id="rId261" Type="http://schemas.openxmlformats.org/officeDocument/2006/relationships/image" Target="../media/image281.png"/><Relationship Id="rId499" Type="http://schemas.openxmlformats.org/officeDocument/2006/relationships/image" Target="../media/image519.png"/><Relationship Id="rId56" Type="http://schemas.openxmlformats.org/officeDocument/2006/relationships/image" Target="../media/image76.png"/><Relationship Id="rId359" Type="http://schemas.openxmlformats.org/officeDocument/2006/relationships/image" Target="../media/image379.png"/><Relationship Id="rId566" Type="http://schemas.openxmlformats.org/officeDocument/2006/relationships/image" Target="../media/image586.png"/><Relationship Id="rId121" Type="http://schemas.openxmlformats.org/officeDocument/2006/relationships/image" Target="../media/image141.png"/><Relationship Id="rId219" Type="http://schemas.openxmlformats.org/officeDocument/2006/relationships/image" Target="../media/image239.png"/><Relationship Id="rId426" Type="http://schemas.openxmlformats.org/officeDocument/2006/relationships/image" Target="../media/image446.png"/><Relationship Id="rId67" Type="http://schemas.openxmlformats.org/officeDocument/2006/relationships/image" Target="../media/image87.png"/><Relationship Id="rId272" Type="http://schemas.openxmlformats.org/officeDocument/2006/relationships/image" Target="../media/image292.png"/><Relationship Id="rId577" Type="http://schemas.openxmlformats.org/officeDocument/2006/relationships/image" Target="../media/image597.png"/><Relationship Id="rId132" Type="http://schemas.openxmlformats.org/officeDocument/2006/relationships/image" Target="../media/image152.png"/><Relationship Id="rId437" Type="http://schemas.openxmlformats.org/officeDocument/2006/relationships/image" Target="../media/image457.png"/><Relationship Id="rId283" Type="http://schemas.openxmlformats.org/officeDocument/2006/relationships/image" Target="../media/image303.png"/><Relationship Id="rId490" Type="http://schemas.openxmlformats.org/officeDocument/2006/relationships/image" Target="../media/image510.png"/><Relationship Id="rId504" Type="http://schemas.openxmlformats.org/officeDocument/2006/relationships/image" Target="../media/image524.png"/></Relationships>
</file>

<file path=ppt/slides/_rels/slide14.xml.rels><?xml version="1.0" encoding="UTF-8" standalone="yes"?>
<Relationships xmlns="http://schemas.openxmlformats.org/package/2006/relationships"><Relationship Id="rId3" Type="http://schemas.openxmlformats.org/officeDocument/2006/relationships/image" Target="../media/image652.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651.png"/><Relationship Id="rId4" Type="http://schemas.openxmlformats.org/officeDocument/2006/relationships/image" Target="../media/image650.pn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53.emf"/><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654.emf"/></Relationships>
</file>

<file path=ppt/slides/_rels/slide18.xml.rels><?xml version="1.0" encoding="UTF-8" standalone="yes"?>
<Relationships xmlns="http://schemas.openxmlformats.org/package/2006/relationships"><Relationship Id="rId3" Type="http://schemas.openxmlformats.org/officeDocument/2006/relationships/image" Target="../media/image655.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656.png"/></Relationships>
</file>

<file path=ppt/slides/_rels/slide19.xml.rels><?xml version="1.0" encoding="UTF-8" standalone="yes"?>
<Relationships xmlns="http://schemas.openxmlformats.org/package/2006/relationships"><Relationship Id="rId3" Type="http://schemas.openxmlformats.org/officeDocument/2006/relationships/image" Target="../media/image657.em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15.png"/><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sp>
        <p:nvSpPr>
          <p:cNvPr id="4" name="矩形 3"/>
          <p:cNvSpPr/>
          <p:nvPr/>
        </p:nvSpPr>
        <p:spPr bwMode="auto">
          <a:xfrm>
            <a:off x="-1" y="0"/>
            <a:ext cx="12240427" cy="6858000"/>
          </a:xfrm>
          <a:prstGeom prst="rect">
            <a:avLst/>
          </a:prstGeom>
          <a:blipFill dpi="0" rotWithShape="1">
            <a:blip r:embed="rId3" cstate="email">
              <a:alphaModFix amt="10000"/>
            </a:blip>
            <a:srcRect/>
            <a:stretch>
              <a:fillRect/>
            </a:stretch>
          </a:bli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grpSp>
        <p:nvGrpSpPr>
          <p:cNvPr id="10" name="组合 9"/>
          <p:cNvGrpSpPr/>
          <p:nvPr/>
        </p:nvGrpSpPr>
        <p:grpSpPr>
          <a:xfrm>
            <a:off x="3815327" y="1331744"/>
            <a:ext cx="4056056" cy="402906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3" name="图片 12"/>
          <p:cNvPicPr>
            <a:picLocks noChangeAspect="1"/>
          </p:cNvPicPr>
          <p:nvPr/>
        </p:nvPicPr>
        <p:blipFill>
          <a:blip r:embed="rId4" cstate="email"/>
          <a:stretch>
            <a:fillRect/>
          </a:stretch>
        </p:blipFill>
        <p:spPr>
          <a:xfrm>
            <a:off x="2366282" y="1133748"/>
            <a:ext cx="3038227" cy="2619011"/>
          </a:xfrm>
          <a:prstGeom prst="rect">
            <a:avLst/>
          </a:prstGeom>
          <a:effectLst>
            <a:outerShdw blurRad="50800" dist="38100" dir="5400000" algn="t" rotWithShape="0">
              <a:prstClr val="black">
                <a:alpha val="40000"/>
              </a:prstClr>
            </a:outerShdw>
          </a:effectLst>
        </p:spPr>
      </p:pic>
      <p:pic>
        <p:nvPicPr>
          <p:cNvPr id="14" name="图片 13"/>
          <p:cNvPicPr>
            <a:picLocks noChangeAspect="1"/>
          </p:cNvPicPr>
          <p:nvPr/>
        </p:nvPicPr>
        <p:blipFill>
          <a:blip r:embed="rId5" cstate="email"/>
          <a:stretch>
            <a:fillRect/>
          </a:stretch>
        </p:blipFill>
        <p:spPr>
          <a:xfrm>
            <a:off x="6364944" y="1713288"/>
            <a:ext cx="2431009" cy="3754854"/>
          </a:xfrm>
          <a:prstGeom prst="rect">
            <a:avLst/>
          </a:prstGeom>
          <a:effectLst>
            <a:outerShdw blurRad="50800" dist="38100" dir="5400000" algn="t" rotWithShape="0">
              <a:prstClr val="black">
                <a:alpha val="40000"/>
              </a:prstClr>
            </a:outerShdw>
          </a:effectLst>
        </p:spPr>
      </p:pic>
      <p:sp>
        <p:nvSpPr>
          <p:cNvPr id="15" name="TextBox 2"/>
          <p:cNvSpPr>
            <a:spLocks noChangeArrowheads="1"/>
          </p:cNvSpPr>
          <p:nvPr/>
        </p:nvSpPr>
        <p:spPr bwMode="auto">
          <a:xfrm>
            <a:off x="5735929" y="1860611"/>
            <a:ext cx="1015663" cy="160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5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寻找</a:t>
            </a:r>
          </a:p>
        </p:txBody>
      </p:sp>
      <p:sp>
        <p:nvSpPr>
          <p:cNvPr id="16" name="TextBox 2"/>
          <p:cNvSpPr>
            <a:spLocks noChangeArrowheads="1"/>
          </p:cNvSpPr>
          <p:nvPr/>
        </p:nvSpPr>
        <p:spPr bwMode="auto">
          <a:xfrm>
            <a:off x="4515700" y="2629162"/>
            <a:ext cx="1415772" cy="233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8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锦鲤</a:t>
            </a:r>
          </a:p>
        </p:txBody>
      </p:sp>
      <p:sp>
        <p:nvSpPr>
          <p:cNvPr id="17" name="矩形 19"/>
          <p:cNvSpPr>
            <a:spLocks noChangeArrowheads="1"/>
          </p:cNvSpPr>
          <p:nvPr/>
        </p:nvSpPr>
        <p:spPr bwMode="auto">
          <a:xfrm>
            <a:off x="3121353" y="3337336"/>
            <a:ext cx="738664" cy="227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18" name="组合 17"/>
          <p:cNvGrpSpPr/>
          <p:nvPr/>
        </p:nvGrpSpPr>
        <p:grpSpPr>
          <a:xfrm>
            <a:off x="0" y="0"/>
            <a:ext cx="12192000" cy="6858000"/>
            <a:chOff x="0" y="0"/>
            <a:chExt cx="12192000" cy="6858000"/>
          </a:xfrm>
          <a:solidFill>
            <a:schemeClr val="bg1"/>
          </a:solidFill>
        </p:grpSpPr>
        <p:grpSp>
          <p:nvGrpSpPr>
            <p:cNvPr id="19" name="组合 18"/>
            <p:cNvGrpSpPr/>
            <p:nvPr/>
          </p:nvGrpSpPr>
          <p:grpSpPr>
            <a:xfrm>
              <a:off x="0" y="0"/>
              <a:ext cx="12192000" cy="1389858"/>
              <a:chOff x="0" y="0"/>
              <a:chExt cx="12192000" cy="1389858"/>
            </a:xfrm>
            <a:grpFill/>
          </p:grpSpPr>
          <p:grpSp>
            <p:nvGrpSpPr>
              <p:cNvPr id="55" name="组合 54"/>
              <p:cNvGrpSpPr/>
              <p:nvPr/>
            </p:nvGrpSpPr>
            <p:grpSpPr>
              <a:xfrm>
                <a:off x="10843387" y="0"/>
                <a:ext cx="1348613" cy="1389858"/>
                <a:chOff x="7230830" y="518120"/>
                <a:chExt cx="4464050" cy="4600576"/>
              </a:xfrm>
              <a:grpFill/>
            </p:grpSpPr>
            <p:sp>
              <p:nvSpPr>
                <p:cNvPr id="7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6" name="组合 55"/>
              <p:cNvGrpSpPr/>
              <p:nvPr/>
            </p:nvGrpSpPr>
            <p:grpSpPr>
              <a:xfrm flipH="1">
                <a:off x="0" y="0"/>
                <a:ext cx="1348613" cy="1389858"/>
                <a:chOff x="7230830" y="518120"/>
                <a:chExt cx="4464050" cy="4600576"/>
              </a:xfrm>
              <a:grpFill/>
            </p:grpSpPr>
            <p:sp>
              <p:nvSpPr>
                <p:cNvPr id="57"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20" name="组合 19"/>
            <p:cNvGrpSpPr/>
            <p:nvPr/>
          </p:nvGrpSpPr>
          <p:grpSpPr>
            <a:xfrm flipV="1">
              <a:off x="0" y="5468142"/>
              <a:ext cx="12192000" cy="1389858"/>
              <a:chOff x="0" y="0"/>
              <a:chExt cx="12192000" cy="1389858"/>
            </a:xfrm>
            <a:grpFill/>
          </p:grpSpPr>
          <p:grpSp>
            <p:nvGrpSpPr>
              <p:cNvPr id="21" name="组合 20"/>
              <p:cNvGrpSpPr/>
              <p:nvPr/>
            </p:nvGrpSpPr>
            <p:grpSpPr>
              <a:xfrm>
                <a:off x="10843387" y="0"/>
                <a:ext cx="1348613" cy="1389858"/>
                <a:chOff x="7230830" y="518120"/>
                <a:chExt cx="4464050" cy="4600576"/>
              </a:xfrm>
              <a:grpFill/>
            </p:grpSpPr>
            <p:sp>
              <p:nvSpPr>
                <p:cNvPr id="39"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0"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2" name="组合 21"/>
              <p:cNvGrpSpPr/>
              <p:nvPr/>
            </p:nvGrpSpPr>
            <p:grpSpPr>
              <a:xfrm flipH="1">
                <a:off x="0"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89" name="图片 2"/>
          <p:cNvPicPr>
            <a:picLocks noChangeAspect="1"/>
          </p:cNvPicPr>
          <p:nvPr/>
        </p:nvPicPr>
        <p:blipFill>
          <a:blip r:embed="rId6" cstate="email"/>
          <a:stretch>
            <a:fillRect/>
          </a:stretch>
        </p:blipFill>
        <p:spPr>
          <a:xfrm>
            <a:off x="5271298" y="3631720"/>
            <a:ext cx="1015663" cy="654999"/>
          </a:xfrm>
          <a:prstGeom prst="rect">
            <a:avLst/>
          </a:prstGeom>
          <a:noFill/>
          <a:ln w="9525">
            <a:noFill/>
          </a:ln>
          <a:effectLst/>
        </p:spPr>
      </p:pic>
      <p:pic>
        <p:nvPicPr>
          <p:cNvPr id="90" name="图片 2"/>
          <p:cNvPicPr>
            <a:picLocks noChangeAspect="1"/>
          </p:cNvPicPr>
          <p:nvPr/>
        </p:nvPicPr>
        <p:blipFill>
          <a:blip r:embed="rId7" cstate="email"/>
          <a:stretch>
            <a:fillRect/>
          </a:stretch>
        </p:blipFill>
        <p:spPr>
          <a:xfrm>
            <a:off x="3168977" y="5155290"/>
            <a:ext cx="1475122" cy="821587"/>
          </a:xfrm>
          <a:prstGeom prst="rect">
            <a:avLst/>
          </a:prstGeom>
          <a:noFill/>
          <a:ln w="9525">
            <a:noFill/>
          </a:ln>
          <a:effectLst/>
        </p:spPr>
      </p:pic>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800" decel="100000"/>
                                        <p:tgtEl>
                                          <p:spTgt spid="10"/>
                                        </p:tgtEl>
                                      </p:cBhvr>
                                    </p:animEffect>
                                    <p:anim calcmode="lin" valueType="num">
                                      <p:cBhvr>
                                        <p:cTn id="8" dur="800" decel="100000" fill="hold"/>
                                        <p:tgtEl>
                                          <p:spTgt spid="10"/>
                                        </p:tgtEl>
                                        <p:attrNameLst>
                                          <p:attrName>style.rotation</p:attrName>
                                        </p:attrNameLst>
                                      </p:cBhvr>
                                      <p:tavLst>
                                        <p:tav tm="0">
                                          <p:val>
                                            <p:fltVal val="-90"/>
                                          </p:val>
                                        </p:tav>
                                        <p:tav tm="100000">
                                          <p:val>
                                            <p:fltVal val="0"/>
                                          </p:val>
                                        </p:tav>
                                      </p:tavLst>
                                    </p:anim>
                                    <p:anim calcmode="lin" valueType="num">
                                      <p:cBhvr>
                                        <p:cTn id="9" dur="800" decel="100000" fill="hold"/>
                                        <p:tgtEl>
                                          <p:spTgt spid="10"/>
                                        </p:tgtEl>
                                        <p:attrNameLst>
                                          <p:attrName>ppt_x</p:attrName>
                                        </p:attrNameLst>
                                      </p:cBhvr>
                                      <p:tavLst>
                                        <p:tav tm="0">
                                          <p:val>
                                            <p:strVal val="#ppt_x+0.4"/>
                                          </p:val>
                                        </p:tav>
                                        <p:tav tm="100000">
                                          <p:val>
                                            <p:strVal val="#ppt_x-0.05"/>
                                          </p:val>
                                        </p:tav>
                                      </p:tavLst>
                                    </p:anim>
                                    <p:anim calcmode="lin" valueType="num">
                                      <p:cBhvr>
                                        <p:cTn id="10" dur="800" decel="100000" fill="hold"/>
                                        <p:tgtEl>
                                          <p:spTgt spid="10"/>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42"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5" presetClass="entr" presetSubtype="0" fill="hold" grpId="0" nodeType="afterEffect">
                                  <p:stCondLst>
                                    <p:cond delay="0"/>
                                  </p:stCondLst>
                                  <p:iterate type="lt">
                                    <p:tmPct val="10000"/>
                                  </p:iterate>
                                  <p:childTnLst>
                                    <p:set>
                                      <p:cBhvr>
                                        <p:cTn id="26" dur="1" fill="hold">
                                          <p:stCondLst>
                                            <p:cond delay="0"/>
                                          </p:stCondLst>
                                        </p:cTn>
                                        <p:tgtEl>
                                          <p:spTgt spid="15"/>
                                        </p:tgtEl>
                                        <p:attrNameLst>
                                          <p:attrName>style.visibility</p:attrName>
                                        </p:attrNameLst>
                                      </p:cBhvr>
                                      <p:to>
                                        <p:strVal val="visible"/>
                                      </p:to>
                                    </p:set>
                                    <p:anim calcmode="lin" valueType="num">
                                      <p:cBhvr>
                                        <p:cTn id="27" dur="1000" fill="hold"/>
                                        <p:tgtEl>
                                          <p:spTgt spid="15"/>
                                        </p:tgtEl>
                                        <p:attrNameLst>
                                          <p:attrName>ppt_w</p:attrName>
                                        </p:attrNameLst>
                                      </p:cBhvr>
                                      <p:tavLst>
                                        <p:tav tm="0">
                                          <p:val>
                                            <p:fltVal val="0"/>
                                          </p:val>
                                        </p:tav>
                                        <p:tav tm="100000">
                                          <p:val>
                                            <p:strVal val="#ppt_w"/>
                                          </p:val>
                                        </p:tav>
                                      </p:tavLst>
                                    </p:anim>
                                    <p:anim calcmode="lin" valueType="num">
                                      <p:cBhvr>
                                        <p:cTn id="28" dur="1000" fill="hold"/>
                                        <p:tgtEl>
                                          <p:spTgt spid="15"/>
                                        </p:tgtEl>
                                        <p:attrNameLst>
                                          <p:attrName>ppt_h</p:attrName>
                                        </p:attrNameLst>
                                      </p:cBhvr>
                                      <p:tavLst>
                                        <p:tav tm="0">
                                          <p:val>
                                            <p:fltVal val="0"/>
                                          </p:val>
                                        </p:tav>
                                        <p:tav tm="100000">
                                          <p:val>
                                            <p:strVal val="#ppt_h"/>
                                          </p:val>
                                        </p:tav>
                                      </p:tavLst>
                                    </p:anim>
                                    <p:anim calcmode="lin" valueType="num">
                                      <p:cBhvr>
                                        <p:cTn id="29"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5"/>
                                        </p:tgtEl>
                                        <p:attrNameLst>
                                          <p:attrName>ppt_y</p:attrName>
                                        </p:attrNameLst>
                                      </p:cBhvr>
                                      <p:tavLst>
                                        <p:tav tm="0" fmla="#ppt_y+(sin(-2*pi*(1-$))*-#ppt_x+cos(-2*pi*(1-$))*(1-#ppt_y))*(1-$)">
                                          <p:val>
                                            <p:fltVal val="0"/>
                                          </p:val>
                                        </p:tav>
                                        <p:tav tm="100000">
                                          <p:val>
                                            <p:fltVal val="1"/>
                                          </p:val>
                                        </p:tav>
                                      </p:tavLst>
                                    </p:anim>
                                  </p:childTnLst>
                                </p:cTn>
                              </p:par>
                              <p:par>
                                <p:cTn id="31" presetID="15" presetClass="entr" presetSubtype="0" fill="hold" grpId="0" nodeType="withEffect">
                                  <p:stCondLst>
                                    <p:cond delay="0"/>
                                  </p:stCondLst>
                                  <p:iterate type="lt">
                                    <p:tmPct val="10000"/>
                                  </p:iterate>
                                  <p:childTnLst>
                                    <p:set>
                                      <p:cBhvr>
                                        <p:cTn id="32" dur="1" fill="hold">
                                          <p:stCondLst>
                                            <p:cond delay="0"/>
                                          </p:stCondLst>
                                        </p:cTn>
                                        <p:tgtEl>
                                          <p:spTgt spid="16"/>
                                        </p:tgtEl>
                                        <p:attrNameLst>
                                          <p:attrName>style.visibility</p:attrName>
                                        </p:attrNameLst>
                                      </p:cBhvr>
                                      <p:to>
                                        <p:strVal val="visible"/>
                                      </p:to>
                                    </p:set>
                                    <p:anim calcmode="lin" valueType="num">
                                      <p:cBhvr>
                                        <p:cTn id="33" dur="1000" fill="hold"/>
                                        <p:tgtEl>
                                          <p:spTgt spid="16"/>
                                        </p:tgtEl>
                                        <p:attrNameLst>
                                          <p:attrName>ppt_w</p:attrName>
                                        </p:attrNameLst>
                                      </p:cBhvr>
                                      <p:tavLst>
                                        <p:tav tm="0">
                                          <p:val>
                                            <p:fltVal val="0"/>
                                          </p:val>
                                        </p:tav>
                                        <p:tav tm="100000">
                                          <p:val>
                                            <p:strVal val="#ppt_w"/>
                                          </p:val>
                                        </p:tav>
                                      </p:tavLst>
                                    </p:anim>
                                    <p:anim calcmode="lin" valueType="num">
                                      <p:cBhvr>
                                        <p:cTn id="34" dur="1000" fill="hold"/>
                                        <p:tgtEl>
                                          <p:spTgt spid="16"/>
                                        </p:tgtEl>
                                        <p:attrNameLst>
                                          <p:attrName>ppt_h</p:attrName>
                                        </p:attrNameLst>
                                      </p:cBhvr>
                                      <p:tavLst>
                                        <p:tav tm="0">
                                          <p:val>
                                            <p:fltVal val="0"/>
                                          </p:val>
                                        </p:tav>
                                        <p:tav tm="100000">
                                          <p:val>
                                            <p:strVal val="#ppt_h"/>
                                          </p:val>
                                        </p:tav>
                                      </p:tavLst>
                                    </p:anim>
                                    <p:anim calcmode="lin" valueType="num">
                                      <p:cBhvr>
                                        <p:cTn id="35" dur="1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6"/>
                                        </p:tgtEl>
                                        <p:attrNameLst>
                                          <p:attrName>ppt_y</p:attrName>
                                        </p:attrNameLst>
                                      </p:cBhvr>
                                      <p:tavLst>
                                        <p:tav tm="0" fmla="#ppt_y+(sin(-2*pi*(1-$))*-#ppt_x+cos(-2*pi*(1-$))*(1-#ppt_y))*(1-$)">
                                          <p:val>
                                            <p:fltVal val="0"/>
                                          </p:val>
                                        </p:tav>
                                        <p:tav tm="100000">
                                          <p:val>
                                            <p:fltVal val="1"/>
                                          </p:val>
                                        </p:tav>
                                      </p:tavLst>
                                    </p:anim>
                                  </p:childTnLst>
                                </p:cTn>
                              </p:par>
                            </p:childTnLst>
                          </p:cTn>
                        </p:par>
                        <p:par>
                          <p:cTn id="37" fill="hold">
                            <p:stCondLst>
                              <p:cond delay="3099"/>
                            </p:stCondLst>
                            <p:childTnLst>
                              <p:par>
                                <p:cTn id="38" presetID="22"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up)">
                                      <p:cBhvr>
                                        <p:cTn id="40" dur="500"/>
                                        <p:tgtEl>
                                          <p:spTgt spid="17"/>
                                        </p:tgtEl>
                                      </p:cBhvr>
                                    </p:animEffect>
                                  </p:childTnLst>
                                </p:cTn>
                              </p:par>
                            </p:childTnLst>
                          </p:cTn>
                        </p:par>
                        <p:par>
                          <p:cTn id="41" fill="hold">
                            <p:stCondLst>
                              <p:cond delay="3599"/>
                            </p:stCondLst>
                            <p:childTnLst>
                              <p:par>
                                <p:cTn id="42" presetID="2" presetClass="entr" presetSubtype="4" fill="hold" nodeType="afterEffect">
                                  <p:stCondLst>
                                    <p:cond delay="0"/>
                                  </p:stCondLst>
                                  <p:childTnLst>
                                    <p:set>
                                      <p:cBhvr>
                                        <p:cTn id="43" dur="1" fill="hold">
                                          <p:stCondLst>
                                            <p:cond delay="0"/>
                                          </p:stCondLst>
                                        </p:cTn>
                                        <p:tgtEl>
                                          <p:spTgt spid="89"/>
                                        </p:tgtEl>
                                        <p:attrNameLst>
                                          <p:attrName>style.visibility</p:attrName>
                                        </p:attrNameLst>
                                      </p:cBhvr>
                                      <p:to>
                                        <p:strVal val="visible"/>
                                      </p:to>
                                    </p:set>
                                    <p:anim calcmode="lin" valueType="num">
                                      <p:cBhvr additive="base">
                                        <p:cTn id="44" dur="500" fill="hold"/>
                                        <p:tgtEl>
                                          <p:spTgt spid="89"/>
                                        </p:tgtEl>
                                        <p:attrNameLst>
                                          <p:attrName>ppt_x</p:attrName>
                                        </p:attrNameLst>
                                      </p:cBhvr>
                                      <p:tavLst>
                                        <p:tav tm="0">
                                          <p:val>
                                            <p:strVal val="#ppt_x"/>
                                          </p:val>
                                        </p:tav>
                                        <p:tav tm="100000">
                                          <p:val>
                                            <p:strVal val="#ppt_x"/>
                                          </p:val>
                                        </p:tav>
                                      </p:tavLst>
                                    </p:anim>
                                    <p:anim calcmode="lin" valueType="num">
                                      <p:cBhvr additive="base">
                                        <p:cTn id="45" dur="500" fill="hold"/>
                                        <p:tgtEl>
                                          <p:spTgt spid="89"/>
                                        </p:tgtEl>
                                        <p:attrNameLst>
                                          <p:attrName>ppt_y</p:attrName>
                                        </p:attrNameLst>
                                      </p:cBhvr>
                                      <p:tavLst>
                                        <p:tav tm="0">
                                          <p:val>
                                            <p:strVal val="1+#ppt_h/2"/>
                                          </p:val>
                                        </p:tav>
                                        <p:tav tm="100000">
                                          <p:val>
                                            <p:strVal val="#ppt_y"/>
                                          </p:val>
                                        </p:tav>
                                      </p:tavLst>
                                    </p:anim>
                                  </p:childTnLst>
                                </p:cTn>
                              </p:par>
                            </p:childTnLst>
                          </p:cTn>
                        </p:par>
                        <p:par>
                          <p:cTn id="46" fill="hold">
                            <p:stCondLst>
                              <p:cond delay="4099"/>
                            </p:stCondLst>
                            <p:childTnLst>
                              <p:par>
                                <p:cTn id="47" presetID="2" presetClass="entr" presetSubtype="4" fill="hold" nodeType="afterEffect">
                                  <p:stCondLst>
                                    <p:cond delay="0"/>
                                  </p:stCondLst>
                                  <p:childTnLst>
                                    <p:set>
                                      <p:cBhvr>
                                        <p:cTn id="48" dur="1" fill="hold">
                                          <p:stCondLst>
                                            <p:cond delay="0"/>
                                          </p:stCondLst>
                                        </p:cTn>
                                        <p:tgtEl>
                                          <p:spTgt spid="90"/>
                                        </p:tgtEl>
                                        <p:attrNameLst>
                                          <p:attrName>style.visibility</p:attrName>
                                        </p:attrNameLst>
                                      </p:cBhvr>
                                      <p:to>
                                        <p:strVal val="visible"/>
                                      </p:to>
                                    </p:set>
                                    <p:anim calcmode="lin" valueType="num">
                                      <p:cBhvr additive="base">
                                        <p:cTn id="49" dur="500" fill="hold"/>
                                        <p:tgtEl>
                                          <p:spTgt spid="90"/>
                                        </p:tgtEl>
                                        <p:attrNameLst>
                                          <p:attrName>ppt_x</p:attrName>
                                        </p:attrNameLst>
                                      </p:cBhvr>
                                      <p:tavLst>
                                        <p:tav tm="0">
                                          <p:val>
                                            <p:strVal val="#ppt_x"/>
                                          </p:val>
                                        </p:tav>
                                        <p:tav tm="100000">
                                          <p:val>
                                            <p:strVal val="#ppt_x"/>
                                          </p:val>
                                        </p:tav>
                                      </p:tavLst>
                                    </p:anim>
                                    <p:anim calcmode="lin" valueType="num">
                                      <p:cBhvr additive="base">
                                        <p:cTn id="50"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ldLvl="0" autoUpdateAnimBg="0"/>
      <p:bldP spid="16" grpId="0" bldLvl="0" autoUpdateAnimBg="0"/>
      <p:bldP spid="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grpSp>
        <p:nvGrpSpPr>
          <p:cNvPr id="73" name="组合 72"/>
          <p:cNvGrpSpPr/>
          <p:nvPr/>
        </p:nvGrpSpPr>
        <p:grpSpPr>
          <a:xfrm>
            <a:off x="1" y="264782"/>
            <a:ext cx="4212574" cy="3578503"/>
            <a:chOff x="-4763" y="-9526"/>
            <a:chExt cx="8110538" cy="6889751"/>
          </a:xfrm>
        </p:grpSpPr>
        <p:sp>
          <p:nvSpPr>
            <p:cNvPr id="74" name="AutoShape 3"/>
            <p:cNvSpPr>
              <a:spLocks noChangeAspect="1" noChangeArrowheads="1" noTextEdit="1"/>
            </p:cNvSpPr>
            <p:nvPr/>
          </p:nvSpPr>
          <p:spPr bwMode="auto">
            <a:xfrm>
              <a:off x="0" y="-1588"/>
              <a:ext cx="8105775" cy="686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 name="Freeform 5"/>
            <p:cNvSpPr/>
            <p:nvPr/>
          </p:nvSpPr>
          <p:spPr bwMode="auto">
            <a:xfrm>
              <a:off x="4203700" y="760412"/>
              <a:ext cx="17463" cy="11113"/>
            </a:xfrm>
            <a:custGeom>
              <a:avLst/>
              <a:gdLst>
                <a:gd name="T0" fmla="*/ 7 w 7"/>
                <a:gd name="T1" fmla="*/ 0 h 4"/>
                <a:gd name="T2" fmla="*/ 1 w 7"/>
                <a:gd name="T3" fmla="*/ 4 h 4"/>
                <a:gd name="T4" fmla="*/ 7 w 7"/>
                <a:gd name="T5" fmla="*/ 0 h 4"/>
              </a:gdLst>
              <a:ahLst/>
              <a:cxnLst>
                <a:cxn ang="0">
                  <a:pos x="T0" y="T1"/>
                </a:cxn>
                <a:cxn ang="0">
                  <a:pos x="T2" y="T3"/>
                </a:cxn>
                <a:cxn ang="0">
                  <a:pos x="T4" y="T5"/>
                </a:cxn>
              </a:cxnLst>
              <a:rect l="0" t="0" r="r" b="b"/>
              <a:pathLst>
                <a:path w="7" h="4">
                  <a:moveTo>
                    <a:pt x="7" y="0"/>
                  </a:moveTo>
                  <a:cubicBezTo>
                    <a:pt x="6" y="3"/>
                    <a:pt x="4" y="4"/>
                    <a:pt x="1" y="4"/>
                  </a:cubicBezTo>
                  <a:cubicBezTo>
                    <a:pt x="0" y="0"/>
                    <a:pt x="4"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
            <p:cNvSpPr/>
            <p:nvPr/>
          </p:nvSpPr>
          <p:spPr bwMode="auto">
            <a:xfrm>
              <a:off x="4297362" y="836612"/>
              <a:ext cx="25400" cy="23813"/>
            </a:xfrm>
            <a:custGeom>
              <a:avLst/>
              <a:gdLst>
                <a:gd name="T0" fmla="*/ 4 w 10"/>
                <a:gd name="T1" fmla="*/ 0 h 9"/>
                <a:gd name="T2" fmla="*/ 0 w 10"/>
                <a:gd name="T3" fmla="*/ 4 h 9"/>
                <a:gd name="T4" fmla="*/ 4 w 10"/>
                <a:gd name="T5" fmla="*/ 0 h 9"/>
              </a:gdLst>
              <a:ahLst/>
              <a:cxnLst>
                <a:cxn ang="0">
                  <a:pos x="T0" y="T1"/>
                </a:cxn>
                <a:cxn ang="0">
                  <a:pos x="T2" y="T3"/>
                </a:cxn>
                <a:cxn ang="0">
                  <a:pos x="T4" y="T5"/>
                </a:cxn>
              </a:cxnLst>
              <a:rect l="0" t="0" r="r" b="b"/>
              <a:pathLst>
                <a:path w="10" h="9">
                  <a:moveTo>
                    <a:pt x="4" y="0"/>
                  </a:moveTo>
                  <a:cubicBezTo>
                    <a:pt x="10" y="2"/>
                    <a:pt x="3" y="9"/>
                    <a:pt x="0" y="4"/>
                  </a:cubicBezTo>
                  <a:cubicBezTo>
                    <a:pt x="1" y="2"/>
                    <a:pt x="4" y="3"/>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
            <p:cNvSpPr/>
            <p:nvPr/>
          </p:nvSpPr>
          <p:spPr bwMode="auto">
            <a:xfrm>
              <a:off x="5391150" y="2132012"/>
              <a:ext cx="9525" cy="12700"/>
            </a:xfrm>
            <a:custGeom>
              <a:avLst/>
              <a:gdLst>
                <a:gd name="T0" fmla="*/ 0 w 4"/>
                <a:gd name="T1" fmla="*/ 0 h 5"/>
                <a:gd name="T2" fmla="*/ 4 w 4"/>
                <a:gd name="T3" fmla="*/ 0 h 5"/>
                <a:gd name="T4" fmla="*/ 4 w 4"/>
                <a:gd name="T5" fmla="*/ 5 h 5"/>
                <a:gd name="T6" fmla="*/ 0 w 4"/>
                <a:gd name="T7" fmla="*/ 5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2" y="0"/>
                    <a:pt x="3" y="0"/>
                    <a:pt x="4" y="0"/>
                  </a:cubicBezTo>
                  <a:cubicBezTo>
                    <a:pt x="4" y="2"/>
                    <a:pt x="4" y="3"/>
                    <a:pt x="4" y="5"/>
                  </a:cubicBezTo>
                  <a:cubicBezTo>
                    <a:pt x="3" y="5"/>
                    <a:pt x="2" y="5"/>
                    <a:pt x="0" y="5"/>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8"/>
            <p:cNvSpPr/>
            <p:nvPr/>
          </p:nvSpPr>
          <p:spPr bwMode="auto">
            <a:xfrm>
              <a:off x="7529512" y="2324099"/>
              <a:ext cx="58738" cy="117475"/>
            </a:xfrm>
            <a:custGeom>
              <a:avLst/>
              <a:gdLst>
                <a:gd name="T0" fmla="*/ 19 w 23"/>
                <a:gd name="T1" fmla="*/ 0 h 46"/>
                <a:gd name="T2" fmla="*/ 23 w 23"/>
                <a:gd name="T3" fmla="*/ 15 h 46"/>
                <a:gd name="T4" fmla="*/ 17 w 23"/>
                <a:gd name="T5" fmla="*/ 35 h 46"/>
                <a:gd name="T6" fmla="*/ 4 w 23"/>
                <a:gd name="T7" fmla="*/ 45 h 46"/>
                <a:gd name="T8" fmla="*/ 4 w 23"/>
                <a:gd name="T9" fmla="*/ 33 h 46"/>
                <a:gd name="T10" fmla="*/ 8 w 23"/>
                <a:gd name="T11" fmla="*/ 30 h 46"/>
                <a:gd name="T12" fmla="*/ 13 w 23"/>
                <a:gd name="T13" fmla="*/ 24 h 46"/>
                <a:gd name="T14" fmla="*/ 19 w 23"/>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19" y="0"/>
                  </a:moveTo>
                  <a:cubicBezTo>
                    <a:pt x="21" y="5"/>
                    <a:pt x="23" y="12"/>
                    <a:pt x="23" y="15"/>
                  </a:cubicBezTo>
                  <a:cubicBezTo>
                    <a:pt x="23" y="16"/>
                    <a:pt x="19" y="31"/>
                    <a:pt x="17" y="35"/>
                  </a:cubicBezTo>
                  <a:cubicBezTo>
                    <a:pt x="13" y="39"/>
                    <a:pt x="4" y="38"/>
                    <a:pt x="4" y="45"/>
                  </a:cubicBezTo>
                  <a:cubicBezTo>
                    <a:pt x="0" y="46"/>
                    <a:pt x="3" y="36"/>
                    <a:pt x="4" y="33"/>
                  </a:cubicBezTo>
                  <a:cubicBezTo>
                    <a:pt x="4" y="31"/>
                    <a:pt x="8" y="31"/>
                    <a:pt x="8" y="30"/>
                  </a:cubicBezTo>
                  <a:cubicBezTo>
                    <a:pt x="10" y="27"/>
                    <a:pt x="7" y="23"/>
                    <a:pt x="13" y="24"/>
                  </a:cubicBezTo>
                  <a:cubicBezTo>
                    <a:pt x="15" y="12"/>
                    <a:pt x="15" y="7"/>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
            <p:cNvSpPr/>
            <p:nvPr/>
          </p:nvSpPr>
          <p:spPr bwMode="auto">
            <a:xfrm>
              <a:off x="7432675" y="2408237"/>
              <a:ext cx="63500" cy="58738"/>
            </a:xfrm>
            <a:custGeom>
              <a:avLst/>
              <a:gdLst>
                <a:gd name="T0" fmla="*/ 8 w 25"/>
                <a:gd name="T1" fmla="*/ 0 h 23"/>
                <a:gd name="T2" fmla="*/ 16 w 25"/>
                <a:gd name="T3" fmla="*/ 0 h 23"/>
                <a:gd name="T4" fmla="*/ 25 w 25"/>
                <a:gd name="T5" fmla="*/ 12 h 23"/>
                <a:gd name="T6" fmla="*/ 25 w 25"/>
                <a:gd name="T7" fmla="*/ 21 h 23"/>
                <a:gd name="T8" fmla="*/ 12 w 25"/>
                <a:gd name="T9" fmla="*/ 23 h 23"/>
                <a:gd name="T10" fmla="*/ 8 w 25"/>
                <a:gd name="T11" fmla="*/ 17 h 23"/>
                <a:gd name="T12" fmla="*/ 12 w 25"/>
                <a:gd name="T13" fmla="*/ 10 h 23"/>
                <a:gd name="T14" fmla="*/ 6 w 25"/>
                <a:gd name="T15" fmla="*/ 8 h 23"/>
                <a:gd name="T16" fmla="*/ 8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8" y="0"/>
                  </a:moveTo>
                  <a:cubicBezTo>
                    <a:pt x="11" y="0"/>
                    <a:pt x="13" y="0"/>
                    <a:pt x="16" y="0"/>
                  </a:cubicBezTo>
                  <a:cubicBezTo>
                    <a:pt x="14" y="6"/>
                    <a:pt x="15" y="13"/>
                    <a:pt x="25" y="12"/>
                  </a:cubicBezTo>
                  <a:cubicBezTo>
                    <a:pt x="25" y="15"/>
                    <a:pt x="25" y="18"/>
                    <a:pt x="25" y="21"/>
                  </a:cubicBezTo>
                  <a:cubicBezTo>
                    <a:pt x="22" y="23"/>
                    <a:pt x="17" y="23"/>
                    <a:pt x="12" y="23"/>
                  </a:cubicBezTo>
                  <a:cubicBezTo>
                    <a:pt x="18" y="20"/>
                    <a:pt x="12" y="9"/>
                    <a:pt x="8" y="17"/>
                  </a:cubicBezTo>
                  <a:cubicBezTo>
                    <a:pt x="0" y="13"/>
                    <a:pt x="12" y="13"/>
                    <a:pt x="12" y="10"/>
                  </a:cubicBezTo>
                  <a:cubicBezTo>
                    <a:pt x="12" y="8"/>
                    <a:pt x="8" y="8"/>
                    <a:pt x="6" y="8"/>
                  </a:cubicBezTo>
                  <a:cubicBezTo>
                    <a:pt x="7" y="6"/>
                    <a:pt x="8" y="3"/>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
            <p:cNvSpPr/>
            <p:nvPr/>
          </p:nvSpPr>
          <p:spPr bwMode="auto">
            <a:xfrm>
              <a:off x="7243762" y="2522537"/>
              <a:ext cx="268288" cy="201613"/>
            </a:xfrm>
            <a:custGeom>
              <a:avLst/>
              <a:gdLst>
                <a:gd name="T0" fmla="*/ 95 w 105"/>
                <a:gd name="T1" fmla="*/ 0 h 79"/>
                <a:gd name="T2" fmla="*/ 92 w 105"/>
                <a:gd name="T3" fmla="*/ 12 h 79"/>
                <a:gd name="T4" fmla="*/ 77 w 105"/>
                <a:gd name="T5" fmla="*/ 23 h 79"/>
                <a:gd name="T6" fmla="*/ 73 w 105"/>
                <a:gd name="T7" fmla="*/ 38 h 79"/>
                <a:gd name="T8" fmla="*/ 62 w 105"/>
                <a:gd name="T9" fmla="*/ 36 h 79"/>
                <a:gd name="T10" fmla="*/ 45 w 105"/>
                <a:gd name="T11" fmla="*/ 51 h 79"/>
                <a:gd name="T12" fmla="*/ 0 w 105"/>
                <a:gd name="T13" fmla="*/ 79 h 79"/>
                <a:gd name="T14" fmla="*/ 9 w 105"/>
                <a:gd name="T15" fmla="*/ 68 h 79"/>
                <a:gd name="T16" fmla="*/ 15 w 105"/>
                <a:gd name="T17" fmla="*/ 66 h 79"/>
                <a:gd name="T18" fmla="*/ 17 w 105"/>
                <a:gd name="T19" fmla="*/ 60 h 79"/>
                <a:gd name="T20" fmla="*/ 22 w 105"/>
                <a:gd name="T21" fmla="*/ 60 h 79"/>
                <a:gd name="T22" fmla="*/ 39 w 105"/>
                <a:gd name="T23" fmla="*/ 42 h 79"/>
                <a:gd name="T24" fmla="*/ 45 w 105"/>
                <a:gd name="T25" fmla="*/ 40 h 79"/>
                <a:gd name="T26" fmla="*/ 50 w 105"/>
                <a:gd name="T27" fmla="*/ 36 h 79"/>
                <a:gd name="T28" fmla="*/ 95 w 105"/>
                <a:gd name="T2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79">
                  <a:moveTo>
                    <a:pt x="95" y="0"/>
                  </a:moveTo>
                  <a:cubicBezTo>
                    <a:pt x="105" y="1"/>
                    <a:pt x="88" y="4"/>
                    <a:pt x="92" y="12"/>
                  </a:cubicBezTo>
                  <a:cubicBezTo>
                    <a:pt x="87" y="15"/>
                    <a:pt x="83" y="20"/>
                    <a:pt x="77" y="23"/>
                  </a:cubicBezTo>
                  <a:cubicBezTo>
                    <a:pt x="81" y="30"/>
                    <a:pt x="76" y="33"/>
                    <a:pt x="73" y="38"/>
                  </a:cubicBezTo>
                  <a:cubicBezTo>
                    <a:pt x="68" y="36"/>
                    <a:pt x="67" y="35"/>
                    <a:pt x="62" y="36"/>
                  </a:cubicBezTo>
                  <a:cubicBezTo>
                    <a:pt x="55" y="37"/>
                    <a:pt x="48" y="44"/>
                    <a:pt x="45" y="51"/>
                  </a:cubicBezTo>
                  <a:cubicBezTo>
                    <a:pt x="23" y="54"/>
                    <a:pt x="19" y="73"/>
                    <a:pt x="0" y="79"/>
                  </a:cubicBezTo>
                  <a:cubicBezTo>
                    <a:pt x="3" y="75"/>
                    <a:pt x="5" y="72"/>
                    <a:pt x="9" y="68"/>
                  </a:cubicBezTo>
                  <a:cubicBezTo>
                    <a:pt x="10" y="67"/>
                    <a:pt x="14" y="67"/>
                    <a:pt x="15" y="66"/>
                  </a:cubicBezTo>
                  <a:cubicBezTo>
                    <a:pt x="17" y="65"/>
                    <a:pt x="16" y="61"/>
                    <a:pt x="17" y="60"/>
                  </a:cubicBezTo>
                  <a:cubicBezTo>
                    <a:pt x="18" y="59"/>
                    <a:pt x="21" y="60"/>
                    <a:pt x="22" y="60"/>
                  </a:cubicBezTo>
                  <a:cubicBezTo>
                    <a:pt x="28" y="55"/>
                    <a:pt x="33" y="47"/>
                    <a:pt x="39" y="42"/>
                  </a:cubicBezTo>
                  <a:cubicBezTo>
                    <a:pt x="41" y="41"/>
                    <a:pt x="44" y="42"/>
                    <a:pt x="45" y="40"/>
                  </a:cubicBezTo>
                  <a:cubicBezTo>
                    <a:pt x="47" y="39"/>
                    <a:pt x="48" y="37"/>
                    <a:pt x="50" y="36"/>
                  </a:cubicBezTo>
                  <a:cubicBezTo>
                    <a:pt x="63" y="26"/>
                    <a:pt x="81" y="12"/>
                    <a:pt x="9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1"/>
            <p:cNvSpPr/>
            <p:nvPr/>
          </p:nvSpPr>
          <p:spPr bwMode="auto">
            <a:xfrm>
              <a:off x="7419975" y="2630487"/>
              <a:ext cx="33338" cy="39688"/>
            </a:xfrm>
            <a:custGeom>
              <a:avLst/>
              <a:gdLst>
                <a:gd name="T0" fmla="*/ 6 w 13"/>
                <a:gd name="T1" fmla="*/ 15 h 16"/>
                <a:gd name="T2" fmla="*/ 0 w 13"/>
                <a:gd name="T3" fmla="*/ 9 h 16"/>
                <a:gd name="T4" fmla="*/ 6 w 13"/>
                <a:gd name="T5" fmla="*/ 15 h 16"/>
              </a:gdLst>
              <a:ahLst/>
              <a:cxnLst>
                <a:cxn ang="0">
                  <a:pos x="T0" y="T1"/>
                </a:cxn>
                <a:cxn ang="0">
                  <a:pos x="T2" y="T3"/>
                </a:cxn>
                <a:cxn ang="0">
                  <a:pos x="T4" y="T5"/>
                </a:cxn>
              </a:cxnLst>
              <a:rect l="0" t="0" r="r" b="b"/>
              <a:pathLst>
                <a:path w="13" h="16">
                  <a:moveTo>
                    <a:pt x="6" y="15"/>
                  </a:moveTo>
                  <a:cubicBezTo>
                    <a:pt x="1" y="16"/>
                    <a:pt x="7" y="6"/>
                    <a:pt x="0" y="9"/>
                  </a:cubicBezTo>
                  <a:cubicBezTo>
                    <a:pt x="1" y="0"/>
                    <a:pt x="13" y="11"/>
                    <a:pt x="6"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
            <p:cNvSpPr/>
            <p:nvPr/>
          </p:nvSpPr>
          <p:spPr bwMode="auto">
            <a:xfrm>
              <a:off x="7751762" y="2652712"/>
              <a:ext cx="350838" cy="323850"/>
            </a:xfrm>
            <a:custGeom>
              <a:avLst/>
              <a:gdLst>
                <a:gd name="T0" fmla="*/ 14 w 138"/>
                <a:gd name="T1" fmla="*/ 127 h 127"/>
                <a:gd name="T2" fmla="*/ 11 w 138"/>
                <a:gd name="T3" fmla="*/ 114 h 127"/>
                <a:gd name="T4" fmla="*/ 18 w 138"/>
                <a:gd name="T5" fmla="*/ 103 h 127"/>
                <a:gd name="T6" fmla="*/ 3 w 138"/>
                <a:gd name="T7" fmla="*/ 101 h 127"/>
                <a:gd name="T8" fmla="*/ 11 w 138"/>
                <a:gd name="T9" fmla="*/ 84 h 127"/>
                <a:gd name="T10" fmla="*/ 14 w 138"/>
                <a:gd name="T11" fmla="*/ 97 h 127"/>
                <a:gd name="T12" fmla="*/ 29 w 138"/>
                <a:gd name="T13" fmla="*/ 97 h 127"/>
                <a:gd name="T14" fmla="*/ 29 w 138"/>
                <a:gd name="T15" fmla="*/ 94 h 127"/>
                <a:gd name="T16" fmla="*/ 54 w 138"/>
                <a:gd name="T17" fmla="*/ 84 h 127"/>
                <a:gd name="T18" fmla="*/ 59 w 138"/>
                <a:gd name="T19" fmla="*/ 71 h 127"/>
                <a:gd name="T20" fmla="*/ 65 w 138"/>
                <a:gd name="T21" fmla="*/ 73 h 127"/>
                <a:gd name="T22" fmla="*/ 71 w 138"/>
                <a:gd name="T23" fmla="*/ 56 h 127"/>
                <a:gd name="T24" fmla="*/ 80 w 138"/>
                <a:gd name="T25" fmla="*/ 54 h 127"/>
                <a:gd name="T26" fmla="*/ 106 w 138"/>
                <a:gd name="T27" fmla="*/ 30 h 127"/>
                <a:gd name="T28" fmla="*/ 123 w 138"/>
                <a:gd name="T29" fmla="*/ 11 h 127"/>
                <a:gd name="T30" fmla="*/ 134 w 138"/>
                <a:gd name="T31" fmla="*/ 0 h 127"/>
                <a:gd name="T32" fmla="*/ 138 w 138"/>
                <a:gd name="T33" fmla="*/ 2 h 127"/>
                <a:gd name="T34" fmla="*/ 138 w 138"/>
                <a:gd name="T35" fmla="*/ 13 h 127"/>
                <a:gd name="T36" fmla="*/ 116 w 138"/>
                <a:gd name="T37" fmla="*/ 37 h 127"/>
                <a:gd name="T38" fmla="*/ 108 w 138"/>
                <a:gd name="T39" fmla="*/ 39 h 127"/>
                <a:gd name="T40" fmla="*/ 101 w 138"/>
                <a:gd name="T41" fmla="*/ 52 h 127"/>
                <a:gd name="T42" fmla="*/ 78 w 138"/>
                <a:gd name="T43" fmla="*/ 73 h 127"/>
                <a:gd name="T44" fmla="*/ 69 w 138"/>
                <a:gd name="T45" fmla="*/ 77 h 127"/>
                <a:gd name="T46" fmla="*/ 59 w 138"/>
                <a:gd name="T47" fmla="*/ 88 h 127"/>
                <a:gd name="T48" fmla="*/ 54 w 138"/>
                <a:gd name="T49" fmla="*/ 94 h 127"/>
                <a:gd name="T50" fmla="*/ 44 w 138"/>
                <a:gd name="T51" fmla="*/ 99 h 127"/>
                <a:gd name="T52" fmla="*/ 41 w 138"/>
                <a:gd name="T53" fmla="*/ 103 h 127"/>
                <a:gd name="T54" fmla="*/ 37 w 138"/>
                <a:gd name="T55" fmla="*/ 105 h 127"/>
                <a:gd name="T56" fmla="*/ 31 w 138"/>
                <a:gd name="T57" fmla="*/ 112 h 127"/>
                <a:gd name="T58" fmla="*/ 14 w 138"/>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27">
                  <a:moveTo>
                    <a:pt x="14" y="127"/>
                  </a:moveTo>
                  <a:cubicBezTo>
                    <a:pt x="9" y="126"/>
                    <a:pt x="13" y="117"/>
                    <a:pt x="11" y="114"/>
                  </a:cubicBezTo>
                  <a:cubicBezTo>
                    <a:pt x="10" y="106"/>
                    <a:pt x="20" y="111"/>
                    <a:pt x="18" y="103"/>
                  </a:cubicBezTo>
                  <a:cubicBezTo>
                    <a:pt x="16" y="99"/>
                    <a:pt x="8" y="105"/>
                    <a:pt x="3" y="101"/>
                  </a:cubicBezTo>
                  <a:cubicBezTo>
                    <a:pt x="0" y="97"/>
                    <a:pt x="2" y="83"/>
                    <a:pt x="11" y="84"/>
                  </a:cubicBezTo>
                  <a:cubicBezTo>
                    <a:pt x="13" y="88"/>
                    <a:pt x="18" y="92"/>
                    <a:pt x="14" y="97"/>
                  </a:cubicBezTo>
                  <a:cubicBezTo>
                    <a:pt x="21" y="97"/>
                    <a:pt x="22" y="100"/>
                    <a:pt x="29" y="97"/>
                  </a:cubicBezTo>
                  <a:cubicBezTo>
                    <a:pt x="31" y="97"/>
                    <a:pt x="29" y="94"/>
                    <a:pt x="29" y="94"/>
                  </a:cubicBezTo>
                  <a:cubicBezTo>
                    <a:pt x="35" y="90"/>
                    <a:pt x="46" y="86"/>
                    <a:pt x="54" y="84"/>
                  </a:cubicBezTo>
                  <a:cubicBezTo>
                    <a:pt x="59" y="83"/>
                    <a:pt x="54" y="72"/>
                    <a:pt x="59" y="71"/>
                  </a:cubicBezTo>
                  <a:cubicBezTo>
                    <a:pt x="62" y="70"/>
                    <a:pt x="62" y="73"/>
                    <a:pt x="65" y="73"/>
                  </a:cubicBezTo>
                  <a:cubicBezTo>
                    <a:pt x="68" y="68"/>
                    <a:pt x="69" y="62"/>
                    <a:pt x="71" y="56"/>
                  </a:cubicBezTo>
                  <a:cubicBezTo>
                    <a:pt x="76" y="57"/>
                    <a:pt x="77" y="54"/>
                    <a:pt x="80" y="54"/>
                  </a:cubicBezTo>
                  <a:cubicBezTo>
                    <a:pt x="88" y="45"/>
                    <a:pt x="98" y="39"/>
                    <a:pt x="106" y="30"/>
                  </a:cubicBezTo>
                  <a:cubicBezTo>
                    <a:pt x="111" y="24"/>
                    <a:pt x="117" y="18"/>
                    <a:pt x="123" y="11"/>
                  </a:cubicBezTo>
                  <a:cubicBezTo>
                    <a:pt x="126" y="7"/>
                    <a:pt x="129" y="5"/>
                    <a:pt x="134" y="0"/>
                  </a:cubicBezTo>
                  <a:cubicBezTo>
                    <a:pt x="136" y="0"/>
                    <a:pt x="137" y="1"/>
                    <a:pt x="138" y="2"/>
                  </a:cubicBezTo>
                  <a:cubicBezTo>
                    <a:pt x="138" y="6"/>
                    <a:pt x="138" y="9"/>
                    <a:pt x="138" y="13"/>
                  </a:cubicBezTo>
                  <a:cubicBezTo>
                    <a:pt x="131" y="21"/>
                    <a:pt x="122" y="27"/>
                    <a:pt x="116" y="37"/>
                  </a:cubicBezTo>
                  <a:cubicBezTo>
                    <a:pt x="113" y="36"/>
                    <a:pt x="112" y="39"/>
                    <a:pt x="108" y="39"/>
                  </a:cubicBezTo>
                  <a:cubicBezTo>
                    <a:pt x="106" y="43"/>
                    <a:pt x="101" y="45"/>
                    <a:pt x="101" y="52"/>
                  </a:cubicBezTo>
                  <a:cubicBezTo>
                    <a:pt x="91" y="55"/>
                    <a:pt x="86" y="66"/>
                    <a:pt x="78" y="73"/>
                  </a:cubicBezTo>
                  <a:cubicBezTo>
                    <a:pt x="75" y="75"/>
                    <a:pt x="72" y="75"/>
                    <a:pt x="69" y="77"/>
                  </a:cubicBezTo>
                  <a:cubicBezTo>
                    <a:pt x="66" y="80"/>
                    <a:pt x="63" y="84"/>
                    <a:pt x="59" y="88"/>
                  </a:cubicBezTo>
                  <a:cubicBezTo>
                    <a:pt x="57" y="90"/>
                    <a:pt x="56" y="93"/>
                    <a:pt x="54" y="94"/>
                  </a:cubicBezTo>
                  <a:cubicBezTo>
                    <a:pt x="52" y="97"/>
                    <a:pt x="46" y="97"/>
                    <a:pt x="44" y="99"/>
                  </a:cubicBezTo>
                  <a:cubicBezTo>
                    <a:pt x="43" y="99"/>
                    <a:pt x="42" y="102"/>
                    <a:pt x="41" y="103"/>
                  </a:cubicBezTo>
                  <a:cubicBezTo>
                    <a:pt x="40" y="104"/>
                    <a:pt x="38" y="104"/>
                    <a:pt x="37" y="105"/>
                  </a:cubicBezTo>
                  <a:cubicBezTo>
                    <a:pt x="34" y="107"/>
                    <a:pt x="33" y="109"/>
                    <a:pt x="31" y="112"/>
                  </a:cubicBezTo>
                  <a:cubicBezTo>
                    <a:pt x="26" y="116"/>
                    <a:pt x="18" y="120"/>
                    <a:pt x="14" y="1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
            <p:cNvSpPr/>
            <p:nvPr/>
          </p:nvSpPr>
          <p:spPr bwMode="auto">
            <a:xfrm>
              <a:off x="7091362" y="2800349"/>
              <a:ext cx="38100" cy="49213"/>
            </a:xfrm>
            <a:custGeom>
              <a:avLst/>
              <a:gdLst>
                <a:gd name="T0" fmla="*/ 0 w 15"/>
                <a:gd name="T1" fmla="*/ 17 h 19"/>
                <a:gd name="T2" fmla="*/ 11 w 15"/>
                <a:gd name="T3" fmla="*/ 0 h 19"/>
                <a:gd name="T4" fmla="*/ 0 w 15"/>
                <a:gd name="T5" fmla="*/ 17 h 19"/>
              </a:gdLst>
              <a:ahLst/>
              <a:cxnLst>
                <a:cxn ang="0">
                  <a:pos x="T0" y="T1"/>
                </a:cxn>
                <a:cxn ang="0">
                  <a:pos x="T2" y="T3"/>
                </a:cxn>
                <a:cxn ang="0">
                  <a:pos x="T4" y="T5"/>
                </a:cxn>
              </a:cxnLst>
              <a:rect l="0" t="0" r="r" b="b"/>
              <a:pathLst>
                <a:path w="15" h="19">
                  <a:moveTo>
                    <a:pt x="0" y="17"/>
                  </a:moveTo>
                  <a:cubicBezTo>
                    <a:pt x="0" y="8"/>
                    <a:pt x="10" y="8"/>
                    <a:pt x="11" y="0"/>
                  </a:cubicBezTo>
                  <a:cubicBezTo>
                    <a:pt x="15" y="5"/>
                    <a:pt x="10" y="19"/>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4"/>
            <p:cNvSpPr/>
            <p:nvPr/>
          </p:nvSpPr>
          <p:spPr bwMode="auto">
            <a:xfrm>
              <a:off x="7546975" y="3073399"/>
              <a:ext cx="28575" cy="15875"/>
            </a:xfrm>
            <a:custGeom>
              <a:avLst/>
              <a:gdLst>
                <a:gd name="T0" fmla="*/ 3 w 11"/>
                <a:gd name="T1" fmla="*/ 0 h 6"/>
                <a:gd name="T2" fmla="*/ 10 w 11"/>
                <a:gd name="T3" fmla="*/ 2 h 6"/>
                <a:gd name="T4" fmla="*/ 3 w 11"/>
                <a:gd name="T5" fmla="*/ 0 h 6"/>
              </a:gdLst>
              <a:ahLst/>
              <a:cxnLst>
                <a:cxn ang="0">
                  <a:pos x="T0" y="T1"/>
                </a:cxn>
                <a:cxn ang="0">
                  <a:pos x="T2" y="T3"/>
                </a:cxn>
                <a:cxn ang="0">
                  <a:pos x="T4" y="T5"/>
                </a:cxn>
              </a:cxnLst>
              <a:rect l="0" t="0" r="r" b="b"/>
              <a:pathLst>
                <a:path w="11" h="6">
                  <a:moveTo>
                    <a:pt x="3" y="0"/>
                  </a:moveTo>
                  <a:cubicBezTo>
                    <a:pt x="7" y="0"/>
                    <a:pt x="7" y="2"/>
                    <a:pt x="10" y="2"/>
                  </a:cubicBezTo>
                  <a:cubicBezTo>
                    <a:pt x="11" y="6"/>
                    <a:pt x="0" y="5"/>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5"/>
            <p:cNvSpPr/>
            <p:nvPr/>
          </p:nvSpPr>
          <p:spPr bwMode="auto">
            <a:xfrm>
              <a:off x="6518275" y="3090862"/>
              <a:ext cx="25400" cy="28575"/>
            </a:xfrm>
            <a:custGeom>
              <a:avLst/>
              <a:gdLst>
                <a:gd name="T0" fmla="*/ 2 w 10"/>
                <a:gd name="T1" fmla="*/ 0 h 11"/>
                <a:gd name="T2" fmla="*/ 4 w 10"/>
                <a:gd name="T3" fmla="*/ 10 h 11"/>
                <a:gd name="T4" fmla="*/ 2 w 10"/>
                <a:gd name="T5" fmla="*/ 0 h 11"/>
              </a:gdLst>
              <a:ahLst/>
              <a:cxnLst>
                <a:cxn ang="0">
                  <a:pos x="T0" y="T1"/>
                </a:cxn>
                <a:cxn ang="0">
                  <a:pos x="T2" y="T3"/>
                </a:cxn>
                <a:cxn ang="0">
                  <a:pos x="T4" y="T5"/>
                </a:cxn>
              </a:cxnLst>
              <a:rect l="0" t="0" r="r" b="b"/>
              <a:pathLst>
                <a:path w="10" h="11">
                  <a:moveTo>
                    <a:pt x="2" y="0"/>
                  </a:moveTo>
                  <a:cubicBezTo>
                    <a:pt x="10" y="1"/>
                    <a:pt x="4" y="7"/>
                    <a:pt x="4" y="10"/>
                  </a:cubicBezTo>
                  <a:cubicBezTo>
                    <a:pt x="0" y="11"/>
                    <a:pt x="3" y="3"/>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6"/>
            <p:cNvSpPr/>
            <p:nvPr/>
          </p:nvSpPr>
          <p:spPr bwMode="auto">
            <a:xfrm>
              <a:off x="6502400" y="3090862"/>
              <a:ext cx="23813" cy="31750"/>
            </a:xfrm>
            <a:custGeom>
              <a:avLst/>
              <a:gdLst>
                <a:gd name="T0" fmla="*/ 2 w 9"/>
                <a:gd name="T1" fmla="*/ 2 h 12"/>
                <a:gd name="T2" fmla="*/ 6 w 9"/>
                <a:gd name="T3" fmla="*/ 12 h 12"/>
                <a:gd name="T4" fmla="*/ 0 w 9"/>
                <a:gd name="T5" fmla="*/ 8 h 12"/>
                <a:gd name="T6" fmla="*/ 2 w 9"/>
                <a:gd name="T7" fmla="*/ 2 h 12"/>
              </a:gdLst>
              <a:ahLst/>
              <a:cxnLst>
                <a:cxn ang="0">
                  <a:pos x="T0" y="T1"/>
                </a:cxn>
                <a:cxn ang="0">
                  <a:pos x="T2" y="T3"/>
                </a:cxn>
                <a:cxn ang="0">
                  <a:pos x="T4" y="T5"/>
                </a:cxn>
                <a:cxn ang="0">
                  <a:pos x="T6" y="T7"/>
                </a:cxn>
              </a:cxnLst>
              <a:rect l="0" t="0" r="r" b="b"/>
              <a:pathLst>
                <a:path w="9" h="12">
                  <a:moveTo>
                    <a:pt x="2" y="2"/>
                  </a:moveTo>
                  <a:cubicBezTo>
                    <a:pt x="9" y="0"/>
                    <a:pt x="5" y="8"/>
                    <a:pt x="6" y="12"/>
                  </a:cubicBezTo>
                  <a:cubicBezTo>
                    <a:pt x="4" y="11"/>
                    <a:pt x="4" y="8"/>
                    <a:pt x="0" y="8"/>
                  </a:cubicBezTo>
                  <a:cubicBezTo>
                    <a:pt x="1" y="6"/>
                    <a:pt x="2" y="5"/>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7"/>
            <p:cNvSpPr/>
            <p:nvPr/>
          </p:nvSpPr>
          <p:spPr bwMode="auto">
            <a:xfrm>
              <a:off x="2836862" y="3144837"/>
              <a:ext cx="12700" cy="9525"/>
            </a:xfrm>
            <a:custGeom>
              <a:avLst/>
              <a:gdLst>
                <a:gd name="T0" fmla="*/ 0 w 5"/>
                <a:gd name="T1" fmla="*/ 0 h 4"/>
                <a:gd name="T2" fmla="*/ 5 w 5"/>
                <a:gd name="T3" fmla="*/ 0 h 4"/>
                <a:gd name="T4" fmla="*/ 5 w 5"/>
                <a:gd name="T5" fmla="*/ 4 h 4"/>
                <a:gd name="T6" fmla="*/ 0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2" y="0"/>
                    <a:pt x="3" y="0"/>
                    <a:pt x="5" y="0"/>
                  </a:cubicBezTo>
                  <a:cubicBezTo>
                    <a:pt x="5" y="2"/>
                    <a:pt x="5" y="3"/>
                    <a:pt x="5" y="4"/>
                  </a:cubicBezTo>
                  <a:cubicBezTo>
                    <a:pt x="3" y="4"/>
                    <a:pt x="2" y="4"/>
                    <a:pt x="0" y="4"/>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8"/>
            <p:cNvSpPr/>
            <p:nvPr/>
          </p:nvSpPr>
          <p:spPr bwMode="auto">
            <a:xfrm>
              <a:off x="2789237" y="3173412"/>
              <a:ext cx="33338" cy="42863"/>
            </a:xfrm>
            <a:custGeom>
              <a:avLst/>
              <a:gdLst>
                <a:gd name="T0" fmla="*/ 13 w 13"/>
                <a:gd name="T1" fmla="*/ 4 h 17"/>
                <a:gd name="T2" fmla="*/ 4 w 13"/>
                <a:gd name="T3" fmla="*/ 17 h 17"/>
                <a:gd name="T4" fmla="*/ 0 w 13"/>
                <a:gd name="T5" fmla="*/ 6 h 17"/>
                <a:gd name="T6" fmla="*/ 13 w 13"/>
                <a:gd name="T7" fmla="*/ 4 h 17"/>
              </a:gdLst>
              <a:ahLst/>
              <a:cxnLst>
                <a:cxn ang="0">
                  <a:pos x="T0" y="T1"/>
                </a:cxn>
                <a:cxn ang="0">
                  <a:pos x="T2" y="T3"/>
                </a:cxn>
                <a:cxn ang="0">
                  <a:pos x="T4" y="T5"/>
                </a:cxn>
                <a:cxn ang="0">
                  <a:pos x="T6" y="T7"/>
                </a:cxn>
              </a:cxnLst>
              <a:rect l="0" t="0" r="r" b="b"/>
              <a:pathLst>
                <a:path w="13" h="17">
                  <a:moveTo>
                    <a:pt x="13" y="4"/>
                  </a:moveTo>
                  <a:cubicBezTo>
                    <a:pt x="9" y="7"/>
                    <a:pt x="12" y="17"/>
                    <a:pt x="4" y="17"/>
                  </a:cubicBezTo>
                  <a:cubicBezTo>
                    <a:pt x="7" y="11"/>
                    <a:pt x="6" y="9"/>
                    <a:pt x="0" y="6"/>
                  </a:cubicBezTo>
                  <a:cubicBezTo>
                    <a:pt x="4" y="0"/>
                    <a:pt x="6" y="4"/>
                    <a:pt x="13"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9"/>
            <p:cNvSpPr/>
            <p:nvPr/>
          </p:nvSpPr>
          <p:spPr bwMode="auto">
            <a:xfrm>
              <a:off x="6318250" y="3182937"/>
              <a:ext cx="23813" cy="23813"/>
            </a:xfrm>
            <a:custGeom>
              <a:avLst/>
              <a:gdLst>
                <a:gd name="T0" fmla="*/ 9 w 9"/>
                <a:gd name="T1" fmla="*/ 2 h 9"/>
                <a:gd name="T2" fmla="*/ 5 w 9"/>
                <a:gd name="T3" fmla="*/ 9 h 9"/>
                <a:gd name="T4" fmla="*/ 9 w 9"/>
                <a:gd name="T5" fmla="*/ 2 h 9"/>
              </a:gdLst>
              <a:ahLst/>
              <a:cxnLst>
                <a:cxn ang="0">
                  <a:pos x="T0" y="T1"/>
                </a:cxn>
                <a:cxn ang="0">
                  <a:pos x="T2" y="T3"/>
                </a:cxn>
                <a:cxn ang="0">
                  <a:pos x="T4" y="T5"/>
                </a:cxn>
              </a:cxnLst>
              <a:rect l="0" t="0" r="r" b="b"/>
              <a:pathLst>
                <a:path w="9" h="9">
                  <a:moveTo>
                    <a:pt x="9" y="2"/>
                  </a:moveTo>
                  <a:cubicBezTo>
                    <a:pt x="9" y="5"/>
                    <a:pt x="6" y="6"/>
                    <a:pt x="5" y="9"/>
                  </a:cubicBezTo>
                  <a:cubicBezTo>
                    <a:pt x="0" y="8"/>
                    <a:pt x="5"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0"/>
            <p:cNvSpPr/>
            <p:nvPr/>
          </p:nvSpPr>
          <p:spPr bwMode="auto">
            <a:xfrm>
              <a:off x="1317625" y="3232149"/>
              <a:ext cx="1438275" cy="588963"/>
            </a:xfrm>
            <a:custGeom>
              <a:avLst/>
              <a:gdLst>
                <a:gd name="T0" fmla="*/ 564 w 564"/>
                <a:gd name="T1" fmla="*/ 0 h 231"/>
                <a:gd name="T2" fmla="*/ 543 w 564"/>
                <a:gd name="T3" fmla="*/ 33 h 231"/>
                <a:gd name="T4" fmla="*/ 504 w 564"/>
                <a:gd name="T5" fmla="*/ 69 h 231"/>
                <a:gd name="T6" fmla="*/ 474 w 564"/>
                <a:gd name="T7" fmla="*/ 88 h 231"/>
                <a:gd name="T8" fmla="*/ 459 w 564"/>
                <a:gd name="T9" fmla="*/ 99 h 231"/>
                <a:gd name="T10" fmla="*/ 453 w 564"/>
                <a:gd name="T11" fmla="*/ 105 h 231"/>
                <a:gd name="T12" fmla="*/ 444 w 564"/>
                <a:gd name="T13" fmla="*/ 108 h 231"/>
                <a:gd name="T14" fmla="*/ 418 w 564"/>
                <a:gd name="T15" fmla="*/ 131 h 231"/>
                <a:gd name="T16" fmla="*/ 410 w 564"/>
                <a:gd name="T17" fmla="*/ 136 h 231"/>
                <a:gd name="T18" fmla="*/ 388 w 564"/>
                <a:gd name="T19" fmla="*/ 148 h 231"/>
                <a:gd name="T20" fmla="*/ 350 w 564"/>
                <a:gd name="T21" fmla="*/ 174 h 231"/>
                <a:gd name="T22" fmla="*/ 354 w 564"/>
                <a:gd name="T23" fmla="*/ 187 h 231"/>
                <a:gd name="T24" fmla="*/ 290 w 564"/>
                <a:gd name="T25" fmla="*/ 200 h 231"/>
                <a:gd name="T26" fmla="*/ 277 w 564"/>
                <a:gd name="T27" fmla="*/ 196 h 231"/>
                <a:gd name="T28" fmla="*/ 264 w 564"/>
                <a:gd name="T29" fmla="*/ 198 h 231"/>
                <a:gd name="T30" fmla="*/ 170 w 564"/>
                <a:gd name="T31" fmla="*/ 200 h 231"/>
                <a:gd name="T32" fmla="*/ 133 w 564"/>
                <a:gd name="T33" fmla="*/ 211 h 231"/>
                <a:gd name="T34" fmla="*/ 86 w 564"/>
                <a:gd name="T35" fmla="*/ 221 h 231"/>
                <a:gd name="T36" fmla="*/ 37 w 564"/>
                <a:gd name="T37" fmla="*/ 230 h 231"/>
                <a:gd name="T38" fmla="*/ 0 w 564"/>
                <a:gd name="T39" fmla="*/ 228 h 231"/>
                <a:gd name="T40" fmla="*/ 9 w 564"/>
                <a:gd name="T41" fmla="*/ 217 h 231"/>
                <a:gd name="T42" fmla="*/ 77 w 564"/>
                <a:gd name="T43" fmla="*/ 215 h 231"/>
                <a:gd name="T44" fmla="*/ 90 w 564"/>
                <a:gd name="T45" fmla="*/ 206 h 231"/>
                <a:gd name="T46" fmla="*/ 140 w 564"/>
                <a:gd name="T47" fmla="*/ 198 h 231"/>
                <a:gd name="T48" fmla="*/ 161 w 564"/>
                <a:gd name="T49" fmla="*/ 196 h 231"/>
                <a:gd name="T50" fmla="*/ 174 w 564"/>
                <a:gd name="T51" fmla="*/ 189 h 231"/>
                <a:gd name="T52" fmla="*/ 187 w 564"/>
                <a:gd name="T53" fmla="*/ 189 h 231"/>
                <a:gd name="T54" fmla="*/ 195 w 564"/>
                <a:gd name="T55" fmla="*/ 185 h 231"/>
                <a:gd name="T56" fmla="*/ 204 w 564"/>
                <a:gd name="T57" fmla="*/ 187 h 231"/>
                <a:gd name="T58" fmla="*/ 234 w 564"/>
                <a:gd name="T59" fmla="*/ 187 h 231"/>
                <a:gd name="T60" fmla="*/ 255 w 564"/>
                <a:gd name="T61" fmla="*/ 185 h 231"/>
                <a:gd name="T62" fmla="*/ 260 w 564"/>
                <a:gd name="T63" fmla="*/ 185 h 231"/>
                <a:gd name="T64" fmla="*/ 260 w 564"/>
                <a:gd name="T65" fmla="*/ 189 h 231"/>
                <a:gd name="T66" fmla="*/ 277 w 564"/>
                <a:gd name="T67" fmla="*/ 185 h 231"/>
                <a:gd name="T68" fmla="*/ 266 w 564"/>
                <a:gd name="T69" fmla="*/ 181 h 231"/>
                <a:gd name="T70" fmla="*/ 288 w 564"/>
                <a:gd name="T71" fmla="*/ 181 h 231"/>
                <a:gd name="T72" fmla="*/ 286 w 564"/>
                <a:gd name="T73" fmla="*/ 183 h 231"/>
                <a:gd name="T74" fmla="*/ 288 w 564"/>
                <a:gd name="T75" fmla="*/ 183 h 231"/>
                <a:gd name="T76" fmla="*/ 305 w 564"/>
                <a:gd name="T77" fmla="*/ 178 h 231"/>
                <a:gd name="T78" fmla="*/ 346 w 564"/>
                <a:gd name="T79" fmla="*/ 168 h 231"/>
                <a:gd name="T80" fmla="*/ 354 w 564"/>
                <a:gd name="T81" fmla="*/ 166 h 231"/>
                <a:gd name="T82" fmla="*/ 361 w 564"/>
                <a:gd name="T83" fmla="*/ 159 h 231"/>
                <a:gd name="T84" fmla="*/ 369 w 564"/>
                <a:gd name="T85" fmla="*/ 157 h 231"/>
                <a:gd name="T86" fmla="*/ 371 w 564"/>
                <a:gd name="T87" fmla="*/ 153 h 231"/>
                <a:gd name="T88" fmla="*/ 382 w 564"/>
                <a:gd name="T89" fmla="*/ 148 h 231"/>
                <a:gd name="T90" fmla="*/ 399 w 564"/>
                <a:gd name="T91" fmla="*/ 133 h 231"/>
                <a:gd name="T92" fmla="*/ 406 w 564"/>
                <a:gd name="T93" fmla="*/ 131 h 231"/>
                <a:gd name="T94" fmla="*/ 416 w 564"/>
                <a:gd name="T95" fmla="*/ 118 h 231"/>
                <a:gd name="T96" fmla="*/ 442 w 564"/>
                <a:gd name="T97" fmla="*/ 103 h 231"/>
                <a:gd name="T98" fmla="*/ 455 w 564"/>
                <a:gd name="T99" fmla="*/ 95 h 231"/>
                <a:gd name="T100" fmla="*/ 472 w 564"/>
                <a:gd name="T101" fmla="*/ 80 h 231"/>
                <a:gd name="T102" fmla="*/ 479 w 564"/>
                <a:gd name="T103" fmla="*/ 75 h 231"/>
                <a:gd name="T104" fmla="*/ 500 w 564"/>
                <a:gd name="T105" fmla="*/ 56 h 231"/>
                <a:gd name="T106" fmla="*/ 504 w 564"/>
                <a:gd name="T107" fmla="*/ 54 h 231"/>
                <a:gd name="T108" fmla="*/ 517 w 564"/>
                <a:gd name="T109" fmla="*/ 43 h 231"/>
                <a:gd name="T110" fmla="*/ 524 w 564"/>
                <a:gd name="T111" fmla="*/ 41 h 231"/>
                <a:gd name="T112" fmla="*/ 536 w 564"/>
                <a:gd name="T113" fmla="*/ 26 h 231"/>
                <a:gd name="T114" fmla="*/ 543 w 564"/>
                <a:gd name="T115" fmla="*/ 20 h 231"/>
                <a:gd name="T116" fmla="*/ 564 w 564"/>
                <a:gd name="T117"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231">
                  <a:moveTo>
                    <a:pt x="564" y="0"/>
                  </a:moveTo>
                  <a:cubicBezTo>
                    <a:pt x="561" y="14"/>
                    <a:pt x="551" y="24"/>
                    <a:pt x="543" y="33"/>
                  </a:cubicBezTo>
                  <a:cubicBezTo>
                    <a:pt x="531" y="45"/>
                    <a:pt x="515" y="53"/>
                    <a:pt x="504" y="69"/>
                  </a:cubicBezTo>
                  <a:cubicBezTo>
                    <a:pt x="490" y="69"/>
                    <a:pt x="484" y="81"/>
                    <a:pt x="474" y="88"/>
                  </a:cubicBezTo>
                  <a:cubicBezTo>
                    <a:pt x="470" y="92"/>
                    <a:pt x="464" y="96"/>
                    <a:pt x="459" y="99"/>
                  </a:cubicBezTo>
                  <a:cubicBezTo>
                    <a:pt x="457" y="101"/>
                    <a:pt x="456" y="104"/>
                    <a:pt x="453" y="105"/>
                  </a:cubicBezTo>
                  <a:cubicBezTo>
                    <a:pt x="450" y="107"/>
                    <a:pt x="447" y="106"/>
                    <a:pt x="444" y="108"/>
                  </a:cubicBezTo>
                  <a:cubicBezTo>
                    <a:pt x="435" y="114"/>
                    <a:pt x="428" y="124"/>
                    <a:pt x="418" y="131"/>
                  </a:cubicBezTo>
                  <a:cubicBezTo>
                    <a:pt x="416" y="133"/>
                    <a:pt x="412" y="134"/>
                    <a:pt x="410" y="136"/>
                  </a:cubicBezTo>
                  <a:cubicBezTo>
                    <a:pt x="405" y="139"/>
                    <a:pt x="398" y="147"/>
                    <a:pt x="388" y="148"/>
                  </a:cubicBezTo>
                  <a:cubicBezTo>
                    <a:pt x="379" y="160"/>
                    <a:pt x="364" y="167"/>
                    <a:pt x="350" y="174"/>
                  </a:cubicBezTo>
                  <a:cubicBezTo>
                    <a:pt x="349" y="181"/>
                    <a:pt x="356" y="179"/>
                    <a:pt x="354" y="187"/>
                  </a:cubicBezTo>
                  <a:cubicBezTo>
                    <a:pt x="332" y="186"/>
                    <a:pt x="312" y="199"/>
                    <a:pt x="290" y="200"/>
                  </a:cubicBezTo>
                  <a:cubicBezTo>
                    <a:pt x="286" y="200"/>
                    <a:pt x="281" y="196"/>
                    <a:pt x="277" y="196"/>
                  </a:cubicBezTo>
                  <a:cubicBezTo>
                    <a:pt x="273" y="195"/>
                    <a:pt x="268" y="198"/>
                    <a:pt x="264" y="198"/>
                  </a:cubicBezTo>
                  <a:cubicBezTo>
                    <a:pt x="231" y="197"/>
                    <a:pt x="199" y="193"/>
                    <a:pt x="170" y="200"/>
                  </a:cubicBezTo>
                  <a:cubicBezTo>
                    <a:pt x="158" y="202"/>
                    <a:pt x="146" y="207"/>
                    <a:pt x="133" y="211"/>
                  </a:cubicBezTo>
                  <a:cubicBezTo>
                    <a:pt x="117" y="215"/>
                    <a:pt x="106" y="218"/>
                    <a:pt x="86" y="221"/>
                  </a:cubicBezTo>
                  <a:cubicBezTo>
                    <a:pt x="70" y="224"/>
                    <a:pt x="53" y="229"/>
                    <a:pt x="37" y="230"/>
                  </a:cubicBezTo>
                  <a:cubicBezTo>
                    <a:pt x="24" y="231"/>
                    <a:pt x="12" y="229"/>
                    <a:pt x="0" y="228"/>
                  </a:cubicBezTo>
                  <a:cubicBezTo>
                    <a:pt x="6" y="223"/>
                    <a:pt x="14" y="229"/>
                    <a:pt x="9" y="217"/>
                  </a:cubicBezTo>
                  <a:cubicBezTo>
                    <a:pt x="25" y="219"/>
                    <a:pt x="58" y="222"/>
                    <a:pt x="77" y="215"/>
                  </a:cubicBezTo>
                  <a:cubicBezTo>
                    <a:pt x="83" y="213"/>
                    <a:pt x="86" y="208"/>
                    <a:pt x="90" y="206"/>
                  </a:cubicBezTo>
                  <a:cubicBezTo>
                    <a:pt x="107" y="209"/>
                    <a:pt x="128" y="206"/>
                    <a:pt x="140" y="198"/>
                  </a:cubicBezTo>
                  <a:cubicBezTo>
                    <a:pt x="148" y="198"/>
                    <a:pt x="154" y="198"/>
                    <a:pt x="161" y="196"/>
                  </a:cubicBezTo>
                  <a:cubicBezTo>
                    <a:pt x="166" y="194"/>
                    <a:pt x="169" y="190"/>
                    <a:pt x="174" y="189"/>
                  </a:cubicBezTo>
                  <a:cubicBezTo>
                    <a:pt x="178" y="188"/>
                    <a:pt x="182" y="190"/>
                    <a:pt x="187" y="189"/>
                  </a:cubicBezTo>
                  <a:cubicBezTo>
                    <a:pt x="190" y="189"/>
                    <a:pt x="193" y="185"/>
                    <a:pt x="195" y="185"/>
                  </a:cubicBezTo>
                  <a:cubicBezTo>
                    <a:pt x="197" y="185"/>
                    <a:pt x="200" y="187"/>
                    <a:pt x="204" y="187"/>
                  </a:cubicBezTo>
                  <a:cubicBezTo>
                    <a:pt x="212" y="187"/>
                    <a:pt x="224" y="187"/>
                    <a:pt x="234" y="187"/>
                  </a:cubicBezTo>
                  <a:cubicBezTo>
                    <a:pt x="242" y="187"/>
                    <a:pt x="249" y="185"/>
                    <a:pt x="255" y="185"/>
                  </a:cubicBezTo>
                  <a:cubicBezTo>
                    <a:pt x="256" y="185"/>
                    <a:pt x="259" y="184"/>
                    <a:pt x="260" y="185"/>
                  </a:cubicBezTo>
                  <a:cubicBezTo>
                    <a:pt x="260" y="185"/>
                    <a:pt x="259" y="189"/>
                    <a:pt x="260" y="189"/>
                  </a:cubicBezTo>
                  <a:cubicBezTo>
                    <a:pt x="261" y="189"/>
                    <a:pt x="274" y="186"/>
                    <a:pt x="277" y="185"/>
                  </a:cubicBezTo>
                  <a:cubicBezTo>
                    <a:pt x="275" y="182"/>
                    <a:pt x="272" y="180"/>
                    <a:pt x="266" y="181"/>
                  </a:cubicBezTo>
                  <a:cubicBezTo>
                    <a:pt x="272" y="174"/>
                    <a:pt x="279" y="183"/>
                    <a:pt x="288" y="181"/>
                  </a:cubicBezTo>
                  <a:cubicBezTo>
                    <a:pt x="288" y="182"/>
                    <a:pt x="287" y="183"/>
                    <a:pt x="286" y="183"/>
                  </a:cubicBezTo>
                  <a:cubicBezTo>
                    <a:pt x="281" y="184"/>
                    <a:pt x="288" y="186"/>
                    <a:pt x="288" y="183"/>
                  </a:cubicBezTo>
                  <a:cubicBezTo>
                    <a:pt x="295" y="183"/>
                    <a:pt x="303" y="183"/>
                    <a:pt x="305" y="178"/>
                  </a:cubicBezTo>
                  <a:cubicBezTo>
                    <a:pt x="317" y="181"/>
                    <a:pt x="332" y="174"/>
                    <a:pt x="346" y="168"/>
                  </a:cubicBezTo>
                  <a:cubicBezTo>
                    <a:pt x="348" y="167"/>
                    <a:pt x="351" y="167"/>
                    <a:pt x="354" y="166"/>
                  </a:cubicBezTo>
                  <a:cubicBezTo>
                    <a:pt x="357" y="164"/>
                    <a:pt x="357" y="161"/>
                    <a:pt x="361" y="159"/>
                  </a:cubicBezTo>
                  <a:cubicBezTo>
                    <a:pt x="363" y="158"/>
                    <a:pt x="366" y="159"/>
                    <a:pt x="369" y="157"/>
                  </a:cubicBezTo>
                  <a:cubicBezTo>
                    <a:pt x="370" y="156"/>
                    <a:pt x="371" y="153"/>
                    <a:pt x="371" y="153"/>
                  </a:cubicBezTo>
                  <a:cubicBezTo>
                    <a:pt x="374" y="151"/>
                    <a:pt x="378" y="151"/>
                    <a:pt x="382" y="148"/>
                  </a:cubicBezTo>
                  <a:cubicBezTo>
                    <a:pt x="389" y="144"/>
                    <a:pt x="393" y="138"/>
                    <a:pt x="399" y="133"/>
                  </a:cubicBezTo>
                  <a:cubicBezTo>
                    <a:pt x="401" y="132"/>
                    <a:pt x="404" y="133"/>
                    <a:pt x="406" y="131"/>
                  </a:cubicBezTo>
                  <a:cubicBezTo>
                    <a:pt x="408" y="129"/>
                    <a:pt x="415" y="125"/>
                    <a:pt x="416" y="118"/>
                  </a:cubicBezTo>
                  <a:cubicBezTo>
                    <a:pt x="426" y="115"/>
                    <a:pt x="434" y="109"/>
                    <a:pt x="442" y="103"/>
                  </a:cubicBezTo>
                  <a:cubicBezTo>
                    <a:pt x="446" y="101"/>
                    <a:pt x="451" y="98"/>
                    <a:pt x="455" y="95"/>
                  </a:cubicBezTo>
                  <a:cubicBezTo>
                    <a:pt x="461" y="89"/>
                    <a:pt x="464" y="85"/>
                    <a:pt x="472" y="80"/>
                  </a:cubicBezTo>
                  <a:cubicBezTo>
                    <a:pt x="474" y="78"/>
                    <a:pt x="476" y="77"/>
                    <a:pt x="479" y="75"/>
                  </a:cubicBezTo>
                  <a:cubicBezTo>
                    <a:pt x="486" y="70"/>
                    <a:pt x="492" y="62"/>
                    <a:pt x="500" y="56"/>
                  </a:cubicBezTo>
                  <a:cubicBezTo>
                    <a:pt x="502" y="55"/>
                    <a:pt x="503" y="55"/>
                    <a:pt x="504" y="54"/>
                  </a:cubicBezTo>
                  <a:cubicBezTo>
                    <a:pt x="506" y="52"/>
                    <a:pt x="513" y="46"/>
                    <a:pt x="517" y="43"/>
                  </a:cubicBezTo>
                  <a:cubicBezTo>
                    <a:pt x="518" y="42"/>
                    <a:pt x="522" y="42"/>
                    <a:pt x="524" y="41"/>
                  </a:cubicBezTo>
                  <a:cubicBezTo>
                    <a:pt x="528" y="37"/>
                    <a:pt x="531" y="31"/>
                    <a:pt x="536" y="26"/>
                  </a:cubicBezTo>
                  <a:cubicBezTo>
                    <a:pt x="537" y="25"/>
                    <a:pt x="541" y="22"/>
                    <a:pt x="543" y="20"/>
                  </a:cubicBezTo>
                  <a:cubicBezTo>
                    <a:pt x="549" y="13"/>
                    <a:pt x="554" y="3"/>
                    <a:pt x="56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1"/>
            <p:cNvSpPr/>
            <p:nvPr/>
          </p:nvSpPr>
          <p:spPr bwMode="auto">
            <a:xfrm>
              <a:off x="146050" y="3278187"/>
              <a:ext cx="25400" cy="19050"/>
            </a:xfrm>
            <a:custGeom>
              <a:avLst/>
              <a:gdLst>
                <a:gd name="T0" fmla="*/ 1 w 10"/>
                <a:gd name="T1" fmla="*/ 0 h 8"/>
                <a:gd name="T2" fmla="*/ 10 w 10"/>
                <a:gd name="T3" fmla="*/ 8 h 8"/>
                <a:gd name="T4" fmla="*/ 1 w 10"/>
                <a:gd name="T5" fmla="*/ 0 h 8"/>
              </a:gdLst>
              <a:ahLst/>
              <a:cxnLst>
                <a:cxn ang="0">
                  <a:pos x="T0" y="T1"/>
                </a:cxn>
                <a:cxn ang="0">
                  <a:pos x="T2" y="T3"/>
                </a:cxn>
                <a:cxn ang="0">
                  <a:pos x="T4" y="T5"/>
                </a:cxn>
              </a:cxnLst>
              <a:rect l="0" t="0" r="r" b="b"/>
              <a:pathLst>
                <a:path w="10" h="8">
                  <a:moveTo>
                    <a:pt x="1" y="0"/>
                  </a:moveTo>
                  <a:cubicBezTo>
                    <a:pt x="7" y="0"/>
                    <a:pt x="10" y="3"/>
                    <a:pt x="10" y="8"/>
                  </a:cubicBezTo>
                  <a:cubicBezTo>
                    <a:pt x="7" y="6"/>
                    <a:pt x="0" y="6"/>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2"/>
            <p:cNvSpPr/>
            <p:nvPr/>
          </p:nvSpPr>
          <p:spPr bwMode="auto">
            <a:xfrm>
              <a:off x="596900" y="3328987"/>
              <a:ext cx="38100" cy="25400"/>
            </a:xfrm>
            <a:custGeom>
              <a:avLst/>
              <a:gdLst>
                <a:gd name="T0" fmla="*/ 15 w 15"/>
                <a:gd name="T1" fmla="*/ 1 h 10"/>
                <a:gd name="T2" fmla="*/ 0 w 15"/>
                <a:gd name="T3" fmla="*/ 7 h 10"/>
                <a:gd name="T4" fmla="*/ 15 w 15"/>
                <a:gd name="T5" fmla="*/ 1 h 10"/>
              </a:gdLst>
              <a:ahLst/>
              <a:cxnLst>
                <a:cxn ang="0">
                  <a:pos x="T0" y="T1"/>
                </a:cxn>
                <a:cxn ang="0">
                  <a:pos x="T2" y="T3"/>
                </a:cxn>
                <a:cxn ang="0">
                  <a:pos x="T4" y="T5"/>
                </a:cxn>
              </a:cxnLst>
              <a:rect l="0" t="0" r="r" b="b"/>
              <a:pathLst>
                <a:path w="15" h="10">
                  <a:moveTo>
                    <a:pt x="15" y="1"/>
                  </a:moveTo>
                  <a:cubicBezTo>
                    <a:pt x="15" y="9"/>
                    <a:pt x="6" y="10"/>
                    <a:pt x="0" y="7"/>
                  </a:cubicBezTo>
                  <a:cubicBezTo>
                    <a:pt x="1" y="1"/>
                    <a:pt x="7"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
            <p:cNvSpPr/>
            <p:nvPr/>
          </p:nvSpPr>
          <p:spPr bwMode="auto">
            <a:xfrm>
              <a:off x="581025" y="3333749"/>
              <a:ext cx="15875" cy="33338"/>
            </a:xfrm>
            <a:custGeom>
              <a:avLst/>
              <a:gdLst>
                <a:gd name="T0" fmla="*/ 0 w 6"/>
                <a:gd name="T1" fmla="*/ 3 h 13"/>
                <a:gd name="T2" fmla="*/ 0 w 6"/>
                <a:gd name="T3" fmla="*/ 10 h 13"/>
                <a:gd name="T4" fmla="*/ 0 w 6"/>
                <a:gd name="T5" fmla="*/ 3 h 13"/>
              </a:gdLst>
              <a:ahLst/>
              <a:cxnLst>
                <a:cxn ang="0">
                  <a:pos x="T0" y="T1"/>
                </a:cxn>
                <a:cxn ang="0">
                  <a:pos x="T2" y="T3"/>
                </a:cxn>
                <a:cxn ang="0">
                  <a:pos x="T4" y="T5"/>
                </a:cxn>
              </a:cxnLst>
              <a:rect l="0" t="0" r="r" b="b"/>
              <a:pathLst>
                <a:path w="6" h="13">
                  <a:moveTo>
                    <a:pt x="0" y="3"/>
                  </a:moveTo>
                  <a:cubicBezTo>
                    <a:pt x="6" y="0"/>
                    <a:pt x="6" y="13"/>
                    <a:pt x="0" y="10"/>
                  </a:cubicBezTo>
                  <a:cubicBezTo>
                    <a:pt x="0" y="8"/>
                    <a:pt x="0" y="5"/>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4"/>
            <p:cNvSpPr/>
            <p:nvPr/>
          </p:nvSpPr>
          <p:spPr bwMode="auto">
            <a:xfrm>
              <a:off x="1241425" y="3362324"/>
              <a:ext cx="17463" cy="26988"/>
            </a:xfrm>
            <a:custGeom>
              <a:avLst/>
              <a:gdLst>
                <a:gd name="T0" fmla="*/ 2 w 7"/>
                <a:gd name="T1" fmla="*/ 1 h 11"/>
                <a:gd name="T2" fmla="*/ 0 w 7"/>
                <a:gd name="T3" fmla="*/ 7 h 11"/>
                <a:gd name="T4" fmla="*/ 0 w 7"/>
                <a:gd name="T5" fmla="*/ 3 h 11"/>
                <a:gd name="T6" fmla="*/ 2 w 7"/>
                <a:gd name="T7" fmla="*/ 1 h 11"/>
              </a:gdLst>
              <a:ahLst/>
              <a:cxnLst>
                <a:cxn ang="0">
                  <a:pos x="T0" y="T1"/>
                </a:cxn>
                <a:cxn ang="0">
                  <a:pos x="T2" y="T3"/>
                </a:cxn>
                <a:cxn ang="0">
                  <a:pos x="T4" y="T5"/>
                </a:cxn>
                <a:cxn ang="0">
                  <a:pos x="T6" y="T7"/>
                </a:cxn>
              </a:cxnLst>
              <a:rect l="0" t="0" r="r" b="b"/>
              <a:pathLst>
                <a:path w="7" h="11">
                  <a:moveTo>
                    <a:pt x="2" y="1"/>
                  </a:moveTo>
                  <a:cubicBezTo>
                    <a:pt x="7" y="0"/>
                    <a:pt x="5" y="11"/>
                    <a:pt x="0" y="7"/>
                  </a:cubicBezTo>
                  <a:cubicBezTo>
                    <a:pt x="0" y="6"/>
                    <a:pt x="0" y="4"/>
                    <a:pt x="0" y="3"/>
                  </a:cubicBezTo>
                  <a:cubicBezTo>
                    <a:pt x="2" y="3"/>
                    <a:pt x="2" y="2"/>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5"/>
            <p:cNvSpPr/>
            <p:nvPr/>
          </p:nvSpPr>
          <p:spPr bwMode="auto">
            <a:xfrm>
              <a:off x="285750" y="3368674"/>
              <a:ext cx="33338" cy="28575"/>
            </a:xfrm>
            <a:custGeom>
              <a:avLst/>
              <a:gdLst>
                <a:gd name="T0" fmla="*/ 0 w 13"/>
                <a:gd name="T1" fmla="*/ 0 h 11"/>
                <a:gd name="T2" fmla="*/ 13 w 13"/>
                <a:gd name="T3" fmla="*/ 11 h 11"/>
                <a:gd name="T4" fmla="*/ 0 w 13"/>
                <a:gd name="T5" fmla="*/ 0 h 11"/>
              </a:gdLst>
              <a:ahLst/>
              <a:cxnLst>
                <a:cxn ang="0">
                  <a:pos x="T0" y="T1"/>
                </a:cxn>
                <a:cxn ang="0">
                  <a:pos x="T2" y="T3"/>
                </a:cxn>
                <a:cxn ang="0">
                  <a:pos x="T4" y="T5"/>
                </a:cxn>
              </a:cxnLst>
              <a:rect l="0" t="0" r="r" b="b"/>
              <a:pathLst>
                <a:path w="13" h="11">
                  <a:moveTo>
                    <a:pt x="0" y="0"/>
                  </a:moveTo>
                  <a:cubicBezTo>
                    <a:pt x="6" y="2"/>
                    <a:pt x="12" y="4"/>
                    <a:pt x="13" y="11"/>
                  </a:cubicBezTo>
                  <a:cubicBezTo>
                    <a:pt x="7" y="9"/>
                    <a:pt x="1" y="7"/>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6"/>
            <p:cNvSpPr/>
            <p:nvPr/>
          </p:nvSpPr>
          <p:spPr bwMode="auto">
            <a:xfrm>
              <a:off x="239712" y="3368674"/>
              <a:ext cx="33338" cy="44450"/>
            </a:xfrm>
            <a:custGeom>
              <a:avLst/>
              <a:gdLst>
                <a:gd name="T0" fmla="*/ 3 w 13"/>
                <a:gd name="T1" fmla="*/ 6 h 17"/>
                <a:gd name="T2" fmla="*/ 1 w 13"/>
                <a:gd name="T3" fmla="*/ 13 h 17"/>
                <a:gd name="T4" fmla="*/ 3 w 13"/>
                <a:gd name="T5" fmla="*/ 6 h 17"/>
              </a:gdLst>
              <a:ahLst/>
              <a:cxnLst>
                <a:cxn ang="0">
                  <a:pos x="T0" y="T1"/>
                </a:cxn>
                <a:cxn ang="0">
                  <a:pos x="T2" y="T3"/>
                </a:cxn>
                <a:cxn ang="0">
                  <a:pos x="T4" y="T5"/>
                </a:cxn>
              </a:cxnLst>
              <a:rect l="0" t="0" r="r" b="b"/>
              <a:pathLst>
                <a:path w="13" h="17">
                  <a:moveTo>
                    <a:pt x="3" y="6"/>
                  </a:moveTo>
                  <a:cubicBezTo>
                    <a:pt x="8" y="0"/>
                    <a:pt x="13" y="17"/>
                    <a:pt x="1" y="13"/>
                  </a:cubicBezTo>
                  <a:cubicBezTo>
                    <a:pt x="0" y="10"/>
                    <a:pt x="9" y="8"/>
                    <a:pt x="3"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7"/>
            <p:cNvSpPr/>
            <p:nvPr/>
          </p:nvSpPr>
          <p:spPr bwMode="auto">
            <a:xfrm>
              <a:off x="512762" y="3417887"/>
              <a:ext cx="25400" cy="30163"/>
            </a:xfrm>
            <a:custGeom>
              <a:avLst/>
              <a:gdLst>
                <a:gd name="T0" fmla="*/ 1 w 10"/>
                <a:gd name="T1" fmla="*/ 0 h 12"/>
                <a:gd name="T2" fmla="*/ 10 w 10"/>
                <a:gd name="T3" fmla="*/ 7 h 12"/>
                <a:gd name="T4" fmla="*/ 1 w 10"/>
                <a:gd name="T5" fmla="*/ 0 h 12"/>
              </a:gdLst>
              <a:ahLst/>
              <a:cxnLst>
                <a:cxn ang="0">
                  <a:pos x="T0" y="T1"/>
                </a:cxn>
                <a:cxn ang="0">
                  <a:pos x="T2" y="T3"/>
                </a:cxn>
                <a:cxn ang="0">
                  <a:pos x="T4" y="T5"/>
                </a:cxn>
              </a:cxnLst>
              <a:rect l="0" t="0" r="r" b="b"/>
              <a:pathLst>
                <a:path w="10" h="12">
                  <a:moveTo>
                    <a:pt x="1" y="0"/>
                  </a:moveTo>
                  <a:cubicBezTo>
                    <a:pt x="5" y="1"/>
                    <a:pt x="5" y="6"/>
                    <a:pt x="10" y="7"/>
                  </a:cubicBezTo>
                  <a:cubicBezTo>
                    <a:pt x="7" y="12"/>
                    <a:pt x="0" y="5"/>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8"/>
            <p:cNvSpPr/>
            <p:nvPr/>
          </p:nvSpPr>
          <p:spPr bwMode="auto">
            <a:xfrm>
              <a:off x="968375" y="3430587"/>
              <a:ext cx="30163" cy="33338"/>
            </a:xfrm>
            <a:custGeom>
              <a:avLst/>
              <a:gdLst>
                <a:gd name="T0" fmla="*/ 2 w 12"/>
                <a:gd name="T1" fmla="*/ 0 h 13"/>
                <a:gd name="T2" fmla="*/ 2 w 12"/>
                <a:gd name="T3" fmla="*/ 0 h 13"/>
              </a:gdLst>
              <a:ahLst/>
              <a:cxnLst>
                <a:cxn ang="0">
                  <a:pos x="T0" y="T1"/>
                </a:cxn>
                <a:cxn ang="0">
                  <a:pos x="T2" y="T3"/>
                </a:cxn>
              </a:cxnLst>
              <a:rect l="0" t="0" r="r" b="b"/>
              <a:pathLst>
                <a:path w="12" h="13">
                  <a:moveTo>
                    <a:pt x="2" y="0"/>
                  </a:moveTo>
                  <a:cubicBezTo>
                    <a:pt x="12" y="1"/>
                    <a:pt x="0" y="13"/>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9"/>
            <p:cNvSpPr/>
            <p:nvPr/>
          </p:nvSpPr>
          <p:spPr bwMode="auto">
            <a:xfrm>
              <a:off x="6902450" y="3468687"/>
              <a:ext cx="33338" cy="15875"/>
            </a:xfrm>
            <a:custGeom>
              <a:avLst/>
              <a:gdLst>
                <a:gd name="T0" fmla="*/ 6 w 13"/>
                <a:gd name="T1" fmla="*/ 2 h 6"/>
                <a:gd name="T2" fmla="*/ 6 w 13"/>
                <a:gd name="T3" fmla="*/ 0 h 6"/>
                <a:gd name="T4" fmla="*/ 3 w 13"/>
                <a:gd name="T5" fmla="*/ 6 h 6"/>
                <a:gd name="T6" fmla="*/ 3 w 13"/>
                <a:gd name="T7" fmla="*/ 2 h 6"/>
                <a:gd name="T8" fmla="*/ 6 w 13"/>
                <a:gd name="T9" fmla="*/ 2 h 6"/>
              </a:gdLst>
              <a:ahLst/>
              <a:cxnLst>
                <a:cxn ang="0">
                  <a:pos x="T0" y="T1"/>
                </a:cxn>
                <a:cxn ang="0">
                  <a:pos x="T2" y="T3"/>
                </a:cxn>
                <a:cxn ang="0">
                  <a:pos x="T4" y="T5"/>
                </a:cxn>
                <a:cxn ang="0">
                  <a:pos x="T6" y="T7"/>
                </a:cxn>
                <a:cxn ang="0">
                  <a:pos x="T8" y="T9"/>
                </a:cxn>
              </a:cxnLst>
              <a:rect l="0" t="0" r="r" b="b"/>
              <a:pathLst>
                <a:path w="13" h="6">
                  <a:moveTo>
                    <a:pt x="6" y="2"/>
                  </a:moveTo>
                  <a:cubicBezTo>
                    <a:pt x="6" y="2"/>
                    <a:pt x="5" y="0"/>
                    <a:pt x="6" y="0"/>
                  </a:cubicBezTo>
                  <a:cubicBezTo>
                    <a:pt x="13" y="1"/>
                    <a:pt x="1" y="6"/>
                    <a:pt x="3" y="6"/>
                  </a:cubicBezTo>
                  <a:cubicBezTo>
                    <a:pt x="0" y="6"/>
                    <a:pt x="2" y="2"/>
                    <a:pt x="3" y="2"/>
                  </a:cubicBezTo>
                  <a:cubicBezTo>
                    <a:pt x="4" y="2"/>
                    <a:pt x="5"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0"/>
            <p:cNvSpPr/>
            <p:nvPr/>
          </p:nvSpPr>
          <p:spPr bwMode="auto">
            <a:xfrm>
              <a:off x="6645275" y="3573462"/>
              <a:ext cx="30163" cy="53975"/>
            </a:xfrm>
            <a:custGeom>
              <a:avLst/>
              <a:gdLst>
                <a:gd name="T0" fmla="*/ 1 w 12"/>
                <a:gd name="T1" fmla="*/ 2 h 21"/>
                <a:gd name="T2" fmla="*/ 12 w 12"/>
                <a:gd name="T3" fmla="*/ 17 h 21"/>
                <a:gd name="T4" fmla="*/ 1 w 12"/>
                <a:gd name="T5" fmla="*/ 2 h 21"/>
              </a:gdLst>
              <a:ahLst/>
              <a:cxnLst>
                <a:cxn ang="0">
                  <a:pos x="T0" y="T1"/>
                </a:cxn>
                <a:cxn ang="0">
                  <a:pos x="T2" y="T3"/>
                </a:cxn>
                <a:cxn ang="0">
                  <a:pos x="T4" y="T5"/>
                </a:cxn>
              </a:cxnLst>
              <a:rect l="0" t="0" r="r" b="b"/>
              <a:pathLst>
                <a:path w="12" h="21">
                  <a:moveTo>
                    <a:pt x="1" y="2"/>
                  </a:moveTo>
                  <a:cubicBezTo>
                    <a:pt x="12" y="0"/>
                    <a:pt x="8" y="12"/>
                    <a:pt x="12" y="17"/>
                  </a:cubicBezTo>
                  <a:cubicBezTo>
                    <a:pt x="7" y="21"/>
                    <a:pt x="0" y="10"/>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1"/>
            <p:cNvSpPr/>
            <p:nvPr/>
          </p:nvSpPr>
          <p:spPr bwMode="auto">
            <a:xfrm>
              <a:off x="2027237" y="3590924"/>
              <a:ext cx="44450" cy="41275"/>
            </a:xfrm>
            <a:custGeom>
              <a:avLst/>
              <a:gdLst>
                <a:gd name="T0" fmla="*/ 5 w 18"/>
                <a:gd name="T1" fmla="*/ 16 h 16"/>
                <a:gd name="T2" fmla="*/ 18 w 18"/>
                <a:gd name="T3" fmla="*/ 5 h 16"/>
                <a:gd name="T4" fmla="*/ 5 w 18"/>
                <a:gd name="T5" fmla="*/ 16 h 16"/>
              </a:gdLst>
              <a:ahLst/>
              <a:cxnLst>
                <a:cxn ang="0">
                  <a:pos x="T0" y="T1"/>
                </a:cxn>
                <a:cxn ang="0">
                  <a:pos x="T2" y="T3"/>
                </a:cxn>
                <a:cxn ang="0">
                  <a:pos x="T4" y="T5"/>
                </a:cxn>
              </a:cxnLst>
              <a:rect l="0" t="0" r="r" b="b"/>
              <a:pathLst>
                <a:path w="18" h="16">
                  <a:moveTo>
                    <a:pt x="5" y="16"/>
                  </a:moveTo>
                  <a:cubicBezTo>
                    <a:pt x="0" y="11"/>
                    <a:pt x="14" y="0"/>
                    <a:pt x="18" y="5"/>
                  </a:cubicBezTo>
                  <a:cubicBezTo>
                    <a:pt x="17" y="12"/>
                    <a:pt x="6" y="9"/>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2"/>
            <p:cNvSpPr/>
            <p:nvPr/>
          </p:nvSpPr>
          <p:spPr bwMode="auto">
            <a:xfrm>
              <a:off x="1784350" y="3627437"/>
              <a:ext cx="22225" cy="31750"/>
            </a:xfrm>
            <a:custGeom>
              <a:avLst/>
              <a:gdLst>
                <a:gd name="T0" fmla="*/ 4 w 9"/>
                <a:gd name="T1" fmla="*/ 0 h 13"/>
                <a:gd name="T2" fmla="*/ 6 w 9"/>
                <a:gd name="T3" fmla="*/ 13 h 13"/>
                <a:gd name="T4" fmla="*/ 4 w 9"/>
                <a:gd name="T5" fmla="*/ 0 h 13"/>
              </a:gdLst>
              <a:ahLst/>
              <a:cxnLst>
                <a:cxn ang="0">
                  <a:pos x="T0" y="T1"/>
                </a:cxn>
                <a:cxn ang="0">
                  <a:pos x="T2" y="T3"/>
                </a:cxn>
                <a:cxn ang="0">
                  <a:pos x="T4" y="T5"/>
                </a:cxn>
              </a:cxnLst>
              <a:rect l="0" t="0" r="r" b="b"/>
              <a:pathLst>
                <a:path w="9" h="13">
                  <a:moveTo>
                    <a:pt x="4" y="0"/>
                  </a:moveTo>
                  <a:cubicBezTo>
                    <a:pt x="9" y="0"/>
                    <a:pt x="5" y="9"/>
                    <a:pt x="6" y="13"/>
                  </a:cubicBezTo>
                  <a:cubicBezTo>
                    <a:pt x="0" y="13"/>
                    <a:pt x="1" y="3"/>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3"/>
            <p:cNvSpPr/>
            <p:nvPr/>
          </p:nvSpPr>
          <p:spPr bwMode="auto">
            <a:xfrm>
              <a:off x="2044700" y="3627437"/>
              <a:ext cx="20638" cy="26988"/>
            </a:xfrm>
            <a:custGeom>
              <a:avLst/>
              <a:gdLst>
                <a:gd name="T0" fmla="*/ 1 w 8"/>
                <a:gd name="T1" fmla="*/ 0 h 11"/>
                <a:gd name="T2" fmla="*/ 7 w 8"/>
                <a:gd name="T3" fmla="*/ 0 h 11"/>
                <a:gd name="T4" fmla="*/ 5 w 8"/>
                <a:gd name="T5" fmla="*/ 11 h 11"/>
                <a:gd name="T6" fmla="*/ 1 w 8"/>
                <a:gd name="T7" fmla="*/ 0 h 11"/>
              </a:gdLst>
              <a:ahLst/>
              <a:cxnLst>
                <a:cxn ang="0">
                  <a:pos x="T0" y="T1"/>
                </a:cxn>
                <a:cxn ang="0">
                  <a:pos x="T2" y="T3"/>
                </a:cxn>
                <a:cxn ang="0">
                  <a:pos x="T4" y="T5"/>
                </a:cxn>
                <a:cxn ang="0">
                  <a:pos x="T6" y="T7"/>
                </a:cxn>
              </a:cxnLst>
              <a:rect l="0" t="0" r="r" b="b"/>
              <a:pathLst>
                <a:path w="8" h="11">
                  <a:moveTo>
                    <a:pt x="1" y="0"/>
                  </a:moveTo>
                  <a:cubicBezTo>
                    <a:pt x="3" y="0"/>
                    <a:pt x="5" y="0"/>
                    <a:pt x="7" y="0"/>
                  </a:cubicBezTo>
                  <a:cubicBezTo>
                    <a:pt x="8" y="5"/>
                    <a:pt x="3" y="4"/>
                    <a:pt x="5" y="11"/>
                  </a:cubicBezTo>
                  <a:cubicBezTo>
                    <a:pt x="0" y="10"/>
                    <a:pt x="0" y="5"/>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4"/>
            <p:cNvSpPr/>
            <p:nvPr/>
          </p:nvSpPr>
          <p:spPr bwMode="auto">
            <a:xfrm>
              <a:off x="2078037" y="3627437"/>
              <a:ext cx="22225" cy="26988"/>
            </a:xfrm>
            <a:custGeom>
              <a:avLst/>
              <a:gdLst>
                <a:gd name="T0" fmla="*/ 3 w 9"/>
                <a:gd name="T1" fmla="*/ 0 h 11"/>
                <a:gd name="T2" fmla="*/ 9 w 9"/>
                <a:gd name="T3" fmla="*/ 0 h 11"/>
                <a:gd name="T4" fmla="*/ 5 w 9"/>
                <a:gd name="T5" fmla="*/ 11 h 11"/>
                <a:gd name="T6" fmla="*/ 3 w 9"/>
                <a:gd name="T7" fmla="*/ 0 h 11"/>
              </a:gdLst>
              <a:ahLst/>
              <a:cxnLst>
                <a:cxn ang="0">
                  <a:pos x="T0" y="T1"/>
                </a:cxn>
                <a:cxn ang="0">
                  <a:pos x="T2" y="T3"/>
                </a:cxn>
                <a:cxn ang="0">
                  <a:pos x="T4" y="T5"/>
                </a:cxn>
                <a:cxn ang="0">
                  <a:pos x="T6" y="T7"/>
                </a:cxn>
              </a:cxnLst>
              <a:rect l="0" t="0" r="r" b="b"/>
              <a:pathLst>
                <a:path w="9" h="11">
                  <a:moveTo>
                    <a:pt x="3" y="0"/>
                  </a:moveTo>
                  <a:cubicBezTo>
                    <a:pt x="5" y="0"/>
                    <a:pt x="7" y="0"/>
                    <a:pt x="9" y="0"/>
                  </a:cubicBezTo>
                  <a:cubicBezTo>
                    <a:pt x="2" y="3"/>
                    <a:pt x="8" y="6"/>
                    <a:pt x="5" y="11"/>
                  </a:cubicBezTo>
                  <a:cubicBezTo>
                    <a:pt x="0" y="11"/>
                    <a:pt x="4" y="3"/>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
            <p:cNvSpPr/>
            <p:nvPr/>
          </p:nvSpPr>
          <p:spPr bwMode="auto">
            <a:xfrm>
              <a:off x="6254750" y="3636962"/>
              <a:ext cx="11113" cy="9525"/>
            </a:xfrm>
            <a:custGeom>
              <a:avLst/>
              <a:gdLst>
                <a:gd name="T0" fmla="*/ 0 w 4"/>
                <a:gd name="T1" fmla="*/ 0 h 4"/>
                <a:gd name="T2" fmla="*/ 4 w 4"/>
                <a:gd name="T3" fmla="*/ 0 h 4"/>
                <a:gd name="T4" fmla="*/ 4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1" y="0"/>
                    <a:pt x="3" y="0"/>
                    <a:pt x="4" y="0"/>
                  </a:cubicBezTo>
                  <a:cubicBezTo>
                    <a:pt x="4" y="2"/>
                    <a:pt x="4" y="3"/>
                    <a:pt x="4" y="4"/>
                  </a:cubicBezTo>
                  <a:cubicBezTo>
                    <a:pt x="3" y="4"/>
                    <a:pt x="1" y="4"/>
                    <a:pt x="0" y="4"/>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6"/>
            <p:cNvSpPr/>
            <p:nvPr/>
          </p:nvSpPr>
          <p:spPr bwMode="auto">
            <a:xfrm>
              <a:off x="6270625" y="3640137"/>
              <a:ext cx="12700" cy="30163"/>
            </a:xfrm>
            <a:custGeom>
              <a:avLst/>
              <a:gdLst>
                <a:gd name="T0" fmla="*/ 0 w 5"/>
                <a:gd name="T1" fmla="*/ 8 h 12"/>
                <a:gd name="T2" fmla="*/ 3 w 5"/>
                <a:gd name="T3" fmla="*/ 12 h 12"/>
                <a:gd name="T4" fmla="*/ 0 w 5"/>
                <a:gd name="T5" fmla="*/ 8 h 12"/>
              </a:gdLst>
              <a:ahLst/>
              <a:cxnLst>
                <a:cxn ang="0">
                  <a:pos x="T0" y="T1"/>
                </a:cxn>
                <a:cxn ang="0">
                  <a:pos x="T2" y="T3"/>
                </a:cxn>
                <a:cxn ang="0">
                  <a:pos x="T4" y="T5"/>
                </a:cxn>
              </a:cxnLst>
              <a:rect l="0" t="0" r="r" b="b"/>
              <a:pathLst>
                <a:path w="5" h="12">
                  <a:moveTo>
                    <a:pt x="0" y="8"/>
                  </a:moveTo>
                  <a:cubicBezTo>
                    <a:pt x="4" y="0"/>
                    <a:pt x="5" y="12"/>
                    <a:pt x="3" y="12"/>
                  </a:cubicBezTo>
                  <a:cubicBezTo>
                    <a:pt x="1" y="12"/>
                    <a:pt x="0" y="9"/>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7"/>
            <p:cNvSpPr/>
            <p:nvPr/>
          </p:nvSpPr>
          <p:spPr bwMode="auto">
            <a:xfrm>
              <a:off x="6805612" y="3665537"/>
              <a:ext cx="36513" cy="38100"/>
            </a:xfrm>
            <a:custGeom>
              <a:avLst/>
              <a:gdLst>
                <a:gd name="T0" fmla="*/ 9 w 14"/>
                <a:gd name="T1" fmla="*/ 0 h 15"/>
                <a:gd name="T2" fmla="*/ 11 w 14"/>
                <a:gd name="T3" fmla="*/ 13 h 15"/>
                <a:gd name="T4" fmla="*/ 7 w 14"/>
                <a:gd name="T5" fmla="*/ 15 h 15"/>
                <a:gd name="T6" fmla="*/ 3 w 14"/>
                <a:gd name="T7" fmla="*/ 8 h 15"/>
                <a:gd name="T8" fmla="*/ 9 w 14"/>
                <a:gd name="T9" fmla="*/ 0 h 15"/>
              </a:gdLst>
              <a:ahLst/>
              <a:cxnLst>
                <a:cxn ang="0">
                  <a:pos x="T0" y="T1"/>
                </a:cxn>
                <a:cxn ang="0">
                  <a:pos x="T2" y="T3"/>
                </a:cxn>
                <a:cxn ang="0">
                  <a:pos x="T4" y="T5"/>
                </a:cxn>
                <a:cxn ang="0">
                  <a:pos x="T6" y="T7"/>
                </a:cxn>
                <a:cxn ang="0">
                  <a:pos x="T8" y="T9"/>
                </a:cxn>
              </a:cxnLst>
              <a:rect l="0" t="0" r="r" b="b"/>
              <a:pathLst>
                <a:path w="14" h="15">
                  <a:moveTo>
                    <a:pt x="9" y="0"/>
                  </a:moveTo>
                  <a:cubicBezTo>
                    <a:pt x="14" y="0"/>
                    <a:pt x="10" y="9"/>
                    <a:pt x="11" y="13"/>
                  </a:cubicBezTo>
                  <a:cubicBezTo>
                    <a:pt x="9" y="12"/>
                    <a:pt x="8" y="13"/>
                    <a:pt x="7" y="15"/>
                  </a:cubicBezTo>
                  <a:cubicBezTo>
                    <a:pt x="0" y="14"/>
                    <a:pt x="13" y="7"/>
                    <a:pt x="3" y="8"/>
                  </a:cubicBezTo>
                  <a:cubicBezTo>
                    <a:pt x="3" y="4"/>
                    <a:pt x="7" y="3"/>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8"/>
            <p:cNvSpPr/>
            <p:nvPr/>
          </p:nvSpPr>
          <p:spPr bwMode="auto">
            <a:xfrm>
              <a:off x="2066925" y="3670299"/>
              <a:ext cx="11113" cy="15875"/>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cubicBezTo>
                    <a:pt x="3" y="1"/>
                    <a:pt x="4" y="3"/>
                    <a:pt x="4" y="6"/>
                  </a:cubicBezTo>
                  <a:cubicBezTo>
                    <a:pt x="2" y="5"/>
                    <a:pt x="0" y="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9"/>
            <p:cNvSpPr/>
            <p:nvPr/>
          </p:nvSpPr>
          <p:spPr bwMode="auto">
            <a:xfrm>
              <a:off x="1271587" y="3692524"/>
              <a:ext cx="31750" cy="20638"/>
            </a:xfrm>
            <a:custGeom>
              <a:avLst/>
              <a:gdLst>
                <a:gd name="T0" fmla="*/ 1 w 12"/>
                <a:gd name="T1" fmla="*/ 0 h 8"/>
                <a:gd name="T2" fmla="*/ 5 w 12"/>
                <a:gd name="T3" fmla="*/ 8 h 8"/>
                <a:gd name="T4" fmla="*/ 1 w 12"/>
                <a:gd name="T5" fmla="*/ 0 h 8"/>
              </a:gdLst>
              <a:ahLst/>
              <a:cxnLst>
                <a:cxn ang="0">
                  <a:pos x="T0" y="T1"/>
                </a:cxn>
                <a:cxn ang="0">
                  <a:pos x="T2" y="T3"/>
                </a:cxn>
                <a:cxn ang="0">
                  <a:pos x="T4" y="T5"/>
                </a:cxn>
              </a:cxnLst>
              <a:rect l="0" t="0" r="r" b="b"/>
              <a:pathLst>
                <a:path w="12" h="8">
                  <a:moveTo>
                    <a:pt x="1" y="0"/>
                  </a:moveTo>
                  <a:cubicBezTo>
                    <a:pt x="7" y="1"/>
                    <a:pt x="12" y="5"/>
                    <a:pt x="5" y="8"/>
                  </a:cubicBezTo>
                  <a:cubicBezTo>
                    <a:pt x="2" y="8"/>
                    <a:pt x="0" y="4"/>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0"/>
            <p:cNvSpPr/>
            <p:nvPr/>
          </p:nvSpPr>
          <p:spPr bwMode="auto">
            <a:xfrm>
              <a:off x="1231900" y="3751262"/>
              <a:ext cx="93663" cy="57150"/>
            </a:xfrm>
            <a:custGeom>
              <a:avLst/>
              <a:gdLst>
                <a:gd name="T0" fmla="*/ 0 w 37"/>
                <a:gd name="T1" fmla="*/ 0 h 22"/>
                <a:gd name="T2" fmla="*/ 36 w 37"/>
                <a:gd name="T3" fmla="*/ 13 h 22"/>
                <a:gd name="T4" fmla="*/ 32 w 37"/>
                <a:gd name="T5" fmla="*/ 13 h 22"/>
                <a:gd name="T6" fmla="*/ 15 w 37"/>
                <a:gd name="T7" fmla="*/ 13 h 22"/>
                <a:gd name="T8" fmla="*/ 0 w 37"/>
                <a:gd name="T9" fmla="*/ 0 h 22"/>
              </a:gdLst>
              <a:ahLst/>
              <a:cxnLst>
                <a:cxn ang="0">
                  <a:pos x="T0" y="T1"/>
                </a:cxn>
                <a:cxn ang="0">
                  <a:pos x="T2" y="T3"/>
                </a:cxn>
                <a:cxn ang="0">
                  <a:pos x="T4" y="T5"/>
                </a:cxn>
                <a:cxn ang="0">
                  <a:pos x="T6" y="T7"/>
                </a:cxn>
                <a:cxn ang="0">
                  <a:pos x="T8" y="T9"/>
                </a:cxn>
              </a:cxnLst>
              <a:rect l="0" t="0" r="r" b="b"/>
              <a:pathLst>
                <a:path w="37" h="22">
                  <a:moveTo>
                    <a:pt x="0" y="0"/>
                  </a:moveTo>
                  <a:cubicBezTo>
                    <a:pt x="10" y="1"/>
                    <a:pt x="23" y="10"/>
                    <a:pt x="36" y="13"/>
                  </a:cubicBezTo>
                  <a:cubicBezTo>
                    <a:pt x="37" y="22"/>
                    <a:pt x="36" y="14"/>
                    <a:pt x="32" y="13"/>
                  </a:cubicBezTo>
                  <a:cubicBezTo>
                    <a:pt x="28" y="12"/>
                    <a:pt x="20" y="15"/>
                    <a:pt x="15" y="13"/>
                  </a:cubicBezTo>
                  <a:cubicBezTo>
                    <a:pt x="9" y="11"/>
                    <a:pt x="0" y="6"/>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1"/>
            <p:cNvSpPr/>
            <p:nvPr/>
          </p:nvSpPr>
          <p:spPr bwMode="auto">
            <a:xfrm>
              <a:off x="6354762" y="3762374"/>
              <a:ext cx="9525" cy="12700"/>
            </a:xfrm>
            <a:custGeom>
              <a:avLst/>
              <a:gdLst>
                <a:gd name="T0" fmla="*/ 0 w 4"/>
                <a:gd name="T1" fmla="*/ 0 h 5"/>
                <a:gd name="T2" fmla="*/ 4 w 4"/>
                <a:gd name="T3" fmla="*/ 0 h 5"/>
                <a:gd name="T4" fmla="*/ 4 w 4"/>
                <a:gd name="T5" fmla="*/ 5 h 5"/>
                <a:gd name="T6" fmla="*/ 0 w 4"/>
                <a:gd name="T7" fmla="*/ 5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1" y="0"/>
                    <a:pt x="2" y="0"/>
                    <a:pt x="4" y="0"/>
                  </a:cubicBezTo>
                  <a:cubicBezTo>
                    <a:pt x="4" y="2"/>
                    <a:pt x="4" y="3"/>
                    <a:pt x="4" y="5"/>
                  </a:cubicBezTo>
                  <a:cubicBezTo>
                    <a:pt x="2" y="5"/>
                    <a:pt x="1" y="5"/>
                    <a:pt x="0" y="5"/>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2"/>
            <p:cNvSpPr/>
            <p:nvPr/>
          </p:nvSpPr>
          <p:spPr bwMode="auto">
            <a:xfrm>
              <a:off x="6791325" y="3789362"/>
              <a:ext cx="38100" cy="38100"/>
            </a:xfrm>
            <a:custGeom>
              <a:avLst/>
              <a:gdLst>
                <a:gd name="T0" fmla="*/ 7 w 15"/>
                <a:gd name="T1" fmla="*/ 0 h 15"/>
                <a:gd name="T2" fmla="*/ 15 w 15"/>
                <a:gd name="T3" fmla="*/ 11 h 15"/>
                <a:gd name="T4" fmla="*/ 0 w 15"/>
                <a:gd name="T5" fmla="*/ 11 h 15"/>
                <a:gd name="T6" fmla="*/ 7 w 15"/>
                <a:gd name="T7" fmla="*/ 0 h 15"/>
              </a:gdLst>
              <a:ahLst/>
              <a:cxnLst>
                <a:cxn ang="0">
                  <a:pos x="T0" y="T1"/>
                </a:cxn>
                <a:cxn ang="0">
                  <a:pos x="T2" y="T3"/>
                </a:cxn>
                <a:cxn ang="0">
                  <a:pos x="T4" y="T5"/>
                </a:cxn>
                <a:cxn ang="0">
                  <a:pos x="T6" y="T7"/>
                </a:cxn>
              </a:cxnLst>
              <a:rect l="0" t="0" r="r" b="b"/>
              <a:pathLst>
                <a:path w="15" h="15">
                  <a:moveTo>
                    <a:pt x="7" y="0"/>
                  </a:moveTo>
                  <a:cubicBezTo>
                    <a:pt x="12" y="1"/>
                    <a:pt x="14" y="6"/>
                    <a:pt x="15" y="11"/>
                  </a:cubicBezTo>
                  <a:cubicBezTo>
                    <a:pt x="9" y="15"/>
                    <a:pt x="6" y="15"/>
                    <a:pt x="0" y="11"/>
                  </a:cubicBezTo>
                  <a:cubicBezTo>
                    <a:pt x="2" y="7"/>
                    <a:pt x="5" y="5"/>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3"/>
            <p:cNvSpPr/>
            <p:nvPr/>
          </p:nvSpPr>
          <p:spPr bwMode="auto">
            <a:xfrm>
              <a:off x="928687" y="3795712"/>
              <a:ext cx="55563" cy="26988"/>
            </a:xfrm>
            <a:custGeom>
              <a:avLst/>
              <a:gdLst>
                <a:gd name="T0" fmla="*/ 18 w 22"/>
                <a:gd name="T1" fmla="*/ 0 h 11"/>
                <a:gd name="T2" fmla="*/ 22 w 22"/>
                <a:gd name="T3" fmla="*/ 7 h 11"/>
                <a:gd name="T4" fmla="*/ 1 w 22"/>
                <a:gd name="T5" fmla="*/ 11 h 11"/>
                <a:gd name="T6" fmla="*/ 18 w 22"/>
                <a:gd name="T7" fmla="*/ 0 h 11"/>
              </a:gdLst>
              <a:ahLst/>
              <a:cxnLst>
                <a:cxn ang="0">
                  <a:pos x="T0" y="T1"/>
                </a:cxn>
                <a:cxn ang="0">
                  <a:pos x="T2" y="T3"/>
                </a:cxn>
                <a:cxn ang="0">
                  <a:pos x="T4" y="T5"/>
                </a:cxn>
                <a:cxn ang="0">
                  <a:pos x="T6" y="T7"/>
                </a:cxn>
              </a:cxnLst>
              <a:rect l="0" t="0" r="r" b="b"/>
              <a:pathLst>
                <a:path w="22" h="11">
                  <a:moveTo>
                    <a:pt x="18" y="0"/>
                  </a:moveTo>
                  <a:cubicBezTo>
                    <a:pt x="18" y="4"/>
                    <a:pt x="20" y="6"/>
                    <a:pt x="22" y="7"/>
                  </a:cubicBezTo>
                  <a:cubicBezTo>
                    <a:pt x="18" y="11"/>
                    <a:pt x="7" y="9"/>
                    <a:pt x="1" y="11"/>
                  </a:cubicBezTo>
                  <a:cubicBezTo>
                    <a:pt x="0" y="1"/>
                    <a:pt x="9"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4"/>
            <p:cNvSpPr/>
            <p:nvPr/>
          </p:nvSpPr>
          <p:spPr bwMode="auto">
            <a:xfrm>
              <a:off x="6464300" y="3817937"/>
              <a:ext cx="53975" cy="93663"/>
            </a:xfrm>
            <a:custGeom>
              <a:avLst/>
              <a:gdLst>
                <a:gd name="T0" fmla="*/ 10 w 21"/>
                <a:gd name="T1" fmla="*/ 0 h 37"/>
                <a:gd name="T2" fmla="*/ 10 w 21"/>
                <a:gd name="T3" fmla="*/ 17 h 37"/>
                <a:gd name="T4" fmla="*/ 0 w 21"/>
                <a:gd name="T5" fmla="*/ 36 h 37"/>
                <a:gd name="T6" fmla="*/ 10 w 21"/>
                <a:gd name="T7" fmla="*/ 13 h 37"/>
                <a:gd name="T8" fmla="*/ 10 w 21"/>
                <a:gd name="T9" fmla="*/ 0 h 37"/>
              </a:gdLst>
              <a:ahLst/>
              <a:cxnLst>
                <a:cxn ang="0">
                  <a:pos x="T0" y="T1"/>
                </a:cxn>
                <a:cxn ang="0">
                  <a:pos x="T2" y="T3"/>
                </a:cxn>
                <a:cxn ang="0">
                  <a:pos x="T4" y="T5"/>
                </a:cxn>
                <a:cxn ang="0">
                  <a:pos x="T6" y="T7"/>
                </a:cxn>
                <a:cxn ang="0">
                  <a:pos x="T8" y="T9"/>
                </a:cxn>
              </a:cxnLst>
              <a:rect l="0" t="0" r="r" b="b"/>
              <a:pathLst>
                <a:path w="21" h="37">
                  <a:moveTo>
                    <a:pt x="10" y="0"/>
                  </a:moveTo>
                  <a:cubicBezTo>
                    <a:pt x="21" y="0"/>
                    <a:pt x="12" y="12"/>
                    <a:pt x="10" y="17"/>
                  </a:cubicBezTo>
                  <a:cubicBezTo>
                    <a:pt x="8" y="24"/>
                    <a:pt x="8" y="37"/>
                    <a:pt x="0" y="36"/>
                  </a:cubicBezTo>
                  <a:cubicBezTo>
                    <a:pt x="4" y="29"/>
                    <a:pt x="3" y="17"/>
                    <a:pt x="10" y="13"/>
                  </a:cubicBezTo>
                  <a:cubicBezTo>
                    <a:pt x="10" y="8"/>
                    <a:pt x="10" y="4"/>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
            <p:cNvSpPr/>
            <p:nvPr/>
          </p:nvSpPr>
          <p:spPr bwMode="auto">
            <a:xfrm>
              <a:off x="568325" y="3846512"/>
              <a:ext cx="23813" cy="20638"/>
            </a:xfrm>
            <a:custGeom>
              <a:avLst/>
              <a:gdLst>
                <a:gd name="T0" fmla="*/ 0 w 9"/>
                <a:gd name="T1" fmla="*/ 0 h 8"/>
                <a:gd name="T2" fmla="*/ 9 w 9"/>
                <a:gd name="T3" fmla="*/ 0 h 8"/>
                <a:gd name="T4" fmla="*/ 0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3" y="0"/>
                    <a:pt x="6" y="0"/>
                    <a:pt x="9" y="0"/>
                  </a:cubicBezTo>
                  <a:cubicBezTo>
                    <a:pt x="8" y="4"/>
                    <a:pt x="5" y="7"/>
                    <a:pt x="0" y="8"/>
                  </a:cubicBezTo>
                  <a:cubicBezTo>
                    <a:pt x="0" y="5"/>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6"/>
            <p:cNvSpPr/>
            <p:nvPr/>
          </p:nvSpPr>
          <p:spPr bwMode="auto">
            <a:xfrm>
              <a:off x="592137" y="3846512"/>
              <a:ext cx="22225" cy="26988"/>
            </a:xfrm>
            <a:custGeom>
              <a:avLst/>
              <a:gdLst>
                <a:gd name="T0" fmla="*/ 4 w 9"/>
                <a:gd name="T1" fmla="*/ 0 h 11"/>
                <a:gd name="T2" fmla="*/ 9 w 9"/>
                <a:gd name="T3" fmla="*/ 10 h 11"/>
                <a:gd name="T4" fmla="*/ 4 w 9"/>
                <a:gd name="T5" fmla="*/ 0 h 11"/>
              </a:gdLst>
              <a:ahLst/>
              <a:cxnLst>
                <a:cxn ang="0">
                  <a:pos x="T0" y="T1"/>
                </a:cxn>
                <a:cxn ang="0">
                  <a:pos x="T2" y="T3"/>
                </a:cxn>
                <a:cxn ang="0">
                  <a:pos x="T4" y="T5"/>
                </a:cxn>
              </a:cxnLst>
              <a:rect l="0" t="0" r="r" b="b"/>
              <a:pathLst>
                <a:path w="9" h="11">
                  <a:moveTo>
                    <a:pt x="4" y="0"/>
                  </a:moveTo>
                  <a:cubicBezTo>
                    <a:pt x="7" y="1"/>
                    <a:pt x="9" y="5"/>
                    <a:pt x="9" y="10"/>
                  </a:cubicBezTo>
                  <a:cubicBezTo>
                    <a:pt x="0" y="11"/>
                    <a:pt x="3" y="5"/>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7"/>
            <p:cNvSpPr/>
            <p:nvPr/>
          </p:nvSpPr>
          <p:spPr bwMode="auto">
            <a:xfrm>
              <a:off x="623887" y="3871912"/>
              <a:ext cx="23813" cy="22225"/>
            </a:xfrm>
            <a:custGeom>
              <a:avLst/>
              <a:gdLst>
                <a:gd name="T0" fmla="*/ 4 w 9"/>
                <a:gd name="T1" fmla="*/ 0 h 9"/>
                <a:gd name="T2" fmla="*/ 8 w 9"/>
                <a:gd name="T3" fmla="*/ 9 h 9"/>
                <a:gd name="T4" fmla="*/ 4 w 9"/>
                <a:gd name="T5" fmla="*/ 0 h 9"/>
              </a:gdLst>
              <a:ahLst/>
              <a:cxnLst>
                <a:cxn ang="0">
                  <a:pos x="T0" y="T1"/>
                </a:cxn>
                <a:cxn ang="0">
                  <a:pos x="T2" y="T3"/>
                </a:cxn>
                <a:cxn ang="0">
                  <a:pos x="T4" y="T5"/>
                </a:cxn>
              </a:cxnLst>
              <a:rect l="0" t="0" r="r" b="b"/>
              <a:pathLst>
                <a:path w="9" h="9">
                  <a:moveTo>
                    <a:pt x="4" y="0"/>
                  </a:moveTo>
                  <a:cubicBezTo>
                    <a:pt x="8" y="1"/>
                    <a:pt x="9" y="4"/>
                    <a:pt x="8" y="9"/>
                  </a:cubicBezTo>
                  <a:cubicBezTo>
                    <a:pt x="5" y="7"/>
                    <a:pt x="0" y="4"/>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8"/>
            <p:cNvSpPr/>
            <p:nvPr/>
          </p:nvSpPr>
          <p:spPr bwMode="auto">
            <a:xfrm>
              <a:off x="6708775" y="3873499"/>
              <a:ext cx="12700" cy="20638"/>
            </a:xfrm>
            <a:custGeom>
              <a:avLst/>
              <a:gdLst>
                <a:gd name="T0" fmla="*/ 0 w 5"/>
                <a:gd name="T1" fmla="*/ 1 h 8"/>
                <a:gd name="T2" fmla="*/ 4 w 5"/>
                <a:gd name="T3" fmla="*/ 8 h 8"/>
                <a:gd name="T4" fmla="*/ 0 w 5"/>
                <a:gd name="T5" fmla="*/ 6 h 8"/>
                <a:gd name="T6" fmla="*/ 0 w 5"/>
                <a:gd name="T7" fmla="*/ 1 h 8"/>
              </a:gdLst>
              <a:ahLst/>
              <a:cxnLst>
                <a:cxn ang="0">
                  <a:pos x="T0" y="T1"/>
                </a:cxn>
                <a:cxn ang="0">
                  <a:pos x="T2" y="T3"/>
                </a:cxn>
                <a:cxn ang="0">
                  <a:pos x="T4" y="T5"/>
                </a:cxn>
                <a:cxn ang="0">
                  <a:pos x="T6" y="T7"/>
                </a:cxn>
              </a:cxnLst>
              <a:rect l="0" t="0" r="r" b="b"/>
              <a:pathLst>
                <a:path w="5" h="8">
                  <a:moveTo>
                    <a:pt x="0" y="1"/>
                  </a:moveTo>
                  <a:cubicBezTo>
                    <a:pt x="5" y="0"/>
                    <a:pt x="4" y="5"/>
                    <a:pt x="4" y="8"/>
                  </a:cubicBezTo>
                  <a:cubicBezTo>
                    <a:pt x="3" y="8"/>
                    <a:pt x="2" y="6"/>
                    <a:pt x="0" y="6"/>
                  </a:cubicBezTo>
                  <a:cubicBezTo>
                    <a:pt x="0" y="4"/>
                    <a:pt x="0" y="3"/>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9"/>
            <p:cNvSpPr/>
            <p:nvPr/>
          </p:nvSpPr>
          <p:spPr bwMode="auto">
            <a:xfrm>
              <a:off x="584200" y="3914774"/>
              <a:ext cx="76200" cy="79375"/>
            </a:xfrm>
            <a:custGeom>
              <a:avLst/>
              <a:gdLst>
                <a:gd name="T0" fmla="*/ 29 w 30"/>
                <a:gd name="T1" fmla="*/ 0 h 31"/>
                <a:gd name="T2" fmla="*/ 27 w 30"/>
                <a:gd name="T3" fmla="*/ 13 h 31"/>
                <a:gd name="T4" fmla="*/ 9 w 30"/>
                <a:gd name="T5" fmla="*/ 31 h 31"/>
                <a:gd name="T6" fmla="*/ 1 w 30"/>
                <a:gd name="T7" fmla="*/ 16 h 31"/>
                <a:gd name="T8" fmla="*/ 18 w 30"/>
                <a:gd name="T9" fmla="*/ 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cubicBezTo>
                    <a:pt x="30" y="7"/>
                    <a:pt x="25" y="7"/>
                    <a:pt x="27" y="13"/>
                  </a:cubicBezTo>
                  <a:cubicBezTo>
                    <a:pt x="15" y="13"/>
                    <a:pt x="13" y="23"/>
                    <a:pt x="9" y="31"/>
                  </a:cubicBezTo>
                  <a:cubicBezTo>
                    <a:pt x="2" y="30"/>
                    <a:pt x="0" y="24"/>
                    <a:pt x="1" y="16"/>
                  </a:cubicBezTo>
                  <a:cubicBezTo>
                    <a:pt x="6" y="10"/>
                    <a:pt x="17" y="10"/>
                    <a:pt x="18" y="0"/>
                  </a:cubicBezTo>
                  <a:cubicBezTo>
                    <a:pt x="22" y="0"/>
                    <a:pt x="25" y="0"/>
                    <a:pt x="2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50"/>
            <p:cNvSpPr/>
            <p:nvPr/>
          </p:nvSpPr>
          <p:spPr bwMode="auto">
            <a:xfrm>
              <a:off x="1560512" y="3917949"/>
              <a:ext cx="42863" cy="33338"/>
            </a:xfrm>
            <a:custGeom>
              <a:avLst/>
              <a:gdLst>
                <a:gd name="T0" fmla="*/ 2 w 17"/>
                <a:gd name="T1" fmla="*/ 2 h 13"/>
                <a:gd name="T2" fmla="*/ 17 w 17"/>
                <a:gd name="T3" fmla="*/ 6 h 13"/>
                <a:gd name="T4" fmla="*/ 2 w 17"/>
                <a:gd name="T5" fmla="*/ 2 h 13"/>
              </a:gdLst>
              <a:ahLst/>
              <a:cxnLst>
                <a:cxn ang="0">
                  <a:pos x="T0" y="T1"/>
                </a:cxn>
                <a:cxn ang="0">
                  <a:pos x="T2" y="T3"/>
                </a:cxn>
                <a:cxn ang="0">
                  <a:pos x="T4" y="T5"/>
                </a:cxn>
              </a:cxnLst>
              <a:rect l="0" t="0" r="r" b="b"/>
              <a:pathLst>
                <a:path w="17" h="13">
                  <a:moveTo>
                    <a:pt x="2" y="2"/>
                  </a:moveTo>
                  <a:cubicBezTo>
                    <a:pt x="10" y="0"/>
                    <a:pt x="13" y="3"/>
                    <a:pt x="17" y="6"/>
                  </a:cubicBezTo>
                  <a:cubicBezTo>
                    <a:pt x="13" y="11"/>
                    <a:pt x="0" y="1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51"/>
            <p:cNvSpPr/>
            <p:nvPr/>
          </p:nvSpPr>
          <p:spPr bwMode="auto">
            <a:xfrm>
              <a:off x="2589212" y="3976687"/>
              <a:ext cx="20638" cy="109538"/>
            </a:xfrm>
            <a:custGeom>
              <a:avLst/>
              <a:gdLst>
                <a:gd name="T0" fmla="*/ 3 w 8"/>
                <a:gd name="T1" fmla="*/ 0 h 43"/>
                <a:gd name="T2" fmla="*/ 7 w 8"/>
                <a:gd name="T3" fmla="*/ 4 h 43"/>
                <a:gd name="T4" fmla="*/ 7 w 8"/>
                <a:gd name="T5" fmla="*/ 26 h 43"/>
                <a:gd name="T6" fmla="*/ 1 w 8"/>
                <a:gd name="T7" fmla="*/ 43 h 43"/>
                <a:gd name="T8" fmla="*/ 3 w 8"/>
                <a:gd name="T9" fmla="*/ 0 h 43"/>
              </a:gdLst>
              <a:ahLst/>
              <a:cxnLst>
                <a:cxn ang="0">
                  <a:pos x="T0" y="T1"/>
                </a:cxn>
                <a:cxn ang="0">
                  <a:pos x="T2" y="T3"/>
                </a:cxn>
                <a:cxn ang="0">
                  <a:pos x="T4" y="T5"/>
                </a:cxn>
                <a:cxn ang="0">
                  <a:pos x="T6" y="T7"/>
                </a:cxn>
                <a:cxn ang="0">
                  <a:pos x="T8" y="T9"/>
                </a:cxn>
              </a:cxnLst>
              <a:rect l="0" t="0" r="r" b="b"/>
              <a:pathLst>
                <a:path w="8" h="43">
                  <a:moveTo>
                    <a:pt x="3" y="0"/>
                  </a:moveTo>
                  <a:cubicBezTo>
                    <a:pt x="5" y="1"/>
                    <a:pt x="7" y="2"/>
                    <a:pt x="7" y="4"/>
                  </a:cubicBezTo>
                  <a:cubicBezTo>
                    <a:pt x="7" y="11"/>
                    <a:pt x="8" y="19"/>
                    <a:pt x="7" y="26"/>
                  </a:cubicBezTo>
                  <a:cubicBezTo>
                    <a:pt x="7" y="32"/>
                    <a:pt x="7" y="42"/>
                    <a:pt x="1" y="43"/>
                  </a:cubicBezTo>
                  <a:cubicBezTo>
                    <a:pt x="0" y="24"/>
                    <a:pt x="3" y="14"/>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52"/>
            <p:cNvSpPr/>
            <p:nvPr/>
          </p:nvSpPr>
          <p:spPr bwMode="auto">
            <a:xfrm>
              <a:off x="1646237" y="3978274"/>
              <a:ext cx="23813" cy="38100"/>
            </a:xfrm>
            <a:custGeom>
              <a:avLst/>
              <a:gdLst>
                <a:gd name="T0" fmla="*/ 9 w 9"/>
                <a:gd name="T1" fmla="*/ 8 h 15"/>
                <a:gd name="T2" fmla="*/ 9 w 9"/>
                <a:gd name="T3" fmla="*/ 8 h 15"/>
              </a:gdLst>
              <a:ahLst/>
              <a:cxnLst>
                <a:cxn ang="0">
                  <a:pos x="T0" y="T1"/>
                </a:cxn>
                <a:cxn ang="0">
                  <a:pos x="T2" y="T3"/>
                </a:cxn>
              </a:cxnLst>
              <a:rect l="0" t="0" r="r" b="b"/>
              <a:pathLst>
                <a:path w="9" h="15">
                  <a:moveTo>
                    <a:pt x="9" y="8"/>
                  </a:moveTo>
                  <a:cubicBezTo>
                    <a:pt x="3" y="15"/>
                    <a:pt x="0" y="0"/>
                    <a:pt x="9"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53"/>
            <p:cNvSpPr/>
            <p:nvPr/>
          </p:nvSpPr>
          <p:spPr bwMode="auto">
            <a:xfrm>
              <a:off x="6413500" y="4003674"/>
              <a:ext cx="34925" cy="104775"/>
            </a:xfrm>
            <a:custGeom>
              <a:avLst/>
              <a:gdLst>
                <a:gd name="T0" fmla="*/ 9 w 14"/>
                <a:gd name="T1" fmla="*/ 0 h 41"/>
                <a:gd name="T2" fmla="*/ 11 w 14"/>
                <a:gd name="T3" fmla="*/ 19 h 41"/>
                <a:gd name="T4" fmla="*/ 7 w 14"/>
                <a:gd name="T5" fmla="*/ 23 h 41"/>
                <a:gd name="T6" fmla="*/ 0 w 14"/>
                <a:gd name="T7" fmla="*/ 38 h 41"/>
                <a:gd name="T8" fmla="*/ 9 w 14"/>
                <a:gd name="T9" fmla="*/ 0 h 41"/>
              </a:gdLst>
              <a:ahLst/>
              <a:cxnLst>
                <a:cxn ang="0">
                  <a:pos x="T0" y="T1"/>
                </a:cxn>
                <a:cxn ang="0">
                  <a:pos x="T2" y="T3"/>
                </a:cxn>
                <a:cxn ang="0">
                  <a:pos x="T4" y="T5"/>
                </a:cxn>
                <a:cxn ang="0">
                  <a:pos x="T6" y="T7"/>
                </a:cxn>
                <a:cxn ang="0">
                  <a:pos x="T8" y="T9"/>
                </a:cxn>
              </a:cxnLst>
              <a:rect l="0" t="0" r="r" b="b"/>
              <a:pathLst>
                <a:path w="14" h="41">
                  <a:moveTo>
                    <a:pt x="9" y="0"/>
                  </a:moveTo>
                  <a:cubicBezTo>
                    <a:pt x="14" y="1"/>
                    <a:pt x="12" y="13"/>
                    <a:pt x="11" y="19"/>
                  </a:cubicBezTo>
                  <a:cubicBezTo>
                    <a:pt x="11" y="20"/>
                    <a:pt x="7" y="23"/>
                    <a:pt x="7" y="23"/>
                  </a:cubicBezTo>
                  <a:cubicBezTo>
                    <a:pt x="5" y="30"/>
                    <a:pt x="9" y="41"/>
                    <a:pt x="0" y="38"/>
                  </a:cubicBezTo>
                  <a:cubicBezTo>
                    <a:pt x="4" y="22"/>
                    <a:pt x="5" y="15"/>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54"/>
            <p:cNvSpPr/>
            <p:nvPr/>
          </p:nvSpPr>
          <p:spPr bwMode="auto">
            <a:xfrm>
              <a:off x="744537" y="4024312"/>
              <a:ext cx="100013" cy="71438"/>
            </a:xfrm>
            <a:custGeom>
              <a:avLst/>
              <a:gdLst>
                <a:gd name="T0" fmla="*/ 15 w 39"/>
                <a:gd name="T1" fmla="*/ 0 h 28"/>
                <a:gd name="T2" fmla="*/ 26 w 39"/>
                <a:gd name="T3" fmla="*/ 11 h 28"/>
                <a:gd name="T4" fmla="*/ 30 w 39"/>
                <a:gd name="T5" fmla="*/ 7 h 28"/>
                <a:gd name="T6" fmla="*/ 39 w 39"/>
                <a:gd name="T7" fmla="*/ 18 h 28"/>
                <a:gd name="T8" fmla="*/ 34 w 39"/>
                <a:gd name="T9" fmla="*/ 22 h 28"/>
                <a:gd name="T10" fmla="*/ 17 w 39"/>
                <a:gd name="T11" fmla="*/ 28 h 28"/>
                <a:gd name="T12" fmla="*/ 17 w 39"/>
                <a:gd name="T13" fmla="*/ 11 h 28"/>
                <a:gd name="T14" fmla="*/ 13 w 39"/>
                <a:gd name="T15" fmla="*/ 24 h 28"/>
                <a:gd name="T16" fmla="*/ 0 w 39"/>
                <a:gd name="T17" fmla="*/ 7 h 28"/>
                <a:gd name="T18" fmla="*/ 15 w 3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8">
                  <a:moveTo>
                    <a:pt x="15" y="0"/>
                  </a:moveTo>
                  <a:cubicBezTo>
                    <a:pt x="18" y="4"/>
                    <a:pt x="26" y="4"/>
                    <a:pt x="26" y="11"/>
                  </a:cubicBezTo>
                  <a:cubicBezTo>
                    <a:pt x="28" y="10"/>
                    <a:pt x="30" y="9"/>
                    <a:pt x="30" y="7"/>
                  </a:cubicBezTo>
                  <a:cubicBezTo>
                    <a:pt x="34" y="10"/>
                    <a:pt x="39" y="11"/>
                    <a:pt x="39" y="18"/>
                  </a:cubicBezTo>
                  <a:cubicBezTo>
                    <a:pt x="35" y="14"/>
                    <a:pt x="34" y="16"/>
                    <a:pt x="34" y="22"/>
                  </a:cubicBezTo>
                  <a:cubicBezTo>
                    <a:pt x="26" y="14"/>
                    <a:pt x="24" y="27"/>
                    <a:pt x="17" y="28"/>
                  </a:cubicBezTo>
                  <a:cubicBezTo>
                    <a:pt x="13" y="24"/>
                    <a:pt x="22" y="15"/>
                    <a:pt x="17" y="11"/>
                  </a:cubicBezTo>
                  <a:cubicBezTo>
                    <a:pt x="13" y="13"/>
                    <a:pt x="12" y="18"/>
                    <a:pt x="13" y="24"/>
                  </a:cubicBezTo>
                  <a:cubicBezTo>
                    <a:pt x="6" y="21"/>
                    <a:pt x="8" y="8"/>
                    <a:pt x="0" y="7"/>
                  </a:cubicBezTo>
                  <a:cubicBezTo>
                    <a:pt x="2" y="1"/>
                    <a:pt x="16" y="8"/>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55"/>
            <p:cNvSpPr/>
            <p:nvPr/>
          </p:nvSpPr>
          <p:spPr bwMode="auto">
            <a:xfrm>
              <a:off x="857250" y="4044949"/>
              <a:ext cx="25400" cy="25400"/>
            </a:xfrm>
            <a:custGeom>
              <a:avLst/>
              <a:gdLst>
                <a:gd name="T0" fmla="*/ 1 w 10"/>
                <a:gd name="T1" fmla="*/ 1 h 10"/>
                <a:gd name="T2" fmla="*/ 3 w 10"/>
                <a:gd name="T3" fmla="*/ 10 h 10"/>
                <a:gd name="T4" fmla="*/ 1 w 10"/>
                <a:gd name="T5" fmla="*/ 1 h 10"/>
              </a:gdLst>
              <a:ahLst/>
              <a:cxnLst>
                <a:cxn ang="0">
                  <a:pos x="T0" y="T1"/>
                </a:cxn>
                <a:cxn ang="0">
                  <a:pos x="T2" y="T3"/>
                </a:cxn>
                <a:cxn ang="0">
                  <a:pos x="T4" y="T5"/>
                </a:cxn>
              </a:cxnLst>
              <a:rect l="0" t="0" r="r" b="b"/>
              <a:pathLst>
                <a:path w="10" h="10">
                  <a:moveTo>
                    <a:pt x="1" y="1"/>
                  </a:moveTo>
                  <a:cubicBezTo>
                    <a:pt x="10" y="0"/>
                    <a:pt x="2" y="5"/>
                    <a:pt x="3" y="10"/>
                  </a:cubicBezTo>
                  <a:cubicBezTo>
                    <a:pt x="0" y="9"/>
                    <a:pt x="1" y="4"/>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56"/>
            <p:cNvSpPr/>
            <p:nvPr/>
          </p:nvSpPr>
          <p:spPr bwMode="auto">
            <a:xfrm>
              <a:off x="1309687" y="4065587"/>
              <a:ext cx="141288" cy="104775"/>
            </a:xfrm>
            <a:custGeom>
              <a:avLst/>
              <a:gdLst>
                <a:gd name="T0" fmla="*/ 55 w 55"/>
                <a:gd name="T1" fmla="*/ 2 h 41"/>
                <a:gd name="T2" fmla="*/ 42 w 55"/>
                <a:gd name="T3" fmla="*/ 27 h 41"/>
                <a:gd name="T4" fmla="*/ 20 w 55"/>
                <a:gd name="T5" fmla="*/ 38 h 41"/>
                <a:gd name="T6" fmla="*/ 1 w 55"/>
                <a:gd name="T7" fmla="*/ 32 h 41"/>
                <a:gd name="T8" fmla="*/ 10 w 55"/>
                <a:gd name="T9" fmla="*/ 25 h 41"/>
                <a:gd name="T10" fmla="*/ 40 w 55"/>
                <a:gd name="T11" fmla="*/ 6 h 41"/>
                <a:gd name="T12" fmla="*/ 55 w 55"/>
                <a:gd name="T13" fmla="*/ 2 h 41"/>
              </a:gdLst>
              <a:ahLst/>
              <a:cxnLst>
                <a:cxn ang="0">
                  <a:pos x="T0" y="T1"/>
                </a:cxn>
                <a:cxn ang="0">
                  <a:pos x="T2" y="T3"/>
                </a:cxn>
                <a:cxn ang="0">
                  <a:pos x="T4" y="T5"/>
                </a:cxn>
                <a:cxn ang="0">
                  <a:pos x="T6" y="T7"/>
                </a:cxn>
                <a:cxn ang="0">
                  <a:pos x="T8" y="T9"/>
                </a:cxn>
                <a:cxn ang="0">
                  <a:pos x="T10" y="T11"/>
                </a:cxn>
                <a:cxn ang="0">
                  <a:pos x="T12" y="T13"/>
                </a:cxn>
              </a:cxnLst>
              <a:rect l="0" t="0" r="r" b="b"/>
              <a:pathLst>
                <a:path w="55" h="41">
                  <a:moveTo>
                    <a:pt x="55" y="2"/>
                  </a:moveTo>
                  <a:cubicBezTo>
                    <a:pt x="53" y="13"/>
                    <a:pt x="46" y="19"/>
                    <a:pt x="42" y="27"/>
                  </a:cubicBezTo>
                  <a:cubicBezTo>
                    <a:pt x="32" y="28"/>
                    <a:pt x="22" y="29"/>
                    <a:pt x="20" y="38"/>
                  </a:cubicBezTo>
                  <a:cubicBezTo>
                    <a:pt x="12" y="35"/>
                    <a:pt x="5" y="41"/>
                    <a:pt x="1" y="32"/>
                  </a:cubicBezTo>
                  <a:cubicBezTo>
                    <a:pt x="0" y="26"/>
                    <a:pt x="6" y="26"/>
                    <a:pt x="10" y="25"/>
                  </a:cubicBezTo>
                  <a:cubicBezTo>
                    <a:pt x="10" y="9"/>
                    <a:pt x="24" y="11"/>
                    <a:pt x="40" y="6"/>
                  </a:cubicBezTo>
                  <a:cubicBezTo>
                    <a:pt x="44" y="4"/>
                    <a:pt x="46" y="0"/>
                    <a:pt x="5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57"/>
            <p:cNvSpPr/>
            <p:nvPr/>
          </p:nvSpPr>
          <p:spPr bwMode="auto">
            <a:xfrm>
              <a:off x="2582862" y="4113212"/>
              <a:ext cx="22225" cy="20638"/>
            </a:xfrm>
            <a:custGeom>
              <a:avLst/>
              <a:gdLst>
                <a:gd name="T0" fmla="*/ 4 w 9"/>
                <a:gd name="T1" fmla="*/ 0 h 8"/>
                <a:gd name="T2" fmla="*/ 6 w 9"/>
                <a:gd name="T3" fmla="*/ 8 h 8"/>
                <a:gd name="T4" fmla="*/ 0 w 9"/>
                <a:gd name="T5" fmla="*/ 6 h 8"/>
                <a:gd name="T6" fmla="*/ 4 w 9"/>
                <a:gd name="T7" fmla="*/ 0 h 8"/>
              </a:gdLst>
              <a:ahLst/>
              <a:cxnLst>
                <a:cxn ang="0">
                  <a:pos x="T0" y="T1"/>
                </a:cxn>
                <a:cxn ang="0">
                  <a:pos x="T2" y="T3"/>
                </a:cxn>
                <a:cxn ang="0">
                  <a:pos x="T4" y="T5"/>
                </a:cxn>
                <a:cxn ang="0">
                  <a:pos x="T6" y="T7"/>
                </a:cxn>
              </a:cxnLst>
              <a:rect l="0" t="0" r="r" b="b"/>
              <a:pathLst>
                <a:path w="9" h="8">
                  <a:moveTo>
                    <a:pt x="4" y="0"/>
                  </a:moveTo>
                  <a:cubicBezTo>
                    <a:pt x="7" y="2"/>
                    <a:pt x="9" y="5"/>
                    <a:pt x="6" y="8"/>
                  </a:cubicBezTo>
                  <a:cubicBezTo>
                    <a:pt x="4" y="7"/>
                    <a:pt x="3" y="6"/>
                    <a:pt x="0" y="6"/>
                  </a:cubicBezTo>
                  <a:cubicBezTo>
                    <a:pt x="0" y="3"/>
                    <a:pt x="3" y="3"/>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58"/>
            <p:cNvSpPr/>
            <p:nvPr/>
          </p:nvSpPr>
          <p:spPr bwMode="auto">
            <a:xfrm>
              <a:off x="7170737" y="4124324"/>
              <a:ext cx="38100" cy="26988"/>
            </a:xfrm>
            <a:custGeom>
              <a:avLst/>
              <a:gdLst>
                <a:gd name="T0" fmla="*/ 10 w 15"/>
                <a:gd name="T1" fmla="*/ 0 h 11"/>
                <a:gd name="T2" fmla="*/ 14 w 15"/>
                <a:gd name="T3" fmla="*/ 11 h 11"/>
                <a:gd name="T4" fmla="*/ 1 w 15"/>
                <a:gd name="T5" fmla="*/ 6 h 11"/>
                <a:gd name="T6" fmla="*/ 10 w 15"/>
                <a:gd name="T7" fmla="*/ 0 h 11"/>
              </a:gdLst>
              <a:ahLst/>
              <a:cxnLst>
                <a:cxn ang="0">
                  <a:pos x="T0" y="T1"/>
                </a:cxn>
                <a:cxn ang="0">
                  <a:pos x="T2" y="T3"/>
                </a:cxn>
                <a:cxn ang="0">
                  <a:pos x="T4" y="T5"/>
                </a:cxn>
                <a:cxn ang="0">
                  <a:pos x="T6" y="T7"/>
                </a:cxn>
              </a:cxnLst>
              <a:rect l="0" t="0" r="r" b="b"/>
              <a:pathLst>
                <a:path w="15" h="11">
                  <a:moveTo>
                    <a:pt x="10" y="0"/>
                  </a:moveTo>
                  <a:cubicBezTo>
                    <a:pt x="13" y="2"/>
                    <a:pt x="15" y="5"/>
                    <a:pt x="14" y="11"/>
                  </a:cubicBezTo>
                  <a:cubicBezTo>
                    <a:pt x="8" y="11"/>
                    <a:pt x="10" y="3"/>
                    <a:pt x="1" y="6"/>
                  </a:cubicBezTo>
                  <a:cubicBezTo>
                    <a:pt x="0" y="1"/>
                    <a:pt x="9" y="4"/>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59"/>
            <p:cNvSpPr/>
            <p:nvPr/>
          </p:nvSpPr>
          <p:spPr bwMode="auto">
            <a:xfrm>
              <a:off x="354012" y="4125912"/>
              <a:ext cx="46038" cy="28575"/>
            </a:xfrm>
            <a:custGeom>
              <a:avLst/>
              <a:gdLst>
                <a:gd name="T0" fmla="*/ 16 w 18"/>
                <a:gd name="T1" fmla="*/ 1 h 11"/>
                <a:gd name="T2" fmla="*/ 18 w 18"/>
                <a:gd name="T3" fmla="*/ 8 h 11"/>
                <a:gd name="T4" fmla="*/ 14 w 18"/>
                <a:gd name="T5" fmla="*/ 5 h 11"/>
                <a:gd name="T6" fmla="*/ 16 w 18"/>
                <a:gd name="T7" fmla="*/ 1 h 11"/>
              </a:gdLst>
              <a:ahLst/>
              <a:cxnLst>
                <a:cxn ang="0">
                  <a:pos x="T0" y="T1"/>
                </a:cxn>
                <a:cxn ang="0">
                  <a:pos x="T2" y="T3"/>
                </a:cxn>
                <a:cxn ang="0">
                  <a:pos x="T4" y="T5"/>
                </a:cxn>
                <a:cxn ang="0">
                  <a:pos x="T6" y="T7"/>
                </a:cxn>
              </a:cxnLst>
              <a:rect l="0" t="0" r="r" b="b"/>
              <a:pathLst>
                <a:path w="18" h="11">
                  <a:moveTo>
                    <a:pt x="16" y="1"/>
                  </a:moveTo>
                  <a:cubicBezTo>
                    <a:pt x="16" y="4"/>
                    <a:pt x="15" y="7"/>
                    <a:pt x="18" y="8"/>
                  </a:cubicBezTo>
                  <a:cubicBezTo>
                    <a:pt x="17" y="11"/>
                    <a:pt x="13" y="9"/>
                    <a:pt x="14" y="5"/>
                  </a:cubicBezTo>
                  <a:cubicBezTo>
                    <a:pt x="0" y="7"/>
                    <a:pt x="7" y="0"/>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0"/>
            <p:cNvSpPr/>
            <p:nvPr/>
          </p:nvSpPr>
          <p:spPr bwMode="auto">
            <a:xfrm>
              <a:off x="411162" y="4121149"/>
              <a:ext cx="22225" cy="25400"/>
            </a:xfrm>
            <a:custGeom>
              <a:avLst/>
              <a:gdLst>
                <a:gd name="T0" fmla="*/ 0 w 9"/>
                <a:gd name="T1" fmla="*/ 5 h 10"/>
                <a:gd name="T2" fmla="*/ 7 w 9"/>
                <a:gd name="T3" fmla="*/ 10 h 10"/>
                <a:gd name="T4" fmla="*/ 0 w 9"/>
                <a:gd name="T5" fmla="*/ 5 h 10"/>
              </a:gdLst>
              <a:ahLst/>
              <a:cxnLst>
                <a:cxn ang="0">
                  <a:pos x="T0" y="T1"/>
                </a:cxn>
                <a:cxn ang="0">
                  <a:pos x="T2" y="T3"/>
                </a:cxn>
                <a:cxn ang="0">
                  <a:pos x="T4" y="T5"/>
                </a:cxn>
              </a:cxnLst>
              <a:rect l="0" t="0" r="r" b="b"/>
              <a:pathLst>
                <a:path w="9" h="10">
                  <a:moveTo>
                    <a:pt x="0" y="5"/>
                  </a:moveTo>
                  <a:cubicBezTo>
                    <a:pt x="1" y="0"/>
                    <a:pt x="9" y="5"/>
                    <a:pt x="7" y="10"/>
                  </a:cubicBezTo>
                  <a:cubicBezTo>
                    <a:pt x="4" y="9"/>
                    <a:pt x="3" y="6"/>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1"/>
            <p:cNvSpPr/>
            <p:nvPr/>
          </p:nvSpPr>
          <p:spPr bwMode="auto">
            <a:xfrm>
              <a:off x="6872287" y="4133849"/>
              <a:ext cx="41275" cy="44450"/>
            </a:xfrm>
            <a:custGeom>
              <a:avLst/>
              <a:gdLst>
                <a:gd name="T0" fmla="*/ 0 w 16"/>
                <a:gd name="T1" fmla="*/ 7 h 17"/>
                <a:gd name="T2" fmla="*/ 13 w 16"/>
                <a:gd name="T3" fmla="*/ 7 h 17"/>
                <a:gd name="T4" fmla="*/ 9 w 16"/>
                <a:gd name="T5" fmla="*/ 17 h 17"/>
                <a:gd name="T6" fmla="*/ 0 w 16"/>
                <a:gd name="T7" fmla="*/ 13 h 17"/>
                <a:gd name="T8" fmla="*/ 0 w 16"/>
                <a:gd name="T9" fmla="*/ 7 h 17"/>
              </a:gdLst>
              <a:ahLst/>
              <a:cxnLst>
                <a:cxn ang="0">
                  <a:pos x="T0" y="T1"/>
                </a:cxn>
                <a:cxn ang="0">
                  <a:pos x="T2" y="T3"/>
                </a:cxn>
                <a:cxn ang="0">
                  <a:pos x="T4" y="T5"/>
                </a:cxn>
                <a:cxn ang="0">
                  <a:pos x="T6" y="T7"/>
                </a:cxn>
                <a:cxn ang="0">
                  <a:pos x="T8" y="T9"/>
                </a:cxn>
              </a:cxnLst>
              <a:rect l="0" t="0" r="r" b="b"/>
              <a:pathLst>
                <a:path w="16" h="17">
                  <a:moveTo>
                    <a:pt x="0" y="7"/>
                  </a:moveTo>
                  <a:cubicBezTo>
                    <a:pt x="3" y="0"/>
                    <a:pt x="8" y="9"/>
                    <a:pt x="13" y="7"/>
                  </a:cubicBezTo>
                  <a:cubicBezTo>
                    <a:pt x="16" y="15"/>
                    <a:pt x="7" y="11"/>
                    <a:pt x="9" y="17"/>
                  </a:cubicBezTo>
                  <a:cubicBezTo>
                    <a:pt x="6" y="16"/>
                    <a:pt x="4" y="14"/>
                    <a:pt x="0" y="13"/>
                  </a:cubicBezTo>
                  <a:cubicBezTo>
                    <a:pt x="0" y="9"/>
                    <a:pt x="4" y="8"/>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2"/>
            <p:cNvSpPr/>
            <p:nvPr/>
          </p:nvSpPr>
          <p:spPr bwMode="auto">
            <a:xfrm>
              <a:off x="6792912" y="4195762"/>
              <a:ext cx="17463" cy="14288"/>
            </a:xfrm>
            <a:custGeom>
              <a:avLst/>
              <a:gdLst>
                <a:gd name="T0" fmla="*/ 3 w 7"/>
                <a:gd name="T1" fmla="*/ 0 h 6"/>
                <a:gd name="T2" fmla="*/ 3 w 7"/>
                <a:gd name="T3" fmla="*/ 6 h 6"/>
                <a:gd name="T4" fmla="*/ 3 w 7"/>
                <a:gd name="T5" fmla="*/ 0 h 6"/>
              </a:gdLst>
              <a:ahLst/>
              <a:cxnLst>
                <a:cxn ang="0">
                  <a:pos x="T0" y="T1"/>
                </a:cxn>
                <a:cxn ang="0">
                  <a:pos x="T2" y="T3"/>
                </a:cxn>
                <a:cxn ang="0">
                  <a:pos x="T4" y="T5"/>
                </a:cxn>
              </a:cxnLst>
              <a:rect l="0" t="0" r="r" b="b"/>
              <a:pathLst>
                <a:path w="7" h="6">
                  <a:moveTo>
                    <a:pt x="3" y="0"/>
                  </a:moveTo>
                  <a:cubicBezTo>
                    <a:pt x="7" y="1"/>
                    <a:pt x="4" y="4"/>
                    <a:pt x="3" y="6"/>
                  </a:cubicBezTo>
                  <a:cubicBezTo>
                    <a:pt x="0" y="5"/>
                    <a:pt x="3"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3"/>
            <p:cNvSpPr/>
            <p:nvPr/>
          </p:nvSpPr>
          <p:spPr bwMode="auto">
            <a:xfrm>
              <a:off x="6124575" y="4225924"/>
              <a:ext cx="20638" cy="15875"/>
            </a:xfrm>
            <a:custGeom>
              <a:avLst/>
              <a:gdLst>
                <a:gd name="T0" fmla="*/ 8 w 8"/>
                <a:gd name="T1" fmla="*/ 1 h 6"/>
                <a:gd name="T2" fmla="*/ 0 w 8"/>
                <a:gd name="T3" fmla="*/ 5 h 6"/>
                <a:gd name="T4" fmla="*/ 8 w 8"/>
                <a:gd name="T5" fmla="*/ 1 h 6"/>
              </a:gdLst>
              <a:ahLst/>
              <a:cxnLst>
                <a:cxn ang="0">
                  <a:pos x="T0" y="T1"/>
                </a:cxn>
                <a:cxn ang="0">
                  <a:pos x="T2" y="T3"/>
                </a:cxn>
                <a:cxn ang="0">
                  <a:pos x="T4" y="T5"/>
                </a:cxn>
              </a:cxnLst>
              <a:rect l="0" t="0" r="r" b="b"/>
              <a:pathLst>
                <a:path w="8" h="6">
                  <a:moveTo>
                    <a:pt x="8" y="1"/>
                  </a:moveTo>
                  <a:cubicBezTo>
                    <a:pt x="8" y="5"/>
                    <a:pt x="4" y="6"/>
                    <a:pt x="0" y="5"/>
                  </a:cubicBezTo>
                  <a:cubicBezTo>
                    <a:pt x="0" y="1"/>
                    <a:pt x="3" y="0"/>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4"/>
            <p:cNvSpPr/>
            <p:nvPr/>
          </p:nvSpPr>
          <p:spPr bwMode="auto">
            <a:xfrm>
              <a:off x="4886325" y="4243387"/>
              <a:ext cx="23813" cy="23813"/>
            </a:xfrm>
            <a:custGeom>
              <a:avLst/>
              <a:gdLst>
                <a:gd name="T0" fmla="*/ 9 w 9"/>
                <a:gd name="T1" fmla="*/ 2 h 9"/>
                <a:gd name="T2" fmla="*/ 5 w 9"/>
                <a:gd name="T3" fmla="*/ 9 h 9"/>
                <a:gd name="T4" fmla="*/ 9 w 9"/>
                <a:gd name="T5" fmla="*/ 2 h 9"/>
              </a:gdLst>
              <a:ahLst/>
              <a:cxnLst>
                <a:cxn ang="0">
                  <a:pos x="T0" y="T1"/>
                </a:cxn>
                <a:cxn ang="0">
                  <a:pos x="T2" y="T3"/>
                </a:cxn>
                <a:cxn ang="0">
                  <a:pos x="T4" y="T5"/>
                </a:cxn>
              </a:cxnLst>
              <a:rect l="0" t="0" r="r" b="b"/>
              <a:pathLst>
                <a:path w="9" h="9">
                  <a:moveTo>
                    <a:pt x="9" y="2"/>
                  </a:moveTo>
                  <a:cubicBezTo>
                    <a:pt x="9" y="5"/>
                    <a:pt x="6" y="6"/>
                    <a:pt x="5" y="9"/>
                  </a:cubicBezTo>
                  <a:cubicBezTo>
                    <a:pt x="0" y="8"/>
                    <a:pt x="5" y="0"/>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5"/>
            <p:cNvSpPr/>
            <p:nvPr/>
          </p:nvSpPr>
          <p:spPr bwMode="auto">
            <a:xfrm>
              <a:off x="4730750" y="4241799"/>
              <a:ext cx="20638" cy="38100"/>
            </a:xfrm>
            <a:custGeom>
              <a:avLst/>
              <a:gdLst>
                <a:gd name="T0" fmla="*/ 8 w 8"/>
                <a:gd name="T1" fmla="*/ 8 h 15"/>
                <a:gd name="T2" fmla="*/ 8 w 8"/>
                <a:gd name="T3" fmla="*/ 8 h 15"/>
              </a:gdLst>
              <a:ahLst/>
              <a:cxnLst>
                <a:cxn ang="0">
                  <a:pos x="T0" y="T1"/>
                </a:cxn>
                <a:cxn ang="0">
                  <a:pos x="T2" y="T3"/>
                </a:cxn>
              </a:cxnLst>
              <a:rect l="0" t="0" r="r" b="b"/>
              <a:pathLst>
                <a:path w="8" h="15">
                  <a:moveTo>
                    <a:pt x="8" y="8"/>
                  </a:moveTo>
                  <a:cubicBezTo>
                    <a:pt x="3" y="15"/>
                    <a:pt x="0" y="0"/>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6"/>
            <p:cNvSpPr/>
            <p:nvPr/>
          </p:nvSpPr>
          <p:spPr bwMode="auto">
            <a:xfrm>
              <a:off x="4748212" y="4254499"/>
              <a:ext cx="31750" cy="30163"/>
            </a:xfrm>
            <a:custGeom>
              <a:avLst/>
              <a:gdLst>
                <a:gd name="T0" fmla="*/ 12 w 12"/>
                <a:gd name="T1" fmla="*/ 5 h 12"/>
                <a:gd name="T2" fmla="*/ 12 w 12"/>
                <a:gd name="T3" fmla="*/ 5 h 12"/>
              </a:gdLst>
              <a:ahLst/>
              <a:cxnLst>
                <a:cxn ang="0">
                  <a:pos x="T0" y="T1"/>
                </a:cxn>
                <a:cxn ang="0">
                  <a:pos x="T2" y="T3"/>
                </a:cxn>
              </a:cxnLst>
              <a:rect l="0" t="0" r="r" b="b"/>
              <a:pathLst>
                <a:path w="12" h="12">
                  <a:moveTo>
                    <a:pt x="12" y="5"/>
                  </a:moveTo>
                  <a:cubicBezTo>
                    <a:pt x="5" y="12"/>
                    <a:pt x="0" y="0"/>
                    <a:pt x="12"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
            <p:cNvSpPr/>
            <p:nvPr/>
          </p:nvSpPr>
          <p:spPr bwMode="auto">
            <a:xfrm>
              <a:off x="3713162" y="4281487"/>
              <a:ext cx="23813" cy="53975"/>
            </a:xfrm>
            <a:custGeom>
              <a:avLst/>
              <a:gdLst>
                <a:gd name="T0" fmla="*/ 4 w 9"/>
                <a:gd name="T1" fmla="*/ 0 h 21"/>
                <a:gd name="T2" fmla="*/ 2 w 9"/>
                <a:gd name="T3" fmla="*/ 19 h 21"/>
                <a:gd name="T4" fmla="*/ 4 w 9"/>
                <a:gd name="T5" fmla="*/ 0 h 21"/>
              </a:gdLst>
              <a:ahLst/>
              <a:cxnLst>
                <a:cxn ang="0">
                  <a:pos x="T0" y="T1"/>
                </a:cxn>
                <a:cxn ang="0">
                  <a:pos x="T2" y="T3"/>
                </a:cxn>
                <a:cxn ang="0">
                  <a:pos x="T4" y="T5"/>
                </a:cxn>
              </a:cxnLst>
              <a:rect l="0" t="0" r="r" b="b"/>
              <a:pathLst>
                <a:path w="9" h="21">
                  <a:moveTo>
                    <a:pt x="4" y="0"/>
                  </a:moveTo>
                  <a:cubicBezTo>
                    <a:pt x="7" y="2"/>
                    <a:pt x="9" y="21"/>
                    <a:pt x="2" y="19"/>
                  </a:cubicBezTo>
                  <a:cubicBezTo>
                    <a:pt x="4" y="10"/>
                    <a:pt x="0" y="8"/>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8"/>
            <p:cNvSpPr/>
            <p:nvPr/>
          </p:nvSpPr>
          <p:spPr bwMode="auto">
            <a:xfrm>
              <a:off x="6080125" y="4306887"/>
              <a:ext cx="44450" cy="33338"/>
            </a:xfrm>
            <a:custGeom>
              <a:avLst/>
              <a:gdLst>
                <a:gd name="T0" fmla="*/ 0 w 18"/>
                <a:gd name="T1" fmla="*/ 3 h 13"/>
                <a:gd name="T2" fmla="*/ 18 w 18"/>
                <a:gd name="T3" fmla="*/ 3 h 13"/>
                <a:gd name="T4" fmla="*/ 0 w 18"/>
                <a:gd name="T5" fmla="*/ 3 h 13"/>
              </a:gdLst>
              <a:ahLst/>
              <a:cxnLst>
                <a:cxn ang="0">
                  <a:pos x="T0" y="T1"/>
                </a:cxn>
                <a:cxn ang="0">
                  <a:pos x="T2" y="T3"/>
                </a:cxn>
                <a:cxn ang="0">
                  <a:pos x="T4" y="T5"/>
                </a:cxn>
              </a:cxnLst>
              <a:rect l="0" t="0" r="r" b="b"/>
              <a:pathLst>
                <a:path w="18" h="13">
                  <a:moveTo>
                    <a:pt x="0" y="3"/>
                  </a:moveTo>
                  <a:cubicBezTo>
                    <a:pt x="1" y="0"/>
                    <a:pt x="17" y="0"/>
                    <a:pt x="18" y="3"/>
                  </a:cubicBezTo>
                  <a:cubicBezTo>
                    <a:pt x="16" y="13"/>
                    <a:pt x="6" y="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9"/>
            <p:cNvSpPr/>
            <p:nvPr/>
          </p:nvSpPr>
          <p:spPr bwMode="auto">
            <a:xfrm>
              <a:off x="955675" y="4330699"/>
              <a:ext cx="23813" cy="33338"/>
            </a:xfrm>
            <a:custGeom>
              <a:avLst/>
              <a:gdLst>
                <a:gd name="T0" fmla="*/ 1 w 9"/>
                <a:gd name="T1" fmla="*/ 0 h 13"/>
                <a:gd name="T2" fmla="*/ 9 w 9"/>
                <a:gd name="T3" fmla="*/ 13 h 13"/>
                <a:gd name="T4" fmla="*/ 1 w 9"/>
                <a:gd name="T5" fmla="*/ 0 h 13"/>
              </a:gdLst>
              <a:ahLst/>
              <a:cxnLst>
                <a:cxn ang="0">
                  <a:pos x="T0" y="T1"/>
                </a:cxn>
                <a:cxn ang="0">
                  <a:pos x="T2" y="T3"/>
                </a:cxn>
                <a:cxn ang="0">
                  <a:pos x="T4" y="T5"/>
                </a:cxn>
              </a:cxnLst>
              <a:rect l="0" t="0" r="r" b="b"/>
              <a:pathLst>
                <a:path w="9" h="13">
                  <a:moveTo>
                    <a:pt x="1" y="0"/>
                  </a:moveTo>
                  <a:cubicBezTo>
                    <a:pt x="6" y="3"/>
                    <a:pt x="8" y="7"/>
                    <a:pt x="9" y="13"/>
                  </a:cubicBezTo>
                  <a:cubicBezTo>
                    <a:pt x="5" y="10"/>
                    <a:pt x="0" y="9"/>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70"/>
            <p:cNvSpPr/>
            <p:nvPr/>
          </p:nvSpPr>
          <p:spPr bwMode="auto">
            <a:xfrm>
              <a:off x="6864350" y="4330699"/>
              <a:ext cx="66675" cy="42863"/>
            </a:xfrm>
            <a:custGeom>
              <a:avLst/>
              <a:gdLst>
                <a:gd name="T0" fmla="*/ 6 w 26"/>
                <a:gd name="T1" fmla="*/ 16 h 17"/>
                <a:gd name="T2" fmla="*/ 1 w 26"/>
                <a:gd name="T3" fmla="*/ 5 h 17"/>
                <a:gd name="T4" fmla="*/ 3 w 26"/>
                <a:gd name="T5" fmla="*/ 0 h 17"/>
                <a:gd name="T6" fmla="*/ 16 w 26"/>
                <a:gd name="T7" fmla="*/ 0 h 17"/>
                <a:gd name="T8" fmla="*/ 18 w 26"/>
                <a:gd name="T9" fmla="*/ 3 h 17"/>
                <a:gd name="T10" fmla="*/ 12 w 26"/>
                <a:gd name="T11" fmla="*/ 9 h 17"/>
                <a:gd name="T12" fmla="*/ 6 w 26"/>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6" y="16"/>
                  </a:moveTo>
                  <a:cubicBezTo>
                    <a:pt x="7" y="9"/>
                    <a:pt x="0" y="11"/>
                    <a:pt x="1" y="5"/>
                  </a:cubicBezTo>
                  <a:cubicBezTo>
                    <a:pt x="3" y="5"/>
                    <a:pt x="3" y="2"/>
                    <a:pt x="3" y="0"/>
                  </a:cubicBezTo>
                  <a:cubicBezTo>
                    <a:pt x="8" y="0"/>
                    <a:pt x="12" y="0"/>
                    <a:pt x="16" y="0"/>
                  </a:cubicBezTo>
                  <a:cubicBezTo>
                    <a:pt x="16" y="4"/>
                    <a:pt x="18" y="5"/>
                    <a:pt x="18" y="3"/>
                  </a:cubicBezTo>
                  <a:cubicBezTo>
                    <a:pt x="26" y="5"/>
                    <a:pt x="14" y="17"/>
                    <a:pt x="12" y="9"/>
                  </a:cubicBezTo>
                  <a:cubicBezTo>
                    <a:pt x="8" y="10"/>
                    <a:pt x="15" y="17"/>
                    <a:pt x="6"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71"/>
            <p:cNvSpPr/>
            <p:nvPr/>
          </p:nvSpPr>
          <p:spPr bwMode="auto">
            <a:xfrm>
              <a:off x="6245225" y="4338637"/>
              <a:ext cx="28575" cy="20638"/>
            </a:xfrm>
            <a:custGeom>
              <a:avLst/>
              <a:gdLst>
                <a:gd name="T0" fmla="*/ 6 w 11"/>
                <a:gd name="T1" fmla="*/ 0 h 8"/>
                <a:gd name="T2" fmla="*/ 6 w 11"/>
                <a:gd name="T3" fmla="*/ 8 h 8"/>
                <a:gd name="T4" fmla="*/ 6 w 11"/>
                <a:gd name="T5" fmla="*/ 0 h 8"/>
              </a:gdLst>
              <a:ahLst/>
              <a:cxnLst>
                <a:cxn ang="0">
                  <a:pos x="T0" y="T1"/>
                </a:cxn>
                <a:cxn ang="0">
                  <a:pos x="T2" y="T3"/>
                </a:cxn>
                <a:cxn ang="0">
                  <a:pos x="T4" y="T5"/>
                </a:cxn>
              </a:cxnLst>
              <a:rect l="0" t="0" r="r" b="b"/>
              <a:pathLst>
                <a:path w="11" h="8">
                  <a:moveTo>
                    <a:pt x="6" y="0"/>
                  </a:moveTo>
                  <a:cubicBezTo>
                    <a:pt x="11" y="0"/>
                    <a:pt x="7" y="7"/>
                    <a:pt x="6" y="8"/>
                  </a:cubicBezTo>
                  <a:cubicBezTo>
                    <a:pt x="0" y="7"/>
                    <a:pt x="8" y="4"/>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72"/>
            <p:cNvSpPr/>
            <p:nvPr/>
          </p:nvSpPr>
          <p:spPr bwMode="auto">
            <a:xfrm>
              <a:off x="5984875" y="4335462"/>
              <a:ext cx="36513" cy="23813"/>
            </a:xfrm>
            <a:custGeom>
              <a:avLst/>
              <a:gdLst>
                <a:gd name="T0" fmla="*/ 14 w 14"/>
                <a:gd name="T1" fmla="*/ 3 h 9"/>
                <a:gd name="T2" fmla="*/ 14 w 14"/>
                <a:gd name="T3" fmla="*/ 3 h 9"/>
              </a:gdLst>
              <a:ahLst/>
              <a:cxnLst>
                <a:cxn ang="0">
                  <a:pos x="T0" y="T1"/>
                </a:cxn>
                <a:cxn ang="0">
                  <a:pos x="T2" y="T3"/>
                </a:cxn>
              </a:cxnLst>
              <a:rect l="0" t="0" r="r" b="b"/>
              <a:pathLst>
                <a:path w="14" h="9">
                  <a:moveTo>
                    <a:pt x="14" y="3"/>
                  </a:moveTo>
                  <a:cubicBezTo>
                    <a:pt x="9" y="9"/>
                    <a:pt x="0" y="0"/>
                    <a:pt x="1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73"/>
            <p:cNvSpPr/>
            <p:nvPr/>
          </p:nvSpPr>
          <p:spPr bwMode="auto">
            <a:xfrm>
              <a:off x="7042150" y="4343399"/>
              <a:ext cx="44450" cy="50800"/>
            </a:xfrm>
            <a:custGeom>
              <a:avLst/>
              <a:gdLst>
                <a:gd name="T0" fmla="*/ 0 w 17"/>
                <a:gd name="T1" fmla="*/ 6 h 20"/>
                <a:gd name="T2" fmla="*/ 8 w 17"/>
                <a:gd name="T3" fmla="*/ 2 h 20"/>
                <a:gd name="T4" fmla="*/ 17 w 17"/>
                <a:gd name="T5" fmla="*/ 17 h 20"/>
                <a:gd name="T6" fmla="*/ 8 w 17"/>
                <a:gd name="T7" fmla="*/ 19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2" y="0"/>
                    <a:pt x="8" y="10"/>
                    <a:pt x="8" y="2"/>
                  </a:cubicBezTo>
                  <a:cubicBezTo>
                    <a:pt x="13" y="5"/>
                    <a:pt x="10" y="16"/>
                    <a:pt x="17" y="17"/>
                  </a:cubicBezTo>
                  <a:cubicBezTo>
                    <a:pt x="16" y="20"/>
                    <a:pt x="12" y="19"/>
                    <a:pt x="8" y="19"/>
                  </a:cubicBezTo>
                  <a:cubicBezTo>
                    <a:pt x="6" y="15"/>
                    <a:pt x="6" y="7"/>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4"/>
            <p:cNvSpPr/>
            <p:nvPr/>
          </p:nvSpPr>
          <p:spPr bwMode="auto">
            <a:xfrm>
              <a:off x="7037387" y="4360862"/>
              <a:ext cx="11113" cy="20638"/>
            </a:xfrm>
            <a:custGeom>
              <a:avLst/>
              <a:gdLst>
                <a:gd name="T0" fmla="*/ 4 w 4"/>
                <a:gd name="T1" fmla="*/ 8 h 8"/>
                <a:gd name="T2" fmla="*/ 0 w 4"/>
                <a:gd name="T3" fmla="*/ 1 h 8"/>
                <a:gd name="T4" fmla="*/ 4 w 4"/>
                <a:gd name="T5" fmla="*/ 8 h 8"/>
              </a:gdLst>
              <a:ahLst/>
              <a:cxnLst>
                <a:cxn ang="0">
                  <a:pos x="T0" y="T1"/>
                </a:cxn>
                <a:cxn ang="0">
                  <a:pos x="T2" y="T3"/>
                </a:cxn>
                <a:cxn ang="0">
                  <a:pos x="T4" y="T5"/>
                </a:cxn>
              </a:cxnLst>
              <a:rect l="0" t="0" r="r" b="b"/>
              <a:pathLst>
                <a:path w="4" h="8">
                  <a:moveTo>
                    <a:pt x="4" y="8"/>
                  </a:moveTo>
                  <a:cubicBezTo>
                    <a:pt x="1" y="7"/>
                    <a:pt x="0" y="5"/>
                    <a:pt x="0" y="1"/>
                  </a:cubicBezTo>
                  <a:cubicBezTo>
                    <a:pt x="4" y="0"/>
                    <a:pt x="4" y="4"/>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75"/>
            <p:cNvSpPr/>
            <p:nvPr/>
          </p:nvSpPr>
          <p:spPr bwMode="auto">
            <a:xfrm>
              <a:off x="7040562" y="4398962"/>
              <a:ext cx="47625" cy="41275"/>
            </a:xfrm>
            <a:custGeom>
              <a:avLst/>
              <a:gdLst>
                <a:gd name="T0" fmla="*/ 18 w 19"/>
                <a:gd name="T1" fmla="*/ 1 h 16"/>
                <a:gd name="T2" fmla="*/ 9 w 19"/>
                <a:gd name="T3" fmla="*/ 16 h 16"/>
                <a:gd name="T4" fmla="*/ 18 w 19"/>
                <a:gd name="T5" fmla="*/ 1 h 16"/>
              </a:gdLst>
              <a:ahLst/>
              <a:cxnLst>
                <a:cxn ang="0">
                  <a:pos x="T0" y="T1"/>
                </a:cxn>
                <a:cxn ang="0">
                  <a:pos x="T2" y="T3"/>
                </a:cxn>
                <a:cxn ang="0">
                  <a:pos x="T4" y="T5"/>
                </a:cxn>
              </a:cxnLst>
              <a:rect l="0" t="0" r="r" b="b"/>
              <a:pathLst>
                <a:path w="19" h="16">
                  <a:moveTo>
                    <a:pt x="18" y="1"/>
                  </a:moveTo>
                  <a:cubicBezTo>
                    <a:pt x="19" y="11"/>
                    <a:pt x="9" y="8"/>
                    <a:pt x="9" y="16"/>
                  </a:cubicBezTo>
                  <a:cubicBezTo>
                    <a:pt x="0" y="13"/>
                    <a:pt x="9" y="0"/>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76"/>
            <p:cNvSpPr/>
            <p:nvPr/>
          </p:nvSpPr>
          <p:spPr bwMode="auto">
            <a:xfrm>
              <a:off x="5500687" y="4414837"/>
              <a:ext cx="9525" cy="17463"/>
            </a:xfrm>
            <a:custGeom>
              <a:avLst/>
              <a:gdLst>
                <a:gd name="T0" fmla="*/ 0 w 4"/>
                <a:gd name="T1" fmla="*/ 0 h 7"/>
                <a:gd name="T2" fmla="*/ 4 w 4"/>
                <a:gd name="T3" fmla="*/ 6 h 7"/>
                <a:gd name="T4" fmla="*/ 0 w 4"/>
                <a:gd name="T5" fmla="*/ 0 h 7"/>
              </a:gdLst>
              <a:ahLst/>
              <a:cxnLst>
                <a:cxn ang="0">
                  <a:pos x="T0" y="T1"/>
                </a:cxn>
                <a:cxn ang="0">
                  <a:pos x="T2" y="T3"/>
                </a:cxn>
                <a:cxn ang="0">
                  <a:pos x="T4" y="T5"/>
                </a:cxn>
              </a:cxnLst>
              <a:rect l="0" t="0" r="r" b="b"/>
              <a:pathLst>
                <a:path w="4" h="7">
                  <a:moveTo>
                    <a:pt x="0" y="0"/>
                  </a:moveTo>
                  <a:cubicBezTo>
                    <a:pt x="3" y="1"/>
                    <a:pt x="4" y="2"/>
                    <a:pt x="4" y="6"/>
                  </a:cubicBezTo>
                  <a:cubicBezTo>
                    <a:pt x="0" y="7"/>
                    <a:pt x="0" y="3"/>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77"/>
            <p:cNvSpPr/>
            <p:nvPr/>
          </p:nvSpPr>
          <p:spPr bwMode="auto">
            <a:xfrm>
              <a:off x="3471862" y="4416424"/>
              <a:ext cx="22225" cy="23813"/>
            </a:xfrm>
            <a:custGeom>
              <a:avLst/>
              <a:gdLst>
                <a:gd name="T0" fmla="*/ 0 w 9"/>
                <a:gd name="T1" fmla="*/ 7 h 9"/>
                <a:gd name="T2" fmla="*/ 2 w 9"/>
                <a:gd name="T3" fmla="*/ 9 h 9"/>
                <a:gd name="T4" fmla="*/ 0 w 9"/>
                <a:gd name="T5" fmla="*/ 7 h 9"/>
              </a:gdLst>
              <a:ahLst/>
              <a:cxnLst>
                <a:cxn ang="0">
                  <a:pos x="T0" y="T1"/>
                </a:cxn>
                <a:cxn ang="0">
                  <a:pos x="T2" y="T3"/>
                </a:cxn>
                <a:cxn ang="0">
                  <a:pos x="T4" y="T5"/>
                </a:cxn>
              </a:cxnLst>
              <a:rect l="0" t="0" r="r" b="b"/>
              <a:pathLst>
                <a:path w="9" h="9">
                  <a:moveTo>
                    <a:pt x="0" y="7"/>
                  </a:moveTo>
                  <a:cubicBezTo>
                    <a:pt x="4" y="0"/>
                    <a:pt x="9" y="9"/>
                    <a:pt x="2" y="9"/>
                  </a:cubicBezTo>
                  <a:cubicBezTo>
                    <a:pt x="1" y="9"/>
                    <a:pt x="0" y="9"/>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78"/>
            <p:cNvSpPr/>
            <p:nvPr/>
          </p:nvSpPr>
          <p:spPr bwMode="auto">
            <a:xfrm>
              <a:off x="6221412" y="4452937"/>
              <a:ext cx="23813" cy="30163"/>
            </a:xfrm>
            <a:custGeom>
              <a:avLst/>
              <a:gdLst>
                <a:gd name="T0" fmla="*/ 4 w 9"/>
                <a:gd name="T1" fmla="*/ 0 h 12"/>
                <a:gd name="T2" fmla="*/ 0 w 9"/>
                <a:gd name="T3" fmla="*/ 10 h 12"/>
                <a:gd name="T4" fmla="*/ 4 w 9"/>
                <a:gd name="T5" fmla="*/ 0 h 12"/>
              </a:gdLst>
              <a:ahLst/>
              <a:cxnLst>
                <a:cxn ang="0">
                  <a:pos x="T0" y="T1"/>
                </a:cxn>
                <a:cxn ang="0">
                  <a:pos x="T2" y="T3"/>
                </a:cxn>
                <a:cxn ang="0">
                  <a:pos x="T4" y="T5"/>
                </a:cxn>
              </a:cxnLst>
              <a:rect l="0" t="0" r="r" b="b"/>
              <a:pathLst>
                <a:path w="9" h="12">
                  <a:moveTo>
                    <a:pt x="4" y="0"/>
                  </a:moveTo>
                  <a:cubicBezTo>
                    <a:pt x="9" y="1"/>
                    <a:pt x="5" y="12"/>
                    <a:pt x="0" y="10"/>
                  </a:cubicBezTo>
                  <a:cubicBezTo>
                    <a:pt x="1" y="6"/>
                    <a:pt x="5" y="5"/>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79"/>
            <p:cNvSpPr/>
            <p:nvPr/>
          </p:nvSpPr>
          <p:spPr bwMode="auto">
            <a:xfrm>
              <a:off x="2668587" y="4449762"/>
              <a:ext cx="20638" cy="25400"/>
            </a:xfrm>
            <a:custGeom>
              <a:avLst/>
              <a:gdLst>
                <a:gd name="T0" fmla="*/ 0 w 8"/>
                <a:gd name="T1" fmla="*/ 5 h 10"/>
                <a:gd name="T2" fmla="*/ 6 w 8"/>
                <a:gd name="T3" fmla="*/ 9 h 10"/>
                <a:gd name="T4" fmla="*/ 0 w 8"/>
                <a:gd name="T5" fmla="*/ 5 h 10"/>
              </a:gdLst>
              <a:ahLst/>
              <a:cxnLst>
                <a:cxn ang="0">
                  <a:pos x="T0" y="T1"/>
                </a:cxn>
                <a:cxn ang="0">
                  <a:pos x="T2" y="T3"/>
                </a:cxn>
                <a:cxn ang="0">
                  <a:pos x="T4" y="T5"/>
                </a:cxn>
              </a:cxnLst>
              <a:rect l="0" t="0" r="r" b="b"/>
              <a:pathLst>
                <a:path w="8" h="10">
                  <a:moveTo>
                    <a:pt x="0" y="5"/>
                  </a:moveTo>
                  <a:cubicBezTo>
                    <a:pt x="1" y="0"/>
                    <a:pt x="8" y="5"/>
                    <a:pt x="6" y="9"/>
                  </a:cubicBezTo>
                  <a:cubicBezTo>
                    <a:pt x="2" y="10"/>
                    <a:pt x="3"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80"/>
            <p:cNvSpPr/>
            <p:nvPr/>
          </p:nvSpPr>
          <p:spPr bwMode="auto">
            <a:xfrm>
              <a:off x="792162" y="4462462"/>
              <a:ext cx="19050" cy="19050"/>
            </a:xfrm>
            <a:custGeom>
              <a:avLst/>
              <a:gdLst>
                <a:gd name="T0" fmla="*/ 0 w 7"/>
                <a:gd name="T1" fmla="*/ 0 h 7"/>
                <a:gd name="T2" fmla="*/ 7 w 7"/>
                <a:gd name="T3" fmla="*/ 6 h 7"/>
                <a:gd name="T4" fmla="*/ 0 w 7"/>
                <a:gd name="T5" fmla="*/ 0 h 7"/>
              </a:gdLst>
              <a:ahLst/>
              <a:cxnLst>
                <a:cxn ang="0">
                  <a:pos x="T0" y="T1"/>
                </a:cxn>
                <a:cxn ang="0">
                  <a:pos x="T2" y="T3"/>
                </a:cxn>
                <a:cxn ang="0">
                  <a:pos x="T4" y="T5"/>
                </a:cxn>
              </a:cxnLst>
              <a:rect l="0" t="0" r="r" b="b"/>
              <a:pathLst>
                <a:path w="7" h="7">
                  <a:moveTo>
                    <a:pt x="0" y="0"/>
                  </a:moveTo>
                  <a:cubicBezTo>
                    <a:pt x="5" y="0"/>
                    <a:pt x="7" y="2"/>
                    <a:pt x="7" y="6"/>
                  </a:cubicBezTo>
                  <a:cubicBezTo>
                    <a:pt x="2" y="7"/>
                    <a:pt x="0" y="5"/>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81"/>
            <p:cNvSpPr/>
            <p:nvPr/>
          </p:nvSpPr>
          <p:spPr bwMode="auto">
            <a:xfrm>
              <a:off x="688975" y="4468812"/>
              <a:ext cx="25400" cy="26988"/>
            </a:xfrm>
            <a:custGeom>
              <a:avLst/>
              <a:gdLst>
                <a:gd name="T0" fmla="*/ 3 w 10"/>
                <a:gd name="T1" fmla="*/ 0 h 11"/>
                <a:gd name="T2" fmla="*/ 9 w 10"/>
                <a:gd name="T3" fmla="*/ 9 h 11"/>
                <a:gd name="T4" fmla="*/ 1 w 10"/>
                <a:gd name="T5" fmla="*/ 11 h 11"/>
                <a:gd name="T6" fmla="*/ 5 w 10"/>
                <a:gd name="T7" fmla="*/ 7 h 11"/>
                <a:gd name="T8" fmla="*/ 3 w 10"/>
                <a:gd name="T9" fmla="*/ 0 h 11"/>
              </a:gdLst>
              <a:ahLst/>
              <a:cxnLst>
                <a:cxn ang="0">
                  <a:pos x="T0" y="T1"/>
                </a:cxn>
                <a:cxn ang="0">
                  <a:pos x="T2" y="T3"/>
                </a:cxn>
                <a:cxn ang="0">
                  <a:pos x="T4" y="T5"/>
                </a:cxn>
                <a:cxn ang="0">
                  <a:pos x="T6" y="T7"/>
                </a:cxn>
                <a:cxn ang="0">
                  <a:pos x="T8" y="T9"/>
                </a:cxn>
              </a:cxnLst>
              <a:rect l="0" t="0" r="r" b="b"/>
              <a:pathLst>
                <a:path w="10" h="11">
                  <a:moveTo>
                    <a:pt x="3" y="0"/>
                  </a:moveTo>
                  <a:cubicBezTo>
                    <a:pt x="6" y="2"/>
                    <a:pt x="10" y="3"/>
                    <a:pt x="9" y="9"/>
                  </a:cubicBezTo>
                  <a:cubicBezTo>
                    <a:pt x="7" y="10"/>
                    <a:pt x="4" y="11"/>
                    <a:pt x="1" y="11"/>
                  </a:cubicBezTo>
                  <a:cubicBezTo>
                    <a:pt x="0" y="7"/>
                    <a:pt x="2" y="7"/>
                    <a:pt x="5" y="7"/>
                  </a:cubicBezTo>
                  <a:cubicBezTo>
                    <a:pt x="4" y="5"/>
                    <a:pt x="3" y="3"/>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82"/>
            <p:cNvSpPr/>
            <p:nvPr/>
          </p:nvSpPr>
          <p:spPr bwMode="auto">
            <a:xfrm>
              <a:off x="6346825" y="4483099"/>
              <a:ext cx="17463" cy="31750"/>
            </a:xfrm>
            <a:custGeom>
              <a:avLst/>
              <a:gdLst>
                <a:gd name="T0" fmla="*/ 0 w 7"/>
                <a:gd name="T1" fmla="*/ 3 h 12"/>
                <a:gd name="T2" fmla="*/ 0 w 7"/>
                <a:gd name="T3" fmla="*/ 9 h 12"/>
                <a:gd name="T4" fmla="*/ 0 w 7"/>
                <a:gd name="T5" fmla="*/ 3 h 12"/>
              </a:gdLst>
              <a:ahLst/>
              <a:cxnLst>
                <a:cxn ang="0">
                  <a:pos x="T0" y="T1"/>
                </a:cxn>
                <a:cxn ang="0">
                  <a:pos x="T2" y="T3"/>
                </a:cxn>
                <a:cxn ang="0">
                  <a:pos x="T4" y="T5"/>
                </a:cxn>
              </a:cxnLst>
              <a:rect l="0" t="0" r="r" b="b"/>
              <a:pathLst>
                <a:path w="7" h="12">
                  <a:moveTo>
                    <a:pt x="0" y="3"/>
                  </a:moveTo>
                  <a:cubicBezTo>
                    <a:pt x="7" y="0"/>
                    <a:pt x="7" y="12"/>
                    <a:pt x="0" y="9"/>
                  </a:cubicBezTo>
                  <a:cubicBezTo>
                    <a:pt x="0" y="7"/>
                    <a:pt x="0" y="5"/>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83"/>
            <p:cNvSpPr/>
            <p:nvPr/>
          </p:nvSpPr>
          <p:spPr bwMode="auto">
            <a:xfrm>
              <a:off x="6713537" y="4491037"/>
              <a:ext cx="7938" cy="30163"/>
            </a:xfrm>
            <a:custGeom>
              <a:avLst/>
              <a:gdLst>
                <a:gd name="T0" fmla="*/ 0 w 3"/>
                <a:gd name="T1" fmla="*/ 4 h 12"/>
                <a:gd name="T2" fmla="*/ 2 w 3"/>
                <a:gd name="T3" fmla="*/ 8 h 12"/>
                <a:gd name="T4" fmla="*/ 0 w 3"/>
                <a:gd name="T5" fmla="*/ 4 h 12"/>
              </a:gdLst>
              <a:ahLst/>
              <a:cxnLst>
                <a:cxn ang="0">
                  <a:pos x="T0" y="T1"/>
                </a:cxn>
                <a:cxn ang="0">
                  <a:pos x="T2" y="T3"/>
                </a:cxn>
                <a:cxn ang="0">
                  <a:pos x="T4" y="T5"/>
                </a:cxn>
              </a:cxnLst>
              <a:rect l="0" t="0" r="r" b="b"/>
              <a:pathLst>
                <a:path w="3" h="12">
                  <a:moveTo>
                    <a:pt x="0" y="4"/>
                  </a:moveTo>
                  <a:cubicBezTo>
                    <a:pt x="1" y="0"/>
                    <a:pt x="3" y="5"/>
                    <a:pt x="2" y="8"/>
                  </a:cubicBezTo>
                  <a:cubicBezTo>
                    <a:pt x="1" y="12"/>
                    <a:pt x="0" y="7"/>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84"/>
            <p:cNvSpPr/>
            <p:nvPr/>
          </p:nvSpPr>
          <p:spPr bwMode="auto">
            <a:xfrm>
              <a:off x="798512" y="4506912"/>
              <a:ext cx="12700" cy="9525"/>
            </a:xfrm>
            <a:custGeom>
              <a:avLst/>
              <a:gdLst>
                <a:gd name="T0" fmla="*/ 0 w 5"/>
                <a:gd name="T1" fmla="*/ 0 h 4"/>
                <a:gd name="T2" fmla="*/ 5 w 5"/>
                <a:gd name="T3" fmla="*/ 0 h 4"/>
                <a:gd name="T4" fmla="*/ 5 w 5"/>
                <a:gd name="T5" fmla="*/ 4 h 4"/>
                <a:gd name="T6" fmla="*/ 0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2" y="0"/>
                    <a:pt x="3" y="0"/>
                    <a:pt x="5" y="0"/>
                  </a:cubicBezTo>
                  <a:cubicBezTo>
                    <a:pt x="5" y="2"/>
                    <a:pt x="5" y="3"/>
                    <a:pt x="5" y="4"/>
                  </a:cubicBezTo>
                  <a:cubicBezTo>
                    <a:pt x="3" y="4"/>
                    <a:pt x="2" y="4"/>
                    <a:pt x="0" y="4"/>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85"/>
            <p:cNvSpPr/>
            <p:nvPr/>
          </p:nvSpPr>
          <p:spPr bwMode="auto">
            <a:xfrm>
              <a:off x="6338887" y="4511674"/>
              <a:ext cx="23813" cy="38100"/>
            </a:xfrm>
            <a:custGeom>
              <a:avLst/>
              <a:gdLst>
                <a:gd name="T0" fmla="*/ 3 w 9"/>
                <a:gd name="T1" fmla="*/ 0 h 15"/>
                <a:gd name="T2" fmla="*/ 8 w 9"/>
                <a:gd name="T3" fmla="*/ 13 h 15"/>
                <a:gd name="T4" fmla="*/ 3 w 9"/>
                <a:gd name="T5" fmla="*/ 0 h 15"/>
              </a:gdLst>
              <a:ahLst/>
              <a:cxnLst>
                <a:cxn ang="0">
                  <a:pos x="T0" y="T1"/>
                </a:cxn>
                <a:cxn ang="0">
                  <a:pos x="T2" y="T3"/>
                </a:cxn>
                <a:cxn ang="0">
                  <a:pos x="T4" y="T5"/>
                </a:cxn>
              </a:cxnLst>
              <a:rect l="0" t="0" r="r" b="b"/>
              <a:pathLst>
                <a:path w="9" h="15">
                  <a:moveTo>
                    <a:pt x="3" y="0"/>
                  </a:moveTo>
                  <a:cubicBezTo>
                    <a:pt x="9" y="1"/>
                    <a:pt x="8" y="7"/>
                    <a:pt x="8" y="13"/>
                  </a:cubicBezTo>
                  <a:cubicBezTo>
                    <a:pt x="0" y="15"/>
                    <a:pt x="5" y="5"/>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86"/>
            <p:cNvSpPr/>
            <p:nvPr/>
          </p:nvSpPr>
          <p:spPr bwMode="auto">
            <a:xfrm>
              <a:off x="1536700" y="4554537"/>
              <a:ext cx="31750" cy="33338"/>
            </a:xfrm>
            <a:custGeom>
              <a:avLst/>
              <a:gdLst>
                <a:gd name="T0" fmla="*/ 4 w 12"/>
                <a:gd name="T1" fmla="*/ 0 h 13"/>
                <a:gd name="T2" fmla="*/ 11 w 12"/>
                <a:gd name="T3" fmla="*/ 11 h 13"/>
                <a:gd name="T4" fmla="*/ 0 w 12"/>
                <a:gd name="T5" fmla="*/ 7 h 13"/>
                <a:gd name="T6" fmla="*/ 4 w 12"/>
                <a:gd name="T7" fmla="*/ 0 h 13"/>
              </a:gdLst>
              <a:ahLst/>
              <a:cxnLst>
                <a:cxn ang="0">
                  <a:pos x="T0" y="T1"/>
                </a:cxn>
                <a:cxn ang="0">
                  <a:pos x="T2" y="T3"/>
                </a:cxn>
                <a:cxn ang="0">
                  <a:pos x="T4" y="T5"/>
                </a:cxn>
                <a:cxn ang="0">
                  <a:pos x="T6" y="T7"/>
                </a:cxn>
              </a:cxnLst>
              <a:rect l="0" t="0" r="r" b="b"/>
              <a:pathLst>
                <a:path w="12" h="13">
                  <a:moveTo>
                    <a:pt x="4" y="0"/>
                  </a:moveTo>
                  <a:cubicBezTo>
                    <a:pt x="8" y="2"/>
                    <a:pt x="12" y="4"/>
                    <a:pt x="11" y="11"/>
                  </a:cubicBezTo>
                  <a:cubicBezTo>
                    <a:pt x="9" y="13"/>
                    <a:pt x="0" y="13"/>
                    <a:pt x="0" y="7"/>
                  </a:cubicBezTo>
                  <a:cubicBezTo>
                    <a:pt x="7" y="12"/>
                    <a:pt x="7" y="6"/>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87"/>
            <p:cNvSpPr/>
            <p:nvPr/>
          </p:nvSpPr>
          <p:spPr bwMode="auto">
            <a:xfrm>
              <a:off x="2454275" y="4565649"/>
              <a:ext cx="88900" cy="50800"/>
            </a:xfrm>
            <a:custGeom>
              <a:avLst/>
              <a:gdLst>
                <a:gd name="T0" fmla="*/ 33 w 35"/>
                <a:gd name="T1" fmla="*/ 5 h 20"/>
                <a:gd name="T2" fmla="*/ 28 w 35"/>
                <a:gd name="T3" fmla="*/ 20 h 20"/>
                <a:gd name="T4" fmla="*/ 0 w 35"/>
                <a:gd name="T5" fmla="*/ 11 h 20"/>
                <a:gd name="T6" fmla="*/ 33 w 35"/>
                <a:gd name="T7" fmla="*/ 5 h 20"/>
              </a:gdLst>
              <a:ahLst/>
              <a:cxnLst>
                <a:cxn ang="0">
                  <a:pos x="T0" y="T1"/>
                </a:cxn>
                <a:cxn ang="0">
                  <a:pos x="T2" y="T3"/>
                </a:cxn>
                <a:cxn ang="0">
                  <a:pos x="T4" y="T5"/>
                </a:cxn>
                <a:cxn ang="0">
                  <a:pos x="T6" y="T7"/>
                </a:cxn>
              </a:cxnLst>
              <a:rect l="0" t="0" r="r" b="b"/>
              <a:pathLst>
                <a:path w="35" h="20">
                  <a:moveTo>
                    <a:pt x="33" y="5"/>
                  </a:moveTo>
                  <a:cubicBezTo>
                    <a:pt x="35" y="14"/>
                    <a:pt x="26" y="11"/>
                    <a:pt x="28" y="20"/>
                  </a:cubicBezTo>
                  <a:cubicBezTo>
                    <a:pt x="16" y="20"/>
                    <a:pt x="6" y="18"/>
                    <a:pt x="0" y="11"/>
                  </a:cubicBezTo>
                  <a:cubicBezTo>
                    <a:pt x="4" y="0"/>
                    <a:pt x="24" y="0"/>
                    <a:pt x="33"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88"/>
            <p:cNvSpPr/>
            <p:nvPr/>
          </p:nvSpPr>
          <p:spPr bwMode="auto">
            <a:xfrm>
              <a:off x="5505450" y="4592637"/>
              <a:ext cx="38100" cy="36513"/>
            </a:xfrm>
            <a:custGeom>
              <a:avLst/>
              <a:gdLst>
                <a:gd name="T0" fmla="*/ 15 w 15"/>
                <a:gd name="T1" fmla="*/ 0 h 14"/>
                <a:gd name="T2" fmla="*/ 9 w 15"/>
                <a:gd name="T3" fmla="*/ 13 h 14"/>
                <a:gd name="T4" fmla="*/ 2 w 15"/>
                <a:gd name="T5" fmla="*/ 7 h 14"/>
                <a:gd name="T6" fmla="*/ 15 w 15"/>
                <a:gd name="T7" fmla="*/ 0 h 14"/>
              </a:gdLst>
              <a:ahLst/>
              <a:cxnLst>
                <a:cxn ang="0">
                  <a:pos x="T0" y="T1"/>
                </a:cxn>
                <a:cxn ang="0">
                  <a:pos x="T2" y="T3"/>
                </a:cxn>
                <a:cxn ang="0">
                  <a:pos x="T4" y="T5"/>
                </a:cxn>
                <a:cxn ang="0">
                  <a:pos x="T6" y="T7"/>
                </a:cxn>
              </a:cxnLst>
              <a:rect l="0" t="0" r="r" b="b"/>
              <a:pathLst>
                <a:path w="15" h="14">
                  <a:moveTo>
                    <a:pt x="15" y="0"/>
                  </a:moveTo>
                  <a:cubicBezTo>
                    <a:pt x="13" y="5"/>
                    <a:pt x="11" y="9"/>
                    <a:pt x="9" y="13"/>
                  </a:cubicBezTo>
                  <a:cubicBezTo>
                    <a:pt x="0" y="14"/>
                    <a:pt x="11" y="8"/>
                    <a:pt x="2" y="7"/>
                  </a:cubicBezTo>
                  <a:cubicBezTo>
                    <a:pt x="4" y="2"/>
                    <a:pt x="10" y="2"/>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89"/>
            <p:cNvSpPr/>
            <p:nvPr/>
          </p:nvSpPr>
          <p:spPr bwMode="auto">
            <a:xfrm>
              <a:off x="6451600" y="4591049"/>
              <a:ext cx="12700" cy="20638"/>
            </a:xfrm>
            <a:custGeom>
              <a:avLst/>
              <a:gdLst>
                <a:gd name="T0" fmla="*/ 0 w 5"/>
                <a:gd name="T1" fmla="*/ 1 h 8"/>
                <a:gd name="T2" fmla="*/ 5 w 5"/>
                <a:gd name="T3" fmla="*/ 8 h 8"/>
                <a:gd name="T4" fmla="*/ 0 w 5"/>
                <a:gd name="T5" fmla="*/ 6 h 8"/>
                <a:gd name="T6" fmla="*/ 0 w 5"/>
                <a:gd name="T7" fmla="*/ 1 h 8"/>
              </a:gdLst>
              <a:ahLst/>
              <a:cxnLst>
                <a:cxn ang="0">
                  <a:pos x="T0" y="T1"/>
                </a:cxn>
                <a:cxn ang="0">
                  <a:pos x="T2" y="T3"/>
                </a:cxn>
                <a:cxn ang="0">
                  <a:pos x="T4" y="T5"/>
                </a:cxn>
                <a:cxn ang="0">
                  <a:pos x="T6" y="T7"/>
                </a:cxn>
              </a:cxnLst>
              <a:rect l="0" t="0" r="r" b="b"/>
              <a:pathLst>
                <a:path w="5" h="8">
                  <a:moveTo>
                    <a:pt x="0" y="1"/>
                  </a:moveTo>
                  <a:cubicBezTo>
                    <a:pt x="5" y="0"/>
                    <a:pt x="4" y="5"/>
                    <a:pt x="5" y="8"/>
                  </a:cubicBezTo>
                  <a:cubicBezTo>
                    <a:pt x="3" y="7"/>
                    <a:pt x="2" y="6"/>
                    <a:pt x="0" y="6"/>
                  </a:cubicBezTo>
                  <a:cubicBezTo>
                    <a:pt x="0" y="4"/>
                    <a:pt x="0" y="3"/>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90"/>
            <p:cNvSpPr/>
            <p:nvPr/>
          </p:nvSpPr>
          <p:spPr bwMode="auto">
            <a:xfrm>
              <a:off x="1709737" y="4600574"/>
              <a:ext cx="69850" cy="92075"/>
            </a:xfrm>
            <a:custGeom>
              <a:avLst/>
              <a:gdLst>
                <a:gd name="T0" fmla="*/ 26 w 27"/>
                <a:gd name="T1" fmla="*/ 12 h 36"/>
                <a:gd name="T2" fmla="*/ 7 w 27"/>
                <a:gd name="T3" fmla="*/ 36 h 36"/>
                <a:gd name="T4" fmla="*/ 1 w 27"/>
                <a:gd name="T5" fmla="*/ 6 h 36"/>
                <a:gd name="T6" fmla="*/ 7 w 27"/>
                <a:gd name="T7" fmla="*/ 2 h 36"/>
                <a:gd name="T8" fmla="*/ 26 w 27"/>
                <a:gd name="T9" fmla="*/ 12 h 36"/>
              </a:gdLst>
              <a:ahLst/>
              <a:cxnLst>
                <a:cxn ang="0">
                  <a:pos x="T0" y="T1"/>
                </a:cxn>
                <a:cxn ang="0">
                  <a:pos x="T2" y="T3"/>
                </a:cxn>
                <a:cxn ang="0">
                  <a:pos x="T4" y="T5"/>
                </a:cxn>
                <a:cxn ang="0">
                  <a:pos x="T6" y="T7"/>
                </a:cxn>
                <a:cxn ang="0">
                  <a:pos x="T8" y="T9"/>
                </a:cxn>
              </a:cxnLst>
              <a:rect l="0" t="0" r="r" b="b"/>
              <a:pathLst>
                <a:path w="27" h="36">
                  <a:moveTo>
                    <a:pt x="26" y="12"/>
                  </a:moveTo>
                  <a:cubicBezTo>
                    <a:pt x="27" y="28"/>
                    <a:pt x="25" y="36"/>
                    <a:pt x="7" y="36"/>
                  </a:cubicBezTo>
                  <a:cubicBezTo>
                    <a:pt x="2" y="26"/>
                    <a:pt x="0" y="24"/>
                    <a:pt x="1" y="6"/>
                  </a:cubicBezTo>
                  <a:cubicBezTo>
                    <a:pt x="5" y="8"/>
                    <a:pt x="6" y="2"/>
                    <a:pt x="7" y="2"/>
                  </a:cubicBezTo>
                  <a:cubicBezTo>
                    <a:pt x="15" y="0"/>
                    <a:pt x="21" y="8"/>
                    <a:pt x="26"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91"/>
            <p:cNvSpPr/>
            <p:nvPr/>
          </p:nvSpPr>
          <p:spPr bwMode="auto">
            <a:xfrm>
              <a:off x="5437187" y="4598987"/>
              <a:ext cx="41275" cy="34925"/>
            </a:xfrm>
            <a:custGeom>
              <a:avLst/>
              <a:gdLst>
                <a:gd name="T0" fmla="*/ 14 w 16"/>
                <a:gd name="T1" fmla="*/ 11 h 14"/>
                <a:gd name="T2" fmla="*/ 1 w 16"/>
                <a:gd name="T3" fmla="*/ 11 h 14"/>
                <a:gd name="T4" fmla="*/ 14 w 16"/>
                <a:gd name="T5" fmla="*/ 11 h 14"/>
              </a:gdLst>
              <a:ahLst/>
              <a:cxnLst>
                <a:cxn ang="0">
                  <a:pos x="T0" y="T1"/>
                </a:cxn>
                <a:cxn ang="0">
                  <a:pos x="T2" y="T3"/>
                </a:cxn>
                <a:cxn ang="0">
                  <a:pos x="T4" y="T5"/>
                </a:cxn>
              </a:cxnLst>
              <a:rect l="0" t="0" r="r" b="b"/>
              <a:pathLst>
                <a:path w="16" h="14">
                  <a:moveTo>
                    <a:pt x="14" y="11"/>
                  </a:moveTo>
                  <a:cubicBezTo>
                    <a:pt x="7" y="12"/>
                    <a:pt x="7" y="14"/>
                    <a:pt x="1" y="11"/>
                  </a:cubicBezTo>
                  <a:cubicBezTo>
                    <a:pt x="0" y="2"/>
                    <a:pt x="16" y="0"/>
                    <a:pt x="14"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92"/>
            <p:cNvSpPr/>
            <p:nvPr/>
          </p:nvSpPr>
          <p:spPr bwMode="auto">
            <a:xfrm>
              <a:off x="2925762" y="4630737"/>
              <a:ext cx="28575" cy="46038"/>
            </a:xfrm>
            <a:custGeom>
              <a:avLst/>
              <a:gdLst>
                <a:gd name="T0" fmla="*/ 11 w 11"/>
                <a:gd name="T1" fmla="*/ 0 h 18"/>
                <a:gd name="T2" fmla="*/ 0 w 11"/>
                <a:gd name="T3" fmla="*/ 18 h 18"/>
                <a:gd name="T4" fmla="*/ 11 w 11"/>
                <a:gd name="T5" fmla="*/ 0 h 18"/>
              </a:gdLst>
              <a:ahLst/>
              <a:cxnLst>
                <a:cxn ang="0">
                  <a:pos x="T0" y="T1"/>
                </a:cxn>
                <a:cxn ang="0">
                  <a:pos x="T2" y="T3"/>
                </a:cxn>
                <a:cxn ang="0">
                  <a:pos x="T4" y="T5"/>
                </a:cxn>
              </a:cxnLst>
              <a:rect l="0" t="0" r="r" b="b"/>
              <a:pathLst>
                <a:path w="11" h="18">
                  <a:moveTo>
                    <a:pt x="11" y="0"/>
                  </a:moveTo>
                  <a:cubicBezTo>
                    <a:pt x="9" y="8"/>
                    <a:pt x="8" y="16"/>
                    <a:pt x="0" y="18"/>
                  </a:cubicBezTo>
                  <a:cubicBezTo>
                    <a:pt x="2" y="11"/>
                    <a:pt x="2" y="1"/>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93"/>
            <p:cNvSpPr/>
            <p:nvPr/>
          </p:nvSpPr>
          <p:spPr bwMode="auto">
            <a:xfrm>
              <a:off x="4838700" y="4668837"/>
              <a:ext cx="12700" cy="14288"/>
            </a:xfrm>
            <a:custGeom>
              <a:avLst/>
              <a:gdLst>
                <a:gd name="T0" fmla="*/ 0 w 5"/>
                <a:gd name="T1" fmla="*/ 0 h 5"/>
                <a:gd name="T2" fmla="*/ 5 w 5"/>
                <a:gd name="T3" fmla="*/ 0 h 5"/>
                <a:gd name="T4" fmla="*/ 5 w 5"/>
                <a:gd name="T5" fmla="*/ 5 h 5"/>
                <a:gd name="T6" fmla="*/ 0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2" y="0"/>
                    <a:pt x="3" y="0"/>
                    <a:pt x="5" y="0"/>
                  </a:cubicBezTo>
                  <a:cubicBezTo>
                    <a:pt x="5" y="2"/>
                    <a:pt x="5" y="3"/>
                    <a:pt x="5" y="5"/>
                  </a:cubicBezTo>
                  <a:cubicBezTo>
                    <a:pt x="3" y="5"/>
                    <a:pt x="2" y="5"/>
                    <a:pt x="0" y="5"/>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94"/>
            <p:cNvSpPr/>
            <p:nvPr/>
          </p:nvSpPr>
          <p:spPr bwMode="auto">
            <a:xfrm>
              <a:off x="331787" y="4697412"/>
              <a:ext cx="17463" cy="17463"/>
            </a:xfrm>
            <a:custGeom>
              <a:avLst/>
              <a:gdLst>
                <a:gd name="T0" fmla="*/ 3 w 7"/>
                <a:gd name="T1" fmla="*/ 0 h 7"/>
                <a:gd name="T2" fmla="*/ 3 w 7"/>
                <a:gd name="T3" fmla="*/ 7 h 7"/>
                <a:gd name="T4" fmla="*/ 3 w 7"/>
                <a:gd name="T5" fmla="*/ 0 h 7"/>
              </a:gdLst>
              <a:ahLst/>
              <a:cxnLst>
                <a:cxn ang="0">
                  <a:pos x="T0" y="T1"/>
                </a:cxn>
                <a:cxn ang="0">
                  <a:pos x="T2" y="T3"/>
                </a:cxn>
                <a:cxn ang="0">
                  <a:pos x="T4" y="T5"/>
                </a:cxn>
              </a:cxnLst>
              <a:rect l="0" t="0" r="r" b="b"/>
              <a:pathLst>
                <a:path w="7" h="7">
                  <a:moveTo>
                    <a:pt x="3" y="0"/>
                  </a:moveTo>
                  <a:cubicBezTo>
                    <a:pt x="7" y="2"/>
                    <a:pt x="4" y="4"/>
                    <a:pt x="3" y="7"/>
                  </a:cubicBezTo>
                  <a:cubicBezTo>
                    <a:pt x="0" y="5"/>
                    <a:pt x="3" y="3"/>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95"/>
            <p:cNvSpPr/>
            <p:nvPr/>
          </p:nvSpPr>
          <p:spPr bwMode="auto">
            <a:xfrm>
              <a:off x="2684462" y="4797424"/>
              <a:ext cx="76200" cy="53975"/>
            </a:xfrm>
            <a:custGeom>
              <a:avLst/>
              <a:gdLst>
                <a:gd name="T0" fmla="*/ 9 w 30"/>
                <a:gd name="T1" fmla="*/ 0 h 21"/>
                <a:gd name="T2" fmla="*/ 30 w 30"/>
                <a:gd name="T3" fmla="*/ 2 h 21"/>
                <a:gd name="T4" fmla="*/ 0 w 30"/>
                <a:gd name="T5" fmla="*/ 21 h 21"/>
                <a:gd name="T6" fmla="*/ 9 w 30"/>
                <a:gd name="T7" fmla="*/ 0 h 21"/>
              </a:gdLst>
              <a:ahLst/>
              <a:cxnLst>
                <a:cxn ang="0">
                  <a:pos x="T0" y="T1"/>
                </a:cxn>
                <a:cxn ang="0">
                  <a:pos x="T2" y="T3"/>
                </a:cxn>
                <a:cxn ang="0">
                  <a:pos x="T4" y="T5"/>
                </a:cxn>
                <a:cxn ang="0">
                  <a:pos x="T6" y="T7"/>
                </a:cxn>
              </a:cxnLst>
              <a:rect l="0" t="0" r="r" b="b"/>
              <a:pathLst>
                <a:path w="30" h="21">
                  <a:moveTo>
                    <a:pt x="9" y="0"/>
                  </a:moveTo>
                  <a:cubicBezTo>
                    <a:pt x="18" y="2"/>
                    <a:pt x="21" y="5"/>
                    <a:pt x="30" y="2"/>
                  </a:cubicBezTo>
                  <a:cubicBezTo>
                    <a:pt x="25" y="12"/>
                    <a:pt x="15" y="19"/>
                    <a:pt x="0" y="21"/>
                  </a:cubicBezTo>
                  <a:cubicBezTo>
                    <a:pt x="2" y="13"/>
                    <a:pt x="10" y="1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96"/>
            <p:cNvSpPr/>
            <p:nvPr/>
          </p:nvSpPr>
          <p:spPr bwMode="auto">
            <a:xfrm>
              <a:off x="2492375" y="4806949"/>
              <a:ext cx="149225" cy="265113"/>
            </a:xfrm>
            <a:custGeom>
              <a:avLst/>
              <a:gdLst>
                <a:gd name="T0" fmla="*/ 39 w 58"/>
                <a:gd name="T1" fmla="*/ 0 h 104"/>
                <a:gd name="T2" fmla="*/ 39 w 58"/>
                <a:gd name="T3" fmla="*/ 19 h 104"/>
                <a:gd name="T4" fmla="*/ 39 w 58"/>
                <a:gd name="T5" fmla="*/ 34 h 104"/>
                <a:gd name="T6" fmla="*/ 58 w 58"/>
                <a:gd name="T7" fmla="*/ 30 h 104"/>
                <a:gd name="T8" fmla="*/ 50 w 58"/>
                <a:gd name="T9" fmla="*/ 32 h 104"/>
                <a:gd name="T10" fmla="*/ 48 w 58"/>
                <a:gd name="T11" fmla="*/ 43 h 104"/>
                <a:gd name="T12" fmla="*/ 37 w 58"/>
                <a:gd name="T13" fmla="*/ 43 h 104"/>
                <a:gd name="T14" fmla="*/ 22 w 58"/>
                <a:gd name="T15" fmla="*/ 73 h 104"/>
                <a:gd name="T16" fmla="*/ 22 w 58"/>
                <a:gd name="T17" fmla="*/ 77 h 104"/>
                <a:gd name="T18" fmla="*/ 13 w 58"/>
                <a:gd name="T19" fmla="*/ 90 h 104"/>
                <a:gd name="T20" fmla="*/ 5 w 58"/>
                <a:gd name="T21" fmla="*/ 103 h 104"/>
                <a:gd name="T22" fmla="*/ 9 w 58"/>
                <a:gd name="T23" fmla="*/ 90 h 104"/>
                <a:gd name="T24" fmla="*/ 0 w 58"/>
                <a:gd name="T25" fmla="*/ 90 h 104"/>
                <a:gd name="T26" fmla="*/ 9 w 58"/>
                <a:gd name="T27" fmla="*/ 75 h 104"/>
                <a:gd name="T28" fmla="*/ 20 w 58"/>
                <a:gd name="T29" fmla="*/ 47 h 104"/>
                <a:gd name="T30" fmla="*/ 28 w 58"/>
                <a:gd name="T31" fmla="*/ 30 h 104"/>
                <a:gd name="T32" fmla="*/ 28 w 58"/>
                <a:gd name="T33" fmla="*/ 19 h 104"/>
                <a:gd name="T34" fmla="*/ 39 w 58"/>
                <a:gd name="T3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04">
                  <a:moveTo>
                    <a:pt x="39" y="0"/>
                  </a:moveTo>
                  <a:cubicBezTo>
                    <a:pt x="50" y="2"/>
                    <a:pt x="40" y="12"/>
                    <a:pt x="39" y="19"/>
                  </a:cubicBezTo>
                  <a:cubicBezTo>
                    <a:pt x="38" y="25"/>
                    <a:pt x="40" y="29"/>
                    <a:pt x="39" y="34"/>
                  </a:cubicBezTo>
                  <a:cubicBezTo>
                    <a:pt x="45" y="32"/>
                    <a:pt x="51" y="24"/>
                    <a:pt x="58" y="30"/>
                  </a:cubicBezTo>
                  <a:cubicBezTo>
                    <a:pt x="58" y="33"/>
                    <a:pt x="53" y="32"/>
                    <a:pt x="50" y="32"/>
                  </a:cubicBezTo>
                  <a:cubicBezTo>
                    <a:pt x="46" y="32"/>
                    <a:pt x="53" y="40"/>
                    <a:pt x="48" y="43"/>
                  </a:cubicBezTo>
                  <a:cubicBezTo>
                    <a:pt x="41" y="44"/>
                    <a:pt x="43" y="44"/>
                    <a:pt x="37" y="43"/>
                  </a:cubicBezTo>
                  <a:cubicBezTo>
                    <a:pt x="28" y="47"/>
                    <a:pt x="26" y="61"/>
                    <a:pt x="22" y="73"/>
                  </a:cubicBezTo>
                  <a:cubicBezTo>
                    <a:pt x="21" y="75"/>
                    <a:pt x="22" y="78"/>
                    <a:pt x="22" y="77"/>
                  </a:cubicBezTo>
                  <a:cubicBezTo>
                    <a:pt x="20" y="82"/>
                    <a:pt x="16" y="86"/>
                    <a:pt x="13" y="90"/>
                  </a:cubicBezTo>
                  <a:cubicBezTo>
                    <a:pt x="11" y="95"/>
                    <a:pt x="13" y="104"/>
                    <a:pt x="5" y="103"/>
                  </a:cubicBezTo>
                  <a:cubicBezTo>
                    <a:pt x="4" y="97"/>
                    <a:pt x="10" y="96"/>
                    <a:pt x="9" y="90"/>
                  </a:cubicBezTo>
                  <a:cubicBezTo>
                    <a:pt x="8" y="85"/>
                    <a:pt x="5" y="93"/>
                    <a:pt x="0" y="90"/>
                  </a:cubicBezTo>
                  <a:cubicBezTo>
                    <a:pt x="1" y="84"/>
                    <a:pt x="7" y="80"/>
                    <a:pt x="9" y="75"/>
                  </a:cubicBezTo>
                  <a:cubicBezTo>
                    <a:pt x="14" y="65"/>
                    <a:pt x="15" y="57"/>
                    <a:pt x="20" y="47"/>
                  </a:cubicBezTo>
                  <a:cubicBezTo>
                    <a:pt x="22" y="42"/>
                    <a:pt x="27" y="37"/>
                    <a:pt x="28" y="30"/>
                  </a:cubicBezTo>
                  <a:cubicBezTo>
                    <a:pt x="29" y="27"/>
                    <a:pt x="27" y="23"/>
                    <a:pt x="28" y="19"/>
                  </a:cubicBezTo>
                  <a:cubicBezTo>
                    <a:pt x="31" y="13"/>
                    <a:pt x="36" y="6"/>
                    <a:pt x="3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97"/>
            <p:cNvSpPr/>
            <p:nvPr/>
          </p:nvSpPr>
          <p:spPr bwMode="auto">
            <a:xfrm>
              <a:off x="2000250" y="4822824"/>
              <a:ext cx="52388" cy="50800"/>
            </a:xfrm>
            <a:custGeom>
              <a:avLst/>
              <a:gdLst>
                <a:gd name="T0" fmla="*/ 18 w 20"/>
                <a:gd name="T1" fmla="*/ 16 h 20"/>
                <a:gd name="T2" fmla="*/ 13 w 20"/>
                <a:gd name="T3" fmla="*/ 20 h 20"/>
                <a:gd name="T4" fmla="*/ 0 w 20"/>
                <a:gd name="T5" fmla="*/ 9 h 20"/>
                <a:gd name="T6" fmla="*/ 18 w 20"/>
                <a:gd name="T7" fmla="*/ 16 h 20"/>
              </a:gdLst>
              <a:ahLst/>
              <a:cxnLst>
                <a:cxn ang="0">
                  <a:pos x="T0" y="T1"/>
                </a:cxn>
                <a:cxn ang="0">
                  <a:pos x="T2" y="T3"/>
                </a:cxn>
                <a:cxn ang="0">
                  <a:pos x="T4" y="T5"/>
                </a:cxn>
                <a:cxn ang="0">
                  <a:pos x="T6" y="T7"/>
                </a:cxn>
              </a:cxnLst>
              <a:rect l="0" t="0" r="r" b="b"/>
              <a:pathLst>
                <a:path w="20" h="20">
                  <a:moveTo>
                    <a:pt x="18" y="16"/>
                  </a:moveTo>
                  <a:cubicBezTo>
                    <a:pt x="16" y="16"/>
                    <a:pt x="14" y="17"/>
                    <a:pt x="13" y="20"/>
                  </a:cubicBezTo>
                  <a:cubicBezTo>
                    <a:pt x="5" y="20"/>
                    <a:pt x="2" y="16"/>
                    <a:pt x="0" y="9"/>
                  </a:cubicBezTo>
                  <a:cubicBezTo>
                    <a:pt x="5" y="0"/>
                    <a:pt x="20" y="2"/>
                    <a:pt x="18"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98"/>
            <p:cNvSpPr/>
            <p:nvPr/>
          </p:nvSpPr>
          <p:spPr bwMode="auto">
            <a:xfrm>
              <a:off x="5807075" y="4932362"/>
              <a:ext cx="34925" cy="53975"/>
            </a:xfrm>
            <a:custGeom>
              <a:avLst/>
              <a:gdLst>
                <a:gd name="T0" fmla="*/ 7 w 14"/>
                <a:gd name="T1" fmla="*/ 0 h 21"/>
                <a:gd name="T2" fmla="*/ 11 w 14"/>
                <a:gd name="T3" fmla="*/ 9 h 21"/>
                <a:gd name="T4" fmla="*/ 7 w 14"/>
                <a:gd name="T5" fmla="*/ 0 h 21"/>
              </a:gdLst>
              <a:ahLst/>
              <a:cxnLst>
                <a:cxn ang="0">
                  <a:pos x="T0" y="T1"/>
                </a:cxn>
                <a:cxn ang="0">
                  <a:pos x="T2" y="T3"/>
                </a:cxn>
                <a:cxn ang="0">
                  <a:pos x="T4" y="T5"/>
                </a:cxn>
              </a:cxnLst>
              <a:rect l="0" t="0" r="r" b="b"/>
              <a:pathLst>
                <a:path w="14" h="21">
                  <a:moveTo>
                    <a:pt x="7" y="0"/>
                  </a:moveTo>
                  <a:cubicBezTo>
                    <a:pt x="14" y="1"/>
                    <a:pt x="0" y="11"/>
                    <a:pt x="11" y="9"/>
                  </a:cubicBezTo>
                  <a:cubicBezTo>
                    <a:pt x="7" y="21"/>
                    <a:pt x="1" y="5"/>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99"/>
            <p:cNvSpPr/>
            <p:nvPr/>
          </p:nvSpPr>
          <p:spPr bwMode="auto">
            <a:xfrm>
              <a:off x="6384925" y="4940299"/>
              <a:ext cx="30163" cy="39688"/>
            </a:xfrm>
            <a:custGeom>
              <a:avLst/>
              <a:gdLst>
                <a:gd name="T0" fmla="*/ 7 w 12"/>
                <a:gd name="T1" fmla="*/ 0 h 16"/>
                <a:gd name="T2" fmla="*/ 0 w 12"/>
                <a:gd name="T3" fmla="*/ 15 h 16"/>
                <a:gd name="T4" fmla="*/ 7 w 12"/>
                <a:gd name="T5" fmla="*/ 0 h 16"/>
              </a:gdLst>
              <a:ahLst/>
              <a:cxnLst>
                <a:cxn ang="0">
                  <a:pos x="T0" y="T1"/>
                </a:cxn>
                <a:cxn ang="0">
                  <a:pos x="T2" y="T3"/>
                </a:cxn>
                <a:cxn ang="0">
                  <a:pos x="T4" y="T5"/>
                </a:cxn>
              </a:cxnLst>
              <a:rect l="0" t="0" r="r" b="b"/>
              <a:pathLst>
                <a:path w="12" h="16">
                  <a:moveTo>
                    <a:pt x="7" y="0"/>
                  </a:moveTo>
                  <a:cubicBezTo>
                    <a:pt x="12" y="3"/>
                    <a:pt x="7" y="16"/>
                    <a:pt x="0" y="15"/>
                  </a:cubicBezTo>
                  <a:cubicBezTo>
                    <a:pt x="3" y="10"/>
                    <a:pt x="4" y="4"/>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0"/>
            <p:cNvSpPr/>
            <p:nvPr/>
          </p:nvSpPr>
          <p:spPr bwMode="auto">
            <a:xfrm>
              <a:off x="5491162" y="4970462"/>
              <a:ext cx="65088" cy="76200"/>
            </a:xfrm>
            <a:custGeom>
              <a:avLst/>
              <a:gdLst>
                <a:gd name="T0" fmla="*/ 19 w 26"/>
                <a:gd name="T1" fmla="*/ 0 h 30"/>
                <a:gd name="T2" fmla="*/ 21 w 26"/>
                <a:gd name="T3" fmla="*/ 28 h 30"/>
                <a:gd name="T4" fmla="*/ 6 w 26"/>
                <a:gd name="T5" fmla="*/ 30 h 30"/>
                <a:gd name="T6" fmla="*/ 13 w 26"/>
                <a:gd name="T7" fmla="*/ 22 h 30"/>
                <a:gd name="T8" fmla="*/ 6 w 26"/>
                <a:gd name="T9" fmla="*/ 7 h 30"/>
                <a:gd name="T10" fmla="*/ 15 w 26"/>
                <a:gd name="T11" fmla="*/ 5 h 30"/>
                <a:gd name="T12" fmla="*/ 15 w 26"/>
                <a:gd name="T13" fmla="*/ 20 h 30"/>
                <a:gd name="T14" fmla="*/ 19 w 2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19" y="0"/>
                  </a:moveTo>
                  <a:cubicBezTo>
                    <a:pt x="26" y="7"/>
                    <a:pt x="23" y="20"/>
                    <a:pt x="21" y="28"/>
                  </a:cubicBezTo>
                  <a:cubicBezTo>
                    <a:pt x="14" y="28"/>
                    <a:pt x="10" y="24"/>
                    <a:pt x="6" y="30"/>
                  </a:cubicBezTo>
                  <a:cubicBezTo>
                    <a:pt x="0" y="27"/>
                    <a:pt x="10" y="23"/>
                    <a:pt x="13" y="22"/>
                  </a:cubicBezTo>
                  <a:cubicBezTo>
                    <a:pt x="13" y="14"/>
                    <a:pt x="6" y="14"/>
                    <a:pt x="6" y="7"/>
                  </a:cubicBezTo>
                  <a:cubicBezTo>
                    <a:pt x="8" y="5"/>
                    <a:pt x="11" y="5"/>
                    <a:pt x="15" y="5"/>
                  </a:cubicBezTo>
                  <a:cubicBezTo>
                    <a:pt x="12" y="11"/>
                    <a:pt x="15" y="11"/>
                    <a:pt x="15" y="20"/>
                  </a:cubicBezTo>
                  <a:cubicBezTo>
                    <a:pt x="22" y="16"/>
                    <a:pt x="20" y="8"/>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1"/>
            <p:cNvSpPr/>
            <p:nvPr/>
          </p:nvSpPr>
          <p:spPr bwMode="auto">
            <a:xfrm>
              <a:off x="6359525" y="4987924"/>
              <a:ext cx="38100" cy="33338"/>
            </a:xfrm>
            <a:custGeom>
              <a:avLst/>
              <a:gdLst>
                <a:gd name="T0" fmla="*/ 8 w 15"/>
                <a:gd name="T1" fmla="*/ 0 h 13"/>
                <a:gd name="T2" fmla="*/ 6 w 15"/>
                <a:gd name="T3" fmla="*/ 13 h 13"/>
                <a:gd name="T4" fmla="*/ 8 w 15"/>
                <a:gd name="T5" fmla="*/ 0 h 13"/>
              </a:gdLst>
              <a:ahLst/>
              <a:cxnLst>
                <a:cxn ang="0">
                  <a:pos x="T0" y="T1"/>
                </a:cxn>
                <a:cxn ang="0">
                  <a:pos x="T2" y="T3"/>
                </a:cxn>
                <a:cxn ang="0">
                  <a:pos x="T4" y="T5"/>
                </a:cxn>
              </a:cxnLst>
              <a:rect l="0" t="0" r="r" b="b"/>
              <a:pathLst>
                <a:path w="15" h="13">
                  <a:moveTo>
                    <a:pt x="8" y="0"/>
                  </a:moveTo>
                  <a:cubicBezTo>
                    <a:pt x="15" y="3"/>
                    <a:pt x="8" y="10"/>
                    <a:pt x="6" y="13"/>
                  </a:cubicBezTo>
                  <a:cubicBezTo>
                    <a:pt x="0" y="10"/>
                    <a:pt x="8" y="3"/>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2"/>
            <p:cNvSpPr/>
            <p:nvPr/>
          </p:nvSpPr>
          <p:spPr bwMode="auto">
            <a:xfrm>
              <a:off x="6464300" y="5006974"/>
              <a:ext cx="25400" cy="31750"/>
            </a:xfrm>
            <a:custGeom>
              <a:avLst/>
              <a:gdLst>
                <a:gd name="T0" fmla="*/ 6 w 10"/>
                <a:gd name="T1" fmla="*/ 4 h 13"/>
                <a:gd name="T2" fmla="*/ 10 w 10"/>
                <a:gd name="T3" fmla="*/ 6 h 13"/>
                <a:gd name="T4" fmla="*/ 10 w 10"/>
                <a:gd name="T5" fmla="*/ 10 h 13"/>
                <a:gd name="T6" fmla="*/ 8 w 10"/>
                <a:gd name="T7" fmla="*/ 1 h 13"/>
                <a:gd name="T8" fmla="*/ 6 w 10"/>
                <a:gd name="T9" fmla="*/ 4 h 13"/>
              </a:gdLst>
              <a:ahLst/>
              <a:cxnLst>
                <a:cxn ang="0">
                  <a:pos x="T0" y="T1"/>
                </a:cxn>
                <a:cxn ang="0">
                  <a:pos x="T2" y="T3"/>
                </a:cxn>
                <a:cxn ang="0">
                  <a:pos x="T4" y="T5"/>
                </a:cxn>
                <a:cxn ang="0">
                  <a:pos x="T6" y="T7"/>
                </a:cxn>
                <a:cxn ang="0">
                  <a:pos x="T8" y="T9"/>
                </a:cxn>
              </a:cxnLst>
              <a:rect l="0" t="0" r="r" b="b"/>
              <a:pathLst>
                <a:path w="10" h="13">
                  <a:moveTo>
                    <a:pt x="6" y="4"/>
                  </a:moveTo>
                  <a:cubicBezTo>
                    <a:pt x="7" y="7"/>
                    <a:pt x="10" y="2"/>
                    <a:pt x="10" y="6"/>
                  </a:cubicBezTo>
                  <a:cubicBezTo>
                    <a:pt x="10" y="7"/>
                    <a:pt x="10" y="9"/>
                    <a:pt x="10" y="10"/>
                  </a:cubicBezTo>
                  <a:cubicBezTo>
                    <a:pt x="4" y="13"/>
                    <a:pt x="0" y="0"/>
                    <a:pt x="8" y="1"/>
                  </a:cubicBezTo>
                  <a:cubicBezTo>
                    <a:pt x="8" y="3"/>
                    <a:pt x="7" y="3"/>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3"/>
            <p:cNvSpPr/>
            <p:nvPr/>
          </p:nvSpPr>
          <p:spPr bwMode="auto">
            <a:xfrm>
              <a:off x="2520950" y="5026024"/>
              <a:ext cx="295275" cy="163513"/>
            </a:xfrm>
            <a:custGeom>
              <a:avLst/>
              <a:gdLst>
                <a:gd name="T0" fmla="*/ 114 w 116"/>
                <a:gd name="T1" fmla="*/ 2 h 64"/>
                <a:gd name="T2" fmla="*/ 105 w 116"/>
                <a:gd name="T3" fmla="*/ 15 h 64"/>
                <a:gd name="T4" fmla="*/ 94 w 116"/>
                <a:gd name="T5" fmla="*/ 26 h 64"/>
                <a:gd name="T6" fmla="*/ 82 w 116"/>
                <a:gd name="T7" fmla="*/ 30 h 64"/>
                <a:gd name="T8" fmla="*/ 77 w 116"/>
                <a:gd name="T9" fmla="*/ 34 h 64"/>
                <a:gd name="T10" fmla="*/ 52 w 116"/>
                <a:gd name="T11" fmla="*/ 49 h 64"/>
                <a:gd name="T12" fmla="*/ 39 w 116"/>
                <a:gd name="T13" fmla="*/ 54 h 64"/>
                <a:gd name="T14" fmla="*/ 2 w 116"/>
                <a:gd name="T15" fmla="*/ 64 h 64"/>
                <a:gd name="T16" fmla="*/ 32 w 116"/>
                <a:gd name="T17" fmla="*/ 45 h 64"/>
                <a:gd name="T18" fmla="*/ 69 w 116"/>
                <a:gd name="T19" fmla="*/ 26 h 64"/>
                <a:gd name="T20" fmla="*/ 84 w 116"/>
                <a:gd name="T21" fmla="*/ 21 h 64"/>
                <a:gd name="T22" fmla="*/ 109 w 116"/>
                <a:gd name="T23" fmla="*/ 0 h 64"/>
                <a:gd name="T24" fmla="*/ 114 w 116"/>
                <a:gd name="T2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4">
                  <a:moveTo>
                    <a:pt x="114" y="2"/>
                  </a:moveTo>
                  <a:cubicBezTo>
                    <a:pt x="116" y="9"/>
                    <a:pt x="109" y="11"/>
                    <a:pt x="105" y="15"/>
                  </a:cubicBezTo>
                  <a:cubicBezTo>
                    <a:pt x="102" y="19"/>
                    <a:pt x="98" y="23"/>
                    <a:pt x="94" y="26"/>
                  </a:cubicBezTo>
                  <a:cubicBezTo>
                    <a:pt x="91" y="28"/>
                    <a:pt x="86" y="27"/>
                    <a:pt x="82" y="30"/>
                  </a:cubicBezTo>
                  <a:cubicBezTo>
                    <a:pt x="80" y="31"/>
                    <a:pt x="79" y="33"/>
                    <a:pt x="77" y="34"/>
                  </a:cubicBezTo>
                  <a:cubicBezTo>
                    <a:pt x="71" y="38"/>
                    <a:pt x="60" y="45"/>
                    <a:pt x="52" y="49"/>
                  </a:cubicBezTo>
                  <a:cubicBezTo>
                    <a:pt x="48" y="51"/>
                    <a:pt x="43" y="51"/>
                    <a:pt x="39" y="54"/>
                  </a:cubicBezTo>
                  <a:cubicBezTo>
                    <a:pt x="30" y="58"/>
                    <a:pt x="16" y="63"/>
                    <a:pt x="2" y="64"/>
                  </a:cubicBezTo>
                  <a:cubicBezTo>
                    <a:pt x="0" y="47"/>
                    <a:pt x="17" y="49"/>
                    <a:pt x="32" y="45"/>
                  </a:cubicBezTo>
                  <a:cubicBezTo>
                    <a:pt x="43" y="42"/>
                    <a:pt x="61" y="35"/>
                    <a:pt x="69" y="26"/>
                  </a:cubicBezTo>
                  <a:cubicBezTo>
                    <a:pt x="75" y="26"/>
                    <a:pt x="79" y="23"/>
                    <a:pt x="84" y="21"/>
                  </a:cubicBezTo>
                  <a:cubicBezTo>
                    <a:pt x="91" y="13"/>
                    <a:pt x="102" y="8"/>
                    <a:pt x="109" y="0"/>
                  </a:cubicBezTo>
                  <a:cubicBezTo>
                    <a:pt x="112" y="0"/>
                    <a:pt x="113" y="0"/>
                    <a:pt x="11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4"/>
            <p:cNvSpPr/>
            <p:nvPr/>
          </p:nvSpPr>
          <p:spPr bwMode="auto">
            <a:xfrm>
              <a:off x="6316662" y="5041899"/>
              <a:ext cx="58738" cy="55563"/>
            </a:xfrm>
            <a:custGeom>
              <a:avLst/>
              <a:gdLst>
                <a:gd name="T0" fmla="*/ 12 w 23"/>
                <a:gd name="T1" fmla="*/ 0 h 22"/>
                <a:gd name="T2" fmla="*/ 6 w 23"/>
                <a:gd name="T3" fmla="*/ 22 h 22"/>
                <a:gd name="T4" fmla="*/ 12 w 23"/>
                <a:gd name="T5" fmla="*/ 0 h 22"/>
              </a:gdLst>
              <a:ahLst/>
              <a:cxnLst>
                <a:cxn ang="0">
                  <a:pos x="T0" y="T1"/>
                </a:cxn>
                <a:cxn ang="0">
                  <a:pos x="T2" y="T3"/>
                </a:cxn>
                <a:cxn ang="0">
                  <a:pos x="T4" y="T5"/>
                </a:cxn>
              </a:cxnLst>
              <a:rect l="0" t="0" r="r" b="b"/>
              <a:pathLst>
                <a:path w="23" h="22">
                  <a:moveTo>
                    <a:pt x="12" y="0"/>
                  </a:moveTo>
                  <a:cubicBezTo>
                    <a:pt x="23" y="6"/>
                    <a:pt x="6" y="13"/>
                    <a:pt x="6" y="22"/>
                  </a:cubicBezTo>
                  <a:cubicBezTo>
                    <a:pt x="0" y="15"/>
                    <a:pt x="12" y="8"/>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5"/>
            <p:cNvSpPr/>
            <p:nvPr/>
          </p:nvSpPr>
          <p:spPr bwMode="auto">
            <a:xfrm>
              <a:off x="3073400" y="5059362"/>
              <a:ext cx="66675" cy="53975"/>
            </a:xfrm>
            <a:custGeom>
              <a:avLst/>
              <a:gdLst>
                <a:gd name="T0" fmla="*/ 25 w 26"/>
                <a:gd name="T1" fmla="*/ 8 h 21"/>
                <a:gd name="T2" fmla="*/ 21 w 26"/>
                <a:gd name="T3" fmla="*/ 21 h 21"/>
                <a:gd name="T4" fmla="*/ 0 w 26"/>
                <a:gd name="T5" fmla="*/ 13 h 21"/>
                <a:gd name="T6" fmla="*/ 25 w 26"/>
                <a:gd name="T7" fmla="*/ 8 h 21"/>
              </a:gdLst>
              <a:ahLst/>
              <a:cxnLst>
                <a:cxn ang="0">
                  <a:pos x="T0" y="T1"/>
                </a:cxn>
                <a:cxn ang="0">
                  <a:pos x="T2" y="T3"/>
                </a:cxn>
                <a:cxn ang="0">
                  <a:pos x="T4" y="T5"/>
                </a:cxn>
                <a:cxn ang="0">
                  <a:pos x="T6" y="T7"/>
                </a:cxn>
              </a:cxnLst>
              <a:rect l="0" t="0" r="r" b="b"/>
              <a:pathLst>
                <a:path w="26" h="21">
                  <a:moveTo>
                    <a:pt x="25" y="8"/>
                  </a:moveTo>
                  <a:cubicBezTo>
                    <a:pt x="24" y="16"/>
                    <a:pt x="26" y="15"/>
                    <a:pt x="21" y="21"/>
                  </a:cubicBezTo>
                  <a:cubicBezTo>
                    <a:pt x="13" y="15"/>
                    <a:pt x="7" y="18"/>
                    <a:pt x="0" y="13"/>
                  </a:cubicBezTo>
                  <a:cubicBezTo>
                    <a:pt x="2" y="0"/>
                    <a:pt x="18" y="1"/>
                    <a:pt x="25"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
            <p:cNvSpPr/>
            <p:nvPr/>
          </p:nvSpPr>
          <p:spPr bwMode="auto">
            <a:xfrm>
              <a:off x="4651375" y="5084762"/>
              <a:ext cx="23813" cy="25400"/>
            </a:xfrm>
            <a:custGeom>
              <a:avLst/>
              <a:gdLst>
                <a:gd name="T0" fmla="*/ 1 w 9"/>
                <a:gd name="T1" fmla="*/ 0 h 10"/>
                <a:gd name="T2" fmla="*/ 9 w 9"/>
                <a:gd name="T3" fmla="*/ 0 h 10"/>
                <a:gd name="T4" fmla="*/ 3 w 9"/>
                <a:gd name="T5" fmla="*/ 9 h 10"/>
                <a:gd name="T6" fmla="*/ 1 w 9"/>
                <a:gd name="T7" fmla="*/ 0 h 10"/>
              </a:gdLst>
              <a:ahLst/>
              <a:cxnLst>
                <a:cxn ang="0">
                  <a:pos x="T0" y="T1"/>
                </a:cxn>
                <a:cxn ang="0">
                  <a:pos x="T2" y="T3"/>
                </a:cxn>
                <a:cxn ang="0">
                  <a:pos x="T4" y="T5"/>
                </a:cxn>
                <a:cxn ang="0">
                  <a:pos x="T6" y="T7"/>
                </a:cxn>
              </a:cxnLst>
              <a:rect l="0" t="0" r="r" b="b"/>
              <a:pathLst>
                <a:path w="9" h="10">
                  <a:moveTo>
                    <a:pt x="1" y="0"/>
                  </a:moveTo>
                  <a:cubicBezTo>
                    <a:pt x="5" y="4"/>
                    <a:pt x="3" y="0"/>
                    <a:pt x="9" y="0"/>
                  </a:cubicBezTo>
                  <a:cubicBezTo>
                    <a:pt x="8" y="5"/>
                    <a:pt x="8" y="10"/>
                    <a:pt x="3" y="9"/>
                  </a:cubicBezTo>
                  <a:cubicBezTo>
                    <a:pt x="3" y="5"/>
                    <a:pt x="0" y="5"/>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7"/>
            <p:cNvSpPr/>
            <p:nvPr/>
          </p:nvSpPr>
          <p:spPr bwMode="auto">
            <a:xfrm>
              <a:off x="6354762" y="5092699"/>
              <a:ext cx="25400" cy="33338"/>
            </a:xfrm>
            <a:custGeom>
              <a:avLst/>
              <a:gdLst>
                <a:gd name="T0" fmla="*/ 6 w 10"/>
                <a:gd name="T1" fmla="*/ 0 h 13"/>
                <a:gd name="T2" fmla="*/ 0 w 10"/>
                <a:gd name="T3" fmla="*/ 12 h 13"/>
                <a:gd name="T4" fmla="*/ 6 w 10"/>
                <a:gd name="T5" fmla="*/ 0 h 13"/>
              </a:gdLst>
              <a:ahLst/>
              <a:cxnLst>
                <a:cxn ang="0">
                  <a:pos x="T0" y="T1"/>
                </a:cxn>
                <a:cxn ang="0">
                  <a:pos x="T2" y="T3"/>
                </a:cxn>
                <a:cxn ang="0">
                  <a:pos x="T4" y="T5"/>
                </a:cxn>
              </a:cxnLst>
              <a:rect l="0" t="0" r="r" b="b"/>
              <a:pathLst>
                <a:path w="10" h="13">
                  <a:moveTo>
                    <a:pt x="6" y="0"/>
                  </a:moveTo>
                  <a:cubicBezTo>
                    <a:pt x="10" y="2"/>
                    <a:pt x="5" y="13"/>
                    <a:pt x="0" y="12"/>
                  </a:cubicBezTo>
                  <a:cubicBezTo>
                    <a:pt x="2" y="8"/>
                    <a:pt x="3" y="3"/>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8"/>
            <p:cNvSpPr/>
            <p:nvPr/>
          </p:nvSpPr>
          <p:spPr bwMode="auto">
            <a:xfrm>
              <a:off x="3433762" y="5103812"/>
              <a:ext cx="165100" cy="119063"/>
            </a:xfrm>
            <a:custGeom>
              <a:avLst/>
              <a:gdLst>
                <a:gd name="T0" fmla="*/ 65 w 65"/>
                <a:gd name="T1" fmla="*/ 11 h 47"/>
                <a:gd name="T2" fmla="*/ 28 w 65"/>
                <a:gd name="T3" fmla="*/ 45 h 47"/>
                <a:gd name="T4" fmla="*/ 15 w 65"/>
                <a:gd name="T5" fmla="*/ 41 h 47"/>
                <a:gd name="T6" fmla="*/ 0 w 65"/>
                <a:gd name="T7" fmla="*/ 43 h 47"/>
                <a:gd name="T8" fmla="*/ 5 w 65"/>
                <a:gd name="T9" fmla="*/ 17 h 47"/>
                <a:gd name="T10" fmla="*/ 13 w 65"/>
                <a:gd name="T11" fmla="*/ 17 h 47"/>
                <a:gd name="T12" fmla="*/ 28 w 65"/>
                <a:gd name="T13" fmla="*/ 8 h 47"/>
                <a:gd name="T14" fmla="*/ 47 w 65"/>
                <a:gd name="T15" fmla="*/ 0 h 47"/>
                <a:gd name="T16" fmla="*/ 65 w 65"/>
                <a:gd name="T1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7">
                  <a:moveTo>
                    <a:pt x="65" y="11"/>
                  </a:moveTo>
                  <a:cubicBezTo>
                    <a:pt x="47" y="17"/>
                    <a:pt x="41" y="34"/>
                    <a:pt x="28" y="45"/>
                  </a:cubicBezTo>
                  <a:cubicBezTo>
                    <a:pt x="27" y="41"/>
                    <a:pt x="16" y="45"/>
                    <a:pt x="15" y="41"/>
                  </a:cubicBezTo>
                  <a:cubicBezTo>
                    <a:pt x="12" y="44"/>
                    <a:pt x="5" y="47"/>
                    <a:pt x="0" y="43"/>
                  </a:cubicBezTo>
                  <a:cubicBezTo>
                    <a:pt x="0" y="32"/>
                    <a:pt x="11" y="28"/>
                    <a:pt x="5" y="17"/>
                  </a:cubicBezTo>
                  <a:cubicBezTo>
                    <a:pt x="7" y="14"/>
                    <a:pt x="10" y="18"/>
                    <a:pt x="13" y="17"/>
                  </a:cubicBezTo>
                  <a:cubicBezTo>
                    <a:pt x="18" y="16"/>
                    <a:pt x="23" y="11"/>
                    <a:pt x="28" y="8"/>
                  </a:cubicBezTo>
                  <a:cubicBezTo>
                    <a:pt x="35" y="6"/>
                    <a:pt x="46" y="8"/>
                    <a:pt x="47" y="0"/>
                  </a:cubicBezTo>
                  <a:cubicBezTo>
                    <a:pt x="55" y="1"/>
                    <a:pt x="63" y="2"/>
                    <a:pt x="65"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9"/>
            <p:cNvSpPr/>
            <p:nvPr/>
          </p:nvSpPr>
          <p:spPr bwMode="auto">
            <a:xfrm>
              <a:off x="3956050" y="5103812"/>
              <a:ext cx="25400" cy="31750"/>
            </a:xfrm>
            <a:custGeom>
              <a:avLst/>
              <a:gdLst>
                <a:gd name="T0" fmla="*/ 3 w 10"/>
                <a:gd name="T1" fmla="*/ 0 h 13"/>
                <a:gd name="T2" fmla="*/ 10 w 10"/>
                <a:gd name="T3" fmla="*/ 0 h 13"/>
                <a:gd name="T4" fmla="*/ 10 w 10"/>
                <a:gd name="T5" fmla="*/ 13 h 13"/>
                <a:gd name="T6" fmla="*/ 1 w 10"/>
                <a:gd name="T7" fmla="*/ 11 h 13"/>
                <a:gd name="T8" fmla="*/ 3 w 10"/>
                <a:gd name="T9" fmla="*/ 0 h 13"/>
              </a:gdLst>
              <a:ahLst/>
              <a:cxnLst>
                <a:cxn ang="0">
                  <a:pos x="T0" y="T1"/>
                </a:cxn>
                <a:cxn ang="0">
                  <a:pos x="T2" y="T3"/>
                </a:cxn>
                <a:cxn ang="0">
                  <a:pos x="T4" y="T5"/>
                </a:cxn>
                <a:cxn ang="0">
                  <a:pos x="T6" y="T7"/>
                </a:cxn>
                <a:cxn ang="0">
                  <a:pos x="T8" y="T9"/>
                </a:cxn>
              </a:cxnLst>
              <a:rect l="0" t="0" r="r" b="b"/>
              <a:pathLst>
                <a:path w="10" h="13">
                  <a:moveTo>
                    <a:pt x="3" y="0"/>
                  </a:moveTo>
                  <a:cubicBezTo>
                    <a:pt x="5" y="0"/>
                    <a:pt x="8" y="0"/>
                    <a:pt x="10" y="0"/>
                  </a:cubicBezTo>
                  <a:cubicBezTo>
                    <a:pt x="10" y="4"/>
                    <a:pt x="10" y="8"/>
                    <a:pt x="10" y="13"/>
                  </a:cubicBezTo>
                  <a:cubicBezTo>
                    <a:pt x="6" y="13"/>
                    <a:pt x="5" y="10"/>
                    <a:pt x="1" y="11"/>
                  </a:cubicBezTo>
                  <a:cubicBezTo>
                    <a:pt x="0" y="6"/>
                    <a:pt x="2" y="2"/>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10"/>
            <p:cNvSpPr/>
            <p:nvPr/>
          </p:nvSpPr>
          <p:spPr bwMode="auto">
            <a:xfrm>
              <a:off x="1947862" y="5105399"/>
              <a:ext cx="52388" cy="50800"/>
            </a:xfrm>
            <a:custGeom>
              <a:avLst/>
              <a:gdLst>
                <a:gd name="T0" fmla="*/ 15 w 21"/>
                <a:gd name="T1" fmla="*/ 1 h 20"/>
                <a:gd name="T2" fmla="*/ 21 w 21"/>
                <a:gd name="T3" fmla="*/ 16 h 20"/>
                <a:gd name="T4" fmla="*/ 17 w 21"/>
                <a:gd name="T5" fmla="*/ 20 h 20"/>
                <a:gd name="T6" fmla="*/ 0 w 21"/>
                <a:gd name="T7" fmla="*/ 14 h 20"/>
                <a:gd name="T8" fmla="*/ 0 w 21"/>
                <a:gd name="T9" fmla="*/ 3 h 20"/>
                <a:gd name="T10" fmla="*/ 15 w 21"/>
                <a:gd name="T11" fmla="*/ 1 h 20"/>
              </a:gdLst>
              <a:ahLst/>
              <a:cxnLst>
                <a:cxn ang="0">
                  <a:pos x="T0" y="T1"/>
                </a:cxn>
                <a:cxn ang="0">
                  <a:pos x="T2" y="T3"/>
                </a:cxn>
                <a:cxn ang="0">
                  <a:pos x="T4" y="T5"/>
                </a:cxn>
                <a:cxn ang="0">
                  <a:pos x="T6" y="T7"/>
                </a:cxn>
                <a:cxn ang="0">
                  <a:pos x="T8" y="T9"/>
                </a:cxn>
                <a:cxn ang="0">
                  <a:pos x="T10" y="T11"/>
                </a:cxn>
              </a:cxnLst>
              <a:rect l="0" t="0" r="r" b="b"/>
              <a:pathLst>
                <a:path w="21" h="20">
                  <a:moveTo>
                    <a:pt x="15" y="1"/>
                  </a:moveTo>
                  <a:cubicBezTo>
                    <a:pt x="18" y="5"/>
                    <a:pt x="21" y="9"/>
                    <a:pt x="21" y="16"/>
                  </a:cubicBezTo>
                  <a:cubicBezTo>
                    <a:pt x="19" y="17"/>
                    <a:pt x="18" y="18"/>
                    <a:pt x="17" y="20"/>
                  </a:cubicBezTo>
                  <a:cubicBezTo>
                    <a:pt x="9" y="20"/>
                    <a:pt x="7" y="15"/>
                    <a:pt x="0" y="14"/>
                  </a:cubicBezTo>
                  <a:cubicBezTo>
                    <a:pt x="0" y="10"/>
                    <a:pt x="0" y="7"/>
                    <a:pt x="0" y="3"/>
                  </a:cubicBezTo>
                  <a:cubicBezTo>
                    <a:pt x="7" y="0"/>
                    <a:pt x="11" y="4"/>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11"/>
            <p:cNvSpPr/>
            <p:nvPr/>
          </p:nvSpPr>
          <p:spPr bwMode="auto">
            <a:xfrm>
              <a:off x="6145212" y="5105399"/>
              <a:ext cx="15875" cy="33338"/>
            </a:xfrm>
            <a:custGeom>
              <a:avLst/>
              <a:gdLst>
                <a:gd name="T0" fmla="*/ 0 w 6"/>
                <a:gd name="T1" fmla="*/ 3 h 13"/>
                <a:gd name="T2" fmla="*/ 0 w 6"/>
                <a:gd name="T3" fmla="*/ 10 h 13"/>
                <a:gd name="T4" fmla="*/ 0 w 6"/>
                <a:gd name="T5" fmla="*/ 3 h 13"/>
              </a:gdLst>
              <a:ahLst/>
              <a:cxnLst>
                <a:cxn ang="0">
                  <a:pos x="T0" y="T1"/>
                </a:cxn>
                <a:cxn ang="0">
                  <a:pos x="T2" y="T3"/>
                </a:cxn>
                <a:cxn ang="0">
                  <a:pos x="T4" y="T5"/>
                </a:cxn>
              </a:cxnLst>
              <a:rect l="0" t="0" r="r" b="b"/>
              <a:pathLst>
                <a:path w="6" h="13">
                  <a:moveTo>
                    <a:pt x="0" y="3"/>
                  </a:moveTo>
                  <a:cubicBezTo>
                    <a:pt x="6" y="0"/>
                    <a:pt x="6" y="13"/>
                    <a:pt x="0" y="10"/>
                  </a:cubicBezTo>
                  <a:cubicBezTo>
                    <a:pt x="0" y="7"/>
                    <a:pt x="0" y="5"/>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12"/>
            <p:cNvSpPr/>
            <p:nvPr/>
          </p:nvSpPr>
          <p:spPr bwMode="auto">
            <a:xfrm>
              <a:off x="6135687" y="5164137"/>
              <a:ext cx="63500" cy="53975"/>
            </a:xfrm>
            <a:custGeom>
              <a:avLst/>
              <a:gdLst>
                <a:gd name="T0" fmla="*/ 21 w 25"/>
                <a:gd name="T1" fmla="*/ 17 h 21"/>
                <a:gd name="T2" fmla="*/ 15 w 25"/>
                <a:gd name="T3" fmla="*/ 19 h 21"/>
                <a:gd name="T4" fmla="*/ 2 w 25"/>
                <a:gd name="T5" fmla="*/ 17 h 21"/>
                <a:gd name="T6" fmla="*/ 4 w 25"/>
                <a:gd name="T7" fmla="*/ 0 h 21"/>
                <a:gd name="T8" fmla="*/ 11 w 25"/>
                <a:gd name="T9" fmla="*/ 8 h 21"/>
                <a:gd name="T10" fmla="*/ 19 w 25"/>
                <a:gd name="T11" fmla="*/ 2 h 21"/>
                <a:gd name="T12" fmla="*/ 21 w 25"/>
                <a:gd name="T13" fmla="*/ 21 h 21"/>
                <a:gd name="T14" fmla="*/ 21 w 25"/>
                <a:gd name="T15" fmla="*/ 1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1">
                  <a:moveTo>
                    <a:pt x="21" y="17"/>
                  </a:moveTo>
                  <a:cubicBezTo>
                    <a:pt x="20" y="10"/>
                    <a:pt x="18" y="20"/>
                    <a:pt x="15" y="19"/>
                  </a:cubicBezTo>
                  <a:cubicBezTo>
                    <a:pt x="7" y="18"/>
                    <a:pt x="10" y="13"/>
                    <a:pt x="2" y="17"/>
                  </a:cubicBezTo>
                  <a:cubicBezTo>
                    <a:pt x="0" y="8"/>
                    <a:pt x="1" y="6"/>
                    <a:pt x="4" y="0"/>
                  </a:cubicBezTo>
                  <a:cubicBezTo>
                    <a:pt x="7" y="1"/>
                    <a:pt x="11" y="3"/>
                    <a:pt x="11" y="8"/>
                  </a:cubicBezTo>
                  <a:cubicBezTo>
                    <a:pt x="16" y="8"/>
                    <a:pt x="16" y="3"/>
                    <a:pt x="19" y="2"/>
                  </a:cubicBezTo>
                  <a:cubicBezTo>
                    <a:pt x="24" y="4"/>
                    <a:pt x="25" y="17"/>
                    <a:pt x="21" y="21"/>
                  </a:cubicBezTo>
                  <a:cubicBezTo>
                    <a:pt x="19" y="20"/>
                    <a:pt x="19" y="17"/>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13"/>
            <p:cNvSpPr/>
            <p:nvPr/>
          </p:nvSpPr>
          <p:spPr bwMode="auto">
            <a:xfrm>
              <a:off x="4022725" y="5168899"/>
              <a:ext cx="17463" cy="20638"/>
            </a:xfrm>
            <a:custGeom>
              <a:avLst/>
              <a:gdLst>
                <a:gd name="T0" fmla="*/ 3 w 7"/>
                <a:gd name="T1" fmla="*/ 0 h 8"/>
                <a:gd name="T2" fmla="*/ 7 w 7"/>
                <a:gd name="T3" fmla="*/ 6 h 8"/>
                <a:gd name="T4" fmla="*/ 3 w 7"/>
                <a:gd name="T5" fmla="*/ 0 h 8"/>
              </a:gdLst>
              <a:ahLst/>
              <a:cxnLst>
                <a:cxn ang="0">
                  <a:pos x="T0" y="T1"/>
                </a:cxn>
                <a:cxn ang="0">
                  <a:pos x="T2" y="T3"/>
                </a:cxn>
                <a:cxn ang="0">
                  <a:pos x="T4" y="T5"/>
                </a:cxn>
              </a:cxnLst>
              <a:rect l="0" t="0" r="r" b="b"/>
              <a:pathLst>
                <a:path w="7" h="8">
                  <a:moveTo>
                    <a:pt x="3" y="0"/>
                  </a:moveTo>
                  <a:cubicBezTo>
                    <a:pt x="6" y="1"/>
                    <a:pt x="7" y="2"/>
                    <a:pt x="7" y="6"/>
                  </a:cubicBezTo>
                  <a:cubicBezTo>
                    <a:pt x="0" y="8"/>
                    <a:pt x="0" y="3"/>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14"/>
            <p:cNvSpPr/>
            <p:nvPr/>
          </p:nvSpPr>
          <p:spPr bwMode="auto">
            <a:xfrm>
              <a:off x="328612" y="5222874"/>
              <a:ext cx="36513" cy="33338"/>
            </a:xfrm>
            <a:custGeom>
              <a:avLst/>
              <a:gdLst>
                <a:gd name="T0" fmla="*/ 9 w 14"/>
                <a:gd name="T1" fmla="*/ 0 h 13"/>
                <a:gd name="T2" fmla="*/ 6 w 14"/>
                <a:gd name="T3" fmla="*/ 13 h 13"/>
                <a:gd name="T4" fmla="*/ 9 w 14"/>
                <a:gd name="T5" fmla="*/ 0 h 13"/>
              </a:gdLst>
              <a:ahLst/>
              <a:cxnLst>
                <a:cxn ang="0">
                  <a:pos x="T0" y="T1"/>
                </a:cxn>
                <a:cxn ang="0">
                  <a:pos x="T2" y="T3"/>
                </a:cxn>
                <a:cxn ang="0">
                  <a:pos x="T4" y="T5"/>
                </a:cxn>
              </a:cxnLst>
              <a:rect l="0" t="0" r="r" b="b"/>
              <a:pathLst>
                <a:path w="14" h="13">
                  <a:moveTo>
                    <a:pt x="9" y="0"/>
                  </a:moveTo>
                  <a:cubicBezTo>
                    <a:pt x="14" y="2"/>
                    <a:pt x="7" y="10"/>
                    <a:pt x="6" y="13"/>
                  </a:cubicBezTo>
                  <a:cubicBezTo>
                    <a:pt x="0" y="10"/>
                    <a:pt x="8" y="3"/>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15"/>
            <p:cNvSpPr/>
            <p:nvPr/>
          </p:nvSpPr>
          <p:spPr bwMode="auto">
            <a:xfrm>
              <a:off x="979487" y="5251449"/>
              <a:ext cx="26988" cy="60325"/>
            </a:xfrm>
            <a:custGeom>
              <a:avLst/>
              <a:gdLst>
                <a:gd name="T0" fmla="*/ 2 w 11"/>
                <a:gd name="T1" fmla="*/ 0 h 24"/>
                <a:gd name="T2" fmla="*/ 11 w 11"/>
                <a:gd name="T3" fmla="*/ 17 h 24"/>
                <a:gd name="T4" fmla="*/ 7 w 11"/>
                <a:gd name="T5" fmla="*/ 23 h 24"/>
                <a:gd name="T6" fmla="*/ 0 w 11"/>
                <a:gd name="T7" fmla="*/ 8 h 24"/>
                <a:gd name="T8" fmla="*/ 2 w 11"/>
                <a:gd name="T9" fmla="*/ 0 h 24"/>
              </a:gdLst>
              <a:ahLst/>
              <a:cxnLst>
                <a:cxn ang="0">
                  <a:pos x="T0" y="T1"/>
                </a:cxn>
                <a:cxn ang="0">
                  <a:pos x="T2" y="T3"/>
                </a:cxn>
                <a:cxn ang="0">
                  <a:pos x="T4" y="T5"/>
                </a:cxn>
                <a:cxn ang="0">
                  <a:pos x="T6" y="T7"/>
                </a:cxn>
                <a:cxn ang="0">
                  <a:pos x="T8" y="T9"/>
                </a:cxn>
              </a:cxnLst>
              <a:rect l="0" t="0" r="r" b="b"/>
              <a:pathLst>
                <a:path w="11" h="24">
                  <a:moveTo>
                    <a:pt x="2" y="0"/>
                  </a:moveTo>
                  <a:cubicBezTo>
                    <a:pt x="9" y="1"/>
                    <a:pt x="8" y="12"/>
                    <a:pt x="11" y="17"/>
                  </a:cubicBezTo>
                  <a:cubicBezTo>
                    <a:pt x="8" y="17"/>
                    <a:pt x="10" y="23"/>
                    <a:pt x="7" y="23"/>
                  </a:cubicBezTo>
                  <a:cubicBezTo>
                    <a:pt x="2" y="24"/>
                    <a:pt x="0" y="13"/>
                    <a:pt x="0" y="8"/>
                  </a:cubicBezTo>
                  <a:cubicBezTo>
                    <a:pt x="0" y="5"/>
                    <a:pt x="3" y="4"/>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16"/>
            <p:cNvSpPr/>
            <p:nvPr/>
          </p:nvSpPr>
          <p:spPr bwMode="auto">
            <a:xfrm>
              <a:off x="2470150" y="5251449"/>
              <a:ext cx="22225" cy="34925"/>
            </a:xfrm>
            <a:custGeom>
              <a:avLst/>
              <a:gdLst>
                <a:gd name="T0" fmla="*/ 1 w 9"/>
                <a:gd name="T1" fmla="*/ 2 h 14"/>
                <a:gd name="T2" fmla="*/ 9 w 9"/>
                <a:gd name="T3" fmla="*/ 8 h 14"/>
                <a:gd name="T4" fmla="*/ 1 w 9"/>
                <a:gd name="T5" fmla="*/ 2 h 14"/>
              </a:gdLst>
              <a:ahLst/>
              <a:cxnLst>
                <a:cxn ang="0">
                  <a:pos x="T0" y="T1"/>
                </a:cxn>
                <a:cxn ang="0">
                  <a:pos x="T2" y="T3"/>
                </a:cxn>
                <a:cxn ang="0">
                  <a:pos x="T4" y="T5"/>
                </a:cxn>
              </a:cxnLst>
              <a:rect l="0" t="0" r="r" b="b"/>
              <a:pathLst>
                <a:path w="9" h="14">
                  <a:moveTo>
                    <a:pt x="1" y="2"/>
                  </a:moveTo>
                  <a:cubicBezTo>
                    <a:pt x="8" y="0"/>
                    <a:pt x="4" y="9"/>
                    <a:pt x="9" y="8"/>
                  </a:cubicBezTo>
                  <a:cubicBezTo>
                    <a:pt x="7" y="14"/>
                    <a:pt x="0" y="7"/>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17"/>
            <p:cNvSpPr/>
            <p:nvPr/>
          </p:nvSpPr>
          <p:spPr bwMode="auto">
            <a:xfrm>
              <a:off x="2263775" y="5268912"/>
              <a:ext cx="96838" cy="74613"/>
            </a:xfrm>
            <a:custGeom>
              <a:avLst/>
              <a:gdLst>
                <a:gd name="T0" fmla="*/ 24 w 38"/>
                <a:gd name="T1" fmla="*/ 1 h 29"/>
                <a:gd name="T2" fmla="*/ 30 w 38"/>
                <a:gd name="T3" fmla="*/ 10 h 29"/>
                <a:gd name="T4" fmla="*/ 35 w 38"/>
                <a:gd name="T5" fmla="*/ 19 h 29"/>
                <a:gd name="T6" fmla="*/ 15 w 38"/>
                <a:gd name="T7" fmla="*/ 29 h 29"/>
                <a:gd name="T8" fmla="*/ 0 w 38"/>
                <a:gd name="T9" fmla="*/ 14 h 29"/>
                <a:gd name="T10" fmla="*/ 24 w 38"/>
                <a:gd name="T11" fmla="*/ 1 h 29"/>
              </a:gdLst>
              <a:ahLst/>
              <a:cxnLst>
                <a:cxn ang="0">
                  <a:pos x="T0" y="T1"/>
                </a:cxn>
                <a:cxn ang="0">
                  <a:pos x="T2" y="T3"/>
                </a:cxn>
                <a:cxn ang="0">
                  <a:pos x="T4" y="T5"/>
                </a:cxn>
                <a:cxn ang="0">
                  <a:pos x="T6" y="T7"/>
                </a:cxn>
                <a:cxn ang="0">
                  <a:pos x="T8" y="T9"/>
                </a:cxn>
                <a:cxn ang="0">
                  <a:pos x="T10" y="T11"/>
                </a:cxn>
              </a:cxnLst>
              <a:rect l="0" t="0" r="r" b="b"/>
              <a:pathLst>
                <a:path w="38" h="29">
                  <a:moveTo>
                    <a:pt x="24" y="1"/>
                  </a:moveTo>
                  <a:cubicBezTo>
                    <a:pt x="29" y="0"/>
                    <a:pt x="29" y="8"/>
                    <a:pt x="30" y="10"/>
                  </a:cubicBezTo>
                  <a:cubicBezTo>
                    <a:pt x="32" y="13"/>
                    <a:pt x="38" y="14"/>
                    <a:pt x="35" y="19"/>
                  </a:cubicBezTo>
                  <a:cubicBezTo>
                    <a:pt x="22" y="16"/>
                    <a:pt x="23" y="27"/>
                    <a:pt x="15" y="29"/>
                  </a:cubicBezTo>
                  <a:cubicBezTo>
                    <a:pt x="8" y="27"/>
                    <a:pt x="3" y="22"/>
                    <a:pt x="0" y="14"/>
                  </a:cubicBezTo>
                  <a:cubicBezTo>
                    <a:pt x="8" y="10"/>
                    <a:pt x="22" y="11"/>
                    <a:pt x="2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8"/>
            <p:cNvSpPr/>
            <p:nvPr/>
          </p:nvSpPr>
          <p:spPr bwMode="auto">
            <a:xfrm>
              <a:off x="2378075" y="5286374"/>
              <a:ext cx="55563" cy="30163"/>
            </a:xfrm>
            <a:custGeom>
              <a:avLst/>
              <a:gdLst>
                <a:gd name="T0" fmla="*/ 15 w 22"/>
                <a:gd name="T1" fmla="*/ 3 h 12"/>
                <a:gd name="T2" fmla="*/ 0 w 22"/>
                <a:gd name="T3" fmla="*/ 7 h 12"/>
                <a:gd name="T4" fmla="*/ 15 w 22"/>
                <a:gd name="T5" fmla="*/ 3 h 12"/>
              </a:gdLst>
              <a:ahLst/>
              <a:cxnLst>
                <a:cxn ang="0">
                  <a:pos x="T0" y="T1"/>
                </a:cxn>
                <a:cxn ang="0">
                  <a:pos x="T2" y="T3"/>
                </a:cxn>
                <a:cxn ang="0">
                  <a:pos x="T4" y="T5"/>
                </a:cxn>
              </a:cxnLst>
              <a:rect l="0" t="0" r="r" b="b"/>
              <a:pathLst>
                <a:path w="22" h="12">
                  <a:moveTo>
                    <a:pt x="15" y="3"/>
                  </a:moveTo>
                  <a:cubicBezTo>
                    <a:pt x="22" y="12"/>
                    <a:pt x="7" y="8"/>
                    <a:pt x="0" y="7"/>
                  </a:cubicBezTo>
                  <a:cubicBezTo>
                    <a:pt x="4" y="0"/>
                    <a:pt x="13" y="7"/>
                    <a:pt x="1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19"/>
            <p:cNvSpPr/>
            <p:nvPr/>
          </p:nvSpPr>
          <p:spPr bwMode="auto">
            <a:xfrm>
              <a:off x="6254750" y="5327649"/>
              <a:ext cx="104775" cy="130175"/>
            </a:xfrm>
            <a:custGeom>
              <a:avLst/>
              <a:gdLst>
                <a:gd name="T0" fmla="*/ 36 w 41"/>
                <a:gd name="T1" fmla="*/ 0 h 51"/>
                <a:gd name="T2" fmla="*/ 41 w 41"/>
                <a:gd name="T3" fmla="*/ 15 h 51"/>
                <a:gd name="T4" fmla="*/ 28 w 41"/>
                <a:gd name="T5" fmla="*/ 30 h 51"/>
                <a:gd name="T6" fmla="*/ 21 w 41"/>
                <a:gd name="T7" fmla="*/ 38 h 51"/>
                <a:gd name="T8" fmla="*/ 4 w 41"/>
                <a:gd name="T9" fmla="*/ 51 h 51"/>
                <a:gd name="T10" fmla="*/ 15 w 41"/>
                <a:gd name="T11" fmla="*/ 34 h 51"/>
                <a:gd name="T12" fmla="*/ 36 w 41"/>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6" y="0"/>
                  </a:moveTo>
                  <a:cubicBezTo>
                    <a:pt x="41" y="2"/>
                    <a:pt x="41" y="8"/>
                    <a:pt x="41" y="15"/>
                  </a:cubicBezTo>
                  <a:cubicBezTo>
                    <a:pt x="35" y="19"/>
                    <a:pt x="34" y="25"/>
                    <a:pt x="28" y="30"/>
                  </a:cubicBezTo>
                  <a:cubicBezTo>
                    <a:pt x="25" y="32"/>
                    <a:pt x="20" y="31"/>
                    <a:pt x="21" y="38"/>
                  </a:cubicBezTo>
                  <a:cubicBezTo>
                    <a:pt x="11" y="38"/>
                    <a:pt x="9" y="46"/>
                    <a:pt x="4" y="51"/>
                  </a:cubicBezTo>
                  <a:cubicBezTo>
                    <a:pt x="0" y="47"/>
                    <a:pt x="11" y="38"/>
                    <a:pt x="15" y="34"/>
                  </a:cubicBezTo>
                  <a:cubicBezTo>
                    <a:pt x="12" y="13"/>
                    <a:pt x="33" y="15"/>
                    <a:pt x="3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20"/>
            <p:cNvSpPr/>
            <p:nvPr/>
          </p:nvSpPr>
          <p:spPr bwMode="auto">
            <a:xfrm>
              <a:off x="968375" y="5332412"/>
              <a:ext cx="11113" cy="11113"/>
            </a:xfrm>
            <a:custGeom>
              <a:avLst/>
              <a:gdLst>
                <a:gd name="T0" fmla="*/ 0 w 4"/>
                <a:gd name="T1" fmla="*/ 0 h 4"/>
                <a:gd name="T2" fmla="*/ 4 w 4"/>
                <a:gd name="T3" fmla="*/ 0 h 4"/>
                <a:gd name="T4" fmla="*/ 4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1" y="0"/>
                    <a:pt x="3" y="0"/>
                    <a:pt x="4" y="0"/>
                  </a:cubicBezTo>
                  <a:cubicBezTo>
                    <a:pt x="4" y="1"/>
                    <a:pt x="4" y="3"/>
                    <a:pt x="4" y="4"/>
                  </a:cubicBezTo>
                  <a:cubicBezTo>
                    <a:pt x="3" y="4"/>
                    <a:pt x="1" y="4"/>
                    <a:pt x="0" y="4"/>
                  </a:cubicBezTo>
                  <a:cubicBezTo>
                    <a:pt x="0" y="3"/>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21"/>
            <p:cNvSpPr/>
            <p:nvPr/>
          </p:nvSpPr>
          <p:spPr bwMode="auto">
            <a:xfrm>
              <a:off x="933450" y="5337174"/>
              <a:ext cx="30163" cy="36513"/>
            </a:xfrm>
            <a:custGeom>
              <a:avLst/>
              <a:gdLst>
                <a:gd name="T0" fmla="*/ 12 w 12"/>
                <a:gd name="T1" fmla="*/ 4 h 14"/>
                <a:gd name="T2" fmla="*/ 1 w 12"/>
                <a:gd name="T3" fmla="*/ 4 h 14"/>
                <a:gd name="T4" fmla="*/ 12 w 12"/>
                <a:gd name="T5" fmla="*/ 4 h 14"/>
              </a:gdLst>
              <a:ahLst/>
              <a:cxnLst>
                <a:cxn ang="0">
                  <a:pos x="T0" y="T1"/>
                </a:cxn>
                <a:cxn ang="0">
                  <a:pos x="T2" y="T3"/>
                </a:cxn>
                <a:cxn ang="0">
                  <a:pos x="T4" y="T5"/>
                </a:cxn>
              </a:cxnLst>
              <a:rect l="0" t="0" r="r" b="b"/>
              <a:pathLst>
                <a:path w="12" h="14">
                  <a:moveTo>
                    <a:pt x="12" y="4"/>
                  </a:moveTo>
                  <a:cubicBezTo>
                    <a:pt x="11" y="10"/>
                    <a:pt x="0" y="14"/>
                    <a:pt x="1" y="4"/>
                  </a:cubicBezTo>
                  <a:cubicBezTo>
                    <a:pt x="6" y="4"/>
                    <a:pt x="8" y="0"/>
                    <a:pt x="12"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22"/>
            <p:cNvSpPr/>
            <p:nvPr/>
          </p:nvSpPr>
          <p:spPr bwMode="auto">
            <a:xfrm>
              <a:off x="2200275" y="5349874"/>
              <a:ext cx="47625" cy="31750"/>
            </a:xfrm>
            <a:custGeom>
              <a:avLst/>
              <a:gdLst>
                <a:gd name="T0" fmla="*/ 19 w 19"/>
                <a:gd name="T1" fmla="*/ 8 h 12"/>
                <a:gd name="T2" fmla="*/ 0 w 19"/>
                <a:gd name="T3" fmla="*/ 12 h 12"/>
                <a:gd name="T4" fmla="*/ 19 w 19"/>
                <a:gd name="T5" fmla="*/ 8 h 12"/>
              </a:gdLst>
              <a:ahLst/>
              <a:cxnLst>
                <a:cxn ang="0">
                  <a:pos x="T0" y="T1"/>
                </a:cxn>
                <a:cxn ang="0">
                  <a:pos x="T2" y="T3"/>
                </a:cxn>
                <a:cxn ang="0">
                  <a:pos x="T4" y="T5"/>
                </a:cxn>
              </a:cxnLst>
              <a:rect l="0" t="0" r="r" b="b"/>
              <a:pathLst>
                <a:path w="19" h="12">
                  <a:moveTo>
                    <a:pt x="19" y="8"/>
                  </a:moveTo>
                  <a:cubicBezTo>
                    <a:pt x="12" y="10"/>
                    <a:pt x="8" y="9"/>
                    <a:pt x="0" y="12"/>
                  </a:cubicBezTo>
                  <a:cubicBezTo>
                    <a:pt x="1" y="0"/>
                    <a:pt x="11" y="6"/>
                    <a:pt x="19"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23"/>
            <p:cNvSpPr/>
            <p:nvPr/>
          </p:nvSpPr>
          <p:spPr bwMode="auto">
            <a:xfrm>
              <a:off x="2255837" y="5365749"/>
              <a:ext cx="20638" cy="9525"/>
            </a:xfrm>
            <a:custGeom>
              <a:avLst/>
              <a:gdLst>
                <a:gd name="T0" fmla="*/ 8 w 8"/>
                <a:gd name="T1" fmla="*/ 0 h 4"/>
                <a:gd name="T2" fmla="*/ 1 w 8"/>
                <a:gd name="T3" fmla="*/ 4 h 4"/>
                <a:gd name="T4" fmla="*/ 8 w 8"/>
                <a:gd name="T5" fmla="*/ 0 h 4"/>
              </a:gdLst>
              <a:ahLst/>
              <a:cxnLst>
                <a:cxn ang="0">
                  <a:pos x="T0" y="T1"/>
                </a:cxn>
                <a:cxn ang="0">
                  <a:pos x="T2" y="T3"/>
                </a:cxn>
                <a:cxn ang="0">
                  <a:pos x="T4" y="T5"/>
                </a:cxn>
              </a:cxnLst>
              <a:rect l="0" t="0" r="r" b="b"/>
              <a:pathLst>
                <a:path w="8" h="4">
                  <a:moveTo>
                    <a:pt x="8" y="0"/>
                  </a:moveTo>
                  <a:cubicBezTo>
                    <a:pt x="7" y="3"/>
                    <a:pt x="5" y="4"/>
                    <a:pt x="1" y="4"/>
                  </a:cubicBezTo>
                  <a:cubicBezTo>
                    <a:pt x="0" y="0"/>
                    <a:pt x="4"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24"/>
            <p:cNvSpPr/>
            <p:nvPr/>
          </p:nvSpPr>
          <p:spPr bwMode="auto">
            <a:xfrm>
              <a:off x="4876800" y="5375274"/>
              <a:ext cx="25400" cy="19050"/>
            </a:xfrm>
            <a:custGeom>
              <a:avLst/>
              <a:gdLst>
                <a:gd name="T0" fmla="*/ 1 w 10"/>
                <a:gd name="T1" fmla="*/ 0 h 7"/>
                <a:gd name="T2" fmla="*/ 9 w 10"/>
                <a:gd name="T3" fmla="*/ 7 h 7"/>
                <a:gd name="T4" fmla="*/ 1 w 10"/>
                <a:gd name="T5" fmla="*/ 0 h 7"/>
              </a:gdLst>
              <a:ahLst/>
              <a:cxnLst>
                <a:cxn ang="0">
                  <a:pos x="T0" y="T1"/>
                </a:cxn>
                <a:cxn ang="0">
                  <a:pos x="T2" y="T3"/>
                </a:cxn>
                <a:cxn ang="0">
                  <a:pos x="T4" y="T5"/>
                </a:cxn>
              </a:cxnLst>
              <a:rect l="0" t="0" r="r" b="b"/>
              <a:pathLst>
                <a:path w="10" h="7">
                  <a:moveTo>
                    <a:pt x="1" y="0"/>
                  </a:moveTo>
                  <a:cubicBezTo>
                    <a:pt x="5" y="1"/>
                    <a:pt x="10" y="1"/>
                    <a:pt x="9" y="7"/>
                  </a:cubicBezTo>
                  <a:cubicBezTo>
                    <a:pt x="3" y="7"/>
                    <a:pt x="0" y="6"/>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5"/>
            <p:cNvSpPr/>
            <p:nvPr/>
          </p:nvSpPr>
          <p:spPr bwMode="auto">
            <a:xfrm>
              <a:off x="682625" y="5386387"/>
              <a:ext cx="19050" cy="34925"/>
            </a:xfrm>
            <a:custGeom>
              <a:avLst/>
              <a:gdLst>
                <a:gd name="T0" fmla="*/ 3 w 7"/>
                <a:gd name="T1" fmla="*/ 0 h 14"/>
                <a:gd name="T2" fmla="*/ 0 w 7"/>
                <a:gd name="T3" fmla="*/ 11 h 14"/>
                <a:gd name="T4" fmla="*/ 3 w 7"/>
                <a:gd name="T5" fmla="*/ 0 h 14"/>
              </a:gdLst>
              <a:ahLst/>
              <a:cxnLst>
                <a:cxn ang="0">
                  <a:pos x="T0" y="T1"/>
                </a:cxn>
                <a:cxn ang="0">
                  <a:pos x="T2" y="T3"/>
                </a:cxn>
                <a:cxn ang="0">
                  <a:pos x="T4" y="T5"/>
                </a:cxn>
              </a:cxnLst>
              <a:rect l="0" t="0" r="r" b="b"/>
              <a:pathLst>
                <a:path w="7" h="14">
                  <a:moveTo>
                    <a:pt x="3" y="0"/>
                  </a:moveTo>
                  <a:cubicBezTo>
                    <a:pt x="6" y="0"/>
                    <a:pt x="7" y="14"/>
                    <a:pt x="0" y="11"/>
                  </a:cubicBezTo>
                  <a:cubicBezTo>
                    <a:pt x="2" y="9"/>
                    <a:pt x="3" y="5"/>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6"/>
            <p:cNvSpPr/>
            <p:nvPr/>
          </p:nvSpPr>
          <p:spPr bwMode="auto">
            <a:xfrm>
              <a:off x="5794375" y="5383212"/>
              <a:ext cx="20638" cy="25400"/>
            </a:xfrm>
            <a:custGeom>
              <a:avLst/>
              <a:gdLst>
                <a:gd name="T0" fmla="*/ 1 w 8"/>
                <a:gd name="T1" fmla="*/ 1 h 10"/>
                <a:gd name="T2" fmla="*/ 3 w 8"/>
                <a:gd name="T3" fmla="*/ 10 h 10"/>
                <a:gd name="T4" fmla="*/ 1 w 8"/>
                <a:gd name="T5" fmla="*/ 1 h 10"/>
              </a:gdLst>
              <a:ahLst/>
              <a:cxnLst>
                <a:cxn ang="0">
                  <a:pos x="T0" y="T1"/>
                </a:cxn>
                <a:cxn ang="0">
                  <a:pos x="T2" y="T3"/>
                </a:cxn>
                <a:cxn ang="0">
                  <a:pos x="T4" y="T5"/>
                </a:cxn>
              </a:cxnLst>
              <a:rect l="0" t="0" r="r" b="b"/>
              <a:pathLst>
                <a:path w="8" h="10">
                  <a:moveTo>
                    <a:pt x="1" y="1"/>
                  </a:moveTo>
                  <a:cubicBezTo>
                    <a:pt x="8" y="0"/>
                    <a:pt x="4" y="8"/>
                    <a:pt x="3" y="10"/>
                  </a:cubicBezTo>
                  <a:cubicBezTo>
                    <a:pt x="0" y="9"/>
                    <a:pt x="1" y="5"/>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7"/>
            <p:cNvSpPr/>
            <p:nvPr/>
          </p:nvSpPr>
          <p:spPr bwMode="auto">
            <a:xfrm>
              <a:off x="4570412" y="5394324"/>
              <a:ext cx="211138" cy="420688"/>
            </a:xfrm>
            <a:custGeom>
              <a:avLst/>
              <a:gdLst>
                <a:gd name="T0" fmla="*/ 18 w 83"/>
                <a:gd name="T1" fmla="*/ 94 h 165"/>
                <a:gd name="T2" fmla="*/ 13 w 83"/>
                <a:gd name="T3" fmla="*/ 88 h 165"/>
                <a:gd name="T4" fmla="*/ 3 w 83"/>
                <a:gd name="T5" fmla="*/ 92 h 165"/>
                <a:gd name="T6" fmla="*/ 0 w 83"/>
                <a:gd name="T7" fmla="*/ 85 h 165"/>
                <a:gd name="T8" fmla="*/ 11 w 83"/>
                <a:gd name="T9" fmla="*/ 75 h 165"/>
                <a:gd name="T10" fmla="*/ 20 w 83"/>
                <a:gd name="T11" fmla="*/ 79 h 165"/>
                <a:gd name="T12" fmla="*/ 33 w 83"/>
                <a:gd name="T13" fmla="*/ 68 h 165"/>
                <a:gd name="T14" fmla="*/ 39 w 83"/>
                <a:gd name="T15" fmla="*/ 70 h 165"/>
                <a:gd name="T16" fmla="*/ 73 w 83"/>
                <a:gd name="T17" fmla="*/ 0 h 165"/>
                <a:gd name="T18" fmla="*/ 82 w 83"/>
                <a:gd name="T19" fmla="*/ 23 h 165"/>
                <a:gd name="T20" fmla="*/ 80 w 83"/>
                <a:gd name="T21" fmla="*/ 36 h 165"/>
                <a:gd name="T22" fmla="*/ 73 w 83"/>
                <a:gd name="T23" fmla="*/ 38 h 165"/>
                <a:gd name="T24" fmla="*/ 73 w 83"/>
                <a:gd name="T25" fmla="*/ 70 h 165"/>
                <a:gd name="T26" fmla="*/ 82 w 83"/>
                <a:gd name="T27" fmla="*/ 77 h 165"/>
                <a:gd name="T28" fmla="*/ 82 w 83"/>
                <a:gd name="T29" fmla="*/ 115 h 165"/>
                <a:gd name="T30" fmla="*/ 69 w 83"/>
                <a:gd name="T31" fmla="*/ 139 h 165"/>
                <a:gd name="T32" fmla="*/ 37 w 83"/>
                <a:gd name="T33" fmla="*/ 156 h 165"/>
                <a:gd name="T34" fmla="*/ 28 w 83"/>
                <a:gd name="T35" fmla="*/ 139 h 165"/>
                <a:gd name="T36" fmla="*/ 37 w 83"/>
                <a:gd name="T37" fmla="*/ 96 h 165"/>
                <a:gd name="T38" fmla="*/ 30 w 83"/>
                <a:gd name="T39" fmla="*/ 90 h 165"/>
                <a:gd name="T40" fmla="*/ 39 w 83"/>
                <a:gd name="T41" fmla="*/ 77 h 165"/>
                <a:gd name="T42" fmla="*/ 33 w 83"/>
                <a:gd name="T43" fmla="*/ 77 h 165"/>
                <a:gd name="T44" fmla="*/ 26 w 83"/>
                <a:gd name="T45" fmla="*/ 79 h 165"/>
                <a:gd name="T46" fmla="*/ 22 w 83"/>
                <a:gd name="T47" fmla="*/ 81 h 165"/>
                <a:gd name="T48" fmla="*/ 20 w 83"/>
                <a:gd name="T49" fmla="*/ 85 h 165"/>
                <a:gd name="T50" fmla="*/ 24 w 83"/>
                <a:gd name="T51" fmla="*/ 88 h 165"/>
                <a:gd name="T52" fmla="*/ 20 w 83"/>
                <a:gd name="T53" fmla="*/ 107 h 165"/>
                <a:gd name="T54" fmla="*/ 13 w 83"/>
                <a:gd name="T55" fmla="*/ 105 h 165"/>
                <a:gd name="T56" fmla="*/ 18 w 83"/>
                <a:gd name="T57" fmla="*/ 9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165">
                  <a:moveTo>
                    <a:pt x="18" y="94"/>
                  </a:moveTo>
                  <a:cubicBezTo>
                    <a:pt x="15" y="90"/>
                    <a:pt x="8" y="96"/>
                    <a:pt x="13" y="88"/>
                  </a:cubicBezTo>
                  <a:cubicBezTo>
                    <a:pt x="7" y="86"/>
                    <a:pt x="11" y="95"/>
                    <a:pt x="3" y="92"/>
                  </a:cubicBezTo>
                  <a:cubicBezTo>
                    <a:pt x="3" y="89"/>
                    <a:pt x="3" y="86"/>
                    <a:pt x="0" y="85"/>
                  </a:cubicBezTo>
                  <a:cubicBezTo>
                    <a:pt x="1" y="78"/>
                    <a:pt x="13" y="84"/>
                    <a:pt x="11" y="75"/>
                  </a:cubicBezTo>
                  <a:cubicBezTo>
                    <a:pt x="17" y="73"/>
                    <a:pt x="15" y="79"/>
                    <a:pt x="20" y="79"/>
                  </a:cubicBezTo>
                  <a:cubicBezTo>
                    <a:pt x="26" y="77"/>
                    <a:pt x="30" y="74"/>
                    <a:pt x="33" y="68"/>
                  </a:cubicBezTo>
                  <a:cubicBezTo>
                    <a:pt x="36" y="68"/>
                    <a:pt x="36" y="70"/>
                    <a:pt x="39" y="70"/>
                  </a:cubicBezTo>
                  <a:cubicBezTo>
                    <a:pt x="46" y="43"/>
                    <a:pt x="48" y="9"/>
                    <a:pt x="73" y="0"/>
                  </a:cubicBezTo>
                  <a:cubicBezTo>
                    <a:pt x="75" y="7"/>
                    <a:pt x="74" y="17"/>
                    <a:pt x="82" y="23"/>
                  </a:cubicBezTo>
                  <a:cubicBezTo>
                    <a:pt x="83" y="29"/>
                    <a:pt x="72" y="32"/>
                    <a:pt x="80" y="36"/>
                  </a:cubicBezTo>
                  <a:cubicBezTo>
                    <a:pt x="79" y="41"/>
                    <a:pt x="76" y="41"/>
                    <a:pt x="73" y="38"/>
                  </a:cubicBezTo>
                  <a:cubicBezTo>
                    <a:pt x="67" y="48"/>
                    <a:pt x="70" y="60"/>
                    <a:pt x="73" y="70"/>
                  </a:cubicBezTo>
                  <a:cubicBezTo>
                    <a:pt x="75" y="73"/>
                    <a:pt x="81" y="73"/>
                    <a:pt x="82" y="77"/>
                  </a:cubicBezTo>
                  <a:cubicBezTo>
                    <a:pt x="76" y="91"/>
                    <a:pt x="81" y="99"/>
                    <a:pt x="82" y="115"/>
                  </a:cubicBezTo>
                  <a:cubicBezTo>
                    <a:pt x="71" y="117"/>
                    <a:pt x="64" y="128"/>
                    <a:pt x="69" y="139"/>
                  </a:cubicBezTo>
                  <a:cubicBezTo>
                    <a:pt x="60" y="146"/>
                    <a:pt x="55" y="165"/>
                    <a:pt x="37" y="156"/>
                  </a:cubicBezTo>
                  <a:cubicBezTo>
                    <a:pt x="36" y="148"/>
                    <a:pt x="34" y="141"/>
                    <a:pt x="28" y="139"/>
                  </a:cubicBezTo>
                  <a:cubicBezTo>
                    <a:pt x="36" y="126"/>
                    <a:pt x="28" y="109"/>
                    <a:pt x="37" y="96"/>
                  </a:cubicBezTo>
                  <a:cubicBezTo>
                    <a:pt x="35" y="94"/>
                    <a:pt x="36" y="88"/>
                    <a:pt x="30" y="90"/>
                  </a:cubicBezTo>
                  <a:cubicBezTo>
                    <a:pt x="38" y="90"/>
                    <a:pt x="31" y="76"/>
                    <a:pt x="39" y="77"/>
                  </a:cubicBezTo>
                  <a:cubicBezTo>
                    <a:pt x="38" y="72"/>
                    <a:pt x="34" y="76"/>
                    <a:pt x="33" y="77"/>
                  </a:cubicBezTo>
                  <a:cubicBezTo>
                    <a:pt x="33" y="77"/>
                    <a:pt x="26" y="79"/>
                    <a:pt x="26" y="79"/>
                  </a:cubicBezTo>
                  <a:cubicBezTo>
                    <a:pt x="23" y="84"/>
                    <a:pt x="28" y="87"/>
                    <a:pt x="22" y="81"/>
                  </a:cubicBezTo>
                  <a:cubicBezTo>
                    <a:pt x="20" y="81"/>
                    <a:pt x="20" y="84"/>
                    <a:pt x="20" y="85"/>
                  </a:cubicBezTo>
                  <a:cubicBezTo>
                    <a:pt x="20" y="87"/>
                    <a:pt x="22" y="87"/>
                    <a:pt x="24" y="88"/>
                  </a:cubicBezTo>
                  <a:cubicBezTo>
                    <a:pt x="20" y="93"/>
                    <a:pt x="17" y="100"/>
                    <a:pt x="20" y="107"/>
                  </a:cubicBezTo>
                  <a:cubicBezTo>
                    <a:pt x="18" y="106"/>
                    <a:pt x="16" y="105"/>
                    <a:pt x="13" y="105"/>
                  </a:cubicBezTo>
                  <a:cubicBezTo>
                    <a:pt x="12" y="98"/>
                    <a:pt x="19" y="101"/>
                    <a:pt x="18" y="9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8"/>
            <p:cNvSpPr/>
            <p:nvPr/>
          </p:nvSpPr>
          <p:spPr bwMode="auto">
            <a:xfrm>
              <a:off x="6040437" y="5437187"/>
              <a:ext cx="19050" cy="15875"/>
            </a:xfrm>
            <a:custGeom>
              <a:avLst/>
              <a:gdLst>
                <a:gd name="T0" fmla="*/ 2 w 7"/>
                <a:gd name="T1" fmla="*/ 0 h 6"/>
                <a:gd name="T2" fmla="*/ 7 w 7"/>
                <a:gd name="T3" fmla="*/ 4 h 6"/>
                <a:gd name="T4" fmla="*/ 5 w 7"/>
                <a:gd name="T5" fmla="*/ 6 h 6"/>
                <a:gd name="T6" fmla="*/ 0 w 7"/>
                <a:gd name="T7" fmla="*/ 6 h 6"/>
                <a:gd name="T8" fmla="*/ 2 w 7"/>
                <a:gd name="T9" fmla="*/ 0 h 6"/>
              </a:gdLst>
              <a:ahLst/>
              <a:cxnLst>
                <a:cxn ang="0">
                  <a:pos x="T0" y="T1"/>
                </a:cxn>
                <a:cxn ang="0">
                  <a:pos x="T2" y="T3"/>
                </a:cxn>
                <a:cxn ang="0">
                  <a:pos x="T4" y="T5"/>
                </a:cxn>
                <a:cxn ang="0">
                  <a:pos x="T6" y="T7"/>
                </a:cxn>
                <a:cxn ang="0">
                  <a:pos x="T8" y="T9"/>
                </a:cxn>
              </a:cxnLst>
              <a:rect l="0" t="0" r="r" b="b"/>
              <a:pathLst>
                <a:path w="7" h="6">
                  <a:moveTo>
                    <a:pt x="2" y="0"/>
                  </a:moveTo>
                  <a:cubicBezTo>
                    <a:pt x="5" y="0"/>
                    <a:pt x="4" y="4"/>
                    <a:pt x="7" y="4"/>
                  </a:cubicBezTo>
                  <a:cubicBezTo>
                    <a:pt x="7" y="6"/>
                    <a:pt x="6" y="6"/>
                    <a:pt x="5" y="6"/>
                  </a:cubicBezTo>
                  <a:cubicBezTo>
                    <a:pt x="3" y="6"/>
                    <a:pt x="2" y="6"/>
                    <a:pt x="0" y="6"/>
                  </a:cubicBezTo>
                  <a:cubicBezTo>
                    <a:pt x="0" y="3"/>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9"/>
            <p:cNvSpPr/>
            <p:nvPr/>
          </p:nvSpPr>
          <p:spPr bwMode="auto">
            <a:xfrm>
              <a:off x="5724525" y="5457824"/>
              <a:ext cx="15875" cy="17463"/>
            </a:xfrm>
            <a:custGeom>
              <a:avLst/>
              <a:gdLst>
                <a:gd name="T0" fmla="*/ 2 w 6"/>
                <a:gd name="T1" fmla="*/ 0 h 7"/>
                <a:gd name="T2" fmla="*/ 6 w 6"/>
                <a:gd name="T3" fmla="*/ 2 h 7"/>
                <a:gd name="T4" fmla="*/ 4 w 6"/>
                <a:gd name="T5" fmla="*/ 7 h 7"/>
                <a:gd name="T6" fmla="*/ 0 w 6"/>
                <a:gd name="T7" fmla="*/ 5 h 7"/>
                <a:gd name="T8" fmla="*/ 2 w 6"/>
                <a:gd name="T9" fmla="*/ 0 h 7"/>
              </a:gdLst>
              <a:ahLst/>
              <a:cxnLst>
                <a:cxn ang="0">
                  <a:pos x="T0" y="T1"/>
                </a:cxn>
                <a:cxn ang="0">
                  <a:pos x="T2" y="T3"/>
                </a:cxn>
                <a:cxn ang="0">
                  <a:pos x="T4" y="T5"/>
                </a:cxn>
                <a:cxn ang="0">
                  <a:pos x="T6" y="T7"/>
                </a:cxn>
                <a:cxn ang="0">
                  <a:pos x="T8" y="T9"/>
                </a:cxn>
              </a:cxnLst>
              <a:rect l="0" t="0" r="r" b="b"/>
              <a:pathLst>
                <a:path w="6" h="7">
                  <a:moveTo>
                    <a:pt x="2" y="0"/>
                  </a:moveTo>
                  <a:cubicBezTo>
                    <a:pt x="4" y="1"/>
                    <a:pt x="4" y="2"/>
                    <a:pt x="6" y="2"/>
                  </a:cubicBezTo>
                  <a:cubicBezTo>
                    <a:pt x="6" y="4"/>
                    <a:pt x="4" y="5"/>
                    <a:pt x="4" y="7"/>
                  </a:cubicBezTo>
                  <a:cubicBezTo>
                    <a:pt x="3" y="6"/>
                    <a:pt x="2" y="5"/>
                    <a:pt x="0" y="5"/>
                  </a:cubicBezTo>
                  <a:cubicBezTo>
                    <a:pt x="0" y="3"/>
                    <a:pt x="2" y="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30"/>
            <p:cNvSpPr/>
            <p:nvPr/>
          </p:nvSpPr>
          <p:spPr bwMode="auto">
            <a:xfrm>
              <a:off x="5437187" y="5508624"/>
              <a:ext cx="63500" cy="28575"/>
            </a:xfrm>
            <a:custGeom>
              <a:avLst/>
              <a:gdLst>
                <a:gd name="T0" fmla="*/ 6 w 25"/>
                <a:gd name="T1" fmla="*/ 2 h 11"/>
                <a:gd name="T2" fmla="*/ 8 w 25"/>
                <a:gd name="T3" fmla="*/ 4 h 11"/>
                <a:gd name="T4" fmla="*/ 25 w 25"/>
                <a:gd name="T5" fmla="*/ 2 h 11"/>
                <a:gd name="T6" fmla="*/ 1 w 25"/>
                <a:gd name="T7" fmla="*/ 10 h 11"/>
                <a:gd name="T8" fmla="*/ 6 w 25"/>
                <a:gd name="T9" fmla="*/ 2 h 11"/>
              </a:gdLst>
              <a:ahLst/>
              <a:cxnLst>
                <a:cxn ang="0">
                  <a:pos x="T0" y="T1"/>
                </a:cxn>
                <a:cxn ang="0">
                  <a:pos x="T2" y="T3"/>
                </a:cxn>
                <a:cxn ang="0">
                  <a:pos x="T4" y="T5"/>
                </a:cxn>
                <a:cxn ang="0">
                  <a:pos x="T6" y="T7"/>
                </a:cxn>
                <a:cxn ang="0">
                  <a:pos x="T8" y="T9"/>
                </a:cxn>
              </a:cxnLst>
              <a:rect l="0" t="0" r="r" b="b"/>
              <a:pathLst>
                <a:path w="25" h="11">
                  <a:moveTo>
                    <a:pt x="6" y="2"/>
                  </a:moveTo>
                  <a:cubicBezTo>
                    <a:pt x="8" y="1"/>
                    <a:pt x="8" y="3"/>
                    <a:pt x="8" y="4"/>
                  </a:cubicBezTo>
                  <a:cubicBezTo>
                    <a:pt x="15" y="9"/>
                    <a:pt x="17" y="0"/>
                    <a:pt x="25" y="2"/>
                  </a:cubicBezTo>
                  <a:cubicBezTo>
                    <a:pt x="21" y="8"/>
                    <a:pt x="13" y="11"/>
                    <a:pt x="1" y="10"/>
                  </a:cubicBezTo>
                  <a:cubicBezTo>
                    <a:pt x="0" y="4"/>
                    <a:pt x="6" y="6"/>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1"/>
            <p:cNvSpPr/>
            <p:nvPr/>
          </p:nvSpPr>
          <p:spPr bwMode="auto">
            <a:xfrm>
              <a:off x="3522662" y="5572124"/>
              <a:ext cx="9525" cy="12700"/>
            </a:xfrm>
            <a:custGeom>
              <a:avLst/>
              <a:gdLst>
                <a:gd name="T0" fmla="*/ 0 w 4"/>
                <a:gd name="T1" fmla="*/ 0 h 5"/>
                <a:gd name="T2" fmla="*/ 4 w 4"/>
                <a:gd name="T3" fmla="*/ 0 h 5"/>
                <a:gd name="T4" fmla="*/ 4 w 4"/>
                <a:gd name="T5" fmla="*/ 5 h 5"/>
                <a:gd name="T6" fmla="*/ 0 w 4"/>
                <a:gd name="T7" fmla="*/ 5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1" y="0"/>
                    <a:pt x="2" y="0"/>
                    <a:pt x="4" y="0"/>
                  </a:cubicBezTo>
                  <a:cubicBezTo>
                    <a:pt x="4" y="2"/>
                    <a:pt x="4" y="3"/>
                    <a:pt x="4" y="5"/>
                  </a:cubicBezTo>
                  <a:cubicBezTo>
                    <a:pt x="2" y="5"/>
                    <a:pt x="1" y="5"/>
                    <a:pt x="0" y="5"/>
                  </a:cubicBezTo>
                  <a:cubicBezTo>
                    <a:pt x="0"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2"/>
            <p:cNvSpPr/>
            <p:nvPr/>
          </p:nvSpPr>
          <p:spPr bwMode="auto">
            <a:xfrm>
              <a:off x="3992562" y="5584824"/>
              <a:ext cx="39688" cy="42863"/>
            </a:xfrm>
            <a:custGeom>
              <a:avLst/>
              <a:gdLst>
                <a:gd name="T0" fmla="*/ 0 w 16"/>
                <a:gd name="T1" fmla="*/ 4 h 17"/>
                <a:gd name="T2" fmla="*/ 15 w 16"/>
                <a:gd name="T3" fmla="*/ 13 h 17"/>
                <a:gd name="T4" fmla="*/ 11 w 16"/>
                <a:gd name="T5" fmla="*/ 17 h 17"/>
                <a:gd name="T6" fmla="*/ 0 w 16"/>
                <a:gd name="T7" fmla="*/ 4 h 17"/>
              </a:gdLst>
              <a:ahLst/>
              <a:cxnLst>
                <a:cxn ang="0">
                  <a:pos x="T0" y="T1"/>
                </a:cxn>
                <a:cxn ang="0">
                  <a:pos x="T2" y="T3"/>
                </a:cxn>
                <a:cxn ang="0">
                  <a:pos x="T4" y="T5"/>
                </a:cxn>
                <a:cxn ang="0">
                  <a:pos x="T6" y="T7"/>
                </a:cxn>
              </a:cxnLst>
              <a:rect l="0" t="0" r="r" b="b"/>
              <a:pathLst>
                <a:path w="16" h="17">
                  <a:moveTo>
                    <a:pt x="0" y="4"/>
                  </a:moveTo>
                  <a:cubicBezTo>
                    <a:pt x="3" y="0"/>
                    <a:pt x="16" y="5"/>
                    <a:pt x="15" y="13"/>
                  </a:cubicBezTo>
                  <a:cubicBezTo>
                    <a:pt x="13" y="13"/>
                    <a:pt x="11" y="14"/>
                    <a:pt x="11" y="17"/>
                  </a:cubicBezTo>
                  <a:cubicBezTo>
                    <a:pt x="4" y="15"/>
                    <a:pt x="7" y="5"/>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3"/>
            <p:cNvSpPr/>
            <p:nvPr/>
          </p:nvSpPr>
          <p:spPr bwMode="auto">
            <a:xfrm>
              <a:off x="4468812" y="5589587"/>
              <a:ext cx="14288" cy="25400"/>
            </a:xfrm>
            <a:custGeom>
              <a:avLst/>
              <a:gdLst>
                <a:gd name="T0" fmla="*/ 6 w 6"/>
                <a:gd name="T1" fmla="*/ 2 h 10"/>
                <a:gd name="T2" fmla="*/ 0 w 6"/>
                <a:gd name="T3" fmla="*/ 8 h 10"/>
                <a:gd name="T4" fmla="*/ 6 w 6"/>
                <a:gd name="T5" fmla="*/ 2 h 10"/>
              </a:gdLst>
              <a:ahLst/>
              <a:cxnLst>
                <a:cxn ang="0">
                  <a:pos x="T0" y="T1"/>
                </a:cxn>
                <a:cxn ang="0">
                  <a:pos x="T2" y="T3"/>
                </a:cxn>
                <a:cxn ang="0">
                  <a:pos x="T4" y="T5"/>
                </a:cxn>
              </a:cxnLst>
              <a:rect l="0" t="0" r="r" b="b"/>
              <a:pathLst>
                <a:path w="6" h="10">
                  <a:moveTo>
                    <a:pt x="6" y="2"/>
                  </a:moveTo>
                  <a:cubicBezTo>
                    <a:pt x="4" y="4"/>
                    <a:pt x="5" y="10"/>
                    <a:pt x="0" y="8"/>
                  </a:cubicBezTo>
                  <a:cubicBezTo>
                    <a:pt x="2" y="6"/>
                    <a:pt x="0" y="0"/>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4"/>
            <p:cNvSpPr/>
            <p:nvPr/>
          </p:nvSpPr>
          <p:spPr bwMode="auto">
            <a:xfrm>
              <a:off x="4813300" y="5618162"/>
              <a:ext cx="9525" cy="9525"/>
            </a:xfrm>
            <a:custGeom>
              <a:avLst/>
              <a:gdLst>
                <a:gd name="T0" fmla="*/ 0 w 4"/>
                <a:gd name="T1" fmla="*/ 0 h 4"/>
                <a:gd name="T2" fmla="*/ 4 w 4"/>
                <a:gd name="T3" fmla="*/ 0 h 4"/>
                <a:gd name="T4" fmla="*/ 4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1" y="0"/>
                    <a:pt x="3" y="0"/>
                    <a:pt x="4" y="0"/>
                  </a:cubicBezTo>
                  <a:cubicBezTo>
                    <a:pt x="4" y="1"/>
                    <a:pt x="4" y="2"/>
                    <a:pt x="4" y="4"/>
                  </a:cubicBezTo>
                  <a:cubicBezTo>
                    <a:pt x="3" y="4"/>
                    <a:pt x="1" y="4"/>
                    <a:pt x="0" y="4"/>
                  </a:cubicBezTo>
                  <a:cubicBezTo>
                    <a:pt x="0" y="2"/>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5"/>
            <p:cNvSpPr/>
            <p:nvPr/>
          </p:nvSpPr>
          <p:spPr bwMode="auto">
            <a:xfrm>
              <a:off x="4864100" y="5618162"/>
              <a:ext cx="52388" cy="38100"/>
            </a:xfrm>
            <a:custGeom>
              <a:avLst/>
              <a:gdLst>
                <a:gd name="T0" fmla="*/ 10 w 21"/>
                <a:gd name="T1" fmla="*/ 0 h 15"/>
                <a:gd name="T2" fmla="*/ 6 w 21"/>
                <a:gd name="T3" fmla="*/ 6 h 15"/>
                <a:gd name="T4" fmla="*/ 21 w 21"/>
                <a:gd name="T5" fmla="*/ 6 h 15"/>
                <a:gd name="T6" fmla="*/ 14 w 21"/>
                <a:gd name="T7" fmla="*/ 15 h 15"/>
                <a:gd name="T8" fmla="*/ 10 w 21"/>
                <a:gd name="T9" fmla="*/ 15 h 15"/>
                <a:gd name="T10" fmla="*/ 10 w 21"/>
                <a:gd name="T11" fmla="*/ 0 h 15"/>
              </a:gdLst>
              <a:ahLst/>
              <a:cxnLst>
                <a:cxn ang="0">
                  <a:pos x="T0" y="T1"/>
                </a:cxn>
                <a:cxn ang="0">
                  <a:pos x="T2" y="T3"/>
                </a:cxn>
                <a:cxn ang="0">
                  <a:pos x="T4" y="T5"/>
                </a:cxn>
                <a:cxn ang="0">
                  <a:pos x="T6" y="T7"/>
                </a:cxn>
                <a:cxn ang="0">
                  <a:pos x="T8" y="T9"/>
                </a:cxn>
                <a:cxn ang="0">
                  <a:pos x="T10" y="T11"/>
                </a:cxn>
              </a:cxnLst>
              <a:rect l="0" t="0" r="r" b="b"/>
              <a:pathLst>
                <a:path w="21" h="15">
                  <a:moveTo>
                    <a:pt x="10" y="0"/>
                  </a:moveTo>
                  <a:cubicBezTo>
                    <a:pt x="9" y="2"/>
                    <a:pt x="6" y="3"/>
                    <a:pt x="6" y="6"/>
                  </a:cubicBezTo>
                  <a:cubicBezTo>
                    <a:pt x="12" y="3"/>
                    <a:pt x="13" y="5"/>
                    <a:pt x="21" y="6"/>
                  </a:cubicBezTo>
                  <a:cubicBezTo>
                    <a:pt x="21" y="12"/>
                    <a:pt x="20" y="15"/>
                    <a:pt x="14" y="15"/>
                  </a:cubicBezTo>
                  <a:cubicBezTo>
                    <a:pt x="16" y="6"/>
                    <a:pt x="9" y="8"/>
                    <a:pt x="10" y="15"/>
                  </a:cubicBezTo>
                  <a:cubicBezTo>
                    <a:pt x="0" y="14"/>
                    <a:pt x="0"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6"/>
            <p:cNvSpPr/>
            <p:nvPr/>
          </p:nvSpPr>
          <p:spPr bwMode="auto">
            <a:xfrm>
              <a:off x="4818062" y="5634037"/>
              <a:ext cx="34925" cy="22225"/>
            </a:xfrm>
            <a:custGeom>
              <a:avLst/>
              <a:gdLst>
                <a:gd name="T0" fmla="*/ 6 w 14"/>
                <a:gd name="T1" fmla="*/ 0 h 9"/>
                <a:gd name="T2" fmla="*/ 2 w 14"/>
                <a:gd name="T3" fmla="*/ 9 h 9"/>
                <a:gd name="T4" fmla="*/ 6 w 14"/>
                <a:gd name="T5" fmla="*/ 0 h 9"/>
              </a:gdLst>
              <a:ahLst/>
              <a:cxnLst>
                <a:cxn ang="0">
                  <a:pos x="T0" y="T1"/>
                </a:cxn>
                <a:cxn ang="0">
                  <a:pos x="T2" y="T3"/>
                </a:cxn>
                <a:cxn ang="0">
                  <a:pos x="T4" y="T5"/>
                </a:cxn>
              </a:cxnLst>
              <a:rect l="0" t="0" r="r" b="b"/>
              <a:pathLst>
                <a:path w="14" h="9">
                  <a:moveTo>
                    <a:pt x="6" y="0"/>
                  </a:moveTo>
                  <a:cubicBezTo>
                    <a:pt x="14" y="1"/>
                    <a:pt x="8" y="9"/>
                    <a:pt x="2" y="9"/>
                  </a:cubicBezTo>
                  <a:cubicBezTo>
                    <a:pt x="0" y="3"/>
                    <a:pt x="6" y="4"/>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7"/>
            <p:cNvSpPr/>
            <p:nvPr/>
          </p:nvSpPr>
          <p:spPr bwMode="auto">
            <a:xfrm>
              <a:off x="2836862" y="5638799"/>
              <a:ext cx="17463" cy="17463"/>
            </a:xfrm>
            <a:custGeom>
              <a:avLst/>
              <a:gdLst>
                <a:gd name="T0" fmla="*/ 0 w 7"/>
                <a:gd name="T1" fmla="*/ 0 h 7"/>
                <a:gd name="T2" fmla="*/ 7 w 7"/>
                <a:gd name="T3" fmla="*/ 7 h 7"/>
                <a:gd name="T4" fmla="*/ 0 w 7"/>
                <a:gd name="T5" fmla="*/ 0 h 7"/>
              </a:gdLst>
              <a:ahLst/>
              <a:cxnLst>
                <a:cxn ang="0">
                  <a:pos x="T0" y="T1"/>
                </a:cxn>
                <a:cxn ang="0">
                  <a:pos x="T2" y="T3"/>
                </a:cxn>
                <a:cxn ang="0">
                  <a:pos x="T4" y="T5"/>
                </a:cxn>
              </a:cxnLst>
              <a:rect l="0" t="0" r="r" b="b"/>
              <a:pathLst>
                <a:path w="7" h="7">
                  <a:moveTo>
                    <a:pt x="0" y="0"/>
                  </a:moveTo>
                  <a:cubicBezTo>
                    <a:pt x="5" y="0"/>
                    <a:pt x="7" y="2"/>
                    <a:pt x="7" y="7"/>
                  </a:cubicBezTo>
                  <a:cubicBezTo>
                    <a:pt x="2" y="7"/>
                    <a:pt x="0" y="5"/>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8"/>
            <p:cNvSpPr/>
            <p:nvPr/>
          </p:nvSpPr>
          <p:spPr bwMode="auto">
            <a:xfrm>
              <a:off x="4573587" y="5643562"/>
              <a:ext cx="31750" cy="42863"/>
            </a:xfrm>
            <a:custGeom>
              <a:avLst/>
              <a:gdLst>
                <a:gd name="T0" fmla="*/ 8 w 13"/>
                <a:gd name="T1" fmla="*/ 9 h 17"/>
                <a:gd name="T2" fmla="*/ 4 w 13"/>
                <a:gd name="T3" fmla="*/ 15 h 17"/>
                <a:gd name="T4" fmla="*/ 12 w 13"/>
                <a:gd name="T5" fmla="*/ 0 h 17"/>
                <a:gd name="T6" fmla="*/ 8 w 13"/>
                <a:gd name="T7" fmla="*/ 9 h 17"/>
              </a:gdLst>
              <a:ahLst/>
              <a:cxnLst>
                <a:cxn ang="0">
                  <a:pos x="T0" y="T1"/>
                </a:cxn>
                <a:cxn ang="0">
                  <a:pos x="T2" y="T3"/>
                </a:cxn>
                <a:cxn ang="0">
                  <a:pos x="T4" y="T5"/>
                </a:cxn>
                <a:cxn ang="0">
                  <a:pos x="T6" y="T7"/>
                </a:cxn>
              </a:cxnLst>
              <a:rect l="0" t="0" r="r" b="b"/>
              <a:pathLst>
                <a:path w="13" h="17">
                  <a:moveTo>
                    <a:pt x="8" y="9"/>
                  </a:moveTo>
                  <a:cubicBezTo>
                    <a:pt x="13" y="10"/>
                    <a:pt x="8" y="17"/>
                    <a:pt x="4" y="15"/>
                  </a:cubicBezTo>
                  <a:cubicBezTo>
                    <a:pt x="0" y="10"/>
                    <a:pt x="4" y="0"/>
                    <a:pt x="12" y="0"/>
                  </a:cubicBezTo>
                  <a:cubicBezTo>
                    <a:pt x="12" y="4"/>
                    <a:pt x="2" y="13"/>
                    <a:pt x="8"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9"/>
            <p:cNvSpPr/>
            <p:nvPr/>
          </p:nvSpPr>
          <p:spPr bwMode="auto">
            <a:xfrm>
              <a:off x="4162425" y="5672137"/>
              <a:ext cx="25400" cy="33338"/>
            </a:xfrm>
            <a:custGeom>
              <a:avLst/>
              <a:gdLst>
                <a:gd name="T0" fmla="*/ 8 w 10"/>
                <a:gd name="T1" fmla="*/ 0 h 13"/>
                <a:gd name="T2" fmla="*/ 10 w 10"/>
                <a:gd name="T3" fmla="*/ 4 h 13"/>
                <a:gd name="T4" fmla="*/ 0 w 10"/>
                <a:gd name="T5" fmla="*/ 9 h 13"/>
                <a:gd name="T6" fmla="*/ 8 w 10"/>
                <a:gd name="T7" fmla="*/ 0 h 13"/>
              </a:gdLst>
              <a:ahLst/>
              <a:cxnLst>
                <a:cxn ang="0">
                  <a:pos x="T0" y="T1"/>
                </a:cxn>
                <a:cxn ang="0">
                  <a:pos x="T2" y="T3"/>
                </a:cxn>
                <a:cxn ang="0">
                  <a:pos x="T4" y="T5"/>
                </a:cxn>
                <a:cxn ang="0">
                  <a:pos x="T6" y="T7"/>
                </a:cxn>
              </a:cxnLst>
              <a:rect l="0" t="0" r="r" b="b"/>
              <a:pathLst>
                <a:path w="10" h="13">
                  <a:moveTo>
                    <a:pt x="8" y="0"/>
                  </a:moveTo>
                  <a:cubicBezTo>
                    <a:pt x="8" y="2"/>
                    <a:pt x="9" y="4"/>
                    <a:pt x="10" y="4"/>
                  </a:cubicBezTo>
                  <a:cubicBezTo>
                    <a:pt x="7" y="7"/>
                    <a:pt x="3" y="13"/>
                    <a:pt x="0" y="9"/>
                  </a:cubicBezTo>
                  <a:cubicBezTo>
                    <a:pt x="0" y="3"/>
                    <a:pt x="3"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40"/>
            <p:cNvSpPr/>
            <p:nvPr/>
          </p:nvSpPr>
          <p:spPr bwMode="auto">
            <a:xfrm>
              <a:off x="1144587" y="5724524"/>
              <a:ext cx="50800" cy="31750"/>
            </a:xfrm>
            <a:custGeom>
              <a:avLst/>
              <a:gdLst>
                <a:gd name="T0" fmla="*/ 19 w 20"/>
                <a:gd name="T1" fmla="*/ 3 h 12"/>
                <a:gd name="T2" fmla="*/ 2 w 20"/>
                <a:gd name="T3" fmla="*/ 9 h 12"/>
                <a:gd name="T4" fmla="*/ 19 w 20"/>
                <a:gd name="T5" fmla="*/ 3 h 12"/>
              </a:gdLst>
              <a:ahLst/>
              <a:cxnLst>
                <a:cxn ang="0">
                  <a:pos x="T0" y="T1"/>
                </a:cxn>
                <a:cxn ang="0">
                  <a:pos x="T2" y="T3"/>
                </a:cxn>
                <a:cxn ang="0">
                  <a:pos x="T4" y="T5"/>
                </a:cxn>
              </a:cxnLst>
              <a:rect l="0" t="0" r="r" b="b"/>
              <a:pathLst>
                <a:path w="20" h="12">
                  <a:moveTo>
                    <a:pt x="19" y="3"/>
                  </a:moveTo>
                  <a:cubicBezTo>
                    <a:pt x="20" y="12"/>
                    <a:pt x="9" y="8"/>
                    <a:pt x="2" y="9"/>
                  </a:cubicBezTo>
                  <a:cubicBezTo>
                    <a:pt x="0" y="0"/>
                    <a:pt x="12"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41"/>
            <p:cNvSpPr/>
            <p:nvPr/>
          </p:nvSpPr>
          <p:spPr bwMode="auto">
            <a:xfrm>
              <a:off x="2854325" y="5786437"/>
              <a:ext cx="69850" cy="38100"/>
            </a:xfrm>
            <a:custGeom>
              <a:avLst/>
              <a:gdLst>
                <a:gd name="T0" fmla="*/ 0 w 27"/>
                <a:gd name="T1" fmla="*/ 0 h 15"/>
                <a:gd name="T2" fmla="*/ 11 w 27"/>
                <a:gd name="T3" fmla="*/ 4 h 15"/>
                <a:gd name="T4" fmla="*/ 15 w 27"/>
                <a:gd name="T5" fmla="*/ 9 h 15"/>
                <a:gd name="T6" fmla="*/ 24 w 27"/>
                <a:gd name="T7" fmla="*/ 15 h 15"/>
                <a:gd name="T8" fmla="*/ 15 w 27"/>
                <a:gd name="T9" fmla="*/ 15 h 15"/>
                <a:gd name="T10" fmla="*/ 0 w 27"/>
                <a:gd name="T11" fmla="*/ 0 h 15"/>
              </a:gdLst>
              <a:ahLst/>
              <a:cxnLst>
                <a:cxn ang="0">
                  <a:pos x="T0" y="T1"/>
                </a:cxn>
                <a:cxn ang="0">
                  <a:pos x="T2" y="T3"/>
                </a:cxn>
                <a:cxn ang="0">
                  <a:pos x="T4" y="T5"/>
                </a:cxn>
                <a:cxn ang="0">
                  <a:pos x="T6" y="T7"/>
                </a:cxn>
                <a:cxn ang="0">
                  <a:pos x="T8" y="T9"/>
                </a:cxn>
                <a:cxn ang="0">
                  <a:pos x="T10" y="T11"/>
                </a:cxn>
              </a:cxnLst>
              <a:rect l="0" t="0" r="r" b="b"/>
              <a:pathLst>
                <a:path w="27" h="15">
                  <a:moveTo>
                    <a:pt x="0" y="0"/>
                  </a:moveTo>
                  <a:cubicBezTo>
                    <a:pt x="1" y="2"/>
                    <a:pt x="6" y="2"/>
                    <a:pt x="11" y="4"/>
                  </a:cubicBezTo>
                  <a:cubicBezTo>
                    <a:pt x="13" y="5"/>
                    <a:pt x="14" y="8"/>
                    <a:pt x="15" y="9"/>
                  </a:cubicBezTo>
                  <a:cubicBezTo>
                    <a:pt x="17" y="10"/>
                    <a:pt x="27" y="4"/>
                    <a:pt x="24" y="15"/>
                  </a:cubicBezTo>
                  <a:cubicBezTo>
                    <a:pt x="21" y="15"/>
                    <a:pt x="18" y="15"/>
                    <a:pt x="15" y="15"/>
                  </a:cubicBezTo>
                  <a:cubicBezTo>
                    <a:pt x="8" y="12"/>
                    <a:pt x="1" y="9"/>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42"/>
            <p:cNvSpPr/>
            <p:nvPr/>
          </p:nvSpPr>
          <p:spPr bwMode="auto">
            <a:xfrm>
              <a:off x="1476375" y="5821362"/>
              <a:ext cx="142875" cy="133350"/>
            </a:xfrm>
            <a:custGeom>
              <a:avLst/>
              <a:gdLst>
                <a:gd name="T0" fmla="*/ 50 w 56"/>
                <a:gd name="T1" fmla="*/ 3 h 52"/>
                <a:gd name="T2" fmla="*/ 56 w 56"/>
                <a:gd name="T3" fmla="*/ 25 h 52"/>
                <a:gd name="T4" fmla="*/ 45 w 56"/>
                <a:gd name="T5" fmla="*/ 25 h 52"/>
                <a:gd name="T6" fmla="*/ 52 w 56"/>
                <a:gd name="T7" fmla="*/ 40 h 52"/>
                <a:gd name="T8" fmla="*/ 50 w 56"/>
                <a:gd name="T9" fmla="*/ 44 h 52"/>
                <a:gd name="T10" fmla="*/ 24 w 56"/>
                <a:gd name="T11" fmla="*/ 50 h 52"/>
                <a:gd name="T12" fmla="*/ 9 w 56"/>
                <a:gd name="T13" fmla="*/ 42 h 52"/>
                <a:gd name="T14" fmla="*/ 11 w 56"/>
                <a:gd name="T15" fmla="*/ 31 h 52"/>
                <a:gd name="T16" fmla="*/ 3 w 56"/>
                <a:gd name="T17" fmla="*/ 14 h 52"/>
                <a:gd name="T18" fmla="*/ 9 w 56"/>
                <a:gd name="T19" fmla="*/ 7 h 52"/>
                <a:gd name="T20" fmla="*/ 50 w 56"/>
                <a:gd name="T2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2">
                  <a:moveTo>
                    <a:pt x="50" y="3"/>
                  </a:moveTo>
                  <a:cubicBezTo>
                    <a:pt x="46" y="13"/>
                    <a:pt x="45" y="21"/>
                    <a:pt x="56" y="25"/>
                  </a:cubicBezTo>
                  <a:cubicBezTo>
                    <a:pt x="54" y="31"/>
                    <a:pt x="49" y="23"/>
                    <a:pt x="45" y="25"/>
                  </a:cubicBezTo>
                  <a:cubicBezTo>
                    <a:pt x="45" y="32"/>
                    <a:pt x="50" y="35"/>
                    <a:pt x="52" y="40"/>
                  </a:cubicBezTo>
                  <a:cubicBezTo>
                    <a:pt x="51" y="42"/>
                    <a:pt x="46" y="43"/>
                    <a:pt x="50" y="44"/>
                  </a:cubicBezTo>
                  <a:cubicBezTo>
                    <a:pt x="47" y="52"/>
                    <a:pt x="35" y="50"/>
                    <a:pt x="24" y="50"/>
                  </a:cubicBezTo>
                  <a:cubicBezTo>
                    <a:pt x="25" y="41"/>
                    <a:pt x="16" y="43"/>
                    <a:pt x="9" y="42"/>
                  </a:cubicBezTo>
                  <a:cubicBezTo>
                    <a:pt x="4" y="37"/>
                    <a:pt x="12" y="38"/>
                    <a:pt x="11" y="31"/>
                  </a:cubicBezTo>
                  <a:cubicBezTo>
                    <a:pt x="7" y="27"/>
                    <a:pt x="0" y="25"/>
                    <a:pt x="3" y="14"/>
                  </a:cubicBezTo>
                  <a:cubicBezTo>
                    <a:pt x="9" y="16"/>
                    <a:pt x="9" y="16"/>
                    <a:pt x="9" y="7"/>
                  </a:cubicBezTo>
                  <a:cubicBezTo>
                    <a:pt x="23" y="9"/>
                    <a:pt x="37" y="0"/>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43"/>
            <p:cNvSpPr/>
            <p:nvPr/>
          </p:nvSpPr>
          <p:spPr bwMode="auto">
            <a:xfrm>
              <a:off x="1220787" y="5862637"/>
              <a:ext cx="25400" cy="25400"/>
            </a:xfrm>
            <a:custGeom>
              <a:avLst/>
              <a:gdLst>
                <a:gd name="T0" fmla="*/ 0 w 10"/>
                <a:gd name="T1" fmla="*/ 4 h 10"/>
                <a:gd name="T2" fmla="*/ 8 w 10"/>
                <a:gd name="T3" fmla="*/ 9 h 10"/>
                <a:gd name="T4" fmla="*/ 0 w 10"/>
                <a:gd name="T5" fmla="*/ 4 h 10"/>
              </a:gdLst>
              <a:ahLst/>
              <a:cxnLst>
                <a:cxn ang="0">
                  <a:pos x="T0" y="T1"/>
                </a:cxn>
                <a:cxn ang="0">
                  <a:pos x="T2" y="T3"/>
                </a:cxn>
                <a:cxn ang="0">
                  <a:pos x="T4" y="T5"/>
                </a:cxn>
              </a:cxnLst>
              <a:rect l="0" t="0" r="r" b="b"/>
              <a:pathLst>
                <a:path w="10" h="10">
                  <a:moveTo>
                    <a:pt x="0" y="4"/>
                  </a:moveTo>
                  <a:cubicBezTo>
                    <a:pt x="0" y="0"/>
                    <a:pt x="10" y="4"/>
                    <a:pt x="8" y="9"/>
                  </a:cubicBezTo>
                  <a:cubicBezTo>
                    <a:pt x="2" y="10"/>
                    <a:pt x="4"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44"/>
            <p:cNvSpPr/>
            <p:nvPr/>
          </p:nvSpPr>
          <p:spPr bwMode="auto">
            <a:xfrm>
              <a:off x="4448175" y="5878512"/>
              <a:ext cx="17463" cy="17463"/>
            </a:xfrm>
            <a:custGeom>
              <a:avLst/>
              <a:gdLst>
                <a:gd name="T0" fmla="*/ 3 w 7"/>
                <a:gd name="T1" fmla="*/ 0 h 7"/>
                <a:gd name="T2" fmla="*/ 3 w 7"/>
                <a:gd name="T3" fmla="*/ 7 h 7"/>
                <a:gd name="T4" fmla="*/ 3 w 7"/>
                <a:gd name="T5" fmla="*/ 0 h 7"/>
              </a:gdLst>
              <a:ahLst/>
              <a:cxnLst>
                <a:cxn ang="0">
                  <a:pos x="T0" y="T1"/>
                </a:cxn>
                <a:cxn ang="0">
                  <a:pos x="T2" y="T3"/>
                </a:cxn>
                <a:cxn ang="0">
                  <a:pos x="T4" y="T5"/>
                </a:cxn>
              </a:cxnLst>
              <a:rect l="0" t="0" r="r" b="b"/>
              <a:pathLst>
                <a:path w="7" h="7">
                  <a:moveTo>
                    <a:pt x="3" y="0"/>
                  </a:moveTo>
                  <a:cubicBezTo>
                    <a:pt x="7" y="2"/>
                    <a:pt x="4" y="4"/>
                    <a:pt x="3" y="7"/>
                  </a:cubicBezTo>
                  <a:cubicBezTo>
                    <a:pt x="0" y="5"/>
                    <a:pt x="3" y="3"/>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45"/>
            <p:cNvSpPr/>
            <p:nvPr/>
          </p:nvSpPr>
          <p:spPr bwMode="auto">
            <a:xfrm>
              <a:off x="1860550" y="5886449"/>
              <a:ext cx="46038" cy="30163"/>
            </a:xfrm>
            <a:custGeom>
              <a:avLst/>
              <a:gdLst>
                <a:gd name="T0" fmla="*/ 10 w 18"/>
                <a:gd name="T1" fmla="*/ 2 h 12"/>
                <a:gd name="T2" fmla="*/ 12 w 18"/>
                <a:gd name="T3" fmla="*/ 10 h 12"/>
                <a:gd name="T4" fmla="*/ 2 w 18"/>
                <a:gd name="T5" fmla="*/ 4 h 12"/>
                <a:gd name="T6" fmla="*/ 8 w 18"/>
                <a:gd name="T7" fmla="*/ 6 h 12"/>
                <a:gd name="T8" fmla="*/ 10 w 18"/>
                <a:gd name="T9" fmla="*/ 2 h 12"/>
              </a:gdLst>
              <a:ahLst/>
              <a:cxnLst>
                <a:cxn ang="0">
                  <a:pos x="T0" y="T1"/>
                </a:cxn>
                <a:cxn ang="0">
                  <a:pos x="T2" y="T3"/>
                </a:cxn>
                <a:cxn ang="0">
                  <a:pos x="T4" y="T5"/>
                </a:cxn>
                <a:cxn ang="0">
                  <a:pos x="T6" y="T7"/>
                </a:cxn>
                <a:cxn ang="0">
                  <a:pos x="T8" y="T9"/>
                </a:cxn>
              </a:cxnLst>
              <a:rect l="0" t="0" r="r" b="b"/>
              <a:pathLst>
                <a:path w="18" h="12">
                  <a:moveTo>
                    <a:pt x="10" y="2"/>
                  </a:moveTo>
                  <a:cubicBezTo>
                    <a:pt x="18" y="0"/>
                    <a:pt x="14" y="9"/>
                    <a:pt x="12" y="10"/>
                  </a:cubicBezTo>
                  <a:cubicBezTo>
                    <a:pt x="11" y="6"/>
                    <a:pt x="0" y="12"/>
                    <a:pt x="2" y="4"/>
                  </a:cubicBezTo>
                  <a:cubicBezTo>
                    <a:pt x="3" y="5"/>
                    <a:pt x="5" y="6"/>
                    <a:pt x="8" y="6"/>
                  </a:cubicBezTo>
                  <a:cubicBezTo>
                    <a:pt x="10" y="6"/>
                    <a:pt x="10" y="3"/>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46"/>
            <p:cNvSpPr/>
            <p:nvPr/>
          </p:nvSpPr>
          <p:spPr bwMode="auto">
            <a:xfrm>
              <a:off x="1776412" y="5895974"/>
              <a:ext cx="46038" cy="28575"/>
            </a:xfrm>
            <a:custGeom>
              <a:avLst/>
              <a:gdLst>
                <a:gd name="T0" fmla="*/ 9 w 18"/>
                <a:gd name="T1" fmla="*/ 0 h 11"/>
                <a:gd name="T2" fmla="*/ 18 w 18"/>
                <a:gd name="T3" fmla="*/ 4 h 11"/>
                <a:gd name="T4" fmla="*/ 7 w 18"/>
                <a:gd name="T5" fmla="*/ 11 h 11"/>
                <a:gd name="T6" fmla="*/ 9 w 18"/>
                <a:gd name="T7" fmla="*/ 0 h 11"/>
              </a:gdLst>
              <a:ahLst/>
              <a:cxnLst>
                <a:cxn ang="0">
                  <a:pos x="T0" y="T1"/>
                </a:cxn>
                <a:cxn ang="0">
                  <a:pos x="T2" y="T3"/>
                </a:cxn>
                <a:cxn ang="0">
                  <a:pos x="T4" y="T5"/>
                </a:cxn>
                <a:cxn ang="0">
                  <a:pos x="T6" y="T7"/>
                </a:cxn>
              </a:cxnLst>
              <a:rect l="0" t="0" r="r" b="b"/>
              <a:pathLst>
                <a:path w="18" h="11">
                  <a:moveTo>
                    <a:pt x="9" y="0"/>
                  </a:moveTo>
                  <a:cubicBezTo>
                    <a:pt x="12" y="1"/>
                    <a:pt x="14" y="3"/>
                    <a:pt x="18" y="4"/>
                  </a:cubicBezTo>
                  <a:cubicBezTo>
                    <a:pt x="17" y="9"/>
                    <a:pt x="6" y="4"/>
                    <a:pt x="7" y="11"/>
                  </a:cubicBezTo>
                  <a:cubicBezTo>
                    <a:pt x="0" y="8"/>
                    <a:pt x="8" y="2"/>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47"/>
            <p:cNvSpPr/>
            <p:nvPr/>
          </p:nvSpPr>
          <p:spPr bwMode="auto">
            <a:xfrm>
              <a:off x="2538412" y="5957887"/>
              <a:ext cx="28575" cy="22225"/>
            </a:xfrm>
            <a:custGeom>
              <a:avLst/>
              <a:gdLst>
                <a:gd name="T0" fmla="*/ 6 w 11"/>
                <a:gd name="T1" fmla="*/ 0 h 9"/>
                <a:gd name="T2" fmla="*/ 0 w 11"/>
                <a:gd name="T3" fmla="*/ 8 h 9"/>
                <a:gd name="T4" fmla="*/ 6 w 11"/>
                <a:gd name="T5" fmla="*/ 0 h 9"/>
              </a:gdLst>
              <a:ahLst/>
              <a:cxnLst>
                <a:cxn ang="0">
                  <a:pos x="T0" y="T1"/>
                </a:cxn>
                <a:cxn ang="0">
                  <a:pos x="T2" y="T3"/>
                </a:cxn>
                <a:cxn ang="0">
                  <a:pos x="T4" y="T5"/>
                </a:cxn>
              </a:cxnLst>
              <a:rect l="0" t="0" r="r" b="b"/>
              <a:pathLst>
                <a:path w="11" h="9">
                  <a:moveTo>
                    <a:pt x="6" y="0"/>
                  </a:moveTo>
                  <a:cubicBezTo>
                    <a:pt x="11" y="2"/>
                    <a:pt x="4" y="9"/>
                    <a:pt x="0" y="8"/>
                  </a:cubicBezTo>
                  <a:cubicBezTo>
                    <a:pt x="0" y="4"/>
                    <a:pt x="5" y="4"/>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48"/>
            <p:cNvSpPr/>
            <p:nvPr/>
          </p:nvSpPr>
          <p:spPr bwMode="auto">
            <a:xfrm>
              <a:off x="1447800" y="6135687"/>
              <a:ext cx="38100" cy="71438"/>
            </a:xfrm>
            <a:custGeom>
              <a:avLst/>
              <a:gdLst>
                <a:gd name="T0" fmla="*/ 1 w 15"/>
                <a:gd name="T1" fmla="*/ 5 h 28"/>
                <a:gd name="T2" fmla="*/ 11 w 15"/>
                <a:gd name="T3" fmla="*/ 2 h 28"/>
                <a:gd name="T4" fmla="*/ 7 w 15"/>
                <a:gd name="T5" fmla="*/ 28 h 28"/>
                <a:gd name="T6" fmla="*/ 1 w 15"/>
                <a:gd name="T7" fmla="*/ 5 h 28"/>
              </a:gdLst>
              <a:ahLst/>
              <a:cxnLst>
                <a:cxn ang="0">
                  <a:pos x="T0" y="T1"/>
                </a:cxn>
                <a:cxn ang="0">
                  <a:pos x="T2" y="T3"/>
                </a:cxn>
                <a:cxn ang="0">
                  <a:pos x="T4" y="T5"/>
                </a:cxn>
                <a:cxn ang="0">
                  <a:pos x="T6" y="T7"/>
                </a:cxn>
              </a:cxnLst>
              <a:rect l="0" t="0" r="r" b="b"/>
              <a:pathLst>
                <a:path w="15" h="28">
                  <a:moveTo>
                    <a:pt x="1" y="5"/>
                  </a:moveTo>
                  <a:cubicBezTo>
                    <a:pt x="0" y="0"/>
                    <a:pt x="8" y="4"/>
                    <a:pt x="11" y="2"/>
                  </a:cubicBezTo>
                  <a:cubicBezTo>
                    <a:pt x="15" y="12"/>
                    <a:pt x="14" y="23"/>
                    <a:pt x="7" y="28"/>
                  </a:cubicBezTo>
                  <a:cubicBezTo>
                    <a:pt x="1" y="24"/>
                    <a:pt x="4" y="6"/>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49"/>
            <p:cNvSpPr/>
            <p:nvPr/>
          </p:nvSpPr>
          <p:spPr bwMode="auto">
            <a:xfrm>
              <a:off x="2095500" y="6202362"/>
              <a:ext cx="17463" cy="14288"/>
            </a:xfrm>
            <a:custGeom>
              <a:avLst/>
              <a:gdLst>
                <a:gd name="T0" fmla="*/ 4 w 7"/>
                <a:gd name="T1" fmla="*/ 0 h 6"/>
                <a:gd name="T2" fmla="*/ 6 w 7"/>
                <a:gd name="T3" fmla="*/ 6 h 6"/>
                <a:gd name="T4" fmla="*/ 0 w 7"/>
                <a:gd name="T5" fmla="*/ 6 h 6"/>
                <a:gd name="T6" fmla="*/ 4 w 7"/>
                <a:gd name="T7" fmla="*/ 0 h 6"/>
              </a:gdLst>
              <a:ahLst/>
              <a:cxnLst>
                <a:cxn ang="0">
                  <a:pos x="T0" y="T1"/>
                </a:cxn>
                <a:cxn ang="0">
                  <a:pos x="T2" y="T3"/>
                </a:cxn>
                <a:cxn ang="0">
                  <a:pos x="T4" y="T5"/>
                </a:cxn>
                <a:cxn ang="0">
                  <a:pos x="T6" y="T7"/>
                </a:cxn>
              </a:cxnLst>
              <a:rect l="0" t="0" r="r" b="b"/>
              <a:pathLst>
                <a:path w="7" h="6">
                  <a:moveTo>
                    <a:pt x="4" y="0"/>
                  </a:moveTo>
                  <a:cubicBezTo>
                    <a:pt x="7" y="0"/>
                    <a:pt x="6" y="4"/>
                    <a:pt x="6" y="6"/>
                  </a:cubicBezTo>
                  <a:cubicBezTo>
                    <a:pt x="4" y="6"/>
                    <a:pt x="2" y="6"/>
                    <a:pt x="0" y="6"/>
                  </a:cubicBezTo>
                  <a:cubicBezTo>
                    <a:pt x="1" y="4"/>
                    <a:pt x="4" y="3"/>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50"/>
            <p:cNvSpPr/>
            <p:nvPr/>
          </p:nvSpPr>
          <p:spPr bwMode="auto">
            <a:xfrm>
              <a:off x="4713287" y="6313487"/>
              <a:ext cx="34925" cy="41275"/>
            </a:xfrm>
            <a:custGeom>
              <a:avLst/>
              <a:gdLst>
                <a:gd name="T0" fmla="*/ 2 w 14"/>
                <a:gd name="T1" fmla="*/ 1 h 16"/>
                <a:gd name="T2" fmla="*/ 13 w 14"/>
                <a:gd name="T3" fmla="*/ 3 h 16"/>
                <a:gd name="T4" fmla="*/ 11 w 14"/>
                <a:gd name="T5" fmla="*/ 14 h 16"/>
                <a:gd name="T6" fmla="*/ 0 w 14"/>
                <a:gd name="T7" fmla="*/ 12 h 16"/>
                <a:gd name="T8" fmla="*/ 2 w 14"/>
                <a:gd name="T9" fmla="*/ 1 h 16"/>
              </a:gdLst>
              <a:ahLst/>
              <a:cxnLst>
                <a:cxn ang="0">
                  <a:pos x="T0" y="T1"/>
                </a:cxn>
                <a:cxn ang="0">
                  <a:pos x="T2" y="T3"/>
                </a:cxn>
                <a:cxn ang="0">
                  <a:pos x="T4" y="T5"/>
                </a:cxn>
                <a:cxn ang="0">
                  <a:pos x="T6" y="T7"/>
                </a:cxn>
                <a:cxn ang="0">
                  <a:pos x="T8" y="T9"/>
                </a:cxn>
              </a:cxnLst>
              <a:rect l="0" t="0" r="r" b="b"/>
              <a:pathLst>
                <a:path w="14" h="16">
                  <a:moveTo>
                    <a:pt x="2" y="1"/>
                  </a:moveTo>
                  <a:cubicBezTo>
                    <a:pt x="7" y="0"/>
                    <a:pt x="7" y="5"/>
                    <a:pt x="13" y="3"/>
                  </a:cubicBezTo>
                  <a:cubicBezTo>
                    <a:pt x="14" y="8"/>
                    <a:pt x="9" y="8"/>
                    <a:pt x="11" y="14"/>
                  </a:cubicBezTo>
                  <a:cubicBezTo>
                    <a:pt x="5" y="16"/>
                    <a:pt x="5" y="11"/>
                    <a:pt x="0" y="12"/>
                  </a:cubicBezTo>
                  <a:cubicBezTo>
                    <a:pt x="8" y="8"/>
                    <a:pt x="6" y="8"/>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51"/>
            <p:cNvSpPr/>
            <p:nvPr/>
          </p:nvSpPr>
          <p:spPr bwMode="auto">
            <a:xfrm>
              <a:off x="4325937" y="6321424"/>
              <a:ext cx="33338" cy="28575"/>
            </a:xfrm>
            <a:custGeom>
              <a:avLst/>
              <a:gdLst>
                <a:gd name="T0" fmla="*/ 13 w 13"/>
                <a:gd name="T1" fmla="*/ 7 h 11"/>
                <a:gd name="T2" fmla="*/ 2 w 13"/>
                <a:gd name="T3" fmla="*/ 11 h 11"/>
                <a:gd name="T4" fmla="*/ 13 w 13"/>
                <a:gd name="T5" fmla="*/ 7 h 11"/>
              </a:gdLst>
              <a:ahLst/>
              <a:cxnLst>
                <a:cxn ang="0">
                  <a:pos x="T0" y="T1"/>
                </a:cxn>
                <a:cxn ang="0">
                  <a:pos x="T2" y="T3"/>
                </a:cxn>
                <a:cxn ang="0">
                  <a:pos x="T4" y="T5"/>
                </a:cxn>
              </a:cxnLst>
              <a:rect l="0" t="0" r="r" b="b"/>
              <a:pathLst>
                <a:path w="13" h="11">
                  <a:moveTo>
                    <a:pt x="13" y="7"/>
                  </a:moveTo>
                  <a:cubicBezTo>
                    <a:pt x="11" y="10"/>
                    <a:pt x="6" y="10"/>
                    <a:pt x="2" y="11"/>
                  </a:cubicBezTo>
                  <a:cubicBezTo>
                    <a:pt x="0" y="1"/>
                    <a:pt x="11" y="0"/>
                    <a:pt x="13"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52"/>
            <p:cNvSpPr/>
            <p:nvPr/>
          </p:nvSpPr>
          <p:spPr bwMode="auto">
            <a:xfrm>
              <a:off x="4030662" y="6345237"/>
              <a:ext cx="47625" cy="20638"/>
            </a:xfrm>
            <a:custGeom>
              <a:avLst/>
              <a:gdLst>
                <a:gd name="T0" fmla="*/ 19 w 19"/>
                <a:gd name="T1" fmla="*/ 2 h 8"/>
                <a:gd name="T2" fmla="*/ 0 w 19"/>
                <a:gd name="T3" fmla="*/ 4 h 8"/>
                <a:gd name="T4" fmla="*/ 19 w 19"/>
                <a:gd name="T5" fmla="*/ 2 h 8"/>
              </a:gdLst>
              <a:ahLst/>
              <a:cxnLst>
                <a:cxn ang="0">
                  <a:pos x="T0" y="T1"/>
                </a:cxn>
                <a:cxn ang="0">
                  <a:pos x="T2" y="T3"/>
                </a:cxn>
                <a:cxn ang="0">
                  <a:pos x="T4" y="T5"/>
                </a:cxn>
              </a:cxnLst>
              <a:rect l="0" t="0" r="r" b="b"/>
              <a:pathLst>
                <a:path w="19" h="8">
                  <a:moveTo>
                    <a:pt x="19" y="2"/>
                  </a:moveTo>
                  <a:cubicBezTo>
                    <a:pt x="15" y="5"/>
                    <a:pt x="5" y="8"/>
                    <a:pt x="0" y="4"/>
                  </a:cubicBezTo>
                  <a:cubicBezTo>
                    <a:pt x="6" y="0"/>
                    <a:pt x="12" y="1"/>
                    <a:pt x="1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53"/>
            <p:cNvSpPr/>
            <p:nvPr/>
          </p:nvSpPr>
          <p:spPr bwMode="auto">
            <a:xfrm>
              <a:off x="4254500" y="6349999"/>
              <a:ext cx="38100" cy="47625"/>
            </a:xfrm>
            <a:custGeom>
              <a:avLst/>
              <a:gdLst>
                <a:gd name="T0" fmla="*/ 15 w 15"/>
                <a:gd name="T1" fmla="*/ 0 h 19"/>
                <a:gd name="T2" fmla="*/ 2 w 15"/>
                <a:gd name="T3" fmla="*/ 17 h 19"/>
                <a:gd name="T4" fmla="*/ 15 w 15"/>
                <a:gd name="T5" fmla="*/ 0 h 19"/>
              </a:gdLst>
              <a:ahLst/>
              <a:cxnLst>
                <a:cxn ang="0">
                  <a:pos x="T0" y="T1"/>
                </a:cxn>
                <a:cxn ang="0">
                  <a:pos x="T2" y="T3"/>
                </a:cxn>
                <a:cxn ang="0">
                  <a:pos x="T4" y="T5"/>
                </a:cxn>
              </a:cxnLst>
              <a:rect l="0" t="0" r="r" b="b"/>
              <a:pathLst>
                <a:path w="15" h="19">
                  <a:moveTo>
                    <a:pt x="15" y="0"/>
                  </a:moveTo>
                  <a:cubicBezTo>
                    <a:pt x="12" y="7"/>
                    <a:pt x="15" y="19"/>
                    <a:pt x="2" y="17"/>
                  </a:cubicBezTo>
                  <a:cubicBezTo>
                    <a:pt x="0" y="5"/>
                    <a:pt x="7" y="2"/>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54"/>
            <p:cNvSpPr/>
            <p:nvPr/>
          </p:nvSpPr>
          <p:spPr bwMode="auto">
            <a:xfrm>
              <a:off x="5122862" y="6365874"/>
              <a:ext cx="46038" cy="76200"/>
            </a:xfrm>
            <a:custGeom>
              <a:avLst/>
              <a:gdLst>
                <a:gd name="T0" fmla="*/ 11 w 18"/>
                <a:gd name="T1" fmla="*/ 0 h 30"/>
                <a:gd name="T2" fmla="*/ 15 w 18"/>
                <a:gd name="T3" fmla="*/ 20 h 30"/>
                <a:gd name="T4" fmla="*/ 0 w 18"/>
                <a:gd name="T5" fmla="*/ 24 h 30"/>
                <a:gd name="T6" fmla="*/ 11 w 18"/>
                <a:gd name="T7" fmla="*/ 0 h 30"/>
              </a:gdLst>
              <a:ahLst/>
              <a:cxnLst>
                <a:cxn ang="0">
                  <a:pos x="T0" y="T1"/>
                </a:cxn>
                <a:cxn ang="0">
                  <a:pos x="T2" y="T3"/>
                </a:cxn>
                <a:cxn ang="0">
                  <a:pos x="T4" y="T5"/>
                </a:cxn>
                <a:cxn ang="0">
                  <a:pos x="T6" y="T7"/>
                </a:cxn>
              </a:cxnLst>
              <a:rect l="0" t="0" r="r" b="b"/>
              <a:pathLst>
                <a:path w="18" h="30">
                  <a:moveTo>
                    <a:pt x="11" y="0"/>
                  </a:moveTo>
                  <a:cubicBezTo>
                    <a:pt x="18" y="4"/>
                    <a:pt x="17" y="12"/>
                    <a:pt x="15" y="20"/>
                  </a:cubicBezTo>
                  <a:cubicBezTo>
                    <a:pt x="6" y="17"/>
                    <a:pt x="6" y="30"/>
                    <a:pt x="0" y="24"/>
                  </a:cubicBezTo>
                  <a:cubicBezTo>
                    <a:pt x="2" y="12"/>
                    <a:pt x="4" y="1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55"/>
            <p:cNvSpPr/>
            <p:nvPr/>
          </p:nvSpPr>
          <p:spPr bwMode="auto">
            <a:xfrm>
              <a:off x="5375275" y="6378574"/>
              <a:ext cx="28575" cy="30163"/>
            </a:xfrm>
            <a:custGeom>
              <a:avLst/>
              <a:gdLst>
                <a:gd name="T0" fmla="*/ 4 w 11"/>
                <a:gd name="T1" fmla="*/ 0 h 12"/>
                <a:gd name="T2" fmla="*/ 2 w 11"/>
                <a:gd name="T3" fmla="*/ 10 h 12"/>
                <a:gd name="T4" fmla="*/ 4 w 11"/>
                <a:gd name="T5" fmla="*/ 0 h 12"/>
              </a:gdLst>
              <a:ahLst/>
              <a:cxnLst>
                <a:cxn ang="0">
                  <a:pos x="T0" y="T1"/>
                </a:cxn>
                <a:cxn ang="0">
                  <a:pos x="T2" y="T3"/>
                </a:cxn>
                <a:cxn ang="0">
                  <a:pos x="T4" y="T5"/>
                </a:cxn>
              </a:cxnLst>
              <a:rect l="0" t="0" r="r" b="b"/>
              <a:pathLst>
                <a:path w="11" h="12">
                  <a:moveTo>
                    <a:pt x="4" y="0"/>
                  </a:moveTo>
                  <a:cubicBezTo>
                    <a:pt x="9" y="2"/>
                    <a:pt x="11" y="12"/>
                    <a:pt x="2" y="10"/>
                  </a:cubicBezTo>
                  <a:cubicBezTo>
                    <a:pt x="0" y="4"/>
                    <a:pt x="5" y="5"/>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56"/>
            <p:cNvSpPr/>
            <p:nvPr/>
          </p:nvSpPr>
          <p:spPr bwMode="auto">
            <a:xfrm>
              <a:off x="4224337" y="6388099"/>
              <a:ext cx="30163" cy="33338"/>
            </a:xfrm>
            <a:custGeom>
              <a:avLst/>
              <a:gdLst>
                <a:gd name="T0" fmla="*/ 12 w 12"/>
                <a:gd name="T1" fmla="*/ 0 h 13"/>
                <a:gd name="T2" fmla="*/ 1 w 12"/>
                <a:gd name="T3" fmla="*/ 11 h 13"/>
                <a:gd name="T4" fmla="*/ 12 w 12"/>
                <a:gd name="T5" fmla="*/ 0 h 13"/>
              </a:gdLst>
              <a:ahLst/>
              <a:cxnLst>
                <a:cxn ang="0">
                  <a:pos x="T0" y="T1"/>
                </a:cxn>
                <a:cxn ang="0">
                  <a:pos x="T2" y="T3"/>
                </a:cxn>
                <a:cxn ang="0">
                  <a:pos x="T4" y="T5"/>
                </a:cxn>
              </a:cxnLst>
              <a:rect l="0" t="0" r="r" b="b"/>
              <a:pathLst>
                <a:path w="12" h="13">
                  <a:moveTo>
                    <a:pt x="12" y="0"/>
                  </a:moveTo>
                  <a:cubicBezTo>
                    <a:pt x="9" y="4"/>
                    <a:pt x="11" y="13"/>
                    <a:pt x="1" y="11"/>
                  </a:cubicBezTo>
                  <a:cubicBezTo>
                    <a:pt x="0" y="2"/>
                    <a:pt x="6"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57"/>
            <p:cNvSpPr/>
            <p:nvPr/>
          </p:nvSpPr>
          <p:spPr bwMode="auto">
            <a:xfrm>
              <a:off x="4865687" y="6372224"/>
              <a:ext cx="17463" cy="38100"/>
            </a:xfrm>
            <a:custGeom>
              <a:avLst/>
              <a:gdLst>
                <a:gd name="T0" fmla="*/ 0 w 7"/>
                <a:gd name="T1" fmla="*/ 8 h 15"/>
                <a:gd name="T2" fmla="*/ 0 w 7"/>
                <a:gd name="T3" fmla="*/ 8 h 15"/>
              </a:gdLst>
              <a:ahLst/>
              <a:cxnLst>
                <a:cxn ang="0">
                  <a:pos x="T0" y="T1"/>
                </a:cxn>
                <a:cxn ang="0">
                  <a:pos x="T2" y="T3"/>
                </a:cxn>
              </a:cxnLst>
              <a:rect l="0" t="0" r="r" b="b"/>
              <a:pathLst>
                <a:path w="7" h="15">
                  <a:moveTo>
                    <a:pt x="0" y="8"/>
                  </a:moveTo>
                  <a:cubicBezTo>
                    <a:pt x="7" y="0"/>
                    <a:pt x="7" y="15"/>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58"/>
            <p:cNvSpPr/>
            <p:nvPr/>
          </p:nvSpPr>
          <p:spPr bwMode="auto">
            <a:xfrm>
              <a:off x="4806950" y="6694487"/>
              <a:ext cx="11113" cy="9525"/>
            </a:xfrm>
            <a:custGeom>
              <a:avLst/>
              <a:gdLst>
                <a:gd name="T0" fmla="*/ 0 w 4"/>
                <a:gd name="T1" fmla="*/ 0 h 4"/>
                <a:gd name="T2" fmla="*/ 4 w 4"/>
                <a:gd name="T3" fmla="*/ 0 h 4"/>
                <a:gd name="T4" fmla="*/ 4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1" y="0"/>
                    <a:pt x="2" y="0"/>
                    <a:pt x="4" y="0"/>
                  </a:cubicBezTo>
                  <a:cubicBezTo>
                    <a:pt x="4" y="1"/>
                    <a:pt x="4" y="3"/>
                    <a:pt x="4" y="4"/>
                  </a:cubicBezTo>
                  <a:cubicBezTo>
                    <a:pt x="2" y="4"/>
                    <a:pt x="1" y="4"/>
                    <a:pt x="0" y="4"/>
                  </a:cubicBezTo>
                  <a:cubicBezTo>
                    <a:pt x="0" y="3"/>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59"/>
            <p:cNvSpPr/>
            <p:nvPr/>
          </p:nvSpPr>
          <p:spPr bwMode="auto">
            <a:xfrm>
              <a:off x="4856162" y="6732587"/>
              <a:ext cx="22225" cy="28575"/>
            </a:xfrm>
            <a:custGeom>
              <a:avLst/>
              <a:gdLst>
                <a:gd name="T0" fmla="*/ 4 w 9"/>
                <a:gd name="T1" fmla="*/ 0 h 11"/>
                <a:gd name="T2" fmla="*/ 9 w 9"/>
                <a:gd name="T3" fmla="*/ 11 h 11"/>
                <a:gd name="T4" fmla="*/ 0 w 9"/>
                <a:gd name="T5" fmla="*/ 11 h 11"/>
                <a:gd name="T6" fmla="*/ 4 w 9"/>
                <a:gd name="T7" fmla="*/ 0 h 11"/>
              </a:gdLst>
              <a:ahLst/>
              <a:cxnLst>
                <a:cxn ang="0">
                  <a:pos x="T0" y="T1"/>
                </a:cxn>
                <a:cxn ang="0">
                  <a:pos x="T2" y="T3"/>
                </a:cxn>
                <a:cxn ang="0">
                  <a:pos x="T4" y="T5"/>
                </a:cxn>
                <a:cxn ang="0">
                  <a:pos x="T6" y="T7"/>
                </a:cxn>
              </a:cxnLst>
              <a:rect l="0" t="0" r="r" b="b"/>
              <a:pathLst>
                <a:path w="9" h="11">
                  <a:moveTo>
                    <a:pt x="4" y="0"/>
                  </a:moveTo>
                  <a:cubicBezTo>
                    <a:pt x="9" y="0"/>
                    <a:pt x="9" y="5"/>
                    <a:pt x="9" y="11"/>
                  </a:cubicBezTo>
                  <a:cubicBezTo>
                    <a:pt x="6" y="11"/>
                    <a:pt x="3" y="11"/>
                    <a:pt x="0" y="11"/>
                  </a:cubicBezTo>
                  <a:cubicBezTo>
                    <a:pt x="0" y="5"/>
                    <a:pt x="3" y="4"/>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60"/>
            <p:cNvSpPr>
              <a:spLocks noEditPoints="1"/>
            </p:cNvSpPr>
            <p:nvPr/>
          </p:nvSpPr>
          <p:spPr bwMode="auto">
            <a:xfrm>
              <a:off x="3489325" y="-9526"/>
              <a:ext cx="2760663" cy="5073650"/>
            </a:xfrm>
            <a:custGeom>
              <a:avLst/>
              <a:gdLst>
                <a:gd name="T0" fmla="*/ 493 w 1083"/>
                <a:gd name="T1" fmla="*/ 551 h 1990"/>
                <a:gd name="T2" fmla="*/ 562 w 1083"/>
                <a:gd name="T3" fmla="*/ 626 h 1990"/>
                <a:gd name="T4" fmla="*/ 645 w 1083"/>
                <a:gd name="T5" fmla="*/ 705 h 1990"/>
                <a:gd name="T6" fmla="*/ 725 w 1083"/>
                <a:gd name="T7" fmla="*/ 782 h 1990"/>
                <a:gd name="T8" fmla="*/ 795 w 1083"/>
                <a:gd name="T9" fmla="*/ 860 h 1990"/>
                <a:gd name="T10" fmla="*/ 838 w 1083"/>
                <a:gd name="T11" fmla="*/ 909 h 1990"/>
                <a:gd name="T12" fmla="*/ 890 w 1083"/>
                <a:gd name="T13" fmla="*/ 973 h 1990"/>
                <a:gd name="T14" fmla="*/ 946 w 1083"/>
                <a:gd name="T15" fmla="*/ 1046 h 1990"/>
                <a:gd name="T16" fmla="*/ 978 w 1083"/>
                <a:gd name="T17" fmla="*/ 1126 h 1990"/>
                <a:gd name="T18" fmla="*/ 1040 w 1083"/>
                <a:gd name="T19" fmla="*/ 1349 h 1990"/>
                <a:gd name="T20" fmla="*/ 1064 w 1083"/>
                <a:gd name="T21" fmla="*/ 1439 h 1990"/>
                <a:gd name="T22" fmla="*/ 1044 w 1083"/>
                <a:gd name="T23" fmla="*/ 1565 h 1990"/>
                <a:gd name="T24" fmla="*/ 1036 w 1083"/>
                <a:gd name="T25" fmla="*/ 1630 h 1990"/>
                <a:gd name="T26" fmla="*/ 961 w 1083"/>
                <a:gd name="T27" fmla="*/ 1722 h 1990"/>
                <a:gd name="T28" fmla="*/ 813 w 1083"/>
                <a:gd name="T29" fmla="*/ 1773 h 1990"/>
                <a:gd name="T30" fmla="*/ 761 w 1083"/>
                <a:gd name="T31" fmla="*/ 1790 h 1990"/>
                <a:gd name="T32" fmla="*/ 705 w 1083"/>
                <a:gd name="T33" fmla="*/ 1829 h 1990"/>
                <a:gd name="T34" fmla="*/ 641 w 1083"/>
                <a:gd name="T35" fmla="*/ 1911 h 1990"/>
                <a:gd name="T36" fmla="*/ 547 w 1083"/>
                <a:gd name="T37" fmla="*/ 1986 h 1990"/>
                <a:gd name="T38" fmla="*/ 613 w 1083"/>
                <a:gd name="T39" fmla="*/ 1896 h 1990"/>
                <a:gd name="T40" fmla="*/ 643 w 1083"/>
                <a:gd name="T41" fmla="*/ 1835 h 1990"/>
                <a:gd name="T42" fmla="*/ 710 w 1083"/>
                <a:gd name="T43" fmla="*/ 1797 h 1990"/>
                <a:gd name="T44" fmla="*/ 733 w 1083"/>
                <a:gd name="T45" fmla="*/ 1778 h 1990"/>
                <a:gd name="T46" fmla="*/ 785 w 1083"/>
                <a:gd name="T47" fmla="*/ 1739 h 1990"/>
                <a:gd name="T48" fmla="*/ 937 w 1083"/>
                <a:gd name="T49" fmla="*/ 1694 h 1990"/>
                <a:gd name="T50" fmla="*/ 997 w 1083"/>
                <a:gd name="T51" fmla="*/ 1625 h 1990"/>
                <a:gd name="T52" fmla="*/ 1012 w 1083"/>
                <a:gd name="T53" fmla="*/ 1585 h 1990"/>
                <a:gd name="T54" fmla="*/ 1003 w 1083"/>
                <a:gd name="T55" fmla="*/ 1224 h 1990"/>
                <a:gd name="T56" fmla="*/ 986 w 1083"/>
                <a:gd name="T57" fmla="*/ 1179 h 1990"/>
                <a:gd name="T58" fmla="*/ 971 w 1083"/>
                <a:gd name="T59" fmla="*/ 1145 h 1990"/>
                <a:gd name="T60" fmla="*/ 933 w 1083"/>
                <a:gd name="T61" fmla="*/ 1059 h 1990"/>
                <a:gd name="T62" fmla="*/ 825 w 1083"/>
                <a:gd name="T63" fmla="*/ 907 h 1990"/>
                <a:gd name="T64" fmla="*/ 791 w 1083"/>
                <a:gd name="T65" fmla="*/ 870 h 1990"/>
                <a:gd name="T66" fmla="*/ 755 w 1083"/>
                <a:gd name="T67" fmla="*/ 868 h 1990"/>
                <a:gd name="T68" fmla="*/ 753 w 1083"/>
                <a:gd name="T69" fmla="*/ 832 h 1990"/>
                <a:gd name="T70" fmla="*/ 675 w 1083"/>
                <a:gd name="T71" fmla="*/ 748 h 1990"/>
                <a:gd name="T72" fmla="*/ 587 w 1083"/>
                <a:gd name="T73" fmla="*/ 669 h 1990"/>
                <a:gd name="T74" fmla="*/ 542 w 1083"/>
                <a:gd name="T75" fmla="*/ 630 h 1990"/>
                <a:gd name="T76" fmla="*/ 521 w 1083"/>
                <a:gd name="T77" fmla="*/ 598 h 1990"/>
                <a:gd name="T78" fmla="*/ 476 w 1083"/>
                <a:gd name="T79" fmla="*/ 551 h 1990"/>
                <a:gd name="T80" fmla="*/ 409 w 1083"/>
                <a:gd name="T81" fmla="*/ 471 h 1990"/>
                <a:gd name="T82" fmla="*/ 371 w 1083"/>
                <a:gd name="T83" fmla="*/ 424 h 1990"/>
                <a:gd name="T84" fmla="*/ 193 w 1083"/>
                <a:gd name="T85" fmla="*/ 235 h 1990"/>
                <a:gd name="T86" fmla="*/ 165 w 1083"/>
                <a:gd name="T87" fmla="*/ 212 h 1990"/>
                <a:gd name="T88" fmla="*/ 38 w 1083"/>
                <a:gd name="T89" fmla="*/ 53 h 1990"/>
                <a:gd name="T90" fmla="*/ 55 w 1083"/>
                <a:gd name="T91" fmla="*/ 51 h 1990"/>
                <a:gd name="T92" fmla="*/ 107 w 1083"/>
                <a:gd name="T93" fmla="*/ 117 h 1990"/>
                <a:gd name="T94" fmla="*/ 173 w 1083"/>
                <a:gd name="T95" fmla="*/ 195 h 1990"/>
                <a:gd name="T96" fmla="*/ 231 w 1083"/>
                <a:gd name="T97" fmla="*/ 257 h 1990"/>
                <a:gd name="T98" fmla="*/ 289 w 1083"/>
                <a:gd name="T99" fmla="*/ 321 h 1990"/>
                <a:gd name="T100" fmla="*/ 324 w 1083"/>
                <a:gd name="T101" fmla="*/ 356 h 1990"/>
                <a:gd name="T102" fmla="*/ 394 w 1083"/>
                <a:gd name="T103" fmla="*/ 435 h 1990"/>
                <a:gd name="T104" fmla="*/ 418 w 1083"/>
                <a:gd name="T105" fmla="*/ 465 h 1990"/>
                <a:gd name="T106" fmla="*/ 482 w 1083"/>
                <a:gd name="T107" fmla="*/ 463 h 1990"/>
                <a:gd name="T108" fmla="*/ 450 w 1083"/>
                <a:gd name="T109" fmla="*/ 491 h 1990"/>
                <a:gd name="T110" fmla="*/ 718 w 1083"/>
                <a:gd name="T111" fmla="*/ 1788 h 1990"/>
                <a:gd name="T112" fmla="*/ 1025 w 1083"/>
                <a:gd name="T113" fmla="*/ 1550 h 1990"/>
                <a:gd name="T114" fmla="*/ 1021 w 1083"/>
                <a:gd name="T115" fmla="*/ 1570 h 1990"/>
                <a:gd name="T116" fmla="*/ 879 w 1083"/>
                <a:gd name="T117" fmla="*/ 1722 h 1990"/>
                <a:gd name="T118" fmla="*/ 819 w 1083"/>
                <a:gd name="T119" fmla="*/ 1752 h 1990"/>
                <a:gd name="T120" fmla="*/ 804 w 1083"/>
                <a:gd name="T121" fmla="*/ 1760 h 1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3" h="1990">
                  <a:moveTo>
                    <a:pt x="463" y="525"/>
                  </a:moveTo>
                  <a:cubicBezTo>
                    <a:pt x="465" y="527"/>
                    <a:pt x="469" y="528"/>
                    <a:pt x="474" y="527"/>
                  </a:cubicBezTo>
                  <a:cubicBezTo>
                    <a:pt x="477" y="534"/>
                    <a:pt x="483" y="538"/>
                    <a:pt x="489" y="544"/>
                  </a:cubicBezTo>
                  <a:cubicBezTo>
                    <a:pt x="489" y="545"/>
                    <a:pt x="493" y="546"/>
                    <a:pt x="493" y="546"/>
                  </a:cubicBezTo>
                  <a:cubicBezTo>
                    <a:pt x="494" y="547"/>
                    <a:pt x="492" y="550"/>
                    <a:pt x="493" y="551"/>
                  </a:cubicBezTo>
                  <a:cubicBezTo>
                    <a:pt x="499" y="557"/>
                    <a:pt x="508" y="560"/>
                    <a:pt x="510" y="572"/>
                  </a:cubicBezTo>
                  <a:cubicBezTo>
                    <a:pt x="512" y="574"/>
                    <a:pt x="515" y="574"/>
                    <a:pt x="519" y="574"/>
                  </a:cubicBezTo>
                  <a:cubicBezTo>
                    <a:pt x="519" y="577"/>
                    <a:pt x="519" y="580"/>
                    <a:pt x="519" y="583"/>
                  </a:cubicBezTo>
                  <a:cubicBezTo>
                    <a:pt x="527" y="589"/>
                    <a:pt x="540" y="590"/>
                    <a:pt x="540" y="604"/>
                  </a:cubicBezTo>
                  <a:cubicBezTo>
                    <a:pt x="553" y="606"/>
                    <a:pt x="560" y="613"/>
                    <a:pt x="562" y="626"/>
                  </a:cubicBezTo>
                  <a:cubicBezTo>
                    <a:pt x="578" y="631"/>
                    <a:pt x="583" y="647"/>
                    <a:pt x="598" y="654"/>
                  </a:cubicBezTo>
                  <a:cubicBezTo>
                    <a:pt x="598" y="659"/>
                    <a:pt x="601" y="661"/>
                    <a:pt x="605" y="664"/>
                  </a:cubicBezTo>
                  <a:cubicBezTo>
                    <a:pt x="607" y="666"/>
                    <a:pt x="610" y="672"/>
                    <a:pt x="613" y="675"/>
                  </a:cubicBezTo>
                  <a:cubicBezTo>
                    <a:pt x="616" y="678"/>
                    <a:pt x="621" y="679"/>
                    <a:pt x="624" y="682"/>
                  </a:cubicBezTo>
                  <a:cubicBezTo>
                    <a:pt x="631" y="688"/>
                    <a:pt x="637" y="697"/>
                    <a:pt x="645" y="705"/>
                  </a:cubicBezTo>
                  <a:cubicBezTo>
                    <a:pt x="650" y="710"/>
                    <a:pt x="656" y="713"/>
                    <a:pt x="660" y="718"/>
                  </a:cubicBezTo>
                  <a:cubicBezTo>
                    <a:pt x="663" y="720"/>
                    <a:pt x="663" y="724"/>
                    <a:pt x="665" y="727"/>
                  </a:cubicBezTo>
                  <a:cubicBezTo>
                    <a:pt x="669" y="731"/>
                    <a:pt x="676" y="736"/>
                    <a:pt x="682" y="742"/>
                  </a:cubicBezTo>
                  <a:cubicBezTo>
                    <a:pt x="693" y="753"/>
                    <a:pt x="702" y="763"/>
                    <a:pt x="714" y="774"/>
                  </a:cubicBezTo>
                  <a:cubicBezTo>
                    <a:pt x="717" y="777"/>
                    <a:pt x="722" y="779"/>
                    <a:pt x="725" y="782"/>
                  </a:cubicBezTo>
                  <a:cubicBezTo>
                    <a:pt x="729" y="787"/>
                    <a:pt x="731" y="795"/>
                    <a:pt x="735" y="800"/>
                  </a:cubicBezTo>
                  <a:cubicBezTo>
                    <a:pt x="741" y="805"/>
                    <a:pt x="750" y="807"/>
                    <a:pt x="757" y="812"/>
                  </a:cubicBezTo>
                  <a:cubicBezTo>
                    <a:pt x="761" y="820"/>
                    <a:pt x="764" y="827"/>
                    <a:pt x="770" y="834"/>
                  </a:cubicBezTo>
                  <a:cubicBezTo>
                    <a:pt x="776" y="842"/>
                    <a:pt x="783" y="850"/>
                    <a:pt x="791" y="857"/>
                  </a:cubicBezTo>
                  <a:cubicBezTo>
                    <a:pt x="792" y="858"/>
                    <a:pt x="795" y="859"/>
                    <a:pt x="795" y="860"/>
                  </a:cubicBezTo>
                  <a:cubicBezTo>
                    <a:pt x="797" y="862"/>
                    <a:pt x="798" y="868"/>
                    <a:pt x="800" y="870"/>
                  </a:cubicBezTo>
                  <a:cubicBezTo>
                    <a:pt x="803" y="874"/>
                    <a:pt x="807" y="876"/>
                    <a:pt x="810" y="879"/>
                  </a:cubicBezTo>
                  <a:cubicBezTo>
                    <a:pt x="814" y="882"/>
                    <a:pt x="818" y="884"/>
                    <a:pt x="821" y="887"/>
                  </a:cubicBezTo>
                  <a:cubicBezTo>
                    <a:pt x="823" y="889"/>
                    <a:pt x="824" y="894"/>
                    <a:pt x="825" y="896"/>
                  </a:cubicBezTo>
                  <a:cubicBezTo>
                    <a:pt x="829" y="901"/>
                    <a:pt x="834" y="904"/>
                    <a:pt x="838" y="909"/>
                  </a:cubicBezTo>
                  <a:cubicBezTo>
                    <a:pt x="840" y="911"/>
                    <a:pt x="841" y="915"/>
                    <a:pt x="843" y="918"/>
                  </a:cubicBezTo>
                  <a:cubicBezTo>
                    <a:pt x="851" y="927"/>
                    <a:pt x="861" y="934"/>
                    <a:pt x="866" y="945"/>
                  </a:cubicBezTo>
                  <a:cubicBezTo>
                    <a:pt x="872" y="944"/>
                    <a:pt x="872" y="948"/>
                    <a:pt x="877" y="948"/>
                  </a:cubicBezTo>
                  <a:cubicBezTo>
                    <a:pt x="878" y="952"/>
                    <a:pt x="881" y="955"/>
                    <a:pt x="883" y="960"/>
                  </a:cubicBezTo>
                  <a:cubicBezTo>
                    <a:pt x="886" y="964"/>
                    <a:pt x="887" y="969"/>
                    <a:pt x="890" y="973"/>
                  </a:cubicBezTo>
                  <a:cubicBezTo>
                    <a:pt x="890" y="974"/>
                    <a:pt x="894" y="975"/>
                    <a:pt x="894" y="975"/>
                  </a:cubicBezTo>
                  <a:cubicBezTo>
                    <a:pt x="898" y="984"/>
                    <a:pt x="905" y="997"/>
                    <a:pt x="918" y="999"/>
                  </a:cubicBezTo>
                  <a:cubicBezTo>
                    <a:pt x="922" y="1007"/>
                    <a:pt x="926" y="1016"/>
                    <a:pt x="931" y="1025"/>
                  </a:cubicBezTo>
                  <a:cubicBezTo>
                    <a:pt x="933" y="1029"/>
                    <a:pt x="934" y="1033"/>
                    <a:pt x="937" y="1038"/>
                  </a:cubicBezTo>
                  <a:cubicBezTo>
                    <a:pt x="939" y="1040"/>
                    <a:pt x="944" y="1043"/>
                    <a:pt x="946" y="1046"/>
                  </a:cubicBezTo>
                  <a:cubicBezTo>
                    <a:pt x="948" y="1050"/>
                    <a:pt x="947" y="1056"/>
                    <a:pt x="950" y="1061"/>
                  </a:cubicBezTo>
                  <a:cubicBezTo>
                    <a:pt x="950" y="1062"/>
                    <a:pt x="954" y="1063"/>
                    <a:pt x="954" y="1063"/>
                  </a:cubicBezTo>
                  <a:cubicBezTo>
                    <a:pt x="957" y="1071"/>
                    <a:pt x="962" y="1082"/>
                    <a:pt x="967" y="1091"/>
                  </a:cubicBezTo>
                  <a:cubicBezTo>
                    <a:pt x="970" y="1096"/>
                    <a:pt x="974" y="1106"/>
                    <a:pt x="978" y="1115"/>
                  </a:cubicBezTo>
                  <a:cubicBezTo>
                    <a:pt x="979" y="1117"/>
                    <a:pt x="982" y="1124"/>
                    <a:pt x="978" y="1126"/>
                  </a:cubicBezTo>
                  <a:cubicBezTo>
                    <a:pt x="987" y="1138"/>
                    <a:pt x="992" y="1155"/>
                    <a:pt x="999" y="1171"/>
                  </a:cubicBezTo>
                  <a:cubicBezTo>
                    <a:pt x="1004" y="1182"/>
                    <a:pt x="1009" y="1193"/>
                    <a:pt x="1014" y="1207"/>
                  </a:cubicBezTo>
                  <a:cubicBezTo>
                    <a:pt x="1019" y="1222"/>
                    <a:pt x="1024" y="1251"/>
                    <a:pt x="1027" y="1271"/>
                  </a:cubicBezTo>
                  <a:cubicBezTo>
                    <a:pt x="1030" y="1290"/>
                    <a:pt x="1031" y="1314"/>
                    <a:pt x="1036" y="1334"/>
                  </a:cubicBezTo>
                  <a:cubicBezTo>
                    <a:pt x="1037" y="1339"/>
                    <a:pt x="1039" y="1343"/>
                    <a:pt x="1040" y="1349"/>
                  </a:cubicBezTo>
                  <a:cubicBezTo>
                    <a:pt x="1042" y="1358"/>
                    <a:pt x="1043" y="1366"/>
                    <a:pt x="1046" y="1374"/>
                  </a:cubicBezTo>
                  <a:cubicBezTo>
                    <a:pt x="1052" y="1389"/>
                    <a:pt x="1058" y="1412"/>
                    <a:pt x="1061" y="1432"/>
                  </a:cubicBezTo>
                  <a:cubicBezTo>
                    <a:pt x="1067" y="1431"/>
                    <a:pt x="1070" y="1429"/>
                    <a:pt x="1070" y="1437"/>
                  </a:cubicBezTo>
                  <a:cubicBezTo>
                    <a:pt x="1075" y="1435"/>
                    <a:pt x="1076" y="1430"/>
                    <a:pt x="1083" y="1430"/>
                  </a:cubicBezTo>
                  <a:cubicBezTo>
                    <a:pt x="1079" y="1436"/>
                    <a:pt x="1069" y="1443"/>
                    <a:pt x="1064" y="1439"/>
                  </a:cubicBezTo>
                  <a:cubicBezTo>
                    <a:pt x="1068" y="1452"/>
                    <a:pt x="1068" y="1468"/>
                    <a:pt x="1068" y="1486"/>
                  </a:cubicBezTo>
                  <a:cubicBezTo>
                    <a:pt x="1061" y="1479"/>
                    <a:pt x="1062" y="1465"/>
                    <a:pt x="1057" y="1456"/>
                  </a:cubicBezTo>
                  <a:cubicBezTo>
                    <a:pt x="1054" y="1465"/>
                    <a:pt x="1060" y="1477"/>
                    <a:pt x="1059" y="1488"/>
                  </a:cubicBezTo>
                  <a:cubicBezTo>
                    <a:pt x="1059" y="1494"/>
                    <a:pt x="1056" y="1501"/>
                    <a:pt x="1055" y="1507"/>
                  </a:cubicBezTo>
                  <a:cubicBezTo>
                    <a:pt x="1053" y="1528"/>
                    <a:pt x="1053" y="1550"/>
                    <a:pt x="1044" y="1565"/>
                  </a:cubicBezTo>
                  <a:cubicBezTo>
                    <a:pt x="1048" y="1570"/>
                    <a:pt x="1048" y="1579"/>
                    <a:pt x="1051" y="1585"/>
                  </a:cubicBezTo>
                  <a:cubicBezTo>
                    <a:pt x="1045" y="1595"/>
                    <a:pt x="1036" y="1603"/>
                    <a:pt x="1034" y="1617"/>
                  </a:cubicBezTo>
                  <a:cubicBezTo>
                    <a:pt x="1037" y="1620"/>
                    <a:pt x="1044" y="1620"/>
                    <a:pt x="1046" y="1625"/>
                  </a:cubicBezTo>
                  <a:cubicBezTo>
                    <a:pt x="1044" y="1631"/>
                    <a:pt x="1034" y="1628"/>
                    <a:pt x="1031" y="1634"/>
                  </a:cubicBezTo>
                  <a:cubicBezTo>
                    <a:pt x="1026" y="1634"/>
                    <a:pt x="1032" y="1628"/>
                    <a:pt x="1036" y="1630"/>
                  </a:cubicBezTo>
                  <a:cubicBezTo>
                    <a:pt x="1035" y="1626"/>
                    <a:pt x="1029" y="1628"/>
                    <a:pt x="1029" y="1623"/>
                  </a:cubicBezTo>
                  <a:cubicBezTo>
                    <a:pt x="1009" y="1635"/>
                    <a:pt x="1000" y="1658"/>
                    <a:pt x="984" y="1675"/>
                  </a:cubicBezTo>
                  <a:cubicBezTo>
                    <a:pt x="985" y="1684"/>
                    <a:pt x="983" y="1690"/>
                    <a:pt x="980" y="1696"/>
                  </a:cubicBezTo>
                  <a:cubicBezTo>
                    <a:pt x="974" y="1700"/>
                    <a:pt x="973" y="1695"/>
                    <a:pt x="967" y="1698"/>
                  </a:cubicBezTo>
                  <a:cubicBezTo>
                    <a:pt x="964" y="1705"/>
                    <a:pt x="964" y="1716"/>
                    <a:pt x="961" y="1722"/>
                  </a:cubicBezTo>
                  <a:cubicBezTo>
                    <a:pt x="954" y="1722"/>
                    <a:pt x="960" y="1716"/>
                    <a:pt x="958" y="1713"/>
                  </a:cubicBezTo>
                  <a:cubicBezTo>
                    <a:pt x="957" y="1708"/>
                    <a:pt x="952" y="1707"/>
                    <a:pt x="948" y="1702"/>
                  </a:cubicBezTo>
                  <a:cubicBezTo>
                    <a:pt x="896" y="1717"/>
                    <a:pt x="862" y="1750"/>
                    <a:pt x="815" y="1769"/>
                  </a:cubicBezTo>
                  <a:cubicBezTo>
                    <a:pt x="815" y="1775"/>
                    <a:pt x="815" y="1780"/>
                    <a:pt x="808" y="1778"/>
                  </a:cubicBezTo>
                  <a:cubicBezTo>
                    <a:pt x="809" y="1775"/>
                    <a:pt x="813" y="1776"/>
                    <a:pt x="813" y="1773"/>
                  </a:cubicBezTo>
                  <a:cubicBezTo>
                    <a:pt x="804" y="1761"/>
                    <a:pt x="791" y="1784"/>
                    <a:pt x="787" y="1769"/>
                  </a:cubicBezTo>
                  <a:cubicBezTo>
                    <a:pt x="785" y="1773"/>
                    <a:pt x="781" y="1775"/>
                    <a:pt x="780" y="1780"/>
                  </a:cubicBezTo>
                  <a:cubicBezTo>
                    <a:pt x="776" y="1780"/>
                    <a:pt x="773" y="1782"/>
                    <a:pt x="770" y="1784"/>
                  </a:cubicBezTo>
                  <a:cubicBezTo>
                    <a:pt x="769" y="1785"/>
                    <a:pt x="765" y="1785"/>
                    <a:pt x="763" y="1786"/>
                  </a:cubicBezTo>
                  <a:cubicBezTo>
                    <a:pt x="762" y="1787"/>
                    <a:pt x="762" y="1790"/>
                    <a:pt x="761" y="1790"/>
                  </a:cubicBezTo>
                  <a:cubicBezTo>
                    <a:pt x="757" y="1793"/>
                    <a:pt x="749" y="1792"/>
                    <a:pt x="744" y="1797"/>
                  </a:cubicBezTo>
                  <a:cubicBezTo>
                    <a:pt x="743" y="1797"/>
                    <a:pt x="743" y="1801"/>
                    <a:pt x="742" y="1801"/>
                  </a:cubicBezTo>
                  <a:cubicBezTo>
                    <a:pt x="739" y="1803"/>
                    <a:pt x="734" y="1802"/>
                    <a:pt x="731" y="1803"/>
                  </a:cubicBezTo>
                  <a:cubicBezTo>
                    <a:pt x="723" y="1808"/>
                    <a:pt x="714" y="1814"/>
                    <a:pt x="708" y="1820"/>
                  </a:cubicBezTo>
                  <a:cubicBezTo>
                    <a:pt x="705" y="1823"/>
                    <a:pt x="708" y="1826"/>
                    <a:pt x="705" y="1829"/>
                  </a:cubicBezTo>
                  <a:cubicBezTo>
                    <a:pt x="703" y="1832"/>
                    <a:pt x="695" y="1837"/>
                    <a:pt x="690" y="1840"/>
                  </a:cubicBezTo>
                  <a:cubicBezTo>
                    <a:pt x="686" y="1842"/>
                    <a:pt x="681" y="1849"/>
                    <a:pt x="680" y="1857"/>
                  </a:cubicBezTo>
                  <a:cubicBezTo>
                    <a:pt x="667" y="1865"/>
                    <a:pt x="653" y="1870"/>
                    <a:pt x="654" y="1891"/>
                  </a:cubicBezTo>
                  <a:cubicBezTo>
                    <a:pt x="649" y="1890"/>
                    <a:pt x="651" y="1894"/>
                    <a:pt x="650" y="1896"/>
                  </a:cubicBezTo>
                  <a:cubicBezTo>
                    <a:pt x="647" y="1899"/>
                    <a:pt x="642" y="1903"/>
                    <a:pt x="641" y="1911"/>
                  </a:cubicBezTo>
                  <a:cubicBezTo>
                    <a:pt x="635" y="1912"/>
                    <a:pt x="630" y="1916"/>
                    <a:pt x="626" y="1919"/>
                  </a:cubicBezTo>
                  <a:cubicBezTo>
                    <a:pt x="622" y="1929"/>
                    <a:pt x="620" y="1941"/>
                    <a:pt x="613" y="1949"/>
                  </a:cubicBezTo>
                  <a:cubicBezTo>
                    <a:pt x="611" y="1955"/>
                    <a:pt x="616" y="1955"/>
                    <a:pt x="615" y="1960"/>
                  </a:cubicBezTo>
                  <a:cubicBezTo>
                    <a:pt x="609" y="1967"/>
                    <a:pt x="587" y="1958"/>
                    <a:pt x="585" y="1975"/>
                  </a:cubicBezTo>
                  <a:cubicBezTo>
                    <a:pt x="568" y="1974"/>
                    <a:pt x="567" y="1990"/>
                    <a:pt x="547" y="1986"/>
                  </a:cubicBezTo>
                  <a:cubicBezTo>
                    <a:pt x="542" y="1977"/>
                    <a:pt x="548" y="1975"/>
                    <a:pt x="553" y="1971"/>
                  </a:cubicBezTo>
                  <a:cubicBezTo>
                    <a:pt x="551" y="1966"/>
                    <a:pt x="541" y="1970"/>
                    <a:pt x="540" y="1964"/>
                  </a:cubicBezTo>
                  <a:cubicBezTo>
                    <a:pt x="541" y="1958"/>
                    <a:pt x="551" y="1960"/>
                    <a:pt x="555" y="1958"/>
                  </a:cubicBezTo>
                  <a:cubicBezTo>
                    <a:pt x="552" y="1949"/>
                    <a:pt x="560" y="1951"/>
                    <a:pt x="560" y="1945"/>
                  </a:cubicBezTo>
                  <a:cubicBezTo>
                    <a:pt x="587" y="1938"/>
                    <a:pt x="600" y="1917"/>
                    <a:pt x="613" y="1896"/>
                  </a:cubicBezTo>
                  <a:cubicBezTo>
                    <a:pt x="607" y="1880"/>
                    <a:pt x="621" y="1872"/>
                    <a:pt x="615" y="1859"/>
                  </a:cubicBezTo>
                  <a:cubicBezTo>
                    <a:pt x="622" y="1861"/>
                    <a:pt x="619" y="1855"/>
                    <a:pt x="622" y="1853"/>
                  </a:cubicBezTo>
                  <a:cubicBezTo>
                    <a:pt x="622" y="1852"/>
                    <a:pt x="625" y="1853"/>
                    <a:pt x="626" y="1853"/>
                  </a:cubicBezTo>
                  <a:cubicBezTo>
                    <a:pt x="631" y="1848"/>
                    <a:pt x="632" y="1842"/>
                    <a:pt x="639" y="1838"/>
                  </a:cubicBezTo>
                  <a:cubicBezTo>
                    <a:pt x="641" y="1836"/>
                    <a:pt x="641" y="1837"/>
                    <a:pt x="643" y="1835"/>
                  </a:cubicBezTo>
                  <a:cubicBezTo>
                    <a:pt x="645" y="1834"/>
                    <a:pt x="650" y="1834"/>
                    <a:pt x="654" y="1831"/>
                  </a:cubicBezTo>
                  <a:cubicBezTo>
                    <a:pt x="655" y="1831"/>
                    <a:pt x="655" y="1827"/>
                    <a:pt x="656" y="1827"/>
                  </a:cubicBezTo>
                  <a:cubicBezTo>
                    <a:pt x="657" y="1826"/>
                    <a:pt x="659" y="1828"/>
                    <a:pt x="660" y="1827"/>
                  </a:cubicBezTo>
                  <a:cubicBezTo>
                    <a:pt x="665" y="1824"/>
                    <a:pt x="669" y="1821"/>
                    <a:pt x="671" y="1816"/>
                  </a:cubicBezTo>
                  <a:cubicBezTo>
                    <a:pt x="687" y="1813"/>
                    <a:pt x="695" y="1802"/>
                    <a:pt x="710" y="1797"/>
                  </a:cubicBezTo>
                  <a:cubicBezTo>
                    <a:pt x="710" y="1793"/>
                    <a:pt x="711" y="1790"/>
                    <a:pt x="714" y="1788"/>
                  </a:cubicBezTo>
                  <a:cubicBezTo>
                    <a:pt x="711" y="1779"/>
                    <a:pt x="709" y="1774"/>
                    <a:pt x="718" y="1769"/>
                  </a:cubicBezTo>
                  <a:cubicBezTo>
                    <a:pt x="727" y="1768"/>
                    <a:pt x="718" y="1772"/>
                    <a:pt x="720" y="1778"/>
                  </a:cubicBezTo>
                  <a:cubicBezTo>
                    <a:pt x="724" y="1777"/>
                    <a:pt x="726" y="1779"/>
                    <a:pt x="727" y="1782"/>
                  </a:cubicBezTo>
                  <a:cubicBezTo>
                    <a:pt x="730" y="1782"/>
                    <a:pt x="732" y="1780"/>
                    <a:pt x="733" y="1778"/>
                  </a:cubicBezTo>
                  <a:cubicBezTo>
                    <a:pt x="738" y="1779"/>
                    <a:pt x="740" y="1784"/>
                    <a:pt x="746" y="1784"/>
                  </a:cubicBezTo>
                  <a:cubicBezTo>
                    <a:pt x="753" y="1782"/>
                    <a:pt x="757" y="1778"/>
                    <a:pt x="759" y="1771"/>
                  </a:cubicBezTo>
                  <a:cubicBezTo>
                    <a:pt x="767" y="1778"/>
                    <a:pt x="770" y="1764"/>
                    <a:pt x="778" y="1765"/>
                  </a:cubicBezTo>
                  <a:cubicBezTo>
                    <a:pt x="770" y="1761"/>
                    <a:pt x="782" y="1758"/>
                    <a:pt x="778" y="1748"/>
                  </a:cubicBezTo>
                  <a:cubicBezTo>
                    <a:pt x="783" y="1752"/>
                    <a:pt x="786" y="1746"/>
                    <a:pt x="785" y="1739"/>
                  </a:cubicBezTo>
                  <a:cubicBezTo>
                    <a:pt x="795" y="1743"/>
                    <a:pt x="781" y="1747"/>
                    <a:pt x="787" y="1754"/>
                  </a:cubicBezTo>
                  <a:cubicBezTo>
                    <a:pt x="789" y="1754"/>
                    <a:pt x="789" y="1750"/>
                    <a:pt x="789" y="1748"/>
                  </a:cubicBezTo>
                  <a:cubicBezTo>
                    <a:pt x="804" y="1752"/>
                    <a:pt x="824" y="1737"/>
                    <a:pt x="838" y="1730"/>
                  </a:cubicBezTo>
                  <a:cubicBezTo>
                    <a:pt x="843" y="1728"/>
                    <a:pt x="847" y="1726"/>
                    <a:pt x="851" y="1724"/>
                  </a:cubicBezTo>
                  <a:cubicBezTo>
                    <a:pt x="882" y="1711"/>
                    <a:pt x="908" y="1706"/>
                    <a:pt x="937" y="1694"/>
                  </a:cubicBezTo>
                  <a:cubicBezTo>
                    <a:pt x="928" y="1701"/>
                    <a:pt x="941" y="1697"/>
                    <a:pt x="948" y="1696"/>
                  </a:cubicBezTo>
                  <a:cubicBezTo>
                    <a:pt x="943" y="1688"/>
                    <a:pt x="953" y="1690"/>
                    <a:pt x="952" y="1681"/>
                  </a:cubicBezTo>
                  <a:cubicBezTo>
                    <a:pt x="960" y="1677"/>
                    <a:pt x="966" y="1669"/>
                    <a:pt x="971" y="1662"/>
                  </a:cubicBezTo>
                  <a:cubicBezTo>
                    <a:pt x="976" y="1655"/>
                    <a:pt x="985" y="1647"/>
                    <a:pt x="984" y="1636"/>
                  </a:cubicBezTo>
                  <a:cubicBezTo>
                    <a:pt x="993" y="1637"/>
                    <a:pt x="990" y="1626"/>
                    <a:pt x="997" y="1625"/>
                  </a:cubicBezTo>
                  <a:cubicBezTo>
                    <a:pt x="1000" y="1615"/>
                    <a:pt x="1005" y="1608"/>
                    <a:pt x="1012" y="1600"/>
                  </a:cubicBezTo>
                  <a:cubicBezTo>
                    <a:pt x="1015" y="1596"/>
                    <a:pt x="1020" y="1593"/>
                    <a:pt x="1023" y="1589"/>
                  </a:cubicBezTo>
                  <a:cubicBezTo>
                    <a:pt x="1025" y="1585"/>
                    <a:pt x="1025" y="1581"/>
                    <a:pt x="1027" y="1576"/>
                  </a:cubicBezTo>
                  <a:cubicBezTo>
                    <a:pt x="1029" y="1573"/>
                    <a:pt x="1030" y="1570"/>
                    <a:pt x="1031" y="1565"/>
                  </a:cubicBezTo>
                  <a:cubicBezTo>
                    <a:pt x="1020" y="1567"/>
                    <a:pt x="1024" y="1583"/>
                    <a:pt x="1012" y="1585"/>
                  </a:cubicBezTo>
                  <a:cubicBezTo>
                    <a:pt x="1006" y="1576"/>
                    <a:pt x="1019" y="1564"/>
                    <a:pt x="1012" y="1555"/>
                  </a:cubicBezTo>
                  <a:cubicBezTo>
                    <a:pt x="1021" y="1541"/>
                    <a:pt x="1025" y="1522"/>
                    <a:pt x="1034" y="1507"/>
                  </a:cubicBezTo>
                  <a:cubicBezTo>
                    <a:pt x="1039" y="1498"/>
                    <a:pt x="1045" y="1490"/>
                    <a:pt x="1046" y="1475"/>
                  </a:cubicBezTo>
                  <a:cubicBezTo>
                    <a:pt x="1048" y="1463"/>
                    <a:pt x="1047" y="1451"/>
                    <a:pt x="1053" y="1439"/>
                  </a:cubicBezTo>
                  <a:cubicBezTo>
                    <a:pt x="1034" y="1370"/>
                    <a:pt x="1017" y="1299"/>
                    <a:pt x="1003" y="1224"/>
                  </a:cubicBezTo>
                  <a:cubicBezTo>
                    <a:pt x="1002" y="1220"/>
                    <a:pt x="999" y="1218"/>
                    <a:pt x="995" y="1216"/>
                  </a:cubicBezTo>
                  <a:cubicBezTo>
                    <a:pt x="997" y="1203"/>
                    <a:pt x="988" y="1203"/>
                    <a:pt x="991" y="1190"/>
                  </a:cubicBezTo>
                  <a:cubicBezTo>
                    <a:pt x="995" y="1191"/>
                    <a:pt x="990" y="1202"/>
                    <a:pt x="997" y="1201"/>
                  </a:cubicBezTo>
                  <a:cubicBezTo>
                    <a:pt x="998" y="1188"/>
                    <a:pt x="991" y="1184"/>
                    <a:pt x="991" y="1173"/>
                  </a:cubicBezTo>
                  <a:cubicBezTo>
                    <a:pt x="989" y="1174"/>
                    <a:pt x="987" y="1177"/>
                    <a:pt x="986" y="1179"/>
                  </a:cubicBezTo>
                  <a:cubicBezTo>
                    <a:pt x="983" y="1176"/>
                    <a:pt x="981" y="1172"/>
                    <a:pt x="980" y="1166"/>
                  </a:cubicBezTo>
                  <a:cubicBezTo>
                    <a:pt x="986" y="1165"/>
                    <a:pt x="984" y="1171"/>
                    <a:pt x="988" y="1171"/>
                  </a:cubicBezTo>
                  <a:cubicBezTo>
                    <a:pt x="986" y="1161"/>
                    <a:pt x="982" y="1153"/>
                    <a:pt x="980" y="1143"/>
                  </a:cubicBezTo>
                  <a:cubicBezTo>
                    <a:pt x="974" y="1142"/>
                    <a:pt x="982" y="1155"/>
                    <a:pt x="973" y="1151"/>
                  </a:cubicBezTo>
                  <a:cubicBezTo>
                    <a:pt x="974" y="1148"/>
                    <a:pt x="974" y="1145"/>
                    <a:pt x="971" y="1145"/>
                  </a:cubicBezTo>
                  <a:cubicBezTo>
                    <a:pt x="969" y="1138"/>
                    <a:pt x="978" y="1143"/>
                    <a:pt x="976" y="1136"/>
                  </a:cubicBezTo>
                  <a:cubicBezTo>
                    <a:pt x="972" y="1127"/>
                    <a:pt x="971" y="1115"/>
                    <a:pt x="961" y="1113"/>
                  </a:cubicBezTo>
                  <a:cubicBezTo>
                    <a:pt x="960" y="1104"/>
                    <a:pt x="953" y="1097"/>
                    <a:pt x="950" y="1089"/>
                  </a:cubicBezTo>
                  <a:cubicBezTo>
                    <a:pt x="948" y="1085"/>
                    <a:pt x="949" y="1082"/>
                    <a:pt x="948" y="1078"/>
                  </a:cubicBezTo>
                  <a:cubicBezTo>
                    <a:pt x="945" y="1072"/>
                    <a:pt x="940" y="1063"/>
                    <a:pt x="933" y="1059"/>
                  </a:cubicBezTo>
                  <a:cubicBezTo>
                    <a:pt x="924" y="1038"/>
                    <a:pt x="912" y="1017"/>
                    <a:pt x="901" y="999"/>
                  </a:cubicBezTo>
                  <a:cubicBezTo>
                    <a:pt x="896" y="993"/>
                    <a:pt x="892" y="986"/>
                    <a:pt x="888" y="980"/>
                  </a:cubicBezTo>
                  <a:cubicBezTo>
                    <a:pt x="879" y="968"/>
                    <a:pt x="870" y="956"/>
                    <a:pt x="860" y="943"/>
                  </a:cubicBezTo>
                  <a:cubicBezTo>
                    <a:pt x="856" y="939"/>
                    <a:pt x="853" y="936"/>
                    <a:pt x="849" y="930"/>
                  </a:cubicBezTo>
                  <a:cubicBezTo>
                    <a:pt x="844" y="923"/>
                    <a:pt x="833" y="915"/>
                    <a:pt x="825" y="907"/>
                  </a:cubicBezTo>
                  <a:cubicBezTo>
                    <a:pt x="822" y="903"/>
                    <a:pt x="820" y="898"/>
                    <a:pt x="817" y="894"/>
                  </a:cubicBezTo>
                  <a:cubicBezTo>
                    <a:pt x="814" y="890"/>
                    <a:pt x="810" y="887"/>
                    <a:pt x="806" y="883"/>
                  </a:cubicBezTo>
                  <a:cubicBezTo>
                    <a:pt x="804" y="881"/>
                    <a:pt x="801" y="881"/>
                    <a:pt x="800" y="879"/>
                  </a:cubicBezTo>
                  <a:cubicBezTo>
                    <a:pt x="799" y="878"/>
                    <a:pt x="799" y="874"/>
                    <a:pt x="798" y="872"/>
                  </a:cubicBezTo>
                  <a:cubicBezTo>
                    <a:pt x="796" y="871"/>
                    <a:pt x="793" y="872"/>
                    <a:pt x="791" y="870"/>
                  </a:cubicBezTo>
                  <a:cubicBezTo>
                    <a:pt x="789" y="869"/>
                    <a:pt x="788" y="860"/>
                    <a:pt x="780" y="862"/>
                  </a:cubicBezTo>
                  <a:cubicBezTo>
                    <a:pt x="779" y="858"/>
                    <a:pt x="778" y="853"/>
                    <a:pt x="774" y="851"/>
                  </a:cubicBezTo>
                  <a:cubicBezTo>
                    <a:pt x="763" y="849"/>
                    <a:pt x="764" y="858"/>
                    <a:pt x="755" y="857"/>
                  </a:cubicBezTo>
                  <a:cubicBezTo>
                    <a:pt x="757" y="862"/>
                    <a:pt x="765" y="854"/>
                    <a:pt x="765" y="864"/>
                  </a:cubicBezTo>
                  <a:cubicBezTo>
                    <a:pt x="759" y="865"/>
                    <a:pt x="762" y="865"/>
                    <a:pt x="755" y="868"/>
                  </a:cubicBezTo>
                  <a:cubicBezTo>
                    <a:pt x="756" y="863"/>
                    <a:pt x="754" y="860"/>
                    <a:pt x="748" y="862"/>
                  </a:cubicBezTo>
                  <a:cubicBezTo>
                    <a:pt x="748" y="857"/>
                    <a:pt x="752" y="858"/>
                    <a:pt x="753" y="855"/>
                  </a:cubicBezTo>
                  <a:cubicBezTo>
                    <a:pt x="754" y="851"/>
                    <a:pt x="748" y="844"/>
                    <a:pt x="755" y="840"/>
                  </a:cubicBezTo>
                  <a:cubicBezTo>
                    <a:pt x="754" y="838"/>
                    <a:pt x="751" y="838"/>
                    <a:pt x="748" y="838"/>
                  </a:cubicBezTo>
                  <a:cubicBezTo>
                    <a:pt x="749" y="835"/>
                    <a:pt x="752" y="835"/>
                    <a:pt x="753" y="832"/>
                  </a:cubicBezTo>
                  <a:cubicBezTo>
                    <a:pt x="735" y="814"/>
                    <a:pt x="717" y="801"/>
                    <a:pt x="701" y="780"/>
                  </a:cubicBezTo>
                  <a:cubicBezTo>
                    <a:pt x="697" y="775"/>
                    <a:pt x="690" y="771"/>
                    <a:pt x="686" y="765"/>
                  </a:cubicBezTo>
                  <a:cubicBezTo>
                    <a:pt x="685" y="763"/>
                    <a:pt x="685" y="761"/>
                    <a:pt x="684" y="759"/>
                  </a:cubicBezTo>
                  <a:cubicBezTo>
                    <a:pt x="683" y="757"/>
                    <a:pt x="679" y="756"/>
                    <a:pt x="677" y="754"/>
                  </a:cubicBezTo>
                  <a:cubicBezTo>
                    <a:pt x="676" y="752"/>
                    <a:pt x="677" y="750"/>
                    <a:pt x="675" y="748"/>
                  </a:cubicBezTo>
                  <a:cubicBezTo>
                    <a:pt x="673" y="745"/>
                    <a:pt x="668" y="742"/>
                    <a:pt x="665" y="739"/>
                  </a:cubicBezTo>
                  <a:cubicBezTo>
                    <a:pt x="658" y="734"/>
                    <a:pt x="653" y="729"/>
                    <a:pt x="645" y="722"/>
                  </a:cubicBezTo>
                  <a:cubicBezTo>
                    <a:pt x="642" y="720"/>
                    <a:pt x="639" y="716"/>
                    <a:pt x="637" y="714"/>
                  </a:cubicBezTo>
                  <a:cubicBezTo>
                    <a:pt x="634" y="711"/>
                    <a:pt x="629" y="712"/>
                    <a:pt x="626" y="709"/>
                  </a:cubicBezTo>
                  <a:cubicBezTo>
                    <a:pt x="612" y="698"/>
                    <a:pt x="601" y="682"/>
                    <a:pt x="587" y="669"/>
                  </a:cubicBezTo>
                  <a:cubicBezTo>
                    <a:pt x="583" y="665"/>
                    <a:pt x="579" y="659"/>
                    <a:pt x="572" y="658"/>
                  </a:cubicBezTo>
                  <a:cubicBezTo>
                    <a:pt x="576" y="652"/>
                    <a:pt x="573" y="642"/>
                    <a:pt x="564" y="639"/>
                  </a:cubicBezTo>
                  <a:cubicBezTo>
                    <a:pt x="554" y="639"/>
                    <a:pt x="561" y="644"/>
                    <a:pt x="557" y="647"/>
                  </a:cubicBezTo>
                  <a:cubicBezTo>
                    <a:pt x="551" y="646"/>
                    <a:pt x="551" y="638"/>
                    <a:pt x="540" y="641"/>
                  </a:cubicBezTo>
                  <a:cubicBezTo>
                    <a:pt x="545" y="637"/>
                    <a:pt x="544" y="636"/>
                    <a:pt x="542" y="630"/>
                  </a:cubicBezTo>
                  <a:cubicBezTo>
                    <a:pt x="547" y="631"/>
                    <a:pt x="549" y="630"/>
                    <a:pt x="549" y="626"/>
                  </a:cubicBezTo>
                  <a:cubicBezTo>
                    <a:pt x="548" y="623"/>
                    <a:pt x="545" y="624"/>
                    <a:pt x="545" y="626"/>
                  </a:cubicBezTo>
                  <a:cubicBezTo>
                    <a:pt x="542" y="621"/>
                    <a:pt x="540" y="616"/>
                    <a:pt x="538" y="611"/>
                  </a:cubicBezTo>
                  <a:cubicBezTo>
                    <a:pt x="536" y="609"/>
                    <a:pt x="533" y="608"/>
                    <a:pt x="529" y="609"/>
                  </a:cubicBezTo>
                  <a:cubicBezTo>
                    <a:pt x="529" y="602"/>
                    <a:pt x="525" y="602"/>
                    <a:pt x="521" y="598"/>
                  </a:cubicBezTo>
                  <a:cubicBezTo>
                    <a:pt x="520" y="597"/>
                    <a:pt x="518" y="597"/>
                    <a:pt x="517" y="596"/>
                  </a:cubicBezTo>
                  <a:cubicBezTo>
                    <a:pt x="514" y="593"/>
                    <a:pt x="514" y="589"/>
                    <a:pt x="512" y="587"/>
                  </a:cubicBezTo>
                  <a:cubicBezTo>
                    <a:pt x="511" y="585"/>
                    <a:pt x="508" y="585"/>
                    <a:pt x="506" y="583"/>
                  </a:cubicBezTo>
                  <a:cubicBezTo>
                    <a:pt x="498" y="575"/>
                    <a:pt x="492" y="565"/>
                    <a:pt x="484" y="557"/>
                  </a:cubicBezTo>
                  <a:cubicBezTo>
                    <a:pt x="482" y="554"/>
                    <a:pt x="480" y="552"/>
                    <a:pt x="476" y="551"/>
                  </a:cubicBezTo>
                  <a:cubicBezTo>
                    <a:pt x="474" y="548"/>
                    <a:pt x="474" y="543"/>
                    <a:pt x="472" y="540"/>
                  </a:cubicBezTo>
                  <a:cubicBezTo>
                    <a:pt x="462" y="537"/>
                    <a:pt x="455" y="531"/>
                    <a:pt x="452" y="521"/>
                  </a:cubicBezTo>
                  <a:cubicBezTo>
                    <a:pt x="450" y="519"/>
                    <a:pt x="447" y="518"/>
                    <a:pt x="444" y="519"/>
                  </a:cubicBezTo>
                  <a:cubicBezTo>
                    <a:pt x="444" y="512"/>
                    <a:pt x="439" y="510"/>
                    <a:pt x="437" y="506"/>
                  </a:cubicBezTo>
                  <a:cubicBezTo>
                    <a:pt x="426" y="497"/>
                    <a:pt x="419" y="483"/>
                    <a:pt x="409" y="471"/>
                  </a:cubicBezTo>
                  <a:cubicBezTo>
                    <a:pt x="409" y="471"/>
                    <a:pt x="405" y="470"/>
                    <a:pt x="405" y="469"/>
                  </a:cubicBezTo>
                  <a:cubicBezTo>
                    <a:pt x="405" y="468"/>
                    <a:pt x="406" y="466"/>
                    <a:pt x="405" y="465"/>
                  </a:cubicBezTo>
                  <a:cubicBezTo>
                    <a:pt x="403" y="463"/>
                    <a:pt x="398" y="460"/>
                    <a:pt x="394" y="456"/>
                  </a:cubicBezTo>
                  <a:cubicBezTo>
                    <a:pt x="388" y="449"/>
                    <a:pt x="380" y="437"/>
                    <a:pt x="373" y="428"/>
                  </a:cubicBezTo>
                  <a:cubicBezTo>
                    <a:pt x="373" y="428"/>
                    <a:pt x="371" y="424"/>
                    <a:pt x="371" y="424"/>
                  </a:cubicBezTo>
                  <a:cubicBezTo>
                    <a:pt x="370" y="424"/>
                    <a:pt x="367" y="425"/>
                    <a:pt x="366" y="424"/>
                  </a:cubicBezTo>
                  <a:cubicBezTo>
                    <a:pt x="365" y="422"/>
                    <a:pt x="366" y="419"/>
                    <a:pt x="364" y="418"/>
                  </a:cubicBezTo>
                  <a:cubicBezTo>
                    <a:pt x="337" y="386"/>
                    <a:pt x="306" y="357"/>
                    <a:pt x="276" y="328"/>
                  </a:cubicBezTo>
                  <a:cubicBezTo>
                    <a:pt x="262" y="313"/>
                    <a:pt x="248" y="298"/>
                    <a:pt x="234" y="283"/>
                  </a:cubicBezTo>
                  <a:cubicBezTo>
                    <a:pt x="219" y="267"/>
                    <a:pt x="205" y="253"/>
                    <a:pt x="193" y="235"/>
                  </a:cubicBezTo>
                  <a:cubicBezTo>
                    <a:pt x="189" y="236"/>
                    <a:pt x="187" y="234"/>
                    <a:pt x="186" y="231"/>
                  </a:cubicBezTo>
                  <a:cubicBezTo>
                    <a:pt x="180" y="234"/>
                    <a:pt x="180" y="233"/>
                    <a:pt x="178" y="227"/>
                  </a:cubicBezTo>
                  <a:cubicBezTo>
                    <a:pt x="175" y="227"/>
                    <a:pt x="172" y="227"/>
                    <a:pt x="171" y="229"/>
                  </a:cubicBezTo>
                  <a:cubicBezTo>
                    <a:pt x="171" y="226"/>
                    <a:pt x="168" y="218"/>
                    <a:pt x="161" y="216"/>
                  </a:cubicBezTo>
                  <a:cubicBezTo>
                    <a:pt x="161" y="214"/>
                    <a:pt x="165" y="215"/>
                    <a:pt x="165" y="212"/>
                  </a:cubicBezTo>
                  <a:cubicBezTo>
                    <a:pt x="157" y="194"/>
                    <a:pt x="140" y="180"/>
                    <a:pt x="126" y="165"/>
                  </a:cubicBezTo>
                  <a:cubicBezTo>
                    <a:pt x="115" y="153"/>
                    <a:pt x="102" y="138"/>
                    <a:pt x="90" y="124"/>
                  </a:cubicBezTo>
                  <a:cubicBezTo>
                    <a:pt x="81" y="114"/>
                    <a:pt x="73" y="95"/>
                    <a:pt x="62" y="83"/>
                  </a:cubicBezTo>
                  <a:cubicBezTo>
                    <a:pt x="60" y="81"/>
                    <a:pt x="58" y="78"/>
                    <a:pt x="53" y="77"/>
                  </a:cubicBezTo>
                  <a:cubicBezTo>
                    <a:pt x="51" y="67"/>
                    <a:pt x="44" y="61"/>
                    <a:pt x="38" y="53"/>
                  </a:cubicBezTo>
                  <a:cubicBezTo>
                    <a:pt x="32" y="44"/>
                    <a:pt x="26" y="38"/>
                    <a:pt x="17" y="30"/>
                  </a:cubicBezTo>
                  <a:cubicBezTo>
                    <a:pt x="12" y="25"/>
                    <a:pt x="7" y="17"/>
                    <a:pt x="0" y="17"/>
                  </a:cubicBezTo>
                  <a:cubicBezTo>
                    <a:pt x="3" y="14"/>
                    <a:pt x="7" y="11"/>
                    <a:pt x="8" y="6"/>
                  </a:cubicBezTo>
                  <a:cubicBezTo>
                    <a:pt x="16" y="15"/>
                    <a:pt x="14" y="0"/>
                    <a:pt x="28" y="4"/>
                  </a:cubicBezTo>
                  <a:cubicBezTo>
                    <a:pt x="34" y="21"/>
                    <a:pt x="45" y="35"/>
                    <a:pt x="55" y="51"/>
                  </a:cubicBezTo>
                  <a:cubicBezTo>
                    <a:pt x="59" y="56"/>
                    <a:pt x="61" y="61"/>
                    <a:pt x="64" y="66"/>
                  </a:cubicBezTo>
                  <a:cubicBezTo>
                    <a:pt x="66" y="69"/>
                    <a:pt x="70" y="72"/>
                    <a:pt x="73" y="75"/>
                  </a:cubicBezTo>
                  <a:cubicBezTo>
                    <a:pt x="79" y="82"/>
                    <a:pt x="83" y="95"/>
                    <a:pt x="94" y="100"/>
                  </a:cubicBezTo>
                  <a:cubicBezTo>
                    <a:pt x="93" y="106"/>
                    <a:pt x="98" y="105"/>
                    <a:pt x="96" y="111"/>
                  </a:cubicBezTo>
                  <a:cubicBezTo>
                    <a:pt x="99" y="114"/>
                    <a:pt x="104" y="114"/>
                    <a:pt x="107" y="117"/>
                  </a:cubicBezTo>
                  <a:cubicBezTo>
                    <a:pt x="110" y="126"/>
                    <a:pt x="116" y="133"/>
                    <a:pt x="122" y="139"/>
                  </a:cubicBezTo>
                  <a:cubicBezTo>
                    <a:pt x="128" y="145"/>
                    <a:pt x="133" y="150"/>
                    <a:pt x="139" y="156"/>
                  </a:cubicBezTo>
                  <a:cubicBezTo>
                    <a:pt x="140" y="157"/>
                    <a:pt x="141" y="162"/>
                    <a:pt x="143" y="165"/>
                  </a:cubicBezTo>
                  <a:cubicBezTo>
                    <a:pt x="146" y="168"/>
                    <a:pt x="152" y="170"/>
                    <a:pt x="150" y="175"/>
                  </a:cubicBezTo>
                  <a:cubicBezTo>
                    <a:pt x="162" y="174"/>
                    <a:pt x="167" y="187"/>
                    <a:pt x="173" y="195"/>
                  </a:cubicBezTo>
                  <a:cubicBezTo>
                    <a:pt x="178" y="201"/>
                    <a:pt x="185" y="205"/>
                    <a:pt x="186" y="212"/>
                  </a:cubicBezTo>
                  <a:cubicBezTo>
                    <a:pt x="198" y="216"/>
                    <a:pt x="203" y="225"/>
                    <a:pt x="208" y="235"/>
                  </a:cubicBezTo>
                  <a:cubicBezTo>
                    <a:pt x="211" y="238"/>
                    <a:pt x="215" y="242"/>
                    <a:pt x="218" y="244"/>
                  </a:cubicBezTo>
                  <a:cubicBezTo>
                    <a:pt x="218" y="247"/>
                    <a:pt x="218" y="250"/>
                    <a:pt x="218" y="253"/>
                  </a:cubicBezTo>
                  <a:cubicBezTo>
                    <a:pt x="223" y="254"/>
                    <a:pt x="226" y="256"/>
                    <a:pt x="231" y="257"/>
                  </a:cubicBezTo>
                  <a:cubicBezTo>
                    <a:pt x="232" y="268"/>
                    <a:pt x="244" y="268"/>
                    <a:pt x="244" y="278"/>
                  </a:cubicBezTo>
                  <a:cubicBezTo>
                    <a:pt x="257" y="285"/>
                    <a:pt x="264" y="298"/>
                    <a:pt x="274" y="308"/>
                  </a:cubicBezTo>
                  <a:cubicBezTo>
                    <a:pt x="279" y="308"/>
                    <a:pt x="283" y="308"/>
                    <a:pt x="287" y="308"/>
                  </a:cubicBezTo>
                  <a:cubicBezTo>
                    <a:pt x="287" y="312"/>
                    <a:pt x="286" y="314"/>
                    <a:pt x="283" y="315"/>
                  </a:cubicBezTo>
                  <a:cubicBezTo>
                    <a:pt x="286" y="318"/>
                    <a:pt x="287" y="318"/>
                    <a:pt x="289" y="321"/>
                  </a:cubicBezTo>
                  <a:cubicBezTo>
                    <a:pt x="290" y="322"/>
                    <a:pt x="293" y="323"/>
                    <a:pt x="294" y="323"/>
                  </a:cubicBezTo>
                  <a:cubicBezTo>
                    <a:pt x="294" y="325"/>
                    <a:pt x="292" y="329"/>
                    <a:pt x="294" y="330"/>
                  </a:cubicBezTo>
                  <a:cubicBezTo>
                    <a:pt x="298" y="334"/>
                    <a:pt x="308" y="336"/>
                    <a:pt x="311" y="345"/>
                  </a:cubicBezTo>
                  <a:cubicBezTo>
                    <a:pt x="313" y="342"/>
                    <a:pt x="318" y="342"/>
                    <a:pt x="324" y="343"/>
                  </a:cubicBezTo>
                  <a:cubicBezTo>
                    <a:pt x="328" y="347"/>
                    <a:pt x="323" y="349"/>
                    <a:pt x="324" y="356"/>
                  </a:cubicBezTo>
                  <a:cubicBezTo>
                    <a:pt x="326" y="362"/>
                    <a:pt x="333" y="363"/>
                    <a:pt x="339" y="366"/>
                  </a:cubicBezTo>
                  <a:cubicBezTo>
                    <a:pt x="345" y="374"/>
                    <a:pt x="349" y="384"/>
                    <a:pt x="356" y="392"/>
                  </a:cubicBezTo>
                  <a:cubicBezTo>
                    <a:pt x="357" y="395"/>
                    <a:pt x="360" y="396"/>
                    <a:pt x="364" y="396"/>
                  </a:cubicBezTo>
                  <a:cubicBezTo>
                    <a:pt x="371" y="407"/>
                    <a:pt x="378" y="414"/>
                    <a:pt x="386" y="426"/>
                  </a:cubicBezTo>
                  <a:cubicBezTo>
                    <a:pt x="388" y="429"/>
                    <a:pt x="389" y="436"/>
                    <a:pt x="394" y="435"/>
                  </a:cubicBezTo>
                  <a:cubicBezTo>
                    <a:pt x="394" y="438"/>
                    <a:pt x="394" y="442"/>
                    <a:pt x="394" y="446"/>
                  </a:cubicBezTo>
                  <a:cubicBezTo>
                    <a:pt x="401" y="448"/>
                    <a:pt x="396" y="439"/>
                    <a:pt x="403" y="441"/>
                  </a:cubicBezTo>
                  <a:cubicBezTo>
                    <a:pt x="406" y="443"/>
                    <a:pt x="404" y="447"/>
                    <a:pt x="405" y="450"/>
                  </a:cubicBezTo>
                  <a:cubicBezTo>
                    <a:pt x="406" y="452"/>
                    <a:pt x="408" y="453"/>
                    <a:pt x="409" y="454"/>
                  </a:cubicBezTo>
                  <a:cubicBezTo>
                    <a:pt x="412" y="457"/>
                    <a:pt x="414" y="462"/>
                    <a:pt x="418" y="465"/>
                  </a:cubicBezTo>
                  <a:cubicBezTo>
                    <a:pt x="425" y="470"/>
                    <a:pt x="431" y="481"/>
                    <a:pt x="442" y="486"/>
                  </a:cubicBezTo>
                  <a:cubicBezTo>
                    <a:pt x="449" y="485"/>
                    <a:pt x="441" y="480"/>
                    <a:pt x="446" y="476"/>
                  </a:cubicBezTo>
                  <a:cubicBezTo>
                    <a:pt x="450" y="476"/>
                    <a:pt x="453" y="475"/>
                    <a:pt x="452" y="471"/>
                  </a:cubicBezTo>
                  <a:cubicBezTo>
                    <a:pt x="456" y="473"/>
                    <a:pt x="459" y="477"/>
                    <a:pt x="463" y="478"/>
                  </a:cubicBezTo>
                  <a:cubicBezTo>
                    <a:pt x="470" y="474"/>
                    <a:pt x="469" y="461"/>
                    <a:pt x="482" y="463"/>
                  </a:cubicBezTo>
                  <a:cubicBezTo>
                    <a:pt x="482" y="470"/>
                    <a:pt x="479" y="474"/>
                    <a:pt x="476" y="478"/>
                  </a:cubicBezTo>
                  <a:cubicBezTo>
                    <a:pt x="470" y="484"/>
                    <a:pt x="473" y="472"/>
                    <a:pt x="467" y="478"/>
                  </a:cubicBezTo>
                  <a:cubicBezTo>
                    <a:pt x="468" y="482"/>
                    <a:pt x="465" y="482"/>
                    <a:pt x="465" y="486"/>
                  </a:cubicBezTo>
                  <a:cubicBezTo>
                    <a:pt x="463" y="486"/>
                    <a:pt x="452" y="487"/>
                    <a:pt x="459" y="489"/>
                  </a:cubicBezTo>
                  <a:cubicBezTo>
                    <a:pt x="458" y="491"/>
                    <a:pt x="453" y="490"/>
                    <a:pt x="450" y="491"/>
                  </a:cubicBezTo>
                  <a:cubicBezTo>
                    <a:pt x="447" y="498"/>
                    <a:pt x="450" y="510"/>
                    <a:pt x="461" y="510"/>
                  </a:cubicBezTo>
                  <a:cubicBezTo>
                    <a:pt x="460" y="517"/>
                    <a:pt x="465" y="518"/>
                    <a:pt x="463" y="525"/>
                  </a:cubicBezTo>
                  <a:close/>
                  <a:moveTo>
                    <a:pt x="718" y="1788"/>
                  </a:moveTo>
                  <a:cubicBezTo>
                    <a:pt x="725" y="1790"/>
                    <a:pt x="725" y="1785"/>
                    <a:pt x="725" y="1780"/>
                  </a:cubicBezTo>
                  <a:cubicBezTo>
                    <a:pt x="719" y="1779"/>
                    <a:pt x="719" y="1784"/>
                    <a:pt x="718" y="1788"/>
                  </a:cubicBezTo>
                  <a:close/>
                  <a:moveTo>
                    <a:pt x="935" y="1040"/>
                  </a:moveTo>
                  <a:cubicBezTo>
                    <a:pt x="928" y="1047"/>
                    <a:pt x="943" y="1046"/>
                    <a:pt x="935" y="1040"/>
                  </a:cubicBezTo>
                  <a:close/>
                  <a:moveTo>
                    <a:pt x="1025" y="1550"/>
                  </a:moveTo>
                  <a:cubicBezTo>
                    <a:pt x="1027" y="1541"/>
                    <a:pt x="1038" y="1529"/>
                    <a:pt x="1034" y="1520"/>
                  </a:cubicBezTo>
                  <a:cubicBezTo>
                    <a:pt x="1031" y="1529"/>
                    <a:pt x="1023" y="1544"/>
                    <a:pt x="1025" y="1550"/>
                  </a:cubicBezTo>
                  <a:close/>
                  <a:moveTo>
                    <a:pt x="1034" y="1544"/>
                  </a:moveTo>
                  <a:cubicBezTo>
                    <a:pt x="1030" y="1558"/>
                    <a:pt x="1039" y="1526"/>
                    <a:pt x="1034" y="1544"/>
                  </a:cubicBezTo>
                  <a:close/>
                  <a:moveTo>
                    <a:pt x="1021" y="1570"/>
                  </a:moveTo>
                  <a:cubicBezTo>
                    <a:pt x="1020" y="1566"/>
                    <a:pt x="1026" y="1552"/>
                    <a:pt x="1021" y="1557"/>
                  </a:cubicBezTo>
                  <a:cubicBezTo>
                    <a:pt x="1023" y="1562"/>
                    <a:pt x="1014" y="1567"/>
                    <a:pt x="1021" y="1570"/>
                  </a:cubicBezTo>
                  <a:close/>
                  <a:moveTo>
                    <a:pt x="898" y="1715"/>
                  </a:moveTo>
                  <a:cubicBezTo>
                    <a:pt x="899" y="1712"/>
                    <a:pt x="896" y="1715"/>
                    <a:pt x="896" y="1715"/>
                  </a:cubicBezTo>
                  <a:cubicBezTo>
                    <a:pt x="883" y="1718"/>
                    <a:pt x="897" y="1718"/>
                    <a:pt x="898" y="1715"/>
                  </a:cubicBezTo>
                  <a:close/>
                  <a:moveTo>
                    <a:pt x="868" y="1726"/>
                  </a:moveTo>
                  <a:cubicBezTo>
                    <a:pt x="874" y="1726"/>
                    <a:pt x="879" y="1726"/>
                    <a:pt x="879" y="1722"/>
                  </a:cubicBezTo>
                  <a:cubicBezTo>
                    <a:pt x="874" y="1721"/>
                    <a:pt x="870" y="1723"/>
                    <a:pt x="868" y="1726"/>
                  </a:cubicBezTo>
                  <a:close/>
                  <a:moveTo>
                    <a:pt x="836" y="1743"/>
                  </a:moveTo>
                  <a:cubicBezTo>
                    <a:pt x="840" y="1742"/>
                    <a:pt x="845" y="1742"/>
                    <a:pt x="845" y="1737"/>
                  </a:cubicBezTo>
                  <a:cubicBezTo>
                    <a:pt x="841" y="1738"/>
                    <a:pt x="836" y="1738"/>
                    <a:pt x="836" y="1743"/>
                  </a:cubicBezTo>
                  <a:close/>
                  <a:moveTo>
                    <a:pt x="819" y="1752"/>
                  </a:moveTo>
                  <a:cubicBezTo>
                    <a:pt x="816" y="1751"/>
                    <a:pt x="813" y="1755"/>
                    <a:pt x="817" y="1756"/>
                  </a:cubicBezTo>
                  <a:cubicBezTo>
                    <a:pt x="819" y="1752"/>
                    <a:pt x="822" y="1749"/>
                    <a:pt x="825" y="1745"/>
                  </a:cubicBezTo>
                  <a:cubicBezTo>
                    <a:pt x="821" y="1745"/>
                    <a:pt x="819" y="1747"/>
                    <a:pt x="819" y="1752"/>
                  </a:cubicBezTo>
                  <a:close/>
                  <a:moveTo>
                    <a:pt x="810" y="1758"/>
                  </a:moveTo>
                  <a:cubicBezTo>
                    <a:pt x="808" y="1756"/>
                    <a:pt x="804" y="1760"/>
                    <a:pt x="804" y="1760"/>
                  </a:cubicBezTo>
                  <a:cubicBezTo>
                    <a:pt x="797" y="1764"/>
                    <a:pt x="812" y="1760"/>
                    <a:pt x="810" y="175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61"/>
            <p:cNvSpPr/>
            <p:nvPr/>
          </p:nvSpPr>
          <p:spPr bwMode="auto">
            <a:xfrm>
              <a:off x="4659312" y="1219199"/>
              <a:ext cx="49213" cy="28575"/>
            </a:xfrm>
            <a:custGeom>
              <a:avLst/>
              <a:gdLst>
                <a:gd name="T0" fmla="*/ 8 w 19"/>
                <a:gd name="T1" fmla="*/ 0 h 11"/>
                <a:gd name="T2" fmla="*/ 6 w 19"/>
                <a:gd name="T3" fmla="*/ 11 h 11"/>
                <a:gd name="T4" fmla="*/ 8 w 19"/>
                <a:gd name="T5" fmla="*/ 0 h 11"/>
              </a:gdLst>
              <a:ahLst/>
              <a:cxnLst>
                <a:cxn ang="0">
                  <a:pos x="T0" y="T1"/>
                </a:cxn>
                <a:cxn ang="0">
                  <a:pos x="T2" y="T3"/>
                </a:cxn>
                <a:cxn ang="0">
                  <a:pos x="T4" y="T5"/>
                </a:cxn>
              </a:cxnLst>
              <a:rect l="0" t="0" r="r" b="b"/>
              <a:pathLst>
                <a:path w="19" h="11">
                  <a:moveTo>
                    <a:pt x="8" y="0"/>
                  </a:moveTo>
                  <a:cubicBezTo>
                    <a:pt x="19" y="1"/>
                    <a:pt x="9" y="10"/>
                    <a:pt x="6" y="11"/>
                  </a:cubicBezTo>
                  <a:cubicBezTo>
                    <a:pt x="0" y="9"/>
                    <a:pt x="12" y="7"/>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62"/>
            <p:cNvSpPr/>
            <p:nvPr/>
          </p:nvSpPr>
          <p:spPr bwMode="auto">
            <a:xfrm>
              <a:off x="4314825" y="733424"/>
              <a:ext cx="41275" cy="22225"/>
            </a:xfrm>
            <a:custGeom>
              <a:avLst/>
              <a:gdLst>
                <a:gd name="T0" fmla="*/ 10 w 16"/>
                <a:gd name="T1" fmla="*/ 0 h 9"/>
                <a:gd name="T2" fmla="*/ 6 w 16"/>
                <a:gd name="T3" fmla="*/ 9 h 9"/>
                <a:gd name="T4" fmla="*/ 10 w 16"/>
                <a:gd name="T5" fmla="*/ 0 h 9"/>
              </a:gdLst>
              <a:ahLst/>
              <a:cxnLst>
                <a:cxn ang="0">
                  <a:pos x="T0" y="T1"/>
                </a:cxn>
                <a:cxn ang="0">
                  <a:pos x="T2" y="T3"/>
                </a:cxn>
                <a:cxn ang="0">
                  <a:pos x="T4" y="T5"/>
                </a:cxn>
              </a:cxnLst>
              <a:rect l="0" t="0" r="r" b="b"/>
              <a:pathLst>
                <a:path w="16" h="9">
                  <a:moveTo>
                    <a:pt x="10" y="0"/>
                  </a:moveTo>
                  <a:cubicBezTo>
                    <a:pt x="16" y="2"/>
                    <a:pt x="7" y="7"/>
                    <a:pt x="6" y="9"/>
                  </a:cubicBezTo>
                  <a:cubicBezTo>
                    <a:pt x="0" y="7"/>
                    <a:pt x="11" y="4"/>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63"/>
            <p:cNvSpPr/>
            <p:nvPr/>
          </p:nvSpPr>
          <p:spPr bwMode="auto">
            <a:xfrm>
              <a:off x="4662487" y="1252537"/>
              <a:ext cx="34925" cy="19050"/>
            </a:xfrm>
            <a:custGeom>
              <a:avLst/>
              <a:gdLst>
                <a:gd name="T0" fmla="*/ 1 w 14"/>
                <a:gd name="T1" fmla="*/ 2 h 7"/>
                <a:gd name="T2" fmla="*/ 12 w 14"/>
                <a:gd name="T3" fmla="*/ 6 h 7"/>
                <a:gd name="T4" fmla="*/ 1 w 14"/>
                <a:gd name="T5" fmla="*/ 2 h 7"/>
              </a:gdLst>
              <a:ahLst/>
              <a:cxnLst>
                <a:cxn ang="0">
                  <a:pos x="T0" y="T1"/>
                </a:cxn>
                <a:cxn ang="0">
                  <a:pos x="T2" y="T3"/>
                </a:cxn>
                <a:cxn ang="0">
                  <a:pos x="T4" y="T5"/>
                </a:cxn>
              </a:cxnLst>
              <a:rect l="0" t="0" r="r" b="b"/>
              <a:pathLst>
                <a:path w="14" h="7">
                  <a:moveTo>
                    <a:pt x="1" y="2"/>
                  </a:moveTo>
                  <a:cubicBezTo>
                    <a:pt x="0" y="0"/>
                    <a:pt x="14" y="1"/>
                    <a:pt x="12" y="6"/>
                  </a:cubicBezTo>
                  <a:cubicBezTo>
                    <a:pt x="6" y="7"/>
                    <a:pt x="5" y="3"/>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64"/>
            <p:cNvSpPr/>
            <p:nvPr/>
          </p:nvSpPr>
          <p:spPr bwMode="auto">
            <a:xfrm>
              <a:off x="7491412" y="2312987"/>
              <a:ext cx="282575" cy="214313"/>
            </a:xfrm>
            <a:custGeom>
              <a:avLst/>
              <a:gdLst>
                <a:gd name="T0" fmla="*/ 10 w 111"/>
                <a:gd name="T1" fmla="*/ 71 h 84"/>
                <a:gd name="T2" fmla="*/ 28 w 111"/>
                <a:gd name="T3" fmla="*/ 60 h 84"/>
                <a:gd name="T4" fmla="*/ 47 w 111"/>
                <a:gd name="T5" fmla="*/ 43 h 84"/>
                <a:gd name="T6" fmla="*/ 51 w 111"/>
                <a:gd name="T7" fmla="*/ 41 h 84"/>
                <a:gd name="T8" fmla="*/ 60 w 111"/>
                <a:gd name="T9" fmla="*/ 37 h 84"/>
                <a:gd name="T10" fmla="*/ 68 w 111"/>
                <a:gd name="T11" fmla="*/ 28 h 84"/>
                <a:gd name="T12" fmla="*/ 90 w 111"/>
                <a:gd name="T13" fmla="*/ 13 h 84"/>
                <a:gd name="T14" fmla="*/ 111 w 111"/>
                <a:gd name="T15" fmla="*/ 0 h 84"/>
                <a:gd name="T16" fmla="*/ 94 w 111"/>
                <a:gd name="T17" fmla="*/ 15 h 84"/>
                <a:gd name="T18" fmla="*/ 43 w 111"/>
                <a:gd name="T19" fmla="*/ 54 h 84"/>
                <a:gd name="T20" fmla="*/ 21 w 111"/>
                <a:gd name="T21" fmla="*/ 71 h 84"/>
                <a:gd name="T22" fmla="*/ 10 w 111"/>
                <a:gd name="T23" fmla="*/ 84 h 84"/>
                <a:gd name="T24" fmla="*/ 0 w 111"/>
                <a:gd name="T25" fmla="*/ 71 h 84"/>
                <a:gd name="T26" fmla="*/ 10 w 111"/>
                <a:gd name="T27" fmla="*/ 58 h 84"/>
                <a:gd name="T28" fmla="*/ 10 w 111"/>
                <a:gd name="T29"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84">
                  <a:moveTo>
                    <a:pt x="10" y="71"/>
                  </a:moveTo>
                  <a:cubicBezTo>
                    <a:pt x="15" y="66"/>
                    <a:pt x="22" y="64"/>
                    <a:pt x="28" y="60"/>
                  </a:cubicBezTo>
                  <a:cubicBezTo>
                    <a:pt x="34" y="55"/>
                    <a:pt x="40" y="48"/>
                    <a:pt x="47" y="43"/>
                  </a:cubicBezTo>
                  <a:cubicBezTo>
                    <a:pt x="49" y="42"/>
                    <a:pt x="50" y="42"/>
                    <a:pt x="51" y="41"/>
                  </a:cubicBezTo>
                  <a:cubicBezTo>
                    <a:pt x="53" y="39"/>
                    <a:pt x="56" y="39"/>
                    <a:pt x="60" y="37"/>
                  </a:cubicBezTo>
                  <a:cubicBezTo>
                    <a:pt x="63" y="34"/>
                    <a:pt x="65" y="30"/>
                    <a:pt x="68" y="28"/>
                  </a:cubicBezTo>
                  <a:cubicBezTo>
                    <a:pt x="75" y="23"/>
                    <a:pt x="83" y="18"/>
                    <a:pt x="90" y="13"/>
                  </a:cubicBezTo>
                  <a:cubicBezTo>
                    <a:pt x="97" y="8"/>
                    <a:pt x="103" y="2"/>
                    <a:pt x="111" y="0"/>
                  </a:cubicBezTo>
                  <a:cubicBezTo>
                    <a:pt x="110" y="7"/>
                    <a:pt x="100" y="10"/>
                    <a:pt x="94" y="15"/>
                  </a:cubicBezTo>
                  <a:cubicBezTo>
                    <a:pt x="80" y="27"/>
                    <a:pt x="59" y="40"/>
                    <a:pt x="43" y="54"/>
                  </a:cubicBezTo>
                  <a:cubicBezTo>
                    <a:pt x="36" y="60"/>
                    <a:pt x="29" y="66"/>
                    <a:pt x="21" y="71"/>
                  </a:cubicBezTo>
                  <a:cubicBezTo>
                    <a:pt x="19" y="77"/>
                    <a:pt x="11" y="76"/>
                    <a:pt x="10" y="84"/>
                  </a:cubicBezTo>
                  <a:cubicBezTo>
                    <a:pt x="0" y="81"/>
                    <a:pt x="10" y="72"/>
                    <a:pt x="0" y="71"/>
                  </a:cubicBezTo>
                  <a:cubicBezTo>
                    <a:pt x="2" y="65"/>
                    <a:pt x="5" y="61"/>
                    <a:pt x="10" y="58"/>
                  </a:cubicBezTo>
                  <a:cubicBezTo>
                    <a:pt x="15" y="52"/>
                    <a:pt x="3" y="67"/>
                    <a:pt x="10" y="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65"/>
            <p:cNvSpPr/>
            <p:nvPr/>
          </p:nvSpPr>
          <p:spPr bwMode="auto">
            <a:xfrm>
              <a:off x="7351712" y="2636837"/>
              <a:ext cx="58738" cy="39688"/>
            </a:xfrm>
            <a:custGeom>
              <a:avLst/>
              <a:gdLst>
                <a:gd name="T0" fmla="*/ 14 w 23"/>
                <a:gd name="T1" fmla="*/ 0 h 15"/>
                <a:gd name="T2" fmla="*/ 12 w 23"/>
                <a:gd name="T3" fmla="*/ 6 h 15"/>
                <a:gd name="T4" fmla="*/ 14 w 23"/>
                <a:gd name="T5" fmla="*/ 8 h 15"/>
                <a:gd name="T6" fmla="*/ 5 w 23"/>
                <a:gd name="T7" fmla="*/ 15 h 15"/>
                <a:gd name="T8" fmla="*/ 14 w 23"/>
                <a:gd name="T9" fmla="*/ 0 h 15"/>
              </a:gdLst>
              <a:ahLst/>
              <a:cxnLst>
                <a:cxn ang="0">
                  <a:pos x="T0" y="T1"/>
                </a:cxn>
                <a:cxn ang="0">
                  <a:pos x="T2" y="T3"/>
                </a:cxn>
                <a:cxn ang="0">
                  <a:pos x="T4" y="T5"/>
                </a:cxn>
                <a:cxn ang="0">
                  <a:pos x="T6" y="T7"/>
                </a:cxn>
                <a:cxn ang="0">
                  <a:pos x="T8" y="T9"/>
                </a:cxn>
              </a:cxnLst>
              <a:rect l="0" t="0" r="r" b="b"/>
              <a:pathLst>
                <a:path w="23" h="15">
                  <a:moveTo>
                    <a:pt x="14" y="0"/>
                  </a:moveTo>
                  <a:cubicBezTo>
                    <a:pt x="23" y="3"/>
                    <a:pt x="13" y="6"/>
                    <a:pt x="12" y="6"/>
                  </a:cubicBezTo>
                  <a:cubicBezTo>
                    <a:pt x="11" y="7"/>
                    <a:pt x="13" y="9"/>
                    <a:pt x="14" y="8"/>
                  </a:cubicBezTo>
                  <a:cubicBezTo>
                    <a:pt x="10" y="12"/>
                    <a:pt x="6" y="10"/>
                    <a:pt x="5" y="15"/>
                  </a:cubicBezTo>
                  <a:cubicBezTo>
                    <a:pt x="0" y="10"/>
                    <a:pt x="14" y="6"/>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66"/>
            <p:cNvSpPr/>
            <p:nvPr/>
          </p:nvSpPr>
          <p:spPr bwMode="auto">
            <a:xfrm>
              <a:off x="6875462" y="2728912"/>
              <a:ext cx="371475" cy="387350"/>
            </a:xfrm>
            <a:custGeom>
              <a:avLst/>
              <a:gdLst>
                <a:gd name="T0" fmla="*/ 4 w 146"/>
                <a:gd name="T1" fmla="*/ 152 h 152"/>
                <a:gd name="T2" fmla="*/ 10 w 146"/>
                <a:gd name="T3" fmla="*/ 144 h 152"/>
                <a:gd name="T4" fmla="*/ 12 w 146"/>
                <a:gd name="T5" fmla="*/ 139 h 152"/>
                <a:gd name="T6" fmla="*/ 25 w 146"/>
                <a:gd name="T7" fmla="*/ 127 h 152"/>
                <a:gd name="T8" fmla="*/ 42 w 146"/>
                <a:gd name="T9" fmla="*/ 105 h 152"/>
                <a:gd name="T10" fmla="*/ 47 w 146"/>
                <a:gd name="T11" fmla="*/ 103 h 152"/>
                <a:gd name="T12" fmla="*/ 77 w 146"/>
                <a:gd name="T13" fmla="*/ 67 h 152"/>
                <a:gd name="T14" fmla="*/ 79 w 146"/>
                <a:gd name="T15" fmla="*/ 62 h 152"/>
                <a:gd name="T16" fmla="*/ 83 w 146"/>
                <a:gd name="T17" fmla="*/ 60 h 152"/>
                <a:gd name="T18" fmla="*/ 87 w 146"/>
                <a:gd name="T19" fmla="*/ 52 h 152"/>
                <a:gd name="T20" fmla="*/ 92 w 146"/>
                <a:gd name="T21" fmla="*/ 49 h 152"/>
                <a:gd name="T22" fmla="*/ 92 w 146"/>
                <a:gd name="T23" fmla="*/ 45 h 152"/>
                <a:gd name="T24" fmla="*/ 100 w 146"/>
                <a:gd name="T25" fmla="*/ 41 h 152"/>
                <a:gd name="T26" fmla="*/ 141 w 146"/>
                <a:gd name="T27" fmla="*/ 0 h 152"/>
                <a:gd name="T28" fmla="*/ 141 w 146"/>
                <a:gd name="T29" fmla="*/ 2 h 152"/>
                <a:gd name="T30" fmla="*/ 124 w 146"/>
                <a:gd name="T31" fmla="*/ 22 h 152"/>
                <a:gd name="T32" fmla="*/ 104 w 146"/>
                <a:gd name="T33" fmla="*/ 37 h 152"/>
                <a:gd name="T34" fmla="*/ 96 w 146"/>
                <a:gd name="T35" fmla="*/ 47 h 152"/>
                <a:gd name="T36" fmla="*/ 96 w 146"/>
                <a:gd name="T37" fmla="*/ 52 h 152"/>
                <a:gd name="T38" fmla="*/ 87 w 146"/>
                <a:gd name="T39" fmla="*/ 56 h 152"/>
                <a:gd name="T40" fmla="*/ 81 w 146"/>
                <a:gd name="T41" fmla="*/ 67 h 152"/>
                <a:gd name="T42" fmla="*/ 53 w 146"/>
                <a:gd name="T43" fmla="*/ 101 h 152"/>
                <a:gd name="T44" fmla="*/ 47 w 146"/>
                <a:gd name="T45" fmla="*/ 112 h 152"/>
                <a:gd name="T46" fmla="*/ 19 w 146"/>
                <a:gd name="T47" fmla="*/ 148 h 152"/>
                <a:gd name="T48" fmla="*/ 4 w 146"/>
                <a:gd name="T4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52">
                  <a:moveTo>
                    <a:pt x="4" y="152"/>
                  </a:moveTo>
                  <a:cubicBezTo>
                    <a:pt x="0" y="149"/>
                    <a:pt x="7" y="146"/>
                    <a:pt x="10" y="144"/>
                  </a:cubicBezTo>
                  <a:cubicBezTo>
                    <a:pt x="12" y="142"/>
                    <a:pt x="11" y="141"/>
                    <a:pt x="12" y="139"/>
                  </a:cubicBezTo>
                  <a:cubicBezTo>
                    <a:pt x="16" y="135"/>
                    <a:pt x="21" y="131"/>
                    <a:pt x="25" y="127"/>
                  </a:cubicBezTo>
                  <a:cubicBezTo>
                    <a:pt x="31" y="119"/>
                    <a:pt x="36" y="113"/>
                    <a:pt x="42" y="105"/>
                  </a:cubicBezTo>
                  <a:cubicBezTo>
                    <a:pt x="43" y="105"/>
                    <a:pt x="46" y="104"/>
                    <a:pt x="47" y="103"/>
                  </a:cubicBezTo>
                  <a:cubicBezTo>
                    <a:pt x="52" y="91"/>
                    <a:pt x="66" y="78"/>
                    <a:pt x="77" y="67"/>
                  </a:cubicBezTo>
                  <a:cubicBezTo>
                    <a:pt x="78" y="65"/>
                    <a:pt x="78" y="64"/>
                    <a:pt x="79" y="62"/>
                  </a:cubicBezTo>
                  <a:cubicBezTo>
                    <a:pt x="80" y="61"/>
                    <a:pt x="82" y="61"/>
                    <a:pt x="83" y="60"/>
                  </a:cubicBezTo>
                  <a:cubicBezTo>
                    <a:pt x="85" y="58"/>
                    <a:pt x="86" y="54"/>
                    <a:pt x="87" y="52"/>
                  </a:cubicBezTo>
                  <a:cubicBezTo>
                    <a:pt x="88" y="51"/>
                    <a:pt x="91" y="50"/>
                    <a:pt x="92" y="49"/>
                  </a:cubicBezTo>
                  <a:cubicBezTo>
                    <a:pt x="92" y="48"/>
                    <a:pt x="91" y="46"/>
                    <a:pt x="92" y="45"/>
                  </a:cubicBezTo>
                  <a:cubicBezTo>
                    <a:pt x="93" y="44"/>
                    <a:pt x="98" y="43"/>
                    <a:pt x="100" y="41"/>
                  </a:cubicBezTo>
                  <a:cubicBezTo>
                    <a:pt x="112" y="29"/>
                    <a:pt x="128" y="13"/>
                    <a:pt x="141" y="0"/>
                  </a:cubicBezTo>
                  <a:cubicBezTo>
                    <a:pt x="146" y="0"/>
                    <a:pt x="145" y="3"/>
                    <a:pt x="141" y="2"/>
                  </a:cubicBezTo>
                  <a:cubicBezTo>
                    <a:pt x="135" y="9"/>
                    <a:pt x="130" y="16"/>
                    <a:pt x="124" y="22"/>
                  </a:cubicBezTo>
                  <a:cubicBezTo>
                    <a:pt x="118" y="27"/>
                    <a:pt x="112" y="34"/>
                    <a:pt x="104" y="37"/>
                  </a:cubicBezTo>
                  <a:cubicBezTo>
                    <a:pt x="104" y="42"/>
                    <a:pt x="99" y="44"/>
                    <a:pt x="96" y="47"/>
                  </a:cubicBezTo>
                  <a:cubicBezTo>
                    <a:pt x="95" y="48"/>
                    <a:pt x="97" y="51"/>
                    <a:pt x="96" y="52"/>
                  </a:cubicBezTo>
                  <a:cubicBezTo>
                    <a:pt x="95" y="53"/>
                    <a:pt x="90" y="53"/>
                    <a:pt x="87" y="56"/>
                  </a:cubicBezTo>
                  <a:cubicBezTo>
                    <a:pt x="85" y="59"/>
                    <a:pt x="84" y="63"/>
                    <a:pt x="81" y="67"/>
                  </a:cubicBezTo>
                  <a:cubicBezTo>
                    <a:pt x="73" y="75"/>
                    <a:pt x="66" y="93"/>
                    <a:pt x="53" y="101"/>
                  </a:cubicBezTo>
                  <a:cubicBezTo>
                    <a:pt x="55" y="107"/>
                    <a:pt x="48" y="108"/>
                    <a:pt x="47" y="112"/>
                  </a:cubicBezTo>
                  <a:cubicBezTo>
                    <a:pt x="41" y="123"/>
                    <a:pt x="25" y="133"/>
                    <a:pt x="19" y="148"/>
                  </a:cubicBezTo>
                  <a:cubicBezTo>
                    <a:pt x="12" y="152"/>
                    <a:pt x="8" y="146"/>
                    <a:pt x="4" y="15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67"/>
            <p:cNvSpPr/>
            <p:nvPr/>
          </p:nvSpPr>
          <p:spPr bwMode="auto">
            <a:xfrm>
              <a:off x="7062787" y="2825749"/>
              <a:ext cx="12700" cy="41275"/>
            </a:xfrm>
            <a:custGeom>
              <a:avLst/>
              <a:gdLst>
                <a:gd name="T0" fmla="*/ 3 w 5"/>
                <a:gd name="T1" fmla="*/ 3 h 16"/>
                <a:gd name="T2" fmla="*/ 3 w 5"/>
                <a:gd name="T3" fmla="*/ 1 h 16"/>
                <a:gd name="T4" fmla="*/ 3 w 5"/>
                <a:gd name="T5" fmla="*/ 3 h 16"/>
              </a:gdLst>
              <a:ahLst/>
              <a:cxnLst>
                <a:cxn ang="0">
                  <a:pos x="T0" y="T1"/>
                </a:cxn>
                <a:cxn ang="0">
                  <a:pos x="T2" y="T3"/>
                </a:cxn>
                <a:cxn ang="0">
                  <a:pos x="T4" y="T5"/>
                </a:cxn>
              </a:cxnLst>
              <a:rect l="0" t="0" r="r" b="b"/>
              <a:pathLst>
                <a:path w="5" h="16">
                  <a:moveTo>
                    <a:pt x="3" y="3"/>
                  </a:moveTo>
                  <a:cubicBezTo>
                    <a:pt x="3" y="3"/>
                    <a:pt x="0" y="0"/>
                    <a:pt x="3" y="1"/>
                  </a:cubicBezTo>
                  <a:cubicBezTo>
                    <a:pt x="5" y="2"/>
                    <a:pt x="5" y="16"/>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68"/>
            <p:cNvSpPr>
              <a:spLocks noEditPoints="1"/>
            </p:cNvSpPr>
            <p:nvPr/>
          </p:nvSpPr>
          <p:spPr bwMode="auto">
            <a:xfrm>
              <a:off x="6308725" y="2887662"/>
              <a:ext cx="657225" cy="2192338"/>
            </a:xfrm>
            <a:custGeom>
              <a:avLst/>
              <a:gdLst>
                <a:gd name="T0" fmla="*/ 140 w 258"/>
                <a:gd name="T1" fmla="*/ 646 h 860"/>
                <a:gd name="T2" fmla="*/ 142 w 258"/>
                <a:gd name="T3" fmla="*/ 652 h 860"/>
                <a:gd name="T4" fmla="*/ 181 w 258"/>
                <a:gd name="T5" fmla="*/ 661 h 860"/>
                <a:gd name="T6" fmla="*/ 170 w 258"/>
                <a:gd name="T7" fmla="*/ 609 h 860"/>
                <a:gd name="T8" fmla="*/ 168 w 258"/>
                <a:gd name="T9" fmla="*/ 562 h 860"/>
                <a:gd name="T10" fmla="*/ 129 w 258"/>
                <a:gd name="T11" fmla="*/ 500 h 860"/>
                <a:gd name="T12" fmla="*/ 78 w 258"/>
                <a:gd name="T13" fmla="*/ 444 h 860"/>
                <a:gd name="T14" fmla="*/ 61 w 258"/>
                <a:gd name="T15" fmla="*/ 431 h 860"/>
                <a:gd name="T16" fmla="*/ 88 w 258"/>
                <a:gd name="T17" fmla="*/ 434 h 860"/>
                <a:gd name="T18" fmla="*/ 121 w 258"/>
                <a:gd name="T19" fmla="*/ 457 h 860"/>
                <a:gd name="T20" fmla="*/ 136 w 258"/>
                <a:gd name="T21" fmla="*/ 399 h 860"/>
                <a:gd name="T22" fmla="*/ 142 w 258"/>
                <a:gd name="T23" fmla="*/ 328 h 860"/>
                <a:gd name="T24" fmla="*/ 146 w 258"/>
                <a:gd name="T25" fmla="*/ 367 h 860"/>
                <a:gd name="T26" fmla="*/ 168 w 258"/>
                <a:gd name="T27" fmla="*/ 431 h 860"/>
                <a:gd name="T28" fmla="*/ 159 w 258"/>
                <a:gd name="T29" fmla="*/ 498 h 860"/>
                <a:gd name="T30" fmla="*/ 181 w 258"/>
                <a:gd name="T31" fmla="*/ 528 h 860"/>
                <a:gd name="T32" fmla="*/ 202 w 258"/>
                <a:gd name="T33" fmla="*/ 556 h 860"/>
                <a:gd name="T34" fmla="*/ 243 w 258"/>
                <a:gd name="T35" fmla="*/ 599 h 860"/>
                <a:gd name="T36" fmla="*/ 243 w 258"/>
                <a:gd name="T37" fmla="*/ 633 h 860"/>
                <a:gd name="T38" fmla="*/ 189 w 258"/>
                <a:gd name="T39" fmla="*/ 678 h 860"/>
                <a:gd name="T40" fmla="*/ 142 w 258"/>
                <a:gd name="T41" fmla="*/ 721 h 860"/>
                <a:gd name="T42" fmla="*/ 88 w 258"/>
                <a:gd name="T43" fmla="*/ 755 h 860"/>
                <a:gd name="T44" fmla="*/ 56 w 258"/>
                <a:gd name="T45" fmla="*/ 798 h 860"/>
                <a:gd name="T46" fmla="*/ 26 w 258"/>
                <a:gd name="T47" fmla="*/ 860 h 860"/>
                <a:gd name="T48" fmla="*/ 11 w 258"/>
                <a:gd name="T49" fmla="*/ 704 h 860"/>
                <a:gd name="T50" fmla="*/ 3 w 258"/>
                <a:gd name="T51" fmla="*/ 637 h 860"/>
                <a:gd name="T52" fmla="*/ 5 w 258"/>
                <a:gd name="T53" fmla="*/ 592 h 860"/>
                <a:gd name="T54" fmla="*/ 9 w 258"/>
                <a:gd name="T55" fmla="*/ 530 h 860"/>
                <a:gd name="T56" fmla="*/ 41 w 258"/>
                <a:gd name="T57" fmla="*/ 403 h 860"/>
                <a:gd name="T58" fmla="*/ 39 w 258"/>
                <a:gd name="T59" fmla="*/ 397 h 860"/>
                <a:gd name="T60" fmla="*/ 28 w 258"/>
                <a:gd name="T61" fmla="*/ 352 h 860"/>
                <a:gd name="T62" fmla="*/ 56 w 258"/>
                <a:gd name="T63" fmla="*/ 322 h 860"/>
                <a:gd name="T64" fmla="*/ 97 w 258"/>
                <a:gd name="T65" fmla="*/ 277 h 860"/>
                <a:gd name="T66" fmla="*/ 101 w 258"/>
                <a:gd name="T67" fmla="*/ 189 h 860"/>
                <a:gd name="T68" fmla="*/ 65 w 258"/>
                <a:gd name="T69" fmla="*/ 97 h 860"/>
                <a:gd name="T70" fmla="*/ 54 w 258"/>
                <a:gd name="T71" fmla="*/ 65 h 860"/>
                <a:gd name="T72" fmla="*/ 45 w 258"/>
                <a:gd name="T73" fmla="*/ 30 h 860"/>
                <a:gd name="T74" fmla="*/ 73 w 258"/>
                <a:gd name="T75" fmla="*/ 84 h 860"/>
                <a:gd name="T76" fmla="*/ 95 w 258"/>
                <a:gd name="T77" fmla="*/ 142 h 860"/>
                <a:gd name="T78" fmla="*/ 131 w 258"/>
                <a:gd name="T79" fmla="*/ 213 h 860"/>
                <a:gd name="T80" fmla="*/ 174 w 258"/>
                <a:gd name="T81" fmla="*/ 161 h 860"/>
                <a:gd name="T82" fmla="*/ 170 w 258"/>
                <a:gd name="T83" fmla="*/ 170 h 860"/>
                <a:gd name="T84" fmla="*/ 131 w 258"/>
                <a:gd name="T85" fmla="*/ 228 h 860"/>
                <a:gd name="T86" fmla="*/ 88 w 258"/>
                <a:gd name="T87" fmla="*/ 307 h 860"/>
                <a:gd name="T88" fmla="*/ 52 w 258"/>
                <a:gd name="T89" fmla="*/ 399 h 860"/>
                <a:gd name="T90" fmla="*/ 45 w 258"/>
                <a:gd name="T91" fmla="*/ 423 h 860"/>
                <a:gd name="T92" fmla="*/ 33 w 258"/>
                <a:gd name="T93" fmla="*/ 515 h 860"/>
                <a:gd name="T94" fmla="*/ 15 w 258"/>
                <a:gd name="T95" fmla="*/ 582 h 860"/>
                <a:gd name="T96" fmla="*/ 26 w 258"/>
                <a:gd name="T97" fmla="*/ 551 h 860"/>
                <a:gd name="T98" fmla="*/ 18 w 258"/>
                <a:gd name="T99" fmla="*/ 590 h 860"/>
                <a:gd name="T100" fmla="*/ 39 w 258"/>
                <a:gd name="T101" fmla="*/ 757 h 860"/>
                <a:gd name="T102" fmla="*/ 69 w 258"/>
                <a:gd name="T103" fmla="*/ 740 h 860"/>
                <a:gd name="T104" fmla="*/ 127 w 258"/>
                <a:gd name="T105" fmla="*/ 702 h 860"/>
                <a:gd name="T106" fmla="*/ 146 w 258"/>
                <a:gd name="T107" fmla="*/ 665 h 860"/>
                <a:gd name="T108" fmla="*/ 97 w 258"/>
                <a:gd name="T109" fmla="*/ 281 h 860"/>
                <a:gd name="T110" fmla="*/ 20 w 258"/>
                <a:gd name="T111" fmla="*/ 693 h 860"/>
                <a:gd name="T112" fmla="*/ 97 w 258"/>
                <a:gd name="T113" fmla="*/ 738 h 860"/>
                <a:gd name="T114" fmla="*/ 41 w 258"/>
                <a:gd name="T115" fmla="*/ 790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8" h="860">
                  <a:moveTo>
                    <a:pt x="146" y="665"/>
                  </a:moveTo>
                  <a:cubicBezTo>
                    <a:pt x="147" y="662"/>
                    <a:pt x="141" y="664"/>
                    <a:pt x="140" y="663"/>
                  </a:cubicBezTo>
                  <a:cubicBezTo>
                    <a:pt x="138" y="661"/>
                    <a:pt x="142" y="659"/>
                    <a:pt x="142" y="659"/>
                  </a:cubicBezTo>
                  <a:cubicBezTo>
                    <a:pt x="142" y="658"/>
                    <a:pt x="138" y="652"/>
                    <a:pt x="140" y="646"/>
                  </a:cubicBezTo>
                  <a:cubicBezTo>
                    <a:pt x="142" y="639"/>
                    <a:pt x="151" y="639"/>
                    <a:pt x="151" y="633"/>
                  </a:cubicBezTo>
                  <a:cubicBezTo>
                    <a:pt x="157" y="639"/>
                    <a:pt x="142" y="640"/>
                    <a:pt x="144" y="648"/>
                  </a:cubicBezTo>
                  <a:cubicBezTo>
                    <a:pt x="146" y="652"/>
                    <a:pt x="149" y="649"/>
                    <a:pt x="148" y="646"/>
                  </a:cubicBezTo>
                  <a:cubicBezTo>
                    <a:pt x="155" y="652"/>
                    <a:pt x="146" y="661"/>
                    <a:pt x="142" y="652"/>
                  </a:cubicBezTo>
                  <a:cubicBezTo>
                    <a:pt x="141" y="657"/>
                    <a:pt x="145" y="657"/>
                    <a:pt x="146" y="659"/>
                  </a:cubicBezTo>
                  <a:cubicBezTo>
                    <a:pt x="148" y="661"/>
                    <a:pt x="149" y="672"/>
                    <a:pt x="151" y="667"/>
                  </a:cubicBezTo>
                  <a:cubicBezTo>
                    <a:pt x="155" y="668"/>
                    <a:pt x="151" y="677"/>
                    <a:pt x="155" y="678"/>
                  </a:cubicBezTo>
                  <a:cubicBezTo>
                    <a:pt x="165" y="675"/>
                    <a:pt x="173" y="667"/>
                    <a:pt x="181" y="661"/>
                  </a:cubicBezTo>
                  <a:cubicBezTo>
                    <a:pt x="188" y="655"/>
                    <a:pt x="195" y="648"/>
                    <a:pt x="200" y="639"/>
                  </a:cubicBezTo>
                  <a:cubicBezTo>
                    <a:pt x="195" y="625"/>
                    <a:pt x="188" y="613"/>
                    <a:pt x="181" y="601"/>
                  </a:cubicBezTo>
                  <a:cubicBezTo>
                    <a:pt x="173" y="606"/>
                    <a:pt x="170" y="616"/>
                    <a:pt x="166" y="624"/>
                  </a:cubicBezTo>
                  <a:cubicBezTo>
                    <a:pt x="158" y="619"/>
                    <a:pt x="171" y="616"/>
                    <a:pt x="170" y="609"/>
                  </a:cubicBezTo>
                  <a:cubicBezTo>
                    <a:pt x="168" y="603"/>
                    <a:pt x="164" y="613"/>
                    <a:pt x="161" y="607"/>
                  </a:cubicBezTo>
                  <a:cubicBezTo>
                    <a:pt x="166" y="603"/>
                    <a:pt x="161" y="600"/>
                    <a:pt x="157" y="599"/>
                  </a:cubicBezTo>
                  <a:cubicBezTo>
                    <a:pt x="159" y="594"/>
                    <a:pt x="167" y="592"/>
                    <a:pt x="170" y="594"/>
                  </a:cubicBezTo>
                  <a:cubicBezTo>
                    <a:pt x="175" y="585"/>
                    <a:pt x="174" y="576"/>
                    <a:pt x="168" y="562"/>
                  </a:cubicBezTo>
                  <a:cubicBezTo>
                    <a:pt x="165" y="556"/>
                    <a:pt x="160" y="552"/>
                    <a:pt x="157" y="545"/>
                  </a:cubicBezTo>
                  <a:cubicBezTo>
                    <a:pt x="156" y="543"/>
                    <a:pt x="158" y="540"/>
                    <a:pt x="157" y="539"/>
                  </a:cubicBezTo>
                  <a:cubicBezTo>
                    <a:pt x="151" y="522"/>
                    <a:pt x="150" y="511"/>
                    <a:pt x="140" y="500"/>
                  </a:cubicBezTo>
                  <a:cubicBezTo>
                    <a:pt x="136" y="500"/>
                    <a:pt x="133" y="500"/>
                    <a:pt x="129" y="500"/>
                  </a:cubicBezTo>
                  <a:cubicBezTo>
                    <a:pt x="124" y="486"/>
                    <a:pt x="112" y="481"/>
                    <a:pt x="93" y="485"/>
                  </a:cubicBezTo>
                  <a:cubicBezTo>
                    <a:pt x="95" y="478"/>
                    <a:pt x="100" y="484"/>
                    <a:pt x="106" y="479"/>
                  </a:cubicBezTo>
                  <a:cubicBezTo>
                    <a:pt x="105" y="470"/>
                    <a:pt x="100" y="467"/>
                    <a:pt x="95" y="461"/>
                  </a:cubicBezTo>
                  <a:cubicBezTo>
                    <a:pt x="90" y="457"/>
                    <a:pt x="84" y="449"/>
                    <a:pt x="78" y="444"/>
                  </a:cubicBezTo>
                  <a:cubicBezTo>
                    <a:pt x="75" y="442"/>
                    <a:pt x="72" y="442"/>
                    <a:pt x="69" y="440"/>
                  </a:cubicBezTo>
                  <a:cubicBezTo>
                    <a:pt x="68" y="439"/>
                    <a:pt x="68" y="436"/>
                    <a:pt x="67" y="436"/>
                  </a:cubicBezTo>
                  <a:cubicBezTo>
                    <a:pt x="66" y="435"/>
                    <a:pt x="64" y="436"/>
                    <a:pt x="63" y="436"/>
                  </a:cubicBezTo>
                  <a:cubicBezTo>
                    <a:pt x="62" y="435"/>
                    <a:pt x="61" y="432"/>
                    <a:pt x="61" y="431"/>
                  </a:cubicBezTo>
                  <a:cubicBezTo>
                    <a:pt x="56" y="429"/>
                    <a:pt x="52" y="431"/>
                    <a:pt x="52" y="423"/>
                  </a:cubicBezTo>
                  <a:cubicBezTo>
                    <a:pt x="60" y="417"/>
                    <a:pt x="66" y="429"/>
                    <a:pt x="73" y="431"/>
                  </a:cubicBezTo>
                  <a:cubicBezTo>
                    <a:pt x="83" y="433"/>
                    <a:pt x="78" y="420"/>
                    <a:pt x="84" y="419"/>
                  </a:cubicBezTo>
                  <a:cubicBezTo>
                    <a:pt x="90" y="413"/>
                    <a:pt x="73" y="435"/>
                    <a:pt x="88" y="434"/>
                  </a:cubicBezTo>
                  <a:cubicBezTo>
                    <a:pt x="93" y="432"/>
                    <a:pt x="89" y="421"/>
                    <a:pt x="91" y="416"/>
                  </a:cubicBezTo>
                  <a:cubicBezTo>
                    <a:pt x="95" y="414"/>
                    <a:pt x="101" y="414"/>
                    <a:pt x="106" y="412"/>
                  </a:cubicBezTo>
                  <a:cubicBezTo>
                    <a:pt x="113" y="418"/>
                    <a:pt x="113" y="435"/>
                    <a:pt x="103" y="440"/>
                  </a:cubicBezTo>
                  <a:cubicBezTo>
                    <a:pt x="109" y="446"/>
                    <a:pt x="114" y="451"/>
                    <a:pt x="121" y="457"/>
                  </a:cubicBezTo>
                  <a:cubicBezTo>
                    <a:pt x="122" y="459"/>
                    <a:pt x="125" y="460"/>
                    <a:pt x="127" y="461"/>
                  </a:cubicBezTo>
                  <a:cubicBezTo>
                    <a:pt x="131" y="465"/>
                    <a:pt x="132" y="471"/>
                    <a:pt x="138" y="472"/>
                  </a:cubicBezTo>
                  <a:cubicBezTo>
                    <a:pt x="140" y="464"/>
                    <a:pt x="136" y="457"/>
                    <a:pt x="136" y="449"/>
                  </a:cubicBezTo>
                  <a:cubicBezTo>
                    <a:pt x="134" y="432"/>
                    <a:pt x="135" y="415"/>
                    <a:pt x="136" y="399"/>
                  </a:cubicBezTo>
                  <a:cubicBezTo>
                    <a:pt x="136" y="398"/>
                    <a:pt x="133" y="396"/>
                    <a:pt x="133" y="393"/>
                  </a:cubicBezTo>
                  <a:cubicBezTo>
                    <a:pt x="133" y="390"/>
                    <a:pt x="136" y="387"/>
                    <a:pt x="136" y="386"/>
                  </a:cubicBezTo>
                  <a:cubicBezTo>
                    <a:pt x="136" y="380"/>
                    <a:pt x="134" y="370"/>
                    <a:pt x="136" y="361"/>
                  </a:cubicBezTo>
                  <a:cubicBezTo>
                    <a:pt x="137" y="351"/>
                    <a:pt x="141" y="340"/>
                    <a:pt x="142" y="328"/>
                  </a:cubicBezTo>
                  <a:cubicBezTo>
                    <a:pt x="143" y="318"/>
                    <a:pt x="142" y="313"/>
                    <a:pt x="144" y="303"/>
                  </a:cubicBezTo>
                  <a:cubicBezTo>
                    <a:pt x="152" y="304"/>
                    <a:pt x="150" y="313"/>
                    <a:pt x="151" y="318"/>
                  </a:cubicBezTo>
                  <a:cubicBezTo>
                    <a:pt x="151" y="322"/>
                    <a:pt x="153" y="328"/>
                    <a:pt x="153" y="333"/>
                  </a:cubicBezTo>
                  <a:cubicBezTo>
                    <a:pt x="152" y="344"/>
                    <a:pt x="147" y="356"/>
                    <a:pt x="146" y="367"/>
                  </a:cubicBezTo>
                  <a:cubicBezTo>
                    <a:pt x="146" y="373"/>
                    <a:pt x="149" y="378"/>
                    <a:pt x="148" y="384"/>
                  </a:cubicBezTo>
                  <a:cubicBezTo>
                    <a:pt x="148" y="388"/>
                    <a:pt x="144" y="390"/>
                    <a:pt x="144" y="393"/>
                  </a:cubicBezTo>
                  <a:cubicBezTo>
                    <a:pt x="144" y="408"/>
                    <a:pt x="149" y="423"/>
                    <a:pt x="146" y="438"/>
                  </a:cubicBezTo>
                  <a:cubicBezTo>
                    <a:pt x="156" y="443"/>
                    <a:pt x="158" y="432"/>
                    <a:pt x="168" y="431"/>
                  </a:cubicBezTo>
                  <a:cubicBezTo>
                    <a:pt x="166" y="419"/>
                    <a:pt x="173" y="417"/>
                    <a:pt x="176" y="410"/>
                  </a:cubicBezTo>
                  <a:cubicBezTo>
                    <a:pt x="180" y="414"/>
                    <a:pt x="170" y="422"/>
                    <a:pt x="172" y="431"/>
                  </a:cubicBezTo>
                  <a:cubicBezTo>
                    <a:pt x="163" y="439"/>
                    <a:pt x="159" y="452"/>
                    <a:pt x="148" y="457"/>
                  </a:cubicBezTo>
                  <a:cubicBezTo>
                    <a:pt x="151" y="471"/>
                    <a:pt x="152" y="488"/>
                    <a:pt x="159" y="498"/>
                  </a:cubicBezTo>
                  <a:cubicBezTo>
                    <a:pt x="158" y="517"/>
                    <a:pt x="162" y="529"/>
                    <a:pt x="170" y="539"/>
                  </a:cubicBezTo>
                  <a:cubicBezTo>
                    <a:pt x="176" y="540"/>
                    <a:pt x="174" y="533"/>
                    <a:pt x="176" y="530"/>
                  </a:cubicBezTo>
                  <a:cubicBezTo>
                    <a:pt x="179" y="526"/>
                    <a:pt x="185" y="525"/>
                    <a:pt x="187" y="519"/>
                  </a:cubicBezTo>
                  <a:cubicBezTo>
                    <a:pt x="191" y="523"/>
                    <a:pt x="183" y="525"/>
                    <a:pt x="181" y="528"/>
                  </a:cubicBezTo>
                  <a:cubicBezTo>
                    <a:pt x="180" y="529"/>
                    <a:pt x="181" y="533"/>
                    <a:pt x="181" y="534"/>
                  </a:cubicBezTo>
                  <a:cubicBezTo>
                    <a:pt x="180" y="536"/>
                    <a:pt x="174" y="538"/>
                    <a:pt x="174" y="545"/>
                  </a:cubicBezTo>
                  <a:cubicBezTo>
                    <a:pt x="174" y="553"/>
                    <a:pt x="180" y="554"/>
                    <a:pt x="183" y="562"/>
                  </a:cubicBezTo>
                  <a:cubicBezTo>
                    <a:pt x="185" y="556"/>
                    <a:pt x="198" y="560"/>
                    <a:pt x="202" y="556"/>
                  </a:cubicBezTo>
                  <a:cubicBezTo>
                    <a:pt x="208" y="560"/>
                    <a:pt x="195" y="565"/>
                    <a:pt x="196" y="571"/>
                  </a:cubicBezTo>
                  <a:cubicBezTo>
                    <a:pt x="197" y="578"/>
                    <a:pt x="202" y="581"/>
                    <a:pt x="204" y="588"/>
                  </a:cubicBezTo>
                  <a:cubicBezTo>
                    <a:pt x="207" y="588"/>
                    <a:pt x="206" y="584"/>
                    <a:pt x="206" y="582"/>
                  </a:cubicBezTo>
                  <a:cubicBezTo>
                    <a:pt x="215" y="591"/>
                    <a:pt x="227" y="597"/>
                    <a:pt x="243" y="599"/>
                  </a:cubicBezTo>
                  <a:cubicBezTo>
                    <a:pt x="245" y="611"/>
                    <a:pt x="235" y="616"/>
                    <a:pt x="241" y="627"/>
                  </a:cubicBezTo>
                  <a:cubicBezTo>
                    <a:pt x="246" y="625"/>
                    <a:pt x="250" y="623"/>
                    <a:pt x="258" y="624"/>
                  </a:cubicBezTo>
                  <a:cubicBezTo>
                    <a:pt x="257" y="629"/>
                    <a:pt x="252" y="629"/>
                    <a:pt x="249" y="627"/>
                  </a:cubicBezTo>
                  <a:cubicBezTo>
                    <a:pt x="247" y="629"/>
                    <a:pt x="249" y="634"/>
                    <a:pt x="243" y="633"/>
                  </a:cubicBezTo>
                  <a:cubicBezTo>
                    <a:pt x="243" y="635"/>
                    <a:pt x="247" y="635"/>
                    <a:pt x="249" y="635"/>
                  </a:cubicBezTo>
                  <a:cubicBezTo>
                    <a:pt x="245" y="647"/>
                    <a:pt x="239" y="636"/>
                    <a:pt x="230" y="635"/>
                  </a:cubicBezTo>
                  <a:cubicBezTo>
                    <a:pt x="225" y="640"/>
                    <a:pt x="223" y="647"/>
                    <a:pt x="221" y="654"/>
                  </a:cubicBezTo>
                  <a:cubicBezTo>
                    <a:pt x="209" y="660"/>
                    <a:pt x="200" y="669"/>
                    <a:pt x="189" y="678"/>
                  </a:cubicBezTo>
                  <a:cubicBezTo>
                    <a:pt x="189" y="679"/>
                    <a:pt x="188" y="682"/>
                    <a:pt x="187" y="682"/>
                  </a:cubicBezTo>
                  <a:cubicBezTo>
                    <a:pt x="183" y="684"/>
                    <a:pt x="182" y="685"/>
                    <a:pt x="178" y="689"/>
                  </a:cubicBezTo>
                  <a:cubicBezTo>
                    <a:pt x="174" y="694"/>
                    <a:pt x="166" y="697"/>
                    <a:pt x="161" y="706"/>
                  </a:cubicBezTo>
                  <a:cubicBezTo>
                    <a:pt x="152" y="708"/>
                    <a:pt x="143" y="711"/>
                    <a:pt x="142" y="721"/>
                  </a:cubicBezTo>
                  <a:cubicBezTo>
                    <a:pt x="132" y="721"/>
                    <a:pt x="127" y="731"/>
                    <a:pt x="121" y="736"/>
                  </a:cubicBezTo>
                  <a:cubicBezTo>
                    <a:pt x="119" y="737"/>
                    <a:pt x="116" y="735"/>
                    <a:pt x="114" y="736"/>
                  </a:cubicBezTo>
                  <a:cubicBezTo>
                    <a:pt x="113" y="736"/>
                    <a:pt x="113" y="740"/>
                    <a:pt x="112" y="740"/>
                  </a:cubicBezTo>
                  <a:cubicBezTo>
                    <a:pt x="105" y="745"/>
                    <a:pt x="95" y="748"/>
                    <a:pt x="88" y="755"/>
                  </a:cubicBezTo>
                  <a:cubicBezTo>
                    <a:pt x="85" y="755"/>
                    <a:pt x="82" y="756"/>
                    <a:pt x="82" y="753"/>
                  </a:cubicBezTo>
                  <a:cubicBezTo>
                    <a:pt x="72" y="761"/>
                    <a:pt x="58" y="765"/>
                    <a:pt x="43" y="768"/>
                  </a:cubicBezTo>
                  <a:cubicBezTo>
                    <a:pt x="41" y="777"/>
                    <a:pt x="49" y="783"/>
                    <a:pt x="43" y="790"/>
                  </a:cubicBezTo>
                  <a:cubicBezTo>
                    <a:pt x="45" y="795"/>
                    <a:pt x="53" y="794"/>
                    <a:pt x="56" y="798"/>
                  </a:cubicBezTo>
                  <a:cubicBezTo>
                    <a:pt x="60" y="807"/>
                    <a:pt x="52" y="813"/>
                    <a:pt x="50" y="820"/>
                  </a:cubicBezTo>
                  <a:cubicBezTo>
                    <a:pt x="49" y="822"/>
                    <a:pt x="51" y="826"/>
                    <a:pt x="50" y="828"/>
                  </a:cubicBezTo>
                  <a:cubicBezTo>
                    <a:pt x="49" y="831"/>
                    <a:pt x="43" y="833"/>
                    <a:pt x="41" y="837"/>
                  </a:cubicBezTo>
                  <a:cubicBezTo>
                    <a:pt x="37" y="846"/>
                    <a:pt x="39" y="857"/>
                    <a:pt x="26" y="860"/>
                  </a:cubicBezTo>
                  <a:cubicBezTo>
                    <a:pt x="31" y="841"/>
                    <a:pt x="55" y="824"/>
                    <a:pt x="43" y="800"/>
                  </a:cubicBezTo>
                  <a:cubicBezTo>
                    <a:pt x="37" y="798"/>
                    <a:pt x="37" y="798"/>
                    <a:pt x="30" y="800"/>
                  </a:cubicBezTo>
                  <a:cubicBezTo>
                    <a:pt x="25" y="784"/>
                    <a:pt x="21" y="764"/>
                    <a:pt x="18" y="745"/>
                  </a:cubicBezTo>
                  <a:cubicBezTo>
                    <a:pt x="15" y="730"/>
                    <a:pt x="10" y="716"/>
                    <a:pt x="11" y="704"/>
                  </a:cubicBezTo>
                  <a:cubicBezTo>
                    <a:pt x="8" y="701"/>
                    <a:pt x="8" y="696"/>
                    <a:pt x="5" y="693"/>
                  </a:cubicBezTo>
                  <a:cubicBezTo>
                    <a:pt x="5" y="683"/>
                    <a:pt x="6" y="673"/>
                    <a:pt x="5" y="663"/>
                  </a:cubicBezTo>
                  <a:cubicBezTo>
                    <a:pt x="4" y="660"/>
                    <a:pt x="1" y="655"/>
                    <a:pt x="0" y="652"/>
                  </a:cubicBezTo>
                  <a:cubicBezTo>
                    <a:pt x="0" y="647"/>
                    <a:pt x="3" y="643"/>
                    <a:pt x="3" y="637"/>
                  </a:cubicBezTo>
                  <a:cubicBezTo>
                    <a:pt x="2" y="633"/>
                    <a:pt x="0" y="631"/>
                    <a:pt x="0" y="629"/>
                  </a:cubicBezTo>
                  <a:cubicBezTo>
                    <a:pt x="1" y="623"/>
                    <a:pt x="4" y="619"/>
                    <a:pt x="5" y="614"/>
                  </a:cubicBezTo>
                  <a:cubicBezTo>
                    <a:pt x="5" y="609"/>
                    <a:pt x="3" y="603"/>
                    <a:pt x="3" y="599"/>
                  </a:cubicBezTo>
                  <a:cubicBezTo>
                    <a:pt x="3" y="595"/>
                    <a:pt x="5" y="593"/>
                    <a:pt x="5" y="592"/>
                  </a:cubicBezTo>
                  <a:cubicBezTo>
                    <a:pt x="5" y="589"/>
                    <a:pt x="2" y="589"/>
                    <a:pt x="3" y="586"/>
                  </a:cubicBezTo>
                  <a:cubicBezTo>
                    <a:pt x="3" y="575"/>
                    <a:pt x="4" y="561"/>
                    <a:pt x="7" y="549"/>
                  </a:cubicBezTo>
                  <a:cubicBezTo>
                    <a:pt x="8" y="545"/>
                    <a:pt x="10" y="541"/>
                    <a:pt x="11" y="536"/>
                  </a:cubicBezTo>
                  <a:cubicBezTo>
                    <a:pt x="12" y="533"/>
                    <a:pt x="9" y="530"/>
                    <a:pt x="9" y="530"/>
                  </a:cubicBezTo>
                  <a:cubicBezTo>
                    <a:pt x="9" y="528"/>
                    <a:pt x="13" y="525"/>
                    <a:pt x="13" y="521"/>
                  </a:cubicBezTo>
                  <a:cubicBezTo>
                    <a:pt x="14" y="519"/>
                    <a:pt x="13" y="516"/>
                    <a:pt x="13" y="513"/>
                  </a:cubicBezTo>
                  <a:cubicBezTo>
                    <a:pt x="15" y="506"/>
                    <a:pt x="19" y="501"/>
                    <a:pt x="15" y="491"/>
                  </a:cubicBezTo>
                  <a:cubicBezTo>
                    <a:pt x="30" y="464"/>
                    <a:pt x="33" y="438"/>
                    <a:pt x="41" y="403"/>
                  </a:cubicBezTo>
                  <a:cubicBezTo>
                    <a:pt x="41" y="401"/>
                    <a:pt x="37" y="402"/>
                    <a:pt x="35" y="401"/>
                  </a:cubicBezTo>
                  <a:cubicBezTo>
                    <a:pt x="33" y="399"/>
                    <a:pt x="33" y="385"/>
                    <a:pt x="30" y="391"/>
                  </a:cubicBezTo>
                  <a:cubicBezTo>
                    <a:pt x="28" y="387"/>
                    <a:pt x="28" y="380"/>
                    <a:pt x="33" y="378"/>
                  </a:cubicBezTo>
                  <a:cubicBezTo>
                    <a:pt x="36" y="383"/>
                    <a:pt x="35" y="392"/>
                    <a:pt x="39" y="397"/>
                  </a:cubicBezTo>
                  <a:cubicBezTo>
                    <a:pt x="52" y="393"/>
                    <a:pt x="48" y="374"/>
                    <a:pt x="54" y="363"/>
                  </a:cubicBezTo>
                  <a:cubicBezTo>
                    <a:pt x="50" y="362"/>
                    <a:pt x="36" y="358"/>
                    <a:pt x="35" y="369"/>
                  </a:cubicBezTo>
                  <a:cubicBezTo>
                    <a:pt x="32" y="368"/>
                    <a:pt x="36" y="366"/>
                    <a:pt x="35" y="363"/>
                  </a:cubicBezTo>
                  <a:cubicBezTo>
                    <a:pt x="37" y="355"/>
                    <a:pt x="27" y="359"/>
                    <a:pt x="28" y="352"/>
                  </a:cubicBezTo>
                  <a:cubicBezTo>
                    <a:pt x="31" y="352"/>
                    <a:pt x="32" y="352"/>
                    <a:pt x="33" y="350"/>
                  </a:cubicBezTo>
                  <a:cubicBezTo>
                    <a:pt x="32" y="343"/>
                    <a:pt x="31" y="336"/>
                    <a:pt x="26" y="333"/>
                  </a:cubicBezTo>
                  <a:cubicBezTo>
                    <a:pt x="29" y="321"/>
                    <a:pt x="25" y="316"/>
                    <a:pt x="28" y="307"/>
                  </a:cubicBezTo>
                  <a:cubicBezTo>
                    <a:pt x="42" y="308"/>
                    <a:pt x="55" y="309"/>
                    <a:pt x="56" y="322"/>
                  </a:cubicBezTo>
                  <a:cubicBezTo>
                    <a:pt x="60" y="317"/>
                    <a:pt x="56" y="314"/>
                    <a:pt x="58" y="305"/>
                  </a:cubicBezTo>
                  <a:cubicBezTo>
                    <a:pt x="60" y="298"/>
                    <a:pt x="61" y="309"/>
                    <a:pt x="61" y="311"/>
                  </a:cubicBezTo>
                  <a:cubicBezTo>
                    <a:pt x="63" y="314"/>
                    <a:pt x="66" y="316"/>
                    <a:pt x="69" y="318"/>
                  </a:cubicBezTo>
                  <a:cubicBezTo>
                    <a:pt x="80" y="306"/>
                    <a:pt x="81" y="284"/>
                    <a:pt x="97" y="277"/>
                  </a:cubicBezTo>
                  <a:cubicBezTo>
                    <a:pt x="93" y="269"/>
                    <a:pt x="95" y="252"/>
                    <a:pt x="108" y="253"/>
                  </a:cubicBezTo>
                  <a:cubicBezTo>
                    <a:pt x="107" y="245"/>
                    <a:pt x="109" y="236"/>
                    <a:pt x="108" y="228"/>
                  </a:cubicBezTo>
                  <a:cubicBezTo>
                    <a:pt x="107" y="223"/>
                    <a:pt x="104" y="221"/>
                    <a:pt x="103" y="217"/>
                  </a:cubicBezTo>
                  <a:cubicBezTo>
                    <a:pt x="101" y="208"/>
                    <a:pt x="103" y="198"/>
                    <a:pt x="101" y="189"/>
                  </a:cubicBezTo>
                  <a:cubicBezTo>
                    <a:pt x="101" y="185"/>
                    <a:pt x="98" y="181"/>
                    <a:pt x="97" y="176"/>
                  </a:cubicBezTo>
                  <a:cubicBezTo>
                    <a:pt x="96" y="170"/>
                    <a:pt x="97" y="163"/>
                    <a:pt x="95" y="157"/>
                  </a:cubicBezTo>
                  <a:cubicBezTo>
                    <a:pt x="93" y="149"/>
                    <a:pt x="88" y="142"/>
                    <a:pt x="84" y="133"/>
                  </a:cubicBezTo>
                  <a:cubicBezTo>
                    <a:pt x="79" y="120"/>
                    <a:pt x="76" y="105"/>
                    <a:pt x="65" y="97"/>
                  </a:cubicBezTo>
                  <a:cubicBezTo>
                    <a:pt x="66" y="90"/>
                    <a:pt x="63" y="89"/>
                    <a:pt x="63" y="84"/>
                  </a:cubicBezTo>
                  <a:cubicBezTo>
                    <a:pt x="56" y="81"/>
                    <a:pt x="61" y="91"/>
                    <a:pt x="54" y="88"/>
                  </a:cubicBezTo>
                  <a:cubicBezTo>
                    <a:pt x="56" y="81"/>
                    <a:pt x="52" y="74"/>
                    <a:pt x="52" y="69"/>
                  </a:cubicBezTo>
                  <a:cubicBezTo>
                    <a:pt x="52" y="67"/>
                    <a:pt x="55" y="67"/>
                    <a:pt x="54" y="65"/>
                  </a:cubicBezTo>
                  <a:cubicBezTo>
                    <a:pt x="53" y="61"/>
                    <a:pt x="50" y="56"/>
                    <a:pt x="48" y="52"/>
                  </a:cubicBezTo>
                  <a:cubicBezTo>
                    <a:pt x="45" y="47"/>
                    <a:pt x="43" y="42"/>
                    <a:pt x="41" y="39"/>
                  </a:cubicBezTo>
                  <a:cubicBezTo>
                    <a:pt x="34" y="27"/>
                    <a:pt x="22" y="18"/>
                    <a:pt x="22" y="0"/>
                  </a:cubicBezTo>
                  <a:cubicBezTo>
                    <a:pt x="36" y="0"/>
                    <a:pt x="38" y="21"/>
                    <a:pt x="45" y="30"/>
                  </a:cubicBezTo>
                  <a:cubicBezTo>
                    <a:pt x="48" y="34"/>
                    <a:pt x="52" y="36"/>
                    <a:pt x="54" y="39"/>
                  </a:cubicBezTo>
                  <a:cubicBezTo>
                    <a:pt x="56" y="43"/>
                    <a:pt x="56" y="51"/>
                    <a:pt x="58" y="56"/>
                  </a:cubicBezTo>
                  <a:cubicBezTo>
                    <a:pt x="60" y="59"/>
                    <a:pt x="63" y="61"/>
                    <a:pt x="65" y="65"/>
                  </a:cubicBezTo>
                  <a:cubicBezTo>
                    <a:pt x="67" y="71"/>
                    <a:pt x="64" y="81"/>
                    <a:pt x="73" y="84"/>
                  </a:cubicBezTo>
                  <a:cubicBezTo>
                    <a:pt x="73" y="95"/>
                    <a:pt x="78" y="105"/>
                    <a:pt x="82" y="114"/>
                  </a:cubicBezTo>
                  <a:cubicBezTo>
                    <a:pt x="83" y="117"/>
                    <a:pt x="84" y="121"/>
                    <a:pt x="86" y="125"/>
                  </a:cubicBezTo>
                  <a:cubicBezTo>
                    <a:pt x="87" y="126"/>
                    <a:pt x="92" y="129"/>
                    <a:pt x="93" y="131"/>
                  </a:cubicBezTo>
                  <a:cubicBezTo>
                    <a:pt x="94" y="133"/>
                    <a:pt x="94" y="139"/>
                    <a:pt x="95" y="142"/>
                  </a:cubicBezTo>
                  <a:cubicBezTo>
                    <a:pt x="97" y="147"/>
                    <a:pt x="98" y="150"/>
                    <a:pt x="101" y="157"/>
                  </a:cubicBezTo>
                  <a:cubicBezTo>
                    <a:pt x="104" y="163"/>
                    <a:pt x="110" y="179"/>
                    <a:pt x="112" y="189"/>
                  </a:cubicBezTo>
                  <a:cubicBezTo>
                    <a:pt x="115" y="204"/>
                    <a:pt x="111" y="222"/>
                    <a:pt x="118" y="234"/>
                  </a:cubicBezTo>
                  <a:cubicBezTo>
                    <a:pt x="124" y="229"/>
                    <a:pt x="125" y="218"/>
                    <a:pt x="131" y="213"/>
                  </a:cubicBezTo>
                  <a:cubicBezTo>
                    <a:pt x="132" y="208"/>
                    <a:pt x="130" y="206"/>
                    <a:pt x="125" y="206"/>
                  </a:cubicBezTo>
                  <a:cubicBezTo>
                    <a:pt x="130" y="200"/>
                    <a:pt x="127" y="186"/>
                    <a:pt x="138" y="185"/>
                  </a:cubicBezTo>
                  <a:cubicBezTo>
                    <a:pt x="143" y="190"/>
                    <a:pt x="140" y="190"/>
                    <a:pt x="140" y="200"/>
                  </a:cubicBezTo>
                  <a:cubicBezTo>
                    <a:pt x="153" y="188"/>
                    <a:pt x="157" y="169"/>
                    <a:pt x="174" y="161"/>
                  </a:cubicBezTo>
                  <a:cubicBezTo>
                    <a:pt x="185" y="141"/>
                    <a:pt x="198" y="125"/>
                    <a:pt x="213" y="108"/>
                  </a:cubicBezTo>
                  <a:cubicBezTo>
                    <a:pt x="217" y="102"/>
                    <a:pt x="220" y="95"/>
                    <a:pt x="228" y="92"/>
                  </a:cubicBezTo>
                  <a:cubicBezTo>
                    <a:pt x="214" y="118"/>
                    <a:pt x="196" y="139"/>
                    <a:pt x="181" y="163"/>
                  </a:cubicBezTo>
                  <a:cubicBezTo>
                    <a:pt x="177" y="165"/>
                    <a:pt x="174" y="168"/>
                    <a:pt x="170" y="170"/>
                  </a:cubicBezTo>
                  <a:cubicBezTo>
                    <a:pt x="168" y="184"/>
                    <a:pt x="155" y="189"/>
                    <a:pt x="148" y="198"/>
                  </a:cubicBezTo>
                  <a:cubicBezTo>
                    <a:pt x="146" y="202"/>
                    <a:pt x="149" y="208"/>
                    <a:pt x="142" y="208"/>
                  </a:cubicBezTo>
                  <a:cubicBezTo>
                    <a:pt x="143" y="216"/>
                    <a:pt x="148" y="214"/>
                    <a:pt x="144" y="221"/>
                  </a:cubicBezTo>
                  <a:cubicBezTo>
                    <a:pt x="141" y="224"/>
                    <a:pt x="136" y="226"/>
                    <a:pt x="131" y="228"/>
                  </a:cubicBezTo>
                  <a:cubicBezTo>
                    <a:pt x="129" y="236"/>
                    <a:pt x="121" y="243"/>
                    <a:pt x="118" y="255"/>
                  </a:cubicBezTo>
                  <a:cubicBezTo>
                    <a:pt x="116" y="271"/>
                    <a:pt x="122" y="290"/>
                    <a:pt x="114" y="303"/>
                  </a:cubicBezTo>
                  <a:cubicBezTo>
                    <a:pt x="108" y="299"/>
                    <a:pt x="108" y="289"/>
                    <a:pt x="108" y="279"/>
                  </a:cubicBezTo>
                  <a:cubicBezTo>
                    <a:pt x="100" y="287"/>
                    <a:pt x="96" y="299"/>
                    <a:pt x="88" y="307"/>
                  </a:cubicBezTo>
                  <a:cubicBezTo>
                    <a:pt x="88" y="311"/>
                    <a:pt x="88" y="314"/>
                    <a:pt x="88" y="318"/>
                  </a:cubicBezTo>
                  <a:cubicBezTo>
                    <a:pt x="82" y="321"/>
                    <a:pt x="84" y="331"/>
                    <a:pt x="76" y="333"/>
                  </a:cubicBezTo>
                  <a:cubicBezTo>
                    <a:pt x="74" y="350"/>
                    <a:pt x="68" y="362"/>
                    <a:pt x="58" y="371"/>
                  </a:cubicBezTo>
                  <a:cubicBezTo>
                    <a:pt x="60" y="384"/>
                    <a:pt x="55" y="391"/>
                    <a:pt x="52" y="399"/>
                  </a:cubicBezTo>
                  <a:cubicBezTo>
                    <a:pt x="54" y="401"/>
                    <a:pt x="54" y="404"/>
                    <a:pt x="54" y="408"/>
                  </a:cubicBezTo>
                  <a:cubicBezTo>
                    <a:pt x="53" y="413"/>
                    <a:pt x="64" y="407"/>
                    <a:pt x="61" y="414"/>
                  </a:cubicBezTo>
                  <a:cubicBezTo>
                    <a:pt x="58" y="414"/>
                    <a:pt x="56" y="414"/>
                    <a:pt x="54" y="414"/>
                  </a:cubicBezTo>
                  <a:cubicBezTo>
                    <a:pt x="47" y="413"/>
                    <a:pt x="53" y="425"/>
                    <a:pt x="45" y="423"/>
                  </a:cubicBezTo>
                  <a:cubicBezTo>
                    <a:pt x="44" y="448"/>
                    <a:pt x="35" y="464"/>
                    <a:pt x="33" y="487"/>
                  </a:cubicBezTo>
                  <a:cubicBezTo>
                    <a:pt x="40" y="490"/>
                    <a:pt x="41" y="475"/>
                    <a:pt x="43" y="481"/>
                  </a:cubicBezTo>
                  <a:cubicBezTo>
                    <a:pt x="53" y="481"/>
                    <a:pt x="46" y="496"/>
                    <a:pt x="41" y="496"/>
                  </a:cubicBezTo>
                  <a:cubicBezTo>
                    <a:pt x="40" y="504"/>
                    <a:pt x="42" y="515"/>
                    <a:pt x="33" y="515"/>
                  </a:cubicBezTo>
                  <a:cubicBezTo>
                    <a:pt x="32" y="506"/>
                    <a:pt x="36" y="503"/>
                    <a:pt x="35" y="494"/>
                  </a:cubicBezTo>
                  <a:cubicBezTo>
                    <a:pt x="30" y="492"/>
                    <a:pt x="32" y="496"/>
                    <a:pt x="30" y="498"/>
                  </a:cubicBezTo>
                  <a:cubicBezTo>
                    <a:pt x="26" y="505"/>
                    <a:pt x="20" y="534"/>
                    <a:pt x="18" y="549"/>
                  </a:cubicBezTo>
                  <a:cubicBezTo>
                    <a:pt x="16" y="560"/>
                    <a:pt x="18" y="570"/>
                    <a:pt x="15" y="582"/>
                  </a:cubicBezTo>
                  <a:cubicBezTo>
                    <a:pt x="22" y="577"/>
                    <a:pt x="20" y="566"/>
                    <a:pt x="22" y="556"/>
                  </a:cubicBezTo>
                  <a:cubicBezTo>
                    <a:pt x="24" y="543"/>
                    <a:pt x="26" y="531"/>
                    <a:pt x="30" y="521"/>
                  </a:cubicBezTo>
                  <a:cubicBezTo>
                    <a:pt x="38" y="527"/>
                    <a:pt x="29" y="534"/>
                    <a:pt x="28" y="539"/>
                  </a:cubicBezTo>
                  <a:cubicBezTo>
                    <a:pt x="28" y="543"/>
                    <a:pt x="27" y="547"/>
                    <a:pt x="26" y="551"/>
                  </a:cubicBezTo>
                  <a:cubicBezTo>
                    <a:pt x="26" y="554"/>
                    <a:pt x="24" y="560"/>
                    <a:pt x="24" y="562"/>
                  </a:cubicBezTo>
                  <a:cubicBezTo>
                    <a:pt x="24" y="566"/>
                    <a:pt x="27" y="569"/>
                    <a:pt x="26" y="573"/>
                  </a:cubicBezTo>
                  <a:cubicBezTo>
                    <a:pt x="25" y="588"/>
                    <a:pt x="21" y="604"/>
                    <a:pt x="20" y="620"/>
                  </a:cubicBezTo>
                  <a:cubicBezTo>
                    <a:pt x="15" y="614"/>
                    <a:pt x="19" y="599"/>
                    <a:pt x="18" y="590"/>
                  </a:cubicBezTo>
                  <a:cubicBezTo>
                    <a:pt x="15" y="598"/>
                    <a:pt x="8" y="646"/>
                    <a:pt x="15" y="657"/>
                  </a:cubicBezTo>
                  <a:cubicBezTo>
                    <a:pt x="16" y="657"/>
                    <a:pt x="18" y="653"/>
                    <a:pt x="18" y="652"/>
                  </a:cubicBezTo>
                  <a:cubicBezTo>
                    <a:pt x="25" y="666"/>
                    <a:pt x="22" y="682"/>
                    <a:pt x="24" y="697"/>
                  </a:cubicBezTo>
                  <a:cubicBezTo>
                    <a:pt x="27" y="718"/>
                    <a:pt x="35" y="739"/>
                    <a:pt x="39" y="757"/>
                  </a:cubicBezTo>
                  <a:cubicBezTo>
                    <a:pt x="45" y="759"/>
                    <a:pt x="50" y="756"/>
                    <a:pt x="56" y="755"/>
                  </a:cubicBezTo>
                  <a:cubicBezTo>
                    <a:pt x="69" y="753"/>
                    <a:pt x="83" y="752"/>
                    <a:pt x="88" y="740"/>
                  </a:cubicBezTo>
                  <a:cubicBezTo>
                    <a:pt x="85" y="736"/>
                    <a:pt x="82" y="742"/>
                    <a:pt x="78" y="742"/>
                  </a:cubicBezTo>
                  <a:cubicBezTo>
                    <a:pt x="73" y="743"/>
                    <a:pt x="72" y="740"/>
                    <a:pt x="69" y="740"/>
                  </a:cubicBezTo>
                  <a:cubicBezTo>
                    <a:pt x="63" y="740"/>
                    <a:pt x="51" y="743"/>
                    <a:pt x="43" y="736"/>
                  </a:cubicBezTo>
                  <a:cubicBezTo>
                    <a:pt x="53" y="717"/>
                    <a:pt x="77" y="726"/>
                    <a:pt x="93" y="719"/>
                  </a:cubicBezTo>
                  <a:cubicBezTo>
                    <a:pt x="96" y="717"/>
                    <a:pt x="100" y="714"/>
                    <a:pt x="103" y="712"/>
                  </a:cubicBezTo>
                  <a:cubicBezTo>
                    <a:pt x="111" y="709"/>
                    <a:pt x="119" y="707"/>
                    <a:pt x="127" y="702"/>
                  </a:cubicBezTo>
                  <a:cubicBezTo>
                    <a:pt x="131" y="699"/>
                    <a:pt x="132" y="693"/>
                    <a:pt x="138" y="695"/>
                  </a:cubicBezTo>
                  <a:cubicBezTo>
                    <a:pt x="136" y="691"/>
                    <a:pt x="133" y="679"/>
                    <a:pt x="131" y="676"/>
                  </a:cubicBezTo>
                  <a:cubicBezTo>
                    <a:pt x="131" y="675"/>
                    <a:pt x="128" y="677"/>
                    <a:pt x="129" y="678"/>
                  </a:cubicBezTo>
                  <a:cubicBezTo>
                    <a:pt x="124" y="671"/>
                    <a:pt x="141" y="669"/>
                    <a:pt x="146" y="665"/>
                  </a:cubicBezTo>
                  <a:close/>
                  <a:moveTo>
                    <a:pt x="185" y="564"/>
                  </a:moveTo>
                  <a:cubicBezTo>
                    <a:pt x="186" y="573"/>
                    <a:pt x="189" y="579"/>
                    <a:pt x="196" y="582"/>
                  </a:cubicBezTo>
                  <a:cubicBezTo>
                    <a:pt x="195" y="572"/>
                    <a:pt x="189" y="569"/>
                    <a:pt x="185" y="564"/>
                  </a:cubicBezTo>
                  <a:close/>
                  <a:moveTo>
                    <a:pt x="97" y="281"/>
                  </a:moveTo>
                  <a:cubicBezTo>
                    <a:pt x="90" y="288"/>
                    <a:pt x="105" y="288"/>
                    <a:pt x="97" y="281"/>
                  </a:cubicBezTo>
                  <a:close/>
                  <a:moveTo>
                    <a:pt x="20" y="693"/>
                  </a:moveTo>
                  <a:cubicBezTo>
                    <a:pt x="20" y="688"/>
                    <a:pt x="19" y="685"/>
                    <a:pt x="15" y="684"/>
                  </a:cubicBezTo>
                  <a:cubicBezTo>
                    <a:pt x="16" y="688"/>
                    <a:pt x="17" y="692"/>
                    <a:pt x="20" y="693"/>
                  </a:cubicBezTo>
                  <a:close/>
                  <a:moveTo>
                    <a:pt x="144" y="706"/>
                  </a:moveTo>
                  <a:cubicBezTo>
                    <a:pt x="149" y="706"/>
                    <a:pt x="151" y="704"/>
                    <a:pt x="151" y="699"/>
                  </a:cubicBezTo>
                  <a:cubicBezTo>
                    <a:pt x="145" y="698"/>
                    <a:pt x="146" y="704"/>
                    <a:pt x="144" y="706"/>
                  </a:cubicBezTo>
                  <a:close/>
                  <a:moveTo>
                    <a:pt x="97" y="738"/>
                  </a:moveTo>
                  <a:cubicBezTo>
                    <a:pt x="101" y="738"/>
                    <a:pt x="102" y="736"/>
                    <a:pt x="103" y="734"/>
                  </a:cubicBezTo>
                  <a:cubicBezTo>
                    <a:pt x="100" y="734"/>
                    <a:pt x="98" y="735"/>
                    <a:pt x="97" y="738"/>
                  </a:cubicBezTo>
                  <a:close/>
                  <a:moveTo>
                    <a:pt x="37" y="790"/>
                  </a:moveTo>
                  <a:cubicBezTo>
                    <a:pt x="38" y="790"/>
                    <a:pt x="40" y="790"/>
                    <a:pt x="41" y="790"/>
                  </a:cubicBezTo>
                  <a:cubicBezTo>
                    <a:pt x="41" y="788"/>
                    <a:pt x="41" y="787"/>
                    <a:pt x="41" y="785"/>
                  </a:cubicBezTo>
                  <a:cubicBezTo>
                    <a:pt x="40" y="785"/>
                    <a:pt x="38" y="785"/>
                    <a:pt x="37" y="785"/>
                  </a:cubicBezTo>
                  <a:cubicBezTo>
                    <a:pt x="37" y="787"/>
                    <a:pt x="37" y="788"/>
                    <a:pt x="37" y="79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69"/>
            <p:cNvSpPr>
              <a:spLocks noEditPoints="1"/>
            </p:cNvSpPr>
            <p:nvPr/>
          </p:nvSpPr>
          <p:spPr bwMode="auto">
            <a:xfrm>
              <a:off x="6719887" y="2959099"/>
              <a:ext cx="1057275" cy="874713"/>
            </a:xfrm>
            <a:custGeom>
              <a:avLst/>
              <a:gdLst>
                <a:gd name="T0" fmla="*/ 97 w 415"/>
                <a:gd name="T1" fmla="*/ 277 h 343"/>
                <a:gd name="T2" fmla="*/ 80 w 415"/>
                <a:gd name="T3" fmla="*/ 305 h 343"/>
                <a:gd name="T4" fmla="*/ 69 w 415"/>
                <a:gd name="T5" fmla="*/ 320 h 343"/>
                <a:gd name="T6" fmla="*/ 45 w 415"/>
                <a:gd name="T7" fmla="*/ 337 h 343"/>
                <a:gd name="T8" fmla="*/ 65 w 415"/>
                <a:gd name="T9" fmla="*/ 309 h 343"/>
                <a:gd name="T10" fmla="*/ 63 w 415"/>
                <a:gd name="T11" fmla="*/ 292 h 343"/>
                <a:gd name="T12" fmla="*/ 56 w 415"/>
                <a:gd name="T13" fmla="*/ 281 h 343"/>
                <a:gd name="T14" fmla="*/ 47 w 415"/>
                <a:gd name="T15" fmla="*/ 258 h 343"/>
                <a:gd name="T16" fmla="*/ 2 w 415"/>
                <a:gd name="T17" fmla="*/ 247 h 343"/>
                <a:gd name="T18" fmla="*/ 24 w 415"/>
                <a:gd name="T19" fmla="*/ 243 h 343"/>
                <a:gd name="T20" fmla="*/ 41 w 415"/>
                <a:gd name="T21" fmla="*/ 238 h 343"/>
                <a:gd name="T22" fmla="*/ 73 w 415"/>
                <a:gd name="T23" fmla="*/ 221 h 343"/>
                <a:gd name="T24" fmla="*/ 135 w 415"/>
                <a:gd name="T25" fmla="*/ 191 h 343"/>
                <a:gd name="T26" fmla="*/ 146 w 415"/>
                <a:gd name="T27" fmla="*/ 187 h 343"/>
                <a:gd name="T28" fmla="*/ 195 w 415"/>
                <a:gd name="T29" fmla="*/ 142 h 343"/>
                <a:gd name="T30" fmla="*/ 215 w 415"/>
                <a:gd name="T31" fmla="*/ 114 h 343"/>
                <a:gd name="T32" fmla="*/ 232 w 415"/>
                <a:gd name="T33" fmla="*/ 97 h 343"/>
                <a:gd name="T34" fmla="*/ 238 w 415"/>
                <a:gd name="T35" fmla="*/ 125 h 343"/>
                <a:gd name="T36" fmla="*/ 258 w 415"/>
                <a:gd name="T37" fmla="*/ 112 h 343"/>
                <a:gd name="T38" fmla="*/ 309 w 415"/>
                <a:gd name="T39" fmla="*/ 77 h 343"/>
                <a:gd name="T40" fmla="*/ 322 w 415"/>
                <a:gd name="T41" fmla="*/ 69 h 343"/>
                <a:gd name="T42" fmla="*/ 335 w 415"/>
                <a:gd name="T43" fmla="*/ 58 h 343"/>
                <a:gd name="T44" fmla="*/ 348 w 415"/>
                <a:gd name="T45" fmla="*/ 49 h 343"/>
                <a:gd name="T46" fmla="*/ 384 w 415"/>
                <a:gd name="T47" fmla="*/ 15 h 343"/>
                <a:gd name="T48" fmla="*/ 410 w 415"/>
                <a:gd name="T49" fmla="*/ 0 h 343"/>
                <a:gd name="T50" fmla="*/ 393 w 415"/>
                <a:gd name="T51" fmla="*/ 28 h 343"/>
                <a:gd name="T52" fmla="*/ 380 w 415"/>
                <a:gd name="T53" fmla="*/ 37 h 343"/>
                <a:gd name="T54" fmla="*/ 358 w 415"/>
                <a:gd name="T55" fmla="*/ 56 h 343"/>
                <a:gd name="T56" fmla="*/ 339 w 415"/>
                <a:gd name="T57" fmla="*/ 69 h 343"/>
                <a:gd name="T58" fmla="*/ 318 w 415"/>
                <a:gd name="T59" fmla="*/ 86 h 343"/>
                <a:gd name="T60" fmla="*/ 305 w 415"/>
                <a:gd name="T61" fmla="*/ 95 h 343"/>
                <a:gd name="T62" fmla="*/ 245 w 415"/>
                <a:gd name="T63" fmla="*/ 137 h 343"/>
                <a:gd name="T64" fmla="*/ 217 w 415"/>
                <a:gd name="T65" fmla="*/ 155 h 343"/>
                <a:gd name="T66" fmla="*/ 187 w 415"/>
                <a:gd name="T67" fmla="*/ 174 h 343"/>
                <a:gd name="T68" fmla="*/ 157 w 415"/>
                <a:gd name="T69" fmla="*/ 193 h 343"/>
                <a:gd name="T70" fmla="*/ 112 w 415"/>
                <a:gd name="T71" fmla="*/ 221 h 343"/>
                <a:gd name="T72" fmla="*/ 105 w 415"/>
                <a:gd name="T73" fmla="*/ 227 h 343"/>
                <a:gd name="T74" fmla="*/ 67 w 415"/>
                <a:gd name="T75" fmla="*/ 251 h 343"/>
                <a:gd name="T76" fmla="*/ 67 w 415"/>
                <a:gd name="T77" fmla="*/ 262 h 343"/>
                <a:gd name="T78" fmla="*/ 75 w 415"/>
                <a:gd name="T79" fmla="*/ 296 h 343"/>
                <a:gd name="T80" fmla="*/ 60 w 415"/>
                <a:gd name="T81" fmla="*/ 255 h 343"/>
                <a:gd name="T82" fmla="*/ 60 w 415"/>
                <a:gd name="T83" fmla="*/ 25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5" h="343">
                  <a:moveTo>
                    <a:pt x="95" y="275"/>
                  </a:moveTo>
                  <a:cubicBezTo>
                    <a:pt x="96" y="271"/>
                    <a:pt x="97" y="275"/>
                    <a:pt x="97" y="277"/>
                  </a:cubicBezTo>
                  <a:cubicBezTo>
                    <a:pt x="91" y="280"/>
                    <a:pt x="88" y="293"/>
                    <a:pt x="84" y="300"/>
                  </a:cubicBezTo>
                  <a:cubicBezTo>
                    <a:pt x="83" y="302"/>
                    <a:pt x="81" y="303"/>
                    <a:pt x="80" y="305"/>
                  </a:cubicBezTo>
                  <a:cubicBezTo>
                    <a:pt x="79" y="306"/>
                    <a:pt x="78" y="308"/>
                    <a:pt x="78" y="309"/>
                  </a:cubicBezTo>
                  <a:cubicBezTo>
                    <a:pt x="75" y="313"/>
                    <a:pt x="73" y="316"/>
                    <a:pt x="69" y="320"/>
                  </a:cubicBezTo>
                  <a:cubicBezTo>
                    <a:pt x="71" y="330"/>
                    <a:pt x="63" y="331"/>
                    <a:pt x="65" y="341"/>
                  </a:cubicBezTo>
                  <a:cubicBezTo>
                    <a:pt x="57" y="341"/>
                    <a:pt x="47" y="343"/>
                    <a:pt x="45" y="337"/>
                  </a:cubicBezTo>
                  <a:cubicBezTo>
                    <a:pt x="45" y="330"/>
                    <a:pt x="53" y="332"/>
                    <a:pt x="56" y="328"/>
                  </a:cubicBezTo>
                  <a:cubicBezTo>
                    <a:pt x="58" y="321"/>
                    <a:pt x="61" y="315"/>
                    <a:pt x="65" y="309"/>
                  </a:cubicBezTo>
                  <a:cubicBezTo>
                    <a:pt x="67" y="305"/>
                    <a:pt x="61" y="304"/>
                    <a:pt x="60" y="303"/>
                  </a:cubicBezTo>
                  <a:cubicBezTo>
                    <a:pt x="60" y="300"/>
                    <a:pt x="63" y="296"/>
                    <a:pt x="63" y="292"/>
                  </a:cubicBezTo>
                  <a:cubicBezTo>
                    <a:pt x="62" y="289"/>
                    <a:pt x="62" y="288"/>
                    <a:pt x="60" y="285"/>
                  </a:cubicBezTo>
                  <a:cubicBezTo>
                    <a:pt x="59" y="284"/>
                    <a:pt x="57" y="282"/>
                    <a:pt x="56" y="281"/>
                  </a:cubicBezTo>
                  <a:cubicBezTo>
                    <a:pt x="54" y="276"/>
                    <a:pt x="57" y="264"/>
                    <a:pt x="47" y="266"/>
                  </a:cubicBezTo>
                  <a:cubicBezTo>
                    <a:pt x="47" y="263"/>
                    <a:pt x="47" y="260"/>
                    <a:pt x="47" y="258"/>
                  </a:cubicBezTo>
                  <a:cubicBezTo>
                    <a:pt x="37" y="253"/>
                    <a:pt x="23" y="257"/>
                    <a:pt x="13" y="260"/>
                  </a:cubicBezTo>
                  <a:cubicBezTo>
                    <a:pt x="15" y="250"/>
                    <a:pt x="0" y="257"/>
                    <a:pt x="2" y="247"/>
                  </a:cubicBezTo>
                  <a:cubicBezTo>
                    <a:pt x="6" y="244"/>
                    <a:pt x="11" y="247"/>
                    <a:pt x="15" y="247"/>
                  </a:cubicBezTo>
                  <a:cubicBezTo>
                    <a:pt x="19" y="246"/>
                    <a:pt x="20" y="244"/>
                    <a:pt x="24" y="243"/>
                  </a:cubicBezTo>
                  <a:cubicBezTo>
                    <a:pt x="27" y="242"/>
                    <a:pt x="31" y="243"/>
                    <a:pt x="35" y="243"/>
                  </a:cubicBezTo>
                  <a:cubicBezTo>
                    <a:pt x="36" y="242"/>
                    <a:pt x="40" y="238"/>
                    <a:pt x="41" y="238"/>
                  </a:cubicBezTo>
                  <a:cubicBezTo>
                    <a:pt x="51" y="235"/>
                    <a:pt x="65" y="234"/>
                    <a:pt x="69" y="223"/>
                  </a:cubicBezTo>
                  <a:cubicBezTo>
                    <a:pt x="72" y="226"/>
                    <a:pt x="73" y="225"/>
                    <a:pt x="73" y="221"/>
                  </a:cubicBezTo>
                  <a:cubicBezTo>
                    <a:pt x="76" y="224"/>
                    <a:pt x="81" y="224"/>
                    <a:pt x="86" y="221"/>
                  </a:cubicBezTo>
                  <a:cubicBezTo>
                    <a:pt x="102" y="213"/>
                    <a:pt x="123" y="201"/>
                    <a:pt x="135" y="191"/>
                  </a:cubicBezTo>
                  <a:cubicBezTo>
                    <a:pt x="141" y="190"/>
                    <a:pt x="140" y="195"/>
                    <a:pt x="142" y="197"/>
                  </a:cubicBezTo>
                  <a:cubicBezTo>
                    <a:pt x="145" y="197"/>
                    <a:pt x="152" y="189"/>
                    <a:pt x="146" y="187"/>
                  </a:cubicBezTo>
                  <a:cubicBezTo>
                    <a:pt x="165" y="177"/>
                    <a:pt x="180" y="163"/>
                    <a:pt x="200" y="155"/>
                  </a:cubicBezTo>
                  <a:cubicBezTo>
                    <a:pt x="196" y="153"/>
                    <a:pt x="200" y="143"/>
                    <a:pt x="195" y="142"/>
                  </a:cubicBezTo>
                  <a:cubicBezTo>
                    <a:pt x="197" y="133"/>
                    <a:pt x="206" y="131"/>
                    <a:pt x="210" y="125"/>
                  </a:cubicBezTo>
                  <a:cubicBezTo>
                    <a:pt x="213" y="121"/>
                    <a:pt x="212" y="117"/>
                    <a:pt x="215" y="114"/>
                  </a:cubicBezTo>
                  <a:cubicBezTo>
                    <a:pt x="216" y="112"/>
                    <a:pt x="220" y="111"/>
                    <a:pt x="221" y="110"/>
                  </a:cubicBezTo>
                  <a:cubicBezTo>
                    <a:pt x="225" y="106"/>
                    <a:pt x="229" y="103"/>
                    <a:pt x="232" y="97"/>
                  </a:cubicBezTo>
                  <a:cubicBezTo>
                    <a:pt x="236" y="97"/>
                    <a:pt x="235" y="103"/>
                    <a:pt x="241" y="101"/>
                  </a:cubicBezTo>
                  <a:cubicBezTo>
                    <a:pt x="240" y="112"/>
                    <a:pt x="237" y="117"/>
                    <a:pt x="238" y="125"/>
                  </a:cubicBezTo>
                  <a:cubicBezTo>
                    <a:pt x="245" y="125"/>
                    <a:pt x="247" y="119"/>
                    <a:pt x="251" y="116"/>
                  </a:cubicBezTo>
                  <a:cubicBezTo>
                    <a:pt x="253" y="114"/>
                    <a:pt x="255" y="113"/>
                    <a:pt x="258" y="112"/>
                  </a:cubicBezTo>
                  <a:cubicBezTo>
                    <a:pt x="263" y="108"/>
                    <a:pt x="274" y="104"/>
                    <a:pt x="281" y="99"/>
                  </a:cubicBezTo>
                  <a:cubicBezTo>
                    <a:pt x="291" y="93"/>
                    <a:pt x="298" y="84"/>
                    <a:pt x="309" y="77"/>
                  </a:cubicBezTo>
                  <a:cubicBezTo>
                    <a:pt x="311" y="76"/>
                    <a:pt x="312" y="75"/>
                    <a:pt x="313" y="73"/>
                  </a:cubicBezTo>
                  <a:cubicBezTo>
                    <a:pt x="314" y="72"/>
                    <a:pt x="321" y="71"/>
                    <a:pt x="322" y="69"/>
                  </a:cubicBezTo>
                  <a:cubicBezTo>
                    <a:pt x="322" y="68"/>
                    <a:pt x="321" y="65"/>
                    <a:pt x="322" y="64"/>
                  </a:cubicBezTo>
                  <a:cubicBezTo>
                    <a:pt x="326" y="62"/>
                    <a:pt x="331" y="61"/>
                    <a:pt x="335" y="58"/>
                  </a:cubicBezTo>
                  <a:cubicBezTo>
                    <a:pt x="339" y="54"/>
                    <a:pt x="344" y="52"/>
                    <a:pt x="346" y="45"/>
                  </a:cubicBezTo>
                  <a:cubicBezTo>
                    <a:pt x="348" y="45"/>
                    <a:pt x="347" y="48"/>
                    <a:pt x="348" y="49"/>
                  </a:cubicBezTo>
                  <a:cubicBezTo>
                    <a:pt x="354" y="43"/>
                    <a:pt x="363" y="37"/>
                    <a:pt x="367" y="28"/>
                  </a:cubicBezTo>
                  <a:cubicBezTo>
                    <a:pt x="373" y="24"/>
                    <a:pt x="384" y="24"/>
                    <a:pt x="384" y="15"/>
                  </a:cubicBezTo>
                  <a:cubicBezTo>
                    <a:pt x="391" y="16"/>
                    <a:pt x="391" y="10"/>
                    <a:pt x="397" y="11"/>
                  </a:cubicBezTo>
                  <a:cubicBezTo>
                    <a:pt x="404" y="10"/>
                    <a:pt x="403" y="1"/>
                    <a:pt x="410" y="0"/>
                  </a:cubicBezTo>
                  <a:cubicBezTo>
                    <a:pt x="411" y="4"/>
                    <a:pt x="415" y="6"/>
                    <a:pt x="414" y="11"/>
                  </a:cubicBezTo>
                  <a:cubicBezTo>
                    <a:pt x="404" y="12"/>
                    <a:pt x="400" y="22"/>
                    <a:pt x="393" y="28"/>
                  </a:cubicBezTo>
                  <a:cubicBezTo>
                    <a:pt x="391" y="29"/>
                    <a:pt x="388" y="29"/>
                    <a:pt x="386" y="30"/>
                  </a:cubicBezTo>
                  <a:cubicBezTo>
                    <a:pt x="384" y="32"/>
                    <a:pt x="382" y="35"/>
                    <a:pt x="380" y="37"/>
                  </a:cubicBezTo>
                  <a:cubicBezTo>
                    <a:pt x="378" y="39"/>
                    <a:pt x="374" y="39"/>
                    <a:pt x="371" y="41"/>
                  </a:cubicBezTo>
                  <a:cubicBezTo>
                    <a:pt x="367" y="45"/>
                    <a:pt x="361" y="50"/>
                    <a:pt x="358" y="56"/>
                  </a:cubicBezTo>
                  <a:cubicBezTo>
                    <a:pt x="353" y="54"/>
                    <a:pt x="351" y="61"/>
                    <a:pt x="348" y="62"/>
                  </a:cubicBezTo>
                  <a:cubicBezTo>
                    <a:pt x="343" y="64"/>
                    <a:pt x="343" y="66"/>
                    <a:pt x="339" y="69"/>
                  </a:cubicBezTo>
                  <a:cubicBezTo>
                    <a:pt x="338" y="70"/>
                    <a:pt x="334" y="70"/>
                    <a:pt x="333" y="71"/>
                  </a:cubicBezTo>
                  <a:cubicBezTo>
                    <a:pt x="328" y="75"/>
                    <a:pt x="324" y="82"/>
                    <a:pt x="318" y="86"/>
                  </a:cubicBezTo>
                  <a:cubicBezTo>
                    <a:pt x="315" y="87"/>
                    <a:pt x="313" y="87"/>
                    <a:pt x="311" y="88"/>
                  </a:cubicBezTo>
                  <a:cubicBezTo>
                    <a:pt x="309" y="90"/>
                    <a:pt x="307" y="92"/>
                    <a:pt x="305" y="95"/>
                  </a:cubicBezTo>
                  <a:cubicBezTo>
                    <a:pt x="295" y="103"/>
                    <a:pt x="279" y="111"/>
                    <a:pt x="266" y="120"/>
                  </a:cubicBezTo>
                  <a:cubicBezTo>
                    <a:pt x="259" y="126"/>
                    <a:pt x="254" y="132"/>
                    <a:pt x="245" y="137"/>
                  </a:cubicBezTo>
                  <a:cubicBezTo>
                    <a:pt x="241" y="140"/>
                    <a:pt x="239" y="143"/>
                    <a:pt x="232" y="144"/>
                  </a:cubicBezTo>
                  <a:cubicBezTo>
                    <a:pt x="229" y="150"/>
                    <a:pt x="222" y="151"/>
                    <a:pt x="217" y="155"/>
                  </a:cubicBezTo>
                  <a:cubicBezTo>
                    <a:pt x="213" y="157"/>
                    <a:pt x="209" y="162"/>
                    <a:pt x="204" y="165"/>
                  </a:cubicBezTo>
                  <a:cubicBezTo>
                    <a:pt x="199" y="169"/>
                    <a:pt x="192" y="170"/>
                    <a:pt x="187" y="174"/>
                  </a:cubicBezTo>
                  <a:cubicBezTo>
                    <a:pt x="183" y="177"/>
                    <a:pt x="179" y="182"/>
                    <a:pt x="174" y="185"/>
                  </a:cubicBezTo>
                  <a:cubicBezTo>
                    <a:pt x="169" y="188"/>
                    <a:pt x="162" y="190"/>
                    <a:pt x="157" y="193"/>
                  </a:cubicBezTo>
                  <a:cubicBezTo>
                    <a:pt x="153" y="196"/>
                    <a:pt x="150" y="198"/>
                    <a:pt x="146" y="202"/>
                  </a:cubicBezTo>
                  <a:cubicBezTo>
                    <a:pt x="140" y="208"/>
                    <a:pt x="121" y="213"/>
                    <a:pt x="112" y="221"/>
                  </a:cubicBezTo>
                  <a:cubicBezTo>
                    <a:pt x="112" y="228"/>
                    <a:pt x="107" y="231"/>
                    <a:pt x="108" y="238"/>
                  </a:cubicBezTo>
                  <a:cubicBezTo>
                    <a:pt x="103" y="239"/>
                    <a:pt x="107" y="231"/>
                    <a:pt x="105" y="227"/>
                  </a:cubicBezTo>
                  <a:cubicBezTo>
                    <a:pt x="87" y="231"/>
                    <a:pt x="70" y="237"/>
                    <a:pt x="69" y="258"/>
                  </a:cubicBezTo>
                  <a:cubicBezTo>
                    <a:pt x="66" y="257"/>
                    <a:pt x="67" y="254"/>
                    <a:pt x="67" y="251"/>
                  </a:cubicBezTo>
                  <a:cubicBezTo>
                    <a:pt x="66" y="251"/>
                    <a:pt x="59" y="259"/>
                    <a:pt x="63" y="262"/>
                  </a:cubicBezTo>
                  <a:cubicBezTo>
                    <a:pt x="63" y="262"/>
                    <a:pt x="67" y="261"/>
                    <a:pt x="67" y="262"/>
                  </a:cubicBezTo>
                  <a:cubicBezTo>
                    <a:pt x="67" y="265"/>
                    <a:pt x="63" y="278"/>
                    <a:pt x="73" y="279"/>
                  </a:cubicBezTo>
                  <a:cubicBezTo>
                    <a:pt x="71" y="288"/>
                    <a:pt x="73" y="289"/>
                    <a:pt x="75" y="296"/>
                  </a:cubicBezTo>
                  <a:cubicBezTo>
                    <a:pt x="88" y="295"/>
                    <a:pt x="86" y="279"/>
                    <a:pt x="95" y="275"/>
                  </a:cubicBezTo>
                  <a:close/>
                  <a:moveTo>
                    <a:pt x="60" y="255"/>
                  </a:moveTo>
                  <a:cubicBezTo>
                    <a:pt x="60" y="254"/>
                    <a:pt x="60" y="253"/>
                    <a:pt x="60" y="251"/>
                  </a:cubicBezTo>
                  <a:cubicBezTo>
                    <a:pt x="56" y="244"/>
                    <a:pt x="50" y="258"/>
                    <a:pt x="60" y="2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70"/>
            <p:cNvSpPr/>
            <p:nvPr/>
          </p:nvSpPr>
          <p:spPr bwMode="auto">
            <a:xfrm>
              <a:off x="-4763" y="3111499"/>
              <a:ext cx="958850" cy="528638"/>
            </a:xfrm>
            <a:custGeom>
              <a:avLst/>
              <a:gdLst>
                <a:gd name="T0" fmla="*/ 322 w 376"/>
                <a:gd name="T1" fmla="*/ 159 h 207"/>
                <a:gd name="T2" fmla="*/ 322 w 376"/>
                <a:gd name="T3" fmla="*/ 172 h 207"/>
                <a:gd name="T4" fmla="*/ 318 w 376"/>
                <a:gd name="T5" fmla="*/ 189 h 207"/>
                <a:gd name="T6" fmla="*/ 313 w 376"/>
                <a:gd name="T7" fmla="*/ 195 h 207"/>
                <a:gd name="T8" fmla="*/ 273 w 376"/>
                <a:gd name="T9" fmla="*/ 172 h 207"/>
                <a:gd name="T10" fmla="*/ 228 w 376"/>
                <a:gd name="T11" fmla="*/ 172 h 207"/>
                <a:gd name="T12" fmla="*/ 198 w 376"/>
                <a:gd name="T13" fmla="*/ 165 h 207"/>
                <a:gd name="T14" fmla="*/ 174 w 376"/>
                <a:gd name="T15" fmla="*/ 133 h 207"/>
                <a:gd name="T16" fmla="*/ 142 w 376"/>
                <a:gd name="T17" fmla="*/ 105 h 207"/>
                <a:gd name="T18" fmla="*/ 107 w 376"/>
                <a:gd name="T19" fmla="*/ 84 h 207"/>
                <a:gd name="T20" fmla="*/ 95 w 376"/>
                <a:gd name="T21" fmla="*/ 77 h 207"/>
                <a:gd name="T22" fmla="*/ 86 w 376"/>
                <a:gd name="T23" fmla="*/ 73 h 207"/>
                <a:gd name="T24" fmla="*/ 67 w 376"/>
                <a:gd name="T25" fmla="*/ 65 h 207"/>
                <a:gd name="T26" fmla="*/ 58 w 376"/>
                <a:gd name="T27" fmla="*/ 62 h 207"/>
                <a:gd name="T28" fmla="*/ 39 w 376"/>
                <a:gd name="T29" fmla="*/ 43 h 207"/>
                <a:gd name="T30" fmla="*/ 26 w 376"/>
                <a:gd name="T31" fmla="*/ 28 h 207"/>
                <a:gd name="T32" fmla="*/ 2 w 376"/>
                <a:gd name="T33" fmla="*/ 0 h 207"/>
                <a:gd name="T34" fmla="*/ 43 w 376"/>
                <a:gd name="T35" fmla="*/ 24 h 207"/>
                <a:gd name="T36" fmla="*/ 50 w 376"/>
                <a:gd name="T37" fmla="*/ 30 h 207"/>
                <a:gd name="T38" fmla="*/ 60 w 376"/>
                <a:gd name="T39" fmla="*/ 30 h 207"/>
                <a:gd name="T40" fmla="*/ 77 w 376"/>
                <a:gd name="T41" fmla="*/ 54 h 207"/>
                <a:gd name="T42" fmla="*/ 90 w 376"/>
                <a:gd name="T43" fmla="*/ 60 h 207"/>
                <a:gd name="T44" fmla="*/ 99 w 376"/>
                <a:gd name="T45" fmla="*/ 69 h 207"/>
                <a:gd name="T46" fmla="*/ 118 w 376"/>
                <a:gd name="T47" fmla="*/ 82 h 207"/>
                <a:gd name="T48" fmla="*/ 140 w 376"/>
                <a:gd name="T49" fmla="*/ 97 h 207"/>
                <a:gd name="T50" fmla="*/ 170 w 376"/>
                <a:gd name="T51" fmla="*/ 114 h 207"/>
                <a:gd name="T52" fmla="*/ 187 w 376"/>
                <a:gd name="T53" fmla="*/ 125 h 207"/>
                <a:gd name="T54" fmla="*/ 206 w 376"/>
                <a:gd name="T55" fmla="*/ 131 h 207"/>
                <a:gd name="T56" fmla="*/ 217 w 376"/>
                <a:gd name="T57" fmla="*/ 131 h 207"/>
                <a:gd name="T58" fmla="*/ 223 w 376"/>
                <a:gd name="T59" fmla="*/ 125 h 207"/>
                <a:gd name="T60" fmla="*/ 210 w 376"/>
                <a:gd name="T61" fmla="*/ 140 h 207"/>
                <a:gd name="T62" fmla="*/ 260 w 376"/>
                <a:gd name="T63" fmla="*/ 157 h 207"/>
                <a:gd name="T64" fmla="*/ 298 w 376"/>
                <a:gd name="T65" fmla="*/ 170 h 207"/>
                <a:gd name="T66" fmla="*/ 311 w 376"/>
                <a:gd name="T67" fmla="*/ 14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6" h="207">
                  <a:moveTo>
                    <a:pt x="315" y="159"/>
                  </a:moveTo>
                  <a:cubicBezTo>
                    <a:pt x="316" y="162"/>
                    <a:pt x="318" y="158"/>
                    <a:pt x="322" y="159"/>
                  </a:cubicBezTo>
                  <a:cubicBezTo>
                    <a:pt x="326" y="161"/>
                    <a:pt x="329" y="171"/>
                    <a:pt x="331" y="167"/>
                  </a:cubicBezTo>
                  <a:cubicBezTo>
                    <a:pt x="336" y="173"/>
                    <a:pt x="324" y="169"/>
                    <a:pt x="322" y="172"/>
                  </a:cubicBezTo>
                  <a:cubicBezTo>
                    <a:pt x="335" y="181"/>
                    <a:pt x="357" y="183"/>
                    <a:pt x="376" y="187"/>
                  </a:cubicBezTo>
                  <a:cubicBezTo>
                    <a:pt x="364" y="207"/>
                    <a:pt x="339" y="178"/>
                    <a:pt x="318" y="189"/>
                  </a:cubicBezTo>
                  <a:cubicBezTo>
                    <a:pt x="317" y="194"/>
                    <a:pt x="327" y="204"/>
                    <a:pt x="326" y="195"/>
                  </a:cubicBezTo>
                  <a:cubicBezTo>
                    <a:pt x="334" y="206"/>
                    <a:pt x="317" y="198"/>
                    <a:pt x="313" y="195"/>
                  </a:cubicBezTo>
                  <a:cubicBezTo>
                    <a:pt x="318" y="192"/>
                    <a:pt x="311" y="190"/>
                    <a:pt x="315" y="189"/>
                  </a:cubicBezTo>
                  <a:cubicBezTo>
                    <a:pt x="304" y="177"/>
                    <a:pt x="282" y="181"/>
                    <a:pt x="273" y="172"/>
                  </a:cubicBezTo>
                  <a:cubicBezTo>
                    <a:pt x="260" y="175"/>
                    <a:pt x="250" y="166"/>
                    <a:pt x="238" y="167"/>
                  </a:cubicBezTo>
                  <a:cubicBezTo>
                    <a:pt x="234" y="168"/>
                    <a:pt x="234" y="171"/>
                    <a:pt x="228" y="172"/>
                  </a:cubicBezTo>
                  <a:cubicBezTo>
                    <a:pt x="223" y="165"/>
                    <a:pt x="212" y="165"/>
                    <a:pt x="204" y="161"/>
                  </a:cubicBezTo>
                  <a:cubicBezTo>
                    <a:pt x="202" y="162"/>
                    <a:pt x="202" y="166"/>
                    <a:pt x="198" y="165"/>
                  </a:cubicBezTo>
                  <a:cubicBezTo>
                    <a:pt x="185" y="152"/>
                    <a:pt x="173" y="140"/>
                    <a:pt x="159" y="129"/>
                  </a:cubicBezTo>
                  <a:cubicBezTo>
                    <a:pt x="156" y="123"/>
                    <a:pt x="167" y="135"/>
                    <a:pt x="174" y="133"/>
                  </a:cubicBezTo>
                  <a:cubicBezTo>
                    <a:pt x="170" y="122"/>
                    <a:pt x="159" y="118"/>
                    <a:pt x="148" y="114"/>
                  </a:cubicBezTo>
                  <a:cubicBezTo>
                    <a:pt x="148" y="110"/>
                    <a:pt x="142" y="110"/>
                    <a:pt x="142" y="105"/>
                  </a:cubicBezTo>
                  <a:cubicBezTo>
                    <a:pt x="132" y="103"/>
                    <a:pt x="123" y="96"/>
                    <a:pt x="114" y="90"/>
                  </a:cubicBezTo>
                  <a:cubicBezTo>
                    <a:pt x="111" y="88"/>
                    <a:pt x="109" y="85"/>
                    <a:pt x="107" y="84"/>
                  </a:cubicBezTo>
                  <a:cubicBezTo>
                    <a:pt x="105" y="82"/>
                    <a:pt x="100" y="83"/>
                    <a:pt x="97" y="82"/>
                  </a:cubicBezTo>
                  <a:cubicBezTo>
                    <a:pt x="96" y="81"/>
                    <a:pt x="95" y="78"/>
                    <a:pt x="95" y="77"/>
                  </a:cubicBezTo>
                  <a:cubicBezTo>
                    <a:pt x="93" y="77"/>
                    <a:pt x="90" y="78"/>
                    <a:pt x="88" y="77"/>
                  </a:cubicBezTo>
                  <a:cubicBezTo>
                    <a:pt x="87" y="77"/>
                    <a:pt x="87" y="73"/>
                    <a:pt x="86" y="73"/>
                  </a:cubicBezTo>
                  <a:cubicBezTo>
                    <a:pt x="83" y="72"/>
                    <a:pt x="79" y="72"/>
                    <a:pt x="77" y="67"/>
                  </a:cubicBezTo>
                  <a:cubicBezTo>
                    <a:pt x="72" y="68"/>
                    <a:pt x="73" y="63"/>
                    <a:pt x="67" y="65"/>
                  </a:cubicBezTo>
                  <a:cubicBezTo>
                    <a:pt x="64" y="59"/>
                    <a:pt x="58" y="56"/>
                    <a:pt x="54" y="52"/>
                  </a:cubicBezTo>
                  <a:cubicBezTo>
                    <a:pt x="49" y="53"/>
                    <a:pt x="55" y="62"/>
                    <a:pt x="58" y="62"/>
                  </a:cubicBezTo>
                  <a:cubicBezTo>
                    <a:pt x="46" y="65"/>
                    <a:pt x="38" y="45"/>
                    <a:pt x="26" y="41"/>
                  </a:cubicBezTo>
                  <a:cubicBezTo>
                    <a:pt x="29" y="35"/>
                    <a:pt x="33" y="45"/>
                    <a:pt x="39" y="43"/>
                  </a:cubicBezTo>
                  <a:cubicBezTo>
                    <a:pt x="36" y="38"/>
                    <a:pt x="36" y="34"/>
                    <a:pt x="30" y="30"/>
                  </a:cubicBezTo>
                  <a:cubicBezTo>
                    <a:pt x="30" y="30"/>
                    <a:pt x="26" y="28"/>
                    <a:pt x="26" y="28"/>
                  </a:cubicBezTo>
                  <a:cubicBezTo>
                    <a:pt x="24" y="26"/>
                    <a:pt x="21" y="20"/>
                    <a:pt x="17" y="17"/>
                  </a:cubicBezTo>
                  <a:cubicBezTo>
                    <a:pt x="13" y="14"/>
                    <a:pt x="0" y="13"/>
                    <a:pt x="2" y="0"/>
                  </a:cubicBezTo>
                  <a:cubicBezTo>
                    <a:pt x="14" y="7"/>
                    <a:pt x="26" y="14"/>
                    <a:pt x="32" y="26"/>
                  </a:cubicBezTo>
                  <a:cubicBezTo>
                    <a:pt x="38" y="28"/>
                    <a:pt x="38" y="23"/>
                    <a:pt x="43" y="24"/>
                  </a:cubicBezTo>
                  <a:cubicBezTo>
                    <a:pt x="43" y="28"/>
                    <a:pt x="48" y="26"/>
                    <a:pt x="47" y="26"/>
                  </a:cubicBezTo>
                  <a:cubicBezTo>
                    <a:pt x="50" y="27"/>
                    <a:pt x="48" y="29"/>
                    <a:pt x="50" y="30"/>
                  </a:cubicBezTo>
                  <a:cubicBezTo>
                    <a:pt x="51" y="31"/>
                    <a:pt x="55" y="29"/>
                    <a:pt x="56" y="30"/>
                  </a:cubicBezTo>
                  <a:cubicBezTo>
                    <a:pt x="59" y="34"/>
                    <a:pt x="56" y="37"/>
                    <a:pt x="60" y="30"/>
                  </a:cubicBezTo>
                  <a:cubicBezTo>
                    <a:pt x="64" y="31"/>
                    <a:pt x="62" y="37"/>
                    <a:pt x="65" y="39"/>
                  </a:cubicBezTo>
                  <a:cubicBezTo>
                    <a:pt x="67" y="45"/>
                    <a:pt x="77" y="45"/>
                    <a:pt x="77" y="54"/>
                  </a:cubicBezTo>
                  <a:cubicBezTo>
                    <a:pt x="82" y="53"/>
                    <a:pt x="82" y="57"/>
                    <a:pt x="84" y="58"/>
                  </a:cubicBezTo>
                  <a:cubicBezTo>
                    <a:pt x="85" y="59"/>
                    <a:pt x="89" y="59"/>
                    <a:pt x="90" y="60"/>
                  </a:cubicBezTo>
                  <a:cubicBezTo>
                    <a:pt x="92" y="62"/>
                    <a:pt x="91" y="65"/>
                    <a:pt x="92" y="67"/>
                  </a:cubicBezTo>
                  <a:cubicBezTo>
                    <a:pt x="94" y="68"/>
                    <a:pt x="97" y="68"/>
                    <a:pt x="99" y="69"/>
                  </a:cubicBezTo>
                  <a:cubicBezTo>
                    <a:pt x="102" y="71"/>
                    <a:pt x="108" y="79"/>
                    <a:pt x="112" y="82"/>
                  </a:cubicBezTo>
                  <a:cubicBezTo>
                    <a:pt x="113" y="83"/>
                    <a:pt x="117" y="81"/>
                    <a:pt x="118" y="82"/>
                  </a:cubicBezTo>
                  <a:cubicBezTo>
                    <a:pt x="120" y="83"/>
                    <a:pt x="121" y="87"/>
                    <a:pt x="122" y="88"/>
                  </a:cubicBezTo>
                  <a:cubicBezTo>
                    <a:pt x="127" y="91"/>
                    <a:pt x="134" y="93"/>
                    <a:pt x="140" y="97"/>
                  </a:cubicBezTo>
                  <a:cubicBezTo>
                    <a:pt x="146" y="101"/>
                    <a:pt x="154" y="105"/>
                    <a:pt x="159" y="112"/>
                  </a:cubicBezTo>
                  <a:cubicBezTo>
                    <a:pt x="163" y="114"/>
                    <a:pt x="166" y="112"/>
                    <a:pt x="170" y="114"/>
                  </a:cubicBezTo>
                  <a:cubicBezTo>
                    <a:pt x="171" y="114"/>
                    <a:pt x="171" y="118"/>
                    <a:pt x="172" y="118"/>
                  </a:cubicBezTo>
                  <a:cubicBezTo>
                    <a:pt x="176" y="120"/>
                    <a:pt x="181" y="122"/>
                    <a:pt x="187" y="125"/>
                  </a:cubicBezTo>
                  <a:cubicBezTo>
                    <a:pt x="188" y="125"/>
                    <a:pt x="190" y="129"/>
                    <a:pt x="191" y="129"/>
                  </a:cubicBezTo>
                  <a:cubicBezTo>
                    <a:pt x="195" y="131"/>
                    <a:pt x="201" y="129"/>
                    <a:pt x="206" y="131"/>
                  </a:cubicBezTo>
                  <a:cubicBezTo>
                    <a:pt x="207" y="131"/>
                    <a:pt x="207" y="138"/>
                    <a:pt x="210" y="135"/>
                  </a:cubicBezTo>
                  <a:cubicBezTo>
                    <a:pt x="215" y="134"/>
                    <a:pt x="207" y="129"/>
                    <a:pt x="217" y="131"/>
                  </a:cubicBezTo>
                  <a:cubicBezTo>
                    <a:pt x="214" y="124"/>
                    <a:pt x="216" y="125"/>
                    <a:pt x="219" y="120"/>
                  </a:cubicBezTo>
                  <a:cubicBezTo>
                    <a:pt x="223" y="118"/>
                    <a:pt x="220" y="133"/>
                    <a:pt x="223" y="125"/>
                  </a:cubicBezTo>
                  <a:cubicBezTo>
                    <a:pt x="230" y="126"/>
                    <a:pt x="220" y="130"/>
                    <a:pt x="223" y="135"/>
                  </a:cubicBezTo>
                  <a:cubicBezTo>
                    <a:pt x="219" y="138"/>
                    <a:pt x="215" y="134"/>
                    <a:pt x="210" y="140"/>
                  </a:cubicBezTo>
                  <a:cubicBezTo>
                    <a:pt x="221" y="144"/>
                    <a:pt x="235" y="154"/>
                    <a:pt x="247" y="150"/>
                  </a:cubicBezTo>
                  <a:cubicBezTo>
                    <a:pt x="247" y="157"/>
                    <a:pt x="254" y="156"/>
                    <a:pt x="260" y="157"/>
                  </a:cubicBezTo>
                  <a:cubicBezTo>
                    <a:pt x="261" y="169"/>
                    <a:pt x="271" y="167"/>
                    <a:pt x="281" y="165"/>
                  </a:cubicBezTo>
                  <a:cubicBezTo>
                    <a:pt x="288" y="166"/>
                    <a:pt x="291" y="170"/>
                    <a:pt x="298" y="170"/>
                  </a:cubicBezTo>
                  <a:cubicBezTo>
                    <a:pt x="306" y="170"/>
                    <a:pt x="302" y="161"/>
                    <a:pt x="309" y="161"/>
                  </a:cubicBezTo>
                  <a:cubicBezTo>
                    <a:pt x="302" y="158"/>
                    <a:pt x="307" y="152"/>
                    <a:pt x="311" y="148"/>
                  </a:cubicBezTo>
                  <a:cubicBezTo>
                    <a:pt x="316" y="147"/>
                    <a:pt x="319" y="158"/>
                    <a:pt x="315" y="15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71"/>
            <p:cNvSpPr/>
            <p:nvPr/>
          </p:nvSpPr>
          <p:spPr bwMode="auto">
            <a:xfrm>
              <a:off x="4762" y="3167062"/>
              <a:ext cx="41275" cy="33338"/>
            </a:xfrm>
            <a:custGeom>
              <a:avLst/>
              <a:gdLst>
                <a:gd name="T0" fmla="*/ 0 w 16"/>
                <a:gd name="T1" fmla="*/ 2 h 13"/>
                <a:gd name="T2" fmla="*/ 16 w 16"/>
                <a:gd name="T3" fmla="*/ 13 h 13"/>
                <a:gd name="T4" fmla="*/ 0 w 16"/>
                <a:gd name="T5" fmla="*/ 2 h 13"/>
              </a:gdLst>
              <a:ahLst/>
              <a:cxnLst>
                <a:cxn ang="0">
                  <a:pos x="T0" y="T1"/>
                </a:cxn>
                <a:cxn ang="0">
                  <a:pos x="T2" y="T3"/>
                </a:cxn>
                <a:cxn ang="0">
                  <a:pos x="T4" y="T5"/>
                </a:cxn>
              </a:cxnLst>
              <a:rect l="0" t="0" r="r" b="b"/>
              <a:pathLst>
                <a:path w="16" h="13">
                  <a:moveTo>
                    <a:pt x="0" y="2"/>
                  </a:moveTo>
                  <a:cubicBezTo>
                    <a:pt x="3" y="0"/>
                    <a:pt x="14" y="7"/>
                    <a:pt x="16" y="13"/>
                  </a:cubicBezTo>
                  <a:cubicBezTo>
                    <a:pt x="10" y="10"/>
                    <a:pt x="6" y="5"/>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72"/>
            <p:cNvSpPr/>
            <p:nvPr/>
          </p:nvSpPr>
          <p:spPr bwMode="auto">
            <a:xfrm>
              <a:off x="6262687" y="3194049"/>
              <a:ext cx="95250" cy="60325"/>
            </a:xfrm>
            <a:custGeom>
              <a:avLst/>
              <a:gdLst>
                <a:gd name="T0" fmla="*/ 8 w 37"/>
                <a:gd name="T1" fmla="*/ 11 h 24"/>
                <a:gd name="T2" fmla="*/ 18 w 37"/>
                <a:gd name="T3" fmla="*/ 5 h 24"/>
                <a:gd name="T4" fmla="*/ 21 w 37"/>
                <a:gd name="T5" fmla="*/ 9 h 24"/>
                <a:gd name="T6" fmla="*/ 31 w 37"/>
                <a:gd name="T7" fmla="*/ 11 h 24"/>
                <a:gd name="T8" fmla="*/ 25 w 37"/>
                <a:gd name="T9" fmla="*/ 22 h 24"/>
                <a:gd name="T10" fmla="*/ 18 w 37"/>
                <a:gd name="T11" fmla="*/ 13 h 24"/>
                <a:gd name="T12" fmla="*/ 3 w 37"/>
                <a:gd name="T13" fmla="*/ 24 h 24"/>
                <a:gd name="T14" fmla="*/ 1 w 37"/>
                <a:gd name="T15" fmla="*/ 5 h 24"/>
                <a:gd name="T16" fmla="*/ 6 w 37"/>
                <a:gd name="T17" fmla="*/ 0 h 24"/>
                <a:gd name="T18" fmla="*/ 8 w 37"/>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4">
                  <a:moveTo>
                    <a:pt x="8" y="11"/>
                  </a:moveTo>
                  <a:cubicBezTo>
                    <a:pt x="9" y="15"/>
                    <a:pt x="17" y="8"/>
                    <a:pt x="18" y="5"/>
                  </a:cubicBezTo>
                  <a:cubicBezTo>
                    <a:pt x="23" y="4"/>
                    <a:pt x="22" y="10"/>
                    <a:pt x="21" y="9"/>
                  </a:cubicBezTo>
                  <a:cubicBezTo>
                    <a:pt x="24" y="13"/>
                    <a:pt x="27" y="16"/>
                    <a:pt x="31" y="11"/>
                  </a:cubicBezTo>
                  <a:cubicBezTo>
                    <a:pt x="37" y="14"/>
                    <a:pt x="25" y="17"/>
                    <a:pt x="25" y="22"/>
                  </a:cubicBezTo>
                  <a:cubicBezTo>
                    <a:pt x="24" y="19"/>
                    <a:pt x="22" y="18"/>
                    <a:pt x="18" y="13"/>
                  </a:cubicBezTo>
                  <a:cubicBezTo>
                    <a:pt x="14" y="18"/>
                    <a:pt x="11" y="23"/>
                    <a:pt x="3" y="24"/>
                  </a:cubicBezTo>
                  <a:cubicBezTo>
                    <a:pt x="5" y="16"/>
                    <a:pt x="0" y="14"/>
                    <a:pt x="1" y="5"/>
                  </a:cubicBezTo>
                  <a:cubicBezTo>
                    <a:pt x="5" y="5"/>
                    <a:pt x="5" y="3"/>
                    <a:pt x="6" y="0"/>
                  </a:cubicBezTo>
                  <a:cubicBezTo>
                    <a:pt x="10" y="1"/>
                    <a:pt x="15" y="10"/>
                    <a:pt x="8"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73"/>
            <p:cNvSpPr/>
            <p:nvPr/>
          </p:nvSpPr>
          <p:spPr bwMode="auto">
            <a:xfrm>
              <a:off x="2773362" y="3200399"/>
              <a:ext cx="20638" cy="28575"/>
            </a:xfrm>
            <a:custGeom>
              <a:avLst/>
              <a:gdLst>
                <a:gd name="T0" fmla="*/ 8 w 8"/>
                <a:gd name="T1" fmla="*/ 2 h 11"/>
                <a:gd name="T2" fmla="*/ 0 w 8"/>
                <a:gd name="T3" fmla="*/ 10 h 11"/>
                <a:gd name="T4" fmla="*/ 0 w 8"/>
                <a:gd name="T5" fmla="*/ 0 h 11"/>
                <a:gd name="T6" fmla="*/ 2 w 8"/>
                <a:gd name="T7" fmla="*/ 4 h 11"/>
                <a:gd name="T8" fmla="*/ 8 w 8"/>
                <a:gd name="T9" fmla="*/ 2 h 11"/>
              </a:gdLst>
              <a:ahLst/>
              <a:cxnLst>
                <a:cxn ang="0">
                  <a:pos x="T0" y="T1"/>
                </a:cxn>
                <a:cxn ang="0">
                  <a:pos x="T2" y="T3"/>
                </a:cxn>
                <a:cxn ang="0">
                  <a:pos x="T4" y="T5"/>
                </a:cxn>
                <a:cxn ang="0">
                  <a:pos x="T6" y="T7"/>
                </a:cxn>
                <a:cxn ang="0">
                  <a:pos x="T8" y="T9"/>
                </a:cxn>
              </a:cxnLst>
              <a:rect l="0" t="0" r="r" b="b"/>
              <a:pathLst>
                <a:path w="8" h="11">
                  <a:moveTo>
                    <a:pt x="8" y="2"/>
                  </a:moveTo>
                  <a:cubicBezTo>
                    <a:pt x="3" y="2"/>
                    <a:pt x="6" y="11"/>
                    <a:pt x="0" y="10"/>
                  </a:cubicBezTo>
                  <a:cubicBezTo>
                    <a:pt x="0" y="7"/>
                    <a:pt x="0" y="3"/>
                    <a:pt x="0" y="0"/>
                  </a:cubicBezTo>
                  <a:cubicBezTo>
                    <a:pt x="2" y="0"/>
                    <a:pt x="1" y="2"/>
                    <a:pt x="2" y="4"/>
                  </a:cubicBezTo>
                  <a:cubicBezTo>
                    <a:pt x="4" y="3"/>
                    <a:pt x="5"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74"/>
            <p:cNvSpPr/>
            <p:nvPr/>
          </p:nvSpPr>
          <p:spPr bwMode="auto">
            <a:xfrm>
              <a:off x="7191375" y="3213099"/>
              <a:ext cx="60325" cy="52388"/>
            </a:xfrm>
            <a:custGeom>
              <a:avLst/>
              <a:gdLst>
                <a:gd name="T0" fmla="*/ 0 w 24"/>
                <a:gd name="T1" fmla="*/ 12 h 20"/>
                <a:gd name="T2" fmla="*/ 8 w 24"/>
                <a:gd name="T3" fmla="*/ 1 h 20"/>
                <a:gd name="T4" fmla="*/ 13 w 24"/>
                <a:gd name="T5" fmla="*/ 7 h 20"/>
                <a:gd name="T6" fmla="*/ 23 w 24"/>
                <a:gd name="T7" fmla="*/ 14 h 20"/>
                <a:gd name="T8" fmla="*/ 2 w 24"/>
                <a:gd name="T9" fmla="*/ 20 h 20"/>
                <a:gd name="T10" fmla="*/ 0 w 24"/>
                <a:gd name="T11" fmla="*/ 12 h 20"/>
              </a:gdLst>
              <a:ahLst/>
              <a:cxnLst>
                <a:cxn ang="0">
                  <a:pos x="T0" y="T1"/>
                </a:cxn>
                <a:cxn ang="0">
                  <a:pos x="T2" y="T3"/>
                </a:cxn>
                <a:cxn ang="0">
                  <a:pos x="T4" y="T5"/>
                </a:cxn>
                <a:cxn ang="0">
                  <a:pos x="T6" y="T7"/>
                </a:cxn>
                <a:cxn ang="0">
                  <a:pos x="T8" y="T9"/>
                </a:cxn>
                <a:cxn ang="0">
                  <a:pos x="T10" y="T11"/>
                </a:cxn>
              </a:cxnLst>
              <a:rect l="0" t="0" r="r" b="b"/>
              <a:pathLst>
                <a:path w="24" h="20">
                  <a:moveTo>
                    <a:pt x="0" y="12"/>
                  </a:moveTo>
                  <a:cubicBezTo>
                    <a:pt x="0" y="6"/>
                    <a:pt x="7" y="6"/>
                    <a:pt x="8" y="1"/>
                  </a:cubicBezTo>
                  <a:cubicBezTo>
                    <a:pt x="13" y="0"/>
                    <a:pt x="12" y="4"/>
                    <a:pt x="13" y="7"/>
                  </a:cubicBezTo>
                  <a:cubicBezTo>
                    <a:pt x="19" y="7"/>
                    <a:pt x="24" y="7"/>
                    <a:pt x="23" y="14"/>
                  </a:cubicBezTo>
                  <a:cubicBezTo>
                    <a:pt x="17" y="16"/>
                    <a:pt x="9" y="18"/>
                    <a:pt x="2" y="20"/>
                  </a:cubicBezTo>
                  <a:cubicBezTo>
                    <a:pt x="7" y="18"/>
                    <a:pt x="9" y="6"/>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75"/>
            <p:cNvSpPr/>
            <p:nvPr/>
          </p:nvSpPr>
          <p:spPr bwMode="auto">
            <a:xfrm>
              <a:off x="180975" y="3317874"/>
              <a:ext cx="66675" cy="125413"/>
            </a:xfrm>
            <a:custGeom>
              <a:avLst/>
              <a:gdLst>
                <a:gd name="T0" fmla="*/ 26 w 26"/>
                <a:gd name="T1" fmla="*/ 41 h 49"/>
                <a:gd name="T2" fmla="*/ 11 w 26"/>
                <a:gd name="T3" fmla="*/ 39 h 49"/>
                <a:gd name="T4" fmla="*/ 22 w 26"/>
                <a:gd name="T5" fmla="*/ 18 h 49"/>
                <a:gd name="T6" fmla="*/ 17 w 26"/>
                <a:gd name="T7" fmla="*/ 24 h 49"/>
                <a:gd name="T8" fmla="*/ 22 w 26"/>
                <a:gd name="T9" fmla="*/ 24 h 49"/>
                <a:gd name="T10" fmla="*/ 17 w 26"/>
                <a:gd name="T11" fmla="*/ 33 h 49"/>
                <a:gd name="T12" fmla="*/ 26 w 26"/>
                <a:gd name="T13" fmla="*/ 41 h 49"/>
              </a:gdLst>
              <a:ahLst/>
              <a:cxnLst>
                <a:cxn ang="0">
                  <a:pos x="T0" y="T1"/>
                </a:cxn>
                <a:cxn ang="0">
                  <a:pos x="T2" y="T3"/>
                </a:cxn>
                <a:cxn ang="0">
                  <a:pos x="T4" y="T5"/>
                </a:cxn>
                <a:cxn ang="0">
                  <a:pos x="T6" y="T7"/>
                </a:cxn>
                <a:cxn ang="0">
                  <a:pos x="T8" y="T9"/>
                </a:cxn>
                <a:cxn ang="0">
                  <a:pos x="T10" y="T11"/>
                </a:cxn>
                <a:cxn ang="0">
                  <a:pos x="T12" y="T13"/>
                </a:cxn>
              </a:cxnLst>
              <a:rect l="0" t="0" r="r" b="b"/>
              <a:pathLst>
                <a:path w="26" h="49">
                  <a:moveTo>
                    <a:pt x="26" y="41"/>
                  </a:moveTo>
                  <a:cubicBezTo>
                    <a:pt x="21" y="49"/>
                    <a:pt x="20" y="35"/>
                    <a:pt x="11" y="39"/>
                  </a:cubicBezTo>
                  <a:cubicBezTo>
                    <a:pt x="0" y="30"/>
                    <a:pt x="11" y="0"/>
                    <a:pt x="22" y="18"/>
                  </a:cubicBezTo>
                  <a:cubicBezTo>
                    <a:pt x="23" y="23"/>
                    <a:pt x="17" y="21"/>
                    <a:pt x="17" y="24"/>
                  </a:cubicBezTo>
                  <a:cubicBezTo>
                    <a:pt x="17" y="28"/>
                    <a:pt x="20" y="24"/>
                    <a:pt x="22" y="24"/>
                  </a:cubicBezTo>
                  <a:cubicBezTo>
                    <a:pt x="24" y="25"/>
                    <a:pt x="20" y="27"/>
                    <a:pt x="17" y="33"/>
                  </a:cubicBezTo>
                  <a:cubicBezTo>
                    <a:pt x="19" y="37"/>
                    <a:pt x="21" y="40"/>
                    <a:pt x="26" y="4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76"/>
            <p:cNvSpPr/>
            <p:nvPr/>
          </p:nvSpPr>
          <p:spPr bwMode="auto">
            <a:xfrm>
              <a:off x="333375" y="3392487"/>
              <a:ext cx="31750" cy="33338"/>
            </a:xfrm>
            <a:custGeom>
              <a:avLst/>
              <a:gdLst>
                <a:gd name="T0" fmla="*/ 0 w 12"/>
                <a:gd name="T1" fmla="*/ 4 h 13"/>
                <a:gd name="T2" fmla="*/ 0 w 12"/>
                <a:gd name="T3" fmla="*/ 4 h 13"/>
              </a:gdLst>
              <a:ahLst/>
              <a:cxnLst>
                <a:cxn ang="0">
                  <a:pos x="T0" y="T1"/>
                </a:cxn>
                <a:cxn ang="0">
                  <a:pos x="T2" y="T3"/>
                </a:cxn>
              </a:cxnLst>
              <a:rect l="0" t="0" r="r" b="b"/>
              <a:pathLst>
                <a:path w="12" h="13">
                  <a:moveTo>
                    <a:pt x="0" y="4"/>
                  </a:moveTo>
                  <a:cubicBezTo>
                    <a:pt x="6" y="0"/>
                    <a:pt x="12" y="13"/>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77"/>
            <p:cNvSpPr/>
            <p:nvPr/>
          </p:nvSpPr>
          <p:spPr bwMode="auto">
            <a:xfrm>
              <a:off x="984250" y="3397249"/>
              <a:ext cx="41275" cy="38100"/>
            </a:xfrm>
            <a:custGeom>
              <a:avLst/>
              <a:gdLst>
                <a:gd name="T0" fmla="*/ 9 w 16"/>
                <a:gd name="T1" fmla="*/ 0 h 15"/>
                <a:gd name="T2" fmla="*/ 15 w 16"/>
                <a:gd name="T3" fmla="*/ 0 h 15"/>
                <a:gd name="T4" fmla="*/ 7 w 16"/>
                <a:gd name="T5" fmla="*/ 15 h 15"/>
                <a:gd name="T6" fmla="*/ 9 w 16"/>
                <a:gd name="T7" fmla="*/ 0 h 15"/>
              </a:gdLst>
              <a:ahLst/>
              <a:cxnLst>
                <a:cxn ang="0">
                  <a:pos x="T0" y="T1"/>
                </a:cxn>
                <a:cxn ang="0">
                  <a:pos x="T2" y="T3"/>
                </a:cxn>
                <a:cxn ang="0">
                  <a:pos x="T4" y="T5"/>
                </a:cxn>
                <a:cxn ang="0">
                  <a:pos x="T6" y="T7"/>
                </a:cxn>
              </a:cxnLst>
              <a:rect l="0" t="0" r="r" b="b"/>
              <a:pathLst>
                <a:path w="16" h="15">
                  <a:moveTo>
                    <a:pt x="9" y="0"/>
                  </a:moveTo>
                  <a:cubicBezTo>
                    <a:pt x="11" y="0"/>
                    <a:pt x="13" y="0"/>
                    <a:pt x="15" y="0"/>
                  </a:cubicBezTo>
                  <a:cubicBezTo>
                    <a:pt x="16" y="8"/>
                    <a:pt x="8" y="8"/>
                    <a:pt x="7" y="15"/>
                  </a:cubicBezTo>
                  <a:cubicBezTo>
                    <a:pt x="0" y="9"/>
                    <a:pt x="16" y="7"/>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78"/>
            <p:cNvSpPr/>
            <p:nvPr/>
          </p:nvSpPr>
          <p:spPr bwMode="auto">
            <a:xfrm>
              <a:off x="6964362" y="3568699"/>
              <a:ext cx="22225" cy="88900"/>
            </a:xfrm>
            <a:custGeom>
              <a:avLst/>
              <a:gdLst>
                <a:gd name="T0" fmla="*/ 7 w 9"/>
                <a:gd name="T1" fmla="*/ 4 h 35"/>
                <a:gd name="T2" fmla="*/ 9 w 9"/>
                <a:gd name="T3" fmla="*/ 6 h 35"/>
                <a:gd name="T4" fmla="*/ 7 w 9"/>
                <a:gd name="T5" fmla="*/ 21 h 35"/>
                <a:gd name="T6" fmla="*/ 1 w 9"/>
                <a:gd name="T7" fmla="*/ 29 h 35"/>
                <a:gd name="T8" fmla="*/ 7 w 9"/>
                <a:gd name="T9" fmla="*/ 4 h 35"/>
              </a:gdLst>
              <a:ahLst/>
              <a:cxnLst>
                <a:cxn ang="0">
                  <a:pos x="T0" y="T1"/>
                </a:cxn>
                <a:cxn ang="0">
                  <a:pos x="T2" y="T3"/>
                </a:cxn>
                <a:cxn ang="0">
                  <a:pos x="T4" y="T5"/>
                </a:cxn>
                <a:cxn ang="0">
                  <a:pos x="T6" y="T7"/>
                </a:cxn>
                <a:cxn ang="0">
                  <a:pos x="T8" y="T9"/>
                </a:cxn>
              </a:cxnLst>
              <a:rect l="0" t="0" r="r" b="b"/>
              <a:pathLst>
                <a:path w="9" h="35">
                  <a:moveTo>
                    <a:pt x="7" y="4"/>
                  </a:moveTo>
                  <a:cubicBezTo>
                    <a:pt x="8" y="0"/>
                    <a:pt x="9" y="3"/>
                    <a:pt x="9" y="6"/>
                  </a:cubicBezTo>
                  <a:cubicBezTo>
                    <a:pt x="9" y="11"/>
                    <a:pt x="6" y="14"/>
                    <a:pt x="7" y="21"/>
                  </a:cubicBezTo>
                  <a:cubicBezTo>
                    <a:pt x="4" y="19"/>
                    <a:pt x="2" y="35"/>
                    <a:pt x="1" y="29"/>
                  </a:cubicBezTo>
                  <a:cubicBezTo>
                    <a:pt x="0" y="27"/>
                    <a:pt x="7" y="12"/>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79"/>
            <p:cNvSpPr/>
            <p:nvPr/>
          </p:nvSpPr>
          <p:spPr bwMode="auto">
            <a:xfrm>
              <a:off x="6254750" y="3608387"/>
              <a:ext cx="36513" cy="23813"/>
            </a:xfrm>
            <a:custGeom>
              <a:avLst/>
              <a:gdLst>
                <a:gd name="T0" fmla="*/ 9 w 14"/>
                <a:gd name="T1" fmla="*/ 0 h 9"/>
                <a:gd name="T2" fmla="*/ 6 w 14"/>
                <a:gd name="T3" fmla="*/ 9 h 9"/>
                <a:gd name="T4" fmla="*/ 9 w 14"/>
                <a:gd name="T5" fmla="*/ 0 h 9"/>
              </a:gdLst>
              <a:ahLst/>
              <a:cxnLst>
                <a:cxn ang="0">
                  <a:pos x="T0" y="T1"/>
                </a:cxn>
                <a:cxn ang="0">
                  <a:pos x="T2" y="T3"/>
                </a:cxn>
                <a:cxn ang="0">
                  <a:pos x="T4" y="T5"/>
                </a:cxn>
              </a:cxnLst>
              <a:rect l="0" t="0" r="r" b="b"/>
              <a:pathLst>
                <a:path w="14" h="9">
                  <a:moveTo>
                    <a:pt x="9" y="0"/>
                  </a:moveTo>
                  <a:cubicBezTo>
                    <a:pt x="14" y="1"/>
                    <a:pt x="6" y="6"/>
                    <a:pt x="6" y="9"/>
                  </a:cubicBezTo>
                  <a:cubicBezTo>
                    <a:pt x="0" y="7"/>
                    <a:pt x="9" y="3"/>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80"/>
            <p:cNvSpPr/>
            <p:nvPr/>
          </p:nvSpPr>
          <p:spPr bwMode="auto">
            <a:xfrm>
              <a:off x="6513512" y="3641724"/>
              <a:ext cx="65088" cy="128588"/>
            </a:xfrm>
            <a:custGeom>
              <a:avLst/>
              <a:gdLst>
                <a:gd name="T0" fmla="*/ 21 w 26"/>
                <a:gd name="T1" fmla="*/ 0 h 50"/>
                <a:gd name="T2" fmla="*/ 6 w 26"/>
                <a:gd name="T3" fmla="*/ 50 h 50"/>
                <a:gd name="T4" fmla="*/ 11 w 26"/>
                <a:gd name="T5" fmla="*/ 35 h 50"/>
                <a:gd name="T6" fmla="*/ 8 w 26"/>
                <a:gd name="T7" fmla="*/ 32 h 50"/>
                <a:gd name="T8" fmla="*/ 21 w 26"/>
                <a:gd name="T9" fmla="*/ 0 h 50"/>
              </a:gdLst>
              <a:ahLst/>
              <a:cxnLst>
                <a:cxn ang="0">
                  <a:pos x="T0" y="T1"/>
                </a:cxn>
                <a:cxn ang="0">
                  <a:pos x="T2" y="T3"/>
                </a:cxn>
                <a:cxn ang="0">
                  <a:pos x="T4" y="T5"/>
                </a:cxn>
                <a:cxn ang="0">
                  <a:pos x="T6" y="T7"/>
                </a:cxn>
                <a:cxn ang="0">
                  <a:pos x="T8" y="T9"/>
                </a:cxn>
              </a:cxnLst>
              <a:rect l="0" t="0" r="r" b="b"/>
              <a:pathLst>
                <a:path w="26" h="50">
                  <a:moveTo>
                    <a:pt x="21" y="0"/>
                  </a:moveTo>
                  <a:cubicBezTo>
                    <a:pt x="26" y="18"/>
                    <a:pt x="9" y="32"/>
                    <a:pt x="6" y="50"/>
                  </a:cubicBezTo>
                  <a:cubicBezTo>
                    <a:pt x="0" y="46"/>
                    <a:pt x="9" y="37"/>
                    <a:pt x="11" y="35"/>
                  </a:cubicBezTo>
                  <a:cubicBezTo>
                    <a:pt x="12" y="33"/>
                    <a:pt x="8" y="32"/>
                    <a:pt x="8" y="32"/>
                  </a:cubicBezTo>
                  <a:cubicBezTo>
                    <a:pt x="12" y="21"/>
                    <a:pt x="18" y="12"/>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81"/>
            <p:cNvSpPr/>
            <p:nvPr/>
          </p:nvSpPr>
          <p:spPr bwMode="auto">
            <a:xfrm>
              <a:off x="1733550" y="3654424"/>
              <a:ext cx="42863" cy="41275"/>
            </a:xfrm>
            <a:custGeom>
              <a:avLst/>
              <a:gdLst>
                <a:gd name="T0" fmla="*/ 0 w 17"/>
                <a:gd name="T1" fmla="*/ 6 h 16"/>
                <a:gd name="T2" fmla="*/ 7 w 17"/>
                <a:gd name="T3" fmla="*/ 0 h 16"/>
                <a:gd name="T4" fmla="*/ 13 w 17"/>
                <a:gd name="T5" fmla="*/ 10 h 16"/>
                <a:gd name="T6" fmla="*/ 0 w 17"/>
                <a:gd name="T7" fmla="*/ 6 h 16"/>
              </a:gdLst>
              <a:ahLst/>
              <a:cxnLst>
                <a:cxn ang="0">
                  <a:pos x="T0" y="T1"/>
                </a:cxn>
                <a:cxn ang="0">
                  <a:pos x="T2" y="T3"/>
                </a:cxn>
                <a:cxn ang="0">
                  <a:pos x="T4" y="T5"/>
                </a:cxn>
                <a:cxn ang="0">
                  <a:pos x="T6" y="T7"/>
                </a:cxn>
              </a:cxnLst>
              <a:rect l="0" t="0" r="r" b="b"/>
              <a:pathLst>
                <a:path w="17" h="16">
                  <a:moveTo>
                    <a:pt x="0" y="6"/>
                  </a:moveTo>
                  <a:cubicBezTo>
                    <a:pt x="0" y="2"/>
                    <a:pt x="7" y="4"/>
                    <a:pt x="7" y="0"/>
                  </a:cubicBezTo>
                  <a:cubicBezTo>
                    <a:pt x="10" y="2"/>
                    <a:pt x="10" y="8"/>
                    <a:pt x="13" y="10"/>
                  </a:cubicBezTo>
                  <a:cubicBezTo>
                    <a:pt x="17" y="16"/>
                    <a:pt x="8" y="2"/>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82"/>
            <p:cNvSpPr>
              <a:spLocks noEditPoints="1"/>
            </p:cNvSpPr>
            <p:nvPr/>
          </p:nvSpPr>
          <p:spPr bwMode="auto">
            <a:xfrm>
              <a:off x="17462" y="3703637"/>
              <a:ext cx="6640513" cy="2462213"/>
            </a:xfrm>
            <a:custGeom>
              <a:avLst/>
              <a:gdLst>
                <a:gd name="T0" fmla="*/ 313 w 2605"/>
                <a:gd name="T1" fmla="*/ 315 h 966"/>
                <a:gd name="T2" fmla="*/ 309 w 2605"/>
                <a:gd name="T3" fmla="*/ 176 h 966"/>
                <a:gd name="T4" fmla="*/ 401 w 2605"/>
                <a:gd name="T5" fmla="*/ 364 h 966"/>
                <a:gd name="T6" fmla="*/ 487 w 2605"/>
                <a:gd name="T7" fmla="*/ 216 h 966"/>
                <a:gd name="T8" fmla="*/ 596 w 2605"/>
                <a:gd name="T9" fmla="*/ 347 h 966"/>
                <a:gd name="T10" fmla="*/ 817 w 2605"/>
                <a:gd name="T11" fmla="*/ 401 h 966"/>
                <a:gd name="T12" fmla="*/ 1034 w 2605"/>
                <a:gd name="T13" fmla="*/ 343 h 966"/>
                <a:gd name="T14" fmla="*/ 1295 w 2605"/>
                <a:gd name="T15" fmla="*/ 277 h 966"/>
                <a:gd name="T16" fmla="*/ 1572 w 2605"/>
                <a:gd name="T17" fmla="*/ 225 h 966"/>
                <a:gd name="T18" fmla="*/ 1553 w 2605"/>
                <a:gd name="T19" fmla="*/ 251 h 966"/>
                <a:gd name="T20" fmla="*/ 1197 w 2605"/>
                <a:gd name="T21" fmla="*/ 307 h 966"/>
                <a:gd name="T22" fmla="*/ 926 w 2605"/>
                <a:gd name="T23" fmla="*/ 437 h 966"/>
                <a:gd name="T24" fmla="*/ 645 w 2605"/>
                <a:gd name="T25" fmla="*/ 463 h 966"/>
                <a:gd name="T26" fmla="*/ 701 w 2605"/>
                <a:gd name="T27" fmla="*/ 590 h 966"/>
                <a:gd name="T28" fmla="*/ 811 w 2605"/>
                <a:gd name="T29" fmla="*/ 583 h 966"/>
                <a:gd name="T30" fmla="*/ 778 w 2605"/>
                <a:gd name="T31" fmla="*/ 613 h 966"/>
                <a:gd name="T32" fmla="*/ 774 w 2605"/>
                <a:gd name="T33" fmla="*/ 630 h 966"/>
                <a:gd name="T34" fmla="*/ 907 w 2605"/>
                <a:gd name="T35" fmla="*/ 682 h 966"/>
                <a:gd name="T36" fmla="*/ 1094 w 2605"/>
                <a:gd name="T37" fmla="*/ 639 h 966"/>
                <a:gd name="T38" fmla="*/ 1197 w 2605"/>
                <a:gd name="T39" fmla="*/ 688 h 966"/>
                <a:gd name="T40" fmla="*/ 1433 w 2605"/>
                <a:gd name="T41" fmla="*/ 643 h 966"/>
                <a:gd name="T42" fmla="*/ 1611 w 2605"/>
                <a:gd name="T43" fmla="*/ 573 h 966"/>
                <a:gd name="T44" fmla="*/ 1885 w 2605"/>
                <a:gd name="T45" fmla="*/ 568 h 966"/>
                <a:gd name="T46" fmla="*/ 2252 w 2605"/>
                <a:gd name="T47" fmla="*/ 701 h 966"/>
                <a:gd name="T48" fmla="*/ 2404 w 2605"/>
                <a:gd name="T49" fmla="*/ 654 h 966"/>
                <a:gd name="T50" fmla="*/ 2436 w 2605"/>
                <a:gd name="T51" fmla="*/ 519 h 966"/>
                <a:gd name="T52" fmla="*/ 2554 w 2605"/>
                <a:gd name="T53" fmla="*/ 562 h 966"/>
                <a:gd name="T54" fmla="*/ 2406 w 2605"/>
                <a:gd name="T55" fmla="*/ 716 h 966"/>
                <a:gd name="T56" fmla="*/ 2314 w 2605"/>
                <a:gd name="T57" fmla="*/ 793 h 966"/>
                <a:gd name="T58" fmla="*/ 2007 w 2605"/>
                <a:gd name="T59" fmla="*/ 633 h 966"/>
                <a:gd name="T60" fmla="*/ 1634 w 2605"/>
                <a:gd name="T61" fmla="*/ 678 h 966"/>
                <a:gd name="T62" fmla="*/ 1308 w 2605"/>
                <a:gd name="T63" fmla="*/ 766 h 966"/>
                <a:gd name="T64" fmla="*/ 1475 w 2605"/>
                <a:gd name="T65" fmla="*/ 772 h 966"/>
                <a:gd name="T66" fmla="*/ 1608 w 2605"/>
                <a:gd name="T67" fmla="*/ 843 h 966"/>
                <a:gd name="T68" fmla="*/ 1694 w 2605"/>
                <a:gd name="T69" fmla="*/ 856 h 966"/>
                <a:gd name="T70" fmla="*/ 1737 w 2605"/>
                <a:gd name="T71" fmla="*/ 914 h 966"/>
                <a:gd name="T72" fmla="*/ 1866 w 2605"/>
                <a:gd name="T73" fmla="*/ 826 h 966"/>
                <a:gd name="T74" fmla="*/ 1909 w 2605"/>
                <a:gd name="T75" fmla="*/ 804 h 966"/>
                <a:gd name="T76" fmla="*/ 1707 w 2605"/>
                <a:gd name="T77" fmla="*/ 941 h 966"/>
                <a:gd name="T78" fmla="*/ 1430 w 2605"/>
                <a:gd name="T79" fmla="*/ 926 h 966"/>
                <a:gd name="T80" fmla="*/ 1239 w 2605"/>
                <a:gd name="T81" fmla="*/ 873 h 966"/>
                <a:gd name="T82" fmla="*/ 905 w 2605"/>
                <a:gd name="T83" fmla="*/ 851 h 966"/>
                <a:gd name="T84" fmla="*/ 502 w 2605"/>
                <a:gd name="T85" fmla="*/ 705 h 966"/>
                <a:gd name="T86" fmla="*/ 358 w 2605"/>
                <a:gd name="T87" fmla="*/ 504 h 966"/>
                <a:gd name="T88" fmla="*/ 319 w 2605"/>
                <a:gd name="T89" fmla="*/ 570 h 966"/>
                <a:gd name="T90" fmla="*/ 131 w 2605"/>
                <a:gd name="T91" fmla="*/ 364 h 966"/>
                <a:gd name="T92" fmla="*/ 103 w 2605"/>
                <a:gd name="T93" fmla="*/ 62 h 966"/>
                <a:gd name="T94" fmla="*/ 231 w 2605"/>
                <a:gd name="T95" fmla="*/ 219 h 966"/>
                <a:gd name="T96" fmla="*/ 272 w 2605"/>
                <a:gd name="T97" fmla="*/ 416 h 966"/>
                <a:gd name="T98" fmla="*/ 296 w 2605"/>
                <a:gd name="T99" fmla="*/ 189 h 966"/>
                <a:gd name="T100" fmla="*/ 1285 w 2605"/>
                <a:gd name="T101" fmla="*/ 274 h 966"/>
                <a:gd name="T102" fmla="*/ 583 w 2605"/>
                <a:gd name="T103" fmla="*/ 345 h 966"/>
                <a:gd name="T104" fmla="*/ 1840 w 2605"/>
                <a:gd name="T105" fmla="*/ 583 h 966"/>
                <a:gd name="T106" fmla="*/ 2441 w 2605"/>
                <a:gd name="T107" fmla="*/ 607 h 966"/>
                <a:gd name="T108" fmla="*/ 2398 w 2605"/>
                <a:gd name="T109" fmla="*/ 697 h 966"/>
                <a:gd name="T110" fmla="*/ 1190 w 2605"/>
                <a:gd name="T111" fmla="*/ 678 h 966"/>
                <a:gd name="T112" fmla="*/ 1100 w 2605"/>
                <a:gd name="T113" fmla="*/ 669 h 966"/>
                <a:gd name="T114" fmla="*/ 1201 w 2605"/>
                <a:gd name="T115" fmla="*/ 716 h 966"/>
                <a:gd name="T116" fmla="*/ 1482 w 2605"/>
                <a:gd name="T117" fmla="*/ 787 h 966"/>
                <a:gd name="T118" fmla="*/ 851 w 2605"/>
                <a:gd name="T119" fmla="*/ 832 h 966"/>
                <a:gd name="T120" fmla="*/ 1514 w 2605"/>
                <a:gd name="T121" fmla="*/ 89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5" h="966">
                  <a:moveTo>
                    <a:pt x="332" y="399"/>
                  </a:moveTo>
                  <a:cubicBezTo>
                    <a:pt x="327" y="399"/>
                    <a:pt x="324" y="398"/>
                    <a:pt x="322" y="397"/>
                  </a:cubicBezTo>
                  <a:cubicBezTo>
                    <a:pt x="323" y="389"/>
                    <a:pt x="329" y="383"/>
                    <a:pt x="334" y="390"/>
                  </a:cubicBezTo>
                  <a:cubicBezTo>
                    <a:pt x="336" y="385"/>
                    <a:pt x="330" y="387"/>
                    <a:pt x="330" y="384"/>
                  </a:cubicBezTo>
                  <a:cubicBezTo>
                    <a:pt x="330" y="379"/>
                    <a:pt x="331" y="373"/>
                    <a:pt x="328" y="369"/>
                  </a:cubicBezTo>
                  <a:cubicBezTo>
                    <a:pt x="328" y="368"/>
                    <a:pt x="324" y="367"/>
                    <a:pt x="324" y="367"/>
                  </a:cubicBezTo>
                  <a:cubicBezTo>
                    <a:pt x="323" y="365"/>
                    <a:pt x="326" y="362"/>
                    <a:pt x="326" y="362"/>
                  </a:cubicBezTo>
                  <a:cubicBezTo>
                    <a:pt x="321" y="352"/>
                    <a:pt x="315" y="348"/>
                    <a:pt x="306" y="341"/>
                  </a:cubicBezTo>
                  <a:cubicBezTo>
                    <a:pt x="300" y="347"/>
                    <a:pt x="313" y="350"/>
                    <a:pt x="306" y="356"/>
                  </a:cubicBezTo>
                  <a:cubicBezTo>
                    <a:pt x="300" y="358"/>
                    <a:pt x="301" y="353"/>
                    <a:pt x="296" y="354"/>
                  </a:cubicBezTo>
                  <a:cubicBezTo>
                    <a:pt x="297" y="349"/>
                    <a:pt x="299" y="349"/>
                    <a:pt x="302" y="352"/>
                  </a:cubicBezTo>
                  <a:cubicBezTo>
                    <a:pt x="304" y="347"/>
                    <a:pt x="297" y="342"/>
                    <a:pt x="296" y="347"/>
                  </a:cubicBezTo>
                  <a:cubicBezTo>
                    <a:pt x="292" y="349"/>
                    <a:pt x="294" y="335"/>
                    <a:pt x="291" y="343"/>
                  </a:cubicBezTo>
                  <a:cubicBezTo>
                    <a:pt x="287" y="340"/>
                    <a:pt x="291" y="328"/>
                    <a:pt x="287" y="324"/>
                  </a:cubicBezTo>
                  <a:cubicBezTo>
                    <a:pt x="294" y="326"/>
                    <a:pt x="306" y="321"/>
                    <a:pt x="311" y="322"/>
                  </a:cubicBezTo>
                  <a:cubicBezTo>
                    <a:pt x="314" y="322"/>
                    <a:pt x="315" y="323"/>
                    <a:pt x="315" y="326"/>
                  </a:cubicBezTo>
                  <a:cubicBezTo>
                    <a:pt x="322" y="323"/>
                    <a:pt x="314" y="318"/>
                    <a:pt x="313" y="315"/>
                  </a:cubicBezTo>
                  <a:cubicBezTo>
                    <a:pt x="310" y="311"/>
                    <a:pt x="317" y="312"/>
                    <a:pt x="317" y="311"/>
                  </a:cubicBezTo>
                  <a:cubicBezTo>
                    <a:pt x="319" y="306"/>
                    <a:pt x="312" y="302"/>
                    <a:pt x="317" y="296"/>
                  </a:cubicBezTo>
                  <a:cubicBezTo>
                    <a:pt x="315" y="291"/>
                    <a:pt x="306" y="292"/>
                    <a:pt x="304" y="287"/>
                  </a:cubicBezTo>
                  <a:cubicBezTo>
                    <a:pt x="307" y="285"/>
                    <a:pt x="311" y="286"/>
                    <a:pt x="317" y="287"/>
                  </a:cubicBezTo>
                  <a:cubicBezTo>
                    <a:pt x="314" y="280"/>
                    <a:pt x="295" y="279"/>
                    <a:pt x="302" y="268"/>
                  </a:cubicBezTo>
                  <a:cubicBezTo>
                    <a:pt x="299" y="265"/>
                    <a:pt x="297" y="272"/>
                    <a:pt x="298" y="272"/>
                  </a:cubicBezTo>
                  <a:cubicBezTo>
                    <a:pt x="294" y="271"/>
                    <a:pt x="298" y="268"/>
                    <a:pt x="296" y="266"/>
                  </a:cubicBezTo>
                  <a:cubicBezTo>
                    <a:pt x="294" y="263"/>
                    <a:pt x="288" y="262"/>
                    <a:pt x="285" y="259"/>
                  </a:cubicBezTo>
                  <a:cubicBezTo>
                    <a:pt x="281" y="256"/>
                    <a:pt x="280" y="253"/>
                    <a:pt x="276" y="253"/>
                  </a:cubicBezTo>
                  <a:cubicBezTo>
                    <a:pt x="279" y="239"/>
                    <a:pt x="275" y="232"/>
                    <a:pt x="268" y="223"/>
                  </a:cubicBezTo>
                  <a:cubicBezTo>
                    <a:pt x="265" y="220"/>
                    <a:pt x="271" y="212"/>
                    <a:pt x="270" y="210"/>
                  </a:cubicBezTo>
                  <a:cubicBezTo>
                    <a:pt x="269" y="207"/>
                    <a:pt x="258" y="206"/>
                    <a:pt x="270" y="206"/>
                  </a:cubicBezTo>
                  <a:cubicBezTo>
                    <a:pt x="271" y="203"/>
                    <a:pt x="273" y="200"/>
                    <a:pt x="274" y="197"/>
                  </a:cubicBezTo>
                  <a:cubicBezTo>
                    <a:pt x="276" y="195"/>
                    <a:pt x="276" y="189"/>
                    <a:pt x="281" y="191"/>
                  </a:cubicBezTo>
                  <a:cubicBezTo>
                    <a:pt x="282" y="183"/>
                    <a:pt x="282" y="168"/>
                    <a:pt x="287" y="159"/>
                  </a:cubicBezTo>
                  <a:cubicBezTo>
                    <a:pt x="292" y="163"/>
                    <a:pt x="302" y="174"/>
                    <a:pt x="294" y="174"/>
                  </a:cubicBezTo>
                  <a:cubicBezTo>
                    <a:pt x="296" y="179"/>
                    <a:pt x="303" y="178"/>
                    <a:pt x="309" y="176"/>
                  </a:cubicBezTo>
                  <a:cubicBezTo>
                    <a:pt x="307" y="174"/>
                    <a:pt x="305" y="172"/>
                    <a:pt x="302" y="171"/>
                  </a:cubicBezTo>
                  <a:cubicBezTo>
                    <a:pt x="303" y="166"/>
                    <a:pt x="312" y="163"/>
                    <a:pt x="317" y="167"/>
                  </a:cubicBezTo>
                  <a:cubicBezTo>
                    <a:pt x="320" y="174"/>
                    <a:pt x="314" y="172"/>
                    <a:pt x="313" y="176"/>
                  </a:cubicBezTo>
                  <a:cubicBezTo>
                    <a:pt x="314" y="179"/>
                    <a:pt x="317" y="179"/>
                    <a:pt x="317" y="182"/>
                  </a:cubicBezTo>
                  <a:cubicBezTo>
                    <a:pt x="324" y="186"/>
                    <a:pt x="324" y="174"/>
                    <a:pt x="326" y="180"/>
                  </a:cubicBezTo>
                  <a:cubicBezTo>
                    <a:pt x="331" y="179"/>
                    <a:pt x="333" y="183"/>
                    <a:pt x="332" y="189"/>
                  </a:cubicBezTo>
                  <a:cubicBezTo>
                    <a:pt x="339" y="193"/>
                    <a:pt x="339" y="203"/>
                    <a:pt x="345" y="208"/>
                  </a:cubicBezTo>
                  <a:cubicBezTo>
                    <a:pt x="345" y="210"/>
                    <a:pt x="342" y="210"/>
                    <a:pt x="341" y="210"/>
                  </a:cubicBezTo>
                  <a:cubicBezTo>
                    <a:pt x="344" y="219"/>
                    <a:pt x="350" y="223"/>
                    <a:pt x="345" y="234"/>
                  </a:cubicBezTo>
                  <a:cubicBezTo>
                    <a:pt x="347" y="241"/>
                    <a:pt x="352" y="244"/>
                    <a:pt x="354" y="251"/>
                  </a:cubicBezTo>
                  <a:cubicBezTo>
                    <a:pt x="354" y="260"/>
                    <a:pt x="346" y="261"/>
                    <a:pt x="352" y="270"/>
                  </a:cubicBezTo>
                  <a:cubicBezTo>
                    <a:pt x="342" y="267"/>
                    <a:pt x="352" y="282"/>
                    <a:pt x="343" y="279"/>
                  </a:cubicBezTo>
                  <a:cubicBezTo>
                    <a:pt x="339" y="298"/>
                    <a:pt x="346" y="325"/>
                    <a:pt x="358" y="341"/>
                  </a:cubicBezTo>
                  <a:cubicBezTo>
                    <a:pt x="361" y="341"/>
                    <a:pt x="364" y="341"/>
                    <a:pt x="367" y="341"/>
                  </a:cubicBezTo>
                  <a:cubicBezTo>
                    <a:pt x="367" y="348"/>
                    <a:pt x="374" y="348"/>
                    <a:pt x="373" y="356"/>
                  </a:cubicBezTo>
                  <a:cubicBezTo>
                    <a:pt x="380" y="356"/>
                    <a:pt x="386" y="361"/>
                    <a:pt x="390" y="354"/>
                  </a:cubicBezTo>
                  <a:cubicBezTo>
                    <a:pt x="393" y="357"/>
                    <a:pt x="397" y="359"/>
                    <a:pt x="401" y="364"/>
                  </a:cubicBezTo>
                  <a:cubicBezTo>
                    <a:pt x="403" y="368"/>
                    <a:pt x="399" y="379"/>
                    <a:pt x="409" y="375"/>
                  </a:cubicBezTo>
                  <a:cubicBezTo>
                    <a:pt x="416" y="374"/>
                    <a:pt x="409" y="370"/>
                    <a:pt x="409" y="367"/>
                  </a:cubicBezTo>
                  <a:cubicBezTo>
                    <a:pt x="410" y="363"/>
                    <a:pt x="412" y="363"/>
                    <a:pt x="412" y="360"/>
                  </a:cubicBezTo>
                  <a:cubicBezTo>
                    <a:pt x="411" y="356"/>
                    <a:pt x="408" y="351"/>
                    <a:pt x="407" y="345"/>
                  </a:cubicBezTo>
                  <a:cubicBezTo>
                    <a:pt x="406" y="337"/>
                    <a:pt x="410" y="328"/>
                    <a:pt x="409" y="326"/>
                  </a:cubicBezTo>
                  <a:cubicBezTo>
                    <a:pt x="406" y="316"/>
                    <a:pt x="399" y="311"/>
                    <a:pt x="388" y="309"/>
                  </a:cubicBezTo>
                  <a:cubicBezTo>
                    <a:pt x="385" y="293"/>
                    <a:pt x="367" y="280"/>
                    <a:pt x="373" y="262"/>
                  </a:cubicBezTo>
                  <a:cubicBezTo>
                    <a:pt x="383" y="263"/>
                    <a:pt x="389" y="267"/>
                    <a:pt x="392" y="274"/>
                  </a:cubicBezTo>
                  <a:cubicBezTo>
                    <a:pt x="402" y="278"/>
                    <a:pt x="395" y="266"/>
                    <a:pt x="403" y="268"/>
                  </a:cubicBezTo>
                  <a:cubicBezTo>
                    <a:pt x="403" y="263"/>
                    <a:pt x="400" y="261"/>
                    <a:pt x="399" y="257"/>
                  </a:cubicBezTo>
                  <a:cubicBezTo>
                    <a:pt x="398" y="253"/>
                    <a:pt x="402" y="250"/>
                    <a:pt x="403" y="246"/>
                  </a:cubicBezTo>
                  <a:cubicBezTo>
                    <a:pt x="403" y="243"/>
                    <a:pt x="401" y="239"/>
                    <a:pt x="401" y="236"/>
                  </a:cubicBezTo>
                  <a:cubicBezTo>
                    <a:pt x="401" y="226"/>
                    <a:pt x="407" y="217"/>
                    <a:pt x="403" y="210"/>
                  </a:cubicBezTo>
                  <a:cubicBezTo>
                    <a:pt x="408" y="205"/>
                    <a:pt x="406" y="215"/>
                    <a:pt x="407" y="216"/>
                  </a:cubicBezTo>
                  <a:cubicBezTo>
                    <a:pt x="410" y="223"/>
                    <a:pt x="415" y="233"/>
                    <a:pt x="420" y="236"/>
                  </a:cubicBezTo>
                  <a:cubicBezTo>
                    <a:pt x="429" y="236"/>
                    <a:pt x="429" y="227"/>
                    <a:pt x="433" y="223"/>
                  </a:cubicBezTo>
                  <a:cubicBezTo>
                    <a:pt x="450" y="217"/>
                    <a:pt x="474" y="222"/>
                    <a:pt x="487" y="216"/>
                  </a:cubicBezTo>
                  <a:cubicBezTo>
                    <a:pt x="492" y="222"/>
                    <a:pt x="496" y="219"/>
                    <a:pt x="504" y="221"/>
                  </a:cubicBezTo>
                  <a:cubicBezTo>
                    <a:pt x="513" y="222"/>
                    <a:pt x="522" y="227"/>
                    <a:pt x="534" y="227"/>
                  </a:cubicBezTo>
                  <a:cubicBezTo>
                    <a:pt x="537" y="233"/>
                    <a:pt x="541" y="237"/>
                    <a:pt x="549" y="238"/>
                  </a:cubicBezTo>
                  <a:cubicBezTo>
                    <a:pt x="546" y="247"/>
                    <a:pt x="553" y="246"/>
                    <a:pt x="553" y="253"/>
                  </a:cubicBezTo>
                  <a:cubicBezTo>
                    <a:pt x="548" y="254"/>
                    <a:pt x="545" y="253"/>
                    <a:pt x="542" y="251"/>
                  </a:cubicBezTo>
                  <a:cubicBezTo>
                    <a:pt x="541" y="257"/>
                    <a:pt x="545" y="256"/>
                    <a:pt x="545" y="262"/>
                  </a:cubicBezTo>
                  <a:cubicBezTo>
                    <a:pt x="541" y="263"/>
                    <a:pt x="541" y="259"/>
                    <a:pt x="538" y="259"/>
                  </a:cubicBezTo>
                  <a:cubicBezTo>
                    <a:pt x="534" y="260"/>
                    <a:pt x="536" y="264"/>
                    <a:pt x="534" y="266"/>
                  </a:cubicBezTo>
                  <a:cubicBezTo>
                    <a:pt x="532" y="267"/>
                    <a:pt x="529" y="265"/>
                    <a:pt x="527" y="266"/>
                  </a:cubicBezTo>
                  <a:cubicBezTo>
                    <a:pt x="516" y="273"/>
                    <a:pt x="501" y="286"/>
                    <a:pt x="493" y="294"/>
                  </a:cubicBezTo>
                  <a:cubicBezTo>
                    <a:pt x="494" y="304"/>
                    <a:pt x="506" y="302"/>
                    <a:pt x="510" y="309"/>
                  </a:cubicBezTo>
                  <a:cubicBezTo>
                    <a:pt x="519" y="305"/>
                    <a:pt x="535" y="305"/>
                    <a:pt x="540" y="311"/>
                  </a:cubicBezTo>
                  <a:cubicBezTo>
                    <a:pt x="545" y="310"/>
                    <a:pt x="549" y="310"/>
                    <a:pt x="553" y="311"/>
                  </a:cubicBezTo>
                  <a:cubicBezTo>
                    <a:pt x="559" y="312"/>
                    <a:pt x="564" y="317"/>
                    <a:pt x="570" y="319"/>
                  </a:cubicBezTo>
                  <a:cubicBezTo>
                    <a:pt x="577" y="322"/>
                    <a:pt x="583" y="320"/>
                    <a:pt x="590" y="322"/>
                  </a:cubicBezTo>
                  <a:cubicBezTo>
                    <a:pt x="592" y="322"/>
                    <a:pt x="594" y="330"/>
                    <a:pt x="598" y="326"/>
                  </a:cubicBezTo>
                  <a:cubicBezTo>
                    <a:pt x="603" y="337"/>
                    <a:pt x="583" y="342"/>
                    <a:pt x="596" y="347"/>
                  </a:cubicBezTo>
                  <a:cubicBezTo>
                    <a:pt x="592" y="354"/>
                    <a:pt x="591" y="355"/>
                    <a:pt x="585" y="356"/>
                  </a:cubicBezTo>
                  <a:cubicBezTo>
                    <a:pt x="587" y="361"/>
                    <a:pt x="590" y="367"/>
                    <a:pt x="581" y="367"/>
                  </a:cubicBezTo>
                  <a:cubicBezTo>
                    <a:pt x="580" y="372"/>
                    <a:pt x="585" y="371"/>
                    <a:pt x="583" y="377"/>
                  </a:cubicBezTo>
                  <a:cubicBezTo>
                    <a:pt x="577" y="377"/>
                    <a:pt x="575" y="382"/>
                    <a:pt x="570" y="384"/>
                  </a:cubicBezTo>
                  <a:cubicBezTo>
                    <a:pt x="573" y="400"/>
                    <a:pt x="588" y="404"/>
                    <a:pt x="596" y="416"/>
                  </a:cubicBezTo>
                  <a:cubicBezTo>
                    <a:pt x="603" y="418"/>
                    <a:pt x="600" y="410"/>
                    <a:pt x="607" y="412"/>
                  </a:cubicBezTo>
                  <a:cubicBezTo>
                    <a:pt x="605" y="421"/>
                    <a:pt x="612" y="412"/>
                    <a:pt x="615" y="412"/>
                  </a:cubicBezTo>
                  <a:cubicBezTo>
                    <a:pt x="621" y="411"/>
                    <a:pt x="620" y="414"/>
                    <a:pt x="626" y="412"/>
                  </a:cubicBezTo>
                  <a:cubicBezTo>
                    <a:pt x="632" y="409"/>
                    <a:pt x="644" y="406"/>
                    <a:pt x="643" y="401"/>
                  </a:cubicBezTo>
                  <a:cubicBezTo>
                    <a:pt x="647" y="407"/>
                    <a:pt x="669" y="403"/>
                    <a:pt x="684" y="401"/>
                  </a:cubicBezTo>
                  <a:cubicBezTo>
                    <a:pt x="689" y="400"/>
                    <a:pt x="693" y="397"/>
                    <a:pt x="697" y="397"/>
                  </a:cubicBezTo>
                  <a:cubicBezTo>
                    <a:pt x="702" y="396"/>
                    <a:pt x="708" y="397"/>
                    <a:pt x="714" y="394"/>
                  </a:cubicBezTo>
                  <a:cubicBezTo>
                    <a:pt x="715" y="394"/>
                    <a:pt x="718" y="390"/>
                    <a:pt x="718" y="390"/>
                  </a:cubicBezTo>
                  <a:cubicBezTo>
                    <a:pt x="728" y="388"/>
                    <a:pt x="745" y="387"/>
                    <a:pt x="755" y="390"/>
                  </a:cubicBezTo>
                  <a:cubicBezTo>
                    <a:pt x="760" y="392"/>
                    <a:pt x="761" y="396"/>
                    <a:pt x="765" y="397"/>
                  </a:cubicBezTo>
                  <a:cubicBezTo>
                    <a:pt x="776" y="398"/>
                    <a:pt x="787" y="395"/>
                    <a:pt x="796" y="388"/>
                  </a:cubicBezTo>
                  <a:cubicBezTo>
                    <a:pt x="803" y="392"/>
                    <a:pt x="811" y="396"/>
                    <a:pt x="817" y="401"/>
                  </a:cubicBezTo>
                  <a:cubicBezTo>
                    <a:pt x="827" y="398"/>
                    <a:pt x="830" y="404"/>
                    <a:pt x="843" y="401"/>
                  </a:cubicBezTo>
                  <a:cubicBezTo>
                    <a:pt x="847" y="399"/>
                    <a:pt x="847" y="405"/>
                    <a:pt x="851" y="405"/>
                  </a:cubicBezTo>
                  <a:cubicBezTo>
                    <a:pt x="859" y="406"/>
                    <a:pt x="870" y="400"/>
                    <a:pt x="875" y="397"/>
                  </a:cubicBezTo>
                  <a:cubicBezTo>
                    <a:pt x="880" y="396"/>
                    <a:pt x="877" y="403"/>
                    <a:pt x="881" y="403"/>
                  </a:cubicBezTo>
                  <a:cubicBezTo>
                    <a:pt x="901" y="404"/>
                    <a:pt x="916" y="404"/>
                    <a:pt x="926" y="409"/>
                  </a:cubicBezTo>
                  <a:cubicBezTo>
                    <a:pt x="932" y="410"/>
                    <a:pt x="933" y="404"/>
                    <a:pt x="939" y="403"/>
                  </a:cubicBezTo>
                  <a:cubicBezTo>
                    <a:pt x="942" y="402"/>
                    <a:pt x="945" y="404"/>
                    <a:pt x="948" y="403"/>
                  </a:cubicBezTo>
                  <a:cubicBezTo>
                    <a:pt x="952" y="401"/>
                    <a:pt x="954" y="397"/>
                    <a:pt x="959" y="394"/>
                  </a:cubicBezTo>
                  <a:cubicBezTo>
                    <a:pt x="961" y="393"/>
                    <a:pt x="964" y="394"/>
                    <a:pt x="967" y="392"/>
                  </a:cubicBezTo>
                  <a:cubicBezTo>
                    <a:pt x="971" y="391"/>
                    <a:pt x="974" y="389"/>
                    <a:pt x="980" y="386"/>
                  </a:cubicBezTo>
                  <a:cubicBezTo>
                    <a:pt x="984" y="384"/>
                    <a:pt x="992" y="380"/>
                    <a:pt x="997" y="375"/>
                  </a:cubicBezTo>
                  <a:cubicBezTo>
                    <a:pt x="1008" y="375"/>
                    <a:pt x="1014" y="371"/>
                    <a:pt x="1019" y="364"/>
                  </a:cubicBezTo>
                  <a:cubicBezTo>
                    <a:pt x="1017" y="359"/>
                    <a:pt x="1010" y="359"/>
                    <a:pt x="1006" y="356"/>
                  </a:cubicBezTo>
                  <a:cubicBezTo>
                    <a:pt x="1011" y="351"/>
                    <a:pt x="1005" y="348"/>
                    <a:pt x="1006" y="341"/>
                  </a:cubicBezTo>
                  <a:cubicBezTo>
                    <a:pt x="1013" y="336"/>
                    <a:pt x="1030" y="341"/>
                    <a:pt x="1038" y="337"/>
                  </a:cubicBezTo>
                  <a:cubicBezTo>
                    <a:pt x="1045" y="334"/>
                    <a:pt x="1043" y="321"/>
                    <a:pt x="1053" y="322"/>
                  </a:cubicBezTo>
                  <a:cubicBezTo>
                    <a:pt x="1053" y="335"/>
                    <a:pt x="1043" y="339"/>
                    <a:pt x="1034" y="343"/>
                  </a:cubicBezTo>
                  <a:cubicBezTo>
                    <a:pt x="1026" y="346"/>
                    <a:pt x="1027" y="358"/>
                    <a:pt x="1021" y="362"/>
                  </a:cubicBezTo>
                  <a:cubicBezTo>
                    <a:pt x="1037" y="359"/>
                    <a:pt x="1051" y="349"/>
                    <a:pt x="1066" y="343"/>
                  </a:cubicBezTo>
                  <a:cubicBezTo>
                    <a:pt x="1073" y="340"/>
                    <a:pt x="1082" y="338"/>
                    <a:pt x="1089" y="334"/>
                  </a:cubicBezTo>
                  <a:cubicBezTo>
                    <a:pt x="1096" y="332"/>
                    <a:pt x="1102" y="326"/>
                    <a:pt x="1109" y="324"/>
                  </a:cubicBezTo>
                  <a:cubicBezTo>
                    <a:pt x="1113" y="322"/>
                    <a:pt x="1119" y="323"/>
                    <a:pt x="1124" y="322"/>
                  </a:cubicBezTo>
                  <a:cubicBezTo>
                    <a:pt x="1125" y="321"/>
                    <a:pt x="1127" y="318"/>
                    <a:pt x="1128" y="317"/>
                  </a:cubicBezTo>
                  <a:cubicBezTo>
                    <a:pt x="1130" y="317"/>
                    <a:pt x="1133" y="318"/>
                    <a:pt x="1134" y="317"/>
                  </a:cubicBezTo>
                  <a:cubicBezTo>
                    <a:pt x="1136" y="317"/>
                    <a:pt x="1138" y="313"/>
                    <a:pt x="1139" y="313"/>
                  </a:cubicBezTo>
                  <a:cubicBezTo>
                    <a:pt x="1147" y="311"/>
                    <a:pt x="1156" y="312"/>
                    <a:pt x="1164" y="311"/>
                  </a:cubicBezTo>
                  <a:cubicBezTo>
                    <a:pt x="1191" y="296"/>
                    <a:pt x="1234" y="298"/>
                    <a:pt x="1265" y="287"/>
                  </a:cubicBezTo>
                  <a:cubicBezTo>
                    <a:pt x="1270" y="287"/>
                    <a:pt x="1275" y="287"/>
                    <a:pt x="1280" y="287"/>
                  </a:cubicBezTo>
                  <a:cubicBezTo>
                    <a:pt x="1278" y="285"/>
                    <a:pt x="1274" y="283"/>
                    <a:pt x="1276" y="277"/>
                  </a:cubicBezTo>
                  <a:cubicBezTo>
                    <a:pt x="1274" y="270"/>
                    <a:pt x="1283" y="274"/>
                    <a:pt x="1285" y="270"/>
                  </a:cubicBezTo>
                  <a:cubicBezTo>
                    <a:pt x="1285" y="266"/>
                    <a:pt x="1282" y="266"/>
                    <a:pt x="1282" y="262"/>
                  </a:cubicBezTo>
                  <a:cubicBezTo>
                    <a:pt x="1289" y="260"/>
                    <a:pt x="1289" y="265"/>
                    <a:pt x="1295" y="264"/>
                  </a:cubicBezTo>
                  <a:cubicBezTo>
                    <a:pt x="1292" y="267"/>
                    <a:pt x="1294" y="270"/>
                    <a:pt x="1300" y="270"/>
                  </a:cubicBezTo>
                  <a:cubicBezTo>
                    <a:pt x="1299" y="273"/>
                    <a:pt x="1296" y="273"/>
                    <a:pt x="1295" y="277"/>
                  </a:cubicBezTo>
                  <a:cubicBezTo>
                    <a:pt x="1299" y="277"/>
                    <a:pt x="1301" y="281"/>
                    <a:pt x="1304" y="281"/>
                  </a:cubicBezTo>
                  <a:cubicBezTo>
                    <a:pt x="1307" y="281"/>
                    <a:pt x="1309" y="277"/>
                    <a:pt x="1312" y="277"/>
                  </a:cubicBezTo>
                  <a:cubicBezTo>
                    <a:pt x="1312" y="277"/>
                    <a:pt x="1315" y="279"/>
                    <a:pt x="1317" y="279"/>
                  </a:cubicBezTo>
                  <a:cubicBezTo>
                    <a:pt x="1324" y="278"/>
                    <a:pt x="1331" y="275"/>
                    <a:pt x="1340" y="274"/>
                  </a:cubicBezTo>
                  <a:cubicBezTo>
                    <a:pt x="1344" y="274"/>
                    <a:pt x="1342" y="267"/>
                    <a:pt x="1347" y="268"/>
                  </a:cubicBezTo>
                  <a:cubicBezTo>
                    <a:pt x="1355" y="272"/>
                    <a:pt x="1369" y="269"/>
                    <a:pt x="1381" y="268"/>
                  </a:cubicBezTo>
                  <a:cubicBezTo>
                    <a:pt x="1384" y="268"/>
                    <a:pt x="1385" y="270"/>
                    <a:pt x="1387" y="270"/>
                  </a:cubicBezTo>
                  <a:cubicBezTo>
                    <a:pt x="1391" y="270"/>
                    <a:pt x="1392" y="267"/>
                    <a:pt x="1396" y="266"/>
                  </a:cubicBezTo>
                  <a:cubicBezTo>
                    <a:pt x="1399" y="265"/>
                    <a:pt x="1402" y="266"/>
                    <a:pt x="1405" y="266"/>
                  </a:cubicBezTo>
                  <a:cubicBezTo>
                    <a:pt x="1408" y="265"/>
                    <a:pt x="1410" y="262"/>
                    <a:pt x="1411" y="262"/>
                  </a:cubicBezTo>
                  <a:cubicBezTo>
                    <a:pt x="1413" y="261"/>
                    <a:pt x="1416" y="264"/>
                    <a:pt x="1420" y="264"/>
                  </a:cubicBezTo>
                  <a:cubicBezTo>
                    <a:pt x="1423" y="263"/>
                    <a:pt x="1427" y="260"/>
                    <a:pt x="1430" y="259"/>
                  </a:cubicBezTo>
                  <a:cubicBezTo>
                    <a:pt x="1433" y="259"/>
                    <a:pt x="1438" y="262"/>
                    <a:pt x="1441" y="262"/>
                  </a:cubicBezTo>
                  <a:cubicBezTo>
                    <a:pt x="1446" y="260"/>
                    <a:pt x="1453" y="258"/>
                    <a:pt x="1458" y="255"/>
                  </a:cubicBezTo>
                  <a:cubicBezTo>
                    <a:pt x="1460" y="254"/>
                    <a:pt x="1460" y="253"/>
                    <a:pt x="1460" y="251"/>
                  </a:cubicBezTo>
                  <a:cubicBezTo>
                    <a:pt x="1502" y="247"/>
                    <a:pt x="1529" y="234"/>
                    <a:pt x="1565" y="236"/>
                  </a:cubicBezTo>
                  <a:cubicBezTo>
                    <a:pt x="1574" y="235"/>
                    <a:pt x="1563" y="227"/>
                    <a:pt x="1572" y="225"/>
                  </a:cubicBezTo>
                  <a:cubicBezTo>
                    <a:pt x="1578" y="225"/>
                    <a:pt x="1577" y="231"/>
                    <a:pt x="1583" y="231"/>
                  </a:cubicBezTo>
                  <a:cubicBezTo>
                    <a:pt x="1596" y="228"/>
                    <a:pt x="1611" y="226"/>
                    <a:pt x="1621" y="216"/>
                  </a:cubicBezTo>
                  <a:cubicBezTo>
                    <a:pt x="1622" y="215"/>
                    <a:pt x="1635" y="210"/>
                    <a:pt x="1638" y="208"/>
                  </a:cubicBezTo>
                  <a:cubicBezTo>
                    <a:pt x="1647" y="204"/>
                    <a:pt x="1658" y="200"/>
                    <a:pt x="1668" y="195"/>
                  </a:cubicBezTo>
                  <a:cubicBezTo>
                    <a:pt x="1673" y="193"/>
                    <a:pt x="1681" y="193"/>
                    <a:pt x="1681" y="186"/>
                  </a:cubicBezTo>
                  <a:cubicBezTo>
                    <a:pt x="1691" y="184"/>
                    <a:pt x="1699" y="180"/>
                    <a:pt x="1705" y="176"/>
                  </a:cubicBezTo>
                  <a:cubicBezTo>
                    <a:pt x="1712" y="170"/>
                    <a:pt x="1715" y="159"/>
                    <a:pt x="1726" y="159"/>
                  </a:cubicBezTo>
                  <a:cubicBezTo>
                    <a:pt x="1727" y="162"/>
                    <a:pt x="1728" y="163"/>
                    <a:pt x="1726" y="167"/>
                  </a:cubicBezTo>
                  <a:cubicBezTo>
                    <a:pt x="1721" y="183"/>
                    <a:pt x="1695" y="200"/>
                    <a:pt x="1679" y="208"/>
                  </a:cubicBezTo>
                  <a:cubicBezTo>
                    <a:pt x="1678" y="208"/>
                    <a:pt x="1674" y="209"/>
                    <a:pt x="1673" y="210"/>
                  </a:cubicBezTo>
                  <a:cubicBezTo>
                    <a:pt x="1672" y="211"/>
                    <a:pt x="1671" y="214"/>
                    <a:pt x="1671" y="214"/>
                  </a:cubicBezTo>
                  <a:cubicBezTo>
                    <a:pt x="1667" y="216"/>
                    <a:pt x="1662" y="215"/>
                    <a:pt x="1658" y="216"/>
                  </a:cubicBezTo>
                  <a:cubicBezTo>
                    <a:pt x="1645" y="222"/>
                    <a:pt x="1631" y="232"/>
                    <a:pt x="1615" y="236"/>
                  </a:cubicBezTo>
                  <a:cubicBezTo>
                    <a:pt x="1607" y="239"/>
                    <a:pt x="1614" y="226"/>
                    <a:pt x="1606" y="229"/>
                  </a:cubicBezTo>
                  <a:cubicBezTo>
                    <a:pt x="1597" y="232"/>
                    <a:pt x="1610" y="236"/>
                    <a:pt x="1604" y="240"/>
                  </a:cubicBezTo>
                  <a:cubicBezTo>
                    <a:pt x="1591" y="243"/>
                    <a:pt x="1577" y="249"/>
                    <a:pt x="1561" y="251"/>
                  </a:cubicBezTo>
                  <a:cubicBezTo>
                    <a:pt x="1558" y="251"/>
                    <a:pt x="1555" y="250"/>
                    <a:pt x="1553" y="251"/>
                  </a:cubicBezTo>
                  <a:cubicBezTo>
                    <a:pt x="1545" y="252"/>
                    <a:pt x="1537" y="256"/>
                    <a:pt x="1529" y="257"/>
                  </a:cubicBezTo>
                  <a:cubicBezTo>
                    <a:pt x="1521" y="258"/>
                    <a:pt x="1513" y="257"/>
                    <a:pt x="1505" y="257"/>
                  </a:cubicBezTo>
                  <a:cubicBezTo>
                    <a:pt x="1485" y="259"/>
                    <a:pt x="1467" y="264"/>
                    <a:pt x="1452" y="272"/>
                  </a:cubicBezTo>
                  <a:cubicBezTo>
                    <a:pt x="1449" y="271"/>
                    <a:pt x="1452" y="270"/>
                    <a:pt x="1452" y="268"/>
                  </a:cubicBezTo>
                  <a:cubicBezTo>
                    <a:pt x="1433" y="266"/>
                    <a:pt x="1416" y="276"/>
                    <a:pt x="1398" y="277"/>
                  </a:cubicBezTo>
                  <a:cubicBezTo>
                    <a:pt x="1389" y="277"/>
                    <a:pt x="1382" y="275"/>
                    <a:pt x="1368" y="277"/>
                  </a:cubicBezTo>
                  <a:cubicBezTo>
                    <a:pt x="1364" y="277"/>
                    <a:pt x="1359" y="278"/>
                    <a:pt x="1355" y="279"/>
                  </a:cubicBezTo>
                  <a:cubicBezTo>
                    <a:pt x="1351" y="280"/>
                    <a:pt x="1349" y="282"/>
                    <a:pt x="1345" y="283"/>
                  </a:cubicBezTo>
                  <a:cubicBezTo>
                    <a:pt x="1343" y="283"/>
                    <a:pt x="1342" y="281"/>
                    <a:pt x="1340" y="281"/>
                  </a:cubicBezTo>
                  <a:cubicBezTo>
                    <a:pt x="1331" y="282"/>
                    <a:pt x="1314" y="285"/>
                    <a:pt x="1300" y="287"/>
                  </a:cubicBezTo>
                  <a:cubicBezTo>
                    <a:pt x="1273" y="291"/>
                    <a:pt x="1249" y="300"/>
                    <a:pt x="1224" y="304"/>
                  </a:cubicBezTo>
                  <a:cubicBezTo>
                    <a:pt x="1226" y="312"/>
                    <a:pt x="1228" y="305"/>
                    <a:pt x="1235" y="307"/>
                  </a:cubicBezTo>
                  <a:cubicBezTo>
                    <a:pt x="1233" y="319"/>
                    <a:pt x="1216" y="315"/>
                    <a:pt x="1205" y="317"/>
                  </a:cubicBezTo>
                  <a:cubicBezTo>
                    <a:pt x="1196" y="319"/>
                    <a:pt x="1188" y="324"/>
                    <a:pt x="1179" y="322"/>
                  </a:cubicBezTo>
                  <a:cubicBezTo>
                    <a:pt x="1180" y="315"/>
                    <a:pt x="1188" y="318"/>
                    <a:pt x="1192" y="317"/>
                  </a:cubicBezTo>
                  <a:cubicBezTo>
                    <a:pt x="1203" y="314"/>
                    <a:pt x="1214" y="310"/>
                    <a:pt x="1224" y="309"/>
                  </a:cubicBezTo>
                  <a:cubicBezTo>
                    <a:pt x="1216" y="302"/>
                    <a:pt x="1201" y="316"/>
                    <a:pt x="1197" y="307"/>
                  </a:cubicBezTo>
                  <a:cubicBezTo>
                    <a:pt x="1185" y="316"/>
                    <a:pt x="1162" y="314"/>
                    <a:pt x="1149" y="322"/>
                  </a:cubicBezTo>
                  <a:cubicBezTo>
                    <a:pt x="1150" y="333"/>
                    <a:pt x="1165" y="315"/>
                    <a:pt x="1164" y="326"/>
                  </a:cubicBezTo>
                  <a:cubicBezTo>
                    <a:pt x="1158" y="326"/>
                    <a:pt x="1153" y="329"/>
                    <a:pt x="1143" y="330"/>
                  </a:cubicBezTo>
                  <a:cubicBezTo>
                    <a:pt x="1143" y="330"/>
                    <a:pt x="1142" y="334"/>
                    <a:pt x="1141" y="332"/>
                  </a:cubicBezTo>
                  <a:cubicBezTo>
                    <a:pt x="1138" y="329"/>
                    <a:pt x="1137" y="335"/>
                    <a:pt x="1132" y="337"/>
                  </a:cubicBezTo>
                  <a:cubicBezTo>
                    <a:pt x="1128" y="338"/>
                    <a:pt x="1122" y="337"/>
                    <a:pt x="1117" y="339"/>
                  </a:cubicBezTo>
                  <a:cubicBezTo>
                    <a:pt x="1105" y="343"/>
                    <a:pt x="1092" y="350"/>
                    <a:pt x="1079" y="356"/>
                  </a:cubicBezTo>
                  <a:cubicBezTo>
                    <a:pt x="1072" y="359"/>
                    <a:pt x="1066" y="362"/>
                    <a:pt x="1059" y="364"/>
                  </a:cubicBezTo>
                  <a:cubicBezTo>
                    <a:pt x="1056" y="366"/>
                    <a:pt x="1051" y="367"/>
                    <a:pt x="1049" y="369"/>
                  </a:cubicBezTo>
                  <a:cubicBezTo>
                    <a:pt x="1046" y="370"/>
                    <a:pt x="1044" y="374"/>
                    <a:pt x="1042" y="375"/>
                  </a:cubicBezTo>
                  <a:cubicBezTo>
                    <a:pt x="1038" y="378"/>
                    <a:pt x="1034" y="376"/>
                    <a:pt x="1029" y="379"/>
                  </a:cubicBezTo>
                  <a:cubicBezTo>
                    <a:pt x="1023" y="384"/>
                    <a:pt x="1011" y="387"/>
                    <a:pt x="1001" y="392"/>
                  </a:cubicBezTo>
                  <a:cubicBezTo>
                    <a:pt x="999" y="394"/>
                    <a:pt x="998" y="397"/>
                    <a:pt x="995" y="399"/>
                  </a:cubicBezTo>
                  <a:cubicBezTo>
                    <a:pt x="992" y="400"/>
                    <a:pt x="989" y="399"/>
                    <a:pt x="986" y="401"/>
                  </a:cubicBezTo>
                  <a:cubicBezTo>
                    <a:pt x="981" y="404"/>
                    <a:pt x="974" y="410"/>
                    <a:pt x="969" y="414"/>
                  </a:cubicBezTo>
                  <a:cubicBezTo>
                    <a:pt x="967" y="416"/>
                    <a:pt x="962" y="417"/>
                    <a:pt x="963" y="422"/>
                  </a:cubicBezTo>
                  <a:cubicBezTo>
                    <a:pt x="950" y="426"/>
                    <a:pt x="938" y="432"/>
                    <a:pt x="926" y="437"/>
                  </a:cubicBezTo>
                  <a:cubicBezTo>
                    <a:pt x="927" y="447"/>
                    <a:pt x="922" y="451"/>
                    <a:pt x="918" y="457"/>
                  </a:cubicBezTo>
                  <a:cubicBezTo>
                    <a:pt x="908" y="456"/>
                    <a:pt x="900" y="458"/>
                    <a:pt x="892" y="457"/>
                  </a:cubicBezTo>
                  <a:cubicBezTo>
                    <a:pt x="886" y="456"/>
                    <a:pt x="883" y="450"/>
                    <a:pt x="877" y="448"/>
                  </a:cubicBezTo>
                  <a:cubicBezTo>
                    <a:pt x="863" y="444"/>
                    <a:pt x="849" y="445"/>
                    <a:pt x="832" y="448"/>
                  </a:cubicBezTo>
                  <a:cubicBezTo>
                    <a:pt x="829" y="445"/>
                    <a:pt x="824" y="445"/>
                    <a:pt x="821" y="442"/>
                  </a:cubicBezTo>
                  <a:cubicBezTo>
                    <a:pt x="790" y="440"/>
                    <a:pt x="768" y="430"/>
                    <a:pt x="738" y="429"/>
                  </a:cubicBezTo>
                  <a:cubicBezTo>
                    <a:pt x="710" y="439"/>
                    <a:pt x="671" y="439"/>
                    <a:pt x="652" y="437"/>
                  </a:cubicBezTo>
                  <a:cubicBezTo>
                    <a:pt x="645" y="439"/>
                    <a:pt x="649" y="430"/>
                    <a:pt x="645" y="429"/>
                  </a:cubicBezTo>
                  <a:cubicBezTo>
                    <a:pt x="640" y="429"/>
                    <a:pt x="639" y="425"/>
                    <a:pt x="635" y="425"/>
                  </a:cubicBezTo>
                  <a:cubicBezTo>
                    <a:pt x="624" y="430"/>
                    <a:pt x="614" y="432"/>
                    <a:pt x="605" y="429"/>
                  </a:cubicBezTo>
                  <a:cubicBezTo>
                    <a:pt x="607" y="443"/>
                    <a:pt x="613" y="452"/>
                    <a:pt x="617" y="463"/>
                  </a:cubicBezTo>
                  <a:cubicBezTo>
                    <a:pt x="617" y="471"/>
                    <a:pt x="606" y="468"/>
                    <a:pt x="605" y="476"/>
                  </a:cubicBezTo>
                  <a:cubicBezTo>
                    <a:pt x="604" y="483"/>
                    <a:pt x="610" y="482"/>
                    <a:pt x="611" y="487"/>
                  </a:cubicBezTo>
                  <a:cubicBezTo>
                    <a:pt x="616" y="484"/>
                    <a:pt x="621" y="481"/>
                    <a:pt x="630" y="482"/>
                  </a:cubicBezTo>
                  <a:cubicBezTo>
                    <a:pt x="636" y="482"/>
                    <a:pt x="627" y="479"/>
                    <a:pt x="630" y="474"/>
                  </a:cubicBezTo>
                  <a:cubicBezTo>
                    <a:pt x="638" y="473"/>
                    <a:pt x="643" y="470"/>
                    <a:pt x="652" y="472"/>
                  </a:cubicBezTo>
                  <a:cubicBezTo>
                    <a:pt x="651" y="468"/>
                    <a:pt x="651" y="462"/>
                    <a:pt x="645" y="463"/>
                  </a:cubicBezTo>
                  <a:cubicBezTo>
                    <a:pt x="645" y="457"/>
                    <a:pt x="654" y="461"/>
                    <a:pt x="652" y="455"/>
                  </a:cubicBezTo>
                  <a:cubicBezTo>
                    <a:pt x="659" y="457"/>
                    <a:pt x="671" y="455"/>
                    <a:pt x="673" y="463"/>
                  </a:cubicBezTo>
                  <a:cubicBezTo>
                    <a:pt x="687" y="461"/>
                    <a:pt x="688" y="471"/>
                    <a:pt x="701" y="470"/>
                  </a:cubicBezTo>
                  <a:cubicBezTo>
                    <a:pt x="702" y="479"/>
                    <a:pt x="694" y="471"/>
                    <a:pt x="690" y="472"/>
                  </a:cubicBezTo>
                  <a:cubicBezTo>
                    <a:pt x="686" y="476"/>
                    <a:pt x="690" y="480"/>
                    <a:pt x="690" y="485"/>
                  </a:cubicBezTo>
                  <a:cubicBezTo>
                    <a:pt x="682" y="483"/>
                    <a:pt x="677" y="478"/>
                    <a:pt x="667" y="478"/>
                  </a:cubicBezTo>
                  <a:cubicBezTo>
                    <a:pt x="661" y="479"/>
                    <a:pt x="660" y="484"/>
                    <a:pt x="654" y="485"/>
                  </a:cubicBezTo>
                  <a:cubicBezTo>
                    <a:pt x="659" y="493"/>
                    <a:pt x="679" y="487"/>
                    <a:pt x="675" y="504"/>
                  </a:cubicBezTo>
                  <a:cubicBezTo>
                    <a:pt x="667" y="500"/>
                    <a:pt x="658" y="497"/>
                    <a:pt x="656" y="508"/>
                  </a:cubicBezTo>
                  <a:cubicBezTo>
                    <a:pt x="650" y="509"/>
                    <a:pt x="650" y="503"/>
                    <a:pt x="643" y="504"/>
                  </a:cubicBezTo>
                  <a:cubicBezTo>
                    <a:pt x="641" y="507"/>
                    <a:pt x="639" y="514"/>
                    <a:pt x="639" y="517"/>
                  </a:cubicBezTo>
                  <a:cubicBezTo>
                    <a:pt x="639" y="519"/>
                    <a:pt x="642" y="531"/>
                    <a:pt x="645" y="536"/>
                  </a:cubicBezTo>
                  <a:cubicBezTo>
                    <a:pt x="649" y="542"/>
                    <a:pt x="658" y="546"/>
                    <a:pt x="663" y="553"/>
                  </a:cubicBezTo>
                  <a:cubicBezTo>
                    <a:pt x="663" y="555"/>
                    <a:pt x="662" y="558"/>
                    <a:pt x="663" y="560"/>
                  </a:cubicBezTo>
                  <a:cubicBezTo>
                    <a:pt x="663" y="561"/>
                    <a:pt x="669" y="564"/>
                    <a:pt x="669" y="570"/>
                  </a:cubicBezTo>
                  <a:cubicBezTo>
                    <a:pt x="673" y="574"/>
                    <a:pt x="672" y="570"/>
                    <a:pt x="678" y="570"/>
                  </a:cubicBezTo>
                  <a:cubicBezTo>
                    <a:pt x="673" y="584"/>
                    <a:pt x="683" y="592"/>
                    <a:pt x="701" y="590"/>
                  </a:cubicBezTo>
                  <a:cubicBezTo>
                    <a:pt x="702" y="581"/>
                    <a:pt x="691" y="583"/>
                    <a:pt x="693" y="573"/>
                  </a:cubicBezTo>
                  <a:cubicBezTo>
                    <a:pt x="695" y="573"/>
                    <a:pt x="694" y="575"/>
                    <a:pt x="695" y="577"/>
                  </a:cubicBezTo>
                  <a:cubicBezTo>
                    <a:pt x="706" y="573"/>
                    <a:pt x="712" y="572"/>
                    <a:pt x="723" y="575"/>
                  </a:cubicBezTo>
                  <a:cubicBezTo>
                    <a:pt x="727" y="576"/>
                    <a:pt x="725" y="569"/>
                    <a:pt x="727" y="568"/>
                  </a:cubicBezTo>
                  <a:cubicBezTo>
                    <a:pt x="728" y="567"/>
                    <a:pt x="735" y="574"/>
                    <a:pt x="735" y="566"/>
                  </a:cubicBezTo>
                  <a:cubicBezTo>
                    <a:pt x="739" y="568"/>
                    <a:pt x="736" y="570"/>
                    <a:pt x="735" y="573"/>
                  </a:cubicBezTo>
                  <a:cubicBezTo>
                    <a:pt x="741" y="573"/>
                    <a:pt x="740" y="569"/>
                    <a:pt x="746" y="570"/>
                  </a:cubicBezTo>
                  <a:cubicBezTo>
                    <a:pt x="747" y="574"/>
                    <a:pt x="745" y="574"/>
                    <a:pt x="742" y="575"/>
                  </a:cubicBezTo>
                  <a:cubicBezTo>
                    <a:pt x="747" y="583"/>
                    <a:pt x="759" y="583"/>
                    <a:pt x="772" y="583"/>
                  </a:cubicBezTo>
                  <a:cubicBezTo>
                    <a:pt x="777" y="581"/>
                    <a:pt x="778" y="575"/>
                    <a:pt x="778" y="568"/>
                  </a:cubicBezTo>
                  <a:cubicBezTo>
                    <a:pt x="783" y="569"/>
                    <a:pt x="785" y="566"/>
                    <a:pt x="785" y="562"/>
                  </a:cubicBezTo>
                  <a:cubicBezTo>
                    <a:pt x="807" y="558"/>
                    <a:pt x="816" y="542"/>
                    <a:pt x="828" y="527"/>
                  </a:cubicBezTo>
                  <a:cubicBezTo>
                    <a:pt x="838" y="531"/>
                    <a:pt x="828" y="544"/>
                    <a:pt x="843" y="545"/>
                  </a:cubicBezTo>
                  <a:cubicBezTo>
                    <a:pt x="838" y="550"/>
                    <a:pt x="838" y="560"/>
                    <a:pt x="834" y="566"/>
                  </a:cubicBezTo>
                  <a:cubicBezTo>
                    <a:pt x="836" y="572"/>
                    <a:pt x="837" y="568"/>
                    <a:pt x="843" y="568"/>
                  </a:cubicBezTo>
                  <a:cubicBezTo>
                    <a:pt x="841" y="576"/>
                    <a:pt x="831" y="569"/>
                    <a:pt x="826" y="568"/>
                  </a:cubicBezTo>
                  <a:cubicBezTo>
                    <a:pt x="817" y="570"/>
                    <a:pt x="815" y="578"/>
                    <a:pt x="811" y="583"/>
                  </a:cubicBezTo>
                  <a:cubicBezTo>
                    <a:pt x="814" y="591"/>
                    <a:pt x="837" y="589"/>
                    <a:pt x="838" y="581"/>
                  </a:cubicBezTo>
                  <a:cubicBezTo>
                    <a:pt x="845" y="581"/>
                    <a:pt x="846" y="587"/>
                    <a:pt x="851" y="588"/>
                  </a:cubicBezTo>
                  <a:cubicBezTo>
                    <a:pt x="853" y="580"/>
                    <a:pt x="862" y="590"/>
                    <a:pt x="864" y="581"/>
                  </a:cubicBezTo>
                  <a:cubicBezTo>
                    <a:pt x="870" y="584"/>
                    <a:pt x="885" y="594"/>
                    <a:pt x="894" y="581"/>
                  </a:cubicBezTo>
                  <a:cubicBezTo>
                    <a:pt x="896" y="588"/>
                    <a:pt x="904" y="579"/>
                    <a:pt x="905" y="579"/>
                  </a:cubicBezTo>
                  <a:cubicBezTo>
                    <a:pt x="911" y="578"/>
                    <a:pt x="924" y="582"/>
                    <a:pt x="931" y="579"/>
                  </a:cubicBezTo>
                  <a:cubicBezTo>
                    <a:pt x="936" y="577"/>
                    <a:pt x="939" y="571"/>
                    <a:pt x="943" y="566"/>
                  </a:cubicBezTo>
                  <a:cubicBezTo>
                    <a:pt x="948" y="573"/>
                    <a:pt x="957" y="575"/>
                    <a:pt x="959" y="585"/>
                  </a:cubicBezTo>
                  <a:cubicBezTo>
                    <a:pt x="954" y="585"/>
                    <a:pt x="949" y="585"/>
                    <a:pt x="946" y="588"/>
                  </a:cubicBezTo>
                  <a:cubicBezTo>
                    <a:pt x="940" y="591"/>
                    <a:pt x="930" y="596"/>
                    <a:pt x="928" y="603"/>
                  </a:cubicBezTo>
                  <a:cubicBezTo>
                    <a:pt x="911" y="606"/>
                    <a:pt x="900" y="609"/>
                    <a:pt x="883" y="609"/>
                  </a:cubicBezTo>
                  <a:cubicBezTo>
                    <a:pt x="879" y="616"/>
                    <a:pt x="884" y="632"/>
                    <a:pt x="871" y="630"/>
                  </a:cubicBezTo>
                  <a:cubicBezTo>
                    <a:pt x="872" y="624"/>
                    <a:pt x="880" y="624"/>
                    <a:pt x="879" y="615"/>
                  </a:cubicBezTo>
                  <a:cubicBezTo>
                    <a:pt x="875" y="606"/>
                    <a:pt x="863" y="617"/>
                    <a:pt x="851" y="613"/>
                  </a:cubicBezTo>
                  <a:cubicBezTo>
                    <a:pt x="849" y="602"/>
                    <a:pt x="839" y="599"/>
                    <a:pt x="826" y="598"/>
                  </a:cubicBezTo>
                  <a:cubicBezTo>
                    <a:pt x="825" y="606"/>
                    <a:pt x="826" y="610"/>
                    <a:pt x="834" y="609"/>
                  </a:cubicBezTo>
                  <a:cubicBezTo>
                    <a:pt x="825" y="616"/>
                    <a:pt x="794" y="613"/>
                    <a:pt x="778" y="613"/>
                  </a:cubicBezTo>
                  <a:cubicBezTo>
                    <a:pt x="777" y="613"/>
                    <a:pt x="775" y="616"/>
                    <a:pt x="772" y="615"/>
                  </a:cubicBezTo>
                  <a:cubicBezTo>
                    <a:pt x="768" y="615"/>
                    <a:pt x="765" y="613"/>
                    <a:pt x="761" y="613"/>
                  </a:cubicBezTo>
                  <a:cubicBezTo>
                    <a:pt x="754" y="614"/>
                    <a:pt x="749" y="616"/>
                    <a:pt x="742" y="613"/>
                  </a:cubicBezTo>
                  <a:cubicBezTo>
                    <a:pt x="741" y="613"/>
                    <a:pt x="742" y="611"/>
                    <a:pt x="740" y="611"/>
                  </a:cubicBezTo>
                  <a:cubicBezTo>
                    <a:pt x="739" y="611"/>
                    <a:pt x="737" y="613"/>
                    <a:pt x="738" y="613"/>
                  </a:cubicBezTo>
                  <a:cubicBezTo>
                    <a:pt x="736" y="613"/>
                    <a:pt x="733" y="607"/>
                    <a:pt x="729" y="607"/>
                  </a:cubicBezTo>
                  <a:cubicBezTo>
                    <a:pt x="720" y="605"/>
                    <a:pt x="712" y="606"/>
                    <a:pt x="703" y="609"/>
                  </a:cubicBezTo>
                  <a:cubicBezTo>
                    <a:pt x="708" y="618"/>
                    <a:pt x="715" y="625"/>
                    <a:pt x="725" y="628"/>
                  </a:cubicBezTo>
                  <a:cubicBezTo>
                    <a:pt x="723" y="635"/>
                    <a:pt x="726" y="638"/>
                    <a:pt x="727" y="643"/>
                  </a:cubicBezTo>
                  <a:cubicBezTo>
                    <a:pt x="729" y="647"/>
                    <a:pt x="736" y="646"/>
                    <a:pt x="740" y="648"/>
                  </a:cubicBezTo>
                  <a:cubicBezTo>
                    <a:pt x="739" y="652"/>
                    <a:pt x="741" y="653"/>
                    <a:pt x="742" y="656"/>
                  </a:cubicBezTo>
                  <a:cubicBezTo>
                    <a:pt x="743" y="664"/>
                    <a:pt x="732" y="660"/>
                    <a:pt x="731" y="667"/>
                  </a:cubicBezTo>
                  <a:cubicBezTo>
                    <a:pt x="736" y="673"/>
                    <a:pt x="746" y="675"/>
                    <a:pt x="757" y="675"/>
                  </a:cubicBezTo>
                  <a:cubicBezTo>
                    <a:pt x="755" y="668"/>
                    <a:pt x="747" y="667"/>
                    <a:pt x="744" y="660"/>
                  </a:cubicBezTo>
                  <a:cubicBezTo>
                    <a:pt x="748" y="657"/>
                    <a:pt x="748" y="648"/>
                    <a:pt x="755" y="648"/>
                  </a:cubicBezTo>
                  <a:cubicBezTo>
                    <a:pt x="756" y="642"/>
                    <a:pt x="751" y="643"/>
                    <a:pt x="753" y="637"/>
                  </a:cubicBezTo>
                  <a:cubicBezTo>
                    <a:pt x="761" y="635"/>
                    <a:pt x="766" y="631"/>
                    <a:pt x="774" y="630"/>
                  </a:cubicBezTo>
                  <a:cubicBezTo>
                    <a:pt x="781" y="630"/>
                    <a:pt x="789" y="640"/>
                    <a:pt x="798" y="635"/>
                  </a:cubicBezTo>
                  <a:cubicBezTo>
                    <a:pt x="801" y="638"/>
                    <a:pt x="806" y="640"/>
                    <a:pt x="806" y="648"/>
                  </a:cubicBezTo>
                  <a:cubicBezTo>
                    <a:pt x="818" y="649"/>
                    <a:pt x="821" y="660"/>
                    <a:pt x="836" y="658"/>
                  </a:cubicBezTo>
                  <a:cubicBezTo>
                    <a:pt x="839" y="670"/>
                    <a:pt x="829" y="670"/>
                    <a:pt x="832" y="682"/>
                  </a:cubicBezTo>
                  <a:cubicBezTo>
                    <a:pt x="819" y="687"/>
                    <a:pt x="815" y="679"/>
                    <a:pt x="802" y="680"/>
                  </a:cubicBezTo>
                  <a:cubicBezTo>
                    <a:pt x="807" y="670"/>
                    <a:pt x="801" y="662"/>
                    <a:pt x="800" y="652"/>
                  </a:cubicBezTo>
                  <a:cubicBezTo>
                    <a:pt x="796" y="652"/>
                    <a:pt x="795" y="654"/>
                    <a:pt x="791" y="654"/>
                  </a:cubicBezTo>
                  <a:cubicBezTo>
                    <a:pt x="787" y="654"/>
                    <a:pt x="784" y="649"/>
                    <a:pt x="783" y="650"/>
                  </a:cubicBezTo>
                  <a:cubicBezTo>
                    <a:pt x="776" y="654"/>
                    <a:pt x="789" y="658"/>
                    <a:pt x="793" y="665"/>
                  </a:cubicBezTo>
                  <a:cubicBezTo>
                    <a:pt x="791" y="673"/>
                    <a:pt x="783" y="676"/>
                    <a:pt x="780" y="684"/>
                  </a:cubicBezTo>
                  <a:cubicBezTo>
                    <a:pt x="779" y="688"/>
                    <a:pt x="786" y="694"/>
                    <a:pt x="789" y="697"/>
                  </a:cubicBezTo>
                  <a:cubicBezTo>
                    <a:pt x="791" y="699"/>
                    <a:pt x="797" y="704"/>
                    <a:pt x="806" y="703"/>
                  </a:cubicBezTo>
                  <a:cubicBezTo>
                    <a:pt x="809" y="703"/>
                    <a:pt x="818" y="702"/>
                    <a:pt x="817" y="697"/>
                  </a:cubicBezTo>
                  <a:cubicBezTo>
                    <a:pt x="830" y="700"/>
                    <a:pt x="834" y="685"/>
                    <a:pt x="843" y="690"/>
                  </a:cubicBezTo>
                  <a:cubicBezTo>
                    <a:pt x="850" y="686"/>
                    <a:pt x="853" y="678"/>
                    <a:pt x="864" y="678"/>
                  </a:cubicBezTo>
                  <a:cubicBezTo>
                    <a:pt x="866" y="683"/>
                    <a:pt x="870" y="686"/>
                    <a:pt x="873" y="690"/>
                  </a:cubicBezTo>
                  <a:cubicBezTo>
                    <a:pt x="883" y="689"/>
                    <a:pt x="895" y="684"/>
                    <a:pt x="907" y="682"/>
                  </a:cubicBezTo>
                  <a:cubicBezTo>
                    <a:pt x="910" y="681"/>
                    <a:pt x="915" y="683"/>
                    <a:pt x="918" y="682"/>
                  </a:cubicBezTo>
                  <a:cubicBezTo>
                    <a:pt x="924" y="680"/>
                    <a:pt x="924" y="673"/>
                    <a:pt x="931" y="673"/>
                  </a:cubicBezTo>
                  <a:cubicBezTo>
                    <a:pt x="928" y="661"/>
                    <a:pt x="941" y="663"/>
                    <a:pt x="935" y="654"/>
                  </a:cubicBezTo>
                  <a:cubicBezTo>
                    <a:pt x="938" y="652"/>
                    <a:pt x="941" y="650"/>
                    <a:pt x="943" y="648"/>
                  </a:cubicBezTo>
                  <a:cubicBezTo>
                    <a:pt x="947" y="645"/>
                    <a:pt x="949" y="645"/>
                    <a:pt x="952" y="643"/>
                  </a:cubicBezTo>
                  <a:cubicBezTo>
                    <a:pt x="956" y="641"/>
                    <a:pt x="959" y="634"/>
                    <a:pt x="965" y="635"/>
                  </a:cubicBezTo>
                  <a:cubicBezTo>
                    <a:pt x="963" y="626"/>
                    <a:pt x="972" y="629"/>
                    <a:pt x="969" y="620"/>
                  </a:cubicBezTo>
                  <a:cubicBezTo>
                    <a:pt x="976" y="625"/>
                    <a:pt x="985" y="628"/>
                    <a:pt x="991" y="635"/>
                  </a:cubicBezTo>
                  <a:cubicBezTo>
                    <a:pt x="990" y="640"/>
                    <a:pt x="991" y="643"/>
                    <a:pt x="993" y="645"/>
                  </a:cubicBezTo>
                  <a:cubicBezTo>
                    <a:pt x="998" y="646"/>
                    <a:pt x="997" y="642"/>
                    <a:pt x="1004" y="643"/>
                  </a:cubicBezTo>
                  <a:cubicBezTo>
                    <a:pt x="1008" y="650"/>
                    <a:pt x="1012" y="657"/>
                    <a:pt x="1019" y="663"/>
                  </a:cubicBezTo>
                  <a:cubicBezTo>
                    <a:pt x="1026" y="663"/>
                    <a:pt x="1025" y="656"/>
                    <a:pt x="1029" y="654"/>
                  </a:cubicBezTo>
                  <a:cubicBezTo>
                    <a:pt x="1042" y="655"/>
                    <a:pt x="1042" y="644"/>
                    <a:pt x="1053" y="643"/>
                  </a:cubicBezTo>
                  <a:cubicBezTo>
                    <a:pt x="1055" y="633"/>
                    <a:pt x="1053" y="632"/>
                    <a:pt x="1051" y="626"/>
                  </a:cubicBezTo>
                  <a:cubicBezTo>
                    <a:pt x="1052" y="621"/>
                    <a:pt x="1058" y="621"/>
                    <a:pt x="1061" y="618"/>
                  </a:cubicBezTo>
                  <a:cubicBezTo>
                    <a:pt x="1072" y="620"/>
                    <a:pt x="1075" y="630"/>
                    <a:pt x="1079" y="639"/>
                  </a:cubicBezTo>
                  <a:cubicBezTo>
                    <a:pt x="1084" y="639"/>
                    <a:pt x="1089" y="639"/>
                    <a:pt x="1094" y="639"/>
                  </a:cubicBezTo>
                  <a:cubicBezTo>
                    <a:pt x="1094" y="645"/>
                    <a:pt x="1089" y="646"/>
                    <a:pt x="1089" y="652"/>
                  </a:cubicBezTo>
                  <a:cubicBezTo>
                    <a:pt x="1096" y="654"/>
                    <a:pt x="1095" y="648"/>
                    <a:pt x="1098" y="648"/>
                  </a:cubicBezTo>
                  <a:cubicBezTo>
                    <a:pt x="1105" y="646"/>
                    <a:pt x="1101" y="655"/>
                    <a:pt x="1106" y="654"/>
                  </a:cubicBezTo>
                  <a:cubicBezTo>
                    <a:pt x="1112" y="651"/>
                    <a:pt x="1115" y="645"/>
                    <a:pt x="1117" y="639"/>
                  </a:cubicBezTo>
                  <a:cubicBezTo>
                    <a:pt x="1130" y="638"/>
                    <a:pt x="1137" y="644"/>
                    <a:pt x="1139" y="654"/>
                  </a:cubicBezTo>
                  <a:cubicBezTo>
                    <a:pt x="1163" y="657"/>
                    <a:pt x="1172" y="644"/>
                    <a:pt x="1186" y="637"/>
                  </a:cubicBezTo>
                  <a:cubicBezTo>
                    <a:pt x="1184" y="631"/>
                    <a:pt x="1184" y="630"/>
                    <a:pt x="1186" y="624"/>
                  </a:cubicBezTo>
                  <a:cubicBezTo>
                    <a:pt x="1206" y="621"/>
                    <a:pt x="1211" y="633"/>
                    <a:pt x="1224" y="637"/>
                  </a:cubicBezTo>
                  <a:cubicBezTo>
                    <a:pt x="1224" y="639"/>
                    <a:pt x="1224" y="641"/>
                    <a:pt x="1224" y="643"/>
                  </a:cubicBezTo>
                  <a:cubicBezTo>
                    <a:pt x="1230" y="644"/>
                    <a:pt x="1245" y="645"/>
                    <a:pt x="1250" y="639"/>
                  </a:cubicBezTo>
                  <a:cubicBezTo>
                    <a:pt x="1255" y="643"/>
                    <a:pt x="1258" y="648"/>
                    <a:pt x="1263" y="652"/>
                  </a:cubicBezTo>
                  <a:cubicBezTo>
                    <a:pt x="1261" y="662"/>
                    <a:pt x="1256" y="670"/>
                    <a:pt x="1246" y="671"/>
                  </a:cubicBezTo>
                  <a:cubicBezTo>
                    <a:pt x="1239" y="671"/>
                    <a:pt x="1239" y="666"/>
                    <a:pt x="1237" y="660"/>
                  </a:cubicBezTo>
                  <a:cubicBezTo>
                    <a:pt x="1227" y="661"/>
                    <a:pt x="1220" y="657"/>
                    <a:pt x="1209" y="663"/>
                  </a:cubicBezTo>
                  <a:cubicBezTo>
                    <a:pt x="1208" y="664"/>
                    <a:pt x="1207" y="666"/>
                    <a:pt x="1205" y="667"/>
                  </a:cubicBezTo>
                  <a:cubicBezTo>
                    <a:pt x="1201" y="670"/>
                    <a:pt x="1202" y="669"/>
                    <a:pt x="1201" y="678"/>
                  </a:cubicBezTo>
                  <a:cubicBezTo>
                    <a:pt x="1200" y="683"/>
                    <a:pt x="1197" y="684"/>
                    <a:pt x="1197" y="688"/>
                  </a:cubicBezTo>
                  <a:cubicBezTo>
                    <a:pt x="1197" y="693"/>
                    <a:pt x="1206" y="689"/>
                    <a:pt x="1209" y="690"/>
                  </a:cubicBezTo>
                  <a:cubicBezTo>
                    <a:pt x="1210" y="695"/>
                    <a:pt x="1214" y="699"/>
                    <a:pt x="1209" y="703"/>
                  </a:cubicBezTo>
                  <a:cubicBezTo>
                    <a:pt x="1217" y="710"/>
                    <a:pt x="1219" y="717"/>
                    <a:pt x="1229" y="710"/>
                  </a:cubicBezTo>
                  <a:cubicBezTo>
                    <a:pt x="1228" y="700"/>
                    <a:pt x="1227" y="696"/>
                    <a:pt x="1231" y="688"/>
                  </a:cubicBezTo>
                  <a:cubicBezTo>
                    <a:pt x="1241" y="686"/>
                    <a:pt x="1242" y="693"/>
                    <a:pt x="1248" y="695"/>
                  </a:cubicBezTo>
                  <a:cubicBezTo>
                    <a:pt x="1254" y="695"/>
                    <a:pt x="1261" y="696"/>
                    <a:pt x="1261" y="690"/>
                  </a:cubicBezTo>
                  <a:cubicBezTo>
                    <a:pt x="1270" y="691"/>
                    <a:pt x="1280" y="690"/>
                    <a:pt x="1289" y="688"/>
                  </a:cubicBezTo>
                  <a:cubicBezTo>
                    <a:pt x="1294" y="687"/>
                    <a:pt x="1295" y="684"/>
                    <a:pt x="1300" y="682"/>
                  </a:cubicBezTo>
                  <a:cubicBezTo>
                    <a:pt x="1306" y="679"/>
                    <a:pt x="1313" y="680"/>
                    <a:pt x="1319" y="678"/>
                  </a:cubicBezTo>
                  <a:cubicBezTo>
                    <a:pt x="1321" y="677"/>
                    <a:pt x="1322" y="674"/>
                    <a:pt x="1323" y="673"/>
                  </a:cubicBezTo>
                  <a:cubicBezTo>
                    <a:pt x="1335" y="669"/>
                    <a:pt x="1349" y="669"/>
                    <a:pt x="1362" y="665"/>
                  </a:cubicBezTo>
                  <a:cubicBezTo>
                    <a:pt x="1365" y="664"/>
                    <a:pt x="1364" y="659"/>
                    <a:pt x="1364" y="656"/>
                  </a:cubicBezTo>
                  <a:cubicBezTo>
                    <a:pt x="1374" y="658"/>
                    <a:pt x="1386" y="663"/>
                    <a:pt x="1394" y="652"/>
                  </a:cubicBezTo>
                  <a:cubicBezTo>
                    <a:pt x="1401" y="651"/>
                    <a:pt x="1402" y="655"/>
                    <a:pt x="1407" y="656"/>
                  </a:cubicBezTo>
                  <a:cubicBezTo>
                    <a:pt x="1410" y="654"/>
                    <a:pt x="1414" y="654"/>
                    <a:pt x="1417" y="652"/>
                  </a:cubicBezTo>
                  <a:cubicBezTo>
                    <a:pt x="1420" y="650"/>
                    <a:pt x="1420" y="647"/>
                    <a:pt x="1422" y="645"/>
                  </a:cubicBezTo>
                  <a:cubicBezTo>
                    <a:pt x="1423" y="644"/>
                    <a:pt x="1429" y="645"/>
                    <a:pt x="1433" y="643"/>
                  </a:cubicBezTo>
                  <a:cubicBezTo>
                    <a:pt x="1434" y="642"/>
                    <a:pt x="1435" y="637"/>
                    <a:pt x="1437" y="637"/>
                  </a:cubicBezTo>
                  <a:cubicBezTo>
                    <a:pt x="1438" y="636"/>
                    <a:pt x="1439" y="639"/>
                    <a:pt x="1441" y="639"/>
                  </a:cubicBezTo>
                  <a:cubicBezTo>
                    <a:pt x="1443" y="639"/>
                    <a:pt x="1448" y="635"/>
                    <a:pt x="1452" y="635"/>
                  </a:cubicBezTo>
                  <a:cubicBezTo>
                    <a:pt x="1460" y="633"/>
                    <a:pt x="1468" y="636"/>
                    <a:pt x="1473" y="628"/>
                  </a:cubicBezTo>
                  <a:cubicBezTo>
                    <a:pt x="1495" y="634"/>
                    <a:pt x="1500" y="611"/>
                    <a:pt x="1525" y="613"/>
                  </a:cubicBezTo>
                  <a:cubicBezTo>
                    <a:pt x="1526" y="605"/>
                    <a:pt x="1524" y="594"/>
                    <a:pt x="1529" y="588"/>
                  </a:cubicBezTo>
                  <a:cubicBezTo>
                    <a:pt x="1533" y="582"/>
                    <a:pt x="1546" y="577"/>
                    <a:pt x="1553" y="581"/>
                  </a:cubicBezTo>
                  <a:cubicBezTo>
                    <a:pt x="1553" y="581"/>
                    <a:pt x="1556" y="583"/>
                    <a:pt x="1557" y="583"/>
                  </a:cubicBezTo>
                  <a:cubicBezTo>
                    <a:pt x="1559" y="585"/>
                    <a:pt x="1557" y="588"/>
                    <a:pt x="1559" y="590"/>
                  </a:cubicBezTo>
                  <a:cubicBezTo>
                    <a:pt x="1560" y="590"/>
                    <a:pt x="1563" y="589"/>
                    <a:pt x="1563" y="590"/>
                  </a:cubicBezTo>
                  <a:cubicBezTo>
                    <a:pt x="1564" y="590"/>
                    <a:pt x="1563" y="593"/>
                    <a:pt x="1563" y="594"/>
                  </a:cubicBezTo>
                  <a:cubicBezTo>
                    <a:pt x="1566" y="597"/>
                    <a:pt x="1570" y="599"/>
                    <a:pt x="1572" y="603"/>
                  </a:cubicBezTo>
                  <a:cubicBezTo>
                    <a:pt x="1572" y="612"/>
                    <a:pt x="1572" y="621"/>
                    <a:pt x="1572" y="630"/>
                  </a:cubicBezTo>
                  <a:cubicBezTo>
                    <a:pt x="1579" y="644"/>
                    <a:pt x="1614" y="641"/>
                    <a:pt x="1617" y="626"/>
                  </a:cubicBezTo>
                  <a:cubicBezTo>
                    <a:pt x="1618" y="620"/>
                    <a:pt x="1610" y="622"/>
                    <a:pt x="1606" y="620"/>
                  </a:cubicBezTo>
                  <a:cubicBezTo>
                    <a:pt x="1608" y="607"/>
                    <a:pt x="1598" y="605"/>
                    <a:pt x="1596" y="596"/>
                  </a:cubicBezTo>
                  <a:cubicBezTo>
                    <a:pt x="1596" y="584"/>
                    <a:pt x="1601" y="575"/>
                    <a:pt x="1611" y="573"/>
                  </a:cubicBezTo>
                  <a:cubicBezTo>
                    <a:pt x="1609" y="571"/>
                    <a:pt x="1608" y="569"/>
                    <a:pt x="1608" y="566"/>
                  </a:cubicBezTo>
                  <a:cubicBezTo>
                    <a:pt x="1610" y="564"/>
                    <a:pt x="1613" y="564"/>
                    <a:pt x="1617" y="564"/>
                  </a:cubicBezTo>
                  <a:cubicBezTo>
                    <a:pt x="1617" y="555"/>
                    <a:pt x="1631" y="559"/>
                    <a:pt x="1630" y="549"/>
                  </a:cubicBezTo>
                  <a:cubicBezTo>
                    <a:pt x="1641" y="551"/>
                    <a:pt x="1658" y="551"/>
                    <a:pt x="1658" y="570"/>
                  </a:cubicBezTo>
                  <a:cubicBezTo>
                    <a:pt x="1663" y="572"/>
                    <a:pt x="1662" y="579"/>
                    <a:pt x="1664" y="583"/>
                  </a:cubicBezTo>
                  <a:cubicBezTo>
                    <a:pt x="1662" y="594"/>
                    <a:pt x="1657" y="603"/>
                    <a:pt x="1660" y="613"/>
                  </a:cubicBezTo>
                  <a:cubicBezTo>
                    <a:pt x="1683" y="606"/>
                    <a:pt x="1703" y="597"/>
                    <a:pt x="1728" y="592"/>
                  </a:cubicBezTo>
                  <a:cubicBezTo>
                    <a:pt x="1733" y="591"/>
                    <a:pt x="1734" y="588"/>
                    <a:pt x="1737" y="585"/>
                  </a:cubicBezTo>
                  <a:cubicBezTo>
                    <a:pt x="1752" y="584"/>
                    <a:pt x="1765" y="585"/>
                    <a:pt x="1778" y="583"/>
                  </a:cubicBezTo>
                  <a:cubicBezTo>
                    <a:pt x="1782" y="583"/>
                    <a:pt x="1785" y="580"/>
                    <a:pt x="1789" y="579"/>
                  </a:cubicBezTo>
                  <a:cubicBezTo>
                    <a:pt x="1793" y="578"/>
                    <a:pt x="1797" y="581"/>
                    <a:pt x="1801" y="581"/>
                  </a:cubicBezTo>
                  <a:cubicBezTo>
                    <a:pt x="1817" y="580"/>
                    <a:pt x="1833" y="575"/>
                    <a:pt x="1851" y="577"/>
                  </a:cubicBezTo>
                  <a:cubicBezTo>
                    <a:pt x="1857" y="576"/>
                    <a:pt x="1853" y="569"/>
                    <a:pt x="1855" y="566"/>
                  </a:cubicBezTo>
                  <a:cubicBezTo>
                    <a:pt x="1858" y="562"/>
                    <a:pt x="1862" y="559"/>
                    <a:pt x="1868" y="557"/>
                  </a:cubicBezTo>
                  <a:cubicBezTo>
                    <a:pt x="1865" y="567"/>
                    <a:pt x="1877" y="565"/>
                    <a:pt x="1876" y="560"/>
                  </a:cubicBezTo>
                  <a:cubicBezTo>
                    <a:pt x="1878" y="569"/>
                    <a:pt x="1883" y="562"/>
                    <a:pt x="1887" y="564"/>
                  </a:cubicBezTo>
                  <a:cubicBezTo>
                    <a:pt x="1888" y="564"/>
                    <a:pt x="1884" y="567"/>
                    <a:pt x="1885" y="568"/>
                  </a:cubicBezTo>
                  <a:cubicBezTo>
                    <a:pt x="1886" y="570"/>
                    <a:pt x="1890" y="567"/>
                    <a:pt x="1889" y="566"/>
                  </a:cubicBezTo>
                  <a:cubicBezTo>
                    <a:pt x="1895" y="566"/>
                    <a:pt x="1890" y="573"/>
                    <a:pt x="1887" y="573"/>
                  </a:cubicBezTo>
                  <a:cubicBezTo>
                    <a:pt x="1894" y="583"/>
                    <a:pt x="1905" y="577"/>
                    <a:pt x="1919" y="577"/>
                  </a:cubicBezTo>
                  <a:cubicBezTo>
                    <a:pt x="1925" y="577"/>
                    <a:pt x="1943" y="578"/>
                    <a:pt x="1956" y="579"/>
                  </a:cubicBezTo>
                  <a:cubicBezTo>
                    <a:pt x="1960" y="579"/>
                    <a:pt x="1964" y="577"/>
                    <a:pt x="1967" y="577"/>
                  </a:cubicBezTo>
                  <a:cubicBezTo>
                    <a:pt x="1979" y="577"/>
                    <a:pt x="1992" y="588"/>
                    <a:pt x="2007" y="583"/>
                  </a:cubicBezTo>
                  <a:cubicBezTo>
                    <a:pt x="2017" y="590"/>
                    <a:pt x="2036" y="591"/>
                    <a:pt x="2050" y="596"/>
                  </a:cubicBezTo>
                  <a:cubicBezTo>
                    <a:pt x="2055" y="598"/>
                    <a:pt x="2060" y="603"/>
                    <a:pt x="2065" y="605"/>
                  </a:cubicBezTo>
                  <a:cubicBezTo>
                    <a:pt x="2069" y="606"/>
                    <a:pt x="2074" y="605"/>
                    <a:pt x="2078" y="607"/>
                  </a:cubicBezTo>
                  <a:cubicBezTo>
                    <a:pt x="2086" y="610"/>
                    <a:pt x="2097" y="615"/>
                    <a:pt x="2106" y="620"/>
                  </a:cubicBezTo>
                  <a:cubicBezTo>
                    <a:pt x="2118" y="626"/>
                    <a:pt x="2130" y="632"/>
                    <a:pt x="2142" y="639"/>
                  </a:cubicBezTo>
                  <a:cubicBezTo>
                    <a:pt x="2166" y="652"/>
                    <a:pt x="2187" y="669"/>
                    <a:pt x="2209" y="684"/>
                  </a:cubicBezTo>
                  <a:cubicBezTo>
                    <a:pt x="2220" y="679"/>
                    <a:pt x="2223" y="666"/>
                    <a:pt x="2239" y="667"/>
                  </a:cubicBezTo>
                  <a:cubicBezTo>
                    <a:pt x="2240" y="676"/>
                    <a:pt x="2226" y="672"/>
                    <a:pt x="2226" y="680"/>
                  </a:cubicBezTo>
                  <a:cubicBezTo>
                    <a:pt x="2227" y="683"/>
                    <a:pt x="2230" y="678"/>
                    <a:pt x="2230" y="682"/>
                  </a:cubicBezTo>
                  <a:cubicBezTo>
                    <a:pt x="2229" y="686"/>
                    <a:pt x="2233" y="694"/>
                    <a:pt x="2228" y="695"/>
                  </a:cubicBezTo>
                  <a:cubicBezTo>
                    <a:pt x="2233" y="694"/>
                    <a:pt x="2240" y="702"/>
                    <a:pt x="2252" y="701"/>
                  </a:cubicBezTo>
                  <a:cubicBezTo>
                    <a:pt x="2254" y="707"/>
                    <a:pt x="2249" y="707"/>
                    <a:pt x="2250" y="712"/>
                  </a:cubicBezTo>
                  <a:cubicBezTo>
                    <a:pt x="2251" y="719"/>
                    <a:pt x="2260" y="719"/>
                    <a:pt x="2267" y="716"/>
                  </a:cubicBezTo>
                  <a:cubicBezTo>
                    <a:pt x="2269" y="719"/>
                    <a:pt x="2270" y="722"/>
                    <a:pt x="2269" y="727"/>
                  </a:cubicBezTo>
                  <a:cubicBezTo>
                    <a:pt x="2276" y="734"/>
                    <a:pt x="2288" y="740"/>
                    <a:pt x="2299" y="740"/>
                  </a:cubicBezTo>
                  <a:cubicBezTo>
                    <a:pt x="2314" y="740"/>
                    <a:pt x="2324" y="728"/>
                    <a:pt x="2333" y="723"/>
                  </a:cubicBezTo>
                  <a:cubicBezTo>
                    <a:pt x="2332" y="715"/>
                    <a:pt x="2328" y="710"/>
                    <a:pt x="2329" y="699"/>
                  </a:cubicBezTo>
                  <a:cubicBezTo>
                    <a:pt x="2335" y="696"/>
                    <a:pt x="2343" y="694"/>
                    <a:pt x="2348" y="690"/>
                  </a:cubicBezTo>
                  <a:cubicBezTo>
                    <a:pt x="2351" y="696"/>
                    <a:pt x="2354" y="701"/>
                    <a:pt x="2355" y="708"/>
                  </a:cubicBezTo>
                  <a:cubicBezTo>
                    <a:pt x="2367" y="705"/>
                    <a:pt x="2368" y="692"/>
                    <a:pt x="2378" y="688"/>
                  </a:cubicBezTo>
                  <a:cubicBezTo>
                    <a:pt x="2380" y="674"/>
                    <a:pt x="2377" y="669"/>
                    <a:pt x="2376" y="658"/>
                  </a:cubicBezTo>
                  <a:cubicBezTo>
                    <a:pt x="2378" y="657"/>
                    <a:pt x="2378" y="653"/>
                    <a:pt x="2383" y="654"/>
                  </a:cubicBezTo>
                  <a:cubicBezTo>
                    <a:pt x="2385" y="647"/>
                    <a:pt x="2377" y="650"/>
                    <a:pt x="2376" y="645"/>
                  </a:cubicBezTo>
                  <a:cubicBezTo>
                    <a:pt x="2375" y="630"/>
                    <a:pt x="2387" y="627"/>
                    <a:pt x="2398" y="624"/>
                  </a:cubicBezTo>
                  <a:cubicBezTo>
                    <a:pt x="2393" y="635"/>
                    <a:pt x="2400" y="635"/>
                    <a:pt x="2402" y="643"/>
                  </a:cubicBezTo>
                  <a:cubicBezTo>
                    <a:pt x="2398" y="641"/>
                    <a:pt x="2397" y="648"/>
                    <a:pt x="2396" y="650"/>
                  </a:cubicBezTo>
                  <a:cubicBezTo>
                    <a:pt x="2394" y="652"/>
                    <a:pt x="2389" y="653"/>
                    <a:pt x="2391" y="658"/>
                  </a:cubicBezTo>
                  <a:cubicBezTo>
                    <a:pt x="2397" y="659"/>
                    <a:pt x="2399" y="646"/>
                    <a:pt x="2404" y="654"/>
                  </a:cubicBezTo>
                  <a:cubicBezTo>
                    <a:pt x="2406" y="653"/>
                    <a:pt x="2404" y="645"/>
                    <a:pt x="2413" y="645"/>
                  </a:cubicBezTo>
                  <a:cubicBezTo>
                    <a:pt x="2417" y="650"/>
                    <a:pt x="2412" y="648"/>
                    <a:pt x="2411" y="652"/>
                  </a:cubicBezTo>
                  <a:cubicBezTo>
                    <a:pt x="2414" y="656"/>
                    <a:pt x="2419" y="645"/>
                    <a:pt x="2426" y="645"/>
                  </a:cubicBezTo>
                  <a:cubicBezTo>
                    <a:pt x="2425" y="642"/>
                    <a:pt x="2428" y="641"/>
                    <a:pt x="2428" y="637"/>
                  </a:cubicBezTo>
                  <a:cubicBezTo>
                    <a:pt x="2436" y="635"/>
                    <a:pt x="2437" y="626"/>
                    <a:pt x="2441" y="620"/>
                  </a:cubicBezTo>
                  <a:cubicBezTo>
                    <a:pt x="2426" y="619"/>
                    <a:pt x="2428" y="636"/>
                    <a:pt x="2417" y="639"/>
                  </a:cubicBezTo>
                  <a:cubicBezTo>
                    <a:pt x="2414" y="633"/>
                    <a:pt x="2424" y="629"/>
                    <a:pt x="2426" y="624"/>
                  </a:cubicBezTo>
                  <a:cubicBezTo>
                    <a:pt x="2426" y="622"/>
                    <a:pt x="2424" y="618"/>
                    <a:pt x="2426" y="615"/>
                  </a:cubicBezTo>
                  <a:cubicBezTo>
                    <a:pt x="2427" y="614"/>
                    <a:pt x="2431" y="613"/>
                    <a:pt x="2432" y="611"/>
                  </a:cubicBezTo>
                  <a:cubicBezTo>
                    <a:pt x="2434" y="609"/>
                    <a:pt x="2432" y="605"/>
                    <a:pt x="2434" y="603"/>
                  </a:cubicBezTo>
                  <a:cubicBezTo>
                    <a:pt x="2436" y="600"/>
                    <a:pt x="2442" y="600"/>
                    <a:pt x="2443" y="596"/>
                  </a:cubicBezTo>
                  <a:cubicBezTo>
                    <a:pt x="2440" y="590"/>
                    <a:pt x="2432" y="590"/>
                    <a:pt x="2426" y="588"/>
                  </a:cubicBezTo>
                  <a:cubicBezTo>
                    <a:pt x="2433" y="578"/>
                    <a:pt x="2435" y="568"/>
                    <a:pt x="2447" y="562"/>
                  </a:cubicBezTo>
                  <a:cubicBezTo>
                    <a:pt x="2446" y="554"/>
                    <a:pt x="2449" y="544"/>
                    <a:pt x="2445" y="540"/>
                  </a:cubicBezTo>
                  <a:cubicBezTo>
                    <a:pt x="2440" y="542"/>
                    <a:pt x="2438" y="544"/>
                    <a:pt x="2436" y="549"/>
                  </a:cubicBezTo>
                  <a:cubicBezTo>
                    <a:pt x="2434" y="547"/>
                    <a:pt x="2440" y="526"/>
                    <a:pt x="2426" y="530"/>
                  </a:cubicBezTo>
                  <a:cubicBezTo>
                    <a:pt x="2432" y="529"/>
                    <a:pt x="2431" y="521"/>
                    <a:pt x="2436" y="519"/>
                  </a:cubicBezTo>
                  <a:cubicBezTo>
                    <a:pt x="2446" y="517"/>
                    <a:pt x="2435" y="523"/>
                    <a:pt x="2441" y="523"/>
                  </a:cubicBezTo>
                  <a:cubicBezTo>
                    <a:pt x="2443" y="526"/>
                    <a:pt x="2441" y="527"/>
                    <a:pt x="2441" y="530"/>
                  </a:cubicBezTo>
                  <a:cubicBezTo>
                    <a:pt x="2444" y="528"/>
                    <a:pt x="2446" y="526"/>
                    <a:pt x="2447" y="523"/>
                  </a:cubicBezTo>
                  <a:cubicBezTo>
                    <a:pt x="2452" y="528"/>
                    <a:pt x="2447" y="542"/>
                    <a:pt x="2460" y="538"/>
                  </a:cubicBezTo>
                  <a:cubicBezTo>
                    <a:pt x="2447" y="542"/>
                    <a:pt x="2459" y="553"/>
                    <a:pt x="2460" y="562"/>
                  </a:cubicBezTo>
                  <a:cubicBezTo>
                    <a:pt x="2467" y="561"/>
                    <a:pt x="2466" y="552"/>
                    <a:pt x="2473" y="551"/>
                  </a:cubicBezTo>
                  <a:cubicBezTo>
                    <a:pt x="2469" y="556"/>
                    <a:pt x="2468" y="563"/>
                    <a:pt x="2468" y="573"/>
                  </a:cubicBezTo>
                  <a:cubicBezTo>
                    <a:pt x="2479" y="574"/>
                    <a:pt x="2477" y="562"/>
                    <a:pt x="2486" y="562"/>
                  </a:cubicBezTo>
                  <a:cubicBezTo>
                    <a:pt x="2487" y="568"/>
                    <a:pt x="2483" y="567"/>
                    <a:pt x="2483" y="573"/>
                  </a:cubicBezTo>
                  <a:cubicBezTo>
                    <a:pt x="2484" y="575"/>
                    <a:pt x="2487" y="576"/>
                    <a:pt x="2488" y="579"/>
                  </a:cubicBezTo>
                  <a:cubicBezTo>
                    <a:pt x="2512" y="582"/>
                    <a:pt x="2510" y="559"/>
                    <a:pt x="2526" y="553"/>
                  </a:cubicBezTo>
                  <a:cubicBezTo>
                    <a:pt x="2525" y="551"/>
                    <a:pt x="2524" y="547"/>
                    <a:pt x="2524" y="542"/>
                  </a:cubicBezTo>
                  <a:cubicBezTo>
                    <a:pt x="2526" y="546"/>
                    <a:pt x="2531" y="546"/>
                    <a:pt x="2533" y="549"/>
                  </a:cubicBezTo>
                  <a:cubicBezTo>
                    <a:pt x="2530" y="560"/>
                    <a:pt x="2514" y="558"/>
                    <a:pt x="2513" y="570"/>
                  </a:cubicBezTo>
                  <a:cubicBezTo>
                    <a:pt x="2522" y="576"/>
                    <a:pt x="2531" y="566"/>
                    <a:pt x="2539" y="564"/>
                  </a:cubicBezTo>
                  <a:cubicBezTo>
                    <a:pt x="2542" y="563"/>
                    <a:pt x="2546" y="566"/>
                    <a:pt x="2546" y="566"/>
                  </a:cubicBezTo>
                  <a:cubicBezTo>
                    <a:pt x="2550" y="565"/>
                    <a:pt x="2550" y="560"/>
                    <a:pt x="2554" y="562"/>
                  </a:cubicBezTo>
                  <a:cubicBezTo>
                    <a:pt x="2559" y="558"/>
                    <a:pt x="2566" y="556"/>
                    <a:pt x="2565" y="547"/>
                  </a:cubicBezTo>
                  <a:cubicBezTo>
                    <a:pt x="2578" y="551"/>
                    <a:pt x="2589" y="539"/>
                    <a:pt x="2604" y="538"/>
                  </a:cubicBezTo>
                  <a:cubicBezTo>
                    <a:pt x="2605" y="545"/>
                    <a:pt x="2601" y="546"/>
                    <a:pt x="2601" y="551"/>
                  </a:cubicBezTo>
                  <a:cubicBezTo>
                    <a:pt x="2576" y="565"/>
                    <a:pt x="2553" y="582"/>
                    <a:pt x="2522" y="592"/>
                  </a:cubicBezTo>
                  <a:cubicBezTo>
                    <a:pt x="2515" y="594"/>
                    <a:pt x="2515" y="588"/>
                    <a:pt x="2511" y="588"/>
                  </a:cubicBezTo>
                  <a:cubicBezTo>
                    <a:pt x="2504" y="590"/>
                    <a:pt x="2498" y="594"/>
                    <a:pt x="2490" y="596"/>
                  </a:cubicBezTo>
                  <a:cubicBezTo>
                    <a:pt x="2490" y="599"/>
                    <a:pt x="2490" y="602"/>
                    <a:pt x="2492" y="603"/>
                  </a:cubicBezTo>
                  <a:cubicBezTo>
                    <a:pt x="2487" y="605"/>
                    <a:pt x="2484" y="609"/>
                    <a:pt x="2479" y="611"/>
                  </a:cubicBezTo>
                  <a:cubicBezTo>
                    <a:pt x="2479" y="621"/>
                    <a:pt x="2477" y="629"/>
                    <a:pt x="2468" y="630"/>
                  </a:cubicBezTo>
                  <a:cubicBezTo>
                    <a:pt x="2470" y="639"/>
                    <a:pt x="2463" y="639"/>
                    <a:pt x="2464" y="648"/>
                  </a:cubicBezTo>
                  <a:cubicBezTo>
                    <a:pt x="2460" y="649"/>
                    <a:pt x="2458" y="653"/>
                    <a:pt x="2453" y="654"/>
                  </a:cubicBezTo>
                  <a:cubicBezTo>
                    <a:pt x="2455" y="660"/>
                    <a:pt x="2450" y="660"/>
                    <a:pt x="2451" y="665"/>
                  </a:cubicBezTo>
                  <a:cubicBezTo>
                    <a:pt x="2445" y="667"/>
                    <a:pt x="2442" y="671"/>
                    <a:pt x="2436" y="678"/>
                  </a:cubicBezTo>
                  <a:cubicBezTo>
                    <a:pt x="2434" y="680"/>
                    <a:pt x="2431" y="682"/>
                    <a:pt x="2430" y="684"/>
                  </a:cubicBezTo>
                  <a:cubicBezTo>
                    <a:pt x="2428" y="686"/>
                    <a:pt x="2430" y="690"/>
                    <a:pt x="2428" y="693"/>
                  </a:cubicBezTo>
                  <a:cubicBezTo>
                    <a:pt x="2424" y="697"/>
                    <a:pt x="2419" y="699"/>
                    <a:pt x="2415" y="703"/>
                  </a:cubicBezTo>
                  <a:cubicBezTo>
                    <a:pt x="2411" y="707"/>
                    <a:pt x="2410" y="712"/>
                    <a:pt x="2406" y="716"/>
                  </a:cubicBezTo>
                  <a:cubicBezTo>
                    <a:pt x="2404" y="719"/>
                    <a:pt x="2400" y="718"/>
                    <a:pt x="2398" y="720"/>
                  </a:cubicBezTo>
                  <a:cubicBezTo>
                    <a:pt x="2396" y="722"/>
                    <a:pt x="2395" y="727"/>
                    <a:pt x="2393" y="729"/>
                  </a:cubicBezTo>
                  <a:cubicBezTo>
                    <a:pt x="2388" y="735"/>
                    <a:pt x="2380" y="741"/>
                    <a:pt x="2376" y="751"/>
                  </a:cubicBezTo>
                  <a:cubicBezTo>
                    <a:pt x="2386" y="754"/>
                    <a:pt x="2396" y="741"/>
                    <a:pt x="2404" y="733"/>
                  </a:cubicBezTo>
                  <a:cubicBezTo>
                    <a:pt x="2406" y="731"/>
                    <a:pt x="2408" y="727"/>
                    <a:pt x="2411" y="725"/>
                  </a:cubicBezTo>
                  <a:cubicBezTo>
                    <a:pt x="2413" y="723"/>
                    <a:pt x="2417" y="722"/>
                    <a:pt x="2419" y="720"/>
                  </a:cubicBezTo>
                  <a:cubicBezTo>
                    <a:pt x="2425" y="715"/>
                    <a:pt x="2428" y="705"/>
                    <a:pt x="2436" y="703"/>
                  </a:cubicBezTo>
                  <a:cubicBezTo>
                    <a:pt x="2432" y="715"/>
                    <a:pt x="2425" y="722"/>
                    <a:pt x="2415" y="727"/>
                  </a:cubicBezTo>
                  <a:cubicBezTo>
                    <a:pt x="2412" y="732"/>
                    <a:pt x="2408" y="734"/>
                    <a:pt x="2406" y="740"/>
                  </a:cubicBezTo>
                  <a:cubicBezTo>
                    <a:pt x="2396" y="742"/>
                    <a:pt x="2395" y="754"/>
                    <a:pt x="2385" y="757"/>
                  </a:cubicBezTo>
                  <a:cubicBezTo>
                    <a:pt x="2384" y="765"/>
                    <a:pt x="2378" y="767"/>
                    <a:pt x="2378" y="776"/>
                  </a:cubicBezTo>
                  <a:cubicBezTo>
                    <a:pt x="2375" y="778"/>
                    <a:pt x="2373" y="778"/>
                    <a:pt x="2370" y="781"/>
                  </a:cubicBezTo>
                  <a:cubicBezTo>
                    <a:pt x="2367" y="783"/>
                    <a:pt x="2366" y="787"/>
                    <a:pt x="2363" y="789"/>
                  </a:cubicBezTo>
                  <a:cubicBezTo>
                    <a:pt x="2361" y="791"/>
                    <a:pt x="2358" y="790"/>
                    <a:pt x="2355" y="791"/>
                  </a:cubicBezTo>
                  <a:cubicBezTo>
                    <a:pt x="2352" y="792"/>
                    <a:pt x="2351" y="795"/>
                    <a:pt x="2348" y="796"/>
                  </a:cubicBezTo>
                  <a:cubicBezTo>
                    <a:pt x="2345" y="796"/>
                    <a:pt x="2344" y="793"/>
                    <a:pt x="2340" y="793"/>
                  </a:cubicBezTo>
                  <a:cubicBezTo>
                    <a:pt x="2332" y="794"/>
                    <a:pt x="2324" y="793"/>
                    <a:pt x="2314" y="793"/>
                  </a:cubicBezTo>
                  <a:cubicBezTo>
                    <a:pt x="2300" y="781"/>
                    <a:pt x="2274" y="780"/>
                    <a:pt x="2263" y="766"/>
                  </a:cubicBezTo>
                  <a:cubicBezTo>
                    <a:pt x="2250" y="766"/>
                    <a:pt x="2245" y="759"/>
                    <a:pt x="2235" y="757"/>
                  </a:cubicBezTo>
                  <a:cubicBezTo>
                    <a:pt x="2233" y="746"/>
                    <a:pt x="2218" y="749"/>
                    <a:pt x="2215" y="740"/>
                  </a:cubicBezTo>
                  <a:cubicBezTo>
                    <a:pt x="2212" y="740"/>
                    <a:pt x="2208" y="740"/>
                    <a:pt x="2205" y="740"/>
                  </a:cubicBezTo>
                  <a:cubicBezTo>
                    <a:pt x="2204" y="737"/>
                    <a:pt x="2202" y="737"/>
                    <a:pt x="2200" y="736"/>
                  </a:cubicBezTo>
                  <a:cubicBezTo>
                    <a:pt x="2198" y="733"/>
                    <a:pt x="2196" y="732"/>
                    <a:pt x="2192" y="729"/>
                  </a:cubicBezTo>
                  <a:cubicBezTo>
                    <a:pt x="2190" y="728"/>
                    <a:pt x="2189" y="726"/>
                    <a:pt x="2187" y="725"/>
                  </a:cubicBezTo>
                  <a:cubicBezTo>
                    <a:pt x="2186" y="724"/>
                    <a:pt x="2183" y="724"/>
                    <a:pt x="2181" y="723"/>
                  </a:cubicBezTo>
                  <a:cubicBezTo>
                    <a:pt x="2180" y="722"/>
                    <a:pt x="2180" y="719"/>
                    <a:pt x="2179" y="718"/>
                  </a:cubicBezTo>
                  <a:cubicBezTo>
                    <a:pt x="2162" y="706"/>
                    <a:pt x="2141" y="693"/>
                    <a:pt x="2121" y="682"/>
                  </a:cubicBezTo>
                  <a:cubicBezTo>
                    <a:pt x="2108" y="674"/>
                    <a:pt x="2093" y="667"/>
                    <a:pt x="2078" y="660"/>
                  </a:cubicBezTo>
                  <a:cubicBezTo>
                    <a:pt x="2074" y="659"/>
                    <a:pt x="2069" y="658"/>
                    <a:pt x="2065" y="656"/>
                  </a:cubicBezTo>
                  <a:cubicBezTo>
                    <a:pt x="2065" y="656"/>
                    <a:pt x="2060" y="655"/>
                    <a:pt x="2059" y="654"/>
                  </a:cubicBezTo>
                  <a:cubicBezTo>
                    <a:pt x="2058" y="654"/>
                    <a:pt x="2057" y="650"/>
                    <a:pt x="2057" y="650"/>
                  </a:cubicBezTo>
                  <a:cubicBezTo>
                    <a:pt x="2053" y="648"/>
                    <a:pt x="2047" y="649"/>
                    <a:pt x="2044" y="648"/>
                  </a:cubicBezTo>
                  <a:cubicBezTo>
                    <a:pt x="2037" y="645"/>
                    <a:pt x="2031" y="638"/>
                    <a:pt x="2018" y="639"/>
                  </a:cubicBezTo>
                  <a:cubicBezTo>
                    <a:pt x="2013" y="639"/>
                    <a:pt x="2011" y="635"/>
                    <a:pt x="2007" y="633"/>
                  </a:cubicBezTo>
                  <a:cubicBezTo>
                    <a:pt x="1981" y="630"/>
                    <a:pt x="1962" y="628"/>
                    <a:pt x="1941" y="626"/>
                  </a:cubicBezTo>
                  <a:cubicBezTo>
                    <a:pt x="1935" y="628"/>
                    <a:pt x="1937" y="636"/>
                    <a:pt x="1932" y="639"/>
                  </a:cubicBezTo>
                  <a:cubicBezTo>
                    <a:pt x="1926" y="636"/>
                    <a:pt x="1925" y="633"/>
                    <a:pt x="1930" y="628"/>
                  </a:cubicBezTo>
                  <a:cubicBezTo>
                    <a:pt x="1924" y="631"/>
                    <a:pt x="1914" y="625"/>
                    <a:pt x="1902" y="626"/>
                  </a:cubicBezTo>
                  <a:cubicBezTo>
                    <a:pt x="1894" y="627"/>
                    <a:pt x="1869" y="627"/>
                    <a:pt x="1861" y="633"/>
                  </a:cubicBezTo>
                  <a:cubicBezTo>
                    <a:pt x="1847" y="628"/>
                    <a:pt x="1833" y="627"/>
                    <a:pt x="1821" y="630"/>
                  </a:cubicBezTo>
                  <a:cubicBezTo>
                    <a:pt x="1812" y="632"/>
                    <a:pt x="1817" y="647"/>
                    <a:pt x="1806" y="645"/>
                  </a:cubicBezTo>
                  <a:cubicBezTo>
                    <a:pt x="1805" y="641"/>
                    <a:pt x="1809" y="641"/>
                    <a:pt x="1812" y="641"/>
                  </a:cubicBezTo>
                  <a:cubicBezTo>
                    <a:pt x="1814" y="634"/>
                    <a:pt x="1807" y="637"/>
                    <a:pt x="1806" y="633"/>
                  </a:cubicBezTo>
                  <a:cubicBezTo>
                    <a:pt x="1788" y="634"/>
                    <a:pt x="1767" y="638"/>
                    <a:pt x="1741" y="641"/>
                  </a:cubicBezTo>
                  <a:cubicBezTo>
                    <a:pt x="1741" y="641"/>
                    <a:pt x="1741" y="643"/>
                    <a:pt x="1739" y="643"/>
                  </a:cubicBezTo>
                  <a:cubicBezTo>
                    <a:pt x="1738" y="643"/>
                    <a:pt x="1736" y="641"/>
                    <a:pt x="1737" y="641"/>
                  </a:cubicBezTo>
                  <a:cubicBezTo>
                    <a:pt x="1728" y="644"/>
                    <a:pt x="1722" y="649"/>
                    <a:pt x="1716" y="652"/>
                  </a:cubicBezTo>
                  <a:cubicBezTo>
                    <a:pt x="1699" y="651"/>
                    <a:pt x="1687" y="655"/>
                    <a:pt x="1679" y="663"/>
                  </a:cubicBezTo>
                  <a:cubicBezTo>
                    <a:pt x="1675" y="661"/>
                    <a:pt x="1675" y="659"/>
                    <a:pt x="1677" y="656"/>
                  </a:cubicBezTo>
                  <a:cubicBezTo>
                    <a:pt x="1669" y="659"/>
                    <a:pt x="1666" y="667"/>
                    <a:pt x="1660" y="671"/>
                  </a:cubicBezTo>
                  <a:cubicBezTo>
                    <a:pt x="1650" y="672"/>
                    <a:pt x="1644" y="676"/>
                    <a:pt x="1634" y="678"/>
                  </a:cubicBezTo>
                  <a:cubicBezTo>
                    <a:pt x="1627" y="680"/>
                    <a:pt x="1627" y="687"/>
                    <a:pt x="1621" y="690"/>
                  </a:cubicBezTo>
                  <a:cubicBezTo>
                    <a:pt x="1613" y="695"/>
                    <a:pt x="1602" y="694"/>
                    <a:pt x="1591" y="697"/>
                  </a:cubicBezTo>
                  <a:cubicBezTo>
                    <a:pt x="1588" y="698"/>
                    <a:pt x="1585" y="701"/>
                    <a:pt x="1583" y="701"/>
                  </a:cubicBezTo>
                  <a:cubicBezTo>
                    <a:pt x="1578" y="702"/>
                    <a:pt x="1569" y="697"/>
                    <a:pt x="1568" y="705"/>
                  </a:cubicBezTo>
                  <a:cubicBezTo>
                    <a:pt x="1565" y="703"/>
                    <a:pt x="1563" y="700"/>
                    <a:pt x="1561" y="697"/>
                  </a:cubicBezTo>
                  <a:cubicBezTo>
                    <a:pt x="1544" y="697"/>
                    <a:pt x="1531" y="693"/>
                    <a:pt x="1523" y="684"/>
                  </a:cubicBezTo>
                  <a:cubicBezTo>
                    <a:pt x="1498" y="678"/>
                    <a:pt x="1482" y="693"/>
                    <a:pt x="1458" y="695"/>
                  </a:cubicBezTo>
                  <a:cubicBezTo>
                    <a:pt x="1455" y="697"/>
                    <a:pt x="1449" y="697"/>
                    <a:pt x="1450" y="703"/>
                  </a:cubicBezTo>
                  <a:cubicBezTo>
                    <a:pt x="1437" y="703"/>
                    <a:pt x="1429" y="707"/>
                    <a:pt x="1426" y="716"/>
                  </a:cubicBezTo>
                  <a:cubicBezTo>
                    <a:pt x="1416" y="712"/>
                    <a:pt x="1406" y="710"/>
                    <a:pt x="1407" y="720"/>
                  </a:cubicBezTo>
                  <a:cubicBezTo>
                    <a:pt x="1402" y="720"/>
                    <a:pt x="1403" y="715"/>
                    <a:pt x="1398" y="714"/>
                  </a:cubicBezTo>
                  <a:cubicBezTo>
                    <a:pt x="1389" y="717"/>
                    <a:pt x="1385" y="726"/>
                    <a:pt x="1375" y="727"/>
                  </a:cubicBezTo>
                  <a:cubicBezTo>
                    <a:pt x="1366" y="736"/>
                    <a:pt x="1354" y="742"/>
                    <a:pt x="1345" y="751"/>
                  </a:cubicBezTo>
                  <a:cubicBezTo>
                    <a:pt x="1338" y="746"/>
                    <a:pt x="1339" y="752"/>
                    <a:pt x="1332" y="755"/>
                  </a:cubicBezTo>
                  <a:cubicBezTo>
                    <a:pt x="1331" y="755"/>
                    <a:pt x="1328" y="754"/>
                    <a:pt x="1325" y="755"/>
                  </a:cubicBezTo>
                  <a:cubicBezTo>
                    <a:pt x="1324" y="755"/>
                    <a:pt x="1320" y="756"/>
                    <a:pt x="1319" y="757"/>
                  </a:cubicBezTo>
                  <a:cubicBezTo>
                    <a:pt x="1315" y="759"/>
                    <a:pt x="1314" y="765"/>
                    <a:pt x="1308" y="766"/>
                  </a:cubicBezTo>
                  <a:cubicBezTo>
                    <a:pt x="1310" y="786"/>
                    <a:pt x="1294" y="789"/>
                    <a:pt x="1295" y="808"/>
                  </a:cubicBezTo>
                  <a:cubicBezTo>
                    <a:pt x="1290" y="810"/>
                    <a:pt x="1284" y="810"/>
                    <a:pt x="1282" y="815"/>
                  </a:cubicBezTo>
                  <a:cubicBezTo>
                    <a:pt x="1287" y="822"/>
                    <a:pt x="1300" y="818"/>
                    <a:pt x="1312" y="821"/>
                  </a:cubicBezTo>
                  <a:cubicBezTo>
                    <a:pt x="1315" y="834"/>
                    <a:pt x="1331" y="834"/>
                    <a:pt x="1334" y="847"/>
                  </a:cubicBezTo>
                  <a:cubicBezTo>
                    <a:pt x="1342" y="842"/>
                    <a:pt x="1347" y="856"/>
                    <a:pt x="1355" y="858"/>
                  </a:cubicBezTo>
                  <a:cubicBezTo>
                    <a:pt x="1360" y="855"/>
                    <a:pt x="1365" y="857"/>
                    <a:pt x="1368" y="856"/>
                  </a:cubicBezTo>
                  <a:cubicBezTo>
                    <a:pt x="1372" y="854"/>
                    <a:pt x="1376" y="845"/>
                    <a:pt x="1383" y="845"/>
                  </a:cubicBezTo>
                  <a:cubicBezTo>
                    <a:pt x="1379" y="829"/>
                    <a:pt x="1363" y="826"/>
                    <a:pt x="1368" y="802"/>
                  </a:cubicBezTo>
                  <a:cubicBezTo>
                    <a:pt x="1371" y="799"/>
                    <a:pt x="1374" y="796"/>
                    <a:pt x="1377" y="793"/>
                  </a:cubicBezTo>
                  <a:cubicBezTo>
                    <a:pt x="1389" y="792"/>
                    <a:pt x="1397" y="798"/>
                    <a:pt x="1405" y="802"/>
                  </a:cubicBezTo>
                  <a:cubicBezTo>
                    <a:pt x="1412" y="806"/>
                    <a:pt x="1421" y="808"/>
                    <a:pt x="1426" y="815"/>
                  </a:cubicBezTo>
                  <a:cubicBezTo>
                    <a:pt x="1431" y="817"/>
                    <a:pt x="1431" y="811"/>
                    <a:pt x="1435" y="808"/>
                  </a:cubicBezTo>
                  <a:cubicBezTo>
                    <a:pt x="1438" y="806"/>
                    <a:pt x="1443" y="807"/>
                    <a:pt x="1445" y="804"/>
                  </a:cubicBezTo>
                  <a:cubicBezTo>
                    <a:pt x="1448" y="801"/>
                    <a:pt x="1449" y="795"/>
                    <a:pt x="1452" y="791"/>
                  </a:cubicBezTo>
                  <a:cubicBezTo>
                    <a:pt x="1455" y="791"/>
                    <a:pt x="1458" y="791"/>
                    <a:pt x="1460" y="791"/>
                  </a:cubicBezTo>
                  <a:cubicBezTo>
                    <a:pt x="1456" y="781"/>
                    <a:pt x="1460" y="775"/>
                    <a:pt x="1465" y="768"/>
                  </a:cubicBezTo>
                  <a:cubicBezTo>
                    <a:pt x="1471" y="766"/>
                    <a:pt x="1469" y="774"/>
                    <a:pt x="1475" y="772"/>
                  </a:cubicBezTo>
                  <a:cubicBezTo>
                    <a:pt x="1500" y="765"/>
                    <a:pt x="1514" y="748"/>
                    <a:pt x="1540" y="742"/>
                  </a:cubicBezTo>
                  <a:cubicBezTo>
                    <a:pt x="1548" y="746"/>
                    <a:pt x="1554" y="752"/>
                    <a:pt x="1561" y="757"/>
                  </a:cubicBezTo>
                  <a:cubicBezTo>
                    <a:pt x="1557" y="774"/>
                    <a:pt x="1572" y="772"/>
                    <a:pt x="1574" y="783"/>
                  </a:cubicBezTo>
                  <a:cubicBezTo>
                    <a:pt x="1571" y="789"/>
                    <a:pt x="1566" y="780"/>
                    <a:pt x="1559" y="783"/>
                  </a:cubicBezTo>
                  <a:cubicBezTo>
                    <a:pt x="1558" y="789"/>
                    <a:pt x="1554" y="799"/>
                    <a:pt x="1544" y="802"/>
                  </a:cubicBezTo>
                  <a:cubicBezTo>
                    <a:pt x="1536" y="803"/>
                    <a:pt x="1534" y="798"/>
                    <a:pt x="1529" y="796"/>
                  </a:cubicBezTo>
                  <a:cubicBezTo>
                    <a:pt x="1510" y="798"/>
                    <a:pt x="1499" y="808"/>
                    <a:pt x="1488" y="819"/>
                  </a:cubicBezTo>
                  <a:cubicBezTo>
                    <a:pt x="1494" y="822"/>
                    <a:pt x="1497" y="829"/>
                    <a:pt x="1505" y="830"/>
                  </a:cubicBezTo>
                  <a:cubicBezTo>
                    <a:pt x="1503" y="837"/>
                    <a:pt x="1504" y="836"/>
                    <a:pt x="1508" y="841"/>
                  </a:cubicBezTo>
                  <a:cubicBezTo>
                    <a:pt x="1526" y="838"/>
                    <a:pt x="1527" y="851"/>
                    <a:pt x="1538" y="856"/>
                  </a:cubicBezTo>
                  <a:cubicBezTo>
                    <a:pt x="1536" y="860"/>
                    <a:pt x="1528" y="859"/>
                    <a:pt x="1525" y="862"/>
                  </a:cubicBezTo>
                  <a:cubicBezTo>
                    <a:pt x="1529" y="871"/>
                    <a:pt x="1542" y="870"/>
                    <a:pt x="1542" y="884"/>
                  </a:cubicBezTo>
                  <a:cubicBezTo>
                    <a:pt x="1546" y="884"/>
                    <a:pt x="1549" y="883"/>
                    <a:pt x="1553" y="881"/>
                  </a:cubicBezTo>
                  <a:cubicBezTo>
                    <a:pt x="1558" y="879"/>
                    <a:pt x="1562" y="875"/>
                    <a:pt x="1568" y="871"/>
                  </a:cubicBezTo>
                  <a:cubicBezTo>
                    <a:pt x="1570" y="869"/>
                    <a:pt x="1574" y="868"/>
                    <a:pt x="1576" y="866"/>
                  </a:cubicBezTo>
                  <a:cubicBezTo>
                    <a:pt x="1586" y="858"/>
                    <a:pt x="1591" y="843"/>
                    <a:pt x="1606" y="841"/>
                  </a:cubicBezTo>
                  <a:cubicBezTo>
                    <a:pt x="1606" y="844"/>
                    <a:pt x="1608" y="845"/>
                    <a:pt x="1608" y="843"/>
                  </a:cubicBezTo>
                  <a:cubicBezTo>
                    <a:pt x="1611" y="850"/>
                    <a:pt x="1598" y="861"/>
                    <a:pt x="1591" y="866"/>
                  </a:cubicBezTo>
                  <a:cubicBezTo>
                    <a:pt x="1591" y="874"/>
                    <a:pt x="1584" y="877"/>
                    <a:pt x="1583" y="884"/>
                  </a:cubicBezTo>
                  <a:cubicBezTo>
                    <a:pt x="1578" y="883"/>
                    <a:pt x="1577" y="885"/>
                    <a:pt x="1574" y="886"/>
                  </a:cubicBezTo>
                  <a:cubicBezTo>
                    <a:pt x="1569" y="889"/>
                    <a:pt x="1565" y="894"/>
                    <a:pt x="1563" y="901"/>
                  </a:cubicBezTo>
                  <a:cubicBezTo>
                    <a:pt x="1555" y="903"/>
                    <a:pt x="1551" y="910"/>
                    <a:pt x="1546" y="916"/>
                  </a:cubicBezTo>
                  <a:cubicBezTo>
                    <a:pt x="1548" y="923"/>
                    <a:pt x="1560" y="915"/>
                    <a:pt x="1570" y="918"/>
                  </a:cubicBezTo>
                  <a:cubicBezTo>
                    <a:pt x="1576" y="916"/>
                    <a:pt x="1575" y="921"/>
                    <a:pt x="1580" y="920"/>
                  </a:cubicBezTo>
                  <a:cubicBezTo>
                    <a:pt x="1591" y="917"/>
                    <a:pt x="1593" y="905"/>
                    <a:pt x="1606" y="905"/>
                  </a:cubicBezTo>
                  <a:cubicBezTo>
                    <a:pt x="1607" y="908"/>
                    <a:pt x="1611" y="907"/>
                    <a:pt x="1611" y="905"/>
                  </a:cubicBezTo>
                  <a:cubicBezTo>
                    <a:pt x="1613" y="908"/>
                    <a:pt x="1617" y="910"/>
                    <a:pt x="1617" y="916"/>
                  </a:cubicBezTo>
                  <a:cubicBezTo>
                    <a:pt x="1622" y="916"/>
                    <a:pt x="1627" y="916"/>
                    <a:pt x="1632" y="916"/>
                  </a:cubicBezTo>
                  <a:cubicBezTo>
                    <a:pt x="1638" y="914"/>
                    <a:pt x="1630" y="911"/>
                    <a:pt x="1632" y="907"/>
                  </a:cubicBezTo>
                  <a:cubicBezTo>
                    <a:pt x="1642" y="905"/>
                    <a:pt x="1643" y="892"/>
                    <a:pt x="1649" y="886"/>
                  </a:cubicBezTo>
                  <a:cubicBezTo>
                    <a:pt x="1656" y="889"/>
                    <a:pt x="1659" y="880"/>
                    <a:pt x="1662" y="879"/>
                  </a:cubicBezTo>
                  <a:cubicBezTo>
                    <a:pt x="1664" y="879"/>
                    <a:pt x="1674" y="884"/>
                    <a:pt x="1677" y="877"/>
                  </a:cubicBezTo>
                  <a:cubicBezTo>
                    <a:pt x="1682" y="876"/>
                    <a:pt x="1683" y="870"/>
                    <a:pt x="1686" y="866"/>
                  </a:cubicBezTo>
                  <a:cubicBezTo>
                    <a:pt x="1688" y="863"/>
                    <a:pt x="1694" y="861"/>
                    <a:pt x="1694" y="856"/>
                  </a:cubicBezTo>
                  <a:cubicBezTo>
                    <a:pt x="1696" y="857"/>
                    <a:pt x="1699" y="858"/>
                    <a:pt x="1698" y="862"/>
                  </a:cubicBezTo>
                  <a:cubicBezTo>
                    <a:pt x="1698" y="865"/>
                    <a:pt x="1695" y="865"/>
                    <a:pt x="1694" y="866"/>
                  </a:cubicBezTo>
                  <a:cubicBezTo>
                    <a:pt x="1690" y="876"/>
                    <a:pt x="1682" y="885"/>
                    <a:pt x="1675" y="892"/>
                  </a:cubicBezTo>
                  <a:cubicBezTo>
                    <a:pt x="1683" y="899"/>
                    <a:pt x="1683" y="886"/>
                    <a:pt x="1688" y="884"/>
                  </a:cubicBezTo>
                  <a:cubicBezTo>
                    <a:pt x="1698" y="885"/>
                    <a:pt x="1701" y="881"/>
                    <a:pt x="1707" y="884"/>
                  </a:cubicBezTo>
                  <a:cubicBezTo>
                    <a:pt x="1698" y="888"/>
                    <a:pt x="1686" y="890"/>
                    <a:pt x="1686" y="903"/>
                  </a:cubicBezTo>
                  <a:cubicBezTo>
                    <a:pt x="1681" y="905"/>
                    <a:pt x="1676" y="906"/>
                    <a:pt x="1673" y="909"/>
                  </a:cubicBezTo>
                  <a:cubicBezTo>
                    <a:pt x="1678" y="918"/>
                    <a:pt x="1689" y="909"/>
                    <a:pt x="1698" y="914"/>
                  </a:cubicBezTo>
                  <a:cubicBezTo>
                    <a:pt x="1699" y="921"/>
                    <a:pt x="1691" y="920"/>
                    <a:pt x="1688" y="920"/>
                  </a:cubicBezTo>
                  <a:cubicBezTo>
                    <a:pt x="1683" y="920"/>
                    <a:pt x="1678" y="917"/>
                    <a:pt x="1675" y="918"/>
                  </a:cubicBezTo>
                  <a:cubicBezTo>
                    <a:pt x="1664" y="919"/>
                    <a:pt x="1657" y="922"/>
                    <a:pt x="1649" y="926"/>
                  </a:cubicBezTo>
                  <a:cubicBezTo>
                    <a:pt x="1658" y="936"/>
                    <a:pt x="1674" y="927"/>
                    <a:pt x="1690" y="931"/>
                  </a:cubicBezTo>
                  <a:cubicBezTo>
                    <a:pt x="1698" y="933"/>
                    <a:pt x="1693" y="923"/>
                    <a:pt x="1701" y="924"/>
                  </a:cubicBezTo>
                  <a:cubicBezTo>
                    <a:pt x="1700" y="926"/>
                    <a:pt x="1701" y="929"/>
                    <a:pt x="1703" y="929"/>
                  </a:cubicBezTo>
                  <a:cubicBezTo>
                    <a:pt x="1711" y="928"/>
                    <a:pt x="1724" y="919"/>
                    <a:pt x="1733" y="918"/>
                  </a:cubicBezTo>
                  <a:cubicBezTo>
                    <a:pt x="1729" y="914"/>
                    <a:pt x="1734" y="914"/>
                    <a:pt x="1733" y="907"/>
                  </a:cubicBezTo>
                  <a:cubicBezTo>
                    <a:pt x="1741" y="907"/>
                    <a:pt x="1732" y="910"/>
                    <a:pt x="1737" y="914"/>
                  </a:cubicBezTo>
                  <a:cubicBezTo>
                    <a:pt x="1742" y="912"/>
                    <a:pt x="1742" y="909"/>
                    <a:pt x="1748" y="909"/>
                  </a:cubicBezTo>
                  <a:cubicBezTo>
                    <a:pt x="1751" y="909"/>
                    <a:pt x="1756" y="914"/>
                    <a:pt x="1759" y="914"/>
                  </a:cubicBezTo>
                  <a:cubicBezTo>
                    <a:pt x="1769" y="911"/>
                    <a:pt x="1771" y="903"/>
                    <a:pt x="1782" y="899"/>
                  </a:cubicBezTo>
                  <a:cubicBezTo>
                    <a:pt x="1784" y="900"/>
                    <a:pt x="1783" y="904"/>
                    <a:pt x="1786" y="905"/>
                  </a:cubicBezTo>
                  <a:cubicBezTo>
                    <a:pt x="1798" y="905"/>
                    <a:pt x="1798" y="895"/>
                    <a:pt x="1804" y="890"/>
                  </a:cubicBezTo>
                  <a:cubicBezTo>
                    <a:pt x="1805" y="885"/>
                    <a:pt x="1801" y="882"/>
                    <a:pt x="1799" y="879"/>
                  </a:cubicBezTo>
                  <a:cubicBezTo>
                    <a:pt x="1798" y="877"/>
                    <a:pt x="1797" y="871"/>
                    <a:pt x="1793" y="873"/>
                  </a:cubicBezTo>
                  <a:cubicBezTo>
                    <a:pt x="1796" y="863"/>
                    <a:pt x="1798" y="863"/>
                    <a:pt x="1797" y="851"/>
                  </a:cubicBezTo>
                  <a:cubicBezTo>
                    <a:pt x="1797" y="852"/>
                    <a:pt x="1800" y="851"/>
                    <a:pt x="1799" y="849"/>
                  </a:cubicBezTo>
                  <a:cubicBezTo>
                    <a:pt x="1799" y="849"/>
                    <a:pt x="1797" y="849"/>
                    <a:pt x="1797" y="847"/>
                  </a:cubicBezTo>
                  <a:cubicBezTo>
                    <a:pt x="1798" y="842"/>
                    <a:pt x="1805" y="838"/>
                    <a:pt x="1804" y="830"/>
                  </a:cubicBezTo>
                  <a:cubicBezTo>
                    <a:pt x="1808" y="831"/>
                    <a:pt x="1802" y="842"/>
                    <a:pt x="1812" y="838"/>
                  </a:cubicBezTo>
                  <a:cubicBezTo>
                    <a:pt x="1810" y="853"/>
                    <a:pt x="1821" y="860"/>
                    <a:pt x="1816" y="871"/>
                  </a:cubicBezTo>
                  <a:cubicBezTo>
                    <a:pt x="1823" y="864"/>
                    <a:pt x="1828" y="858"/>
                    <a:pt x="1836" y="851"/>
                  </a:cubicBezTo>
                  <a:cubicBezTo>
                    <a:pt x="1836" y="851"/>
                    <a:pt x="1837" y="847"/>
                    <a:pt x="1838" y="847"/>
                  </a:cubicBezTo>
                  <a:cubicBezTo>
                    <a:pt x="1843" y="845"/>
                    <a:pt x="1844" y="842"/>
                    <a:pt x="1849" y="836"/>
                  </a:cubicBezTo>
                  <a:cubicBezTo>
                    <a:pt x="1853" y="831"/>
                    <a:pt x="1857" y="828"/>
                    <a:pt x="1866" y="826"/>
                  </a:cubicBezTo>
                  <a:cubicBezTo>
                    <a:pt x="1867" y="822"/>
                    <a:pt x="1870" y="820"/>
                    <a:pt x="1870" y="815"/>
                  </a:cubicBezTo>
                  <a:cubicBezTo>
                    <a:pt x="1878" y="814"/>
                    <a:pt x="1878" y="806"/>
                    <a:pt x="1887" y="806"/>
                  </a:cubicBezTo>
                  <a:cubicBezTo>
                    <a:pt x="1889" y="796"/>
                    <a:pt x="1881" y="786"/>
                    <a:pt x="1887" y="778"/>
                  </a:cubicBezTo>
                  <a:cubicBezTo>
                    <a:pt x="1896" y="781"/>
                    <a:pt x="1890" y="788"/>
                    <a:pt x="1898" y="793"/>
                  </a:cubicBezTo>
                  <a:cubicBezTo>
                    <a:pt x="1911" y="784"/>
                    <a:pt x="1924" y="775"/>
                    <a:pt x="1937" y="766"/>
                  </a:cubicBezTo>
                  <a:cubicBezTo>
                    <a:pt x="1937" y="765"/>
                    <a:pt x="1941" y="764"/>
                    <a:pt x="1941" y="763"/>
                  </a:cubicBezTo>
                  <a:cubicBezTo>
                    <a:pt x="1943" y="759"/>
                    <a:pt x="1944" y="759"/>
                    <a:pt x="1949" y="755"/>
                  </a:cubicBezTo>
                  <a:cubicBezTo>
                    <a:pt x="1956" y="750"/>
                    <a:pt x="1963" y="743"/>
                    <a:pt x="1973" y="740"/>
                  </a:cubicBezTo>
                  <a:cubicBezTo>
                    <a:pt x="1974" y="748"/>
                    <a:pt x="1968" y="748"/>
                    <a:pt x="1969" y="755"/>
                  </a:cubicBezTo>
                  <a:cubicBezTo>
                    <a:pt x="1958" y="759"/>
                    <a:pt x="1949" y="763"/>
                    <a:pt x="1947" y="776"/>
                  </a:cubicBezTo>
                  <a:cubicBezTo>
                    <a:pt x="1941" y="776"/>
                    <a:pt x="1937" y="782"/>
                    <a:pt x="1934" y="785"/>
                  </a:cubicBezTo>
                  <a:cubicBezTo>
                    <a:pt x="1931" y="788"/>
                    <a:pt x="1927" y="791"/>
                    <a:pt x="1926" y="796"/>
                  </a:cubicBezTo>
                  <a:cubicBezTo>
                    <a:pt x="1933" y="800"/>
                    <a:pt x="1937" y="784"/>
                    <a:pt x="1947" y="785"/>
                  </a:cubicBezTo>
                  <a:cubicBezTo>
                    <a:pt x="1953" y="792"/>
                    <a:pt x="1940" y="792"/>
                    <a:pt x="1939" y="796"/>
                  </a:cubicBezTo>
                  <a:cubicBezTo>
                    <a:pt x="1933" y="807"/>
                    <a:pt x="1921" y="815"/>
                    <a:pt x="1904" y="819"/>
                  </a:cubicBezTo>
                  <a:cubicBezTo>
                    <a:pt x="1908" y="811"/>
                    <a:pt x="1918" y="808"/>
                    <a:pt x="1922" y="800"/>
                  </a:cubicBezTo>
                  <a:cubicBezTo>
                    <a:pt x="1918" y="804"/>
                    <a:pt x="1912" y="802"/>
                    <a:pt x="1909" y="804"/>
                  </a:cubicBezTo>
                  <a:cubicBezTo>
                    <a:pt x="1904" y="807"/>
                    <a:pt x="1902" y="814"/>
                    <a:pt x="1896" y="815"/>
                  </a:cubicBezTo>
                  <a:cubicBezTo>
                    <a:pt x="1894" y="822"/>
                    <a:pt x="1904" y="818"/>
                    <a:pt x="1902" y="826"/>
                  </a:cubicBezTo>
                  <a:cubicBezTo>
                    <a:pt x="1897" y="832"/>
                    <a:pt x="1887" y="835"/>
                    <a:pt x="1885" y="845"/>
                  </a:cubicBezTo>
                  <a:cubicBezTo>
                    <a:pt x="1876" y="845"/>
                    <a:pt x="1867" y="851"/>
                    <a:pt x="1861" y="858"/>
                  </a:cubicBezTo>
                  <a:cubicBezTo>
                    <a:pt x="1859" y="860"/>
                    <a:pt x="1860" y="864"/>
                    <a:pt x="1857" y="866"/>
                  </a:cubicBezTo>
                  <a:cubicBezTo>
                    <a:pt x="1847" y="878"/>
                    <a:pt x="1829" y="888"/>
                    <a:pt x="1827" y="905"/>
                  </a:cubicBezTo>
                  <a:cubicBezTo>
                    <a:pt x="1830" y="914"/>
                    <a:pt x="1843" y="912"/>
                    <a:pt x="1844" y="922"/>
                  </a:cubicBezTo>
                  <a:cubicBezTo>
                    <a:pt x="1860" y="921"/>
                    <a:pt x="1863" y="932"/>
                    <a:pt x="1874" y="935"/>
                  </a:cubicBezTo>
                  <a:cubicBezTo>
                    <a:pt x="1873" y="937"/>
                    <a:pt x="1871" y="941"/>
                    <a:pt x="1874" y="941"/>
                  </a:cubicBezTo>
                  <a:cubicBezTo>
                    <a:pt x="1870" y="947"/>
                    <a:pt x="1856" y="948"/>
                    <a:pt x="1849" y="948"/>
                  </a:cubicBezTo>
                  <a:cubicBezTo>
                    <a:pt x="1841" y="948"/>
                    <a:pt x="1831" y="946"/>
                    <a:pt x="1823" y="946"/>
                  </a:cubicBezTo>
                  <a:cubicBezTo>
                    <a:pt x="1813" y="945"/>
                    <a:pt x="1802" y="945"/>
                    <a:pt x="1789" y="944"/>
                  </a:cubicBezTo>
                  <a:cubicBezTo>
                    <a:pt x="1783" y="947"/>
                    <a:pt x="1782" y="955"/>
                    <a:pt x="1784" y="961"/>
                  </a:cubicBezTo>
                  <a:cubicBezTo>
                    <a:pt x="1776" y="962"/>
                    <a:pt x="1782" y="951"/>
                    <a:pt x="1780" y="946"/>
                  </a:cubicBezTo>
                  <a:cubicBezTo>
                    <a:pt x="1772" y="949"/>
                    <a:pt x="1765" y="943"/>
                    <a:pt x="1756" y="941"/>
                  </a:cubicBezTo>
                  <a:cubicBezTo>
                    <a:pt x="1741" y="939"/>
                    <a:pt x="1725" y="944"/>
                    <a:pt x="1716" y="937"/>
                  </a:cubicBezTo>
                  <a:cubicBezTo>
                    <a:pt x="1711" y="936"/>
                    <a:pt x="1711" y="941"/>
                    <a:pt x="1707" y="941"/>
                  </a:cubicBezTo>
                  <a:cubicBezTo>
                    <a:pt x="1697" y="943"/>
                    <a:pt x="1685" y="938"/>
                    <a:pt x="1681" y="937"/>
                  </a:cubicBezTo>
                  <a:cubicBezTo>
                    <a:pt x="1676" y="937"/>
                    <a:pt x="1677" y="944"/>
                    <a:pt x="1671" y="944"/>
                  </a:cubicBezTo>
                  <a:cubicBezTo>
                    <a:pt x="1666" y="944"/>
                    <a:pt x="1664" y="943"/>
                    <a:pt x="1664" y="939"/>
                  </a:cubicBezTo>
                  <a:cubicBezTo>
                    <a:pt x="1657" y="940"/>
                    <a:pt x="1653" y="944"/>
                    <a:pt x="1649" y="937"/>
                  </a:cubicBezTo>
                  <a:cubicBezTo>
                    <a:pt x="1634" y="943"/>
                    <a:pt x="1619" y="948"/>
                    <a:pt x="1604" y="944"/>
                  </a:cubicBezTo>
                  <a:cubicBezTo>
                    <a:pt x="1595" y="945"/>
                    <a:pt x="1593" y="953"/>
                    <a:pt x="1583" y="952"/>
                  </a:cubicBezTo>
                  <a:cubicBezTo>
                    <a:pt x="1577" y="957"/>
                    <a:pt x="1574" y="964"/>
                    <a:pt x="1565" y="965"/>
                  </a:cubicBezTo>
                  <a:cubicBezTo>
                    <a:pt x="1561" y="966"/>
                    <a:pt x="1561" y="962"/>
                    <a:pt x="1561" y="959"/>
                  </a:cubicBezTo>
                  <a:cubicBezTo>
                    <a:pt x="1554" y="958"/>
                    <a:pt x="1552" y="962"/>
                    <a:pt x="1548" y="965"/>
                  </a:cubicBezTo>
                  <a:cubicBezTo>
                    <a:pt x="1549" y="958"/>
                    <a:pt x="1541" y="953"/>
                    <a:pt x="1544" y="956"/>
                  </a:cubicBezTo>
                  <a:cubicBezTo>
                    <a:pt x="1545" y="957"/>
                    <a:pt x="1541" y="959"/>
                    <a:pt x="1540" y="959"/>
                  </a:cubicBezTo>
                  <a:cubicBezTo>
                    <a:pt x="1536" y="957"/>
                    <a:pt x="1538" y="951"/>
                    <a:pt x="1533" y="946"/>
                  </a:cubicBezTo>
                  <a:cubicBezTo>
                    <a:pt x="1527" y="944"/>
                    <a:pt x="1528" y="949"/>
                    <a:pt x="1523" y="948"/>
                  </a:cubicBezTo>
                  <a:cubicBezTo>
                    <a:pt x="1511" y="944"/>
                    <a:pt x="1502" y="943"/>
                    <a:pt x="1490" y="946"/>
                  </a:cubicBezTo>
                  <a:cubicBezTo>
                    <a:pt x="1483" y="941"/>
                    <a:pt x="1473" y="939"/>
                    <a:pt x="1460" y="939"/>
                  </a:cubicBezTo>
                  <a:cubicBezTo>
                    <a:pt x="1459" y="934"/>
                    <a:pt x="1456" y="929"/>
                    <a:pt x="1452" y="926"/>
                  </a:cubicBezTo>
                  <a:cubicBezTo>
                    <a:pt x="1443" y="926"/>
                    <a:pt x="1438" y="927"/>
                    <a:pt x="1430" y="926"/>
                  </a:cubicBezTo>
                  <a:cubicBezTo>
                    <a:pt x="1426" y="926"/>
                    <a:pt x="1426" y="923"/>
                    <a:pt x="1424" y="922"/>
                  </a:cubicBezTo>
                  <a:cubicBezTo>
                    <a:pt x="1421" y="921"/>
                    <a:pt x="1417" y="923"/>
                    <a:pt x="1413" y="922"/>
                  </a:cubicBezTo>
                  <a:cubicBezTo>
                    <a:pt x="1410" y="921"/>
                    <a:pt x="1398" y="914"/>
                    <a:pt x="1392" y="914"/>
                  </a:cubicBezTo>
                  <a:cubicBezTo>
                    <a:pt x="1385" y="913"/>
                    <a:pt x="1380" y="920"/>
                    <a:pt x="1372" y="914"/>
                  </a:cubicBezTo>
                  <a:cubicBezTo>
                    <a:pt x="1369" y="914"/>
                    <a:pt x="1368" y="917"/>
                    <a:pt x="1368" y="922"/>
                  </a:cubicBezTo>
                  <a:cubicBezTo>
                    <a:pt x="1366" y="921"/>
                    <a:pt x="1364" y="920"/>
                    <a:pt x="1364" y="918"/>
                  </a:cubicBezTo>
                  <a:cubicBezTo>
                    <a:pt x="1366" y="917"/>
                    <a:pt x="1366" y="916"/>
                    <a:pt x="1368" y="916"/>
                  </a:cubicBezTo>
                  <a:cubicBezTo>
                    <a:pt x="1364" y="908"/>
                    <a:pt x="1354" y="910"/>
                    <a:pt x="1347" y="907"/>
                  </a:cubicBezTo>
                  <a:cubicBezTo>
                    <a:pt x="1344" y="906"/>
                    <a:pt x="1343" y="902"/>
                    <a:pt x="1340" y="901"/>
                  </a:cubicBezTo>
                  <a:cubicBezTo>
                    <a:pt x="1337" y="899"/>
                    <a:pt x="1331" y="900"/>
                    <a:pt x="1327" y="899"/>
                  </a:cubicBezTo>
                  <a:cubicBezTo>
                    <a:pt x="1326" y="898"/>
                    <a:pt x="1326" y="895"/>
                    <a:pt x="1325" y="894"/>
                  </a:cubicBezTo>
                  <a:cubicBezTo>
                    <a:pt x="1322" y="893"/>
                    <a:pt x="1320" y="892"/>
                    <a:pt x="1315" y="892"/>
                  </a:cubicBezTo>
                  <a:cubicBezTo>
                    <a:pt x="1318" y="900"/>
                    <a:pt x="1329" y="902"/>
                    <a:pt x="1336" y="907"/>
                  </a:cubicBezTo>
                  <a:cubicBezTo>
                    <a:pt x="1326" y="909"/>
                    <a:pt x="1312" y="900"/>
                    <a:pt x="1300" y="894"/>
                  </a:cubicBezTo>
                  <a:cubicBezTo>
                    <a:pt x="1295" y="892"/>
                    <a:pt x="1285" y="893"/>
                    <a:pt x="1276" y="890"/>
                  </a:cubicBezTo>
                  <a:cubicBezTo>
                    <a:pt x="1270" y="888"/>
                    <a:pt x="1265" y="880"/>
                    <a:pt x="1257" y="884"/>
                  </a:cubicBezTo>
                  <a:cubicBezTo>
                    <a:pt x="1257" y="874"/>
                    <a:pt x="1246" y="875"/>
                    <a:pt x="1239" y="873"/>
                  </a:cubicBezTo>
                  <a:cubicBezTo>
                    <a:pt x="1237" y="868"/>
                    <a:pt x="1234" y="864"/>
                    <a:pt x="1231" y="860"/>
                  </a:cubicBezTo>
                  <a:cubicBezTo>
                    <a:pt x="1220" y="861"/>
                    <a:pt x="1220" y="852"/>
                    <a:pt x="1212" y="851"/>
                  </a:cubicBezTo>
                  <a:cubicBezTo>
                    <a:pt x="1211" y="848"/>
                    <a:pt x="1213" y="847"/>
                    <a:pt x="1216" y="847"/>
                  </a:cubicBezTo>
                  <a:cubicBezTo>
                    <a:pt x="1214" y="843"/>
                    <a:pt x="1208" y="838"/>
                    <a:pt x="1216" y="836"/>
                  </a:cubicBezTo>
                  <a:cubicBezTo>
                    <a:pt x="1205" y="831"/>
                    <a:pt x="1200" y="819"/>
                    <a:pt x="1186" y="817"/>
                  </a:cubicBezTo>
                  <a:cubicBezTo>
                    <a:pt x="1186" y="827"/>
                    <a:pt x="1195" y="827"/>
                    <a:pt x="1194" y="838"/>
                  </a:cubicBezTo>
                  <a:cubicBezTo>
                    <a:pt x="1188" y="837"/>
                    <a:pt x="1184" y="834"/>
                    <a:pt x="1177" y="834"/>
                  </a:cubicBezTo>
                  <a:cubicBezTo>
                    <a:pt x="1174" y="834"/>
                    <a:pt x="1173" y="837"/>
                    <a:pt x="1171" y="836"/>
                  </a:cubicBezTo>
                  <a:cubicBezTo>
                    <a:pt x="1134" y="830"/>
                    <a:pt x="1121" y="791"/>
                    <a:pt x="1076" y="789"/>
                  </a:cubicBezTo>
                  <a:cubicBezTo>
                    <a:pt x="1074" y="790"/>
                    <a:pt x="1074" y="796"/>
                    <a:pt x="1076" y="796"/>
                  </a:cubicBezTo>
                  <a:cubicBezTo>
                    <a:pt x="1066" y="796"/>
                    <a:pt x="1053" y="793"/>
                    <a:pt x="1040" y="796"/>
                  </a:cubicBezTo>
                  <a:cubicBezTo>
                    <a:pt x="1031" y="797"/>
                    <a:pt x="1022" y="800"/>
                    <a:pt x="1014" y="804"/>
                  </a:cubicBezTo>
                  <a:cubicBezTo>
                    <a:pt x="1006" y="816"/>
                    <a:pt x="993" y="824"/>
                    <a:pt x="982" y="834"/>
                  </a:cubicBezTo>
                  <a:cubicBezTo>
                    <a:pt x="977" y="832"/>
                    <a:pt x="975" y="836"/>
                    <a:pt x="969" y="836"/>
                  </a:cubicBezTo>
                  <a:cubicBezTo>
                    <a:pt x="966" y="836"/>
                    <a:pt x="965" y="834"/>
                    <a:pt x="963" y="834"/>
                  </a:cubicBezTo>
                  <a:cubicBezTo>
                    <a:pt x="951" y="835"/>
                    <a:pt x="936" y="839"/>
                    <a:pt x="928" y="845"/>
                  </a:cubicBezTo>
                  <a:cubicBezTo>
                    <a:pt x="925" y="847"/>
                    <a:pt x="916" y="851"/>
                    <a:pt x="905" y="851"/>
                  </a:cubicBezTo>
                  <a:cubicBezTo>
                    <a:pt x="896" y="851"/>
                    <a:pt x="887" y="847"/>
                    <a:pt x="875" y="853"/>
                  </a:cubicBezTo>
                  <a:cubicBezTo>
                    <a:pt x="871" y="854"/>
                    <a:pt x="871" y="852"/>
                    <a:pt x="871" y="849"/>
                  </a:cubicBezTo>
                  <a:cubicBezTo>
                    <a:pt x="865" y="850"/>
                    <a:pt x="861" y="854"/>
                    <a:pt x="856" y="856"/>
                  </a:cubicBezTo>
                  <a:cubicBezTo>
                    <a:pt x="830" y="853"/>
                    <a:pt x="814" y="859"/>
                    <a:pt x="785" y="858"/>
                  </a:cubicBezTo>
                  <a:cubicBezTo>
                    <a:pt x="779" y="858"/>
                    <a:pt x="781" y="865"/>
                    <a:pt x="780" y="871"/>
                  </a:cubicBezTo>
                  <a:cubicBezTo>
                    <a:pt x="764" y="875"/>
                    <a:pt x="758" y="869"/>
                    <a:pt x="744" y="866"/>
                  </a:cubicBezTo>
                  <a:cubicBezTo>
                    <a:pt x="740" y="846"/>
                    <a:pt x="720" y="842"/>
                    <a:pt x="710" y="828"/>
                  </a:cubicBezTo>
                  <a:cubicBezTo>
                    <a:pt x="704" y="826"/>
                    <a:pt x="704" y="831"/>
                    <a:pt x="699" y="830"/>
                  </a:cubicBezTo>
                  <a:cubicBezTo>
                    <a:pt x="696" y="822"/>
                    <a:pt x="685" y="822"/>
                    <a:pt x="682" y="815"/>
                  </a:cubicBezTo>
                  <a:cubicBezTo>
                    <a:pt x="666" y="817"/>
                    <a:pt x="650" y="809"/>
                    <a:pt x="645" y="798"/>
                  </a:cubicBezTo>
                  <a:cubicBezTo>
                    <a:pt x="640" y="798"/>
                    <a:pt x="634" y="798"/>
                    <a:pt x="628" y="798"/>
                  </a:cubicBezTo>
                  <a:cubicBezTo>
                    <a:pt x="624" y="793"/>
                    <a:pt x="622" y="791"/>
                    <a:pt x="617" y="787"/>
                  </a:cubicBezTo>
                  <a:cubicBezTo>
                    <a:pt x="614" y="784"/>
                    <a:pt x="605" y="785"/>
                    <a:pt x="598" y="783"/>
                  </a:cubicBezTo>
                  <a:cubicBezTo>
                    <a:pt x="594" y="781"/>
                    <a:pt x="592" y="772"/>
                    <a:pt x="587" y="778"/>
                  </a:cubicBezTo>
                  <a:cubicBezTo>
                    <a:pt x="581" y="775"/>
                    <a:pt x="579" y="769"/>
                    <a:pt x="572" y="766"/>
                  </a:cubicBezTo>
                  <a:cubicBezTo>
                    <a:pt x="547" y="768"/>
                    <a:pt x="541" y="750"/>
                    <a:pt x="519" y="748"/>
                  </a:cubicBezTo>
                  <a:cubicBezTo>
                    <a:pt x="508" y="734"/>
                    <a:pt x="511" y="718"/>
                    <a:pt x="502" y="705"/>
                  </a:cubicBezTo>
                  <a:cubicBezTo>
                    <a:pt x="499" y="702"/>
                    <a:pt x="495" y="697"/>
                    <a:pt x="489" y="695"/>
                  </a:cubicBezTo>
                  <a:cubicBezTo>
                    <a:pt x="480" y="692"/>
                    <a:pt x="469" y="696"/>
                    <a:pt x="461" y="695"/>
                  </a:cubicBezTo>
                  <a:cubicBezTo>
                    <a:pt x="458" y="694"/>
                    <a:pt x="452" y="692"/>
                    <a:pt x="448" y="690"/>
                  </a:cubicBezTo>
                  <a:cubicBezTo>
                    <a:pt x="444" y="689"/>
                    <a:pt x="437" y="689"/>
                    <a:pt x="435" y="688"/>
                  </a:cubicBezTo>
                  <a:cubicBezTo>
                    <a:pt x="434" y="688"/>
                    <a:pt x="424" y="679"/>
                    <a:pt x="422" y="675"/>
                  </a:cubicBezTo>
                  <a:cubicBezTo>
                    <a:pt x="421" y="673"/>
                    <a:pt x="423" y="669"/>
                    <a:pt x="422" y="667"/>
                  </a:cubicBezTo>
                  <a:cubicBezTo>
                    <a:pt x="422" y="665"/>
                    <a:pt x="419" y="665"/>
                    <a:pt x="418" y="663"/>
                  </a:cubicBezTo>
                  <a:cubicBezTo>
                    <a:pt x="417" y="656"/>
                    <a:pt x="419" y="649"/>
                    <a:pt x="418" y="641"/>
                  </a:cubicBezTo>
                  <a:cubicBezTo>
                    <a:pt x="428" y="633"/>
                    <a:pt x="436" y="623"/>
                    <a:pt x="457" y="626"/>
                  </a:cubicBezTo>
                  <a:cubicBezTo>
                    <a:pt x="451" y="606"/>
                    <a:pt x="426" y="605"/>
                    <a:pt x="412" y="594"/>
                  </a:cubicBezTo>
                  <a:cubicBezTo>
                    <a:pt x="412" y="583"/>
                    <a:pt x="405" y="579"/>
                    <a:pt x="401" y="573"/>
                  </a:cubicBezTo>
                  <a:cubicBezTo>
                    <a:pt x="398" y="552"/>
                    <a:pt x="410" y="545"/>
                    <a:pt x="405" y="527"/>
                  </a:cubicBezTo>
                  <a:cubicBezTo>
                    <a:pt x="408" y="523"/>
                    <a:pt x="413" y="521"/>
                    <a:pt x="418" y="519"/>
                  </a:cubicBezTo>
                  <a:cubicBezTo>
                    <a:pt x="418" y="502"/>
                    <a:pt x="417" y="488"/>
                    <a:pt x="403" y="480"/>
                  </a:cubicBezTo>
                  <a:cubicBezTo>
                    <a:pt x="394" y="482"/>
                    <a:pt x="383" y="481"/>
                    <a:pt x="375" y="476"/>
                  </a:cubicBezTo>
                  <a:cubicBezTo>
                    <a:pt x="368" y="478"/>
                    <a:pt x="365" y="494"/>
                    <a:pt x="371" y="497"/>
                  </a:cubicBezTo>
                  <a:cubicBezTo>
                    <a:pt x="371" y="504"/>
                    <a:pt x="361" y="500"/>
                    <a:pt x="358" y="504"/>
                  </a:cubicBezTo>
                  <a:cubicBezTo>
                    <a:pt x="357" y="514"/>
                    <a:pt x="361" y="518"/>
                    <a:pt x="362" y="525"/>
                  </a:cubicBezTo>
                  <a:cubicBezTo>
                    <a:pt x="369" y="520"/>
                    <a:pt x="378" y="526"/>
                    <a:pt x="386" y="525"/>
                  </a:cubicBezTo>
                  <a:cubicBezTo>
                    <a:pt x="389" y="529"/>
                    <a:pt x="384" y="536"/>
                    <a:pt x="386" y="545"/>
                  </a:cubicBezTo>
                  <a:cubicBezTo>
                    <a:pt x="377" y="547"/>
                    <a:pt x="377" y="540"/>
                    <a:pt x="371" y="540"/>
                  </a:cubicBezTo>
                  <a:cubicBezTo>
                    <a:pt x="366" y="549"/>
                    <a:pt x="378" y="550"/>
                    <a:pt x="375" y="562"/>
                  </a:cubicBezTo>
                  <a:cubicBezTo>
                    <a:pt x="368" y="563"/>
                    <a:pt x="362" y="566"/>
                    <a:pt x="358" y="570"/>
                  </a:cubicBezTo>
                  <a:cubicBezTo>
                    <a:pt x="353" y="569"/>
                    <a:pt x="347" y="564"/>
                    <a:pt x="343" y="568"/>
                  </a:cubicBezTo>
                  <a:cubicBezTo>
                    <a:pt x="345" y="576"/>
                    <a:pt x="352" y="578"/>
                    <a:pt x="356" y="583"/>
                  </a:cubicBezTo>
                  <a:cubicBezTo>
                    <a:pt x="362" y="582"/>
                    <a:pt x="362" y="574"/>
                    <a:pt x="373" y="577"/>
                  </a:cubicBezTo>
                  <a:cubicBezTo>
                    <a:pt x="376" y="583"/>
                    <a:pt x="374" y="587"/>
                    <a:pt x="367" y="588"/>
                  </a:cubicBezTo>
                  <a:cubicBezTo>
                    <a:pt x="366" y="594"/>
                    <a:pt x="365" y="600"/>
                    <a:pt x="358" y="600"/>
                  </a:cubicBezTo>
                  <a:cubicBezTo>
                    <a:pt x="355" y="593"/>
                    <a:pt x="359" y="591"/>
                    <a:pt x="356" y="588"/>
                  </a:cubicBezTo>
                  <a:cubicBezTo>
                    <a:pt x="349" y="593"/>
                    <a:pt x="357" y="601"/>
                    <a:pt x="356" y="609"/>
                  </a:cubicBezTo>
                  <a:cubicBezTo>
                    <a:pt x="360" y="613"/>
                    <a:pt x="365" y="616"/>
                    <a:pt x="369" y="620"/>
                  </a:cubicBezTo>
                  <a:cubicBezTo>
                    <a:pt x="369" y="629"/>
                    <a:pt x="361" y="617"/>
                    <a:pt x="356" y="618"/>
                  </a:cubicBezTo>
                  <a:cubicBezTo>
                    <a:pt x="341" y="619"/>
                    <a:pt x="324" y="619"/>
                    <a:pt x="317" y="607"/>
                  </a:cubicBezTo>
                  <a:cubicBezTo>
                    <a:pt x="323" y="595"/>
                    <a:pt x="320" y="587"/>
                    <a:pt x="319" y="570"/>
                  </a:cubicBezTo>
                  <a:cubicBezTo>
                    <a:pt x="324" y="568"/>
                    <a:pt x="329" y="567"/>
                    <a:pt x="330" y="562"/>
                  </a:cubicBezTo>
                  <a:cubicBezTo>
                    <a:pt x="330" y="560"/>
                    <a:pt x="330" y="557"/>
                    <a:pt x="330" y="555"/>
                  </a:cubicBezTo>
                  <a:cubicBezTo>
                    <a:pt x="331" y="549"/>
                    <a:pt x="324" y="550"/>
                    <a:pt x="324" y="545"/>
                  </a:cubicBezTo>
                  <a:cubicBezTo>
                    <a:pt x="301" y="545"/>
                    <a:pt x="296" y="528"/>
                    <a:pt x="276" y="525"/>
                  </a:cubicBezTo>
                  <a:cubicBezTo>
                    <a:pt x="280" y="514"/>
                    <a:pt x="269" y="506"/>
                    <a:pt x="261" y="512"/>
                  </a:cubicBezTo>
                  <a:cubicBezTo>
                    <a:pt x="256" y="513"/>
                    <a:pt x="259" y="506"/>
                    <a:pt x="257" y="504"/>
                  </a:cubicBezTo>
                  <a:cubicBezTo>
                    <a:pt x="255" y="499"/>
                    <a:pt x="248" y="498"/>
                    <a:pt x="249" y="491"/>
                  </a:cubicBezTo>
                  <a:cubicBezTo>
                    <a:pt x="244" y="489"/>
                    <a:pt x="239" y="497"/>
                    <a:pt x="244" y="497"/>
                  </a:cubicBezTo>
                  <a:cubicBezTo>
                    <a:pt x="243" y="502"/>
                    <a:pt x="237" y="494"/>
                    <a:pt x="234" y="493"/>
                  </a:cubicBezTo>
                  <a:cubicBezTo>
                    <a:pt x="224" y="495"/>
                    <a:pt x="220" y="496"/>
                    <a:pt x="214" y="493"/>
                  </a:cubicBezTo>
                  <a:cubicBezTo>
                    <a:pt x="216" y="483"/>
                    <a:pt x="227" y="472"/>
                    <a:pt x="238" y="478"/>
                  </a:cubicBezTo>
                  <a:cubicBezTo>
                    <a:pt x="240" y="464"/>
                    <a:pt x="223" y="458"/>
                    <a:pt x="212" y="446"/>
                  </a:cubicBezTo>
                  <a:cubicBezTo>
                    <a:pt x="211" y="444"/>
                    <a:pt x="211" y="441"/>
                    <a:pt x="210" y="440"/>
                  </a:cubicBezTo>
                  <a:cubicBezTo>
                    <a:pt x="198" y="427"/>
                    <a:pt x="182" y="415"/>
                    <a:pt x="171" y="403"/>
                  </a:cubicBezTo>
                  <a:cubicBezTo>
                    <a:pt x="168" y="399"/>
                    <a:pt x="164" y="391"/>
                    <a:pt x="158" y="386"/>
                  </a:cubicBezTo>
                  <a:cubicBezTo>
                    <a:pt x="156" y="384"/>
                    <a:pt x="152" y="385"/>
                    <a:pt x="150" y="384"/>
                  </a:cubicBezTo>
                  <a:cubicBezTo>
                    <a:pt x="144" y="380"/>
                    <a:pt x="137" y="370"/>
                    <a:pt x="131" y="364"/>
                  </a:cubicBezTo>
                  <a:cubicBezTo>
                    <a:pt x="128" y="362"/>
                    <a:pt x="123" y="362"/>
                    <a:pt x="122" y="360"/>
                  </a:cubicBezTo>
                  <a:cubicBezTo>
                    <a:pt x="121" y="359"/>
                    <a:pt x="119" y="354"/>
                    <a:pt x="118" y="352"/>
                  </a:cubicBezTo>
                  <a:cubicBezTo>
                    <a:pt x="113" y="345"/>
                    <a:pt x="106" y="338"/>
                    <a:pt x="98" y="332"/>
                  </a:cubicBezTo>
                  <a:cubicBezTo>
                    <a:pt x="93" y="332"/>
                    <a:pt x="97" y="341"/>
                    <a:pt x="90" y="339"/>
                  </a:cubicBezTo>
                  <a:cubicBezTo>
                    <a:pt x="75" y="336"/>
                    <a:pt x="58" y="320"/>
                    <a:pt x="43" y="311"/>
                  </a:cubicBezTo>
                  <a:cubicBezTo>
                    <a:pt x="44" y="304"/>
                    <a:pt x="50" y="298"/>
                    <a:pt x="51" y="289"/>
                  </a:cubicBezTo>
                  <a:cubicBezTo>
                    <a:pt x="51" y="287"/>
                    <a:pt x="50" y="282"/>
                    <a:pt x="49" y="283"/>
                  </a:cubicBezTo>
                  <a:cubicBezTo>
                    <a:pt x="53" y="271"/>
                    <a:pt x="61" y="266"/>
                    <a:pt x="66" y="255"/>
                  </a:cubicBezTo>
                  <a:cubicBezTo>
                    <a:pt x="54" y="223"/>
                    <a:pt x="33" y="200"/>
                    <a:pt x="21" y="167"/>
                  </a:cubicBezTo>
                  <a:cubicBezTo>
                    <a:pt x="15" y="160"/>
                    <a:pt x="10" y="152"/>
                    <a:pt x="4" y="144"/>
                  </a:cubicBezTo>
                  <a:cubicBezTo>
                    <a:pt x="3" y="96"/>
                    <a:pt x="2" y="47"/>
                    <a:pt x="0" y="0"/>
                  </a:cubicBezTo>
                  <a:cubicBezTo>
                    <a:pt x="8" y="2"/>
                    <a:pt x="17" y="3"/>
                    <a:pt x="21" y="8"/>
                  </a:cubicBezTo>
                  <a:cubicBezTo>
                    <a:pt x="27" y="7"/>
                    <a:pt x="28" y="1"/>
                    <a:pt x="34" y="0"/>
                  </a:cubicBezTo>
                  <a:cubicBezTo>
                    <a:pt x="53" y="4"/>
                    <a:pt x="64" y="16"/>
                    <a:pt x="73" y="30"/>
                  </a:cubicBezTo>
                  <a:cubicBezTo>
                    <a:pt x="76" y="31"/>
                    <a:pt x="77" y="28"/>
                    <a:pt x="77" y="26"/>
                  </a:cubicBezTo>
                  <a:cubicBezTo>
                    <a:pt x="84" y="30"/>
                    <a:pt x="93" y="43"/>
                    <a:pt x="88" y="53"/>
                  </a:cubicBezTo>
                  <a:cubicBezTo>
                    <a:pt x="90" y="59"/>
                    <a:pt x="99" y="58"/>
                    <a:pt x="103" y="62"/>
                  </a:cubicBezTo>
                  <a:cubicBezTo>
                    <a:pt x="103" y="70"/>
                    <a:pt x="104" y="77"/>
                    <a:pt x="111" y="77"/>
                  </a:cubicBezTo>
                  <a:cubicBezTo>
                    <a:pt x="112" y="84"/>
                    <a:pt x="103" y="82"/>
                    <a:pt x="103" y="88"/>
                  </a:cubicBezTo>
                  <a:cubicBezTo>
                    <a:pt x="102" y="96"/>
                    <a:pt x="115" y="101"/>
                    <a:pt x="120" y="96"/>
                  </a:cubicBezTo>
                  <a:cubicBezTo>
                    <a:pt x="125" y="100"/>
                    <a:pt x="129" y="102"/>
                    <a:pt x="135" y="105"/>
                  </a:cubicBezTo>
                  <a:cubicBezTo>
                    <a:pt x="140" y="107"/>
                    <a:pt x="148" y="109"/>
                    <a:pt x="152" y="111"/>
                  </a:cubicBezTo>
                  <a:cubicBezTo>
                    <a:pt x="153" y="112"/>
                    <a:pt x="153" y="117"/>
                    <a:pt x="154" y="118"/>
                  </a:cubicBezTo>
                  <a:cubicBezTo>
                    <a:pt x="158" y="121"/>
                    <a:pt x="170" y="121"/>
                    <a:pt x="169" y="131"/>
                  </a:cubicBezTo>
                  <a:cubicBezTo>
                    <a:pt x="174" y="130"/>
                    <a:pt x="176" y="131"/>
                    <a:pt x="176" y="135"/>
                  </a:cubicBezTo>
                  <a:cubicBezTo>
                    <a:pt x="172" y="135"/>
                    <a:pt x="168" y="134"/>
                    <a:pt x="167" y="131"/>
                  </a:cubicBezTo>
                  <a:cubicBezTo>
                    <a:pt x="157" y="138"/>
                    <a:pt x="139" y="146"/>
                    <a:pt x="124" y="137"/>
                  </a:cubicBezTo>
                  <a:cubicBezTo>
                    <a:pt x="119" y="140"/>
                    <a:pt x="133" y="142"/>
                    <a:pt x="131" y="150"/>
                  </a:cubicBezTo>
                  <a:cubicBezTo>
                    <a:pt x="121" y="160"/>
                    <a:pt x="111" y="152"/>
                    <a:pt x="96" y="152"/>
                  </a:cubicBezTo>
                  <a:cubicBezTo>
                    <a:pt x="100" y="161"/>
                    <a:pt x="100" y="172"/>
                    <a:pt x="113" y="171"/>
                  </a:cubicBezTo>
                  <a:cubicBezTo>
                    <a:pt x="114" y="176"/>
                    <a:pt x="110" y="176"/>
                    <a:pt x="107" y="176"/>
                  </a:cubicBezTo>
                  <a:cubicBezTo>
                    <a:pt x="110" y="192"/>
                    <a:pt x="117" y="205"/>
                    <a:pt x="126" y="214"/>
                  </a:cubicBezTo>
                  <a:cubicBezTo>
                    <a:pt x="130" y="209"/>
                    <a:pt x="156" y="209"/>
                    <a:pt x="158" y="219"/>
                  </a:cubicBezTo>
                  <a:cubicBezTo>
                    <a:pt x="184" y="224"/>
                    <a:pt x="210" y="210"/>
                    <a:pt x="231" y="219"/>
                  </a:cubicBezTo>
                  <a:cubicBezTo>
                    <a:pt x="234" y="228"/>
                    <a:pt x="232" y="228"/>
                    <a:pt x="227" y="234"/>
                  </a:cubicBezTo>
                  <a:cubicBezTo>
                    <a:pt x="228" y="237"/>
                    <a:pt x="230" y="233"/>
                    <a:pt x="234" y="234"/>
                  </a:cubicBezTo>
                  <a:cubicBezTo>
                    <a:pt x="229" y="243"/>
                    <a:pt x="215" y="242"/>
                    <a:pt x="212" y="253"/>
                  </a:cubicBezTo>
                  <a:cubicBezTo>
                    <a:pt x="205" y="252"/>
                    <a:pt x="195" y="255"/>
                    <a:pt x="191" y="251"/>
                  </a:cubicBezTo>
                  <a:cubicBezTo>
                    <a:pt x="181" y="253"/>
                    <a:pt x="181" y="262"/>
                    <a:pt x="169" y="257"/>
                  </a:cubicBezTo>
                  <a:cubicBezTo>
                    <a:pt x="166" y="259"/>
                    <a:pt x="165" y="263"/>
                    <a:pt x="163" y="266"/>
                  </a:cubicBezTo>
                  <a:cubicBezTo>
                    <a:pt x="166" y="272"/>
                    <a:pt x="170" y="279"/>
                    <a:pt x="176" y="285"/>
                  </a:cubicBezTo>
                  <a:cubicBezTo>
                    <a:pt x="176" y="285"/>
                    <a:pt x="178" y="289"/>
                    <a:pt x="178" y="289"/>
                  </a:cubicBezTo>
                  <a:cubicBezTo>
                    <a:pt x="179" y="290"/>
                    <a:pt x="182" y="289"/>
                    <a:pt x="182" y="289"/>
                  </a:cubicBezTo>
                  <a:cubicBezTo>
                    <a:pt x="183" y="291"/>
                    <a:pt x="183" y="294"/>
                    <a:pt x="184" y="296"/>
                  </a:cubicBezTo>
                  <a:cubicBezTo>
                    <a:pt x="185" y="298"/>
                    <a:pt x="188" y="299"/>
                    <a:pt x="189" y="300"/>
                  </a:cubicBezTo>
                  <a:cubicBezTo>
                    <a:pt x="194" y="310"/>
                    <a:pt x="199" y="321"/>
                    <a:pt x="204" y="334"/>
                  </a:cubicBezTo>
                  <a:cubicBezTo>
                    <a:pt x="212" y="337"/>
                    <a:pt x="211" y="327"/>
                    <a:pt x="216" y="332"/>
                  </a:cubicBezTo>
                  <a:cubicBezTo>
                    <a:pt x="210" y="352"/>
                    <a:pt x="224" y="364"/>
                    <a:pt x="229" y="379"/>
                  </a:cubicBezTo>
                  <a:cubicBezTo>
                    <a:pt x="248" y="379"/>
                    <a:pt x="258" y="388"/>
                    <a:pt x="276" y="388"/>
                  </a:cubicBezTo>
                  <a:cubicBezTo>
                    <a:pt x="275" y="393"/>
                    <a:pt x="269" y="394"/>
                    <a:pt x="268" y="399"/>
                  </a:cubicBezTo>
                  <a:cubicBezTo>
                    <a:pt x="268" y="406"/>
                    <a:pt x="273" y="408"/>
                    <a:pt x="272" y="416"/>
                  </a:cubicBezTo>
                  <a:cubicBezTo>
                    <a:pt x="273" y="424"/>
                    <a:pt x="270" y="417"/>
                    <a:pt x="266" y="418"/>
                  </a:cubicBezTo>
                  <a:cubicBezTo>
                    <a:pt x="264" y="427"/>
                    <a:pt x="272" y="428"/>
                    <a:pt x="276" y="431"/>
                  </a:cubicBezTo>
                  <a:cubicBezTo>
                    <a:pt x="279" y="440"/>
                    <a:pt x="288" y="442"/>
                    <a:pt x="294" y="448"/>
                  </a:cubicBezTo>
                  <a:cubicBezTo>
                    <a:pt x="304" y="444"/>
                    <a:pt x="311" y="454"/>
                    <a:pt x="319" y="455"/>
                  </a:cubicBezTo>
                  <a:cubicBezTo>
                    <a:pt x="332" y="455"/>
                    <a:pt x="341" y="450"/>
                    <a:pt x="354" y="446"/>
                  </a:cubicBezTo>
                  <a:cubicBezTo>
                    <a:pt x="352" y="440"/>
                    <a:pt x="355" y="439"/>
                    <a:pt x="354" y="433"/>
                  </a:cubicBezTo>
                  <a:cubicBezTo>
                    <a:pt x="353" y="431"/>
                    <a:pt x="348" y="429"/>
                    <a:pt x="347" y="427"/>
                  </a:cubicBezTo>
                  <a:cubicBezTo>
                    <a:pt x="346" y="424"/>
                    <a:pt x="349" y="420"/>
                    <a:pt x="349" y="420"/>
                  </a:cubicBezTo>
                  <a:cubicBezTo>
                    <a:pt x="346" y="412"/>
                    <a:pt x="338" y="410"/>
                    <a:pt x="339" y="399"/>
                  </a:cubicBezTo>
                  <a:cubicBezTo>
                    <a:pt x="338" y="397"/>
                    <a:pt x="337" y="395"/>
                    <a:pt x="334" y="394"/>
                  </a:cubicBezTo>
                  <a:cubicBezTo>
                    <a:pt x="328" y="391"/>
                    <a:pt x="332" y="393"/>
                    <a:pt x="332" y="399"/>
                  </a:cubicBezTo>
                  <a:close/>
                  <a:moveTo>
                    <a:pt x="461" y="622"/>
                  </a:moveTo>
                  <a:cubicBezTo>
                    <a:pt x="464" y="611"/>
                    <a:pt x="469" y="619"/>
                    <a:pt x="478" y="620"/>
                  </a:cubicBezTo>
                  <a:cubicBezTo>
                    <a:pt x="482" y="614"/>
                    <a:pt x="474" y="606"/>
                    <a:pt x="469" y="603"/>
                  </a:cubicBezTo>
                  <a:cubicBezTo>
                    <a:pt x="465" y="606"/>
                    <a:pt x="454" y="603"/>
                    <a:pt x="450" y="609"/>
                  </a:cubicBezTo>
                  <a:cubicBezTo>
                    <a:pt x="456" y="611"/>
                    <a:pt x="454" y="621"/>
                    <a:pt x="461" y="622"/>
                  </a:cubicBezTo>
                  <a:close/>
                  <a:moveTo>
                    <a:pt x="296" y="189"/>
                  </a:moveTo>
                  <a:cubicBezTo>
                    <a:pt x="296" y="186"/>
                    <a:pt x="297" y="184"/>
                    <a:pt x="298" y="182"/>
                  </a:cubicBezTo>
                  <a:cubicBezTo>
                    <a:pt x="296" y="181"/>
                    <a:pt x="284" y="175"/>
                    <a:pt x="289" y="180"/>
                  </a:cubicBezTo>
                  <a:cubicBezTo>
                    <a:pt x="294" y="181"/>
                    <a:pt x="291" y="188"/>
                    <a:pt x="296" y="189"/>
                  </a:cubicBezTo>
                  <a:close/>
                  <a:moveTo>
                    <a:pt x="276" y="227"/>
                  </a:moveTo>
                  <a:cubicBezTo>
                    <a:pt x="281" y="229"/>
                    <a:pt x="285" y="219"/>
                    <a:pt x="281" y="219"/>
                  </a:cubicBezTo>
                  <a:cubicBezTo>
                    <a:pt x="280" y="222"/>
                    <a:pt x="278" y="224"/>
                    <a:pt x="276" y="227"/>
                  </a:cubicBezTo>
                  <a:close/>
                  <a:moveTo>
                    <a:pt x="1523" y="244"/>
                  </a:moveTo>
                  <a:cubicBezTo>
                    <a:pt x="1509" y="242"/>
                    <a:pt x="1518" y="251"/>
                    <a:pt x="1523" y="244"/>
                  </a:cubicBezTo>
                  <a:close/>
                  <a:moveTo>
                    <a:pt x="289" y="259"/>
                  </a:moveTo>
                  <a:cubicBezTo>
                    <a:pt x="293" y="259"/>
                    <a:pt x="295" y="258"/>
                    <a:pt x="296" y="255"/>
                  </a:cubicBezTo>
                  <a:cubicBezTo>
                    <a:pt x="292" y="255"/>
                    <a:pt x="288" y="255"/>
                    <a:pt x="289" y="259"/>
                  </a:cubicBezTo>
                  <a:close/>
                  <a:moveTo>
                    <a:pt x="1291" y="281"/>
                  </a:moveTo>
                  <a:cubicBezTo>
                    <a:pt x="1291" y="275"/>
                    <a:pt x="1290" y="271"/>
                    <a:pt x="1287" y="268"/>
                  </a:cubicBezTo>
                  <a:cubicBezTo>
                    <a:pt x="1288" y="272"/>
                    <a:pt x="1283" y="283"/>
                    <a:pt x="1291" y="281"/>
                  </a:cubicBezTo>
                  <a:close/>
                  <a:moveTo>
                    <a:pt x="1280" y="279"/>
                  </a:moveTo>
                  <a:cubicBezTo>
                    <a:pt x="1282" y="279"/>
                    <a:pt x="1283" y="279"/>
                    <a:pt x="1285" y="279"/>
                  </a:cubicBezTo>
                  <a:cubicBezTo>
                    <a:pt x="1285" y="277"/>
                    <a:pt x="1285" y="276"/>
                    <a:pt x="1285" y="274"/>
                  </a:cubicBezTo>
                  <a:cubicBezTo>
                    <a:pt x="1283" y="274"/>
                    <a:pt x="1282" y="274"/>
                    <a:pt x="1280" y="274"/>
                  </a:cubicBezTo>
                  <a:cubicBezTo>
                    <a:pt x="1280" y="276"/>
                    <a:pt x="1280" y="277"/>
                    <a:pt x="1280" y="279"/>
                  </a:cubicBezTo>
                  <a:close/>
                  <a:moveTo>
                    <a:pt x="309" y="328"/>
                  </a:moveTo>
                  <a:cubicBezTo>
                    <a:pt x="304" y="341"/>
                    <a:pt x="315" y="334"/>
                    <a:pt x="309" y="328"/>
                  </a:cubicBezTo>
                  <a:close/>
                  <a:moveTo>
                    <a:pt x="564" y="334"/>
                  </a:moveTo>
                  <a:cubicBezTo>
                    <a:pt x="564" y="333"/>
                    <a:pt x="562" y="332"/>
                    <a:pt x="562" y="334"/>
                  </a:cubicBezTo>
                  <a:cubicBezTo>
                    <a:pt x="563" y="335"/>
                    <a:pt x="564" y="335"/>
                    <a:pt x="564" y="337"/>
                  </a:cubicBezTo>
                  <a:cubicBezTo>
                    <a:pt x="557" y="344"/>
                    <a:pt x="550" y="332"/>
                    <a:pt x="542" y="332"/>
                  </a:cubicBezTo>
                  <a:cubicBezTo>
                    <a:pt x="542" y="343"/>
                    <a:pt x="550" y="346"/>
                    <a:pt x="555" y="352"/>
                  </a:cubicBezTo>
                  <a:cubicBezTo>
                    <a:pt x="557" y="359"/>
                    <a:pt x="554" y="363"/>
                    <a:pt x="551" y="367"/>
                  </a:cubicBezTo>
                  <a:cubicBezTo>
                    <a:pt x="553" y="367"/>
                    <a:pt x="554" y="369"/>
                    <a:pt x="555" y="371"/>
                  </a:cubicBezTo>
                  <a:cubicBezTo>
                    <a:pt x="562" y="374"/>
                    <a:pt x="557" y="364"/>
                    <a:pt x="564" y="367"/>
                  </a:cubicBezTo>
                  <a:cubicBezTo>
                    <a:pt x="568" y="373"/>
                    <a:pt x="555" y="373"/>
                    <a:pt x="562" y="375"/>
                  </a:cubicBezTo>
                  <a:cubicBezTo>
                    <a:pt x="567" y="371"/>
                    <a:pt x="571" y="364"/>
                    <a:pt x="577" y="360"/>
                  </a:cubicBezTo>
                  <a:cubicBezTo>
                    <a:pt x="578" y="360"/>
                    <a:pt x="580" y="360"/>
                    <a:pt x="581" y="360"/>
                  </a:cubicBezTo>
                  <a:cubicBezTo>
                    <a:pt x="582" y="356"/>
                    <a:pt x="578" y="356"/>
                    <a:pt x="577" y="354"/>
                  </a:cubicBezTo>
                  <a:cubicBezTo>
                    <a:pt x="577" y="349"/>
                    <a:pt x="583" y="350"/>
                    <a:pt x="583" y="345"/>
                  </a:cubicBezTo>
                  <a:cubicBezTo>
                    <a:pt x="575" y="343"/>
                    <a:pt x="582" y="339"/>
                    <a:pt x="581" y="332"/>
                  </a:cubicBezTo>
                  <a:cubicBezTo>
                    <a:pt x="573" y="327"/>
                    <a:pt x="573" y="335"/>
                    <a:pt x="564" y="334"/>
                  </a:cubicBezTo>
                  <a:close/>
                  <a:moveTo>
                    <a:pt x="444" y="360"/>
                  </a:moveTo>
                  <a:cubicBezTo>
                    <a:pt x="444" y="355"/>
                    <a:pt x="443" y="349"/>
                    <a:pt x="437" y="349"/>
                  </a:cubicBezTo>
                  <a:cubicBezTo>
                    <a:pt x="438" y="354"/>
                    <a:pt x="440" y="359"/>
                    <a:pt x="444" y="360"/>
                  </a:cubicBezTo>
                  <a:close/>
                  <a:moveTo>
                    <a:pt x="527" y="390"/>
                  </a:moveTo>
                  <a:cubicBezTo>
                    <a:pt x="529" y="392"/>
                    <a:pt x="531" y="398"/>
                    <a:pt x="532" y="399"/>
                  </a:cubicBezTo>
                  <a:cubicBezTo>
                    <a:pt x="535" y="401"/>
                    <a:pt x="543" y="398"/>
                    <a:pt x="545" y="403"/>
                  </a:cubicBezTo>
                  <a:cubicBezTo>
                    <a:pt x="540" y="394"/>
                    <a:pt x="534" y="386"/>
                    <a:pt x="523" y="384"/>
                  </a:cubicBezTo>
                  <a:cubicBezTo>
                    <a:pt x="522" y="388"/>
                    <a:pt x="526" y="388"/>
                    <a:pt x="527" y="390"/>
                  </a:cubicBezTo>
                  <a:close/>
                  <a:moveTo>
                    <a:pt x="650" y="478"/>
                  </a:moveTo>
                  <a:cubicBezTo>
                    <a:pt x="651" y="478"/>
                    <a:pt x="653" y="478"/>
                    <a:pt x="654" y="478"/>
                  </a:cubicBezTo>
                  <a:cubicBezTo>
                    <a:pt x="654" y="477"/>
                    <a:pt x="654" y="475"/>
                    <a:pt x="654" y="474"/>
                  </a:cubicBezTo>
                  <a:cubicBezTo>
                    <a:pt x="653" y="474"/>
                    <a:pt x="651" y="474"/>
                    <a:pt x="650" y="474"/>
                  </a:cubicBezTo>
                  <a:cubicBezTo>
                    <a:pt x="650" y="475"/>
                    <a:pt x="650" y="477"/>
                    <a:pt x="650" y="478"/>
                  </a:cubicBezTo>
                  <a:close/>
                  <a:moveTo>
                    <a:pt x="1829" y="583"/>
                  </a:moveTo>
                  <a:cubicBezTo>
                    <a:pt x="1827" y="591"/>
                    <a:pt x="1841" y="588"/>
                    <a:pt x="1840" y="583"/>
                  </a:cubicBezTo>
                  <a:cubicBezTo>
                    <a:pt x="1836" y="579"/>
                    <a:pt x="1835" y="583"/>
                    <a:pt x="1829" y="583"/>
                  </a:cubicBezTo>
                  <a:close/>
                  <a:moveTo>
                    <a:pt x="1825" y="588"/>
                  </a:moveTo>
                  <a:cubicBezTo>
                    <a:pt x="1828" y="581"/>
                    <a:pt x="1814" y="582"/>
                    <a:pt x="1814" y="585"/>
                  </a:cubicBezTo>
                  <a:cubicBezTo>
                    <a:pt x="1819" y="585"/>
                    <a:pt x="1823" y="586"/>
                    <a:pt x="1825" y="588"/>
                  </a:cubicBezTo>
                  <a:close/>
                  <a:moveTo>
                    <a:pt x="2005" y="598"/>
                  </a:moveTo>
                  <a:cubicBezTo>
                    <a:pt x="2006" y="594"/>
                    <a:pt x="2003" y="591"/>
                    <a:pt x="1999" y="592"/>
                  </a:cubicBezTo>
                  <a:cubicBezTo>
                    <a:pt x="1998" y="596"/>
                    <a:pt x="2000" y="599"/>
                    <a:pt x="2005" y="598"/>
                  </a:cubicBezTo>
                  <a:close/>
                  <a:moveTo>
                    <a:pt x="2022" y="603"/>
                  </a:moveTo>
                  <a:cubicBezTo>
                    <a:pt x="2024" y="593"/>
                    <a:pt x="2015" y="594"/>
                    <a:pt x="2007" y="594"/>
                  </a:cubicBezTo>
                  <a:cubicBezTo>
                    <a:pt x="2006" y="603"/>
                    <a:pt x="2017" y="600"/>
                    <a:pt x="2022" y="603"/>
                  </a:cubicBezTo>
                  <a:close/>
                  <a:moveTo>
                    <a:pt x="2471" y="609"/>
                  </a:moveTo>
                  <a:cubicBezTo>
                    <a:pt x="2473" y="605"/>
                    <a:pt x="2479" y="606"/>
                    <a:pt x="2477" y="598"/>
                  </a:cubicBezTo>
                  <a:cubicBezTo>
                    <a:pt x="2475" y="598"/>
                    <a:pt x="2473" y="598"/>
                    <a:pt x="2471" y="598"/>
                  </a:cubicBezTo>
                  <a:cubicBezTo>
                    <a:pt x="2469" y="600"/>
                    <a:pt x="2466" y="608"/>
                    <a:pt x="2471" y="609"/>
                  </a:cubicBezTo>
                  <a:close/>
                  <a:moveTo>
                    <a:pt x="2438" y="609"/>
                  </a:moveTo>
                  <a:cubicBezTo>
                    <a:pt x="2438" y="610"/>
                    <a:pt x="2438" y="612"/>
                    <a:pt x="2438" y="613"/>
                  </a:cubicBezTo>
                  <a:cubicBezTo>
                    <a:pt x="2444" y="617"/>
                    <a:pt x="2445" y="606"/>
                    <a:pt x="2441" y="607"/>
                  </a:cubicBezTo>
                  <a:cubicBezTo>
                    <a:pt x="2440" y="608"/>
                    <a:pt x="2440" y="609"/>
                    <a:pt x="2438" y="609"/>
                  </a:cubicBezTo>
                  <a:close/>
                  <a:moveTo>
                    <a:pt x="2453" y="624"/>
                  </a:moveTo>
                  <a:cubicBezTo>
                    <a:pt x="2453" y="625"/>
                    <a:pt x="2450" y="625"/>
                    <a:pt x="2449" y="626"/>
                  </a:cubicBezTo>
                  <a:cubicBezTo>
                    <a:pt x="2448" y="628"/>
                    <a:pt x="2448" y="630"/>
                    <a:pt x="2447" y="633"/>
                  </a:cubicBezTo>
                  <a:cubicBezTo>
                    <a:pt x="2446" y="634"/>
                    <a:pt x="2442" y="635"/>
                    <a:pt x="2441" y="637"/>
                  </a:cubicBezTo>
                  <a:cubicBezTo>
                    <a:pt x="2439" y="639"/>
                    <a:pt x="2440" y="642"/>
                    <a:pt x="2438" y="643"/>
                  </a:cubicBezTo>
                  <a:cubicBezTo>
                    <a:pt x="2437" y="645"/>
                    <a:pt x="2433" y="646"/>
                    <a:pt x="2432" y="648"/>
                  </a:cubicBezTo>
                  <a:cubicBezTo>
                    <a:pt x="2431" y="648"/>
                    <a:pt x="2432" y="651"/>
                    <a:pt x="2432" y="652"/>
                  </a:cubicBezTo>
                  <a:cubicBezTo>
                    <a:pt x="2432" y="653"/>
                    <a:pt x="2428" y="653"/>
                    <a:pt x="2428" y="654"/>
                  </a:cubicBezTo>
                  <a:cubicBezTo>
                    <a:pt x="2427" y="655"/>
                    <a:pt x="2428" y="657"/>
                    <a:pt x="2428" y="658"/>
                  </a:cubicBezTo>
                  <a:cubicBezTo>
                    <a:pt x="2427" y="659"/>
                    <a:pt x="2424" y="660"/>
                    <a:pt x="2423" y="660"/>
                  </a:cubicBezTo>
                  <a:cubicBezTo>
                    <a:pt x="2422" y="662"/>
                    <a:pt x="2423" y="665"/>
                    <a:pt x="2421" y="667"/>
                  </a:cubicBezTo>
                  <a:cubicBezTo>
                    <a:pt x="2420" y="669"/>
                    <a:pt x="2416" y="669"/>
                    <a:pt x="2415" y="671"/>
                  </a:cubicBezTo>
                  <a:cubicBezTo>
                    <a:pt x="2413" y="673"/>
                    <a:pt x="2414" y="676"/>
                    <a:pt x="2413" y="678"/>
                  </a:cubicBezTo>
                  <a:cubicBezTo>
                    <a:pt x="2411" y="679"/>
                    <a:pt x="2408" y="680"/>
                    <a:pt x="2406" y="682"/>
                  </a:cubicBezTo>
                  <a:cubicBezTo>
                    <a:pt x="2405" y="684"/>
                    <a:pt x="2405" y="687"/>
                    <a:pt x="2404" y="688"/>
                  </a:cubicBezTo>
                  <a:cubicBezTo>
                    <a:pt x="2401" y="692"/>
                    <a:pt x="2400" y="693"/>
                    <a:pt x="2398" y="697"/>
                  </a:cubicBezTo>
                  <a:cubicBezTo>
                    <a:pt x="2396" y="700"/>
                    <a:pt x="2388" y="700"/>
                    <a:pt x="2391" y="708"/>
                  </a:cubicBezTo>
                  <a:cubicBezTo>
                    <a:pt x="2387" y="707"/>
                    <a:pt x="2385" y="708"/>
                    <a:pt x="2383" y="710"/>
                  </a:cubicBezTo>
                  <a:cubicBezTo>
                    <a:pt x="2382" y="722"/>
                    <a:pt x="2368" y="721"/>
                    <a:pt x="2370" y="736"/>
                  </a:cubicBezTo>
                  <a:cubicBezTo>
                    <a:pt x="2381" y="732"/>
                    <a:pt x="2386" y="721"/>
                    <a:pt x="2393" y="714"/>
                  </a:cubicBezTo>
                  <a:cubicBezTo>
                    <a:pt x="2395" y="712"/>
                    <a:pt x="2398" y="711"/>
                    <a:pt x="2400" y="710"/>
                  </a:cubicBezTo>
                  <a:cubicBezTo>
                    <a:pt x="2403" y="707"/>
                    <a:pt x="2405" y="705"/>
                    <a:pt x="2406" y="701"/>
                  </a:cubicBezTo>
                  <a:cubicBezTo>
                    <a:pt x="2407" y="701"/>
                    <a:pt x="2410" y="700"/>
                    <a:pt x="2411" y="699"/>
                  </a:cubicBezTo>
                  <a:cubicBezTo>
                    <a:pt x="2419" y="688"/>
                    <a:pt x="2428" y="679"/>
                    <a:pt x="2436" y="669"/>
                  </a:cubicBezTo>
                  <a:cubicBezTo>
                    <a:pt x="2438" y="666"/>
                    <a:pt x="2442" y="661"/>
                    <a:pt x="2443" y="660"/>
                  </a:cubicBezTo>
                  <a:cubicBezTo>
                    <a:pt x="2444" y="659"/>
                    <a:pt x="2443" y="658"/>
                    <a:pt x="2445" y="656"/>
                  </a:cubicBezTo>
                  <a:cubicBezTo>
                    <a:pt x="2448" y="653"/>
                    <a:pt x="2453" y="649"/>
                    <a:pt x="2456" y="645"/>
                  </a:cubicBezTo>
                  <a:cubicBezTo>
                    <a:pt x="2458" y="641"/>
                    <a:pt x="2462" y="630"/>
                    <a:pt x="2464" y="628"/>
                  </a:cubicBezTo>
                  <a:cubicBezTo>
                    <a:pt x="2468" y="625"/>
                    <a:pt x="2467" y="618"/>
                    <a:pt x="2473" y="618"/>
                  </a:cubicBezTo>
                  <a:cubicBezTo>
                    <a:pt x="2473" y="614"/>
                    <a:pt x="2471" y="612"/>
                    <a:pt x="2468" y="611"/>
                  </a:cubicBezTo>
                  <a:cubicBezTo>
                    <a:pt x="2460" y="614"/>
                    <a:pt x="2456" y="618"/>
                    <a:pt x="2453" y="624"/>
                  </a:cubicBezTo>
                  <a:close/>
                  <a:moveTo>
                    <a:pt x="1192" y="667"/>
                  </a:moveTo>
                  <a:cubicBezTo>
                    <a:pt x="1186" y="667"/>
                    <a:pt x="1183" y="676"/>
                    <a:pt x="1190" y="678"/>
                  </a:cubicBezTo>
                  <a:cubicBezTo>
                    <a:pt x="1195" y="672"/>
                    <a:pt x="1200" y="666"/>
                    <a:pt x="1205" y="660"/>
                  </a:cubicBezTo>
                  <a:cubicBezTo>
                    <a:pt x="1201" y="660"/>
                    <a:pt x="1202" y="655"/>
                    <a:pt x="1197" y="656"/>
                  </a:cubicBezTo>
                  <a:cubicBezTo>
                    <a:pt x="1196" y="660"/>
                    <a:pt x="1190" y="660"/>
                    <a:pt x="1192" y="667"/>
                  </a:cubicBezTo>
                  <a:close/>
                  <a:moveTo>
                    <a:pt x="1066" y="701"/>
                  </a:moveTo>
                  <a:cubicBezTo>
                    <a:pt x="1073" y="705"/>
                    <a:pt x="1083" y="711"/>
                    <a:pt x="1091" y="708"/>
                  </a:cubicBezTo>
                  <a:cubicBezTo>
                    <a:pt x="1098" y="716"/>
                    <a:pt x="1113" y="716"/>
                    <a:pt x="1119" y="725"/>
                  </a:cubicBezTo>
                  <a:cubicBezTo>
                    <a:pt x="1120" y="730"/>
                    <a:pt x="1115" y="729"/>
                    <a:pt x="1117" y="736"/>
                  </a:cubicBezTo>
                  <a:cubicBezTo>
                    <a:pt x="1130" y="738"/>
                    <a:pt x="1133" y="726"/>
                    <a:pt x="1143" y="731"/>
                  </a:cubicBezTo>
                  <a:cubicBezTo>
                    <a:pt x="1146" y="723"/>
                    <a:pt x="1151" y="720"/>
                    <a:pt x="1152" y="714"/>
                  </a:cubicBezTo>
                  <a:cubicBezTo>
                    <a:pt x="1158" y="716"/>
                    <a:pt x="1167" y="716"/>
                    <a:pt x="1171" y="720"/>
                  </a:cubicBezTo>
                  <a:cubicBezTo>
                    <a:pt x="1172" y="718"/>
                    <a:pt x="1174" y="716"/>
                    <a:pt x="1177" y="716"/>
                  </a:cubicBezTo>
                  <a:cubicBezTo>
                    <a:pt x="1177" y="703"/>
                    <a:pt x="1159" y="707"/>
                    <a:pt x="1154" y="699"/>
                  </a:cubicBezTo>
                  <a:cubicBezTo>
                    <a:pt x="1145" y="699"/>
                    <a:pt x="1139" y="711"/>
                    <a:pt x="1130" y="712"/>
                  </a:cubicBezTo>
                  <a:cubicBezTo>
                    <a:pt x="1122" y="713"/>
                    <a:pt x="1114" y="710"/>
                    <a:pt x="1106" y="705"/>
                  </a:cubicBezTo>
                  <a:cubicBezTo>
                    <a:pt x="1108" y="698"/>
                    <a:pt x="1103" y="695"/>
                    <a:pt x="1102" y="690"/>
                  </a:cubicBezTo>
                  <a:cubicBezTo>
                    <a:pt x="1102" y="686"/>
                    <a:pt x="1109" y="680"/>
                    <a:pt x="1104" y="671"/>
                  </a:cubicBezTo>
                  <a:cubicBezTo>
                    <a:pt x="1103" y="671"/>
                    <a:pt x="1100" y="671"/>
                    <a:pt x="1100" y="669"/>
                  </a:cubicBezTo>
                  <a:cubicBezTo>
                    <a:pt x="1093" y="666"/>
                    <a:pt x="1098" y="676"/>
                    <a:pt x="1091" y="673"/>
                  </a:cubicBezTo>
                  <a:cubicBezTo>
                    <a:pt x="1084" y="674"/>
                    <a:pt x="1082" y="669"/>
                    <a:pt x="1083" y="660"/>
                  </a:cubicBezTo>
                  <a:cubicBezTo>
                    <a:pt x="1079" y="660"/>
                    <a:pt x="1078" y="663"/>
                    <a:pt x="1079" y="667"/>
                  </a:cubicBezTo>
                  <a:cubicBezTo>
                    <a:pt x="1070" y="665"/>
                    <a:pt x="1071" y="673"/>
                    <a:pt x="1068" y="678"/>
                  </a:cubicBezTo>
                  <a:cubicBezTo>
                    <a:pt x="1066" y="681"/>
                    <a:pt x="1061" y="684"/>
                    <a:pt x="1061" y="688"/>
                  </a:cubicBezTo>
                  <a:cubicBezTo>
                    <a:pt x="1066" y="694"/>
                    <a:pt x="1071" y="689"/>
                    <a:pt x="1074" y="693"/>
                  </a:cubicBezTo>
                  <a:cubicBezTo>
                    <a:pt x="1068" y="692"/>
                    <a:pt x="1068" y="698"/>
                    <a:pt x="1066" y="701"/>
                  </a:cubicBezTo>
                  <a:close/>
                  <a:moveTo>
                    <a:pt x="2192" y="703"/>
                  </a:moveTo>
                  <a:cubicBezTo>
                    <a:pt x="2188" y="692"/>
                    <a:pt x="2175" y="690"/>
                    <a:pt x="2168" y="682"/>
                  </a:cubicBezTo>
                  <a:cubicBezTo>
                    <a:pt x="2166" y="682"/>
                    <a:pt x="2162" y="682"/>
                    <a:pt x="2162" y="684"/>
                  </a:cubicBezTo>
                  <a:cubicBezTo>
                    <a:pt x="2173" y="689"/>
                    <a:pt x="2179" y="699"/>
                    <a:pt x="2192" y="703"/>
                  </a:cubicBezTo>
                  <a:close/>
                  <a:moveTo>
                    <a:pt x="2344" y="716"/>
                  </a:moveTo>
                  <a:cubicBezTo>
                    <a:pt x="2351" y="717"/>
                    <a:pt x="2350" y="711"/>
                    <a:pt x="2353" y="708"/>
                  </a:cubicBezTo>
                  <a:cubicBezTo>
                    <a:pt x="2346" y="707"/>
                    <a:pt x="2347" y="713"/>
                    <a:pt x="2344" y="716"/>
                  </a:cubicBezTo>
                  <a:close/>
                  <a:moveTo>
                    <a:pt x="1201" y="716"/>
                  </a:moveTo>
                  <a:cubicBezTo>
                    <a:pt x="1201" y="726"/>
                    <a:pt x="1220" y="724"/>
                    <a:pt x="1220" y="716"/>
                  </a:cubicBezTo>
                  <a:cubicBezTo>
                    <a:pt x="1211" y="718"/>
                    <a:pt x="1206" y="712"/>
                    <a:pt x="1201" y="716"/>
                  </a:cubicBezTo>
                  <a:close/>
                  <a:moveTo>
                    <a:pt x="1212" y="746"/>
                  </a:moveTo>
                  <a:cubicBezTo>
                    <a:pt x="1212" y="744"/>
                    <a:pt x="1212" y="742"/>
                    <a:pt x="1212" y="740"/>
                  </a:cubicBezTo>
                  <a:cubicBezTo>
                    <a:pt x="1208" y="740"/>
                    <a:pt x="1204" y="739"/>
                    <a:pt x="1203" y="742"/>
                  </a:cubicBezTo>
                  <a:cubicBezTo>
                    <a:pt x="1207" y="742"/>
                    <a:pt x="1206" y="748"/>
                    <a:pt x="1212" y="746"/>
                  </a:cubicBezTo>
                  <a:close/>
                  <a:moveTo>
                    <a:pt x="1091" y="751"/>
                  </a:moveTo>
                  <a:cubicBezTo>
                    <a:pt x="1088" y="748"/>
                    <a:pt x="1088" y="744"/>
                    <a:pt x="1083" y="742"/>
                  </a:cubicBezTo>
                  <a:cubicBezTo>
                    <a:pt x="1085" y="743"/>
                    <a:pt x="1068" y="741"/>
                    <a:pt x="1076" y="744"/>
                  </a:cubicBezTo>
                  <a:cubicBezTo>
                    <a:pt x="1081" y="745"/>
                    <a:pt x="1087" y="756"/>
                    <a:pt x="1091" y="751"/>
                  </a:cubicBezTo>
                  <a:close/>
                  <a:moveTo>
                    <a:pt x="1096" y="748"/>
                  </a:moveTo>
                  <a:cubicBezTo>
                    <a:pt x="1086" y="773"/>
                    <a:pt x="1111" y="781"/>
                    <a:pt x="1134" y="785"/>
                  </a:cubicBezTo>
                  <a:cubicBezTo>
                    <a:pt x="1134" y="780"/>
                    <a:pt x="1131" y="777"/>
                    <a:pt x="1132" y="770"/>
                  </a:cubicBezTo>
                  <a:cubicBezTo>
                    <a:pt x="1132" y="764"/>
                    <a:pt x="1141" y="768"/>
                    <a:pt x="1139" y="761"/>
                  </a:cubicBezTo>
                  <a:cubicBezTo>
                    <a:pt x="1139" y="745"/>
                    <a:pt x="1120" y="747"/>
                    <a:pt x="1109" y="742"/>
                  </a:cubicBezTo>
                  <a:cubicBezTo>
                    <a:pt x="1106" y="748"/>
                    <a:pt x="1102" y="752"/>
                    <a:pt x="1096" y="748"/>
                  </a:cubicBezTo>
                  <a:close/>
                  <a:moveTo>
                    <a:pt x="1516" y="766"/>
                  </a:moveTo>
                  <a:cubicBezTo>
                    <a:pt x="1511" y="769"/>
                    <a:pt x="1504" y="773"/>
                    <a:pt x="1499" y="776"/>
                  </a:cubicBezTo>
                  <a:cubicBezTo>
                    <a:pt x="1493" y="780"/>
                    <a:pt x="1487" y="784"/>
                    <a:pt x="1482" y="787"/>
                  </a:cubicBezTo>
                  <a:cubicBezTo>
                    <a:pt x="1476" y="791"/>
                    <a:pt x="1468" y="795"/>
                    <a:pt x="1467" y="800"/>
                  </a:cubicBezTo>
                  <a:cubicBezTo>
                    <a:pt x="1472" y="803"/>
                    <a:pt x="1479" y="798"/>
                    <a:pt x="1484" y="796"/>
                  </a:cubicBezTo>
                  <a:cubicBezTo>
                    <a:pt x="1503" y="787"/>
                    <a:pt x="1519" y="776"/>
                    <a:pt x="1538" y="770"/>
                  </a:cubicBezTo>
                  <a:cubicBezTo>
                    <a:pt x="1539" y="773"/>
                    <a:pt x="1551" y="771"/>
                    <a:pt x="1553" y="763"/>
                  </a:cubicBezTo>
                  <a:cubicBezTo>
                    <a:pt x="1541" y="751"/>
                    <a:pt x="1528" y="759"/>
                    <a:pt x="1516" y="766"/>
                  </a:cubicBezTo>
                  <a:close/>
                  <a:moveTo>
                    <a:pt x="1433" y="821"/>
                  </a:moveTo>
                  <a:cubicBezTo>
                    <a:pt x="1442" y="822"/>
                    <a:pt x="1447" y="818"/>
                    <a:pt x="1448" y="808"/>
                  </a:cubicBezTo>
                  <a:cubicBezTo>
                    <a:pt x="1440" y="811"/>
                    <a:pt x="1435" y="816"/>
                    <a:pt x="1433" y="821"/>
                  </a:cubicBezTo>
                  <a:close/>
                  <a:moveTo>
                    <a:pt x="1876" y="834"/>
                  </a:moveTo>
                  <a:cubicBezTo>
                    <a:pt x="1883" y="832"/>
                    <a:pt x="1890" y="830"/>
                    <a:pt x="1891" y="823"/>
                  </a:cubicBezTo>
                  <a:cubicBezTo>
                    <a:pt x="1889" y="823"/>
                    <a:pt x="1889" y="821"/>
                    <a:pt x="1885" y="821"/>
                  </a:cubicBezTo>
                  <a:cubicBezTo>
                    <a:pt x="1887" y="830"/>
                    <a:pt x="1875" y="825"/>
                    <a:pt x="1876" y="834"/>
                  </a:cubicBezTo>
                  <a:close/>
                  <a:moveTo>
                    <a:pt x="1424" y="826"/>
                  </a:moveTo>
                  <a:cubicBezTo>
                    <a:pt x="1424" y="827"/>
                    <a:pt x="1424" y="828"/>
                    <a:pt x="1424" y="830"/>
                  </a:cubicBezTo>
                  <a:cubicBezTo>
                    <a:pt x="1429" y="833"/>
                    <a:pt x="1430" y="823"/>
                    <a:pt x="1426" y="823"/>
                  </a:cubicBezTo>
                  <a:cubicBezTo>
                    <a:pt x="1426" y="825"/>
                    <a:pt x="1426" y="826"/>
                    <a:pt x="1424" y="826"/>
                  </a:cubicBezTo>
                  <a:close/>
                  <a:moveTo>
                    <a:pt x="851" y="832"/>
                  </a:moveTo>
                  <a:cubicBezTo>
                    <a:pt x="858" y="831"/>
                    <a:pt x="870" y="835"/>
                    <a:pt x="871" y="828"/>
                  </a:cubicBezTo>
                  <a:cubicBezTo>
                    <a:pt x="867" y="825"/>
                    <a:pt x="851" y="826"/>
                    <a:pt x="851" y="832"/>
                  </a:cubicBezTo>
                  <a:close/>
                  <a:moveTo>
                    <a:pt x="823" y="832"/>
                  </a:moveTo>
                  <a:cubicBezTo>
                    <a:pt x="826" y="832"/>
                    <a:pt x="826" y="835"/>
                    <a:pt x="830" y="834"/>
                  </a:cubicBezTo>
                  <a:cubicBezTo>
                    <a:pt x="830" y="830"/>
                    <a:pt x="828" y="829"/>
                    <a:pt x="826" y="828"/>
                  </a:cubicBezTo>
                  <a:cubicBezTo>
                    <a:pt x="826" y="830"/>
                    <a:pt x="824" y="830"/>
                    <a:pt x="823" y="832"/>
                  </a:cubicBezTo>
                  <a:close/>
                  <a:moveTo>
                    <a:pt x="1441" y="856"/>
                  </a:moveTo>
                  <a:cubicBezTo>
                    <a:pt x="1440" y="860"/>
                    <a:pt x="1444" y="860"/>
                    <a:pt x="1445" y="862"/>
                  </a:cubicBezTo>
                  <a:cubicBezTo>
                    <a:pt x="1441" y="877"/>
                    <a:pt x="1444" y="887"/>
                    <a:pt x="1443" y="905"/>
                  </a:cubicBezTo>
                  <a:cubicBezTo>
                    <a:pt x="1451" y="908"/>
                    <a:pt x="1459" y="910"/>
                    <a:pt x="1465" y="916"/>
                  </a:cubicBezTo>
                  <a:cubicBezTo>
                    <a:pt x="1471" y="917"/>
                    <a:pt x="1471" y="912"/>
                    <a:pt x="1478" y="914"/>
                  </a:cubicBezTo>
                  <a:cubicBezTo>
                    <a:pt x="1493" y="921"/>
                    <a:pt x="1508" y="913"/>
                    <a:pt x="1525" y="922"/>
                  </a:cubicBezTo>
                  <a:cubicBezTo>
                    <a:pt x="1532" y="917"/>
                    <a:pt x="1540" y="913"/>
                    <a:pt x="1542" y="903"/>
                  </a:cubicBezTo>
                  <a:cubicBezTo>
                    <a:pt x="1530" y="903"/>
                    <a:pt x="1535" y="888"/>
                    <a:pt x="1533" y="884"/>
                  </a:cubicBezTo>
                  <a:cubicBezTo>
                    <a:pt x="1510" y="883"/>
                    <a:pt x="1497" y="860"/>
                    <a:pt x="1478" y="862"/>
                  </a:cubicBezTo>
                  <a:cubicBezTo>
                    <a:pt x="1479" y="871"/>
                    <a:pt x="1491" y="874"/>
                    <a:pt x="1495" y="877"/>
                  </a:cubicBezTo>
                  <a:cubicBezTo>
                    <a:pt x="1502" y="883"/>
                    <a:pt x="1508" y="885"/>
                    <a:pt x="1514" y="890"/>
                  </a:cubicBezTo>
                  <a:cubicBezTo>
                    <a:pt x="1506" y="897"/>
                    <a:pt x="1499" y="887"/>
                    <a:pt x="1493" y="884"/>
                  </a:cubicBezTo>
                  <a:cubicBezTo>
                    <a:pt x="1489" y="882"/>
                    <a:pt x="1485" y="881"/>
                    <a:pt x="1482" y="879"/>
                  </a:cubicBezTo>
                  <a:cubicBezTo>
                    <a:pt x="1471" y="873"/>
                    <a:pt x="1459" y="862"/>
                    <a:pt x="1452" y="853"/>
                  </a:cubicBezTo>
                  <a:cubicBezTo>
                    <a:pt x="1450" y="851"/>
                    <a:pt x="1450" y="845"/>
                    <a:pt x="1445" y="847"/>
                  </a:cubicBezTo>
                  <a:cubicBezTo>
                    <a:pt x="1442" y="848"/>
                    <a:pt x="1445" y="855"/>
                    <a:pt x="1441" y="856"/>
                  </a:cubicBezTo>
                  <a:close/>
                  <a:moveTo>
                    <a:pt x="1628" y="929"/>
                  </a:moveTo>
                  <a:cubicBezTo>
                    <a:pt x="1625" y="936"/>
                    <a:pt x="1634" y="932"/>
                    <a:pt x="1638" y="933"/>
                  </a:cubicBezTo>
                  <a:cubicBezTo>
                    <a:pt x="1639" y="924"/>
                    <a:pt x="1633" y="927"/>
                    <a:pt x="1628" y="92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83"/>
            <p:cNvSpPr/>
            <p:nvPr/>
          </p:nvSpPr>
          <p:spPr bwMode="auto">
            <a:xfrm>
              <a:off x="550862" y="3789362"/>
              <a:ext cx="55563" cy="69850"/>
            </a:xfrm>
            <a:custGeom>
              <a:avLst/>
              <a:gdLst>
                <a:gd name="T0" fmla="*/ 22 w 22"/>
                <a:gd name="T1" fmla="*/ 7 h 27"/>
                <a:gd name="T2" fmla="*/ 16 w 22"/>
                <a:gd name="T3" fmla="*/ 0 h 27"/>
                <a:gd name="T4" fmla="*/ 22 w 22"/>
                <a:gd name="T5" fmla="*/ 7 h 27"/>
              </a:gdLst>
              <a:ahLst/>
              <a:cxnLst>
                <a:cxn ang="0">
                  <a:pos x="T0" y="T1"/>
                </a:cxn>
                <a:cxn ang="0">
                  <a:pos x="T2" y="T3"/>
                </a:cxn>
                <a:cxn ang="0">
                  <a:pos x="T4" y="T5"/>
                </a:cxn>
              </a:cxnLst>
              <a:rect l="0" t="0" r="r" b="b"/>
              <a:pathLst>
                <a:path w="22" h="27">
                  <a:moveTo>
                    <a:pt x="22" y="7"/>
                  </a:moveTo>
                  <a:cubicBezTo>
                    <a:pt x="17" y="27"/>
                    <a:pt x="0" y="16"/>
                    <a:pt x="16" y="0"/>
                  </a:cubicBezTo>
                  <a:cubicBezTo>
                    <a:pt x="20" y="0"/>
                    <a:pt x="17" y="7"/>
                    <a:pt x="2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84"/>
            <p:cNvSpPr/>
            <p:nvPr/>
          </p:nvSpPr>
          <p:spPr bwMode="auto">
            <a:xfrm>
              <a:off x="1165225" y="3833812"/>
              <a:ext cx="55563" cy="26988"/>
            </a:xfrm>
            <a:custGeom>
              <a:avLst/>
              <a:gdLst>
                <a:gd name="T0" fmla="*/ 15 w 22"/>
                <a:gd name="T1" fmla="*/ 0 h 11"/>
                <a:gd name="T2" fmla="*/ 17 w 22"/>
                <a:gd name="T3" fmla="*/ 7 h 11"/>
                <a:gd name="T4" fmla="*/ 2 w 22"/>
                <a:gd name="T5" fmla="*/ 2 h 11"/>
                <a:gd name="T6" fmla="*/ 15 w 22"/>
                <a:gd name="T7" fmla="*/ 0 h 11"/>
              </a:gdLst>
              <a:ahLst/>
              <a:cxnLst>
                <a:cxn ang="0">
                  <a:pos x="T0" y="T1"/>
                </a:cxn>
                <a:cxn ang="0">
                  <a:pos x="T2" y="T3"/>
                </a:cxn>
                <a:cxn ang="0">
                  <a:pos x="T4" y="T5"/>
                </a:cxn>
                <a:cxn ang="0">
                  <a:pos x="T6" y="T7"/>
                </a:cxn>
              </a:cxnLst>
              <a:rect l="0" t="0" r="r" b="b"/>
              <a:pathLst>
                <a:path w="22" h="11">
                  <a:moveTo>
                    <a:pt x="15" y="0"/>
                  </a:moveTo>
                  <a:cubicBezTo>
                    <a:pt x="22" y="0"/>
                    <a:pt x="10" y="7"/>
                    <a:pt x="17" y="7"/>
                  </a:cubicBezTo>
                  <a:cubicBezTo>
                    <a:pt x="15" y="11"/>
                    <a:pt x="0" y="10"/>
                    <a:pt x="2" y="2"/>
                  </a:cubicBezTo>
                  <a:cubicBezTo>
                    <a:pt x="8" y="4"/>
                    <a:pt x="12" y="6"/>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85"/>
            <p:cNvSpPr/>
            <p:nvPr/>
          </p:nvSpPr>
          <p:spPr bwMode="auto">
            <a:xfrm>
              <a:off x="2398712" y="3897312"/>
              <a:ext cx="636588" cy="711200"/>
            </a:xfrm>
            <a:custGeom>
              <a:avLst/>
              <a:gdLst>
                <a:gd name="T0" fmla="*/ 248 w 250"/>
                <a:gd name="T1" fmla="*/ 3 h 279"/>
                <a:gd name="T2" fmla="*/ 248 w 250"/>
                <a:gd name="T3" fmla="*/ 3 h 279"/>
                <a:gd name="T4" fmla="*/ 228 w 250"/>
                <a:gd name="T5" fmla="*/ 23 h 279"/>
                <a:gd name="T6" fmla="*/ 220 w 250"/>
                <a:gd name="T7" fmla="*/ 27 h 279"/>
                <a:gd name="T8" fmla="*/ 211 w 250"/>
                <a:gd name="T9" fmla="*/ 38 h 279"/>
                <a:gd name="T10" fmla="*/ 168 w 250"/>
                <a:gd name="T11" fmla="*/ 83 h 279"/>
                <a:gd name="T12" fmla="*/ 147 w 250"/>
                <a:gd name="T13" fmla="*/ 108 h 279"/>
                <a:gd name="T14" fmla="*/ 142 w 250"/>
                <a:gd name="T15" fmla="*/ 110 h 279"/>
                <a:gd name="T16" fmla="*/ 130 w 250"/>
                <a:gd name="T17" fmla="*/ 125 h 279"/>
                <a:gd name="T18" fmla="*/ 108 w 250"/>
                <a:gd name="T19" fmla="*/ 151 h 279"/>
                <a:gd name="T20" fmla="*/ 102 w 250"/>
                <a:gd name="T21" fmla="*/ 168 h 279"/>
                <a:gd name="T22" fmla="*/ 93 w 250"/>
                <a:gd name="T23" fmla="*/ 170 h 279"/>
                <a:gd name="T24" fmla="*/ 72 w 250"/>
                <a:gd name="T25" fmla="*/ 198 h 279"/>
                <a:gd name="T26" fmla="*/ 52 w 250"/>
                <a:gd name="T27" fmla="*/ 235 h 279"/>
                <a:gd name="T28" fmla="*/ 57 w 250"/>
                <a:gd name="T29" fmla="*/ 250 h 279"/>
                <a:gd name="T30" fmla="*/ 48 w 250"/>
                <a:gd name="T31" fmla="*/ 239 h 279"/>
                <a:gd name="T32" fmla="*/ 35 w 250"/>
                <a:gd name="T33" fmla="*/ 250 h 279"/>
                <a:gd name="T34" fmla="*/ 27 w 250"/>
                <a:gd name="T35" fmla="*/ 263 h 279"/>
                <a:gd name="T36" fmla="*/ 1 w 250"/>
                <a:gd name="T37" fmla="*/ 276 h 279"/>
                <a:gd name="T38" fmla="*/ 5 w 250"/>
                <a:gd name="T39" fmla="*/ 265 h 279"/>
                <a:gd name="T40" fmla="*/ 14 w 250"/>
                <a:gd name="T41" fmla="*/ 258 h 279"/>
                <a:gd name="T42" fmla="*/ 31 w 250"/>
                <a:gd name="T43" fmla="*/ 237 h 279"/>
                <a:gd name="T44" fmla="*/ 40 w 250"/>
                <a:gd name="T45" fmla="*/ 205 h 279"/>
                <a:gd name="T46" fmla="*/ 50 w 250"/>
                <a:gd name="T47" fmla="*/ 190 h 279"/>
                <a:gd name="T48" fmla="*/ 50 w 250"/>
                <a:gd name="T49" fmla="*/ 207 h 279"/>
                <a:gd name="T50" fmla="*/ 59 w 250"/>
                <a:gd name="T51" fmla="*/ 201 h 279"/>
                <a:gd name="T52" fmla="*/ 80 w 250"/>
                <a:gd name="T53" fmla="*/ 175 h 279"/>
                <a:gd name="T54" fmla="*/ 67 w 250"/>
                <a:gd name="T55" fmla="*/ 162 h 279"/>
                <a:gd name="T56" fmla="*/ 63 w 250"/>
                <a:gd name="T57" fmla="*/ 175 h 279"/>
                <a:gd name="T58" fmla="*/ 52 w 250"/>
                <a:gd name="T59" fmla="*/ 177 h 279"/>
                <a:gd name="T60" fmla="*/ 55 w 250"/>
                <a:gd name="T61" fmla="*/ 186 h 279"/>
                <a:gd name="T62" fmla="*/ 48 w 250"/>
                <a:gd name="T63" fmla="*/ 179 h 279"/>
                <a:gd name="T64" fmla="*/ 31 w 250"/>
                <a:gd name="T65" fmla="*/ 175 h 279"/>
                <a:gd name="T66" fmla="*/ 33 w 250"/>
                <a:gd name="T67" fmla="*/ 153 h 279"/>
                <a:gd name="T68" fmla="*/ 40 w 250"/>
                <a:gd name="T69" fmla="*/ 149 h 279"/>
                <a:gd name="T70" fmla="*/ 59 w 250"/>
                <a:gd name="T71" fmla="*/ 160 h 279"/>
                <a:gd name="T72" fmla="*/ 85 w 250"/>
                <a:gd name="T73" fmla="*/ 130 h 279"/>
                <a:gd name="T74" fmla="*/ 100 w 250"/>
                <a:gd name="T75" fmla="*/ 147 h 279"/>
                <a:gd name="T76" fmla="*/ 104 w 250"/>
                <a:gd name="T77" fmla="*/ 145 h 279"/>
                <a:gd name="T78" fmla="*/ 108 w 250"/>
                <a:gd name="T79" fmla="*/ 143 h 279"/>
                <a:gd name="T80" fmla="*/ 112 w 250"/>
                <a:gd name="T81" fmla="*/ 134 h 279"/>
                <a:gd name="T82" fmla="*/ 155 w 250"/>
                <a:gd name="T83" fmla="*/ 89 h 279"/>
                <a:gd name="T84" fmla="*/ 157 w 250"/>
                <a:gd name="T85" fmla="*/ 83 h 279"/>
                <a:gd name="T86" fmla="*/ 164 w 250"/>
                <a:gd name="T87" fmla="*/ 80 h 279"/>
                <a:gd name="T88" fmla="*/ 166 w 250"/>
                <a:gd name="T89" fmla="*/ 74 h 279"/>
                <a:gd name="T90" fmla="*/ 172 w 250"/>
                <a:gd name="T91" fmla="*/ 72 h 279"/>
                <a:gd name="T92" fmla="*/ 172 w 250"/>
                <a:gd name="T93" fmla="*/ 68 h 279"/>
                <a:gd name="T94" fmla="*/ 177 w 250"/>
                <a:gd name="T95" fmla="*/ 68 h 279"/>
                <a:gd name="T96" fmla="*/ 179 w 250"/>
                <a:gd name="T97" fmla="*/ 61 h 279"/>
                <a:gd name="T98" fmla="*/ 196 w 250"/>
                <a:gd name="T99" fmla="*/ 48 h 279"/>
                <a:gd name="T100" fmla="*/ 209 w 250"/>
                <a:gd name="T101" fmla="*/ 33 h 279"/>
                <a:gd name="T102" fmla="*/ 218 w 250"/>
                <a:gd name="T103" fmla="*/ 29 h 279"/>
                <a:gd name="T104" fmla="*/ 228 w 250"/>
                <a:gd name="T105" fmla="*/ 18 h 279"/>
                <a:gd name="T106" fmla="*/ 248 w 250"/>
                <a:gd name="T107" fmla="*/ 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0" h="279">
                  <a:moveTo>
                    <a:pt x="248" y="3"/>
                  </a:moveTo>
                  <a:cubicBezTo>
                    <a:pt x="249" y="0"/>
                    <a:pt x="250" y="3"/>
                    <a:pt x="248" y="3"/>
                  </a:cubicBezTo>
                  <a:cubicBezTo>
                    <a:pt x="242" y="10"/>
                    <a:pt x="236" y="16"/>
                    <a:pt x="228" y="23"/>
                  </a:cubicBezTo>
                  <a:cubicBezTo>
                    <a:pt x="226" y="25"/>
                    <a:pt x="222" y="25"/>
                    <a:pt x="220" y="27"/>
                  </a:cubicBezTo>
                  <a:cubicBezTo>
                    <a:pt x="217" y="29"/>
                    <a:pt x="214" y="34"/>
                    <a:pt x="211" y="38"/>
                  </a:cubicBezTo>
                  <a:cubicBezTo>
                    <a:pt x="198" y="51"/>
                    <a:pt x="183" y="67"/>
                    <a:pt x="168" y="83"/>
                  </a:cubicBezTo>
                  <a:cubicBezTo>
                    <a:pt x="160" y="91"/>
                    <a:pt x="154" y="98"/>
                    <a:pt x="147" y="108"/>
                  </a:cubicBezTo>
                  <a:cubicBezTo>
                    <a:pt x="146" y="109"/>
                    <a:pt x="143" y="110"/>
                    <a:pt x="142" y="110"/>
                  </a:cubicBezTo>
                  <a:cubicBezTo>
                    <a:pt x="140" y="117"/>
                    <a:pt x="134" y="120"/>
                    <a:pt x="130" y="125"/>
                  </a:cubicBezTo>
                  <a:cubicBezTo>
                    <a:pt x="122" y="134"/>
                    <a:pt x="119" y="146"/>
                    <a:pt x="108" y="151"/>
                  </a:cubicBezTo>
                  <a:cubicBezTo>
                    <a:pt x="109" y="160"/>
                    <a:pt x="99" y="158"/>
                    <a:pt x="102" y="168"/>
                  </a:cubicBezTo>
                  <a:cubicBezTo>
                    <a:pt x="98" y="168"/>
                    <a:pt x="97" y="171"/>
                    <a:pt x="93" y="170"/>
                  </a:cubicBezTo>
                  <a:cubicBezTo>
                    <a:pt x="88" y="182"/>
                    <a:pt x="80" y="190"/>
                    <a:pt x="72" y="198"/>
                  </a:cubicBezTo>
                  <a:cubicBezTo>
                    <a:pt x="69" y="215"/>
                    <a:pt x="56" y="220"/>
                    <a:pt x="52" y="235"/>
                  </a:cubicBezTo>
                  <a:cubicBezTo>
                    <a:pt x="50" y="243"/>
                    <a:pt x="60" y="240"/>
                    <a:pt x="57" y="250"/>
                  </a:cubicBezTo>
                  <a:cubicBezTo>
                    <a:pt x="49" y="251"/>
                    <a:pt x="47" y="246"/>
                    <a:pt x="48" y="239"/>
                  </a:cubicBezTo>
                  <a:cubicBezTo>
                    <a:pt x="44" y="243"/>
                    <a:pt x="39" y="245"/>
                    <a:pt x="35" y="250"/>
                  </a:cubicBezTo>
                  <a:cubicBezTo>
                    <a:pt x="32" y="254"/>
                    <a:pt x="30" y="259"/>
                    <a:pt x="27" y="263"/>
                  </a:cubicBezTo>
                  <a:cubicBezTo>
                    <a:pt x="20" y="270"/>
                    <a:pt x="12" y="279"/>
                    <a:pt x="1" y="276"/>
                  </a:cubicBezTo>
                  <a:cubicBezTo>
                    <a:pt x="0" y="270"/>
                    <a:pt x="3" y="268"/>
                    <a:pt x="5" y="265"/>
                  </a:cubicBezTo>
                  <a:cubicBezTo>
                    <a:pt x="7" y="263"/>
                    <a:pt x="10" y="258"/>
                    <a:pt x="14" y="258"/>
                  </a:cubicBezTo>
                  <a:cubicBezTo>
                    <a:pt x="17" y="249"/>
                    <a:pt x="25" y="244"/>
                    <a:pt x="31" y="237"/>
                  </a:cubicBezTo>
                  <a:cubicBezTo>
                    <a:pt x="28" y="221"/>
                    <a:pt x="36" y="215"/>
                    <a:pt x="40" y="205"/>
                  </a:cubicBezTo>
                  <a:cubicBezTo>
                    <a:pt x="46" y="203"/>
                    <a:pt x="41" y="189"/>
                    <a:pt x="50" y="190"/>
                  </a:cubicBezTo>
                  <a:cubicBezTo>
                    <a:pt x="57" y="197"/>
                    <a:pt x="51" y="197"/>
                    <a:pt x="50" y="207"/>
                  </a:cubicBezTo>
                  <a:cubicBezTo>
                    <a:pt x="52" y="203"/>
                    <a:pt x="56" y="203"/>
                    <a:pt x="59" y="201"/>
                  </a:cubicBezTo>
                  <a:cubicBezTo>
                    <a:pt x="67" y="193"/>
                    <a:pt x="72" y="182"/>
                    <a:pt x="80" y="175"/>
                  </a:cubicBezTo>
                  <a:cubicBezTo>
                    <a:pt x="81" y="168"/>
                    <a:pt x="75" y="165"/>
                    <a:pt x="67" y="162"/>
                  </a:cubicBezTo>
                  <a:cubicBezTo>
                    <a:pt x="61" y="164"/>
                    <a:pt x="60" y="168"/>
                    <a:pt x="63" y="175"/>
                  </a:cubicBezTo>
                  <a:cubicBezTo>
                    <a:pt x="56" y="174"/>
                    <a:pt x="57" y="182"/>
                    <a:pt x="52" y="177"/>
                  </a:cubicBezTo>
                  <a:cubicBezTo>
                    <a:pt x="54" y="179"/>
                    <a:pt x="55" y="182"/>
                    <a:pt x="55" y="186"/>
                  </a:cubicBezTo>
                  <a:cubicBezTo>
                    <a:pt x="49" y="187"/>
                    <a:pt x="50" y="181"/>
                    <a:pt x="48" y="179"/>
                  </a:cubicBezTo>
                  <a:cubicBezTo>
                    <a:pt x="40" y="180"/>
                    <a:pt x="39" y="173"/>
                    <a:pt x="31" y="175"/>
                  </a:cubicBezTo>
                  <a:cubicBezTo>
                    <a:pt x="33" y="168"/>
                    <a:pt x="30" y="163"/>
                    <a:pt x="33" y="153"/>
                  </a:cubicBezTo>
                  <a:cubicBezTo>
                    <a:pt x="37" y="154"/>
                    <a:pt x="40" y="153"/>
                    <a:pt x="40" y="149"/>
                  </a:cubicBezTo>
                  <a:cubicBezTo>
                    <a:pt x="48" y="150"/>
                    <a:pt x="52" y="157"/>
                    <a:pt x="59" y="160"/>
                  </a:cubicBezTo>
                  <a:cubicBezTo>
                    <a:pt x="70" y="152"/>
                    <a:pt x="77" y="141"/>
                    <a:pt x="85" y="130"/>
                  </a:cubicBezTo>
                  <a:cubicBezTo>
                    <a:pt x="91" y="134"/>
                    <a:pt x="89" y="147"/>
                    <a:pt x="100" y="147"/>
                  </a:cubicBezTo>
                  <a:cubicBezTo>
                    <a:pt x="103" y="148"/>
                    <a:pt x="103" y="146"/>
                    <a:pt x="104" y="145"/>
                  </a:cubicBezTo>
                  <a:cubicBezTo>
                    <a:pt x="104" y="144"/>
                    <a:pt x="108" y="143"/>
                    <a:pt x="108" y="143"/>
                  </a:cubicBezTo>
                  <a:cubicBezTo>
                    <a:pt x="111" y="140"/>
                    <a:pt x="111" y="136"/>
                    <a:pt x="112" y="134"/>
                  </a:cubicBezTo>
                  <a:cubicBezTo>
                    <a:pt x="127" y="119"/>
                    <a:pt x="141" y="105"/>
                    <a:pt x="155" y="89"/>
                  </a:cubicBezTo>
                  <a:cubicBezTo>
                    <a:pt x="157" y="88"/>
                    <a:pt x="156" y="84"/>
                    <a:pt x="157" y="83"/>
                  </a:cubicBezTo>
                  <a:cubicBezTo>
                    <a:pt x="159" y="81"/>
                    <a:pt x="163" y="82"/>
                    <a:pt x="164" y="80"/>
                  </a:cubicBezTo>
                  <a:cubicBezTo>
                    <a:pt x="165" y="79"/>
                    <a:pt x="165" y="76"/>
                    <a:pt x="166" y="74"/>
                  </a:cubicBezTo>
                  <a:cubicBezTo>
                    <a:pt x="167" y="72"/>
                    <a:pt x="171" y="73"/>
                    <a:pt x="172" y="72"/>
                  </a:cubicBezTo>
                  <a:cubicBezTo>
                    <a:pt x="173" y="71"/>
                    <a:pt x="172" y="68"/>
                    <a:pt x="172" y="68"/>
                  </a:cubicBezTo>
                  <a:cubicBezTo>
                    <a:pt x="173" y="67"/>
                    <a:pt x="176" y="68"/>
                    <a:pt x="177" y="68"/>
                  </a:cubicBezTo>
                  <a:cubicBezTo>
                    <a:pt x="178" y="66"/>
                    <a:pt x="177" y="63"/>
                    <a:pt x="179" y="61"/>
                  </a:cubicBezTo>
                  <a:cubicBezTo>
                    <a:pt x="184" y="56"/>
                    <a:pt x="191" y="53"/>
                    <a:pt x="196" y="48"/>
                  </a:cubicBezTo>
                  <a:cubicBezTo>
                    <a:pt x="201" y="44"/>
                    <a:pt x="204" y="38"/>
                    <a:pt x="209" y="33"/>
                  </a:cubicBezTo>
                  <a:cubicBezTo>
                    <a:pt x="211" y="31"/>
                    <a:pt x="215" y="31"/>
                    <a:pt x="218" y="29"/>
                  </a:cubicBezTo>
                  <a:cubicBezTo>
                    <a:pt x="220" y="27"/>
                    <a:pt x="225" y="22"/>
                    <a:pt x="228" y="18"/>
                  </a:cubicBezTo>
                  <a:cubicBezTo>
                    <a:pt x="233" y="13"/>
                    <a:pt x="239" y="7"/>
                    <a:pt x="248"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86"/>
            <p:cNvSpPr/>
            <p:nvPr/>
          </p:nvSpPr>
          <p:spPr bwMode="auto">
            <a:xfrm>
              <a:off x="7453312" y="3948112"/>
              <a:ext cx="33338" cy="22225"/>
            </a:xfrm>
            <a:custGeom>
              <a:avLst/>
              <a:gdLst>
                <a:gd name="T0" fmla="*/ 8 w 13"/>
                <a:gd name="T1" fmla="*/ 0 h 9"/>
                <a:gd name="T2" fmla="*/ 6 w 13"/>
                <a:gd name="T3" fmla="*/ 9 h 9"/>
                <a:gd name="T4" fmla="*/ 8 w 13"/>
                <a:gd name="T5" fmla="*/ 0 h 9"/>
              </a:gdLst>
              <a:ahLst/>
              <a:cxnLst>
                <a:cxn ang="0">
                  <a:pos x="T0" y="T1"/>
                </a:cxn>
                <a:cxn ang="0">
                  <a:pos x="T2" y="T3"/>
                </a:cxn>
                <a:cxn ang="0">
                  <a:pos x="T4" y="T5"/>
                </a:cxn>
              </a:cxnLst>
              <a:rect l="0" t="0" r="r" b="b"/>
              <a:pathLst>
                <a:path w="13" h="9">
                  <a:moveTo>
                    <a:pt x="8" y="0"/>
                  </a:moveTo>
                  <a:cubicBezTo>
                    <a:pt x="13" y="1"/>
                    <a:pt x="6" y="6"/>
                    <a:pt x="6" y="9"/>
                  </a:cubicBezTo>
                  <a:cubicBezTo>
                    <a:pt x="0" y="7"/>
                    <a:pt x="9" y="3"/>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87"/>
            <p:cNvSpPr>
              <a:spLocks noEditPoints="1"/>
            </p:cNvSpPr>
            <p:nvPr/>
          </p:nvSpPr>
          <p:spPr bwMode="auto">
            <a:xfrm>
              <a:off x="6977062" y="3983037"/>
              <a:ext cx="1069975" cy="271463"/>
            </a:xfrm>
            <a:custGeom>
              <a:avLst/>
              <a:gdLst>
                <a:gd name="T0" fmla="*/ 369 w 420"/>
                <a:gd name="T1" fmla="*/ 53 h 106"/>
                <a:gd name="T2" fmla="*/ 358 w 420"/>
                <a:gd name="T3" fmla="*/ 61 h 106"/>
                <a:gd name="T4" fmla="*/ 386 w 420"/>
                <a:gd name="T5" fmla="*/ 68 h 106"/>
                <a:gd name="T6" fmla="*/ 395 w 420"/>
                <a:gd name="T7" fmla="*/ 49 h 106"/>
                <a:gd name="T8" fmla="*/ 410 w 420"/>
                <a:gd name="T9" fmla="*/ 59 h 106"/>
                <a:gd name="T10" fmla="*/ 418 w 420"/>
                <a:gd name="T11" fmla="*/ 59 h 106"/>
                <a:gd name="T12" fmla="*/ 416 w 420"/>
                <a:gd name="T13" fmla="*/ 83 h 106"/>
                <a:gd name="T14" fmla="*/ 395 w 420"/>
                <a:gd name="T15" fmla="*/ 79 h 106"/>
                <a:gd name="T16" fmla="*/ 388 w 420"/>
                <a:gd name="T17" fmla="*/ 81 h 106"/>
                <a:gd name="T18" fmla="*/ 384 w 420"/>
                <a:gd name="T19" fmla="*/ 79 h 106"/>
                <a:gd name="T20" fmla="*/ 373 w 420"/>
                <a:gd name="T21" fmla="*/ 83 h 106"/>
                <a:gd name="T22" fmla="*/ 350 w 420"/>
                <a:gd name="T23" fmla="*/ 81 h 106"/>
                <a:gd name="T24" fmla="*/ 341 w 420"/>
                <a:gd name="T25" fmla="*/ 76 h 106"/>
                <a:gd name="T26" fmla="*/ 328 w 420"/>
                <a:gd name="T27" fmla="*/ 76 h 106"/>
                <a:gd name="T28" fmla="*/ 260 w 420"/>
                <a:gd name="T29" fmla="*/ 66 h 106"/>
                <a:gd name="T30" fmla="*/ 251 w 420"/>
                <a:gd name="T31" fmla="*/ 51 h 106"/>
                <a:gd name="T32" fmla="*/ 251 w 420"/>
                <a:gd name="T33" fmla="*/ 42 h 106"/>
                <a:gd name="T34" fmla="*/ 189 w 420"/>
                <a:gd name="T35" fmla="*/ 59 h 106"/>
                <a:gd name="T36" fmla="*/ 155 w 420"/>
                <a:gd name="T37" fmla="*/ 79 h 106"/>
                <a:gd name="T38" fmla="*/ 133 w 420"/>
                <a:gd name="T39" fmla="*/ 81 h 106"/>
                <a:gd name="T40" fmla="*/ 131 w 420"/>
                <a:gd name="T41" fmla="*/ 79 h 106"/>
                <a:gd name="T42" fmla="*/ 105 w 420"/>
                <a:gd name="T43" fmla="*/ 85 h 106"/>
                <a:gd name="T44" fmla="*/ 84 w 420"/>
                <a:gd name="T45" fmla="*/ 94 h 106"/>
                <a:gd name="T46" fmla="*/ 67 w 420"/>
                <a:gd name="T47" fmla="*/ 94 h 106"/>
                <a:gd name="T48" fmla="*/ 62 w 420"/>
                <a:gd name="T49" fmla="*/ 98 h 106"/>
                <a:gd name="T50" fmla="*/ 52 w 420"/>
                <a:gd name="T51" fmla="*/ 94 h 106"/>
                <a:gd name="T52" fmla="*/ 13 w 420"/>
                <a:gd name="T53" fmla="*/ 98 h 106"/>
                <a:gd name="T54" fmla="*/ 2 w 420"/>
                <a:gd name="T55" fmla="*/ 106 h 106"/>
                <a:gd name="T56" fmla="*/ 2 w 420"/>
                <a:gd name="T57" fmla="*/ 102 h 106"/>
                <a:gd name="T58" fmla="*/ 7 w 420"/>
                <a:gd name="T59" fmla="*/ 100 h 106"/>
                <a:gd name="T60" fmla="*/ 2 w 420"/>
                <a:gd name="T61" fmla="*/ 96 h 106"/>
                <a:gd name="T62" fmla="*/ 11 w 420"/>
                <a:gd name="T63" fmla="*/ 85 h 106"/>
                <a:gd name="T64" fmla="*/ 37 w 420"/>
                <a:gd name="T65" fmla="*/ 85 h 106"/>
                <a:gd name="T66" fmla="*/ 71 w 420"/>
                <a:gd name="T67" fmla="*/ 83 h 106"/>
                <a:gd name="T68" fmla="*/ 88 w 420"/>
                <a:gd name="T69" fmla="*/ 79 h 106"/>
                <a:gd name="T70" fmla="*/ 105 w 420"/>
                <a:gd name="T71" fmla="*/ 79 h 106"/>
                <a:gd name="T72" fmla="*/ 135 w 420"/>
                <a:gd name="T73" fmla="*/ 72 h 106"/>
                <a:gd name="T74" fmla="*/ 161 w 420"/>
                <a:gd name="T75" fmla="*/ 66 h 106"/>
                <a:gd name="T76" fmla="*/ 165 w 420"/>
                <a:gd name="T77" fmla="*/ 61 h 106"/>
                <a:gd name="T78" fmla="*/ 178 w 420"/>
                <a:gd name="T79" fmla="*/ 55 h 106"/>
                <a:gd name="T80" fmla="*/ 193 w 420"/>
                <a:gd name="T81" fmla="*/ 53 h 106"/>
                <a:gd name="T82" fmla="*/ 195 w 420"/>
                <a:gd name="T83" fmla="*/ 49 h 106"/>
                <a:gd name="T84" fmla="*/ 232 w 420"/>
                <a:gd name="T85" fmla="*/ 38 h 106"/>
                <a:gd name="T86" fmla="*/ 257 w 420"/>
                <a:gd name="T87" fmla="*/ 29 h 106"/>
                <a:gd name="T88" fmla="*/ 270 w 420"/>
                <a:gd name="T89" fmla="*/ 27 h 106"/>
                <a:gd name="T90" fmla="*/ 296 w 420"/>
                <a:gd name="T91" fmla="*/ 19 h 106"/>
                <a:gd name="T92" fmla="*/ 309 w 420"/>
                <a:gd name="T93" fmla="*/ 16 h 106"/>
                <a:gd name="T94" fmla="*/ 318 w 420"/>
                <a:gd name="T95" fmla="*/ 8 h 106"/>
                <a:gd name="T96" fmla="*/ 326 w 420"/>
                <a:gd name="T97" fmla="*/ 8 h 106"/>
                <a:gd name="T98" fmla="*/ 339 w 420"/>
                <a:gd name="T99" fmla="*/ 1 h 106"/>
                <a:gd name="T100" fmla="*/ 322 w 420"/>
                <a:gd name="T101" fmla="*/ 19 h 106"/>
                <a:gd name="T102" fmla="*/ 270 w 420"/>
                <a:gd name="T103" fmla="*/ 40 h 106"/>
                <a:gd name="T104" fmla="*/ 281 w 420"/>
                <a:gd name="T105" fmla="*/ 46 h 106"/>
                <a:gd name="T106" fmla="*/ 311 w 420"/>
                <a:gd name="T107" fmla="*/ 59 h 106"/>
                <a:gd name="T108" fmla="*/ 333 w 420"/>
                <a:gd name="T109" fmla="*/ 64 h 106"/>
                <a:gd name="T110" fmla="*/ 350 w 420"/>
                <a:gd name="T111" fmla="*/ 49 h 106"/>
                <a:gd name="T112" fmla="*/ 363 w 420"/>
                <a:gd name="T113" fmla="*/ 49 h 106"/>
                <a:gd name="T114" fmla="*/ 369 w 420"/>
                <a:gd name="T115" fmla="*/ 53 h 106"/>
                <a:gd name="T116" fmla="*/ 345 w 420"/>
                <a:gd name="T117" fmla="*/ 64 h 106"/>
                <a:gd name="T118" fmla="*/ 350 w 420"/>
                <a:gd name="T119" fmla="*/ 64 h 106"/>
                <a:gd name="T120" fmla="*/ 350 w 420"/>
                <a:gd name="T121" fmla="*/ 59 h 106"/>
                <a:gd name="T122" fmla="*/ 345 w 420"/>
                <a:gd name="T123" fmla="*/ 59 h 106"/>
                <a:gd name="T124" fmla="*/ 345 w 420"/>
                <a:gd name="T125" fmla="*/ 6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106">
                  <a:moveTo>
                    <a:pt x="369" y="53"/>
                  </a:moveTo>
                  <a:cubicBezTo>
                    <a:pt x="370" y="61"/>
                    <a:pt x="359" y="55"/>
                    <a:pt x="358" y="61"/>
                  </a:cubicBezTo>
                  <a:cubicBezTo>
                    <a:pt x="361" y="70"/>
                    <a:pt x="380" y="63"/>
                    <a:pt x="386" y="68"/>
                  </a:cubicBezTo>
                  <a:cubicBezTo>
                    <a:pt x="395" y="65"/>
                    <a:pt x="394" y="54"/>
                    <a:pt x="395" y="49"/>
                  </a:cubicBezTo>
                  <a:cubicBezTo>
                    <a:pt x="403" y="44"/>
                    <a:pt x="410" y="49"/>
                    <a:pt x="410" y="59"/>
                  </a:cubicBezTo>
                  <a:cubicBezTo>
                    <a:pt x="413" y="57"/>
                    <a:pt x="415" y="57"/>
                    <a:pt x="418" y="59"/>
                  </a:cubicBezTo>
                  <a:cubicBezTo>
                    <a:pt x="420" y="69"/>
                    <a:pt x="415" y="73"/>
                    <a:pt x="416" y="83"/>
                  </a:cubicBezTo>
                  <a:cubicBezTo>
                    <a:pt x="408" y="85"/>
                    <a:pt x="403" y="79"/>
                    <a:pt x="395" y="79"/>
                  </a:cubicBezTo>
                  <a:cubicBezTo>
                    <a:pt x="391" y="78"/>
                    <a:pt x="389" y="81"/>
                    <a:pt x="388" y="81"/>
                  </a:cubicBezTo>
                  <a:cubicBezTo>
                    <a:pt x="387" y="81"/>
                    <a:pt x="386" y="78"/>
                    <a:pt x="384" y="79"/>
                  </a:cubicBezTo>
                  <a:cubicBezTo>
                    <a:pt x="380" y="79"/>
                    <a:pt x="378" y="83"/>
                    <a:pt x="373" y="83"/>
                  </a:cubicBezTo>
                  <a:cubicBezTo>
                    <a:pt x="371" y="83"/>
                    <a:pt x="357" y="82"/>
                    <a:pt x="350" y="81"/>
                  </a:cubicBezTo>
                  <a:cubicBezTo>
                    <a:pt x="346" y="80"/>
                    <a:pt x="344" y="77"/>
                    <a:pt x="341" y="76"/>
                  </a:cubicBezTo>
                  <a:cubicBezTo>
                    <a:pt x="337" y="75"/>
                    <a:pt x="333" y="77"/>
                    <a:pt x="328" y="76"/>
                  </a:cubicBezTo>
                  <a:cubicBezTo>
                    <a:pt x="306" y="74"/>
                    <a:pt x="281" y="69"/>
                    <a:pt x="260" y="66"/>
                  </a:cubicBezTo>
                  <a:cubicBezTo>
                    <a:pt x="268" y="61"/>
                    <a:pt x="260" y="50"/>
                    <a:pt x="251" y="51"/>
                  </a:cubicBezTo>
                  <a:cubicBezTo>
                    <a:pt x="254" y="48"/>
                    <a:pt x="254" y="45"/>
                    <a:pt x="251" y="42"/>
                  </a:cubicBezTo>
                  <a:cubicBezTo>
                    <a:pt x="227" y="45"/>
                    <a:pt x="213" y="57"/>
                    <a:pt x="189" y="59"/>
                  </a:cubicBezTo>
                  <a:cubicBezTo>
                    <a:pt x="179" y="67"/>
                    <a:pt x="161" y="67"/>
                    <a:pt x="155" y="79"/>
                  </a:cubicBezTo>
                  <a:cubicBezTo>
                    <a:pt x="147" y="73"/>
                    <a:pt x="142" y="79"/>
                    <a:pt x="133" y="81"/>
                  </a:cubicBezTo>
                  <a:cubicBezTo>
                    <a:pt x="134" y="81"/>
                    <a:pt x="132" y="77"/>
                    <a:pt x="131" y="79"/>
                  </a:cubicBezTo>
                  <a:cubicBezTo>
                    <a:pt x="127" y="84"/>
                    <a:pt x="116" y="83"/>
                    <a:pt x="105" y="85"/>
                  </a:cubicBezTo>
                  <a:cubicBezTo>
                    <a:pt x="98" y="87"/>
                    <a:pt x="91" y="92"/>
                    <a:pt x="84" y="94"/>
                  </a:cubicBezTo>
                  <a:cubicBezTo>
                    <a:pt x="79" y="95"/>
                    <a:pt x="67" y="93"/>
                    <a:pt x="67" y="94"/>
                  </a:cubicBezTo>
                  <a:cubicBezTo>
                    <a:pt x="63" y="94"/>
                    <a:pt x="62" y="94"/>
                    <a:pt x="62" y="98"/>
                  </a:cubicBezTo>
                  <a:cubicBezTo>
                    <a:pt x="59" y="96"/>
                    <a:pt x="54" y="96"/>
                    <a:pt x="52" y="94"/>
                  </a:cubicBezTo>
                  <a:cubicBezTo>
                    <a:pt x="39" y="101"/>
                    <a:pt x="30" y="95"/>
                    <a:pt x="13" y="98"/>
                  </a:cubicBezTo>
                  <a:cubicBezTo>
                    <a:pt x="6" y="100"/>
                    <a:pt x="13" y="106"/>
                    <a:pt x="2" y="106"/>
                  </a:cubicBezTo>
                  <a:cubicBezTo>
                    <a:pt x="0" y="104"/>
                    <a:pt x="1" y="104"/>
                    <a:pt x="2" y="102"/>
                  </a:cubicBezTo>
                  <a:cubicBezTo>
                    <a:pt x="2" y="102"/>
                    <a:pt x="7" y="100"/>
                    <a:pt x="7" y="100"/>
                  </a:cubicBezTo>
                  <a:cubicBezTo>
                    <a:pt x="7" y="99"/>
                    <a:pt x="3" y="95"/>
                    <a:pt x="2" y="96"/>
                  </a:cubicBezTo>
                  <a:cubicBezTo>
                    <a:pt x="4" y="92"/>
                    <a:pt x="10" y="92"/>
                    <a:pt x="11" y="85"/>
                  </a:cubicBezTo>
                  <a:cubicBezTo>
                    <a:pt x="19" y="86"/>
                    <a:pt x="25" y="84"/>
                    <a:pt x="37" y="85"/>
                  </a:cubicBezTo>
                  <a:cubicBezTo>
                    <a:pt x="46" y="86"/>
                    <a:pt x="58" y="85"/>
                    <a:pt x="71" y="83"/>
                  </a:cubicBezTo>
                  <a:cubicBezTo>
                    <a:pt x="77" y="82"/>
                    <a:pt x="82" y="79"/>
                    <a:pt x="88" y="79"/>
                  </a:cubicBezTo>
                  <a:cubicBezTo>
                    <a:pt x="94" y="78"/>
                    <a:pt x="100" y="80"/>
                    <a:pt x="105" y="79"/>
                  </a:cubicBezTo>
                  <a:cubicBezTo>
                    <a:pt x="115" y="77"/>
                    <a:pt x="121" y="74"/>
                    <a:pt x="135" y="72"/>
                  </a:cubicBezTo>
                  <a:cubicBezTo>
                    <a:pt x="143" y="71"/>
                    <a:pt x="154" y="68"/>
                    <a:pt x="161" y="66"/>
                  </a:cubicBezTo>
                  <a:cubicBezTo>
                    <a:pt x="163" y="65"/>
                    <a:pt x="164" y="62"/>
                    <a:pt x="165" y="61"/>
                  </a:cubicBezTo>
                  <a:cubicBezTo>
                    <a:pt x="169" y="60"/>
                    <a:pt x="177" y="61"/>
                    <a:pt x="178" y="55"/>
                  </a:cubicBezTo>
                  <a:cubicBezTo>
                    <a:pt x="183" y="54"/>
                    <a:pt x="189" y="56"/>
                    <a:pt x="193" y="53"/>
                  </a:cubicBezTo>
                  <a:cubicBezTo>
                    <a:pt x="194" y="52"/>
                    <a:pt x="195" y="49"/>
                    <a:pt x="195" y="49"/>
                  </a:cubicBezTo>
                  <a:cubicBezTo>
                    <a:pt x="207" y="44"/>
                    <a:pt x="223" y="48"/>
                    <a:pt x="232" y="38"/>
                  </a:cubicBezTo>
                  <a:cubicBezTo>
                    <a:pt x="243" y="41"/>
                    <a:pt x="250" y="32"/>
                    <a:pt x="257" y="29"/>
                  </a:cubicBezTo>
                  <a:cubicBezTo>
                    <a:pt x="262" y="28"/>
                    <a:pt x="267" y="28"/>
                    <a:pt x="270" y="27"/>
                  </a:cubicBezTo>
                  <a:cubicBezTo>
                    <a:pt x="279" y="24"/>
                    <a:pt x="285" y="24"/>
                    <a:pt x="296" y="19"/>
                  </a:cubicBezTo>
                  <a:cubicBezTo>
                    <a:pt x="300" y="17"/>
                    <a:pt x="302" y="16"/>
                    <a:pt x="309" y="16"/>
                  </a:cubicBezTo>
                  <a:cubicBezTo>
                    <a:pt x="314" y="16"/>
                    <a:pt x="314" y="10"/>
                    <a:pt x="318" y="8"/>
                  </a:cubicBezTo>
                  <a:cubicBezTo>
                    <a:pt x="320" y="7"/>
                    <a:pt x="324" y="9"/>
                    <a:pt x="326" y="8"/>
                  </a:cubicBezTo>
                  <a:cubicBezTo>
                    <a:pt x="328" y="7"/>
                    <a:pt x="331" y="0"/>
                    <a:pt x="339" y="1"/>
                  </a:cubicBezTo>
                  <a:cubicBezTo>
                    <a:pt x="339" y="12"/>
                    <a:pt x="331" y="15"/>
                    <a:pt x="322" y="19"/>
                  </a:cubicBezTo>
                  <a:cubicBezTo>
                    <a:pt x="308" y="24"/>
                    <a:pt x="284" y="32"/>
                    <a:pt x="270" y="40"/>
                  </a:cubicBezTo>
                  <a:cubicBezTo>
                    <a:pt x="271" y="45"/>
                    <a:pt x="277" y="44"/>
                    <a:pt x="281" y="46"/>
                  </a:cubicBezTo>
                  <a:cubicBezTo>
                    <a:pt x="288" y="50"/>
                    <a:pt x="300" y="57"/>
                    <a:pt x="311" y="59"/>
                  </a:cubicBezTo>
                  <a:cubicBezTo>
                    <a:pt x="319" y="61"/>
                    <a:pt x="327" y="57"/>
                    <a:pt x="333" y="64"/>
                  </a:cubicBezTo>
                  <a:cubicBezTo>
                    <a:pt x="339" y="60"/>
                    <a:pt x="349" y="58"/>
                    <a:pt x="350" y="49"/>
                  </a:cubicBezTo>
                  <a:cubicBezTo>
                    <a:pt x="357" y="47"/>
                    <a:pt x="359" y="53"/>
                    <a:pt x="363" y="49"/>
                  </a:cubicBezTo>
                  <a:cubicBezTo>
                    <a:pt x="357" y="40"/>
                    <a:pt x="368" y="49"/>
                    <a:pt x="369" y="53"/>
                  </a:cubicBezTo>
                  <a:close/>
                  <a:moveTo>
                    <a:pt x="345" y="64"/>
                  </a:moveTo>
                  <a:cubicBezTo>
                    <a:pt x="347" y="64"/>
                    <a:pt x="348" y="64"/>
                    <a:pt x="350" y="64"/>
                  </a:cubicBezTo>
                  <a:cubicBezTo>
                    <a:pt x="350" y="62"/>
                    <a:pt x="350" y="61"/>
                    <a:pt x="350" y="59"/>
                  </a:cubicBezTo>
                  <a:cubicBezTo>
                    <a:pt x="348" y="59"/>
                    <a:pt x="347" y="59"/>
                    <a:pt x="345" y="59"/>
                  </a:cubicBezTo>
                  <a:cubicBezTo>
                    <a:pt x="345" y="61"/>
                    <a:pt x="345" y="62"/>
                    <a:pt x="345" y="6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88"/>
            <p:cNvSpPr/>
            <p:nvPr/>
          </p:nvSpPr>
          <p:spPr bwMode="auto">
            <a:xfrm>
              <a:off x="3862387" y="4022724"/>
              <a:ext cx="25400" cy="30163"/>
            </a:xfrm>
            <a:custGeom>
              <a:avLst/>
              <a:gdLst>
                <a:gd name="T0" fmla="*/ 0 w 10"/>
                <a:gd name="T1" fmla="*/ 6 h 12"/>
                <a:gd name="T2" fmla="*/ 10 w 10"/>
                <a:gd name="T3" fmla="*/ 12 h 12"/>
                <a:gd name="T4" fmla="*/ 0 w 10"/>
                <a:gd name="T5" fmla="*/ 6 h 12"/>
              </a:gdLst>
              <a:ahLst/>
              <a:cxnLst>
                <a:cxn ang="0">
                  <a:pos x="T0" y="T1"/>
                </a:cxn>
                <a:cxn ang="0">
                  <a:pos x="T2" y="T3"/>
                </a:cxn>
                <a:cxn ang="0">
                  <a:pos x="T4" y="T5"/>
                </a:cxn>
              </a:cxnLst>
              <a:rect l="0" t="0" r="r" b="b"/>
              <a:pathLst>
                <a:path w="10" h="12">
                  <a:moveTo>
                    <a:pt x="0" y="6"/>
                  </a:moveTo>
                  <a:cubicBezTo>
                    <a:pt x="3" y="0"/>
                    <a:pt x="10" y="8"/>
                    <a:pt x="10" y="12"/>
                  </a:cubicBezTo>
                  <a:cubicBezTo>
                    <a:pt x="5" y="11"/>
                    <a:pt x="6" y="5"/>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89"/>
            <p:cNvSpPr/>
            <p:nvPr/>
          </p:nvSpPr>
          <p:spPr bwMode="auto">
            <a:xfrm>
              <a:off x="420687" y="4098924"/>
              <a:ext cx="33338" cy="33338"/>
            </a:xfrm>
            <a:custGeom>
              <a:avLst/>
              <a:gdLst>
                <a:gd name="T0" fmla="*/ 11 w 13"/>
                <a:gd name="T1" fmla="*/ 6 h 13"/>
                <a:gd name="T2" fmla="*/ 0 w 13"/>
                <a:gd name="T3" fmla="*/ 8 h 13"/>
                <a:gd name="T4" fmla="*/ 5 w 13"/>
                <a:gd name="T5" fmla="*/ 1 h 13"/>
                <a:gd name="T6" fmla="*/ 13 w 13"/>
                <a:gd name="T7" fmla="*/ 6 h 13"/>
                <a:gd name="T8" fmla="*/ 11 w 13"/>
                <a:gd name="T9" fmla="*/ 6 h 13"/>
              </a:gdLst>
              <a:ahLst/>
              <a:cxnLst>
                <a:cxn ang="0">
                  <a:pos x="T0" y="T1"/>
                </a:cxn>
                <a:cxn ang="0">
                  <a:pos x="T2" y="T3"/>
                </a:cxn>
                <a:cxn ang="0">
                  <a:pos x="T4" y="T5"/>
                </a:cxn>
                <a:cxn ang="0">
                  <a:pos x="T6" y="T7"/>
                </a:cxn>
                <a:cxn ang="0">
                  <a:pos x="T8" y="T9"/>
                </a:cxn>
              </a:cxnLst>
              <a:rect l="0" t="0" r="r" b="b"/>
              <a:pathLst>
                <a:path w="13" h="13">
                  <a:moveTo>
                    <a:pt x="11" y="6"/>
                  </a:moveTo>
                  <a:cubicBezTo>
                    <a:pt x="4" y="5"/>
                    <a:pt x="6" y="13"/>
                    <a:pt x="0" y="8"/>
                  </a:cubicBezTo>
                  <a:cubicBezTo>
                    <a:pt x="1" y="5"/>
                    <a:pt x="4" y="4"/>
                    <a:pt x="5" y="1"/>
                  </a:cubicBezTo>
                  <a:cubicBezTo>
                    <a:pt x="11" y="0"/>
                    <a:pt x="9" y="6"/>
                    <a:pt x="13" y="6"/>
                  </a:cubicBezTo>
                  <a:cubicBezTo>
                    <a:pt x="13" y="8"/>
                    <a:pt x="11" y="7"/>
                    <a:pt x="11"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90"/>
            <p:cNvSpPr/>
            <p:nvPr/>
          </p:nvSpPr>
          <p:spPr bwMode="auto">
            <a:xfrm>
              <a:off x="6973887" y="4171949"/>
              <a:ext cx="25400" cy="19050"/>
            </a:xfrm>
            <a:custGeom>
              <a:avLst/>
              <a:gdLst>
                <a:gd name="T0" fmla="*/ 3 w 10"/>
                <a:gd name="T1" fmla="*/ 0 h 7"/>
                <a:gd name="T2" fmla="*/ 10 w 10"/>
                <a:gd name="T3" fmla="*/ 0 h 7"/>
                <a:gd name="T4" fmla="*/ 3 w 10"/>
                <a:gd name="T5" fmla="*/ 7 h 7"/>
                <a:gd name="T6" fmla="*/ 3 w 10"/>
                <a:gd name="T7" fmla="*/ 0 h 7"/>
              </a:gdLst>
              <a:ahLst/>
              <a:cxnLst>
                <a:cxn ang="0">
                  <a:pos x="T0" y="T1"/>
                </a:cxn>
                <a:cxn ang="0">
                  <a:pos x="T2" y="T3"/>
                </a:cxn>
                <a:cxn ang="0">
                  <a:pos x="T4" y="T5"/>
                </a:cxn>
                <a:cxn ang="0">
                  <a:pos x="T6" y="T7"/>
                </a:cxn>
              </a:cxnLst>
              <a:rect l="0" t="0" r="r" b="b"/>
              <a:pathLst>
                <a:path w="10" h="7">
                  <a:moveTo>
                    <a:pt x="3" y="0"/>
                  </a:moveTo>
                  <a:cubicBezTo>
                    <a:pt x="5" y="0"/>
                    <a:pt x="8" y="0"/>
                    <a:pt x="10" y="0"/>
                  </a:cubicBezTo>
                  <a:cubicBezTo>
                    <a:pt x="10" y="5"/>
                    <a:pt x="3" y="3"/>
                    <a:pt x="3" y="7"/>
                  </a:cubicBezTo>
                  <a:cubicBezTo>
                    <a:pt x="0" y="6"/>
                    <a:pt x="4" y="4"/>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91"/>
            <p:cNvSpPr/>
            <p:nvPr/>
          </p:nvSpPr>
          <p:spPr bwMode="auto">
            <a:xfrm>
              <a:off x="6140450" y="4192587"/>
              <a:ext cx="38100" cy="30163"/>
            </a:xfrm>
            <a:custGeom>
              <a:avLst/>
              <a:gdLst>
                <a:gd name="T0" fmla="*/ 15 w 15"/>
                <a:gd name="T1" fmla="*/ 1 h 12"/>
                <a:gd name="T2" fmla="*/ 4 w 15"/>
                <a:gd name="T3" fmla="*/ 12 h 12"/>
                <a:gd name="T4" fmla="*/ 15 w 15"/>
                <a:gd name="T5" fmla="*/ 1 h 12"/>
              </a:gdLst>
              <a:ahLst/>
              <a:cxnLst>
                <a:cxn ang="0">
                  <a:pos x="T0" y="T1"/>
                </a:cxn>
                <a:cxn ang="0">
                  <a:pos x="T2" y="T3"/>
                </a:cxn>
                <a:cxn ang="0">
                  <a:pos x="T4" y="T5"/>
                </a:cxn>
              </a:cxnLst>
              <a:rect l="0" t="0" r="r" b="b"/>
              <a:pathLst>
                <a:path w="15" h="12">
                  <a:moveTo>
                    <a:pt x="15" y="1"/>
                  </a:moveTo>
                  <a:cubicBezTo>
                    <a:pt x="12" y="5"/>
                    <a:pt x="6" y="6"/>
                    <a:pt x="4" y="12"/>
                  </a:cubicBezTo>
                  <a:cubicBezTo>
                    <a:pt x="0" y="9"/>
                    <a:pt x="9" y="0"/>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92"/>
            <p:cNvSpPr/>
            <p:nvPr/>
          </p:nvSpPr>
          <p:spPr bwMode="auto">
            <a:xfrm>
              <a:off x="7961312" y="4222749"/>
              <a:ext cx="50800" cy="44450"/>
            </a:xfrm>
            <a:custGeom>
              <a:avLst/>
              <a:gdLst>
                <a:gd name="T0" fmla="*/ 0 w 20"/>
                <a:gd name="T1" fmla="*/ 4 h 17"/>
                <a:gd name="T2" fmla="*/ 17 w 20"/>
                <a:gd name="T3" fmla="*/ 0 h 17"/>
                <a:gd name="T4" fmla="*/ 19 w 20"/>
                <a:gd name="T5" fmla="*/ 8 h 17"/>
                <a:gd name="T6" fmla="*/ 4 w 20"/>
                <a:gd name="T7" fmla="*/ 17 h 17"/>
                <a:gd name="T8" fmla="*/ 0 w 20"/>
                <a:gd name="T9" fmla="*/ 4 h 17"/>
              </a:gdLst>
              <a:ahLst/>
              <a:cxnLst>
                <a:cxn ang="0">
                  <a:pos x="T0" y="T1"/>
                </a:cxn>
                <a:cxn ang="0">
                  <a:pos x="T2" y="T3"/>
                </a:cxn>
                <a:cxn ang="0">
                  <a:pos x="T4" y="T5"/>
                </a:cxn>
                <a:cxn ang="0">
                  <a:pos x="T6" y="T7"/>
                </a:cxn>
                <a:cxn ang="0">
                  <a:pos x="T8" y="T9"/>
                </a:cxn>
              </a:cxnLst>
              <a:rect l="0" t="0" r="r" b="b"/>
              <a:pathLst>
                <a:path w="20" h="17">
                  <a:moveTo>
                    <a:pt x="0" y="4"/>
                  </a:moveTo>
                  <a:cubicBezTo>
                    <a:pt x="3" y="3"/>
                    <a:pt x="9" y="1"/>
                    <a:pt x="17" y="0"/>
                  </a:cubicBezTo>
                  <a:cubicBezTo>
                    <a:pt x="19" y="2"/>
                    <a:pt x="20" y="4"/>
                    <a:pt x="19" y="8"/>
                  </a:cubicBezTo>
                  <a:cubicBezTo>
                    <a:pt x="13" y="14"/>
                    <a:pt x="8" y="8"/>
                    <a:pt x="4" y="17"/>
                  </a:cubicBezTo>
                  <a:cubicBezTo>
                    <a:pt x="1" y="16"/>
                    <a:pt x="5" y="7"/>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93"/>
            <p:cNvSpPr/>
            <p:nvPr/>
          </p:nvSpPr>
          <p:spPr bwMode="auto">
            <a:xfrm>
              <a:off x="6021387" y="4271962"/>
              <a:ext cx="39688" cy="38100"/>
            </a:xfrm>
            <a:custGeom>
              <a:avLst/>
              <a:gdLst>
                <a:gd name="T0" fmla="*/ 13 w 16"/>
                <a:gd name="T1" fmla="*/ 0 h 15"/>
                <a:gd name="T2" fmla="*/ 13 w 16"/>
                <a:gd name="T3" fmla="*/ 15 h 15"/>
                <a:gd name="T4" fmla="*/ 0 w 16"/>
                <a:gd name="T5" fmla="*/ 15 h 15"/>
                <a:gd name="T6" fmla="*/ 13 w 16"/>
                <a:gd name="T7" fmla="*/ 0 h 15"/>
              </a:gdLst>
              <a:ahLst/>
              <a:cxnLst>
                <a:cxn ang="0">
                  <a:pos x="T0" y="T1"/>
                </a:cxn>
                <a:cxn ang="0">
                  <a:pos x="T2" y="T3"/>
                </a:cxn>
                <a:cxn ang="0">
                  <a:pos x="T4" y="T5"/>
                </a:cxn>
                <a:cxn ang="0">
                  <a:pos x="T6" y="T7"/>
                </a:cxn>
              </a:cxnLst>
              <a:rect l="0" t="0" r="r" b="b"/>
              <a:pathLst>
                <a:path w="16" h="15">
                  <a:moveTo>
                    <a:pt x="13" y="0"/>
                  </a:moveTo>
                  <a:cubicBezTo>
                    <a:pt x="16" y="0"/>
                    <a:pt x="10" y="9"/>
                    <a:pt x="13" y="15"/>
                  </a:cubicBezTo>
                  <a:cubicBezTo>
                    <a:pt x="8" y="15"/>
                    <a:pt x="4" y="15"/>
                    <a:pt x="0" y="15"/>
                  </a:cubicBezTo>
                  <a:cubicBezTo>
                    <a:pt x="0" y="5"/>
                    <a:pt x="12" y="9"/>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94"/>
            <p:cNvSpPr/>
            <p:nvPr/>
          </p:nvSpPr>
          <p:spPr bwMode="auto">
            <a:xfrm>
              <a:off x="6654800" y="4414837"/>
              <a:ext cx="36513" cy="25400"/>
            </a:xfrm>
            <a:custGeom>
              <a:avLst/>
              <a:gdLst>
                <a:gd name="T0" fmla="*/ 0 w 14"/>
                <a:gd name="T1" fmla="*/ 10 h 10"/>
                <a:gd name="T2" fmla="*/ 0 w 14"/>
                <a:gd name="T3" fmla="*/ 10 h 10"/>
              </a:gdLst>
              <a:ahLst/>
              <a:cxnLst>
                <a:cxn ang="0">
                  <a:pos x="T0" y="T1"/>
                </a:cxn>
                <a:cxn ang="0">
                  <a:pos x="T2" y="T3"/>
                </a:cxn>
              </a:cxnLst>
              <a:rect l="0" t="0" r="r" b="b"/>
              <a:pathLst>
                <a:path w="14" h="10">
                  <a:moveTo>
                    <a:pt x="0" y="10"/>
                  </a:moveTo>
                  <a:cubicBezTo>
                    <a:pt x="4" y="0"/>
                    <a:pt x="14" y="7"/>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95"/>
            <p:cNvSpPr/>
            <p:nvPr/>
          </p:nvSpPr>
          <p:spPr bwMode="auto">
            <a:xfrm>
              <a:off x="3370262" y="4430712"/>
              <a:ext cx="92075" cy="22225"/>
            </a:xfrm>
            <a:custGeom>
              <a:avLst/>
              <a:gdLst>
                <a:gd name="T0" fmla="*/ 36 w 36"/>
                <a:gd name="T1" fmla="*/ 2 h 9"/>
                <a:gd name="T2" fmla="*/ 8 w 36"/>
                <a:gd name="T3" fmla="*/ 9 h 9"/>
                <a:gd name="T4" fmla="*/ 0 w 36"/>
                <a:gd name="T5" fmla="*/ 9 h 9"/>
                <a:gd name="T6" fmla="*/ 6 w 36"/>
                <a:gd name="T7" fmla="*/ 7 h 9"/>
                <a:gd name="T8" fmla="*/ 27 w 36"/>
                <a:gd name="T9" fmla="*/ 0 h 9"/>
                <a:gd name="T10" fmla="*/ 36 w 36"/>
                <a:gd name="T11" fmla="*/ 2 h 9"/>
              </a:gdLst>
              <a:ahLst/>
              <a:cxnLst>
                <a:cxn ang="0">
                  <a:pos x="T0" y="T1"/>
                </a:cxn>
                <a:cxn ang="0">
                  <a:pos x="T2" y="T3"/>
                </a:cxn>
                <a:cxn ang="0">
                  <a:pos x="T4" y="T5"/>
                </a:cxn>
                <a:cxn ang="0">
                  <a:pos x="T6" y="T7"/>
                </a:cxn>
                <a:cxn ang="0">
                  <a:pos x="T8" y="T9"/>
                </a:cxn>
                <a:cxn ang="0">
                  <a:pos x="T10" y="T11"/>
                </a:cxn>
              </a:cxnLst>
              <a:rect l="0" t="0" r="r" b="b"/>
              <a:pathLst>
                <a:path w="36" h="9">
                  <a:moveTo>
                    <a:pt x="36" y="2"/>
                  </a:moveTo>
                  <a:cubicBezTo>
                    <a:pt x="30" y="8"/>
                    <a:pt x="15" y="5"/>
                    <a:pt x="8" y="9"/>
                  </a:cubicBezTo>
                  <a:cubicBezTo>
                    <a:pt x="5" y="9"/>
                    <a:pt x="2" y="9"/>
                    <a:pt x="0" y="9"/>
                  </a:cubicBezTo>
                  <a:cubicBezTo>
                    <a:pt x="0" y="6"/>
                    <a:pt x="3" y="7"/>
                    <a:pt x="6" y="7"/>
                  </a:cubicBezTo>
                  <a:cubicBezTo>
                    <a:pt x="12" y="3"/>
                    <a:pt x="24" y="6"/>
                    <a:pt x="27" y="0"/>
                  </a:cubicBezTo>
                  <a:cubicBezTo>
                    <a:pt x="29" y="2"/>
                    <a:pt x="32" y="2"/>
                    <a:pt x="36"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96"/>
            <p:cNvSpPr/>
            <p:nvPr/>
          </p:nvSpPr>
          <p:spPr bwMode="auto">
            <a:xfrm>
              <a:off x="6699250" y="4511674"/>
              <a:ext cx="58738" cy="33338"/>
            </a:xfrm>
            <a:custGeom>
              <a:avLst/>
              <a:gdLst>
                <a:gd name="T0" fmla="*/ 19 w 23"/>
                <a:gd name="T1" fmla="*/ 0 h 13"/>
                <a:gd name="T2" fmla="*/ 6 w 23"/>
                <a:gd name="T3" fmla="*/ 13 h 13"/>
                <a:gd name="T4" fmla="*/ 19 w 23"/>
                <a:gd name="T5" fmla="*/ 0 h 13"/>
              </a:gdLst>
              <a:ahLst/>
              <a:cxnLst>
                <a:cxn ang="0">
                  <a:pos x="T0" y="T1"/>
                </a:cxn>
                <a:cxn ang="0">
                  <a:pos x="T2" y="T3"/>
                </a:cxn>
                <a:cxn ang="0">
                  <a:pos x="T4" y="T5"/>
                </a:cxn>
              </a:cxnLst>
              <a:rect l="0" t="0" r="r" b="b"/>
              <a:pathLst>
                <a:path w="23" h="13">
                  <a:moveTo>
                    <a:pt x="19" y="0"/>
                  </a:moveTo>
                  <a:cubicBezTo>
                    <a:pt x="23" y="4"/>
                    <a:pt x="11" y="10"/>
                    <a:pt x="6" y="13"/>
                  </a:cubicBezTo>
                  <a:cubicBezTo>
                    <a:pt x="0" y="7"/>
                    <a:pt x="20" y="8"/>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7"/>
            <p:cNvSpPr/>
            <p:nvPr/>
          </p:nvSpPr>
          <p:spPr bwMode="auto">
            <a:xfrm>
              <a:off x="6502400" y="4554537"/>
              <a:ext cx="36513" cy="61913"/>
            </a:xfrm>
            <a:custGeom>
              <a:avLst/>
              <a:gdLst>
                <a:gd name="T0" fmla="*/ 4 w 14"/>
                <a:gd name="T1" fmla="*/ 0 h 24"/>
                <a:gd name="T2" fmla="*/ 8 w 14"/>
                <a:gd name="T3" fmla="*/ 15 h 24"/>
                <a:gd name="T4" fmla="*/ 0 w 14"/>
                <a:gd name="T5" fmla="*/ 22 h 24"/>
                <a:gd name="T6" fmla="*/ 0 w 14"/>
                <a:gd name="T7" fmla="*/ 15 h 24"/>
                <a:gd name="T8" fmla="*/ 4 w 14"/>
                <a:gd name="T9" fmla="*/ 0 h 24"/>
              </a:gdLst>
              <a:ahLst/>
              <a:cxnLst>
                <a:cxn ang="0">
                  <a:pos x="T0" y="T1"/>
                </a:cxn>
                <a:cxn ang="0">
                  <a:pos x="T2" y="T3"/>
                </a:cxn>
                <a:cxn ang="0">
                  <a:pos x="T4" y="T5"/>
                </a:cxn>
                <a:cxn ang="0">
                  <a:pos x="T6" y="T7"/>
                </a:cxn>
                <a:cxn ang="0">
                  <a:pos x="T8" y="T9"/>
                </a:cxn>
              </a:cxnLst>
              <a:rect l="0" t="0" r="r" b="b"/>
              <a:pathLst>
                <a:path w="14" h="24">
                  <a:moveTo>
                    <a:pt x="4" y="0"/>
                  </a:moveTo>
                  <a:cubicBezTo>
                    <a:pt x="10" y="4"/>
                    <a:pt x="0" y="22"/>
                    <a:pt x="8" y="15"/>
                  </a:cubicBezTo>
                  <a:cubicBezTo>
                    <a:pt x="14" y="19"/>
                    <a:pt x="6" y="24"/>
                    <a:pt x="0" y="22"/>
                  </a:cubicBezTo>
                  <a:cubicBezTo>
                    <a:pt x="1" y="20"/>
                    <a:pt x="3" y="16"/>
                    <a:pt x="0" y="15"/>
                  </a:cubicBezTo>
                  <a:cubicBezTo>
                    <a:pt x="6" y="11"/>
                    <a:pt x="2" y="9"/>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98"/>
            <p:cNvSpPr/>
            <p:nvPr/>
          </p:nvSpPr>
          <p:spPr bwMode="auto">
            <a:xfrm>
              <a:off x="6972300" y="4571999"/>
              <a:ext cx="30163" cy="44450"/>
            </a:xfrm>
            <a:custGeom>
              <a:avLst/>
              <a:gdLst>
                <a:gd name="T0" fmla="*/ 6 w 12"/>
                <a:gd name="T1" fmla="*/ 4 h 17"/>
                <a:gd name="T2" fmla="*/ 6 w 12"/>
                <a:gd name="T3" fmla="*/ 17 h 17"/>
                <a:gd name="T4" fmla="*/ 6 w 12"/>
                <a:gd name="T5" fmla="*/ 4 h 17"/>
              </a:gdLst>
              <a:ahLst/>
              <a:cxnLst>
                <a:cxn ang="0">
                  <a:pos x="T0" y="T1"/>
                </a:cxn>
                <a:cxn ang="0">
                  <a:pos x="T2" y="T3"/>
                </a:cxn>
                <a:cxn ang="0">
                  <a:pos x="T4" y="T5"/>
                </a:cxn>
              </a:cxnLst>
              <a:rect l="0" t="0" r="r" b="b"/>
              <a:pathLst>
                <a:path w="12" h="17">
                  <a:moveTo>
                    <a:pt x="6" y="4"/>
                  </a:moveTo>
                  <a:cubicBezTo>
                    <a:pt x="12" y="0"/>
                    <a:pt x="5" y="12"/>
                    <a:pt x="6" y="17"/>
                  </a:cubicBezTo>
                  <a:cubicBezTo>
                    <a:pt x="0" y="15"/>
                    <a:pt x="7" y="8"/>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99"/>
            <p:cNvSpPr/>
            <p:nvPr/>
          </p:nvSpPr>
          <p:spPr bwMode="auto">
            <a:xfrm>
              <a:off x="766762" y="4605337"/>
              <a:ext cx="53975" cy="50800"/>
            </a:xfrm>
            <a:custGeom>
              <a:avLst/>
              <a:gdLst>
                <a:gd name="T0" fmla="*/ 0 w 21"/>
                <a:gd name="T1" fmla="*/ 4 h 20"/>
                <a:gd name="T2" fmla="*/ 4 w 21"/>
                <a:gd name="T3" fmla="*/ 6 h 20"/>
                <a:gd name="T4" fmla="*/ 21 w 21"/>
                <a:gd name="T5" fmla="*/ 6 h 20"/>
                <a:gd name="T6" fmla="*/ 17 w 21"/>
                <a:gd name="T7" fmla="*/ 17 h 20"/>
                <a:gd name="T8" fmla="*/ 0 w 21"/>
                <a:gd name="T9" fmla="*/ 4 h 20"/>
              </a:gdLst>
              <a:ahLst/>
              <a:cxnLst>
                <a:cxn ang="0">
                  <a:pos x="T0" y="T1"/>
                </a:cxn>
                <a:cxn ang="0">
                  <a:pos x="T2" y="T3"/>
                </a:cxn>
                <a:cxn ang="0">
                  <a:pos x="T4" y="T5"/>
                </a:cxn>
                <a:cxn ang="0">
                  <a:pos x="T6" y="T7"/>
                </a:cxn>
                <a:cxn ang="0">
                  <a:pos x="T8" y="T9"/>
                </a:cxn>
              </a:cxnLst>
              <a:rect l="0" t="0" r="r" b="b"/>
              <a:pathLst>
                <a:path w="21" h="20">
                  <a:moveTo>
                    <a:pt x="0" y="4"/>
                  </a:moveTo>
                  <a:cubicBezTo>
                    <a:pt x="1" y="0"/>
                    <a:pt x="5" y="3"/>
                    <a:pt x="4" y="6"/>
                  </a:cubicBezTo>
                  <a:cubicBezTo>
                    <a:pt x="13" y="6"/>
                    <a:pt x="14" y="10"/>
                    <a:pt x="21" y="6"/>
                  </a:cubicBezTo>
                  <a:cubicBezTo>
                    <a:pt x="21" y="12"/>
                    <a:pt x="18" y="13"/>
                    <a:pt x="17" y="17"/>
                  </a:cubicBezTo>
                  <a:cubicBezTo>
                    <a:pt x="3" y="20"/>
                    <a:pt x="6" y="7"/>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00"/>
            <p:cNvSpPr/>
            <p:nvPr/>
          </p:nvSpPr>
          <p:spPr bwMode="auto">
            <a:xfrm>
              <a:off x="4776787" y="4616449"/>
              <a:ext cx="71438" cy="92075"/>
            </a:xfrm>
            <a:custGeom>
              <a:avLst/>
              <a:gdLst>
                <a:gd name="T0" fmla="*/ 18 w 28"/>
                <a:gd name="T1" fmla="*/ 4 h 36"/>
                <a:gd name="T2" fmla="*/ 27 w 28"/>
                <a:gd name="T3" fmla="*/ 4 h 36"/>
                <a:gd name="T4" fmla="*/ 20 w 28"/>
                <a:gd name="T5" fmla="*/ 15 h 36"/>
                <a:gd name="T6" fmla="*/ 14 w 28"/>
                <a:gd name="T7" fmla="*/ 36 h 36"/>
                <a:gd name="T8" fmla="*/ 1 w 28"/>
                <a:gd name="T9" fmla="*/ 15 h 36"/>
                <a:gd name="T10" fmla="*/ 14 w 28"/>
                <a:gd name="T11" fmla="*/ 19 h 36"/>
                <a:gd name="T12" fmla="*/ 18 w 28"/>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18" y="4"/>
                  </a:moveTo>
                  <a:cubicBezTo>
                    <a:pt x="13" y="0"/>
                    <a:pt x="22" y="5"/>
                    <a:pt x="27" y="4"/>
                  </a:cubicBezTo>
                  <a:cubicBezTo>
                    <a:pt x="28" y="11"/>
                    <a:pt x="24" y="13"/>
                    <a:pt x="20" y="15"/>
                  </a:cubicBezTo>
                  <a:cubicBezTo>
                    <a:pt x="21" y="25"/>
                    <a:pt x="18" y="31"/>
                    <a:pt x="14" y="36"/>
                  </a:cubicBezTo>
                  <a:cubicBezTo>
                    <a:pt x="12" y="27"/>
                    <a:pt x="0" y="28"/>
                    <a:pt x="1" y="15"/>
                  </a:cubicBezTo>
                  <a:cubicBezTo>
                    <a:pt x="4" y="16"/>
                    <a:pt x="15" y="8"/>
                    <a:pt x="14" y="19"/>
                  </a:cubicBezTo>
                  <a:cubicBezTo>
                    <a:pt x="15" y="16"/>
                    <a:pt x="20" y="4"/>
                    <a:pt x="18"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01"/>
            <p:cNvSpPr/>
            <p:nvPr/>
          </p:nvSpPr>
          <p:spPr bwMode="auto">
            <a:xfrm>
              <a:off x="4489450" y="4781549"/>
              <a:ext cx="25400" cy="87313"/>
            </a:xfrm>
            <a:custGeom>
              <a:avLst/>
              <a:gdLst>
                <a:gd name="T0" fmla="*/ 9 w 10"/>
                <a:gd name="T1" fmla="*/ 4 h 34"/>
                <a:gd name="T2" fmla="*/ 5 w 10"/>
                <a:gd name="T3" fmla="*/ 14 h 34"/>
                <a:gd name="T4" fmla="*/ 2 w 10"/>
                <a:gd name="T5" fmla="*/ 25 h 34"/>
                <a:gd name="T6" fmla="*/ 2 w 10"/>
                <a:gd name="T7" fmla="*/ 12 h 34"/>
                <a:gd name="T8" fmla="*/ 9 w 10"/>
                <a:gd name="T9" fmla="*/ 4 h 34"/>
              </a:gdLst>
              <a:ahLst/>
              <a:cxnLst>
                <a:cxn ang="0">
                  <a:pos x="T0" y="T1"/>
                </a:cxn>
                <a:cxn ang="0">
                  <a:pos x="T2" y="T3"/>
                </a:cxn>
                <a:cxn ang="0">
                  <a:pos x="T4" y="T5"/>
                </a:cxn>
                <a:cxn ang="0">
                  <a:pos x="T6" y="T7"/>
                </a:cxn>
                <a:cxn ang="0">
                  <a:pos x="T8" y="T9"/>
                </a:cxn>
              </a:cxnLst>
              <a:rect l="0" t="0" r="r" b="b"/>
              <a:pathLst>
                <a:path w="10" h="34">
                  <a:moveTo>
                    <a:pt x="9" y="4"/>
                  </a:moveTo>
                  <a:cubicBezTo>
                    <a:pt x="9" y="9"/>
                    <a:pt x="5" y="10"/>
                    <a:pt x="5" y="14"/>
                  </a:cubicBezTo>
                  <a:cubicBezTo>
                    <a:pt x="3" y="23"/>
                    <a:pt x="10" y="34"/>
                    <a:pt x="2" y="25"/>
                  </a:cubicBezTo>
                  <a:cubicBezTo>
                    <a:pt x="2" y="21"/>
                    <a:pt x="2" y="17"/>
                    <a:pt x="2" y="12"/>
                  </a:cubicBezTo>
                  <a:cubicBezTo>
                    <a:pt x="8" y="13"/>
                    <a:pt x="0" y="0"/>
                    <a:pt x="9"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02"/>
            <p:cNvSpPr/>
            <p:nvPr/>
          </p:nvSpPr>
          <p:spPr bwMode="auto">
            <a:xfrm>
              <a:off x="5205412" y="4802187"/>
              <a:ext cx="88900" cy="93663"/>
            </a:xfrm>
            <a:custGeom>
              <a:avLst/>
              <a:gdLst>
                <a:gd name="T0" fmla="*/ 2 w 35"/>
                <a:gd name="T1" fmla="*/ 15 h 37"/>
                <a:gd name="T2" fmla="*/ 22 w 35"/>
                <a:gd name="T3" fmla="*/ 0 h 37"/>
                <a:gd name="T4" fmla="*/ 24 w 35"/>
                <a:gd name="T5" fmla="*/ 13 h 37"/>
                <a:gd name="T6" fmla="*/ 35 w 35"/>
                <a:gd name="T7" fmla="*/ 2 h 37"/>
                <a:gd name="T8" fmla="*/ 22 w 35"/>
                <a:gd name="T9" fmla="*/ 34 h 37"/>
                <a:gd name="T10" fmla="*/ 2 w 35"/>
                <a:gd name="T11" fmla="*/ 32 h 37"/>
                <a:gd name="T12" fmla="*/ 2 w 35"/>
                <a:gd name="T13" fmla="*/ 15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 y="15"/>
                  </a:moveTo>
                  <a:cubicBezTo>
                    <a:pt x="7" y="14"/>
                    <a:pt x="13" y="3"/>
                    <a:pt x="22" y="0"/>
                  </a:cubicBezTo>
                  <a:cubicBezTo>
                    <a:pt x="26" y="0"/>
                    <a:pt x="23" y="9"/>
                    <a:pt x="24" y="13"/>
                  </a:cubicBezTo>
                  <a:cubicBezTo>
                    <a:pt x="29" y="11"/>
                    <a:pt x="27" y="2"/>
                    <a:pt x="35" y="2"/>
                  </a:cubicBezTo>
                  <a:cubicBezTo>
                    <a:pt x="29" y="12"/>
                    <a:pt x="19" y="16"/>
                    <a:pt x="22" y="34"/>
                  </a:cubicBezTo>
                  <a:cubicBezTo>
                    <a:pt x="15" y="27"/>
                    <a:pt x="14" y="37"/>
                    <a:pt x="2" y="32"/>
                  </a:cubicBezTo>
                  <a:cubicBezTo>
                    <a:pt x="0" y="25"/>
                    <a:pt x="7" y="17"/>
                    <a:pt x="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03"/>
            <p:cNvSpPr/>
            <p:nvPr/>
          </p:nvSpPr>
          <p:spPr bwMode="auto">
            <a:xfrm>
              <a:off x="5329237" y="4797424"/>
              <a:ext cx="23813" cy="26988"/>
            </a:xfrm>
            <a:custGeom>
              <a:avLst/>
              <a:gdLst>
                <a:gd name="T0" fmla="*/ 5 w 9"/>
                <a:gd name="T1" fmla="*/ 11 h 11"/>
                <a:gd name="T2" fmla="*/ 3 w 9"/>
                <a:gd name="T3" fmla="*/ 8 h 11"/>
                <a:gd name="T4" fmla="*/ 5 w 9"/>
                <a:gd name="T5" fmla="*/ 11 h 11"/>
              </a:gdLst>
              <a:ahLst/>
              <a:cxnLst>
                <a:cxn ang="0">
                  <a:pos x="T0" y="T1"/>
                </a:cxn>
                <a:cxn ang="0">
                  <a:pos x="T2" y="T3"/>
                </a:cxn>
                <a:cxn ang="0">
                  <a:pos x="T4" y="T5"/>
                </a:cxn>
              </a:cxnLst>
              <a:rect l="0" t="0" r="r" b="b"/>
              <a:pathLst>
                <a:path w="9" h="11">
                  <a:moveTo>
                    <a:pt x="5" y="11"/>
                  </a:moveTo>
                  <a:cubicBezTo>
                    <a:pt x="1" y="11"/>
                    <a:pt x="0" y="9"/>
                    <a:pt x="3" y="8"/>
                  </a:cubicBezTo>
                  <a:cubicBezTo>
                    <a:pt x="6" y="0"/>
                    <a:pt x="9" y="3"/>
                    <a:pt x="5"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04"/>
            <p:cNvSpPr/>
            <p:nvPr/>
          </p:nvSpPr>
          <p:spPr bwMode="auto">
            <a:xfrm>
              <a:off x="4405312" y="4824412"/>
              <a:ext cx="52388" cy="141288"/>
            </a:xfrm>
            <a:custGeom>
              <a:avLst/>
              <a:gdLst>
                <a:gd name="T0" fmla="*/ 5 w 21"/>
                <a:gd name="T1" fmla="*/ 0 h 55"/>
                <a:gd name="T2" fmla="*/ 18 w 21"/>
                <a:gd name="T3" fmla="*/ 6 h 55"/>
                <a:gd name="T4" fmla="*/ 7 w 21"/>
                <a:gd name="T5" fmla="*/ 55 h 55"/>
                <a:gd name="T6" fmla="*/ 7 w 21"/>
                <a:gd name="T7" fmla="*/ 45 h 55"/>
                <a:gd name="T8" fmla="*/ 5 w 21"/>
                <a:gd name="T9" fmla="*/ 0 h 55"/>
              </a:gdLst>
              <a:ahLst/>
              <a:cxnLst>
                <a:cxn ang="0">
                  <a:pos x="T0" y="T1"/>
                </a:cxn>
                <a:cxn ang="0">
                  <a:pos x="T2" y="T3"/>
                </a:cxn>
                <a:cxn ang="0">
                  <a:pos x="T4" y="T5"/>
                </a:cxn>
                <a:cxn ang="0">
                  <a:pos x="T6" y="T7"/>
                </a:cxn>
                <a:cxn ang="0">
                  <a:pos x="T8" y="T9"/>
                </a:cxn>
              </a:cxnLst>
              <a:rect l="0" t="0" r="r" b="b"/>
              <a:pathLst>
                <a:path w="21" h="55">
                  <a:moveTo>
                    <a:pt x="5" y="0"/>
                  </a:moveTo>
                  <a:cubicBezTo>
                    <a:pt x="12" y="0"/>
                    <a:pt x="13" y="5"/>
                    <a:pt x="18" y="6"/>
                  </a:cubicBezTo>
                  <a:cubicBezTo>
                    <a:pt x="21" y="29"/>
                    <a:pt x="7" y="35"/>
                    <a:pt x="7" y="55"/>
                  </a:cubicBezTo>
                  <a:cubicBezTo>
                    <a:pt x="0" y="54"/>
                    <a:pt x="7" y="49"/>
                    <a:pt x="7" y="45"/>
                  </a:cubicBezTo>
                  <a:cubicBezTo>
                    <a:pt x="8" y="31"/>
                    <a:pt x="1" y="16"/>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06"/>
            <p:cNvSpPr>
              <a:spLocks noEditPoints="1"/>
            </p:cNvSpPr>
            <p:nvPr/>
          </p:nvSpPr>
          <p:spPr bwMode="auto">
            <a:xfrm>
              <a:off x="5554663" y="4864100"/>
              <a:ext cx="639763" cy="442913"/>
            </a:xfrm>
            <a:custGeom>
              <a:avLst/>
              <a:gdLst>
                <a:gd name="T0" fmla="*/ 239 w 251"/>
                <a:gd name="T1" fmla="*/ 83 h 174"/>
                <a:gd name="T2" fmla="*/ 243 w 251"/>
                <a:gd name="T3" fmla="*/ 87 h 174"/>
                <a:gd name="T4" fmla="*/ 241 w 251"/>
                <a:gd name="T5" fmla="*/ 96 h 174"/>
                <a:gd name="T6" fmla="*/ 241 w 251"/>
                <a:gd name="T7" fmla="*/ 94 h 174"/>
                <a:gd name="T8" fmla="*/ 234 w 251"/>
                <a:gd name="T9" fmla="*/ 85 h 174"/>
                <a:gd name="T10" fmla="*/ 232 w 251"/>
                <a:gd name="T11" fmla="*/ 45 h 174"/>
                <a:gd name="T12" fmla="*/ 163 w 251"/>
                <a:gd name="T13" fmla="*/ 40 h 174"/>
                <a:gd name="T14" fmla="*/ 181 w 251"/>
                <a:gd name="T15" fmla="*/ 55 h 174"/>
                <a:gd name="T16" fmla="*/ 215 w 251"/>
                <a:gd name="T17" fmla="*/ 57 h 174"/>
                <a:gd name="T18" fmla="*/ 151 w 251"/>
                <a:gd name="T19" fmla="*/ 53 h 174"/>
                <a:gd name="T20" fmla="*/ 106 w 251"/>
                <a:gd name="T21" fmla="*/ 81 h 174"/>
                <a:gd name="T22" fmla="*/ 33 w 251"/>
                <a:gd name="T23" fmla="*/ 152 h 174"/>
                <a:gd name="T24" fmla="*/ 33 w 251"/>
                <a:gd name="T25" fmla="*/ 163 h 174"/>
                <a:gd name="T26" fmla="*/ 0 w 251"/>
                <a:gd name="T27" fmla="*/ 163 h 174"/>
                <a:gd name="T28" fmla="*/ 13 w 251"/>
                <a:gd name="T29" fmla="*/ 148 h 174"/>
                <a:gd name="T30" fmla="*/ 0 w 251"/>
                <a:gd name="T31" fmla="*/ 141 h 174"/>
                <a:gd name="T32" fmla="*/ 15 w 251"/>
                <a:gd name="T33" fmla="*/ 115 h 174"/>
                <a:gd name="T34" fmla="*/ 41 w 251"/>
                <a:gd name="T35" fmla="*/ 102 h 174"/>
                <a:gd name="T36" fmla="*/ 69 w 251"/>
                <a:gd name="T37" fmla="*/ 77 h 174"/>
                <a:gd name="T38" fmla="*/ 84 w 251"/>
                <a:gd name="T39" fmla="*/ 68 h 174"/>
                <a:gd name="T40" fmla="*/ 88 w 251"/>
                <a:gd name="T41" fmla="*/ 66 h 174"/>
                <a:gd name="T42" fmla="*/ 116 w 251"/>
                <a:gd name="T43" fmla="*/ 36 h 174"/>
                <a:gd name="T44" fmla="*/ 129 w 251"/>
                <a:gd name="T45" fmla="*/ 32 h 174"/>
                <a:gd name="T46" fmla="*/ 151 w 251"/>
                <a:gd name="T47" fmla="*/ 17 h 174"/>
                <a:gd name="T48" fmla="*/ 174 w 251"/>
                <a:gd name="T49" fmla="*/ 0 h 174"/>
                <a:gd name="T50" fmla="*/ 183 w 251"/>
                <a:gd name="T51" fmla="*/ 23 h 174"/>
                <a:gd name="T52" fmla="*/ 217 w 251"/>
                <a:gd name="T53" fmla="*/ 30 h 174"/>
                <a:gd name="T54" fmla="*/ 241 w 251"/>
                <a:gd name="T55" fmla="*/ 27 h 174"/>
                <a:gd name="T56" fmla="*/ 249 w 251"/>
                <a:gd name="T57" fmla="*/ 47 h 174"/>
                <a:gd name="T58" fmla="*/ 245 w 251"/>
                <a:gd name="T59" fmla="*/ 55 h 174"/>
                <a:gd name="T60" fmla="*/ 241 w 251"/>
                <a:gd name="T61" fmla="*/ 81 h 174"/>
                <a:gd name="T62" fmla="*/ 239 w 251"/>
                <a:gd name="T63" fmla="*/ 83 h 174"/>
                <a:gd name="T64" fmla="*/ 133 w 251"/>
                <a:gd name="T65" fmla="*/ 42 h 174"/>
                <a:gd name="T66" fmla="*/ 123 w 251"/>
                <a:gd name="T67" fmla="*/ 53 h 174"/>
                <a:gd name="T68" fmla="*/ 116 w 251"/>
                <a:gd name="T69" fmla="*/ 64 h 174"/>
                <a:gd name="T70" fmla="*/ 146 w 251"/>
                <a:gd name="T71" fmla="*/ 40 h 174"/>
                <a:gd name="T72" fmla="*/ 157 w 251"/>
                <a:gd name="T73" fmla="*/ 34 h 174"/>
                <a:gd name="T74" fmla="*/ 133 w 251"/>
                <a:gd name="T75" fmla="*/ 4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1" h="174">
                  <a:moveTo>
                    <a:pt x="239" y="83"/>
                  </a:moveTo>
                  <a:cubicBezTo>
                    <a:pt x="238" y="96"/>
                    <a:pt x="241" y="81"/>
                    <a:pt x="243" y="87"/>
                  </a:cubicBezTo>
                  <a:cubicBezTo>
                    <a:pt x="243" y="90"/>
                    <a:pt x="244" y="101"/>
                    <a:pt x="241" y="96"/>
                  </a:cubicBezTo>
                  <a:cubicBezTo>
                    <a:pt x="233" y="97"/>
                    <a:pt x="240" y="93"/>
                    <a:pt x="241" y="94"/>
                  </a:cubicBezTo>
                  <a:cubicBezTo>
                    <a:pt x="240" y="90"/>
                    <a:pt x="238" y="90"/>
                    <a:pt x="234" y="85"/>
                  </a:cubicBezTo>
                  <a:cubicBezTo>
                    <a:pt x="235" y="71"/>
                    <a:pt x="231" y="60"/>
                    <a:pt x="232" y="45"/>
                  </a:cubicBezTo>
                  <a:cubicBezTo>
                    <a:pt x="212" y="50"/>
                    <a:pt x="185" y="48"/>
                    <a:pt x="163" y="40"/>
                  </a:cubicBezTo>
                  <a:cubicBezTo>
                    <a:pt x="160" y="52"/>
                    <a:pt x="172" y="52"/>
                    <a:pt x="181" y="55"/>
                  </a:cubicBezTo>
                  <a:cubicBezTo>
                    <a:pt x="188" y="58"/>
                    <a:pt x="207" y="57"/>
                    <a:pt x="215" y="57"/>
                  </a:cubicBezTo>
                  <a:cubicBezTo>
                    <a:pt x="199" y="72"/>
                    <a:pt x="164" y="65"/>
                    <a:pt x="151" y="53"/>
                  </a:cubicBezTo>
                  <a:cubicBezTo>
                    <a:pt x="131" y="57"/>
                    <a:pt x="121" y="72"/>
                    <a:pt x="106" y="81"/>
                  </a:cubicBezTo>
                  <a:cubicBezTo>
                    <a:pt x="83" y="106"/>
                    <a:pt x="57" y="128"/>
                    <a:pt x="33" y="152"/>
                  </a:cubicBezTo>
                  <a:cubicBezTo>
                    <a:pt x="33" y="155"/>
                    <a:pt x="33" y="159"/>
                    <a:pt x="33" y="163"/>
                  </a:cubicBezTo>
                  <a:cubicBezTo>
                    <a:pt x="24" y="170"/>
                    <a:pt x="8" y="174"/>
                    <a:pt x="0" y="163"/>
                  </a:cubicBezTo>
                  <a:cubicBezTo>
                    <a:pt x="1" y="154"/>
                    <a:pt x="9" y="153"/>
                    <a:pt x="13" y="148"/>
                  </a:cubicBezTo>
                  <a:cubicBezTo>
                    <a:pt x="12" y="143"/>
                    <a:pt x="4" y="144"/>
                    <a:pt x="0" y="141"/>
                  </a:cubicBezTo>
                  <a:cubicBezTo>
                    <a:pt x="3" y="130"/>
                    <a:pt x="11" y="124"/>
                    <a:pt x="15" y="115"/>
                  </a:cubicBezTo>
                  <a:cubicBezTo>
                    <a:pt x="26" y="113"/>
                    <a:pt x="31" y="105"/>
                    <a:pt x="41" y="102"/>
                  </a:cubicBezTo>
                  <a:cubicBezTo>
                    <a:pt x="49" y="92"/>
                    <a:pt x="65" y="90"/>
                    <a:pt x="69" y="77"/>
                  </a:cubicBezTo>
                  <a:cubicBezTo>
                    <a:pt x="76" y="78"/>
                    <a:pt x="79" y="72"/>
                    <a:pt x="84" y="68"/>
                  </a:cubicBezTo>
                  <a:cubicBezTo>
                    <a:pt x="85" y="68"/>
                    <a:pt x="88" y="67"/>
                    <a:pt x="88" y="66"/>
                  </a:cubicBezTo>
                  <a:cubicBezTo>
                    <a:pt x="98" y="57"/>
                    <a:pt x="106" y="43"/>
                    <a:pt x="116" y="36"/>
                  </a:cubicBezTo>
                  <a:cubicBezTo>
                    <a:pt x="120" y="34"/>
                    <a:pt x="125" y="34"/>
                    <a:pt x="129" y="32"/>
                  </a:cubicBezTo>
                  <a:cubicBezTo>
                    <a:pt x="137" y="27"/>
                    <a:pt x="139" y="19"/>
                    <a:pt x="151" y="17"/>
                  </a:cubicBezTo>
                  <a:cubicBezTo>
                    <a:pt x="160" y="12"/>
                    <a:pt x="162" y="1"/>
                    <a:pt x="174" y="0"/>
                  </a:cubicBezTo>
                  <a:cubicBezTo>
                    <a:pt x="179" y="5"/>
                    <a:pt x="181" y="15"/>
                    <a:pt x="183" y="23"/>
                  </a:cubicBezTo>
                  <a:cubicBezTo>
                    <a:pt x="194" y="27"/>
                    <a:pt x="205" y="31"/>
                    <a:pt x="217" y="30"/>
                  </a:cubicBezTo>
                  <a:cubicBezTo>
                    <a:pt x="224" y="28"/>
                    <a:pt x="230" y="24"/>
                    <a:pt x="241" y="27"/>
                  </a:cubicBezTo>
                  <a:cubicBezTo>
                    <a:pt x="236" y="41"/>
                    <a:pt x="246" y="37"/>
                    <a:pt x="249" y="47"/>
                  </a:cubicBezTo>
                  <a:cubicBezTo>
                    <a:pt x="249" y="51"/>
                    <a:pt x="251" y="57"/>
                    <a:pt x="245" y="55"/>
                  </a:cubicBezTo>
                  <a:cubicBezTo>
                    <a:pt x="247" y="64"/>
                    <a:pt x="249" y="74"/>
                    <a:pt x="241" y="81"/>
                  </a:cubicBezTo>
                  <a:cubicBezTo>
                    <a:pt x="239" y="81"/>
                    <a:pt x="239" y="82"/>
                    <a:pt x="239" y="83"/>
                  </a:cubicBezTo>
                  <a:close/>
                  <a:moveTo>
                    <a:pt x="133" y="42"/>
                  </a:moveTo>
                  <a:cubicBezTo>
                    <a:pt x="129" y="46"/>
                    <a:pt x="123" y="48"/>
                    <a:pt x="123" y="53"/>
                  </a:cubicBezTo>
                  <a:cubicBezTo>
                    <a:pt x="117" y="52"/>
                    <a:pt x="110" y="60"/>
                    <a:pt x="116" y="64"/>
                  </a:cubicBezTo>
                  <a:cubicBezTo>
                    <a:pt x="125" y="54"/>
                    <a:pt x="140" y="52"/>
                    <a:pt x="146" y="40"/>
                  </a:cubicBezTo>
                  <a:cubicBezTo>
                    <a:pt x="150" y="38"/>
                    <a:pt x="155" y="38"/>
                    <a:pt x="157" y="34"/>
                  </a:cubicBezTo>
                  <a:cubicBezTo>
                    <a:pt x="145" y="34"/>
                    <a:pt x="137" y="39"/>
                    <a:pt x="133"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07"/>
            <p:cNvSpPr/>
            <p:nvPr/>
          </p:nvSpPr>
          <p:spPr bwMode="auto">
            <a:xfrm>
              <a:off x="6338888" y="4906962"/>
              <a:ext cx="31750" cy="33338"/>
            </a:xfrm>
            <a:custGeom>
              <a:avLst/>
              <a:gdLst>
                <a:gd name="T0" fmla="*/ 6 w 12"/>
                <a:gd name="T1" fmla="*/ 13 h 13"/>
                <a:gd name="T2" fmla="*/ 6 w 12"/>
                <a:gd name="T3" fmla="*/ 13 h 13"/>
              </a:gdLst>
              <a:ahLst/>
              <a:cxnLst>
                <a:cxn ang="0">
                  <a:pos x="T0" y="T1"/>
                </a:cxn>
                <a:cxn ang="0">
                  <a:pos x="T2" y="T3"/>
                </a:cxn>
              </a:cxnLst>
              <a:rect l="0" t="0" r="r" b="b"/>
              <a:pathLst>
                <a:path w="12" h="13">
                  <a:moveTo>
                    <a:pt x="6" y="13"/>
                  </a:moveTo>
                  <a:cubicBezTo>
                    <a:pt x="0" y="7"/>
                    <a:pt x="12" y="0"/>
                    <a:pt x="6" y="1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08"/>
            <p:cNvSpPr/>
            <p:nvPr/>
          </p:nvSpPr>
          <p:spPr bwMode="auto">
            <a:xfrm>
              <a:off x="2149475" y="4992687"/>
              <a:ext cx="76200" cy="71438"/>
            </a:xfrm>
            <a:custGeom>
              <a:avLst/>
              <a:gdLst>
                <a:gd name="T0" fmla="*/ 2 w 30"/>
                <a:gd name="T1" fmla="*/ 15 h 28"/>
                <a:gd name="T2" fmla="*/ 9 w 30"/>
                <a:gd name="T3" fmla="*/ 0 h 28"/>
                <a:gd name="T4" fmla="*/ 30 w 30"/>
                <a:gd name="T5" fmla="*/ 11 h 28"/>
                <a:gd name="T6" fmla="*/ 26 w 30"/>
                <a:gd name="T7" fmla="*/ 24 h 28"/>
                <a:gd name="T8" fmla="*/ 22 w 30"/>
                <a:gd name="T9" fmla="*/ 21 h 28"/>
                <a:gd name="T10" fmla="*/ 15 w 30"/>
                <a:gd name="T11" fmla="*/ 21 h 28"/>
                <a:gd name="T12" fmla="*/ 15 w 30"/>
                <a:gd name="T13" fmla="*/ 17 h 28"/>
                <a:gd name="T14" fmla="*/ 9 w 30"/>
                <a:gd name="T15" fmla="*/ 19 h 28"/>
                <a:gd name="T16" fmla="*/ 9 w 30"/>
                <a:gd name="T17" fmla="*/ 11 h 28"/>
                <a:gd name="T18" fmla="*/ 2 w 30"/>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2" y="15"/>
                  </a:moveTo>
                  <a:cubicBezTo>
                    <a:pt x="0" y="6"/>
                    <a:pt x="7" y="5"/>
                    <a:pt x="9" y="0"/>
                  </a:cubicBezTo>
                  <a:cubicBezTo>
                    <a:pt x="16" y="3"/>
                    <a:pt x="22" y="8"/>
                    <a:pt x="30" y="11"/>
                  </a:cubicBezTo>
                  <a:cubicBezTo>
                    <a:pt x="30" y="15"/>
                    <a:pt x="21" y="21"/>
                    <a:pt x="26" y="24"/>
                  </a:cubicBezTo>
                  <a:cubicBezTo>
                    <a:pt x="25" y="28"/>
                    <a:pt x="23" y="22"/>
                    <a:pt x="22" y="21"/>
                  </a:cubicBezTo>
                  <a:cubicBezTo>
                    <a:pt x="21" y="21"/>
                    <a:pt x="16" y="22"/>
                    <a:pt x="15" y="21"/>
                  </a:cubicBezTo>
                  <a:cubicBezTo>
                    <a:pt x="15" y="21"/>
                    <a:pt x="16" y="17"/>
                    <a:pt x="15" y="17"/>
                  </a:cubicBezTo>
                  <a:cubicBezTo>
                    <a:pt x="15" y="17"/>
                    <a:pt x="10" y="21"/>
                    <a:pt x="9" y="19"/>
                  </a:cubicBezTo>
                  <a:cubicBezTo>
                    <a:pt x="8" y="18"/>
                    <a:pt x="10" y="11"/>
                    <a:pt x="9" y="11"/>
                  </a:cubicBezTo>
                  <a:cubicBezTo>
                    <a:pt x="8" y="10"/>
                    <a:pt x="6" y="17"/>
                    <a:pt x="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09"/>
            <p:cNvSpPr>
              <a:spLocks noEditPoints="1"/>
            </p:cNvSpPr>
            <p:nvPr/>
          </p:nvSpPr>
          <p:spPr bwMode="auto">
            <a:xfrm>
              <a:off x="631825" y="5100637"/>
              <a:ext cx="1976438" cy="1712913"/>
            </a:xfrm>
            <a:custGeom>
              <a:avLst/>
              <a:gdLst>
                <a:gd name="T0" fmla="*/ 422 w 775"/>
                <a:gd name="T1" fmla="*/ 471 h 672"/>
                <a:gd name="T2" fmla="*/ 379 w 775"/>
                <a:gd name="T3" fmla="*/ 438 h 672"/>
                <a:gd name="T4" fmla="*/ 329 w 775"/>
                <a:gd name="T5" fmla="*/ 406 h 672"/>
                <a:gd name="T6" fmla="*/ 301 w 775"/>
                <a:gd name="T7" fmla="*/ 374 h 672"/>
                <a:gd name="T8" fmla="*/ 254 w 775"/>
                <a:gd name="T9" fmla="*/ 376 h 672"/>
                <a:gd name="T10" fmla="*/ 235 w 775"/>
                <a:gd name="T11" fmla="*/ 336 h 672"/>
                <a:gd name="T12" fmla="*/ 179 w 775"/>
                <a:gd name="T13" fmla="*/ 288 h 672"/>
                <a:gd name="T14" fmla="*/ 91 w 775"/>
                <a:gd name="T15" fmla="*/ 181 h 672"/>
                <a:gd name="T16" fmla="*/ 31 w 775"/>
                <a:gd name="T17" fmla="*/ 65 h 672"/>
                <a:gd name="T18" fmla="*/ 8 w 775"/>
                <a:gd name="T19" fmla="*/ 1 h 672"/>
                <a:gd name="T20" fmla="*/ 40 w 775"/>
                <a:gd name="T21" fmla="*/ 44 h 672"/>
                <a:gd name="T22" fmla="*/ 91 w 775"/>
                <a:gd name="T23" fmla="*/ 168 h 672"/>
                <a:gd name="T24" fmla="*/ 113 w 775"/>
                <a:gd name="T25" fmla="*/ 198 h 672"/>
                <a:gd name="T26" fmla="*/ 149 w 775"/>
                <a:gd name="T27" fmla="*/ 218 h 672"/>
                <a:gd name="T28" fmla="*/ 207 w 775"/>
                <a:gd name="T29" fmla="*/ 267 h 672"/>
                <a:gd name="T30" fmla="*/ 213 w 775"/>
                <a:gd name="T31" fmla="*/ 299 h 672"/>
                <a:gd name="T32" fmla="*/ 280 w 775"/>
                <a:gd name="T33" fmla="*/ 346 h 672"/>
                <a:gd name="T34" fmla="*/ 391 w 775"/>
                <a:gd name="T35" fmla="*/ 406 h 672"/>
                <a:gd name="T36" fmla="*/ 355 w 775"/>
                <a:gd name="T37" fmla="*/ 398 h 672"/>
                <a:gd name="T38" fmla="*/ 334 w 775"/>
                <a:gd name="T39" fmla="*/ 393 h 672"/>
                <a:gd name="T40" fmla="*/ 383 w 775"/>
                <a:gd name="T41" fmla="*/ 430 h 672"/>
                <a:gd name="T42" fmla="*/ 424 w 775"/>
                <a:gd name="T43" fmla="*/ 436 h 672"/>
                <a:gd name="T44" fmla="*/ 404 w 775"/>
                <a:gd name="T45" fmla="*/ 445 h 672"/>
                <a:gd name="T46" fmla="*/ 445 w 775"/>
                <a:gd name="T47" fmla="*/ 462 h 672"/>
                <a:gd name="T48" fmla="*/ 482 w 775"/>
                <a:gd name="T49" fmla="*/ 503 h 672"/>
                <a:gd name="T50" fmla="*/ 484 w 775"/>
                <a:gd name="T51" fmla="*/ 486 h 672"/>
                <a:gd name="T52" fmla="*/ 509 w 775"/>
                <a:gd name="T53" fmla="*/ 501 h 672"/>
                <a:gd name="T54" fmla="*/ 514 w 775"/>
                <a:gd name="T55" fmla="*/ 518 h 672"/>
                <a:gd name="T56" fmla="*/ 548 w 775"/>
                <a:gd name="T57" fmla="*/ 546 h 672"/>
                <a:gd name="T58" fmla="*/ 615 w 775"/>
                <a:gd name="T59" fmla="*/ 580 h 672"/>
                <a:gd name="T60" fmla="*/ 666 w 775"/>
                <a:gd name="T61" fmla="*/ 614 h 672"/>
                <a:gd name="T62" fmla="*/ 707 w 775"/>
                <a:gd name="T63" fmla="*/ 619 h 672"/>
                <a:gd name="T64" fmla="*/ 741 w 775"/>
                <a:gd name="T65" fmla="*/ 646 h 672"/>
                <a:gd name="T66" fmla="*/ 733 w 775"/>
                <a:gd name="T67" fmla="*/ 662 h 672"/>
                <a:gd name="T68" fmla="*/ 683 w 775"/>
                <a:gd name="T69" fmla="*/ 634 h 672"/>
                <a:gd name="T70" fmla="*/ 651 w 775"/>
                <a:gd name="T71" fmla="*/ 636 h 672"/>
                <a:gd name="T72" fmla="*/ 634 w 775"/>
                <a:gd name="T73" fmla="*/ 604 h 672"/>
                <a:gd name="T74" fmla="*/ 604 w 775"/>
                <a:gd name="T75" fmla="*/ 580 h 672"/>
                <a:gd name="T76" fmla="*/ 539 w 775"/>
                <a:gd name="T77" fmla="*/ 548 h 672"/>
                <a:gd name="T78" fmla="*/ 486 w 775"/>
                <a:gd name="T79" fmla="*/ 511 h 672"/>
                <a:gd name="T80" fmla="*/ 471 w 775"/>
                <a:gd name="T81" fmla="*/ 503 h 672"/>
                <a:gd name="T82" fmla="*/ 464 w 775"/>
                <a:gd name="T83" fmla="*/ 494 h 672"/>
                <a:gd name="T84" fmla="*/ 252 w 775"/>
                <a:gd name="T85" fmla="*/ 348 h 672"/>
                <a:gd name="T86" fmla="*/ 642 w 775"/>
                <a:gd name="T87" fmla="*/ 616 h 672"/>
                <a:gd name="T88" fmla="*/ 642 w 775"/>
                <a:gd name="T89" fmla="*/ 61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5" h="672">
                  <a:moveTo>
                    <a:pt x="439" y="492"/>
                  </a:moveTo>
                  <a:cubicBezTo>
                    <a:pt x="436" y="487"/>
                    <a:pt x="435" y="480"/>
                    <a:pt x="432" y="475"/>
                  </a:cubicBezTo>
                  <a:cubicBezTo>
                    <a:pt x="430" y="472"/>
                    <a:pt x="425" y="472"/>
                    <a:pt x="422" y="471"/>
                  </a:cubicBezTo>
                  <a:cubicBezTo>
                    <a:pt x="414" y="461"/>
                    <a:pt x="405" y="455"/>
                    <a:pt x="396" y="447"/>
                  </a:cubicBezTo>
                  <a:cubicBezTo>
                    <a:pt x="395" y="446"/>
                    <a:pt x="392" y="443"/>
                    <a:pt x="391" y="443"/>
                  </a:cubicBezTo>
                  <a:cubicBezTo>
                    <a:pt x="388" y="441"/>
                    <a:pt x="381" y="441"/>
                    <a:pt x="379" y="438"/>
                  </a:cubicBezTo>
                  <a:cubicBezTo>
                    <a:pt x="378" y="438"/>
                    <a:pt x="378" y="435"/>
                    <a:pt x="376" y="434"/>
                  </a:cubicBezTo>
                  <a:cubicBezTo>
                    <a:pt x="367" y="427"/>
                    <a:pt x="350" y="417"/>
                    <a:pt x="340" y="406"/>
                  </a:cubicBezTo>
                  <a:cubicBezTo>
                    <a:pt x="336" y="406"/>
                    <a:pt x="333" y="406"/>
                    <a:pt x="329" y="406"/>
                  </a:cubicBezTo>
                  <a:cubicBezTo>
                    <a:pt x="329" y="403"/>
                    <a:pt x="329" y="401"/>
                    <a:pt x="329" y="398"/>
                  </a:cubicBezTo>
                  <a:cubicBezTo>
                    <a:pt x="324" y="395"/>
                    <a:pt x="320" y="390"/>
                    <a:pt x="312" y="389"/>
                  </a:cubicBezTo>
                  <a:cubicBezTo>
                    <a:pt x="309" y="384"/>
                    <a:pt x="304" y="380"/>
                    <a:pt x="301" y="374"/>
                  </a:cubicBezTo>
                  <a:cubicBezTo>
                    <a:pt x="288" y="372"/>
                    <a:pt x="279" y="358"/>
                    <a:pt x="263" y="366"/>
                  </a:cubicBezTo>
                  <a:cubicBezTo>
                    <a:pt x="264" y="376"/>
                    <a:pt x="275" y="376"/>
                    <a:pt x="271" y="391"/>
                  </a:cubicBezTo>
                  <a:cubicBezTo>
                    <a:pt x="261" y="391"/>
                    <a:pt x="258" y="383"/>
                    <a:pt x="254" y="376"/>
                  </a:cubicBezTo>
                  <a:cubicBezTo>
                    <a:pt x="249" y="380"/>
                    <a:pt x="244" y="382"/>
                    <a:pt x="237" y="378"/>
                  </a:cubicBezTo>
                  <a:cubicBezTo>
                    <a:pt x="234" y="368"/>
                    <a:pt x="225" y="350"/>
                    <a:pt x="231" y="338"/>
                  </a:cubicBezTo>
                  <a:cubicBezTo>
                    <a:pt x="231" y="338"/>
                    <a:pt x="235" y="335"/>
                    <a:pt x="235" y="336"/>
                  </a:cubicBezTo>
                  <a:cubicBezTo>
                    <a:pt x="232" y="319"/>
                    <a:pt x="214" y="320"/>
                    <a:pt x="207" y="305"/>
                  </a:cubicBezTo>
                  <a:cubicBezTo>
                    <a:pt x="201" y="306"/>
                    <a:pt x="200" y="301"/>
                    <a:pt x="194" y="301"/>
                  </a:cubicBezTo>
                  <a:cubicBezTo>
                    <a:pt x="193" y="294"/>
                    <a:pt x="184" y="293"/>
                    <a:pt x="179" y="288"/>
                  </a:cubicBezTo>
                  <a:cubicBezTo>
                    <a:pt x="175" y="274"/>
                    <a:pt x="161" y="266"/>
                    <a:pt x="151" y="254"/>
                  </a:cubicBezTo>
                  <a:cubicBezTo>
                    <a:pt x="142" y="243"/>
                    <a:pt x="127" y="229"/>
                    <a:pt x="117" y="215"/>
                  </a:cubicBezTo>
                  <a:cubicBezTo>
                    <a:pt x="109" y="206"/>
                    <a:pt x="99" y="193"/>
                    <a:pt x="91" y="181"/>
                  </a:cubicBezTo>
                  <a:cubicBezTo>
                    <a:pt x="85" y="172"/>
                    <a:pt x="82" y="162"/>
                    <a:pt x="74" y="153"/>
                  </a:cubicBezTo>
                  <a:cubicBezTo>
                    <a:pt x="72" y="150"/>
                    <a:pt x="69" y="145"/>
                    <a:pt x="63" y="145"/>
                  </a:cubicBezTo>
                  <a:cubicBezTo>
                    <a:pt x="55" y="116"/>
                    <a:pt x="34" y="100"/>
                    <a:pt x="31" y="65"/>
                  </a:cubicBezTo>
                  <a:cubicBezTo>
                    <a:pt x="24" y="61"/>
                    <a:pt x="26" y="67"/>
                    <a:pt x="18" y="67"/>
                  </a:cubicBezTo>
                  <a:cubicBezTo>
                    <a:pt x="11" y="54"/>
                    <a:pt x="25" y="50"/>
                    <a:pt x="25" y="37"/>
                  </a:cubicBezTo>
                  <a:cubicBezTo>
                    <a:pt x="19" y="25"/>
                    <a:pt x="0" y="19"/>
                    <a:pt x="8" y="1"/>
                  </a:cubicBezTo>
                  <a:cubicBezTo>
                    <a:pt x="16" y="9"/>
                    <a:pt x="24" y="0"/>
                    <a:pt x="38" y="1"/>
                  </a:cubicBezTo>
                  <a:cubicBezTo>
                    <a:pt x="36" y="11"/>
                    <a:pt x="44" y="23"/>
                    <a:pt x="35" y="33"/>
                  </a:cubicBezTo>
                  <a:cubicBezTo>
                    <a:pt x="35" y="37"/>
                    <a:pt x="39" y="40"/>
                    <a:pt x="40" y="44"/>
                  </a:cubicBezTo>
                  <a:cubicBezTo>
                    <a:pt x="40" y="49"/>
                    <a:pt x="37" y="56"/>
                    <a:pt x="38" y="61"/>
                  </a:cubicBezTo>
                  <a:cubicBezTo>
                    <a:pt x="38" y="75"/>
                    <a:pt x="48" y="89"/>
                    <a:pt x="53" y="102"/>
                  </a:cubicBezTo>
                  <a:cubicBezTo>
                    <a:pt x="61" y="124"/>
                    <a:pt x="77" y="148"/>
                    <a:pt x="91" y="168"/>
                  </a:cubicBezTo>
                  <a:cubicBezTo>
                    <a:pt x="94" y="172"/>
                    <a:pt x="97" y="175"/>
                    <a:pt x="100" y="179"/>
                  </a:cubicBezTo>
                  <a:cubicBezTo>
                    <a:pt x="102" y="182"/>
                    <a:pt x="106" y="184"/>
                    <a:pt x="108" y="188"/>
                  </a:cubicBezTo>
                  <a:cubicBezTo>
                    <a:pt x="111" y="190"/>
                    <a:pt x="111" y="195"/>
                    <a:pt x="113" y="198"/>
                  </a:cubicBezTo>
                  <a:cubicBezTo>
                    <a:pt x="115" y="202"/>
                    <a:pt x="121" y="202"/>
                    <a:pt x="119" y="207"/>
                  </a:cubicBezTo>
                  <a:cubicBezTo>
                    <a:pt x="128" y="206"/>
                    <a:pt x="130" y="212"/>
                    <a:pt x="138" y="211"/>
                  </a:cubicBezTo>
                  <a:cubicBezTo>
                    <a:pt x="141" y="217"/>
                    <a:pt x="142" y="221"/>
                    <a:pt x="149" y="218"/>
                  </a:cubicBezTo>
                  <a:cubicBezTo>
                    <a:pt x="151" y="224"/>
                    <a:pt x="144" y="222"/>
                    <a:pt x="143" y="226"/>
                  </a:cubicBezTo>
                  <a:cubicBezTo>
                    <a:pt x="151" y="245"/>
                    <a:pt x="167" y="256"/>
                    <a:pt x="179" y="271"/>
                  </a:cubicBezTo>
                  <a:cubicBezTo>
                    <a:pt x="187" y="268"/>
                    <a:pt x="195" y="266"/>
                    <a:pt x="207" y="267"/>
                  </a:cubicBezTo>
                  <a:cubicBezTo>
                    <a:pt x="207" y="269"/>
                    <a:pt x="207" y="271"/>
                    <a:pt x="207" y="273"/>
                  </a:cubicBezTo>
                  <a:cubicBezTo>
                    <a:pt x="217" y="274"/>
                    <a:pt x="221" y="281"/>
                    <a:pt x="224" y="288"/>
                  </a:cubicBezTo>
                  <a:cubicBezTo>
                    <a:pt x="222" y="293"/>
                    <a:pt x="220" y="298"/>
                    <a:pt x="213" y="299"/>
                  </a:cubicBezTo>
                  <a:cubicBezTo>
                    <a:pt x="221" y="312"/>
                    <a:pt x="232" y="322"/>
                    <a:pt x="248" y="327"/>
                  </a:cubicBezTo>
                  <a:cubicBezTo>
                    <a:pt x="248" y="337"/>
                    <a:pt x="261" y="336"/>
                    <a:pt x="263" y="344"/>
                  </a:cubicBezTo>
                  <a:cubicBezTo>
                    <a:pt x="271" y="343"/>
                    <a:pt x="272" y="348"/>
                    <a:pt x="280" y="346"/>
                  </a:cubicBezTo>
                  <a:cubicBezTo>
                    <a:pt x="281" y="364"/>
                    <a:pt x="300" y="365"/>
                    <a:pt x="308" y="376"/>
                  </a:cubicBezTo>
                  <a:cubicBezTo>
                    <a:pt x="313" y="377"/>
                    <a:pt x="313" y="372"/>
                    <a:pt x="319" y="374"/>
                  </a:cubicBezTo>
                  <a:cubicBezTo>
                    <a:pt x="341" y="386"/>
                    <a:pt x="368" y="395"/>
                    <a:pt x="391" y="406"/>
                  </a:cubicBezTo>
                  <a:cubicBezTo>
                    <a:pt x="385" y="413"/>
                    <a:pt x="377" y="404"/>
                    <a:pt x="368" y="406"/>
                  </a:cubicBezTo>
                  <a:cubicBezTo>
                    <a:pt x="367" y="405"/>
                    <a:pt x="366" y="403"/>
                    <a:pt x="366" y="400"/>
                  </a:cubicBezTo>
                  <a:cubicBezTo>
                    <a:pt x="358" y="403"/>
                    <a:pt x="362" y="399"/>
                    <a:pt x="355" y="398"/>
                  </a:cubicBezTo>
                  <a:cubicBezTo>
                    <a:pt x="352" y="393"/>
                    <a:pt x="350" y="399"/>
                    <a:pt x="344" y="396"/>
                  </a:cubicBezTo>
                  <a:cubicBezTo>
                    <a:pt x="345" y="391"/>
                    <a:pt x="343" y="390"/>
                    <a:pt x="342" y="387"/>
                  </a:cubicBezTo>
                  <a:cubicBezTo>
                    <a:pt x="341" y="391"/>
                    <a:pt x="336" y="391"/>
                    <a:pt x="334" y="393"/>
                  </a:cubicBezTo>
                  <a:cubicBezTo>
                    <a:pt x="332" y="401"/>
                    <a:pt x="341" y="399"/>
                    <a:pt x="344" y="402"/>
                  </a:cubicBezTo>
                  <a:cubicBezTo>
                    <a:pt x="350" y="412"/>
                    <a:pt x="365" y="414"/>
                    <a:pt x="370" y="426"/>
                  </a:cubicBezTo>
                  <a:cubicBezTo>
                    <a:pt x="376" y="425"/>
                    <a:pt x="377" y="430"/>
                    <a:pt x="383" y="430"/>
                  </a:cubicBezTo>
                  <a:cubicBezTo>
                    <a:pt x="387" y="436"/>
                    <a:pt x="392" y="441"/>
                    <a:pt x="398" y="445"/>
                  </a:cubicBezTo>
                  <a:cubicBezTo>
                    <a:pt x="403" y="445"/>
                    <a:pt x="401" y="437"/>
                    <a:pt x="404" y="434"/>
                  </a:cubicBezTo>
                  <a:cubicBezTo>
                    <a:pt x="410" y="436"/>
                    <a:pt x="416" y="437"/>
                    <a:pt x="424" y="436"/>
                  </a:cubicBezTo>
                  <a:cubicBezTo>
                    <a:pt x="427" y="444"/>
                    <a:pt x="436" y="431"/>
                    <a:pt x="437" y="441"/>
                  </a:cubicBezTo>
                  <a:cubicBezTo>
                    <a:pt x="438" y="445"/>
                    <a:pt x="422" y="447"/>
                    <a:pt x="417" y="447"/>
                  </a:cubicBezTo>
                  <a:cubicBezTo>
                    <a:pt x="411" y="447"/>
                    <a:pt x="407" y="440"/>
                    <a:pt x="404" y="445"/>
                  </a:cubicBezTo>
                  <a:cubicBezTo>
                    <a:pt x="404" y="453"/>
                    <a:pt x="412" y="453"/>
                    <a:pt x="417" y="456"/>
                  </a:cubicBezTo>
                  <a:cubicBezTo>
                    <a:pt x="421" y="462"/>
                    <a:pt x="427" y="465"/>
                    <a:pt x="432" y="471"/>
                  </a:cubicBezTo>
                  <a:cubicBezTo>
                    <a:pt x="434" y="465"/>
                    <a:pt x="441" y="465"/>
                    <a:pt x="445" y="462"/>
                  </a:cubicBezTo>
                  <a:cubicBezTo>
                    <a:pt x="450" y="467"/>
                    <a:pt x="452" y="475"/>
                    <a:pt x="456" y="481"/>
                  </a:cubicBezTo>
                  <a:cubicBezTo>
                    <a:pt x="459" y="486"/>
                    <a:pt x="464" y="489"/>
                    <a:pt x="464" y="494"/>
                  </a:cubicBezTo>
                  <a:cubicBezTo>
                    <a:pt x="473" y="491"/>
                    <a:pt x="477" y="500"/>
                    <a:pt x="482" y="503"/>
                  </a:cubicBezTo>
                  <a:cubicBezTo>
                    <a:pt x="486" y="505"/>
                    <a:pt x="493" y="502"/>
                    <a:pt x="490" y="509"/>
                  </a:cubicBezTo>
                  <a:cubicBezTo>
                    <a:pt x="496" y="506"/>
                    <a:pt x="492" y="504"/>
                    <a:pt x="492" y="496"/>
                  </a:cubicBezTo>
                  <a:cubicBezTo>
                    <a:pt x="485" y="498"/>
                    <a:pt x="492" y="484"/>
                    <a:pt x="484" y="486"/>
                  </a:cubicBezTo>
                  <a:cubicBezTo>
                    <a:pt x="484" y="479"/>
                    <a:pt x="501" y="481"/>
                    <a:pt x="505" y="483"/>
                  </a:cubicBezTo>
                  <a:cubicBezTo>
                    <a:pt x="507" y="493"/>
                    <a:pt x="499" y="493"/>
                    <a:pt x="497" y="499"/>
                  </a:cubicBezTo>
                  <a:cubicBezTo>
                    <a:pt x="499" y="505"/>
                    <a:pt x="506" y="495"/>
                    <a:pt x="509" y="501"/>
                  </a:cubicBezTo>
                  <a:cubicBezTo>
                    <a:pt x="509" y="504"/>
                    <a:pt x="503" y="501"/>
                    <a:pt x="503" y="505"/>
                  </a:cubicBezTo>
                  <a:cubicBezTo>
                    <a:pt x="506" y="508"/>
                    <a:pt x="519" y="501"/>
                    <a:pt x="522" y="509"/>
                  </a:cubicBezTo>
                  <a:cubicBezTo>
                    <a:pt x="524" y="517"/>
                    <a:pt x="513" y="511"/>
                    <a:pt x="514" y="518"/>
                  </a:cubicBezTo>
                  <a:cubicBezTo>
                    <a:pt x="511" y="525"/>
                    <a:pt x="518" y="521"/>
                    <a:pt x="522" y="524"/>
                  </a:cubicBezTo>
                  <a:cubicBezTo>
                    <a:pt x="527" y="528"/>
                    <a:pt x="531" y="537"/>
                    <a:pt x="542" y="537"/>
                  </a:cubicBezTo>
                  <a:cubicBezTo>
                    <a:pt x="542" y="541"/>
                    <a:pt x="547" y="541"/>
                    <a:pt x="548" y="546"/>
                  </a:cubicBezTo>
                  <a:cubicBezTo>
                    <a:pt x="565" y="551"/>
                    <a:pt x="578" y="559"/>
                    <a:pt x="589" y="569"/>
                  </a:cubicBezTo>
                  <a:cubicBezTo>
                    <a:pt x="599" y="570"/>
                    <a:pt x="605" y="576"/>
                    <a:pt x="610" y="582"/>
                  </a:cubicBezTo>
                  <a:cubicBezTo>
                    <a:pt x="613" y="583"/>
                    <a:pt x="614" y="582"/>
                    <a:pt x="615" y="580"/>
                  </a:cubicBezTo>
                  <a:cubicBezTo>
                    <a:pt x="619" y="582"/>
                    <a:pt x="620" y="588"/>
                    <a:pt x="623" y="591"/>
                  </a:cubicBezTo>
                  <a:cubicBezTo>
                    <a:pt x="625" y="590"/>
                    <a:pt x="627" y="588"/>
                    <a:pt x="630" y="589"/>
                  </a:cubicBezTo>
                  <a:cubicBezTo>
                    <a:pt x="639" y="600"/>
                    <a:pt x="653" y="606"/>
                    <a:pt x="666" y="614"/>
                  </a:cubicBezTo>
                  <a:cubicBezTo>
                    <a:pt x="671" y="618"/>
                    <a:pt x="680" y="624"/>
                    <a:pt x="690" y="625"/>
                  </a:cubicBezTo>
                  <a:cubicBezTo>
                    <a:pt x="695" y="632"/>
                    <a:pt x="707" y="642"/>
                    <a:pt x="718" y="638"/>
                  </a:cubicBezTo>
                  <a:cubicBezTo>
                    <a:pt x="719" y="626"/>
                    <a:pt x="705" y="630"/>
                    <a:pt x="707" y="619"/>
                  </a:cubicBezTo>
                  <a:cubicBezTo>
                    <a:pt x="712" y="620"/>
                    <a:pt x="712" y="615"/>
                    <a:pt x="715" y="614"/>
                  </a:cubicBezTo>
                  <a:cubicBezTo>
                    <a:pt x="722" y="613"/>
                    <a:pt x="732" y="618"/>
                    <a:pt x="741" y="619"/>
                  </a:cubicBezTo>
                  <a:cubicBezTo>
                    <a:pt x="738" y="630"/>
                    <a:pt x="757" y="642"/>
                    <a:pt x="741" y="646"/>
                  </a:cubicBezTo>
                  <a:cubicBezTo>
                    <a:pt x="744" y="662"/>
                    <a:pt x="767" y="658"/>
                    <a:pt x="775" y="668"/>
                  </a:cubicBezTo>
                  <a:cubicBezTo>
                    <a:pt x="769" y="672"/>
                    <a:pt x="754" y="667"/>
                    <a:pt x="750" y="662"/>
                  </a:cubicBezTo>
                  <a:cubicBezTo>
                    <a:pt x="744" y="662"/>
                    <a:pt x="738" y="662"/>
                    <a:pt x="733" y="662"/>
                  </a:cubicBezTo>
                  <a:cubicBezTo>
                    <a:pt x="721" y="655"/>
                    <a:pt x="716" y="642"/>
                    <a:pt x="698" y="642"/>
                  </a:cubicBezTo>
                  <a:cubicBezTo>
                    <a:pt x="696" y="642"/>
                    <a:pt x="697" y="637"/>
                    <a:pt x="696" y="636"/>
                  </a:cubicBezTo>
                  <a:cubicBezTo>
                    <a:pt x="693" y="634"/>
                    <a:pt x="687" y="636"/>
                    <a:pt x="683" y="634"/>
                  </a:cubicBezTo>
                  <a:cubicBezTo>
                    <a:pt x="681" y="633"/>
                    <a:pt x="683" y="624"/>
                    <a:pt x="675" y="627"/>
                  </a:cubicBezTo>
                  <a:cubicBezTo>
                    <a:pt x="665" y="629"/>
                    <a:pt x="677" y="638"/>
                    <a:pt x="670" y="642"/>
                  </a:cubicBezTo>
                  <a:cubicBezTo>
                    <a:pt x="664" y="647"/>
                    <a:pt x="659" y="636"/>
                    <a:pt x="651" y="636"/>
                  </a:cubicBezTo>
                  <a:cubicBezTo>
                    <a:pt x="644" y="638"/>
                    <a:pt x="641" y="644"/>
                    <a:pt x="636" y="649"/>
                  </a:cubicBezTo>
                  <a:cubicBezTo>
                    <a:pt x="624" y="647"/>
                    <a:pt x="626" y="631"/>
                    <a:pt x="623" y="621"/>
                  </a:cubicBezTo>
                  <a:cubicBezTo>
                    <a:pt x="624" y="612"/>
                    <a:pt x="633" y="612"/>
                    <a:pt x="634" y="604"/>
                  </a:cubicBezTo>
                  <a:cubicBezTo>
                    <a:pt x="633" y="599"/>
                    <a:pt x="628" y="599"/>
                    <a:pt x="625" y="597"/>
                  </a:cubicBezTo>
                  <a:cubicBezTo>
                    <a:pt x="621" y="594"/>
                    <a:pt x="616" y="591"/>
                    <a:pt x="610" y="586"/>
                  </a:cubicBezTo>
                  <a:cubicBezTo>
                    <a:pt x="607" y="584"/>
                    <a:pt x="606" y="582"/>
                    <a:pt x="604" y="580"/>
                  </a:cubicBezTo>
                  <a:cubicBezTo>
                    <a:pt x="600" y="578"/>
                    <a:pt x="592" y="581"/>
                    <a:pt x="593" y="574"/>
                  </a:cubicBezTo>
                  <a:cubicBezTo>
                    <a:pt x="578" y="573"/>
                    <a:pt x="573" y="564"/>
                    <a:pt x="565" y="556"/>
                  </a:cubicBezTo>
                  <a:cubicBezTo>
                    <a:pt x="551" y="559"/>
                    <a:pt x="553" y="546"/>
                    <a:pt x="539" y="548"/>
                  </a:cubicBezTo>
                  <a:cubicBezTo>
                    <a:pt x="538" y="543"/>
                    <a:pt x="532" y="542"/>
                    <a:pt x="531" y="537"/>
                  </a:cubicBezTo>
                  <a:cubicBezTo>
                    <a:pt x="516" y="532"/>
                    <a:pt x="503" y="522"/>
                    <a:pt x="490" y="514"/>
                  </a:cubicBezTo>
                  <a:cubicBezTo>
                    <a:pt x="488" y="512"/>
                    <a:pt x="488" y="513"/>
                    <a:pt x="486" y="511"/>
                  </a:cubicBezTo>
                  <a:cubicBezTo>
                    <a:pt x="484" y="510"/>
                    <a:pt x="481" y="511"/>
                    <a:pt x="479" y="509"/>
                  </a:cubicBezTo>
                  <a:cubicBezTo>
                    <a:pt x="479" y="509"/>
                    <a:pt x="480" y="505"/>
                    <a:pt x="479" y="505"/>
                  </a:cubicBezTo>
                  <a:cubicBezTo>
                    <a:pt x="477" y="503"/>
                    <a:pt x="473" y="504"/>
                    <a:pt x="471" y="503"/>
                  </a:cubicBezTo>
                  <a:cubicBezTo>
                    <a:pt x="470" y="502"/>
                    <a:pt x="469" y="499"/>
                    <a:pt x="469" y="499"/>
                  </a:cubicBezTo>
                  <a:cubicBezTo>
                    <a:pt x="468" y="498"/>
                    <a:pt x="465" y="499"/>
                    <a:pt x="464" y="499"/>
                  </a:cubicBezTo>
                  <a:cubicBezTo>
                    <a:pt x="464" y="498"/>
                    <a:pt x="465" y="495"/>
                    <a:pt x="464" y="494"/>
                  </a:cubicBezTo>
                  <a:cubicBezTo>
                    <a:pt x="461" y="492"/>
                    <a:pt x="456" y="493"/>
                    <a:pt x="454" y="490"/>
                  </a:cubicBezTo>
                  <a:cubicBezTo>
                    <a:pt x="449" y="491"/>
                    <a:pt x="446" y="493"/>
                    <a:pt x="439" y="492"/>
                  </a:cubicBezTo>
                  <a:close/>
                  <a:moveTo>
                    <a:pt x="252" y="348"/>
                  </a:moveTo>
                  <a:cubicBezTo>
                    <a:pt x="251" y="359"/>
                    <a:pt x="255" y="364"/>
                    <a:pt x="263" y="366"/>
                  </a:cubicBezTo>
                  <a:cubicBezTo>
                    <a:pt x="267" y="359"/>
                    <a:pt x="261" y="348"/>
                    <a:pt x="252" y="348"/>
                  </a:cubicBezTo>
                  <a:close/>
                  <a:moveTo>
                    <a:pt x="642" y="616"/>
                  </a:moveTo>
                  <a:cubicBezTo>
                    <a:pt x="648" y="617"/>
                    <a:pt x="651" y="615"/>
                    <a:pt x="653" y="612"/>
                  </a:cubicBezTo>
                  <a:cubicBezTo>
                    <a:pt x="649" y="610"/>
                    <a:pt x="647" y="607"/>
                    <a:pt x="642" y="606"/>
                  </a:cubicBezTo>
                  <a:cubicBezTo>
                    <a:pt x="640" y="609"/>
                    <a:pt x="640" y="614"/>
                    <a:pt x="642" y="6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10"/>
            <p:cNvSpPr/>
            <p:nvPr/>
          </p:nvSpPr>
          <p:spPr bwMode="auto">
            <a:xfrm>
              <a:off x="5051425" y="5113337"/>
              <a:ext cx="28575" cy="46038"/>
            </a:xfrm>
            <a:custGeom>
              <a:avLst/>
              <a:gdLst>
                <a:gd name="T0" fmla="*/ 0 w 11"/>
                <a:gd name="T1" fmla="*/ 11 h 18"/>
                <a:gd name="T2" fmla="*/ 2 w 11"/>
                <a:gd name="T3" fmla="*/ 15 h 18"/>
                <a:gd name="T4" fmla="*/ 2 w 11"/>
                <a:gd name="T5" fmla="*/ 9 h 18"/>
                <a:gd name="T6" fmla="*/ 11 w 11"/>
                <a:gd name="T7" fmla="*/ 15 h 18"/>
                <a:gd name="T8" fmla="*/ 2 w 11"/>
                <a:gd name="T9" fmla="*/ 17 h 18"/>
                <a:gd name="T10" fmla="*/ 0 w 11"/>
                <a:gd name="T11" fmla="*/ 11 h 18"/>
              </a:gdLst>
              <a:ahLst/>
              <a:cxnLst>
                <a:cxn ang="0">
                  <a:pos x="T0" y="T1"/>
                </a:cxn>
                <a:cxn ang="0">
                  <a:pos x="T2" y="T3"/>
                </a:cxn>
                <a:cxn ang="0">
                  <a:pos x="T4" y="T5"/>
                </a:cxn>
                <a:cxn ang="0">
                  <a:pos x="T6" y="T7"/>
                </a:cxn>
                <a:cxn ang="0">
                  <a:pos x="T8" y="T9"/>
                </a:cxn>
                <a:cxn ang="0">
                  <a:pos x="T10" y="T11"/>
                </a:cxn>
              </a:cxnLst>
              <a:rect l="0" t="0" r="r" b="b"/>
              <a:pathLst>
                <a:path w="11" h="18">
                  <a:moveTo>
                    <a:pt x="0" y="11"/>
                  </a:moveTo>
                  <a:cubicBezTo>
                    <a:pt x="2" y="11"/>
                    <a:pt x="2" y="14"/>
                    <a:pt x="2" y="15"/>
                  </a:cubicBezTo>
                  <a:cubicBezTo>
                    <a:pt x="6" y="16"/>
                    <a:pt x="10" y="7"/>
                    <a:pt x="2" y="9"/>
                  </a:cubicBezTo>
                  <a:cubicBezTo>
                    <a:pt x="5" y="0"/>
                    <a:pt x="11" y="9"/>
                    <a:pt x="11" y="15"/>
                  </a:cubicBezTo>
                  <a:cubicBezTo>
                    <a:pt x="7" y="15"/>
                    <a:pt x="6" y="18"/>
                    <a:pt x="2" y="17"/>
                  </a:cubicBezTo>
                  <a:cubicBezTo>
                    <a:pt x="1" y="16"/>
                    <a:pt x="0" y="14"/>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11"/>
            <p:cNvSpPr/>
            <p:nvPr/>
          </p:nvSpPr>
          <p:spPr bwMode="auto">
            <a:xfrm>
              <a:off x="6178550" y="5126037"/>
              <a:ext cx="46038" cy="49213"/>
            </a:xfrm>
            <a:custGeom>
              <a:avLst/>
              <a:gdLst>
                <a:gd name="T0" fmla="*/ 13 w 18"/>
                <a:gd name="T1" fmla="*/ 4 h 19"/>
                <a:gd name="T2" fmla="*/ 13 w 18"/>
                <a:gd name="T3" fmla="*/ 19 h 19"/>
                <a:gd name="T4" fmla="*/ 13 w 18"/>
                <a:gd name="T5" fmla="*/ 4 h 19"/>
              </a:gdLst>
              <a:ahLst/>
              <a:cxnLst>
                <a:cxn ang="0">
                  <a:pos x="T0" y="T1"/>
                </a:cxn>
                <a:cxn ang="0">
                  <a:pos x="T2" y="T3"/>
                </a:cxn>
                <a:cxn ang="0">
                  <a:pos x="T4" y="T5"/>
                </a:cxn>
              </a:cxnLst>
              <a:rect l="0" t="0" r="r" b="b"/>
              <a:pathLst>
                <a:path w="18" h="19">
                  <a:moveTo>
                    <a:pt x="13" y="4"/>
                  </a:moveTo>
                  <a:cubicBezTo>
                    <a:pt x="18" y="0"/>
                    <a:pt x="11" y="13"/>
                    <a:pt x="13" y="19"/>
                  </a:cubicBezTo>
                  <a:cubicBezTo>
                    <a:pt x="0" y="17"/>
                    <a:pt x="14" y="11"/>
                    <a:pt x="13"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12"/>
            <p:cNvSpPr/>
            <p:nvPr/>
          </p:nvSpPr>
          <p:spPr bwMode="auto">
            <a:xfrm>
              <a:off x="1903413" y="5302250"/>
              <a:ext cx="20638" cy="46038"/>
            </a:xfrm>
            <a:custGeom>
              <a:avLst/>
              <a:gdLst>
                <a:gd name="T0" fmla="*/ 0 w 8"/>
                <a:gd name="T1" fmla="*/ 6 h 18"/>
                <a:gd name="T2" fmla="*/ 8 w 8"/>
                <a:gd name="T3" fmla="*/ 12 h 18"/>
                <a:gd name="T4" fmla="*/ 0 w 8"/>
                <a:gd name="T5" fmla="*/ 6 h 18"/>
              </a:gdLst>
              <a:ahLst/>
              <a:cxnLst>
                <a:cxn ang="0">
                  <a:pos x="T0" y="T1"/>
                </a:cxn>
                <a:cxn ang="0">
                  <a:pos x="T2" y="T3"/>
                </a:cxn>
                <a:cxn ang="0">
                  <a:pos x="T4" y="T5"/>
                </a:cxn>
              </a:cxnLst>
              <a:rect l="0" t="0" r="r" b="b"/>
              <a:pathLst>
                <a:path w="8" h="18">
                  <a:moveTo>
                    <a:pt x="0" y="6"/>
                  </a:moveTo>
                  <a:cubicBezTo>
                    <a:pt x="2" y="0"/>
                    <a:pt x="5" y="11"/>
                    <a:pt x="8" y="12"/>
                  </a:cubicBezTo>
                  <a:cubicBezTo>
                    <a:pt x="6" y="18"/>
                    <a:pt x="3" y="6"/>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13"/>
            <p:cNvSpPr/>
            <p:nvPr/>
          </p:nvSpPr>
          <p:spPr bwMode="auto">
            <a:xfrm>
              <a:off x="4124325" y="5453062"/>
              <a:ext cx="346075" cy="376238"/>
            </a:xfrm>
            <a:custGeom>
              <a:avLst/>
              <a:gdLst>
                <a:gd name="T0" fmla="*/ 62 w 136"/>
                <a:gd name="T1" fmla="*/ 50 h 148"/>
                <a:gd name="T2" fmla="*/ 66 w 136"/>
                <a:gd name="T3" fmla="*/ 39 h 148"/>
                <a:gd name="T4" fmla="*/ 57 w 136"/>
                <a:gd name="T5" fmla="*/ 34 h 148"/>
                <a:gd name="T6" fmla="*/ 68 w 136"/>
                <a:gd name="T7" fmla="*/ 30 h 148"/>
                <a:gd name="T8" fmla="*/ 77 w 136"/>
                <a:gd name="T9" fmla="*/ 22 h 148"/>
                <a:gd name="T10" fmla="*/ 79 w 136"/>
                <a:gd name="T11" fmla="*/ 0 h 148"/>
                <a:gd name="T12" fmla="*/ 85 w 136"/>
                <a:gd name="T13" fmla="*/ 11 h 148"/>
                <a:gd name="T14" fmla="*/ 79 w 136"/>
                <a:gd name="T15" fmla="*/ 34 h 148"/>
                <a:gd name="T16" fmla="*/ 68 w 136"/>
                <a:gd name="T17" fmla="*/ 56 h 148"/>
                <a:gd name="T18" fmla="*/ 90 w 136"/>
                <a:gd name="T19" fmla="*/ 54 h 148"/>
                <a:gd name="T20" fmla="*/ 102 w 136"/>
                <a:gd name="T21" fmla="*/ 50 h 148"/>
                <a:gd name="T22" fmla="*/ 135 w 136"/>
                <a:gd name="T23" fmla="*/ 45 h 148"/>
                <a:gd name="T24" fmla="*/ 130 w 136"/>
                <a:gd name="T25" fmla="*/ 56 h 148"/>
                <a:gd name="T26" fmla="*/ 87 w 136"/>
                <a:gd name="T27" fmla="*/ 67 h 148"/>
                <a:gd name="T28" fmla="*/ 62 w 136"/>
                <a:gd name="T29" fmla="*/ 77 h 148"/>
                <a:gd name="T30" fmla="*/ 47 w 136"/>
                <a:gd name="T31" fmla="*/ 92 h 148"/>
                <a:gd name="T32" fmla="*/ 42 w 136"/>
                <a:gd name="T33" fmla="*/ 105 h 148"/>
                <a:gd name="T34" fmla="*/ 38 w 136"/>
                <a:gd name="T35" fmla="*/ 110 h 148"/>
                <a:gd name="T36" fmla="*/ 27 w 136"/>
                <a:gd name="T37" fmla="*/ 122 h 148"/>
                <a:gd name="T38" fmla="*/ 19 w 136"/>
                <a:gd name="T39" fmla="*/ 135 h 148"/>
                <a:gd name="T40" fmla="*/ 0 w 136"/>
                <a:gd name="T41" fmla="*/ 148 h 148"/>
                <a:gd name="T42" fmla="*/ 12 w 136"/>
                <a:gd name="T43" fmla="*/ 127 h 148"/>
                <a:gd name="T44" fmla="*/ 27 w 136"/>
                <a:gd name="T45" fmla="*/ 110 h 148"/>
                <a:gd name="T46" fmla="*/ 40 w 136"/>
                <a:gd name="T47" fmla="*/ 90 h 148"/>
                <a:gd name="T48" fmla="*/ 38 w 136"/>
                <a:gd name="T49" fmla="*/ 80 h 148"/>
                <a:gd name="T50" fmla="*/ 55 w 136"/>
                <a:gd name="T51" fmla="*/ 65 h 148"/>
                <a:gd name="T52" fmla="*/ 57 w 136"/>
                <a:gd name="T53" fmla="*/ 56 h 148"/>
                <a:gd name="T54" fmla="*/ 51 w 136"/>
                <a:gd name="T55" fmla="*/ 45 h 148"/>
                <a:gd name="T56" fmla="*/ 62 w 136"/>
                <a:gd name="T57" fmla="*/ 5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148">
                  <a:moveTo>
                    <a:pt x="62" y="50"/>
                  </a:moveTo>
                  <a:cubicBezTo>
                    <a:pt x="65" y="48"/>
                    <a:pt x="66" y="44"/>
                    <a:pt x="66" y="39"/>
                  </a:cubicBezTo>
                  <a:cubicBezTo>
                    <a:pt x="65" y="30"/>
                    <a:pt x="59" y="40"/>
                    <a:pt x="57" y="34"/>
                  </a:cubicBezTo>
                  <a:cubicBezTo>
                    <a:pt x="55" y="27"/>
                    <a:pt x="64" y="31"/>
                    <a:pt x="68" y="30"/>
                  </a:cubicBezTo>
                  <a:cubicBezTo>
                    <a:pt x="71" y="28"/>
                    <a:pt x="71" y="22"/>
                    <a:pt x="77" y="22"/>
                  </a:cubicBezTo>
                  <a:cubicBezTo>
                    <a:pt x="78" y="11"/>
                    <a:pt x="72" y="5"/>
                    <a:pt x="79" y="0"/>
                  </a:cubicBezTo>
                  <a:cubicBezTo>
                    <a:pt x="88" y="0"/>
                    <a:pt x="85" y="5"/>
                    <a:pt x="85" y="11"/>
                  </a:cubicBezTo>
                  <a:cubicBezTo>
                    <a:pt x="85" y="20"/>
                    <a:pt x="82" y="28"/>
                    <a:pt x="79" y="34"/>
                  </a:cubicBezTo>
                  <a:cubicBezTo>
                    <a:pt x="77" y="40"/>
                    <a:pt x="72" y="52"/>
                    <a:pt x="68" y="56"/>
                  </a:cubicBezTo>
                  <a:cubicBezTo>
                    <a:pt x="74" y="66"/>
                    <a:pt x="84" y="56"/>
                    <a:pt x="90" y="54"/>
                  </a:cubicBezTo>
                  <a:cubicBezTo>
                    <a:pt x="94" y="52"/>
                    <a:pt x="98" y="51"/>
                    <a:pt x="102" y="50"/>
                  </a:cubicBezTo>
                  <a:cubicBezTo>
                    <a:pt x="110" y="47"/>
                    <a:pt x="119" y="44"/>
                    <a:pt x="135" y="45"/>
                  </a:cubicBezTo>
                  <a:cubicBezTo>
                    <a:pt x="136" y="52"/>
                    <a:pt x="129" y="49"/>
                    <a:pt x="130" y="56"/>
                  </a:cubicBezTo>
                  <a:cubicBezTo>
                    <a:pt x="115" y="58"/>
                    <a:pt x="102" y="61"/>
                    <a:pt x="87" y="67"/>
                  </a:cubicBezTo>
                  <a:cubicBezTo>
                    <a:pt x="81" y="69"/>
                    <a:pt x="69" y="72"/>
                    <a:pt x="62" y="77"/>
                  </a:cubicBezTo>
                  <a:cubicBezTo>
                    <a:pt x="59" y="79"/>
                    <a:pt x="50" y="88"/>
                    <a:pt x="47" y="92"/>
                  </a:cubicBezTo>
                  <a:cubicBezTo>
                    <a:pt x="44" y="96"/>
                    <a:pt x="45" y="102"/>
                    <a:pt x="42" y="105"/>
                  </a:cubicBezTo>
                  <a:cubicBezTo>
                    <a:pt x="42" y="107"/>
                    <a:pt x="39" y="108"/>
                    <a:pt x="38" y="110"/>
                  </a:cubicBezTo>
                  <a:cubicBezTo>
                    <a:pt x="36" y="113"/>
                    <a:pt x="31" y="118"/>
                    <a:pt x="27" y="122"/>
                  </a:cubicBezTo>
                  <a:cubicBezTo>
                    <a:pt x="24" y="128"/>
                    <a:pt x="23" y="131"/>
                    <a:pt x="19" y="135"/>
                  </a:cubicBezTo>
                  <a:cubicBezTo>
                    <a:pt x="16" y="138"/>
                    <a:pt x="8" y="147"/>
                    <a:pt x="0" y="148"/>
                  </a:cubicBezTo>
                  <a:cubicBezTo>
                    <a:pt x="1" y="140"/>
                    <a:pt x="8" y="133"/>
                    <a:pt x="12" y="127"/>
                  </a:cubicBezTo>
                  <a:cubicBezTo>
                    <a:pt x="17" y="121"/>
                    <a:pt x="20" y="113"/>
                    <a:pt x="27" y="110"/>
                  </a:cubicBezTo>
                  <a:cubicBezTo>
                    <a:pt x="28" y="100"/>
                    <a:pt x="34" y="95"/>
                    <a:pt x="40" y="90"/>
                  </a:cubicBezTo>
                  <a:cubicBezTo>
                    <a:pt x="42" y="84"/>
                    <a:pt x="37" y="85"/>
                    <a:pt x="38" y="80"/>
                  </a:cubicBezTo>
                  <a:cubicBezTo>
                    <a:pt x="45" y="75"/>
                    <a:pt x="47" y="67"/>
                    <a:pt x="55" y="65"/>
                  </a:cubicBezTo>
                  <a:cubicBezTo>
                    <a:pt x="55" y="61"/>
                    <a:pt x="54" y="56"/>
                    <a:pt x="57" y="56"/>
                  </a:cubicBezTo>
                  <a:cubicBezTo>
                    <a:pt x="50" y="54"/>
                    <a:pt x="59" y="48"/>
                    <a:pt x="51" y="45"/>
                  </a:cubicBezTo>
                  <a:cubicBezTo>
                    <a:pt x="53" y="40"/>
                    <a:pt x="57" y="50"/>
                    <a:pt x="62" y="5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14"/>
            <p:cNvSpPr/>
            <p:nvPr/>
          </p:nvSpPr>
          <p:spPr bwMode="auto">
            <a:xfrm>
              <a:off x="4779963" y="5462587"/>
              <a:ext cx="38100" cy="22225"/>
            </a:xfrm>
            <a:custGeom>
              <a:avLst/>
              <a:gdLst>
                <a:gd name="T0" fmla="*/ 0 w 15"/>
                <a:gd name="T1" fmla="*/ 9 h 9"/>
                <a:gd name="T2" fmla="*/ 6 w 15"/>
                <a:gd name="T3" fmla="*/ 0 h 9"/>
                <a:gd name="T4" fmla="*/ 11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cubicBezTo>
                    <a:pt x="2" y="6"/>
                    <a:pt x="6" y="5"/>
                    <a:pt x="6" y="0"/>
                  </a:cubicBezTo>
                  <a:cubicBezTo>
                    <a:pt x="8" y="2"/>
                    <a:pt x="10" y="3"/>
                    <a:pt x="11" y="0"/>
                  </a:cubicBezTo>
                  <a:cubicBezTo>
                    <a:pt x="15" y="3"/>
                    <a:pt x="5"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15"/>
            <p:cNvSpPr/>
            <p:nvPr/>
          </p:nvSpPr>
          <p:spPr bwMode="auto">
            <a:xfrm>
              <a:off x="4491038" y="5605462"/>
              <a:ext cx="20638" cy="50800"/>
            </a:xfrm>
            <a:custGeom>
              <a:avLst/>
              <a:gdLst>
                <a:gd name="T0" fmla="*/ 6 w 8"/>
                <a:gd name="T1" fmla="*/ 0 h 20"/>
                <a:gd name="T2" fmla="*/ 6 w 8"/>
                <a:gd name="T3" fmla="*/ 2 h 20"/>
                <a:gd name="T4" fmla="*/ 6 w 8"/>
                <a:gd name="T5" fmla="*/ 0 h 20"/>
              </a:gdLst>
              <a:ahLst/>
              <a:cxnLst>
                <a:cxn ang="0">
                  <a:pos x="T0" y="T1"/>
                </a:cxn>
                <a:cxn ang="0">
                  <a:pos x="T2" y="T3"/>
                </a:cxn>
                <a:cxn ang="0">
                  <a:pos x="T4" y="T5"/>
                </a:cxn>
              </a:cxnLst>
              <a:rect l="0" t="0" r="r" b="b"/>
              <a:pathLst>
                <a:path w="8" h="20">
                  <a:moveTo>
                    <a:pt x="6" y="0"/>
                  </a:moveTo>
                  <a:cubicBezTo>
                    <a:pt x="8" y="1"/>
                    <a:pt x="7" y="2"/>
                    <a:pt x="6" y="2"/>
                  </a:cubicBezTo>
                  <a:cubicBezTo>
                    <a:pt x="7" y="20"/>
                    <a:pt x="0" y="7"/>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16"/>
            <p:cNvSpPr/>
            <p:nvPr/>
          </p:nvSpPr>
          <p:spPr bwMode="auto">
            <a:xfrm>
              <a:off x="4570413" y="5686425"/>
              <a:ext cx="33338" cy="23813"/>
            </a:xfrm>
            <a:custGeom>
              <a:avLst/>
              <a:gdLst>
                <a:gd name="T0" fmla="*/ 7 w 13"/>
                <a:gd name="T1" fmla="*/ 0 h 9"/>
                <a:gd name="T2" fmla="*/ 5 w 13"/>
                <a:gd name="T3" fmla="*/ 9 h 9"/>
                <a:gd name="T4" fmla="*/ 7 w 13"/>
                <a:gd name="T5" fmla="*/ 0 h 9"/>
              </a:gdLst>
              <a:ahLst/>
              <a:cxnLst>
                <a:cxn ang="0">
                  <a:pos x="T0" y="T1"/>
                </a:cxn>
                <a:cxn ang="0">
                  <a:pos x="T2" y="T3"/>
                </a:cxn>
                <a:cxn ang="0">
                  <a:pos x="T4" y="T5"/>
                </a:cxn>
              </a:cxnLst>
              <a:rect l="0" t="0" r="r" b="b"/>
              <a:pathLst>
                <a:path w="13" h="9">
                  <a:moveTo>
                    <a:pt x="7" y="0"/>
                  </a:moveTo>
                  <a:cubicBezTo>
                    <a:pt x="13" y="3"/>
                    <a:pt x="4" y="6"/>
                    <a:pt x="5" y="9"/>
                  </a:cubicBezTo>
                  <a:cubicBezTo>
                    <a:pt x="0" y="8"/>
                    <a:pt x="7" y="3"/>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17"/>
            <p:cNvSpPr/>
            <p:nvPr/>
          </p:nvSpPr>
          <p:spPr bwMode="auto">
            <a:xfrm>
              <a:off x="4456113" y="5724525"/>
              <a:ext cx="42863" cy="61913"/>
            </a:xfrm>
            <a:custGeom>
              <a:avLst/>
              <a:gdLst>
                <a:gd name="T0" fmla="*/ 0 w 17"/>
                <a:gd name="T1" fmla="*/ 9 h 24"/>
                <a:gd name="T2" fmla="*/ 9 w 17"/>
                <a:gd name="T3" fmla="*/ 0 h 24"/>
                <a:gd name="T4" fmla="*/ 7 w 17"/>
                <a:gd name="T5" fmla="*/ 24 h 24"/>
                <a:gd name="T6" fmla="*/ 0 w 17"/>
                <a:gd name="T7" fmla="*/ 9 h 24"/>
              </a:gdLst>
              <a:ahLst/>
              <a:cxnLst>
                <a:cxn ang="0">
                  <a:pos x="T0" y="T1"/>
                </a:cxn>
                <a:cxn ang="0">
                  <a:pos x="T2" y="T3"/>
                </a:cxn>
                <a:cxn ang="0">
                  <a:pos x="T4" y="T5"/>
                </a:cxn>
                <a:cxn ang="0">
                  <a:pos x="T6" y="T7"/>
                </a:cxn>
              </a:cxnLst>
              <a:rect l="0" t="0" r="r" b="b"/>
              <a:pathLst>
                <a:path w="17" h="24">
                  <a:moveTo>
                    <a:pt x="0" y="9"/>
                  </a:moveTo>
                  <a:cubicBezTo>
                    <a:pt x="1" y="4"/>
                    <a:pt x="7" y="4"/>
                    <a:pt x="9" y="0"/>
                  </a:cubicBezTo>
                  <a:cubicBezTo>
                    <a:pt x="17" y="9"/>
                    <a:pt x="8" y="14"/>
                    <a:pt x="7" y="24"/>
                  </a:cubicBezTo>
                  <a:cubicBezTo>
                    <a:pt x="3" y="21"/>
                    <a:pt x="11"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18"/>
            <p:cNvSpPr/>
            <p:nvPr/>
          </p:nvSpPr>
          <p:spPr bwMode="auto">
            <a:xfrm>
              <a:off x="1814513" y="5829300"/>
              <a:ext cx="38100" cy="53975"/>
            </a:xfrm>
            <a:custGeom>
              <a:avLst/>
              <a:gdLst>
                <a:gd name="T0" fmla="*/ 0 w 15"/>
                <a:gd name="T1" fmla="*/ 0 h 21"/>
                <a:gd name="T2" fmla="*/ 15 w 15"/>
                <a:gd name="T3" fmla="*/ 19 h 21"/>
                <a:gd name="T4" fmla="*/ 0 w 15"/>
                <a:gd name="T5" fmla="*/ 0 h 21"/>
              </a:gdLst>
              <a:ahLst/>
              <a:cxnLst>
                <a:cxn ang="0">
                  <a:pos x="T0" y="T1"/>
                </a:cxn>
                <a:cxn ang="0">
                  <a:pos x="T2" y="T3"/>
                </a:cxn>
                <a:cxn ang="0">
                  <a:pos x="T4" y="T5"/>
                </a:cxn>
              </a:cxnLst>
              <a:rect l="0" t="0" r="r" b="b"/>
              <a:pathLst>
                <a:path w="15" h="21">
                  <a:moveTo>
                    <a:pt x="0" y="0"/>
                  </a:moveTo>
                  <a:cubicBezTo>
                    <a:pt x="7" y="5"/>
                    <a:pt x="8" y="15"/>
                    <a:pt x="15" y="19"/>
                  </a:cubicBezTo>
                  <a:cubicBezTo>
                    <a:pt x="11" y="21"/>
                    <a:pt x="1" y="1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19"/>
            <p:cNvSpPr/>
            <p:nvPr/>
          </p:nvSpPr>
          <p:spPr bwMode="auto">
            <a:xfrm>
              <a:off x="4389438" y="5857875"/>
              <a:ext cx="84138" cy="158750"/>
            </a:xfrm>
            <a:custGeom>
              <a:avLst/>
              <a:gdLst>
                <a:gd name="T0" fmla="*/ 26 w 33"/>
                <a:gd name="T1" fmla="*/ 56 h 62"/>
                <a:gd name="T2" fmla="*/ 7 w 33"/>
                <a:gd name="T3" fmla="*/ 54 h 62"/>
                <a:gd name="T4" fmla="*/ 18 w 33"/>
                <a:gd name="T5" fmla="*/ 32 h 62"/>
                <a:gd name="T6" fmla="*/ 9 w 33"/>
                <a:gd name="T7" fmla="*/ 39 h 62"/>
                <a:gd name="T8" fmla="*/ 3 w 33"/>
                <a:gd name="T9" fmla="*/ 32 h 62"/>
                <a:gd name="T10" fmla="*/ 7 w 33"/>
                <a:gd name="T11" fmla="*/ 0 h 62"/>
                <a:gd name="T12" fmla="*/ 16 w 33"/>
                <a:gd name="T13" fmla="*/ 2 h 62"/>
                <a:gd name="T14" fmla="*/ 22 w 33"/>
                <a:gd name="T15" fmla="*/ 8 h 62"/>
                <a:gd name="T16" fmla="*/ 22 w 33"/>
                <a:gd name="T17" fmla="*/ 17 h 62"/>
                <a:gd name="T18" fmla="*/ 29 w 33"/>
                <a:gd name="T19" fmla="*/ 21 h 62"/>
                <a:gd name="T20" fmla="*/ 33 w 33"/>
                <a:gd name="T21" fmla="*/ 30 h 62"/>
                <a:gd name="T22" fmla="*/ 16 w 33"/>
                <a:gd name="T23" fmla="*/ 51 h 62"/>
                <a:gd name="T24" fmla="*/ 26 w 33"/>
                <a:gd name="T2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26" y="56"/>
                  </a:moveTo>
                  <a:cubicBezTo>
                    <a:pt x="23" y="58"/>
                    <a:pt x="14" y="62"/>
                    <a:pt x="7" y="54"/>
                  </a:cubicBezTo>
                  <a:cubicBezTo>
                    <a:pt x="9" y="45"/>
                    <a:pt x="21" y="46"/>
                    <a:pt x="18" y="32"/>
                  </a:cubicBezTo>
                  <a:cubicBezTo>
                    <a:pt x="15" y="39"/>
                    <a:pt x="12" y="32"/>
                    <a:pt x="9" y="39"/>
                  </a:cubicBezTo>
                  <a:cubicBezTo>
                    <a:pt x="1" y="38"/>
                    <a:pt x="12" y="31"/>
                    <a:pt x="3" y="32"/>
                  </a:cubicBezTo>
                  <a:cubicBezTo>
                    <a:pt x="8" y="20"/>
                    <a:pt x="0" y="9"/>
                    <a:pt x="7" y="0"/>
                  </a:cubicBezTo>
                  <a:cubicBezTo>
                    <a:pt x="9" y="2"/>
                    <a:pt x="12" y="2"/>
                    <a:pt x="16" y="2"/>
                  </a:cubicBezTo>
                  <a:cubicBezTo>
                    <a:pt x="10" y="9"/>
                    <a:pt x="20" y="6"/>
                    <a:pt x="22" y="8"/>
                  </a:cubicBezTo>
                  <a:cubicBezTo>
                    <a:pt x="23" y="10"/>
                    <a:pt x="20" y="14"/>
                    <a:pt x="22" y="17"/>
                  </a:cubicBezTo>
                  <a:cubicBezTo>
                    <a:pt x="23" y="19"/>
                    <a:pt x="27" y="19"/>
                    <a:pt x="29" y="21"/>
                  </a:cubicBezTo>
                  <a:cubicBezTo>
                    <a:pt x="29" y="22"/>
                    <a:pt x="26" y="32"/>
                    <a:pt x="33" y="30"/>
                  </a:cubicBezTo>
                  <a:cubicBezTo>
                    <a:pt x="26" y="36"/>
                    <a:pt x="32" y="54"/>
                    <a:pt x="16" y="51"/>
                  </a:cubicBezTo>
                  <a:cubicBezTo>
                    <a:pt x="17" y="59"/>
                    <a:pt x="23" y="52"/>
                    <a:pt x="26" y="5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20"/>
            <p:cNvSpPr/>
            <p:nvPr/>
          </p:nvSpPr>
          <p:spPr bwMode="auto">
            <a:xfrm>
              <a:off x="2159000" y="5976937"/>
              <a:ext cx="379413" cy="214313"/>
            </a:xfrm>
            <a:custGeom>
              <a:avLst/>
              <a:gdLst>
                <a:gd name="T0" fmla="*/ 149 w 149"/>
                <a:gd name="T1" fmla="*/ 4 h 84"/>
                <a:gd name="T2" fmla="*/ 138 w 149"/>
                <a:gd name="T3" fmla="*/ 13 h 84"/>
                <a:gd name="T4" fmla="*/ 129 w 149"/>
                <a:gd name="T5" fmla="*/ 24 h 84"/>
                <a:gd name="T6" fmla="*/ 131 w 149"/>
                <a:gd name="T7" fmla="*/ 45 h 84"/>
                <a:gd name="T8" fmla="*/ 123 w 149"/>
                <a:gd name="T9" fmla="*/ 47 h 84"/>
                <a:gd name="T10" fmla="*/ 76 w 149"/>
                <a:gd name="T11" fmla="*/ 45 h 84"/>
                <a:gd name="T12" fmla="*/ 65 w 149"/>
                <a:gd name="T13" fmla="*/ 54 h 84"/>
                <a:gd name="T14" fmla="*/ 3 w 149"/>
                <a:gd name="T15" fmla="*/ 84 h 84"/>
                <a:gd name="T16" fmla="*/ 13 w 149"/>
                <a:gd name="T17" fmla="*/ 73 h 84"/>
                <a:gd name="T18" fmla="*/ 16 w 149"/>
                <a:gd name="T19" fmla="*/ 69 h 84"/>
                <a:gd name="T20" fmla="*/ 20 w 149"/>
                <a:gd name="T21" fmla="*/ 69 h 84"/>
                <a:gd name="T22" fmla="*/ 52 w 149"/>
                <a:gd name="T23" fmla="*/ 52 h 84"/>
                <a:gd name="T24" fmla="*/ 48 w 149"/>
                <a:gd name="T25" fmla="*/ 24 h 84"/>
                <a:gd name="T26" fmla="*/ 73 w 149"/>
                <a:gd name="T27" fmla="*/ 28 h 84"/>
                <a:gd name="T28" fmla="*/ 71 w 149"/>
                <a:gd name="T29" fmla="*/ 41 h 84"/>
                <a:gd name="T30" fmla="*/ 88 w 149"/>
                <a:gd name="T31" fmla="*/ 37 h 84"/>
                <a:gd name="T32" fmla="*/ 101 w 149"/>
                <a:gd name="T33" fmla="*/ 22 h 84"/>
                <a:gd name="T34" fmla="*/ 134 w 149"/>
                <a:gd name="T35" fmla="*/ 13 h 84"/>
                <a:gd name="T36" fmla="*/ 149 w 149"/>
                <a:gd name="T3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4">
                  <a:moveTo>
                    <a:pt x="149" y="4"/>
                  </a:moveTo>
                  <a:cubicBezTo>
                    <a:pt x="148" y="11"/>
                    <a:pt x="146" y="15"/>
                    <a:pt x="138" y="13"/>
                  </a:cubicBezTo>
                  <a:cubicBezTo>
                    <a:pt x="133" y="15"/>
                    <a:pt x="137" y="25"/>
                    <a:pt x="129" y="24"/>
                  </a:cubicBezTo>
                  <a:cubicBezTo>
                    <a:pt x="129" y="32"/>
                    <a:pt x="129" y="39"/>
                    <a:pt x="131" y="45"/>
                  </a:cubicBezTo>
                  <a:cubicBezTo>
                    <a:pt x="128" y="45"/>
                    <a:pt x="123" y="44"/>
                    <a:pt x="123" y="47"/>
                  </a:cubicBezTo>
                  <a:cubicBezTo>
                    <a:pt x="107" y="39"/>
                    <a:pt x="91" y="36"/>
                    <a:pt x="76" y="45"/>
                  </a:cubicBezTo>
                  <a:cubicBezTo>
                    <a:pt x="72" y="47"/>
                    <a:pt x="66" y="50"/>
                    <a:pt x="65" y="54"/>
                  </a:cubicBezTo>
                  <a:cubicBezTo>
                    <a:pt x="37" y="57"/>
                    <a:pt x="28" y="78"/>
                    <a:pt x="3" y="84"/>
                  </a:cubicBezTo>
                  <a:cubicBezTo>
                    <a:pt x="0" y="75"/>
                    <a:pt x="9" y="76"/>
                    <a:pt x="13" y="73"/>
                  </a:cubicBezTo>
                  <a:cubicBezTo>
                    <a:pt x="14" y="72"/>
                    <a:pt x="15" y="69"/>
                    <a:pt x="16" y="69"/>
                  </a:cubicBezTo>
                  <a:cubicBezTo>
                    <a:pt x="17" y="68"/>
                    <a:pt x="19" y="69"/>
                    <a:pt x="20" y="69"/>
                  </a:cubicBezTo>
                  <a:cubicBezTo>
                    <a:pt x="28" y="64"/>
                    <a:pt x="41" y="55"/>
                    <a:pt x="52" y="52"/>
                  </a:cubicBezTo>
                  <a:cubicBezTo>
                    <a:pt x="55" y="38"/>
                    <a:pt x="46" y="36"/>
                    <a:pt x="48" y="24"/>
                  </a:cubicBezTo>
                  <a:cubicBezTo>
                    <a:pt x="55" y="15"/>
                    <a:pt x="68" y="22"/>
                    <a:pt x="73" y="28"/>
                  </a:cubicBezTo>
                  <a:cubicBezTo>
                    <a:pt x="75" y="35"/>
                    <a:pt x="70" y="34"/>
                    <a:pt x="71" y="41"/>
                  </a:cubicBezTo>
                  <a:cubicBezTo>
                    <a:pt x="79" y="39"/>
                    <a:pt x="81" y="41"/>
                    <a:pt x="88" y="37"/>
                  </a:cubicBezTo>
                  <a:cubicBezTo>
                    <a:pt x="93" y="32"/>
                    <a:pt x="96" y="26"/>
                    <a:pt x="101" y="22"/>
                  </a:cubicBezTo>
                  <a:cubicBezTo>
                    <a:pt x="115" y="23"/>
                    <a:pt x="125" y="19"/>
                    <a:pt x="134" y="13"/>
                  </a:cubicBezTo>
                  <a:cubicBezTo>
                    <a:pt x="136" y="11"/>
                    <a:pt x="142" y="0"/>
                    <a:pt x="149"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21"/>
            <p:cNvSpPr/>
            <p:nvPr/>
          </p:nvSpPr>
          <p:spPr bwMode="auto">
            <a:xfrm>
              <a:off x="2036763" y="6211887"/>
              <a:ext cx="68263" cy="28575"/>
            </a:xfrm>
            <a:custGeom>
              <a:avLst/>
              <a:gdLst>
                <a:gd name="T0" fmla="*/ 19 w 27"/>
                <a:gd name="T1" fmla="*/ 0 h 11"/>
                <a:gd name="T2" fmla="*/ 4 w 27"/>
                <a:gd name="T3" fmla="*/ 11 h 11"/>
                <a:gd name="T4" fmla="*/ 19 w 27"/>
                <a:gd name="T5" fmla="*/ 0 h 11"/>
              </a:gdLst>
              <a:ahLst/>
              <a:cxnLst>
                <a:cxn ang="0">
                  <a:pos x="T0" y="T1"/>
                </a:cxn>
                <a:cxn ang="0">
                  <a:pos x="T2" y="T3"/>
                </a:cxn>
                <a:cxn ang="0">
                  <a:pos x="T4" y="T5"/>
                </a:cxn>
              </a:cxnLst>
              <a:rect l="0" t="0" r="r" b="b"/>
              <a:pathLst>
                <a:path w="27" h="11">
                  <a:moveTo>
                    <a:pt x="19" y="0"/>
                  </a:moveTo>
                  <a:cubicBezTo>
                    <a:pt x="27" y="9"/>
                    <a:pt x="8" y="8"/>
                    <a:pt x="4" y="11"/>
                  </a:cubicBezTo>
                  <a:cubicBezTo>
                    <a:pt x="0" y="7"/>
                    <a:pt x="16" y="5"/>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22"/>
            <p:cNvSpPr/>
            <p:nvPr/>
          </p:nvSpPr>
          <p:spPr bwMode="auto">
            <a:xfrm>
              <a:off x="2335213" y="6245225"/>
              <a:ext cx="58738" cy="42863"/>
            </a:xfrm>
            <a:custGeom>
              <a:avLst/>
              <a:gdLst>
                <a:gd name="T0" fmla="*/ 22 w 23"/>
                <a:gd name="T1" fmla="*/ 15 h 17"/>
                <a:gd name="T2" fmla="*/ 9 w 23"/>
                <a:gd name="T3" fmla="*/ 15 h 17"/>
                <a:gd name="T4" fmla="*/ 4 w 23"/>
                <a:gd name="T5" fmla="*/ 13 h 17"/>
                <a:gd name="T6" fmla="*/ 22 w 23"/>
                <a:gd name="T7" fmla="*/ 15 h 17"/>
              </a:gdLst>
              <a:ahLst/>
              <a:cxnLst>
                <a:cxn ang="0">
                  <a:pos x="T0" y="T1"/>
                </a:cxn>
                <a:cxn ang="0">
                  <a:pos x="T2" y="T3"/>
                </a:cxn>
                <a:cxn ang="0">
                  <a:pos x="T4" y="T5"/>
                </a:cxn>
                <a:cxn ang="0">
                  <a:pos x="T6" y="T7"/>
                </a:cxn>
              </a:cxnLst>
              <a:rect l="0" t="0" r="r" b="b"/>
              <a:pathLst>
                <a:path w="23" h="17">
                  <a:moveTo>
                    <a:pt x="22" y="15"/>
                  </a:moveTo>
                  <a:cubicBezTo>
                    <a:pt x="17" y="14"/>
                    <a:pt x="12" y="17"/>
                    <a:pt x="9" y="15"/>
                  </a:cubicBezTo>
                  <a:cubicBezTo>
                    <a:pt x="8" y="14"/>
                    <a:pt x="6" y="7"/>
                    <a:pt x="4" y="13"/>
                  </a:cubicBezTo>
                  <a:cubicBezTo>
                    <a:pt x="0" y="6"/>
                    <a:pt x="23" y="0"/>
                    <a:pt x="2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23"/>
            <p:cNvSpPr/>
            <p:nvPr/>
          </p:nvSpPr>
          <p:spPr bwMode="auto">
            <a:xfrm>
              <a:off x="4276725" y="6564312"/>
              <a:ext cx="20638" cy="38100"/>
            </a:xfrm>
            <a:custGeom>
              <a:avLst/>
              <a:gdLst>
                <a:gd name="T0" fmla="*/ 4 w 8"/>
                <a:gd name="T1" fmla="*/ 0 h 15"/>
                <a:gd name="T2" fmla="*/ 8 w 8"/>
                <a:gd name="T3" fmla="*/ 15 h 15"/>
                <a:gd name="T4" fmla="*/ 4 w 8"/>
                <a:gd name="T5" fmla="*/ 0 h 15"/>
              </a:gdLst>
              <a:ahLst/>
              <a:cxnLst>
                <a:cxn ang="0">
                  <a:pos x="T0" y="T1"/>
                </a:cxn>
                <a:cxn ang="0">
                  <a:pos x="T2" y="T3"/>
                </a:cxn>
                <a:cxn ang="0">
                  <a:pos x="T4" y="T5"/>
                </a:cxn>
              </a:cxnLst>
              <a:rect l="0" t="0" r="r" b="b"/>
              <a:pathLst>
                <a:path w="8" h="15">
                  <a:moveTo>
                    <a:pt x="4" y="0"/>
                  </a:moveTo>
                  <a:cubicBezTo>
                    <a:pt x="5" y="2"/>
                    <a:pt x="7" y="7"/>
                    <a:pt x="8" y="15"/>
                  </a:cubicBezTo>
                  <a:cubicBezTo>
                    <a:pt x="1" y="15"/>
                    <a:pt x="0" y="3"/>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24"/>
            <p:cNvSpPr>
              <a:spLocks noEditPoints="1"/>
            </p:cNvSpPr>
            <p:nvPr/>
          </p:nvSpPr>
          <p:spPr bwMode="auto">
            <a:xfrm>
              <a:off x="5019675" y="6564312"/>
              <a:ext cx="44450" cy="63500"/>
            </a:xfrm>
            <a:custGeom>
              <a:avLst/>
              <a:gdLst>
                <a:gd name="T0" fmla="*/ 11 w 18"/>
                <a:gd name="T1" fmla="*/ 0 h 25"/>
                <a:gd name="T2" fmla="*/ 17 w 18"/>
                <a:gd name="T3" fmla="*/ 17 h 25"/>
                <a:gd name="T4" fmla="*/ 7 w 18"/>
                <a:gd name="T5" fmla="*/ 19 h 25"/>
                <a:gd name="T6" fmla="*/ 9 w 18"/>
                <a:gd name="T7" fmla="*/ 21 h 25"/>
                <a:gd name="T8" fmla="*/ 0 w 18"/>
                <a:gd name="T9" fmla="*/ 10 h 25"/>
                <a:gd name="T10" fmla="*/ 11 w 18"/>
                <a:gd name="T11" fmla="*/ 0 h 25"/>
                <a:gd name="T12" fmla="*/ 5 w 18"/>
                <a:gd name="T13" fmla="*/ 10 h 25"/>
                <a:gd name="T14" fmla="*/ 11 w 18"/>
                <a:gd name="T15" fmla="*/ 6 h 25"/>
                <a:gd name="T16" fmla="*/ 5 w 18"/>
                <a:gd name="T17"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11" y="0"/>
                  </a:moveTo>
                  <a:cubicBezTo>
                    <a:pt x="14" y="4"/>
                    <a:pt x="18" y="9"/>
                    <a:pt x="17" y="17"/>
                  </a:cubicBezTo>
                  <a:cubicBezTo>
                    <a:pt x="12" y="16"/>
                    <a:pt x="9" y="17"/>
                    <a:pt x="7" y="19"/>
                  </a:cubicBezTo>
                  <a:cubicBezTo>
                    <a:pt x="6" y="21"/>
                    <a:pt x="8" y="21"/>
                    <a:pt x="9" y="21"/>
                  </a:cubicBezTo>
                  <a:cubicBezTo>
                    <a:pt x="5" y="25"/>
                    <a:pt x="2" y="10"/>
                    <a:pt x="0" y="10"/>
                  </a:cubicBezTo>
                  <a:cubicBezTo>
                    <a:pt x="1" y="4"/>
                    <a:pt x="5" y="1"/>
                    <a:pt x="11" y="0"/>
                  </a:cubicBezTo>
                  <a:close/>
                  <a:moveTo>
                    <a:pt x="5" y="10"/>
                  </a:moveTo>
                  <a:cubicBezTo>
                    <a:pt x="8" y="10"/>
                    <a:pt x="10" y="9"/>
                    <a:pt x="11" y="6"/>
                  </a:cubicBezTo>
                  <a:cubicBezTo>
                    <a:pt x="7" y="6"/>
                    <a:pt x="5" y="8"/>
                    <a:pt x="5" y="1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25"/>
            <p:cNvSpPr/>
            <p:nvPr/>
          </p:nvSpPr>
          <p:spPr bwMode="auto">
            <a:xfrm>
              <a:off x="4827588" y="6681787"/>
              <a:ext cx="23813" cy="50800"/>
            </a:xfrm>
            <a:custGeom>
              <a:avLst/>
              <a:gdLst>
                <a:gd name="T0" fmla="*/ 4 w 9"/>
                <a:gd name="T1" fmla="*/ 5 h 20"/>
                <a:gd name="T2" fmla="*/ 9 w 9"/>
                <a:gd name="T3" fmla="*/ 14 h 20"/>
                <a:gd name="T4" fmla="*/ 0 w 9"/>
                <a:gd name="T5" fmla="*/ 11 h 20"/>
                <a:gd name="T6" fmla="*/ 4 w 9"/>
                <a:gd name="T7" fmla="*/ 5 h 20"/>
              </a:gdLst>
              <a:ahLst/>
              <a:cxnLst>
                <a:cxn ang="0">
                  <a:pos x="T0" y="T1"/>
                </a:cxn>
                <a:cxn ang="0">
                  <a:pos x="T2" y="T3"/>
                </a:cxn>
                <a:cxn ang="0">
                  <a:pos x="T4" y="T5"/>
                </a:cxn>
                <a:cxn ang="0">
                  <a:pos x="T6" y="T7"/>
                </a:cxn>
              </a:cxnLst>
              <a:rect l="0" t="0" r="r" b="b"/>
              <a:pathLst>
                <a:path w="9" h="20">
                  <a:moveTo>
                    <a:pt x="4" y="5"/>
                  </a:moveTo>
                  <a:cubicBezTo>
                    <a:pt x="9" y="0"/>
                    <a:pt x="2" y="13"/>
                    <a:pt x="9" y="14"/>
                  </a:cubicBezTo>
                  <a:cubicBezTo>
                    <a:pt x="7" y="20"/>
                    <a:pt x="2" y="13"/>
                    <a:pt x="0" y="11"/>
                  </a:cubicBezTo>
                  <a:cubicBezTo>
                    <a:pt x="1" y="9"/>
                    <a:pt x="4" y="8"/>
                    <a:pt x="4"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26"/>
            <p:cNvSpPr/>
            <p:nvPr/>
          </p:nvSpPr>
          <p:spPr bwMode="auto">
            <a:xfrm>
              <a:off x="4897438" y="6775450"/>
              <a:ext cx="225425" cy="88900"/>
            </a:xfrm>
            <a:custGeom>
              <a:avLst/>
              <a:gdLst>
                <a:gd name="T0" fmla="*/ 1 w 89"/>
                <a:gd name="T1" fmla="*/ 13 h 35"/>
                <a:gd name="T2" fmla="*/ 3 w 89"/>
                <a:gd name="T3" fmla="*/ 2 h 35"/>
                <a:gd name="T4" fmla="*/ 18 w 89"/>
                <a:gd name="T5" fmla="*/ 0 h 35"/>
                <a:gd name="T6" fmla="*/ 29 w 89"/>
                <a:gd name="T7" fmla="*/ 15 h 35"/>
                <a:gd name="T8" fmla="*/ 85 w 89"/>
                <a:gd name="T9" fmla="*/ 32 h 35"/>
                <a:gd name="T10" fmla="*/ 80 w 89"/>
                <a:gd name="T11" fmla="*/ 35 h 35"/>
                <a:gd name="T12" fmla="*/ 70 w 89"/>
                <a:gd name="T13" fmla="*/ 35 h 35"/>
                <a:gd name="T14" fmla="*/ 70 w 89"/>
                <a:gd name="T15" fmla="*/ 32 h 35"/>
                <a:gd name="T16" fmla="*/ 27 w 89"/>
                <a:gd name="T17" fmla="*/ 26 h 35"/>
                <a:gd name="T18" fmla="*/ 18 w 89"/>
                <a:gd name="T19" fmla="*/ 17 h 35"/>
                <a:gd name="T20" fmla="*/ 5 w 89"/>
                <a:gd name="T21" fmla="*/ 17 h 35"/>
                <a:gd name="T22" fmla="*/ 1 w 89"/>
                <a:gd name="T23"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35">
                  <a:moveTo>
                    <a:pt x="1" y="13"/>
                  </a:moveTo>
                  <a:cubicBezTo>
                    <a:pt x="0" y="8"/>
                    <a:pt x="5" y="8"/>
                    <a:pt x="3" y="2"/>
                  </a:cubicBezTo>
                  <a:cubicBezTo>
                    <a:pt x="13" y="5"/>
                    <a:pt x="10" y="2"/>
                    <a:pt x="18" y="0"/>
                  </a:cubicBezTo>
                  <a:cubicBezTo>
                    <a:pt x="21" y="6"/>
                    <a:pt x="26" y="10"/>
                    <a:pt x="29" y="15"/>
                  </a:cubicBezTo>
                  <a:cubicBezTo>
                    <a:pt x="48" y="20"/>
                    <a:pt x="59" y="34"/>
                    <a:pt x="85" y="32"/>
                  </a:cubicBezTo>
                  <a:cubicBezTo>
                    <a:pt x="89" y="34"/>
                    <a:pt x="83" y="35"/>
                    <a:pt x="80" y="35"/>
                  </a:cubicBezTo>
                  <a:cubicBezTo>
                    <a:pt x="77" y="35"/>
                    <a:pt x="73" y="35"/>
                    <a:pt x="70" y="35"/>
                  </a:cubicBezTo>
                  <a:cubicBezTo>
                    <a:pt x="70" y="34"/>
                    <a:pt x="70" y="33"/>
                    <a:pt x="70" y="32"/>
                  </a:cubicBezTo>
                  <a:cubicBezTo>
                    <a:pt x="51" y="35"/>
                    <a:pt x="44" y="26"/>
                    <a:pt x="27" y="26"/>
                  </a:cubicBezTo>
                  <a:cubicBezTo>
                    <a:pt x="28" y="19"/>
                    <a:pt x="16" y="25"/>
                    <a:pt x="18" y="17"/>
                  </a:cubicBezTo>
                  <a:cubicBezTo>
                    <a:pt x="11" y="15"/>
                    <a:pt x="13" y="17"/>
                    <a:pt x="5" y="17"/>
                  </a:cubicBezTo>
                  <a:cubicBezTo>
                    <a:pt x="6" y="14"/>
                    <a:pt x="4" y="13"/>
                    <a:pt x="1" y="1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27"/>
            <p:cNvSpPr/>
            <p:nvPr/>
          </p:nvSpPr>
          <p:spPr bwMode="auto">
            <a:xfrm>
              <a:off x="3862388" y="571500"/>
              <a:ext cx="63500" cy="52388"/>
            </a:xfrm>
            <a:custGeom>
              <a:avLst/>
              <a:gdLst>
                <a:gd name="T0" fmla="*/ 12 w 25"/>
                <a:gd name="T1" fmla="*/ 1 h 20"/>
                <a:gd name="T2" fmla="*/ 23 w 25"/>
                <a:gd name="T3" fmla="*/ 3 h 20"/>
                <a:gd name="T4" fmla="*/ 25 w 25"/>
                <a:gd name="T5" fmla="*/ 16 h 20"/>
                <a:gd name="T6" fmla="*/ 0 w 25"/>
                <a:gd name="T7" fmla="*/ 18 h 20"/>
                <a:gd name="T8" fmla="*/ 0 w 25"/>
                <a:gd name="T9" fmla="*/ 10 h 20"/>
                <a:gd name="T10" fmla="*/ 12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12" y="1"/>
                  </a:moveTo>
                  <a:cubicBezTo>
                    <a:pt x="18" y="0"/>
                    <a:pt x="17" y="5"/>
                    <a:pt x="23" y="3"/>
                  </a:cubicBezTo>
                  <a:cubicBezTo>
                    <a:pt x="22" y="10"/>
                    <a:pt x="25" y="11"/>
                    <a:pt x="25" y="16"/>
                  </a:cubicBezTo>
                  <a:cubicBezTo>
                    <a:pt x="16" y="20"/>
                    <a:pt x="7" y="16"/>
                    <a:pt x="0" y="18"/>
                  </a:cubicBezTo>
                  <a:cubicBezTo>
                    <a:pt x="0" y="15"/>
                    <a:pt x="0" y="12"/>
                    <a:pt x="0" y="10"/>
                  </a:cubicBezTo>
                  <a:cubicBezTo>
                    <a:pt x="4" y="19"/>
                    <a:pt x="14" y="11"/>
                    <a:pt x="1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28"/>
            <p:cNvSpPr/>
            <p:nvPr/>
          </p:nvSpPr>
          <p:spPr bwMode="auto">
            <a:xfrm>
              <a:off x="963613" y="3582987"/>
              <a:ext cx="269875" cy="174625"/>
            </a:xfrm>
            <a:custGeom>
              <a:avLst/>
              <a:gdLst>
                <a:gd name="T0" fmla="*/ 0 w 106"/>
                <a:gd name="T1" fmla="*/ 6 h 68"/>
                <a:gd name="T2" fmla="*/ 15 w 106"/>
                <a:gd name="T3" fmla="*/ 8 h 68"/>
                <a:gd name="T4" fmla="*/ 45 w 106"/>
                <a:gd name="T5" fmla="*/ 21 h 68"/>
                <a:gd name="T6" fmla="*/ 62 w 106"/>
                <a:gd name="T7" fmla="*/ 32 h 68"/>
                <a:gd name="T8" fmla="*/ 92 w 106"/>
                <a:gd name="T9" fmla="*/ 55 h 68"/>
                <a:gd name="T10" fmla="*/ 103 w 106"/>
                <a:gd name="T11" fmla="*/ 68 h 68"/>
                <a:gd name="T12" fmla="*/ 81 w 106"/>
                <a:gd name="T13" fmla="*/ 60 h 68"/>
                <a:gd name="T14" fmla="*/ 77 w 106"/>
                <a:gd name="T15" fmla="*/ 53 h 68"/>
                <a:gd name="T16" fmla="*/ 71 w 106"/>
                <a:gd name="T17" fmla="*/ 51 h 68"/>
                <a:gd name="T18" fmla="*/ 62 w 106"/>
                <a:gd name="T19" fmla="*/ 43 h 68"/>
                <a:gd name="T20" fmla="*/ 77 w 106"/>
                <a:gd name="T21" fmla="*/ 62 h 68"/>
                <a:gd name="T22" fmla="*/ 49 w 106"/>
                <a:gd name="T23" fmla="*/ 43 h 68"/>
                <a:gd name="T24" fmla="*/ 41 w 106"/>
                <a:gd name="T25" fmla="*/ 38 h 68"/>
                <a:gd name="T26" fmla="*/ 6 w 106"/>
                <a:gd name="T27" fmla="*/ 19 h 68"/>
                <a:gd name="T28" fmla="*/ 0 w 106"/>
                <a:gd name="T29"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68">
                  <a:moveTo>
                    <a:pt x="0" y="6"/>
                  </a:moveTo>
                  <a:cubicBezTo>
                    <a:pt x="2" y="0"/>
                    <a:pt x="10" y="7"/>
                    <a:pt x="15" y="8"/>
                  </a:cubicBezTo>
                  <a:cubicBezTo>
                    <a:pt x="28" y="12"/>
                    <a:pt x="33" y="14"/>
                    <a:pt x="45" y="21"/>
                  </a:cubicBezTo>
                  <a:cubicBezTo>
                    <a:pt x="50" y="24"/>
                    <a:pt x="57" y="29"/>
                    <a:pt x="62" y="32"/>
                  </a:cubicBezTo>
                  <a:cubicBezTo>
                    <a:pt x="73" y="39"/>
                    <a:pt x="86" y="46"/>
                    <a:pt x="92" y="55"/>
                  </a:cubicBezTo>
                  <a:cubicBezTo>
                    <a:pt x="97" y="58"/>
                    <a:pt x="106" y="58"/>
                    <a:pt x="103" y="68"/>
                  </a:cubicBezTo>
                  <a:cubicBezTo>
                    <a:pt x="93" y="66"/>
                    <a:pt x="93" y="55"/>
                    <a:pt x="81" y="60"/>
                  </a:cubicBezTo>
                  <a:cubicBezTo>
                    <a:pt x="80" y="58"/>
                    <a:pt x="79" y="55"/>
                    <a:pt x="77" y="53"/>
                  </a:cubicBezTo>
                  <a:cubicBezTo>
                    <a:pt x="76" y="52"/>
                    <a:pt x="72" y="52"/>
                    <a:pt x="71" y="51"/>
                  </a:cubicBezTo>
                  <a:cubicBezTo>
                    <a:pt x="68" y="49"/>
                    <a:pt x="67" y="42"/>
                    <a:pt x="62" y="43"/>
                  </a:cubicBezTo>
                  <a:cubicBezTo>
                    <a:pt x="57" y="51"/>
                    <a:pt x="71" y="58"/>
                    <a:pt x="77" y="62"/>
                  </a:cubicBezTo>
                  <a:cubicBezTo>
                    <a:pt x="64" y="64"/>
                    <a:pt x="59" y="50"/>
                    <a:pt x="49" y="43"/>
                  </a:cubicBezTo>
                  <a:cubicBezTo>
                    <a:pt x="47" y="41"/>
                    <a:pt x="43" y="40"/>
                    <a:pt x="41" y="38"/>
                  </a:cubicBezTo>
                  <a:cubicBezTo>
                    <a:pt x="32" y="32"/>
                    <a:pt x="19" y="25"/>
                    <a:pt x="6" y="19"/>
                  </a:cubicBezTo>
                  <a:cubicBezTo>
                    <a:pt x="6" y="12"/>
                    <a:pt x="8" y="5"/>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29"/>
            <p:cNvSpPr/>
            <p:nvPr/>
          </p:nvSpPr>
          <p:spPr bwMode="auto">
            <a:xfrm>
              <a:off x="6292850" y="3805237"/>
              <a:ext cx="87313" cy="55563"/>
            </a:xfrm>
            <a:custGeom>
              <a:avLst/>
              <a:gdLst>
                <a:gd name="T0" fmla="*/ 19 w 34"/>
                <a:gd name="T1" fmla="*/ 1 h 22"/>
                <a:gd name="T2" fmla="*/ 34 w 34"/>
                <a:gd name="T3" fmla="*/ 13 h 22"/>
                <a:gd name="T4" fmla="*/ 26 w 34"/>
                <a:gd name="T5" fmla="*/ 22 h 22"/>
                <a:gd name="T6" fmla="*/ 21 w 34"/>
                <a:gd name="T7" fmla="*/ 16 h 22"/>
                <a:gd name="T8" fmla="*/ 19 w 34"/>
                <a:gd name="T9" fmla="*/ 18 h 22"/>
                <a:gd name="T10" fmla="*/ 0 w 34"/>
                <a:gd name="T11" fmla="*/ 11 h 22"/>
                <a:gd name="T12" fmla="*/ 19 w 34"/>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4" h="22">
                  <a:moveTo>
                    <a:pt x="19" y="1"/>
                  </a:moveTo>
                  <a:cubicBezTo>
                    <a:pt x="26" y="3"/>
                    <a:pt x="17" y="17"/>
                    <a:pt x="34" y="13"/>
                  </a:cubicBezTo>
                  <a:cubicBezTo>
                    <a:pt x="32" y="17"/>
                    <a:pt x="26" y="16"/>
                    <a:pt x="26" y="22"/>
                  </a:cubicBezTo>
                  <a:cubicBezTo>
                    <a:pt x="23" y="21"/>
                    <a:pt x="23" y="17"/>
                    <a:pt x="21" y="16"/>
                  </a:cubicBezTo>
                  <a:cubicBezTo>
                    <a:pt x="20" y="14"/>
                    <a:pt x="19" y="18"/>
                    <a:pt x="19" y="18"/>
                  </a:cubicBezTo>
                  <a:cubicBezTo>
                    <a:pt x="14" y="18"/>
                    <a:pt x="11" y="7"/>
                    <a:pt x="0" y="11"/>
                  </a:cubicBezTo>
                  <a:cubicBezTo>
                    <a:pt x="3" y="0"/>
                    <a:pt x="17" y="12"/>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30"/>
            <p:cNvSpPr/>
            <p:nvPr/>
          </p:nvSpPr>
          <p:spPr bwMode="auto">
            <a:xfrm>
              <a:off x="920750" y="3846512"/>
              <a:ext cx="257175" cy="369888"/>
            </a:xfrm>
            <a:custGeom>
              <a:avLst/>
              <a:gdLst>
                <a:gd name="T0" fmla="*/ 30 w 101"/>
                <a:gd name="T1" fmla="*/ 0 h 145"/>
                <a:gd name="T2" fmla="*/ 43 w 101"/>
                <a:gd name="T3" fmla="*/ 17 h 145"/>
                <a:gd name="T4" fmla="*/ 49 w 101"/>
                <a:gd name="T5" fmla="*/ 10 h 145"/>
                <a:gd name="T6" fmla="*/ 98 w 101"/>
                <a:gd name="T7" fmla="*/ 19 h 145"/>
                <a:gd name="T8" fmla="*/ 73 w 101"/>
                <a:gd name="T9" fmla="*/ 32 h 145"/>
                <a:gd name="T10" fmla="*/ 81 w 101"/>
                <a:gd name="T11" fmla="*/ 43 h 145"/>
                <a:gd name="T12" fmla="*/ 64 w 101"/>
                <a:gd name="T13" fmla="*/ 38 h 145"/>
                <a:gd name="T14" fmla="*/ 62 w 101"/>
                <a:gd name="T15" fmla="*/ 49 h 145"/>
                <a:gd name="T16" fmla="*/ 51 w 101"/>
                <a:gd name="T17" fmla="*/ 47 h 145"/>
                <a:gd name="T18" fmla="*/ 53 w 101"/>
                <a:gd name="T19" fmla="*/ 58 h 145"/>
                <a:gd name="T20" fmla="*/ 55 w 101"/>
                <a:gd name="T21" fmla="*/ 94 h 145"/>
                <a:gd name="T22" fmla="*/ 88 w 101"/>
                <a:gd name="T23" fmla="*/ 100 h 145"/>
                <a:gd name="T24" fmla="*/ 79 w 101"/>
                <a:gd name="T25" fmla="*/ 111 h 145"/>
                <a:gd name="T26" fmla="*/ 83 w 101"/>
                <a:gd name="T27" fmla="*/ 120 h 145"/>
                <a:gd name="T28" fmla="*/ 66 w 101"/>
                <a:gd name="T29" fmla="*/ 139 h 145"/>
                <a:gd name="T30" fmla="*/ 49 w 101"/>
                <a:gd name="T31" fmla="*/ 145 h 145"/>
                <a:gd name="T32" fmla="*/ 43 w 101"/>
                <a:gd name="T33" fmla="*/ 135 h 145"/>
                <a:gd name="T34" fmla="*/ 32 w 101"/>
                <a:gd name="T35" fmla="*/ 128 h 145"/>
                <a:gd name="T36" fmla="*/ 17 w 101"/>
                <a:gd name="T37" fmla="*/ 120 h 145"/>
                <a:gd name="T38" fmla="*/ 8 w 101"/>
                <a:gd name="T39" fmla="*/ 113 h 145"/>
                <a:gd name="T40" fmla="*/ 8 w 101"/>
                <a:gd name="T41" fmla="*/ 94 h 145"/>
                <a:gd name="T42" fmla="*/ 34 w 101"/>
                <a:gd name="T43" fmla="*/ 85 h 145"/>
                <a:gd name="T44" fmla="*/ 25 w 101"/>
                <a:gd name="T45" fmla="*/ 68 h 145"/>
                <a:gd name="T46" fmla="*/ 36 w 101"/>
                <a:gd name="T47" fmla="*/ 53 h 145"/>
                <a:gd name="T48" fmla="*/ 45 w 101"/>
                <a:gd name="T49" fmla="*/ 62 h 145"/>
                <a:gd name="T50" fmla="*/ 21 w 101"/>
                <a:gd name="T51" fmla="*/ 45 h 145"/>
                <a:gd name="T52" fmla="*/ 0 w 101"/>
                <a:gd name="T53" fmla="*/ 10 h 145"/>
                <a:gd name="T54" fmla="*/ 15 w 101"/>
                <a:gd name="T55" fmla="*/ 21 h 145"/>
                <a:gd name="T56" fmla="*/ 21 w 101"/>
                <a:gd name="T57" fmla="*/ 8 h 145"/>
                <a:gd name="T58" fmla="*/ 30 w 101"/>
                <a:gd name="T5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45">
                  <a:moveTo>
                    <a:pt x="30" y="0"/>
                  </a:moveTo>
                  <a:cubicBezTo>
                    <a:pt x="35" y="4"/>
                    <a:pt x="37" y="12"/>
                    <a:pt x="43" y="17"/>
                  </a:cubicBezTo>
                  <a:cubicBezTo>
                    <a:pt x="48" y="17"/>
                    <a:pt x="45" y="11"/>
                    <a:pt x="49" y="10"/>
                  </a:cubicBezTo>
                  <a:cubicBezTo>
                    <a:pt x="64" y="15"/>
                    <a:pt x="82" y="16"/>
                    <a:pt x="98" y="19"/>
                  </a:cubicBezTo>
                  <a:cubicBezTo>
                    <a:pt x="101" y="39"/>
                    <a:pt x="79" y="22"/>
                    <a:pt x="73" y="32"/>
                  </a:cubicBezTo>
                  <a:cubicBezTo>
                    <a:pt x="75" y="36"/>
                    <a:pt x="82" y="35"/>
                    <a:pt x="81" y="43"/>
                  </a:cubicBezTo>
                  <a:cubicBezTo>
                    <a:pt x="72" y="44"/>
                    <a:pt x="71" y="38"/>
                    <a:pt x="64" y="38"/>
                  </a:cubicBezTo>
                  <a:cubicBezTo>
                    <a:pt x="59" y="38"/>
                    <a:pt x="63" y="46"/>
                    <a:pt x="62" y="49"/>
                  </a:cubicBezTo>
                  <a:cubicBezTo>
                    <a:pt x="57" y="50"/>
                    <a:pt x="57" y="45"/>
                    <a:pt x="51" y="47"/>
                  </a:cubicBezTo>
                  <a:cubicBezTo>
                    <a:pt x="47" y="50"/>
                    <a:pt x="53" y="53"/>
                    <a:pt x="53" y="58"/>
                  </a:cubicBezTo>
                  <a:cubicBezTo>
                    <a:pt x="54" y="67"/>
                    <a:pt x="48" y="85"/>
                    <a:pt x="55" y="94"/>
                  </a:cubicBezTo>
                  <a:cubicBezTo>
                    <a:pt x="69" y="94"/>
                    <a:pt x="77" y="99"/>
                    <a:pt x="88" y="100"/>
                  </a:cubicBezTo>
                  <a:cubicBezTo>
                    <a:pt x="81" y="101"/>
                    <a:pt x="87" y="112"/>
                    <a:pt x="79" y="111"/>
                  </a:cubicBezTo>
                  <a:cubicBezTo>
                    <a:pt x="77" y="117"/>
                    <a:pt x="83" y="115"/>
                    <a:pt x="83" y="120"/>
                  </a:cubicBezTo>
                  <a:cubicBezTo>
                    <a:pt x="81" y="128"/>
                    <a:pt x="72" y="134"/>
                    <a:pt x="66" y="139"/>
                  </a:cubicBezTo>
                  <a:cubicBezTo>
                    <a:pt x="64" y="141"/>
                    <a:pt x="51" y="136"/>
                    <a:pt x="49" y="145"/>
                  </a:cubicBezTo>
                  <a:cubicBezTo>
                    <a:pt x="45" y="144"/>
                    <a:pt x="43" y="140"/>
                    <a:pt x="43" y="135"/>
                  </a:cubicBezTo>
                  <a:cubicBezTo>
                    <a:pt x="37" y="136"/>
                    <a:pt x="36" y="130"/>
                    <a:pt x="32" y="128"/>
                  </a:cubicBezTo>
                  <a:cubicBezTo>
                    <a:pt x="25" y="124"/>
                    <a:pt x="22" y="125"/>
                    <a:pt x="17" y="120"/>
                  </a:cubicBezTo>
                  <a:cubicBezTo>
                    <a:pt x="15" y="118"/>
                    <a:pt x="13" y="114"/>
                    <a:pt x="8" y="113"/>
                  </a:cubicBezTo>
                  <a:cubicBezTo>
                    <a:pt x="6" y="106"/>
                    <a:pt x="15" y="99"/>
                    <a:pt x="8" y="94"/>
                  </a:cubicBezTo>
                  <a:cubicBezTo>
                    <a:pt x="11" y="88"/>
                    <a:pt x="25" y="90"/>
                    <a:pt x="34" y="85"/>
                  </a:cubicBezTo>
                  <a:cubicBezTo>
                    <a:pt x="36" y="74"/>
                    <a:pt x="29" y="73"/>
                    <a:pt x="25" y="68"/>
                  </a:cubicBezTo>
                  <a:cubicBezTo>
                    <a:pt x="26" y="61"/>
                    <a:pt x="31" y="56"/>
                    <a:pt x="36" y="53"/>
                  </a:cubicBezTo>
                  <a:cubicBezTo>
                    <a:pt x="47" y="53"/>
                    <a:pt x="37" y="60"/>
                    <a:pt x="45" y="62"/>
                  </a:cubicBezTo>
                  <a:cubicBezTo>
                    <a:pt x="51" y="50"/>
                    <a:pt x="37" y="41"/>
                    <a:pt x="21" y="45"/>
                  </a:cubicBezTo>
                  <a:cubicBezTo>
                    <a:pt x="11" y="36"/>
                    <a:pt x="0" y="28"/>
                    <a:pt x="0" y="10"/>
                  </a:cubicBezTo>
                  <a:cubicBezTo>
                    <a:pt x="9" y="9"/>
                    <a:pt x="7" y="20"/>
                    <a:pt x="15" y="21"/>
                  </a:cubicBezTo>
                  <a:cubicBezTo>
                    <a:pt x="21" y="20"/>
                    <a:pt x="19" y="12"/>
                    <a:pt x="21" y="8"/>
                  </a:cubicBezTo>
                  <a:cubicBezTo>
                    <a:pt x="23" y="5"/>
                    <a:pt x="32" y="6"/>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31"/>
            <p:cNvSpPr/>
            <p:nvPr/>
          </p:nvSpPr>
          <p:spPr bwMode="auto">
            <a:xfrm>
              <a:off x="487363" y="3989387"/>
              <a:ext cx="190500" cy="96838"/>
            </a:xfrm>
            <a:custGeom>
              <a:avLst/>
              <a:gdLst>
                <a:gd name="T0" fmla="*/ 47 w 75"/>
                <a:gd name="T1" fmla="*/ 12 h 38"/>
                <a:gd name="T2" fmla="*/ 52 w 75"/>
                <a:gd name="T3" fmla="*/ 23 h 38"/>
                <a:gd name="T4" fmla="*/ 50 w 75"/>
                <a:gd name="T5" fmla="*/ 17 h 38"/>
                <a:gd name="T6" fmla="*/ 71 w 75"/>
                <a:gd name="T7" fmla="*/ 6 h 38"/>
                <a:gd name="T8" fmla="*/ 67 w 75"/>
                <a:gd name="T9" fmla="*/ 21 h 38"/>
                <a:gd name="T10" fmla="*/ 65 w 75"/>
                <a:gd name="T11" fmla="*/ 34 h 38"/>
                <a:gd name="T12" fmla="*/ 56 w 75"/>
                <a:gd name="T13" fmla="*/ 34 h 38"/>
                <a:gd name="T14" fmla="*/ 52 w 75"/>
                <a:gd name="T15" fmla="*/ 25 h 38"/>
                <a:gd name="T16" fmla="*/ 41 w 75"/>
                <a:gd name="T17" fmla="*/ 27 h 38"/>
                <a:gd name="T18" fmla="*/ 35 w 75"/>
                <a:gd name="T19" fmla="*/ 34 h 38"/>
                <a:gd name="T20" fmla="*/ 13 w 75"/>
                <a:gd name="T21" fmla="*/ 32 h 38"/>
                <a:gd name="T22" fmla="*/ 0 w 75"/>
                <a:gd name="T23" fmla="*/ 38 h 38"/>
                <a:gd name="T24" fmla="*/ 11 w 75"/>
                <a:gd name="T25" fmla="*/ 29 h 38"/>
                <a:gd name="T26" fmla="*/ 11 w 75"/>
                <a:gd name="T27" fmla="*/ 2 h 38"/>
                <a:gd name="T28" fmla="*/ 24 w 75"/>
                <a:gd name="T29" fmla="*/ 10 h 38"/>
                <a:gd name="T30" fmla="*/ 37 w 75"/>
                <a:gd name="T31" fmla="*/ 6 h 38"/>
                <a:gd name="T32" fmla="*/ 47 w 75"/>
                <a:gd name="T3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47" y="12"/>
                  </a:moveTo>
                  <a:cubicBezTo>
                    <a:pt x="47" y="18"/>
                    <a:pt x="49" y="21"/>
                    <a:pt x="52" y="23"/>
                  </a:cubicBezTo>
                  <a:cubicBezTo>
                    <a:pt x="59" y="21"/>
                    <a:pt x="49" y="19"/>
                    <a:pt x="50" y="17"/>
                  </a:cubicBezTo>
                  <a:cubicBezTo>
                    <a:pt x="53" y="4"/>
                    <a:pt x="59" y="8"/>
                    <a:pt x="71" y="6"/>
                  </a:cubicBezTo>
                  <a:cubicBezTo>
                    <a:pt x="69" y="11"/>
                    <a:pt x="75" y="23"/>
                    <a:pt x="67" y="21"/>
                  </a:cubicBezTo>
                  <a:cubicBezTo>
                    <a:pt x="69" y="27"/>
                    <a:pt x="67" y="28"/>
                    <a:pt x="65" y="34"/>
                  </a:cubicBezTo>
                  <a:cubicBezTo>
                    <a:pt x="62" y="34"/>
                    <a:pt x="59" y="34"/>
                    <a:pt x="56" y="34"/>
                  </a:cubicBezTo>
                  <a:cubicBezTo>
                    <a:pt x="59" y="27"/>
                    <a:pt x="49" y="32"/>
                    <a:pt x="52" y="25"/>
                  </a:cubicBezTo>
                  <a:cubicBezTo>
                    <a:pt x="51" y="28"/>
                    <a:pt x="41" y="27"/>
                    <a:pt x="41" y="27"/>
                  </a:cubicBezTo>
                  <a:cubicBezTo>
                    <a:pt x="39" y="28"/>
                    <a:pt x="37" y="33"/>
                    <a:pt x="35" y="34"/>
                  </a:cubicBezTo>
                  <a:cubicBezTo>
                    <a:pt x="28" y="36"/>
                    <a:pt x="21" y="34"/>
                    <a:pt x="13" y="32"/>
                  </a:cubicBezTo>
                  <a:cubicBezTo>
                    <a:pt x="8" y="32"/>
                    <a:pt x="7" y="38"/>
                    <a:pt x="0" y="38"/>
                  </a:cubicBezTo>
                  <a:cubicBezTo>
                    <a:pt x="0" y="31"/>
                    <a:pt x="6" y="31"/>
                    <a:pt x="11" y="29"/>
                  </a:cubicBezTo>
                  <a:cubicBezTo>
                    <a:pt x="1" y="23"/>
                    <a:pt x="7" y="11"/>
                    <a:pt x="11" y="2"/>
                  </a:cubicBezTo>
                  <a:cubicBezTo>
                    <a:pt x="19" y="1"/>
                    <a:pt x="19" y="8"/>
                    <a:pt x="24" y="10"/>
                  </a:cubicBezTo>
                  <a:cubicBezTo>
                    <a:pt x="31" y="11"/>
                    <a:pt x="31" y="0"/>
                    <a:pt x="37" y="6"/>
                  </a:cubicBezTo>
                  <a:cubicBezTo>
                    <a:pt x="38" y="14"/>
                    <a:pt x="38" y="9"/>
                    <a:pt x="47"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32"/>
            <p:cNvSpPr/>
            <p:nvPr/>
          </p:nvSpPr>
          <p:spPr bwMode="auto">
            <a:xfrm>
              <a:off x="6497638" y="4987925"/>
              <a:ext cx="98425" cy="104775"/>
            </a:xfrm>
            <a:custGeom>
              <a:avLst/>
              <a:gdLst>
                <a:gd name="T0" fmla="*/ 27 w 39"/>
                <a:gd name="T1" fmla="*/ 30 h 41"/>
                <a:gd name="T2" fmla="*/ 34 w 39"/>
                <a:gd name="T3" fmla="*/ 30 h 41"/>
                <a:gd name="T4" fmla="*/ 23 w 39"/>
                <a:gd name="T5" fmla="*/ 38 h 41"/>
                <a:gd name="T6" fmla="*/ 21 w 39"/>
                <a:gd name="T7" fmla="*/ 30 h 41"/>
                <a:gd name="T8" fmla="*/ 19 w 39"/>
                <a:gd name="T9" fmla="*/ 38 h 41"/>
                <a:gd name="T10" fmla="*/ 6 w 39"/>
                <a:gd name="T11" fmla="*/ 41 h 41"/>
                <a:gd name="T12" fmla="*/ 17 w 39"/>
                <a:gd name="T13" fmla="*/ 26 h 41"/>
                <a:gd name="T14" fmla="*/ 17 w 39"/>
                <a:gd name="T15" fmla="*/ 6 h 41"/>
                <a:gd name="T16" fmla="*/ 32 w 39"/>
                <a:gd name="T17" fmla="*/ 2 h 41"/>
                <a:gd name="T18" fmla="*/ 27 w 39"/>
                <a:gd name="T1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27" y="30"/>
                  </a:moveTo>
                  <a:cubicBezTo>
                    <a:pt x="28" y="33"/>
                    <a:pt x="30" y="29"/>
                    <a:pt x="34" y="30"/>
                  </a:cubicBezTo>
                  <a:cubicBezTo>
                    <a:pt x="31" y="34"/>
                    <a:pt x="29" y="38"/>
                    <a:pt x="23" y="38"/>
                  </a:cubicBezTo>
                  <a:cubicBezTo>
                    <a:pt x="23" y="35"/>
                    <a:pt x="20" y="34"/>
                    <a:pt x="21" y="30"/>
                  </a:cubicBezTo>
                  <a:cubicBezTo>
                    <a:pt x="18" y="31"/>
                    <a:pt x="19" y="35"/>
                    <a:pt x="19" y="38"/>
                  </a:cubicBezTo>
                  <a:cubicBezTo>
                    <a:pt x="14" y="38"/>
                    <a:pt x="7" y="34"/>
                    <a:pt x="6" y="41"/>
                  </a:cubicBezTo>
                  <a:cubicBezTo>
                    <a:pt x="0" y="35"/>
                    <a:pt x="12" y="28"/>
                    <a:pt x="17" y="26"/>
                  </a:cubicBezTo>
                  <a:cubicBezTo>
                    <a:pt x="11" y="20"/>
                    <a:pt x="19" y="15"/>
                    <a:pt x="17" y="6"/>
                  </a:cubicBezTo>
                  <a:cubicBezTo>
                    <a:pt x="23" y="7"/>
                    <a:pt x="23" y="0"/>
                    <a:pt x="32" y="2"/>
                  </a:cubicBezTo>
                  <a:cubicBezTo>
                    <a:pt x="30" y="13"/>
                    <a:pt x="39" y="26"/>
                    <a:pt x="27" y="3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33"/>
            <p:cNvSpPr/>
            <p:nvPr/>
          </p:nvSpPr>
          <p:spPr bwMode="auto">
            <a:xfrm>
              <a:off x="4552950" y="5676900"/>
              <a:ext cx="80963" cy="157163"/>
            </a:xfrm>
            <a:custGeom>
              <a:avLst/>
              <a:gdLst>
                <a:gd name="T0" fmla="*/ 25 w 32"/>
                <a:gd name="T1" fmla="*/ 0 h 62"/>
                <a:gd name="T2" fmla="*/ 31 w 32"/>
                <a:gd name="T3" fmla="*/ 41 h 62"/>
                <a:gd name="T4" fmla="*/ 27 w 32"/>
                <a:gd name="T5" fmla="*/ 43 h 62"/>
                <a:gd name="T6" fmla="*/ 31 w 32"/>
                <a:gd name="T7" fmla="*/ 45 h 62"/>
                <a:gd name="T8" fmla="*/ 7 w 32"/>
                <a:gd name="T9" fmla="*/ 62 h 62"/>
                <a:gd name="T10" fmla="*/ 16 w 32"/>
                <a:gd name="T11" fmla="*/ 39 h 62"/>
                <a:gd name="T12" fmla="*/ 20 w 32"/>
                <a:gd name="T13" fmla="*/ 30 h 62"/>
                <a:gd name="T14" fmla="*/ 10 w 32"/>
                <a:gd name="T15" fmla="*/ 22 h 62"/>
                <a:gd name="T16" fmla="*/ 22 w 32"/>
                <a:gd name="T17" fmla="*/ 15 h 62"/>
                <a:gd name="T18" fmla="*/ 20 w 32"/>
                <a:gd name="T19" fmla="*/ 26 h 62"/>
                <a:gd name="T20" fmla="*/ 25 w 3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2">
                  <a:moveTo>
                    <a:pt x="25" y="0"/>
                  </a:moveTo>
                  <a:cubicBezTo>
                    <a:pt x="30" y="15"/>
                    <a:pt x="27" y="25"/>
                    <a:pt x="31" y="41"/>
                  </a:cubicBezTo>
                  <a:cubicBezTo>
                    <a:pt x="28" y="36"/>
                    <a:pt x="26" y="32"/>
                    <a:pt x="27" y="43"/>
                  </a:cubicBezTo>
                  <a:cubicBezTo>
                    <a:pt x="27" y="46"/>
                    <a:pt x="30" y="41"/>
                    <a:pt x="31" y="45"/>
                  </a:cubicBezTo>
                  <a:cubicBezTo>
                    <a:pt x="27" y="55"/>
                    <a:pt x="16" y="58"/>
                    <a:pt x="7" y="62"/>
                  </a:cubicBezTo>
                  <a:cubicBezTo>
                    <a:pt x="0" y="55"/>
                    <a:pt x="3" y="39"/>
                    <a:pt x="16" y="39"/>
                  </a:cubicBezTo>
                  <a:cubicBezTo>
                    <a:pt x="16" y="35"/>
                    <a:pt x="14" y="28"/>
                    <a:pt x="20" y="30"/>
                  </a:cubicBezTo>
                  <a:cubicBezTo>
                    <a:pt x="10" y="29"/>
                    <a:pt x="20" y="20"/>
                    <a:pt x="10" y="22"/>
                  </a:cubicBezTo>
                  <a:cubicBezTo>
                    <a:pt x="12" y="17"/>
                    <a:pt x="18" y="11"/>
                    <a:pt x="22" y="15"/>
                  </a:cubicBezTo>
                  <a:cubicBezTo>
                    <a:pt x="24" y="21"/>
                    <a:pt x="19" y="21"/>
                    <a:pt x="20" y="26"/>
                  </a:cubicBezTo>
                  <a:cubicBezTo>
                    <a:pt x="32" y="24"/>
                    <a:pt x="19" y="4"/>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34"/>
            <p:cNvSpPr>
              <a:spLocks noEditPoints="1"/>
            </p:cNvSpPr>
            <p:nvPr/>
          </p:nvSpPr>
          <p:spPr bwMode="auto">
            <a:xfrm>
              <a:off x="4414838" y="6156325"/>
              <a:ext cx="1147763" cy="395288"/>
            </a:xfrm>
            <a:custGeom>
              <a:avLst/>
              <a:gdLst>
                <a:gd name="T0" fmla="*/ 34 w 450"/>
                <a:gd name="T1" fmla="*/ 20 h 155"/>
                <a:gd name="T2" fmla="*/ 53 w 450"/>
                <a:gd name="T3" fmla="*/ 22 h 155"/>
                <a:gd name="T4" fmla="*/ 64 w 450"/>
                <a:gd name="T5" fmla="*/ 37 h 155"/>
                <a:gd name="T6" fmla="*/ 102 w 450"/>
                <a:gd name="T7" fmla="*/ 67 h 155"/>
                <a:gd name="T8" fmla="*/ 126 w 450"/>
                <a:gd name="T9" fmla="*/ 78 h 155"/>
                <a:gd name="T10" fmla="*/ 164 w 450"/>
                <a:gd name="T11" fmla="*/ 97 h 155"/>
                <a:gd name="T12" fmla="*/ 214 w 450"/>
                <a:gd name="T13" fmla="*/ 85 h 155"/>
                <a:gd name="T14" fmla="*/ 214 w 450"/>
                <a:gd name="T15" fmla="*/ 106 h 155"/>
                <a:gd name="T16" fmla="*/ 259 w 450"/>
                <a:gd name="T17" fmla="*/ 119 h 155"/>
                <a:gd name="T18" fmla="*/ 274 w 450"/>
                <a:gd name="T19" fmla="*/ 121 h 155"/>
                <a:gd name="T20" fmla="*/ 310 w 450"/>
                <a:gd name="T21" fmla="*/ 117 h 155"/>
                <a:gd name="T22" fmla="*/ 319 w 450"/>
                <a:gd name="T23" fmla="*/ 125 h 155"/>
                <a:gd name="T24" fmla="*/ 381 w 450"/>
                <a:gd name="T25" fmla="*/ 138 h 155"/>
                <a:gd name="T26" fmla="*/ 450 w 450"/>
                <a:gd name="T27" fmla="*/ 130 h 155"/>
                <a:gd name="T28" fmla="*/ 413 w 450"/>
                <a:gd name="T29" fmla="*/ 151 h 155"/>
                <a:gd name="T30" fmla="*/ 342 w 450"/>
                <a:gd name="T31" fmla="*/ 153 h 155"/>
                <a:gd name="T32" fmla="*/ 291 w 450"/>
                <a:gd name="T33" fmla="*/ 142 h 155"/>
                <a:gd name="T34" fmla="*/ 263 w 450"/>
                <a:gd name="T35" fmla="*/ 147 h 155"/>
                <a:gd name="T36" fmla="*/ 239 w 450"/>
                <a:gd name="T37" fmla="*/ 134 h 155"/>
                <a:gd name="T38" fmla="*/ 205 w 450"/>
                <a:gd name="T39" fmla="*/ 130 h 155"/>
                <a:gd name="T40" fmla="*/ 149 w 450"/>
                <a:gd name="T41" fmla="*/ 119 h 155"/>
                <a:gd name="T42" fmla="*/ 83 w 450"/>
                <a:gd name="T43" fmla="*/ 97 h 155"/>
                <a:gd name="T44" fmla="*/ 19 w 450"/>
                <a:gd name="T45" fmla="*/ 57 h 155"/>
                <a:gd name="T46" fmla="*/ 98 w 450"/>
                <a:gd name="T47" fmla="*/ 93 h 155"/>
                <a:gd name="T48" fmla="*/ 145 w 450"/>
                <a:gd name="T49" fmla="*/ 110 h 155"/>
                <a:gd name="T50" fmla="*/ 192 w 450"/>
                <a:gd name="T51" fmla="*/ 119 h 155"/>
                <a:gd name="T52" fmla="*/ 154 w 450"/>
                <a:gd name="T53" fmla="*/ 106 h 155"/>
                <a:gd name="T54" fmla="*/ 136 w 450"/>
                <a:gd name="T55" fmla="*/ 100 h 155"/>
                <a:gd name="T56" fmla="*/ 124 w 450"/>
                <a:gd name="T57" fmla="*/ 95 h 155"/>
                <a:gd name="T58" fmla="*/ 85 w 450"/>
                <a:gd name="T59" fmla="*/ 74 h 155"/>
                <a:gd name="T60" fmla="*/ 70 w 450"/>
                <a:gd name="T61" fmla="*/ 65 h 155"/>
                <a:gd name="T62" fmla="*/ 51 w 450"/>
                <a:gd name="T63" fmla="*/ 50 h 155"/>
                <a:gd name="T64" fmla="*/ 34 w 450"/>
                <a:gd name="T65" fmla="*/ 42 h 155"/>
                <a:gd name="T66" fmla="*/ 10 w 450"/>
                <a:gd name="T67" fmla="*/ 27 h 155"/>
                <a:gd name="T68" fmla="*/ 31 w 450"/>
                <a:gd name="T69" fmla="*/ 5 h 155"/>
                <a:gd name="T70" fmla="*/ 295 w 450"/>
                <a:gd name="T71" fmla="*/ 136 h 155"/>
                <a:gd name="T72" fmla="*/ 282 w 450"/>
                <a:gd name="T73" fmla="*/ 134 h 155"/>
                <a:gd name="T74" fmla="*/ 212 w 450"/>
                <a:gd name="T75" fmla="*/ 121 h 155"/>
                <a:gd name="T76" fmla="*/ 308 w 450"/>
                <a:gd name="T77"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0" h="155">
                  <a:moveTo>
                    <a:pt x="31" y="5"/>
                  </a:moveTo>
                  <a:cubicBezTo>
                    <a:pt x="34" y="9"/>
                    <a:pt x="30" y="14"/>
                    <a:pt x="34" y="20"/>
                  </a:cubicBezTo>
                  <a:cubicBezTo>
                    <a:pt x="36" y="27"/>
                    <a:pt x="44" y="28"/>
                    <a:pt x="49" y="33"/>
                  </a:cubicBezTo>
                  <a:cubicBezTo>
                    <a:pt x="53" y="32"/>
                    <a:pt x="49" y="24"/>
                    <a:pt x="53" y="22"/>
                  </a:cubicBezTo>
                  <a:cubicBezTo>
                    <a:pt x="55" y="24"/>
                    <a:pt x="59" y="25"/>
                    <a:pt x="64" y="24"/>
                  </a:cubicBezTo>
                  <a:cubicBezTo>
                    <a:pt x="63" y="28"/>
                    <a:pt x="70" y="35"/>
                    <a:pt x="64" y="37"/>
                  </a:cubicBezTo>
                  <a:cubicBezTo>
                    <a:pt x="71" y="45"/>
                    <a:pt x="81" y="56"/>
                    <a:pt x="91" y="63"/>
                  </a:cubicBezTo>
                  <a:cubicBezTo>
                    <a:pt x="94" y="65"/>
                    <a:pt x="98" y="65"/>
                    <a:pt x="102" y="67"/>
                  </a:cubicBezTo>
                  <a:cubicBezTo>
                    <a:pt x="105" y="69"/>
                    <a:pt x="106" y="73"/>
                    <a:pt x="109" y="74"/>
                  </a:cubicBezTo>
                  <a:cubicBezTo>
                    <a:pt x="113" y="76"/>
                    <a:pt x="121" y="80"/>
                    <a:pt x="126" y="78"/>
                  </a:cubicBezTo>
                  <a:cubicBezTo>
                    <a:pt x="129" y="82"/>
                    <a:pt x="135" y="83"/>
                    <a:pt x="136" y="89"/>
                  </a:cubicBezTo>
                  <a:cubicBezTo>
                    <a:pt x="149" y="89"/>
                    <a:pt x="157" y="92"/>
                    <a:pt x="164" y="97"/>
                  </a:cubicBezTo>
                  <a:cubicBezTo>
                    <a:pt x="172" y="93"/>
                    <a:pt x="182" y="100"/>
                    <a:pt x="190" y="102"/>
                  </a:cubicBezTo>
                  <a:cubicBezTo>
                    <a:pt x="194" y="87"/>
                    <a:pt x="216" y="104"/>
                    <a:pt x="214" y="85"/>
                  </a:cubicBezTo>
                  <a:cubicBezTo>
                    <a:pt x="217" y="86"/>
                    <a:pt x="221" y="88"/>
                    <a:pt x="220" y="95"/>
                  </a:cubicBezTo>
                  <a:cubicBezTo>
                    <a:pt x="212" y="93"/>
                    <a:pt x="214" y="100"/>
                    <a:pt x="214" y="106"/>
                  </a:cubicBezTo>
                  <a:cubicBezTo>
                    <a:pt x="221" y="112"/>
                    <a:pt x="237" y="117"/>
                    <a:pt x="248" y="112"/>
                  </a:cubicBezTo>
                  <a:cubicBezTo>
                    <a:pt x="249" y="117"/>
                    <a:pt x="254" y="118"/>
                    <a:pt x="259" y="119"/>
                  </a:cubicBezTo>
                  <a:cubicBezTo>
                    <a:pt x="267" y="120"/>
                    <a:pt x="267" y="114"/>
                    <a:pt x="274" y="115"/>
                  </a:cubicBezTo>
                  <a:cubicBezTo>
                    <a:pt x="274" y="117"/>
                    <a:pt x="274" y="119"/>
                    <a:pt x="274" y="121"/>
                  </a:cubicBezTo>
                  <a:cubicBezTo>
                    <a:pt x="280" y="118"/>
                    <a:pt x="288" y="123"/>
                    <a:pt x="293" y="123"/>
                  </a:cubicBezTo>
                  <a:cubicBezTo>
                    <a:pt x="296" y="119"/>
                    <a:pt x="301" y="115"/>
                    <a:pt x="310" y="117"/>
                  </a:cubicBezTo>
                  <a:cubicBezTo>
                    <a:pt x="308" y="120"/>
                    <a:pt x="303" y="120"/>
                    <a:pt x="299" y="121"/>
                  </a:cubicBezTo>
                  <a:cubicBezTo>
                    <a:pt x="304" y="127"/>
                    <a:pt x="312" y="124"/>
                    <a:pt x="319" y="125"/>
                  </a:cubicBezTo>
                  <a:cubicBezTo>
                    <a:pt x="324" y="126"/>
                    <a:pt x="331" y="130"/>
                    <a:pt x="340" y="132"/>
                  </a:cubicBezTo>
                  <a:cubicBezTo>
                    <a:pt x="354" y="134"/>
                    <a:pt x="372" y="132"/>
                    <a:pt x="381" y="138"/>
                  </a:cubicBezTo>
                  <a:cubicBezTo>
                    <a:pt x="393" y="132"/>
                    <a:pt x="409" y="138"/>
                    <a:pt x="424" y="136"/>
                  </a:cubicBezTo>
                  <a:cubicBezTo>
                    <a:pt x="434" y="135"/>
                    <a:pt x="441" y="128"/>
                    <a:pt x="450" y="130"/>
                  </a:cubicBezTo>
                  <a:cubicBezTo>
                    <a:pt x="449" y="144"/>
                    <a:pt x="433" y="144"/>
                    <a:pt x="422" y="147"/>
                  </a:cubicBezTo>
                  <a:cubicBezTo>
                    <a:pt x="418" y="148"/>
                    <a:pt x="416" y="150"/>
                    <a:pt x="413" y="151"/>
                  </a:cubicBezTo>
                  <a:cubicBezTo>
                    <a:pt x="394" y="155"/>
                    <a:pt x="376" y="149"/>
                    <a:pt x="353" y="151"/>
                  </a:cubicBezTo>
                  <a:cubicBezTo>
                    <a:pt x="350" y="151"/>
                    <a:pt x="345" y="153"/>
                    <a:pt x="342" y="153"/>
                  </a:cubicBezTo>
                  <a:cubicBezTo>
                    <a:pt x="330" y="152"/>
                    <a:pt x="317" y="144"/>
                    <a:pt x="306" y="149"/>
                  </a:cubicBezTo>
                  <a:cubicBezTo>
                    <a:pt x="304" y="144"/>
                    <a:pt x="294" y="147"/>
                    <a:pt x="291" y="142"/>
                  </a:cubicBezTo>
                  <a:cubicBezTo>
                    <a:pt x="286" y="141"/>
                    <a:pt x="288" y="147"/>
                    <a:pt x="284" y="147"/>
                  </a:cubicBezTo>
                  <a:cubicBezTo>
                    <a:pt x="274" y="144"/>
                    <a:pt x="273" y="142"/>
                    <a:pt x="263" y="147"/>
                  </a:cubicBezTo>
                  <a:cubicBezTo>
                    <a:pt x="266" y="139"/>
                    <a:pt x="253" y="146"/>
                    <a:pt x="257" y="138"/>
                  </a:cubicBezTo>
                  <a:cubicBezTo>
                    <a:pt x="249" y="139"/>
                    <a:pt x="245" y="136"/>
                    <a:pt x="239" y="134"/>
                  </a:cubicBezTo>
                  <a:cubicBezTo>
                    <a:pt x="231" y="132"/>
                    <a:pt x="233" y="139"/>
                    <a:pt x="227" y="138"/>
                  </a:cubicBezTo>
                  <a:cubicBezTo>
                    <a:pt x="222" y="133"/>
                    <a:pt x="207" y="137"/>
                    <a:pt x="205" y="130"/>
                  </a:cubicBezTo>
                  <a:cubicBezTo>
                    <a:pt x="199" y="132"/>
                    <a:pt x="190" y="128"/>
                    <a:pt x="186" y="123"/>
                  </a:cubicBezTo>
                  <a:cubicBezTo>
                    <a:pt x="173" y="129"/>
                    <a:pt x="162" y="114"/>
                    <a:pt x="149" y="119"/>
                  </a:cubicBezTo>
                  <a:cubicBezTo>
                    <a:pt x="134" y="109"/>
                    <a:pt x="110" y="108"/>
                    <a:pt x="96" y="97"/>
                  </a:cubicBezTo>
                  <a:cubicBezTo>
                    <a:pt x="91" y="97"/>
                    <a:pt x="87" y="97"/>
                    <a:pt x="83" y="97"/>
                  </a:cubicBezTo>
                  <a:cubicBezTo>
                    <a:pt x="72" y="86"/>
                    <a:pt x="57" y="76"/>
                    <a:pt x="42" y="67"/>
                  </a:cubicBezTo>
                  <a:cubicBezTo>
                    <a:pt x="35" y="63"/>
                    <a:pt x="26" y="61"/>
                    <a:pt x="19" y="57"/>
                  </a:cubicBezTo>
                  <a:cubicBezTo>
                    <a:pt x="12" y="53"/>
                    <a:pt x="0" y="50"/>
                    <a:pt x="1" y="39"/>
                  </a:cubicBezTo>
                  <a:cubicBezTo>
                    <a:pt x="34" y="56"/>
                    <a:pt x="63" y="76"/>
                    <a:pt x="98" y="93"/>
                  </a:cubicBezTo>
                  <a:cubicBezTo>
                    <a:pt x="107" y="97"/>
                    <a:pt x="113" y="100"/>
                    <a:pt x="126" y="104"/>
                  </a:cubicBezTo>
                  <a:cubicBezTo>
                    <a:pt x="131" y="106"/>
                    <a:pt x="136" y="107"/>
                    <a:pt x="145" y="110"/>
                  </a:cubicBezTo>
                  <a:cubicBezTo>
                    <a:pt x="159" y="115"/>
                    <a:pt x="184" y="122"/>
                    <a:pt x="205" y="123"/>
                  </a:cubicBezTo>
                  <a:cubicBezTo>
                    <a:pt x="204" y="114"/>
                    <a:pt x="194" y="120"/>
                    <a:pt x="192" y="119"/>
                  </a:cubicBezTo>
                  <a:cubicBezTo>
                    <a:pt x="184" y="116"/>
                    <a:pt x="177" y="108"/>
                    <a:pt x="169" y="106"/>
                  </a:cubicBezTo>
                  <a:cubicBezTo>
                    <a:pt x="164" y="105"/>
                    <a:pt x="158" y="107"/>
                    <a:pt x="154" y="106"/>
                  </a:cubicBezTo>
                  <a:cubicBezTo>
                    <a:pt x="152" y="106"/>
                    <a:pt x="150" y="102"/>
                    <a:pt x="149" y="102"/>
                  </a:cubicBezTo>
                  <a:cubicBezTo>
                    <a:pt x="146" y="101"/>
                    <a:pt x="141" y="102"/>
                    <a:pt x="136" y="100"/>
                  </a:cubicBezTo>
                  <a:cubicBezTo>
                    <a:pt x="136" y="99"/>
                    <a:pt x="135" y="95"/>
                    <a:pt x="134" y="95"/>
                  </a:cubicBezTo>
                  <a:cubicBezTo>
                    <a:pt x="131" y="94"/>
                    <a:pt x="127" y="96"/>
                    <a:pt x="124" y="95"/>
                  </a:cubicBezTo>
                  <a:cubicBezTo>
                    <a:pt x="117" y="93"/>
                    <a:pt x="110" y="88"/>
                    <a:pt x="104" y="85"/>
                  </a:cubicBezTo>
                  <a:cubicBezTo>
                    <a:pt x="97" y="81"/>
                    <a:pt x="91" y="77"/>
                    <a:pt x="85" y="74"/>
                  </a:cubicBezTo>
                  <a:cubicBezTo>
                    <a:pt x="81" y="72"/>
                    <a:pt x="77" y="71"/>
                    <a:pt x="74" y="69"/>
                  </a:cubicBezTo>
                  <a:cubicBezTo>
                    <a:pt x="73" y="69"/>
                    <a:pt x="72" y="66"/>
                    <a:pt x="70" y="65"/>
                  </a:cubicBezTo>
                  <a:cubicBezTo>
                    <a:pt x="67" y="63"/>
                    <a:pt x="62" y="60"/>
                    <a:pt x="57" y="57"/>
                  </a:cubicBezTo>
                  <a:cubicBezTo>
                    <a:pt x="55" y="55"/>
                    <a:pt x="53" y="52"/>
                    <a:pt x="51" y="50"/>
                  </a:cubicBezTo>
                  <a:cubicBezTo>
                    <a:pt x="47" y="48"/>
                    <a:pt x="41" y="48"/>
                    <a:pt x="38" y="46"/>
                  </a:cubicBezTo>
                  <a:cubicBezTo>
                    <a:pt x="36" y="45"/>
                    <a:pt x="35" y="43"/>
                    <a:pt x="34" y="42"/>
                  </a:cubicBezTo>
                  <a:cubicBezTo>
                    <a:pt x="31" y="40"/>
                    <a:pt x="29" y="37"/>
                    <a:pt x="25" y="35"/>
                  </a:cubicBezTo>
                  <a:cubicBezTo>
                    <a:pt x="21" y="33"/>
                    <a:pt x="16" y="30"/>
                    <a:pt x="10" y="27"/>
                  </a:cubicBezTo>
                  <a:cubicBezTo>
                    <a:pt x="11" y="18"/>
                    <a:pt x="3" y="18"/>
                    <a:pt x="6" y="7"/>
                  </a:cubicBezTo>
                  <a:cubicBezTo>
                    <a:pt x="14" y="5"/>
                    <a:pt x="23" y="0"/>
                    <a:pt x="31" y="5"/>
                  </a:cubicBezTo>
                  <a:close/>
                  <a:moveTo>
                    <a:pt x="308" y="140"/>
                  </a:moveTo>
                  <a:cubicBezTo>
                    <a:pt x="308" y="132"/>
                    <a:pt x="298" y="137"/>
                    <a:pt x="295" y="136"/>
                  </a:cubicBezTo>
                  <a:cubicBezTo>
                    <a:pt x="293" y="135"/>
                    <a:pt x="292" y="132"/>
                    <a:pt x="291" y="132"/>
                  </a:cubicBezTo>
                  <a:cubicBezTo>
                    <a:pt x="288" y="131"/>
                    <a:pt x="287" y="135"/>
                    <a:pt x="282" y="134"/>
                  </a:cubicBezTo>
                  <a:cubicBezTo>
                    <a:pt x="279" y="133"/>
                    <a:pt x="275" y="130"/>
                    <a:pt x="272" y="130"/>
                  </a:cubicBezTo>
                  <a:cubicBezTo>
                    <a:pt x="253" y="126"/>
                    <a:pt x="232" y="124"/>
                    <a:pt x="212" y="121"/>
                  </a:cubicBezTo>
                  <a:cubicBezTo>
                    <a:pt x="210" y="121"/>
                    <a:pt x="207" y="121"/>
                    <a:pt x="207" y="123"/>
                  </a:cubicBezTo>
                  <a:cubicBezTo>
                    <a:pt x="239" y="134"/>
                    <a:pt x="279" y="137"/>
                    <a:pt x="308" y="14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35"/>
            <p:cNvSpPr/>
            <p:nvPr/>
          </p:nvSpPr>
          <p:spPr bwMode="auto">
            <a:xfrm>
              <a:off x="4173538" y="512762"/>
              <a:ext cx="200025" cy="365125"/>
            </a:xfrm>
            <a:custGeom>
              <a:avLst/>
              <a:gdLst>
                <a:gd name="T0" fmla="*/ 62 w 79"/>
                <a:gd name="T1" fmla="*/ 22 h 143"/>
                <a:gd name="T2" fmla="*/ 58 w 79"/>
                <a:gd name="T3" fmla="*/ 28 h 143"/>
                <a:gd name="T4" fmla="*/ 58 w 79"/>
                <a:gd name="T5" fmla="*/ 39 h 143"/>
                <a:gd name="T6" fmla="*/ 66 w 79"/>
                <a:gd name="T7" fmla="*/ 41 h 143"/>
                <a:gd name="T8" fmla="*/ 75 w 79"/>
                <a:gd name="T9" fmla="*/ 50 h 143"/>
                <a:gd name="T10" fmla="*/ 68 w 79"/>
                <a:gd name="T11" fmla="*/ 52 h 143"/>
                <a:gd name="T12" fmla="*/ 66 w 79"/>
                <a:gd name="T13" fmla="*/ 84 h 143"/>
                <a:gd name="T14" fmla="*/ 58 w 79"/>
                <a:gd name="T15" fmla="*/ 95 h 143"/>
                <a:gd name="T16" fmla="*/ 56 w 79"/>
                <a:gd name="T17" fmla="*/ 142 h 143"/>
                <a:gd name="T18" fmla="*/ 49 w 79"/>
                <a:gd name="T19" fmla="*/ 131 h 143"/>
                <a:gd name="T20" fmla="*/ 8 w 79"/>
                <a:gd name="T21" fmla="*/ 103 h 143"/>
                <a:gd name="T22" fmla="*/ 13 w 79"/>
                <a:gd name="T23" fmla="*/ 84 h 143"/>
                <a:gd name="T24" fmla="*/ 0 w 79"/>
                <a:gd name="T25" fmla="*/ 24 h 143"/>
                <a:gd name="T26" fmla="*/ 15 w 79"/>
                <a:gd name="T27" fmla="*/ 5 h 143"/>
                <a:gd name="T28" fmla="*/ 62 w 79"/>
                <a:gd name="T29"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43">
                  <a:moveTo>
                    <a:pt x="62" y="22"/>
                  </a:moveTo>
                  <a:cubicBezTo>
                    <a:pt x="63" y="26"/>
                    <a:pt x="59" y="25"/>
                    <a:pt x="58" y="28"/>
                  </a:cubicBezTo>
                  <a:cubicBezTo>
                    <a:pt x="57" y="31"/>
                    <a:pt x="61" y="35"/>
                    <a:pt x="58" y="39"/>
                  </a:cubicBezTo>
                  <a:cubicBezTo>
                    <a:pt x="60" y="45"/>
                    <a:pt x="61" y="41"/>
                    <a:pt x="66" y="41"/>
                  </a:cubicBezTo>
                  <a:cubicBezTo>
                    <a:pt x="66" y="47"/>
                    <a:pt x="72" y="47"/>
                    <a:pt x="75" y="50"/>
                  </a:cubicBezTo>
                  <a:cubicBezTo>
                    <a:pt x="75" y="52"/>
                    <a:pt x="71" y="52"/>
                    <a:pt x="68" y="52"/>
                  </a:cubicBezTo>
                  <a:cubicBezTo>
                    <a:pt x="79" y="61"/>
                    <a:pt x="58" y="69"/>
                    <a:pt x="66" y="84"/>
                  </a:cubicBezTo>
                  <a:cubicBezTo>
                    <a:pt x="66" y="90"/>
                    <a:pt x="61" y="92"/>
                    <a:pt x="58" y="95"/>
                  </a:cubicBezTo>
                  <a:cubicBezTo>
                    <a:pt x="53" y="113"/>
                    <a:pt x="54" y="125"/>
                    <a:pt x="56" y="142"/>
                  </a:cubicBezTo>
                  <a:cubicBezTo>
                    <a:pt x="49" y="143"/>
                    <a:pt x="49" y="137"/>
                    <a:pt x="49" y="131"/>
                  </a:cubicBezTo>
                  <a:cubicBezTo>
                    <a:pt x="38" y="119"/>
                    <a:pt x="28" y="106"/>
                    <a:pt x="8" y="103"/>
                  </a:cubicBezTo>
                  <a:cubicBezTo>
                    <a:pt x="12" y="98"/>
                    <a:pt x="4" y="88"/>
                    <a:pt x="13" y="84"/>
                  </a:cubicBezTo>
                  <a:cubicBezTo>
                    <a:pt x="8" y="64"/>
                    <a:pt x="16" y="33"/>
                    <a:pt x="0" y="24"/>
                  </a:cubicBezTo>
                  <a:cubicBezTo>
                    <a:pt x="1" y="14"/>
                    <a:pt x="14" y="15"/>
                    <a:pt x="15" y="5"/>
                  </a:cubicBezTo>
                  <a:cubicBezTo>
                    <a:pt x="35" y="0"/>
                    <a:pt x="56" y="6"/>
                    <a:pt x="62" y="2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36"/>
            <p:cNvSpPr/>
            <p:nvPr/>
          </p:nvSpPr>
          <p:spPr bwMode="auto">
            <a:xfrm>
              <a:off x="4932363" y="1411287"/>
              <a:ext cx="206375" cy="273050"/>
            </a:xfrm>
            <a:custGeom>
              <a:avLst/>
              <a:gdLst>
                <a:gd name="T0" fmla="*/ 56 w 81"/>
                <a:gd name="T1" fmla="*/ 88 h 107"/>
                <a:gd name="T2" fmla="*/ 43 w 81"/>
                <a:gd name="T3" fmla="*/ 86 h 107"/>
                <a:gd name="T4" fmla="*/ 51 w 81"/>
                <a:gd name="T5" fmla="*/ 107 h 107"/>
                <a:gd name="T6" fmla="*/ 32 w 81"/>
                <a:gd name="T7" fmla="*/ 92 h 107"/>
                <a:gd name="T8" fmla="*/ 28 w 81"/>
                <a:gd name="T9" fmla="*/ 73 h 107"/>
                <a:gd name="T10" fmla="*/ 0 w 81"/>
                <a:gd name="T11" fmla="*/ 28 h 107"/>
                <a:gd name="T12" fmla="*/ 15 w 81"/>
                <a:gd name="T13" fmla="*/ 7 h 107"/>
                <a:gd name="T14" fmla="*/ 66 w 81"/>
                <a:gd name="T15" fmla="*/ 56 h 107"/>
                <a:gd name="T16" fmla="*/ 62 w 81"/>
                <a:gd name="T17" fmla="*/ 60 h 107"/>
                <a:gd name="T18" fmla="*/ 56 w 81"/>
                <a:gd name="T19" fmla="*/ 80 h 107"/>
                <a:gd name="T20" fmla="*/ 56 w 81"/>
                <a:gd name="T21"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7">
                  <a:moveTo>
                    <a:pt x="56" y="88"/>
                  </a:moveTo>
                  <a:cubicBezTo>
                    <a:pt x="54" y="100"/>
                    <a:pt x="48" y="78"/>
                    <a:pt x="43" y="86"/>
                  </a:cubicBezTo>
                  <a:cubicBezTo>
                    <a:pt x="43" y="96"/>
                    <a:pt x="53" y="96"/>
                    <a:pt x="51" y="107"/>
                  </a:cubicBezTo>
                  <a:cubicBezTo>
                    <a:pt x="45" y="102"/>
                    <a:pt x="37" y="93"/>
                    <a:pt x="32" y="92"/>
                  </a:cubicBezTo>
                  <a:cubicBezTo>
                    <a:pt x="30" y="86"/>
                    <a:pt x="32" y="81"/>
                    <a:pt x="28" y="73"/>
                  </a:cubicBezTo>
                  <a:cubicBezTo>
                    <a:pt x="14" y="62"/>
                    <a:pt x="5" y="47"/>
                    <a:pt x="0" y="28"/>
                  </a:cubicBezTo>
                  <a:cubicBezTo>
                    <a:pt x="3" y="19"/>
                    <a:pt x="14" y="18"/>
                    <a:pt x="15" y="7"/>
                  </a:cubicBezTo>
                  <a:cubicBezTo>
                    <a:pt x="43" y="0"/>
                    <a:pt x="81" y="27"/>
                    <a:pt x="66" y="56"/>
                  </a:cubicBezTo>
                  <a:cubicBezTo>
                    <a:pt x="66" y="57"/>
                    <a:pt x="62" y="60"/>
                    <a:pt x="62" y="60"/>
                  </a:cubicBezTo>
                  <a:cubicBezTo>
                    <a:pt x="60" y="68"/>
                    <a:pt x="62" y="75"/>
                    <a:pt x="56" y="80"/>
                  </a:cubicBezTo>
                  <a:cubicBezTo>
                    <a:pt x="53" y="84"/>
                    <a:pt x="61" y="88"/>
                    <a:pt x="56" y="8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37"/>
            <p:cNvSpPr/>
            <p:nvPr/>
          </p:nvSpPr>
          <p:spPr bwMode="auto">
            <a:xfrm>
              <a:off x="5453063" y="2151062"/>
              <a:ext cx="47625" cy="39688"/>
            </a:xfrm>
            <a:custGeom>
              <a:avLst/>
              <a:gdLst>
                <a:gd name="T0" fmla="*/ 0 w 19"/>
                <a:gd name="T1" fmla="*/ 0 h 16"/>
                <a:gd name="T2" fmla="*/ 19 w 19"/>
                <a:gd name="T3" fmla="*/ 6 h 16"/>
                <a:gd name="T4" fmla="*/ 19 w 19"/>
                <a:gd name="T5" fmla="*/ 13 h 16"/>
                <a:gd name="T6" fmla="*/ 0 w 19"/>
                <a:gd name="T7" fmla="*/ 0 h 16"/>
              </a:gdLst>
              <a:ahLst/>
              <a:cxnLst>
                <a:cxn ang="0">
                  <a:pos x="T0" y="T1"/>
                </a:cxn>
                <a:cxn ang="0">
                  <a:pos x="T2" y="T3"/>
                </a:cxn>
                <a:cxn ang="0">
                  <a:pos x="T4" y="T5"/>
                </a:cxn>
                <a:cxn ang="0">
                  <a:pos x="T6" y="T7"/>
                </a:cxn>
              </a:cxnLst>
              <a:rect l="0" t="0" r="r" b="b"/>
              <a:pathLst>
                <a:path w="19" h="16">
                  <a:moveTo>
                    <a:pt x="0" y="0"/>
                  </a:moveTo>
                  <a:cubicBezTo>
                    <a:pt x="5" y="7"/>
                    <a:pt x="12" y="4"/>
                    <a:pt x="19" y="6"/>
                  </a:cubicBezTo>
                  <a:cubicBezTo>
                    <a:pt x="19" y="8"/>
                    <a:pt x="19" y="10"/>
                    <a:pt x="19" y="13"/>
                  </a:cubicBezTo>
                  <a:cubicBezTo>
                    <a:pt x="13" y="16"/>
                    <a:pt x="1" y="8"/>
                    <a:pt x="0"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38"/>
            <p:cNvSpPr/>
            <p:nvPr/>
          </p:nvSpPr>
          <p:spPr bwMode="auto">
            <a:xfrm>
              <a:off x="7486650" y="2390775"/>
              <a:ext cx="80963" cy="106363"/>
            </a:xfrm>
            <a:custGeom>
              <a:avLst/>
              <a:gdLst>
                <a:gd name="T0" fmla="*/ 23 w 32"/>
                <a:gd name="T1" fmla="*/ 0 h 42"/>
                <a:gd name="T2" fmla="*/ 12 w 32"/>
                <a:gd name="T3" fmla="*/ 26 h 42"/>
                <a:gd name="T4" fmla="*/ 0 w 32"/>
                <a:gd name="T5" fmla="*/ 39 h 42"/>
                <a:gd name="T6" fmla="*/ 2 w 32"/>
                <a:gd name="T7" fmla="*/ 30 h 42"/>
                <a:gd name="T8" fmla="*/ 12 w 32"/>
                <a:gd name="T9" fmla="*/ 22 h 42"/>
                <a:gd name="T10" fmla="*/ 15 w 32"/>
                <a:gd name="T11" fmla="*/ 17 h 42"/>
                <a:gd name="T12" fmla="*/ 23 w 3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32" h="42">
                  <a:moveTo>
                    <a:pt x="23" y="0"/>
                  </a:moveTo>
                  <a:cubicBezTo>
                    <a:pt x="32" y="4"/>
                    <a:pt x="17" y="20"/>
                    <a:pt x="12" y="26"/>
                  </a:cubicBezTo>
                  <a:cubicBezTo>
                    <a:pt x="10" y="29"/>
                    <a:pt x="8" y="42"/>
                    <a:pt x="0" y="39"/>
                  </a:cubicBezTo>
                  <a:cubicBezTo>
                    <a:pt x="0" y="35"/>
                    <a:pt x="0" y="32"/>
                    <a:pt x="2" y="30"/>
                  </a:cubicBezTo>
                  <a:cubicBezTo>
                    <a:pt x="4" y="28"/>
                    <a:pt x="10" y="26"/>
                    <a:pt x="12" y="22"/>
                  </a:cubicBezTo>
                  <a:cubicBezTo>
                    <a:pt x="14" y="19"/>
                    <a:pt x="13" y="19"/>
                    <a:pt x="15" y="17"/>
                  </a:cubicBezTo>
                  <a:cubicBezTo>
                    <a:pt x="17" y="15"/>
                    <a:pt x="17" y="4"/>
                    <a:pt x="23"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39"/>
            <p:cNvSpPr/>
            <p:nvPr/>
          </p:nvSpPr>
          <p:spPr bwMode="auto">
            <a:xfrm>
              <a:off x="5816600" y="2522537"/>
              <a:ext cx="61913" cy="63500"/>
            </a:xfrm>
            <a:custGeom>
              <a:avLst/>
              <a:gdLst>
                <a:gd name="T0" fmla="*/ 11 w 24"/>
                <a:gd name="T1" fmla="*/ 0 h 25"/>
                <a:gd name="T2" fmla="*/ 24 w 24"/>
                <a:gd name="T3" fmla="*/ 25 h 25"/>
                <a:gd name="T4" fmla="*/ 13 w 24"/>
                <a:gd name="T5" fmla="*/ 23 h 25"/>
                <a:gd name="T6" fmla="*/ 7 w 24"/>
                <a:gd name="T7" fmla="*/ 15 h 25"/>
                <a:gd name="T8" fmla="*/ 0 w 24"/>
                <a:gd name="T9" fmla="*/ 6 h 25"/>
                <a:gd name="T10" fmla="*/ 11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11" y="0"/>
                  </a:moveTo>
                  <a:cubicBezTo>
                    <a:pt x="18" y="5"/>
                    <a:pt x="19" y="17"/>
                    <a:pt x="24" y="25"/>
                  </a:cubicBezTo>
                  <a:cubicBezTo>
                    <a:pt x="22" y="24"/>
                    <a:pt x="18" y="22"/>
                    <a:pt x="13" y="23"/>
                  </a:cubicBezTo>
                  <a:cubicBezTo>
                    <a:pt x="15" y="18"/>
                    <a:pt x="9" y="17"/>
                    <a:pt x="7" y="15"/>
                  </a:cubicBezTo>
                  <a:cubicBezTo>
                    <a:pt x="5" y="12"/>
                    <a:pt x="6" y="4"/>
                    <a:pt x="0" y="6"/>
                  </a:cubicBezTo>
                  <a:cubicBezTo>
                    <a:pt x="1" y="1"/>
                    <a:pt x="10" y="4"/>
                    <a:pt x="11"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40"/>
            <p:cNvSpPr/>
            <p:nvPr/>
          </p:nvSpPr>
          <p:spPr bwMode="auto">
            <a:xfrm>
              <a:off x="7058025" y="2719387"/>
              <a:ext cx="82550" cy="119063"/>
            </a:xfrm>
            <a:custGeom>
              <a:avLst/>
              <a:gdLst>
                <a:gd name="T0" fmla="*/ 32 w 32"/>
                <a:gd name="T1" fmla="*/ 8 h 47"/>
                <a:gd name="T2" fmla="*/ 20 w 32"/>
                <a:gd name="T3" fmla="*/ 47 h 47"/>
                <a:gd name="T4" fmla="*/ 9 w 32"/>
                <a:gd name="T5" fmla="*/ 6 h 47"/>
                <a:gd name="T6" fmla="*/ 15 w 32"/>
                <a:gd name="T7" fmla="*/ 2 h 47"/>
                <a:gd name="T8" fmla="*/ 32 w 32"/>
                <a:gd name="T9" fmla="*/ 8 h 47"/>
              </a:gdLst>
              <a:ahLst/>
              <a:cxnLst>
                <a:cxn ang="0">
                  <a:pos x="T0" y="T1"/>
                </a:cxn>
                <a:cxn ang="0">
                  <a:pos x="T2" y="T3"/>
                </a:cxn>
                <a:cxn ang="0">
                  <a:pos x="T4" y="T5"/>
                </a:cxn>
                <a:cxn ang="0">
                  <a:pos x="T6" y="T7"/>
                </a:cxn>
                <a:cxn ang="0">
                  <a:pos x="T8" y="T9"/>
                </a:cxn>
              </a:cxnLst>
              <a:rect l="0" t="0" r="r" b="b"/>
              <a:pathLst>
                <a:path w="32" h="47">
                  <a:moveTo>
                    <a:pt x="32" y="8"/>
                  </a:moveTo>
                  <a:cubicBezTo>
                    <a:pt x="30" y="23"/>
                    <a:pt x="20" y="30"/>
                    <a:pt x="20" y="47"/>
                  </a:cubicBezTo>
                  <a:cubicBezTo>
                    <a:pt x="0" y="47"/>
                    <a:pt x="8" y="21"/>
                    <a:pt x="9" y="6"/>
                  </a:cubicBezTo>
                  <a:cubicBezTo>
                    <a:pt x="11" y="4"/>
                    <a:pt x="15" y="5"/>
                    <a:pt x="15" y="2"/>
                  </a:cubicBezTo>
                  <a:cubicBezTo>
                    <a:pt x="25" y="0"/>
                    <a:pt x="26" y="7"/>
                    <a:pt x="32" y="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41"/>
            <p:cNvSpPr/>
            <p:nvPr/>
          </p:nvSpPr>
          <p:spPr bwMode="auto">
            <a:xfrm>
              <a:off x="7024688" y="2811462"/>
              <a:ext cx="46038" cy="38100"/>
            </a:xfrm>
            <a:custGeom>
              <a:avLst/>
              <a:gdLst>
                <a:gd name="T0" fmla="*/ 7 w 18"/>
                <a:gd name="T1" fmla="*/ 0 h 15"/>
                <a:gd name="T2" fmla="*/ 18 w 18"/>
                <a:gd name="T3" fmla="*/ 15 h 15"/>
                <a:gd name="T4" fmla="*/ 7 w 18"/>
                <a:gd name="T5" fmla="*/ 0 h 15"/>
              </a:gdLst>
              <a:ahLst/>
              <a:cxnLst>
                <a:cxn ang="0">
                  <a:pos x="T0" y="T1"/>
                </a:cxn>
                <a:cxn ang="0">
                  <a:pos x="T2" y="T3"/>
                </a:cxn>
                <a:cxn ang="0">
                  <a:pos x="T4" y="T5"/>
                </a:cxn>
              </a:cxnLst>
              <a:rect l="0" t="0" r="r" b="b"/>
              <a:pathLst>
                <a:path w="18" h="15">
                  <a:moveTo>
                    <a:pt x="7" y="0"/>
                  </a:moveTo>
                  <a:cubicBezTo>
                    <a:pt x="15" y="1"/>
                    <a:pt x="17" y="7"/>
                    <a:pt x="18" y="15"/>
                  </a:cubicBezTo>
                  <a:cubicBezTo>
                    <a:pt x="10" y="15"/>
                    <a:pt x="0" y="9"/>
                    <a:pt x="7"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42"/>
            <p:cNvSpPr/>
            <p:nvPr/>
          </p:nvSpPr>
          <p:spPr bwMode="auto">
            <a:xfrm>
              <a:off x="-4763" y="2998787"/>
              <a:ext cx="50800" cy="79375"/>
            </a:xfrm>
            <a:custGeom>
              <a:avLst/>
              <a:gdLst>
                <a:gd name="T0" fmla="*/ 15 w 20"/>
                <a:gd name="T1" fmla="*/ 1 h 31"/>
                <a:gd name="T2" fmla="*/ 20 w 20"/>
                <a:gd name="T3" fmla="*/ 31 h 31"/>
                <a:gd name="T4" fmla="*/ 2 w 20"/>
                <a:gd name="T5" fmla="*/ 6 h 31"/>
                <a:gd name="T6" fmla="*/ 15 w 20"/>
                <a:gd name="T7" fmla="*/ 1 h 31"/>
              </a:gdLst>
              <a:ahLst/>
              <a:cxnLst>
                <a:cxn ang="0">
                  <a:pos x="T0" y="T1"/>
                </a:cxn>
                <a:cxn ang="0">
                  <a:pos x="T2" y="T3"/>
                </a:cxn>
                <a:cxn ang="0">
                  <a:pos x="T4" y="T5"/>
                </a:cxn>
                <a:cxn ang="0">
                  <a:pos x="T6" y="T7"/>
                </a:cxn>
              </a:cxnLst>
              <a:rect l="0" t="0" r="r" b="b"/>
              <a:pathLst>
                <a:path w="20" h="31">
                  <a:moveTo>
                    <a:pt x="15" y="1"/>
                  </a:moveTo>
                  <a:cubicBezTo>
                    <a:pt x="14" y="14"/>
                    <a:pt x="19" y="21"/>
                    <a:pt x="20" y="31"/>
                  </a:cubicBezTo>
                  <a:cubicBezTo>
                    <a:pt x="9" y="27"/>
                    <a:pt x="0" y="22"/>
                    <a:pt x="2" y="6"/>
                  </a:cubicBezTo>
                  <a:cubicBezTo>
                    <a:pt x="7" y="4"/>
                    <a:pt x="8" y="0"/>
                    <a:pt x="15"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43"/>
            <p:cNvSpPr/>
            <p:nvPr/>
          </p:nvSpPr>
          <p:spPr bwMode="auto">
            <a:xfrm>
              <a:off x="7534275" y="3030537"/>
              <a:ext cx="71438" cy="60325"/>
            </a:xfrm>
            <a:custGeom>
              <a:avLst/>
              <a:gdLst>
                <a:gd name="T0" fmla="*/ 21 w 28"/>
                <a:gd name="T1" fmla="*/ 0 h 24"/>
                <a:gd name="T2" fmla="*/ 23 w 28"/>
                <a:gd name="T3" fmla="*/ 24 h 24"/>
                <a:gd name="T4" fmla="*/ 0 w 28"/>
                <a:gd name="T5" fmla="*/ 15 h 24"/>
                <a:gd name="T6" fmla="*/ 6 w 28"/>
                <a:gd name="T7" fmla="*/ 2 h 24"/>
                <a:gd name="T8" fmla="*/ 21 w 28"/>
                <a:gd name="T9" fmla="*/ 0 h 24"/>
              </a:gdLst>
              <a:ahLst/>
              <a:cxnLst>
                <a:cxn ang="0">
                  <a:pos x="T0" y="T1"/>
                </a:cxn>
                <a:cxn ang="0">
                  <a:pos x="T2" y="T3"/>
                </a:cxn>
                <a:cxn ang="0">
                  <a:pos x="T4" y="T5"/>
                </a:cxn>
                <a:cxn ang="0">
                  <a:pos x="T6" y="T7"/>
                </a:cxn>
                <a:cxn ang="0">
                  <a:pos x="T8" y="T9"/>
                </a:cxn>
              </a:cxnLst>
              <a:rect l="0" t="0" r="r" b="b"/>
              <a:pathLst>
                <a:path w="28" h="24">
                  <a:moveTo>
                    <a:pt x="21" y="0"/>
                  </a:moveTo>
                  <a:cubicBezTo>
                    <a:pt x="25" y="5"/>
                    <a:pt x="28" y="18"/>
                    <a:pt x="23" y="24"/>
                  </a:cubicBezTo>
                  <a:cubicBezTo>
                    <a:pt x="14" y="17"/>
                    <a:pt x="6" y="23"/>
                    <a:pt x="0" y="15"/>
                  </a:cubicBezTo>
                  <a:cubicBezTo>
                    <a:pt x="0" y="9"/>
                    <a:pt x="4" y="7"/>
                    <a:pt x="6" y="2"/>
                  </a:cubicBezTo>
                  <a:cubicBezTo>
                    <a:pt x="14" y="2"/>
                    <a:pt x="18" y="6"/>
                    <a:pt x="21"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44"/>
            <p:cNvSpPr/>
            <p:nvPr/>
          </p:nvSpPr>
          <p:spPr bwMode="auto">
            <a:xfrm>
              <a:off x="7150100" y="3038475"/>
              <a:ext cx="165100" cy="249238"/>
            </a:xfrm>
            <a:custGeom>
              <a:avLst/>
              <a:gdLst>
                <a:gd name="T0" fmla="*/ 46 w 65"/>
                <a:gd name="T1" fmla="*/ 1 h 98"/>
                <a:gd name="T2" fmla="*/ 63 w 65"/>
                <a:gd name="T3" fmla="*/ 29 h 98"/>
                <a:gd name="T4" fmla="*/ 61 w 65"/>
                <a:gd name="T5" fmla="*/ 55 h 98"/>
                <a:gd name="T6" fmla="*/ 63 w 65"/>
                <a:gd name="T7" fmla="*/ 68 h 98"/>
                <a:gd name="T8" fmla="*/ 39 w 65"/>
                <a:gd name="T9" fmla="*/ 98 h 98"/>
                <a:gd name="T10" fmla="*/ 39 w 65"/>
                <a:gd name="T11" fmla="*/ 83 h 98"/>
                <a:gd name="T12" fmla="*/ 14 w 65"/>
                <a:gd name="T13" fmla="*/ 87 h 98"/>
                <a:gd name="T14" fmla="*/ 14 w 65"/>
                <a:gd name="T15" fmla="*/ 70 h 98"/>
                <a:gd name="T16" fmla="*/ 7 w 65"/>
                <a:gd name="T17" fmla="*/ 57 h 98"/>
                <a:gd name="T18" fmla="*/ 1 w 65"/>
                <a:gd name="T19" fmla="*/ 29 h 98"/>
                <a:gd name="T20" fmla="*/ 14 w 65"/>
                <a:gd name="T21" fmla="*/ 10 h 98"/>
                <a:gd name="T22" fmla="*/ 46 w 65"/>
                <a:gd name="T23"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98">
                  <a:moveTo>
                    <a:pt x="46" y="1"/>
                  </a:moveTo>
                  <a:cubicBezTo>
                    <a:pt x="45" y="16"/>
                    <a:pt x="60" y="17"/>
                    <a:pt x="63" y="29"/>
                  </a:cubicBezTo>
                  <a:cubicBezTo>
                    <a:pt x="65" y="38"/>
                    <a:pt x="61" y="45"/>
                    <a:pt x="61" y="55"/>
                  </a:cubicBezTo>
                  <a:cubicBezTo>
                    <a:pt x="61" y="58"/>
                    <a:pt x="63" y="66"/>
                    <a:pt x="63" y="68"/>
                  </a:cubicBezTo>
                  <a:cubicBezTo>
                    <a:pt x="59" y="82"/>
                    <a:pt x="44" y="87"/>
                    <a:pt x="39" y="98"/>
                  </a:cubicBezTo>
                  <a:cubicBezTo>
                    <a:pt x="33" y="95"/>
                    <a:pt x="42" y="89"/>
                    <a:pt x="39" y="83"/>
                  </a:cubicBezTo>
                  <a:cubicBezTo>
                    <a:pt x="34" y="79"/>
                    <a:pt x="23" y="88"/>
                    <a:pt x="14" y="87"/>
                  </a:cubicBezTo>
                  <a:cubicBezTo>
                    <a:pt x="10" y="80"/>
                    <a:pt x="14" y="79"/>
                    <a:pt x="14" y="70"/>
                  </a:cubicBezTo>
                  <a:cubicBezTo>
                    <a:pt x="14" y="66"/>
                    <a:pt x="10" y="60"/>
                    <a:pt x="7" y="57"/>
                  </a:cubicBezTo>
                  <a:cubicBezTo>
                    <a:pt x="6" y="56"/>
                    <a:pt x="0" y="35"/>
                    <a:pt x="1" y="29"/>
                  </a:cubicBezTo>
                  <a:cubicBezTo>
                    <a:pt x="2" y="20"/>
                    <a:pt x="12" y="19"/>
                    <a:pt x="14" y="10"/>
                  </a:cubicBezTo>
                  <a:cubicBezTo>
                    <a:pt x="28" y="11"/>
                    <a:pt x="31" y="0"/>
                    <a:pt x="46"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45"/>
            <p:cNvSpPr/>
            <p:nvPr/>
          </p:nvSpPr>
          <p:spPr bwMode="auto">
            <a:xfrm>
              <a:off x="6480175" y="3073400"/>
              <a:ext cx="50800" cy="61913"/>
            </a:xfrm>
            <a:custGeom>
              <a:avLst/>
              <a:gdLst>
                <a:gd name="T0" fmla="*/ 19 w 20"/>
                <a:gd name="T1" fmla="*/ 4 h 24"/>
                <a:gd name="T2" fmla="*/ 11 w 20"/>
                <a:gd name="T3" fmla="*/ 24 h 24"/>
                <a:gd name="T4" fmla="*/ 0 w 20"/>
                <a:gd name="T5" fmla="*/ 11 h 24"/>
                <a:gd name="T6" fmla="*/ 19 w 20"/>
                <a:gd name="T7" fmla="*/ 4 h 24"/>
              </a:gdLst>
              <a:ahLst/>
              <a:cxnLst>
                <a:cxn ang="0">
                  <a:pos x="T0" y="T1"/>
                </a:cxn>
                <a:cxn ang="0">
                  <a:pos x="T2" y="T3"/>
                </a:cxn>
                <a:cxn ang="0">
                  <a:pos x="T4" y="T5"/>
                </a:cxn>
                <a:cxn ang="0">
                  <a:pos x="T6" y="T7"/>
                </a:cxn>
              </a:cxnLst>
              <a:rect l="0" t="0" r="r" b="b"/>
              <a:pathLst>
                <a:path w="20" h="24">
                  <a:moveTo>
                    <a:pt x="19" y="4"/>
                  </a:moveTo>
                  <a:cubicBezTo>
                    <a:pt x="20" y="14"/>
                    <a:pt x="20" y="24"/>
                    <a:pt x="11" y="24"/>
                  </a:cubicBezTo>
                  <a:cubicBezTo>
                    <a:pt x="3" y="24"/>
                    <a:pt x="4" y="14"/>
                    <a:pt x="0" y="11"/>
                  </a:cubicBezTo>
                  <a:cubicBezTo>
                    <a:pt x="6" y="7"/>
                    <a:pt x="11" y="0"/>
                    <a:pt x="19" y="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46"/>
            <p:cNvSpPr/>
            <p:nvPr/>
          </p:nvSpPr>
          <p:spPr bwMode="auto">
            <a:xfrm>
              <a:off x="7385050" y="3144837"/>
              <a:ext cx="71438" cy="50800"/>
            </a:xfrm>
            <a:custGeom>
              <a:avLst/>
              <a:gdLst>
                <a:gd name="T0" fmla="*/ 7 w 28"/>
                <a:gd name="T1" fmla="*/ 0 h 20"/>
                <a:gd name="T2" fmla="*/ 1 w 28"/>
                <a:gd name="T3" fmla="*/ 19 h 20"/>
                <a:gd name="T4" fmla="*/ 7 w 28"/>
                <a:gd name="T5" fmla="*/ 0 h 20"/>
              </a:gdLst>
              <a:ahLst/>
              <a:cxnLst>
                <a:cxn ang="0">
                  <a:pos x="T0" y="T1"/>
                </a:cxn>
                <a:cxn ang="0">
                  <a:pos x="T2" y="T3"/>
                </a:cxn>
                <a:cxn ang="0">
                  <a:pos x="T4" y="T5"/>
                </a:cxn>
              </a:cxnLst>
              <a:rect l="0" t="0" r="r" b="b"/>
              <a:pathLst>
                <a:path w="28" h="20">
                  <a:moveTo>
                    <a:pt x="7" y="0"/>
                  </a:moveTo>
                  <a:cubicBezTo>
                    <a:pt x="28" y="1"/>
                    <a:pt x="17" y="20"/>
                    <a:pt x="1" y="19"/>
                  </a:cubicBezTo>
                  <a:cubicBezTo>
                    <a:pt x="0" y="10"/>
                    <a:pt x="6" y="7"/>
                    <a:pt x="7"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47"/>
            <p:cNvSpPr/>
            <p:nvPr/>
          </p:nvSpPr>
          <p:spPr bwMode="auto">
            <a:xfrm>
              <a:off x="6750050" y="3292475"/>
              <a:ext cx="34925" cy="42863"/>
            </a:xfrm>
            <a:custGeom>
              <a:avLst/>
              <a:gdLst>
                <a:gd name="T0" fmla="*/ 5 w 14"/>
                <a:gd name="T1" fmla="*/ 0 h 17"/>
                <a:gd name="T2" fmla="*/ 14 w 14"/>
                <a:gd name="T3" fmla="*/ 0 h 17"/>
                <a:gd name="T4" fmla="*/ 5 w 14"/>
                <a:gd name="T5" fmla="*/ 17 h 17"/>
                <a:gd name="T6" fmla="*/ 5 w 14"/>
                <a:gd name="T7" fmla="*/ 0 h 17"/>
              </a:gdLst>
              <a:ahLst/>
              <a:cxnLst>
                <a:cxn ang="0">
                  <a:pos x="T0" y="T1"/>
                </a:cxn>
                <a:cxn ang="0">
                  <a:pos x="T2" y="T3"/>
                </a:cxn>
                <a:cxn ang="0">
                  <a:pos x="T4" y="T5"/>
                </a:cxn>
                <a:cxn ang="0">
                  <a:pos x="T6" y="T7"/>
                </a:cxn>
              </a:cxnLst>
              <a:rect l="0" t="0" r="r" b="b"/>
              <a:pathLst>
                <a:path w="14" h="17">
                  <a:moveTo>
                    <a:pt x="5" y="0"/>
                  </a:moveTo>
                  <a:cubicBezTo>
                    <a:pt x="10" y="4"/>
                    <a:pt x="8" y="0"/>
                    <a:pt x="14" y="0"/>
                  </a:cubicBezTo>
                  <a:cubicBezTo>
                    <a:pt x="13" y="7"/>
                    <a:pt x="12" y="15"/>
                    <a:pt x="5" y="17"/>
                  </a:cubicBezTo>
                  <a:cubicBezTo>
                    <a:pt x="0" y="14"/>
                    <a:pt x="5" y="4"/>
                    <a:pt x="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48"/>
            <p:cNvSpPr/>
            <p:nvPr/>
          </p:nvSpPr>
          <p:spPr bwMode="auto">
            <a:xfrm>
              <a:off x="2601913" y="3367087"/>
              <a:ext cx="109538" cy="68263"/>
            </a:xfrm>
            <a:custGeom>
              <a:avLst/>
              <a:gdLst>
                <a:gd name="T0" fmla="*/ 43 w 43"/>
                <a:gd name="T1" fmla="*/ 14 h 27"/>
                <a:gd name="T2" fmla="*/ 32 w 43"/>
                <a:gd name="T3" fmla="*/ 27 h 27"/>
                <a:gd name="T4" fmla="*/ 26 w 43"/>
                <a:gd name="T5" fmla="*/ 22 h 27"/>
                <a:gd name="T6" fmla="*/ 0 w 43"/>
                <a:gd name="T7" fmla="*/ 14 h 27"/>
                <a:gd name="T8" fmla="*/ 43 w 43"/>
                <a:gd name="T9" fmla="*/ 14 h 27"/>
              </a:gdLst>
              <a:ahLst/>
              <a:cxnLst>
                <a:cxn ang="0">
                  <a:pos x="T0" y="T1"/>
                </a:cxn>
                <a:cxn ang="0">
                  <a:pos x="T2" y="T3"/>
                </a:cxn>
                <a:cxn ang="0">
                  <a:pos x="T4" y="T5"/>
                </a:cxn>
                <a:cxn ang="0">
                  <a:pos x="T6" y="T7"/>
                </a:cxn>
                <a:cxn ang="0">
                  <a:pos x="T8" y="T9"/>
                </a:cxn>
              </a:cxnLst>
              <a:rect l="0" t="0" r="r" b="b"/>
              <a:pathLst>
                <a:path w="43" h="27">
                  <a:moveTo>
                    <a:pt x="43" y="14"/>
                  </a:moveTo>
                  <a:cubicBezTo>
                    <a:pt x="40" y="19"/>
                    <a:pt x="36" y="22"/>
                    <a:pt x="32" y="27"/>
                  </a:cubicBezTo>
                  <a:cubicBezTo>
                    <a:pt x="28" y="27"/>
                    <a:pt x="26" y="26"/>
                    <a:pt x="26" y="22"/>
                  </a:cubicBezTo>
                  <a:cubicBezTo>
                    <a:pt x="16" y="27"/>
                    <a:pt x="10" y="16"/>
                    <a:pt x="0" y="14"/>
                  </a:cubicBezTo>
                  <a:cubicBezTo>
                    <a:pt x="11" y="8"/>
                    <a:pt x="37" y="0"/>
                    <a:pt x="43" y="1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49"/>
            <p:cNvSpPr/>
            <p:nvPr/>
          </p:nvSpPr>
          <p:spPr bwMode="auto">
            <a:xfrm>
              <a:off x="777875" y="3582987"/>
              <a:ext cx="76200" cy="63500"/>
            </a:xfrm>
            <a:custGeom>
              <a:avLst/>
              <a:gdLst>
                <a:gd name="T0" fmla="*/ 6 w 30"/>
                <a:gd name="T1" fmla="*/ 0 h 25"/>
                <a:gd name="T2" fmla="*/ 30 w 30"/>
                <a:gd name="T3" fmla="*/ 21 h 25"/>
                <a:gd name="T4" fmla="*/ 24 w 30"/>
                <a:gd name="T5" fmla="*/ 25 h 25"/>
                <a:gd name="T6" fmla="*/ 19 w 30"/>
                <a:gd name="T7" fmla="*/ 17 h 25"/>
                <a:gd name="T8" fmla="*/ 6 w 30"/>
                <a:gd name="T9" fmla="*/ 0 h 25"/>
              </a:gdLst>
              <a:ahLst/>
              <a:cxnLst>
                <a:cxn ang="0">
                  <a:pos x="T0" y="T1"/>
                </a:cxn>
                <a:cxn ang="0">
                  <a:pos x="T2" y="T3"/>
                </a:cxn>
                <a:cxn ang="0">
                  <a:pos x="T4" y="T5"/>
                </a:cxn>
                <a:cxn ang="0">
                  <a:pos x="T6" y="T7"/>
                </a:cxn>
                <a:cxn ang="0">
                  <a:pos x="T8" y="T9"/>
                </a:cxn>
              </a:cxnLst>
              <a:rect l="0" t="0" r="r" b="b"/>
              <a:pathLst>
                <a:path w="30" h="25">
                  <a:moveTo>
                    <a:pt x="6" y="0"/>
                  </a:moveTo>
                  <a:cubicBezTo>
                    <a:pt x="21" y="0"/>
                    <a:pt x="28" y="8"/>
                    <a:pt x="30" y="21"/>
                  </a:cubicBezTo>
                  <a:cubicBezTo>
                    <a:pt x="28" y="23"/>
                    <a:pt x="24" y="22"/>
                    <a:pt x="24" y="25"/>
                  </a:cubicBezTo>
                  <a:cubicBezTo>
                    <a:pt x="21" y="24"/>
                    <a:pt x="20" y="21"/>
                    <a:pt x="19" y="17"/>
                  </a:cubicBezTo>
                  <a:cubicBezTo>
                    <a:pt x="16" y="9"/>
                    <a:pt x="0" y="10"/>
                    <a:pt x="6"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250"/>
            <p:cNvSpPr/>
            <p:nvPr/>
          </p:nvSpPr>
          <p:spPr bwMode="auto">
            <a:xfrm>
              <a:off x="1717675" y="3640137"/>
              <a:ext cx="76200" cy="39688"/>
            </a:xfrm>
            <a:custGeom>
              <a:avLst/>
              <a:gdLst>
                <a:gd name="T0" fmla="*/ 21 w 30"/>
                <a:gd name="T1" fmla="*/ 1 h 16"/>
                <a:gd name="T2" fmla="*/ 30 w 30"/>
                <a:gd name="T3" fmla="*/ 16 h 16"/>
                <a:gd name="T4" fmla="*/ 21 w 30"/>
                <a:gd name="T5" fmla="*/ 16 h 16"/>
                <a:gd name="T6" fmla="*/ 15 w 30"/>
                <a:gd name="T7" fmla="*/ 8 h 16"/>
                <a:gd name="T8" fmla="*/ 0 w 30"/>
                <a:gd name="T9" fmla="*/ 8 h 16"/>
                <a:gd name="T10" fmla="*/ 21 w 30"/>
                <a:gd name="T11" fmla="*/ 1 h 16"/>
              </a:gdLst>
              <a:ahLst/>
              <a:cxnLst>
                <a:cxn ang="0">
                  <a:pos x="T0" y="T1"/>
                </a:cxn>
                <a:cxn ang="0">
                  <a:pos x="T2" y="T3"/>
                </a:cxn>
                <a:cxn ang="0">
                  <a:pos x="T4" y="T5"/>
                </a:cxn>
                <a:cxn ang="0">
                  <a:pos x="T6" y="T7"/>
                </a:cxn>
                <a:cxn ang="0">
                  <a:pos x="T8" y="T9"/>
                </a:cxn>
                <a:cxn ang="0">
                  <a:pos x="T10" y="T11"/>
                </a:cxn>
              </a:cxnLst>
              <a:rect l="0" t="0" r="r" b="b"/>
              <a:pathLst>
                <a:path w="30" h="16">
                  <a:moveTo>
                    <a:pt x="21" y="1"/>
                  </a:moveTo>
                  <a:cubicBezTo>
                    <a:pt x="22" y="9"/>
                    <a:pt x="28" y="10"/>
                    <a:pt x="30" y="16"/>
                  </a:cubicBezTo>
                  <a:cubicBezTo>
                    <a:pt x="29" y="16"/>
                    <a:pt x="22" y="11"/>
                    <a:pt x="21" y="16"/>
                  </a:cubicBezTo>
                  <a:cubicBezTo>
                    <a:pt x="18" y="14"/>
                    <a:pt x="14" y="13"/>
                    <a:pt x="15" y="8"/>
                  </a:cubicBezTo>
                  <a:cubicBezTo>
                    <a:pt x="10" y="9"/>
                    <a:pt x="4" y="12"/>
                    <a:pt x="0" y="8"/>
                  </a:cubicBezTo>
                  <a:cubicBezTo>
                    <a:pt x="1" y="0"/>
                    <a:pt x="12" y="1"/>
                    <a:pt x="21"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251"/>
            <p:cNvSpPr/>
            <p:nvPr/>
          </p:nvSpPr>
          <p:spPr bwMode="auto">
            <a:xfrm>
              <a:off x="1231900" y="3802062"/>
              <a:ext cx="98425" cy="74613"/>
            </a:xfrm>
            <a:custGeom>
              <a:avLst/>
              <a:gdLst>
                <a:gd name="T0" fmla="*/ 39 w 39"/>
                <a:gd name="T1" fmla="*/ 10 h 29"/>
                <a:gd name="T2" fmla="*/ 6 w 39"/>
                <a:gd name="T3" fmla="*/ 29 h 29"/>
                <a:gd name="T4" fmla="*/ 15 w 39"/>
                <a:gd name="T5" fmla="*/ 8 h 29"/>
                <a:gd name="T6" fmla="*/ 39 w 39"/>
                <a:gd name="T7" fmla="*/ 10 h 29"/>
              </a:gdLst>
              <a:ahLst/>
              <a:cxnLst>
                <a:cxn ang="0">
                  <a:pos x="T0" y="T1"/>
                </a:cxn>
                <a:cxn ang="0">
                  <a:pos x="T2" y="T3"/>
                </a:cxn>
                <a:cxn ang="0">
                  <a:pos x="T4" y="T5"/>
                </a:cxn>
                <a:cxn ang="0">
                  <a:pos x="T6" y="T7"/>
                </a:cxn>
              </a:cxnLst>
              <a:rect l="0" t="0" r="r" b="b"/>
              <a:pathLst>
                <a:path w="39" h="29">
                  <a:moveTo>
                    <a:pt x="39" y="10"/>
                  </a:moveTo>
                  <a:cubicBezTo>
                    <a:pt x="36" y="25"/>
                    <a:pt x="12" y="18"/>
                    <a:pt x="6" y="29"/>
                  </a:cubicBezTo>
                  <a:cubicBezTo>
                    <a:pt x="0" y="22"/>
                    <a:pt x="16" y="18"/>
                    <a:pt x="15" y="8"/>
                  </a:cubicBezTo>
                  <a:cubicBezTo>
                    <a:pt x="26" y="8"/>
                    <a:pt x="32" y="0"/>
                    <a:pt x="39" y="1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52"/>
            <p:cNvSpPr/>
            <p:nvPr/>
          </p:nvSpPr>
          <p:spPr bwMode="auto">
            <a:xfrm>
              <a:off x="1068388" y="3879850"/>
              <a:ext cx="363538" cy="195263"/>
            </a:xfrm>
            <a:custGeom>
              <a:avLst/>
              <a:gdLst>
                <a:gd name="T0" fmla="*/ 53 w 143"/>
                <a:gd name="T1" fmla="*/ 2 h 77"/>
                <a:gd name="T2" fmla="*/ 70 w 143"/>
                <a:gd name="T3" fmla="*/ 8 h 77"/>
                <a:gd name="T4" fmla="*/ 96 w 143"/>
                <a:gd name="T5" fmla="*/ 8 h 77"/>
                <a:gd name="T6" fmla="*/ 103 w 143"/>
                <a:gd name="T7" fmla="*/ 6 h 77"/>
                <a:gd name="T8" fmla="*/ 111 w 143"/>
                <a:gd name="T9" fmla="*/ 4 h 77"/>
                <a:gd name="T10" fmla="*/ 128 w 143"/>
                <a:gd name="T11" fmla="*/ 19 h 77"/>
                <a:gd name="T12" fmla="*/ 143 w 143"/>
                <a:gd name="T13" fmla="*/ 23 h 77"/>
                <a:gd name="T14" fmla="*/ 130 w 143"/>
                <a:gd name="T15" fmla="*/ 21 h 77"/>
                <a:gd name="T16" fmla="*/ 133 w 143"/>
                <a:gd name="T17" fmla="*/ 32 h 77"/>
                <a:gd name="T18" fmla="*/ 122 w 143"/>
                <a:gd name="T19" fmla="*/ 38 h 77"/>
                <a:gd name="T20" fmla="*/ 124 w 143"/>
                <a:gd name="T21" fmla="*/ 42 h 77"/>
                <a:gd name="T22" fmla="*/ 107 w 143"/>
                <a:gd name="T23" fmla="*/ 64 h 77"/>
                <a:gd name="T24" fmla="*/ 96 w 143"/>
                <a:gd name="T25" fmla="*/ 72 h 77"/>
                <a:gd name="T26" fmla="*/ 49 w 143"/>
                <a:gd name="T27" fmla="*/ 57 h 77"/>
                <a:gd name="T28" fmla="*/ 21 w 143"/>
                <a:gd name="T29" fmla="*/ 47 h 77"/>
                <a:gd name="T30" fmla="*/ 19 w 143"/>
                <a:gd name="T31" fmla="*/ 38 h 77"/>
                <a:gd name="T32" fmla="*/ 10 w 143"/>
                <a:gd name="T33" fmla="*/ 42 h 77"/>
                <a:gd name="T34" fmla="*/ 6 w 143"/>
                <a:gd name="T35" fmla="*/ 27 h 77"/>
                <a:gd name="T36" fmla="*/ 12 w 143"/>
                <a:gd name="T37" fmla="*/ 36 h 77"/>
                <a:gd name="T38" fmla="*/ 27 w 143"/>
                <a:gd name="T39" fmla="*/ 30 h 77"/>
                <a:gd name="T40" fmla="*/ 15 w 143"/>
                <a:gd name="T41" fmla="*/ 21 h 77"/>
                <a:gd name="T42" fmla="*/ 36 w 143"/>
                <a:gd name="T43" fmla="*/ 17 h 77"/>
                <a:gd name="T44" fmla="*/ 42 w 143"/>
                <a:gd name="T45" fmla="*/ 6 h 77"/>
                <a:gd name="T46" fmla="*/ 49 w 143"/>
                <a:gd name="T47" fmla="*/ 10 h 77"/>
                <a:gd name="T48" fmla="*/ 53 w 143"/>
                <a:gd name="T49"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77">
                  <a:moveTo>
                    <a:pt x="53" y="2"/>
                  </a:moveTo>
                  <a:cubicBezTo>
                    <a:pt x="56" y="6"/>
                    <a:pt x="70" y="0"/>
                    <a:pt x="70" y="8"/>
                  </a:cubicBezTo>
                  <a:cubicBezTo>
                    <a:pt x="77" y="6"/>
                    <a:pt x="94" y="1"/>
                    <a:pt x="96" y="8"/>
                  </a:cubicBezTo>
                  <a:cubicBezTo>
                    <a:pt x="101" y="5"/>
                    <a:pt x="96" y="5"/>
                    <a:pt x="103" y="6"/>
                  </a:cubicBezTo>
                  <a:cubicBezTo>
                    <a:pt x="106" y="6"/>
                    <a:pt x="107" y="3"/>
                    <a:pt x="111" y="4"/>
                  </a:cubicBezTo>
                  <a:cubicBezTo>
                    <a:pt x="119" y="5"/>
                    <a:pt x="128" y="10"/>
                    <a:pt x="128" y="19"/>
                  </a:cubicBezTo>
                  <a:cubicBezTo>
                    <a:pt x="136" y="18"/>
                    <a:pt x="139" y="21"/>
                    <a:pt x="143" y="23"/>
                  </a:cubicBezTo>
                  <a:cubicBezTo>
                    <a:pt x="141" y="28"/>
                    <a:pt x="134" y="21"/>
                    <a:pt x="130" y="21"/>
                  </a:cubicBezTo>
                  <a:cubicBezTo>
                    <a:pt x="132" y="24"/>
                    <a:pt x="128" y="32"/>
                    <a:pt x="133" y="32"/>
                  </a:cubicBezTo>
                  <a:cubicBezTo>
                    <a:pt x="133" y="35"/>
                    <a:pt x="123" y="35"/>
                    <a:pt x="122" y="38"/>
                  </a:cubicBezTo>
                  <a:cubicBezTo>
                    <a:pt x="121" y="40"/>
                    <a:pt x="123" y="43"/>
                    <a:pt x="124" y="42"/>
                  </a:cubicBezTo>
                  <a:cubicBezTo>
                    <a:pt x="117" y="50"/>
                    <a:pt x="107" y="50"/>
                    <a:pt x="107" y="64"/>
                  </a:cubicBezTo>
                  <a:cubicBezTo>
                    <a:pt x="99" y="61"/>
                    <a:pt x="92" y="70"/>
                    <a:pt x="96" y="72"/>
                  </a:cubicBezTo>
                  <a:cubicBezTo>
                    <a:pt x="79" y="77"/>
                    <a:pt x="56" y="74"/>
                    <a:pt x="49" y="57"/>
                  </a:cubicBezTo>
                  <a:cubicBezTo>
                    <a:pt x="39" y="75"/>
                    <a:pt x="36" y="28"/>
                    <a:pt x="21" y="47"/>
                  </a:cubicBezTo>
                  <a:cubicBezTo>
                    <a:pt x="18" y="46"/>
                    <a:pt x="19" y="41"/>
                    <a:pt x="19" y="38"/>
                  </a:cubicBezTo>
                  <a:cubicBezTo>
                    <a:pt x="12" y="35"/>
                    <a:pt x="17" y="45"/>
                    <a:pt x="10" y="42"/>
                  </a:cubicBezTo>
                  <a:cubicBezTo>
                    <a:pt x="13" y="33"/>
                    <a:pt x="0" y="34"/>
                    <a:pt x="6" y="27"/>
                  </a:cubicBezTo>
                  <a:cubicBezTo>
                    <a:pt x="12" y="27"/>
                    <a:pt x="13" y="30"/>
                    <a:pt x="12" y="36"/>
                  </a:cubicBezTo>
                  <a:cubicBezTo>
                    <a:pt x="16" y="32"/>
                    <a:pt x="20" y="29"/>
                    <a:pt x="27" y="30"/>
                  </a:cubicBezTo>
                  <a:cubicBezTo>
                    <a:pt x="29" y="16"/>
                    <a:pt x="20" y="26"/>
                    <a:pt x="15" y="21"/>
                  </a:cubicBezTo>
                  <a:cubicBezTo>
                    <a:pt x="21" y="15"/>
                    <a:pt x="29" y="19"/>
                    <a:pt x="36" y="17"/>
                  </a:cubicBezTo>
                  <a:cubicBezTo>
                    <a:pt x="44" y="15"/>
                    <a:pt x="36" y="7"/>
                    <a:pt x="42" y="6"/>
                  </a:cubicBezTo>
                  <a:cubicBezTo>
                    <a:pt x="45" y="6"/>
                    <a:pt x="46" y="11"/>
                    <a:pt x="49" y="10"/>
                  </a:cubicBezTo>
                  <a:cubicBezTo>
                    <a:pt x="52" y="9"/>
                    <a:pt x="51" y="5"/>
                    <a:pt x="53" y="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53"/>
            <p:cNvSpPr/>
            <p:nvPr/>
          </p:nvSpPr>
          <p:spPr bwMode="auto">
            <a:xfrm>
              <a:off x="838200" y="3910012"/>
              <a:ext cx="76200" cy="68263"/>
            </a:xfrm>
            <a:custGeom>
              <a:avLst/>
              <a:gdLst>
                <a:gd name="T0" fmla="*/ 8 w 30"/>
                <a:gd name="T1" fmla="*/ 0 h 27"/>
                <a:gd name="T2" fmla="*/ 30 w 30"/>
                <a:gd name="T3" fmla="*/ 0 h 27"/>
                <a:gd name="T4" fmla="*/ 12 w 30"/>
                <a:gd name="T5" fmla="*/ 13 h 27"/>
                <a:gd name="T6" fmla="*/ 4 w 30"/>
                <a:gd name="T7" fmla="*/ 22 h 27"/>
                <a:gd name="T8" fmla="*/ 8 w 30"/>
                <a:gd name="T9" fmla="*/ 15 h 27"/>
                <a:gd name="T10" fmla="*/ 2 w 30"/>
                <a:gd name="T11" fmla="*/ 7 h 27"/>
                <a:gd name="T12" fmla="*/ 8 w 30"/>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0" h="27">
                  <a:moveTo>
                    <a:pt x="8" y="0"/>
                  </a:moveTo>
                  <a:cubicBezTo>
                    <a:pt x="19" y="0"/>
                    <a:pt x="20" y="3"/>
                    <a:pt x="30" y="0"/>
                  </a:cubicBezTo>
                  <a:cubicBezTo>
                    <a:pt x="26" y="7"/>
                    <a:pt x="19" y="9"/>
                    <a:pt x="12" y="13"/>
                  </a:cubicBezTo>
                  <a:cubicBezTo>
                    <a:pt x="17" y="20"/>
                    <a:pt x="10" y="27"/>
                    <a:pt x="4" y="22"/>
                  </a:cubicBezTo>
                  <a:cubicBezTo>
                    <a:pt x="3" y="17"/>
                    <a:pt x="8" y="19"/>
                    <a:pt x="8" y="15"/>
                  </a:cubicBezTo>
                  <a:cubicBezTo>
                    <a:pt x="7" y="11"/>
                    <a:pt x="0" y="14"/>
                    <a:pt x="2" y="7"/>
                  </a:cubicBezTo>
                  <a:cubicBezTo>
                    <a:pt x="4" y="4"/>
                    <a:pt x="10" y="6"/>
                    <a:pt x="8"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54"/>
            <p:cNvSpPr/>
            <p:nvPr/>
          </p:nvSpPr>
          <p:spPr bwMode="auto">
            <a:xfrm>
              <a:off x="7377113" y="3944937"/>
              <a:ext cx="109538" cy="96838"/>
            </a:xfrm>
            <a:custGeom>
              <a:avLst/>
              <a:gdLst>
                <a:gd name="T0" fmla="*/ 34 w 43"/>
                <a:gd name="T1" fmla="*/ 1 h 38"/>
                <a:gd name="T2" fmla="*/ 34 w 43"/>
                <a:gd name="T3" fmla="*/ 16 h 38"/>
                <a:gd name="T4" fmla="*/ 25 w 43"/>
                <a:gd name="T5" fmla="*/ 19 h 38"/>
                <a:gd name="T6" fmla="*/ 17 w 43"/>
                <a:gd name="T7" fmla="*/ 27 h 38"/>
                <a:gd name="T8" fmla="*/ 2 w 43"/>
                <a:gd name="T9" fmla="*/ 38 h 38"/>
                <a:gd name="T10" fmla="*/ 8 w 43"/>
                <a:gd name="T11" fmla="*/ 27 h 38"/>
                <a:gd name="T12" fmla="*/ 34 w 43"/>
                <a:gd name="T13" fmla="*/ 1 h 38"/>
              </a:gdLst>
              <a:ahLst/>
              <a:cxnLst>
                <a:cxn ang="0">
                  <a:pos x="T0" y="T1"/>
                </a:cxn>
                <a:cxn ang="0">
                  <a:pos x="T2" y="T3"/>
                </a:cxn>
                <a:cxn ang="0">
                  <a:pos x="T4" y="T5"/>
                </a:cxn>
                <a:cxn ang="0">
                  <a:pos x="T6" y="T7"/>
                </a:cxn>
                <a:cxn ang="0">
                  <a:pos x="T8" y="T9"/>
                </a:cxn>
                <a:cxn ang="0">
                  <a:pos x="T10" y="T11"/>
                </a:cxn>
                <a:cxn ang="0">
                  <a:pos x="T12" y="T13"/>
                </a:cxn>
              </a:cxnLst>
              <a:rect l="0" t="0" r="r" b="b"/>
              <a:pathLst>
                <a:path w="43" h="38">
                  <a:moveTo>
                    <a:pt x="34" y="1"/>
                  </a:moveTo>
                  <a:cubicBezTo>
                    <a:pt x="43" y="0"/>
                    <a:pt x="33" y="11"/>
                    <a:pt x="34" y="16"/>
                  </a:cubicBezTo>
                  <a:cubicBezTo>
                    <a:pt x="30" y="18"/>
                    <a:pt x="30" y="23"/>
                    <a:pt x="25" y="19"/>
                  </a:cubicBezTo>
                  <a:cubicBezTo>
                    <a:pt x="25" y="23"/>
                    <a:pt x="22" y="24"/>
                    <a:pt x="17" y="27"/>
                  </a:cubicBezTo>
                  <a:cubicBezTo>
                    <a:pt x="13" y="30"/>
                    <a:pt x="9" y="35"/>
                    <a:pt x="2" y="38"/>
                  </a:cubicBezTo>
                  <a:cubicBezTo>
                    <a:pt x="0" y="32"/>
                    <a:pt x="5" y="30"/>
                    <a:pt x="8" y="27"/>
                  </a:cubicBezTo>
                  <a:cubicBezTo>
                    <a:pt x="16" y="20"/>
                    <a:pt x="27" y="12"/>
                    <a:pt x="34"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55"/>
            <p:cNvSpPr/>
            <p:nvPr/>
          </p:nvSpPr>
          <p:spPr bwMode="auto">
            <a:xfrm>
              <a:off x="1052513" y="4010025"/>
              <a:ext cx="192088" cy="261938"/>
            </a:xfrm>
            <a:custGeom>
              <a:avLst/>
              <a:gdLst>
                <a:gd name="T0" fmla="*/ 33 w 75"/>
                <a:gd name="T1" fmla="*/ 101 h 103"/>
                <a:gd name="T2" fmla="*/ 12 w 75"/>
                <a:gd name="T3" fmla="*/ 77 h 103"/>
                <a:gd name="T4" fmla="*/ 25 w 75"/>
                <a:gd name="T5" fmla="*/ 66 h 103"/>
                <a:gd name="T6" fmla="*/ 25 w 75"/>
                <a:gd name="T7" fmla="*/ 45 h 103"/>
                <a:gd name="T8" fmla="*/ 29 w 75"/>
                <a:gd name="T9" fmla="*/ 39 h 103"/>
                <a:gd name="T10" fmla="*/ 12 w 75"/>
                <a:gd name="T11" fmla="*/ 34 h 103"/>
                <a:gd name="T12" fmla="*/ 12 w 75"/>
                <a:gd name="T13" fmla="*/ 30 h 103"/>
                <a:gd name="T14" fmla="*/ 1 w 75"/>
                <a:gd name="T15" fmla="*/ 30 h 103"/>
                <a:gd name="T16" fmla="*/ 1 w 75"/>
                <a:gd name="T17" fmla="*/ 19 h 103"/>
                <a:gd name="T18" fmla="*/ 6 w 75"/>
                <a:gd name="T19" fmla="*/ 19 h 103"/>
                <a:gd name="T20" fmla="*/ 8 w 75"/>
                <a:gd name="T21" fmla="*/ 11 h 103"/>
                <a:gd name="T22" fmla="*/ 16 w 75"/>
                <a:gd name="T23" fmla="*/ 2 h 103"/>
                <a:gd name="T24" fmla="*/ 25 w 75"/>
                <a:gd name="T25" fmla="*/ 0 h 103"/>
                <a:gd name="T26" fmla="*/ 46 w 75"/>
                <a:gd name="T27" fmla="*/ 21 h 103"/>
                <a:gd name="T28" fmla="*/ 42 w 75"/>
                <a:gd name="T29" fmla="*/ 21 h 103"/>
                <a:gd name="T30" fmla="*/ 74 w 75"/>
                <a:gd name="T31" fmla="*/ 41 h 103"/>
                <a:gd name="T32" fmla="*/ 74 w 75"/>
                <a:gd name="T33" fmla="*/ 88 h 103"/>
                <a:gd name="T34" fmla="*/ 66 w 75"/>
                <a:gd name="T35" fmla="*/ 84 h 103"/>
                <a:gd name="T36" fmla="*/ 61 w 75"/>
                <a:gd name="T37" fmla="*/ 101 h 103"/>
                <a:gd name="T38" fmla="*/ 57 w 75"/>
                <a:gd name="T39" fmla="*/ 96 h 103"/>
                <a:gd name="T40" fmla="*/ 55 w 75"/>
                <a:gd name="T41" fmla="*/ 101 h 103"/>
                <a:gd name="T42" fmla="*/ 33 w 75"/>
                <a:gd name="T4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103">
                  <a:moveTo>
                    <a:pt x="33" y="101"/>
                  </a:moveTo>
                  <a:cubicBezTo>
                    <a:pt x="32" y="87"/>
                    <a:pt x="16" y="88"/>
                    <a:pt x="12" y="77"/>
                  </a:cubicBezTo>
                  <a:cubicBezTo>
                    <a:pt x="14" y="71"/>
                    <a:pt x="19" y="68"/>
                    <a:pt x="25" y="66"/>
                  </a:cubicBezTo>
                  <a:cubicBezTo>
                    <a:pt x="22" y="55"/>
                    <a:pt x="29" y="57"/>
                    <a:pt x="25" y="45"/>
                  </a:cubicBezTo>
                  <a:cubicBezTo>
                    <a:pt x="35" y="47"/>
                    <a:pt x="23" y="38"/>
                    <a:pt x="29" y="39"/>
                  </a:cubicBezTo>
                  <a:cubicBezTo>
                    <a:pt x="24" y="31"/>
                    <a:pt x="17" y="35"/>
                    <a:pt x="12" y="34"/>
                  </a:cubicBezTo>
                  <a:cubicBezTo>
                    <a:pt x="12" y="34"/>
                    <a:pt x="12" y="30"/>
                    <a:pt x="12" y="30"/>
                  </a:cubicBezTo>
                  <a:cubicBezTo>
                    <a:pt x="10" y="29"/>
                    <a:pt x="3" y="35"/>
                    <a:pt x="1" y="30"/>
                  </a:cubicBezTo>
                  <a:cubicBezTo>
                    <a:pt x="2" y="27"/>
                    <a:pt x="0" y="22"/>
                    <a:pt x="1" y="19"/>
                  </a:cubicBezTo>
                  <a:cubicBezTo>
                    <a:pt x="2" y="19"/>
                    <a:pt x="5" y="20"/>
                    <a:pt x="6" y="19"/>
                  </a:cubicBezTo>
                  <a:cubicBezTo>
                    <a:pt x="7" y="17"/>
                    <a:pt x="6" y="13"/>
                    <a:pt x="8" y="11"/>
                  </a:cubicBezTo>
                  <a:cubicBezTo>
                    <a:pt x="10" y="8"/>
                    <a:pt x="17" y="9"/>
                    <a:pt x="16" y="2"/>
                  </a:cubicBezTo>
                  <a:cubicBezTo>
                    <a:pt x="19" y="4"/>
                    <a:pt x="25" y="0"/>
                    <a:pt x="25" y="0"/>
                  </a:cubicBezTo>
                  <a:cubicBezTo>
                    <a:pt x="32" y="1"/>
                    <a:pt x="44" y="14"/>
                    <a:pt x="46" y="21"/>
                  </a:cubicBezTo>
                  <a:cubicBezTo>
                    <a:pt x="45" y="21"/>
                    <a:pt x="43" y="21"/>
                    <a:pt x="42" y="21"/>
                  </a:cubicBezTo>
                  <a:cubicBezTo>
                    <a:pt x="60" y="20"/>
                    <a:pt x="55" y="43"/>
                    <a:pt x="74" y="41"/>
                  </a:cubicBezTo>
                  <a:cubicBezTo>
                    <a:pt x="75" y="53"/>
                    <a:pt x="75" y="76"/>
                    <a:pt x="74" y="88"/>
                  </a:cubicBezTo>
                  <a:cubicBezTo>
                    <a:pt x="68" y="89"/>
                    <a:pt x="70" y="84"/>
                    <a:pt x="66" y="84"/>
                  </a:cubicBezTo>
                  <a:cubicBezTo>
                    <a:pt x="59" y="88"/>
                    <a:pt x="64" y="97"/>
                    <a:pt x="61" y="101"/>
                  </a:cubicBezTo>
                  <a:cubicBezTo>
                    <a:pt x="54" y="101"/>
                    <a:pt x="62" y="92"/>
                    <a:pt x="57" y="96"/>
                  </a:cubicBezTo>
                  <a:cubicBezTo>
                    <a:pt x="57" y="96"/>
                    <a:pt x="55" y="101"/>
                    <a:pt x="55" y="101"/>
                  </a:cubicBezTo>
                  <a:cubicBezTo>
                    <a:pt x="49" y="103"/>
                    <a:pt x="40" y="101"/>
                    <a:pt x="33" y="10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256"/>
            <p:cNvSpPr/>
            <p:nvPr/>
          </p:nvSpPr>
          <p:spPr bwMode="auto">
            <a:xfrm>
              <a:off x="7450138" y="4010025"/>
              <a:ext cx="69850" cy="90488"/>
            </a:xfrm>
            <a:custGeom>
              <a:avLst/>
              <a:gdLst>
                <a:gd name="T0" fmla="*/ 11 w 27"/>
                <a:gd name="T1" fmla="*/ 0 h 36"/>
                <a:gd name="T2" fmla="*/ 24 w 27"/>
                <a:gd name="T3" fmla="*/ 2 h 36"/>
                <a:gd name="T4" fmla="*/ 26 w 27"/>
                <a:gd name="T5" fmla="*/ 6 h 36"/>
                <a:gd name="T6" fmla="*/ 26 w 27"/>
                <a:gd name="T7" fmla="*/ 17 h 36"/>
                <a:gd name="T8" fmla="*/ 20 w 27"/>
                <a:gd name="T9" fmla="*/ 21 h 36"/>
                <a:gd name="T10" fmla="*/ 16 w 27"/>
                <a:gd name="T11" fmla="*/ 34 h 36"/>
                <a:gd name="T12" fmla="*/ 7 w 27"/>
                <a:gd name="T13" fmla="*/ 36 h 36"/>
                <a:gd name="T14" fmla="*/ 1 w 27"/>
                <a:gd name="T15" fmla="*/ 24 h 36"/>
                <a:gd name="T16" fmla="*/ 11 w 2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11" y="0"/>
                  </a:moveTo>
                  <a:cubicBezTo>
                    <a:pt x="16" y="0"/>
                    <a:pt x="18" y="4"/>
                    <a:pt x="24" y="2"/>
                  </a:cubicBezTo>
                  <a:cubicBezTo>
                    <a:pt x="22" y="5"/>
                    <a:pt x="22" y="7"/>
                    <a:pt x="26" y="6"/>
                  </a:cubicBezTo>
                  <a:cubicBezTo>
                    <a:pt x="23" y="9"/>
                    <a:pt x="27" y="17"/>
                    <a:pt x="26" y="17"/>
                  </a:cubicBezTo>
                  <a:cubicBezTo>
                    <a:pt x="25" y="21"/>
                    <a:pt x="22" y="19"/>
                    <a:pt x="20" y="21"/>
                  </a:cubicBezTo>
                  <a:cubicBezTo>
                    <a:pt x="17" y="25"/>
                    <a:pt x="19" y="30"/>
                    <a:pt x="16" y="34"/>
                  </a:cubicBezTo>
                  <a:cubicBezTo>
                    <a:pt x="12" y="34"/>
                    <a:pt x="8" y="33"/>
                    <a:pt x="7" y="36"/>
                  </a:cubicBezTo>
                  <a:cubicBezTo>
                    <a:pt x="5" y="32"/>
                    <a:pt x="1" y="28"/>
                    <a:pt x="1" y="24"/>
                  </a:cubicBezTo>
                  <a:cubicBezTo>
                    <a:pt x="0" y="15"/>
                    <a:pt x="10" y="7"/>
                    <a:pt x="11"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257"/>
            <p:cNvSpPr/>
            <p:nvPr/>
          </p:nvSpPr>
          <p:spPr bwMode="auto">
            <a:xfrm>
              <a:off x="8013700" y="4024312"/>
              <a:ext cx="36513" cy="66675"/>
            </a:xfrm>
            <a:custGeom>
              <a:avLst/>
              <a:gdLst>
                <a:gd name="T0" fmla="*/ 9 w 14"/>
                <a:gd name="T1" fmla="*/ 0 h 26"/>
                <a:gd name="T2" fmla="*/ 11 w 14"/>
                <a:gd name="T3" fmla="*/ 26 h 26"/>
                <a:gd name="T4" fmla="*/ 9 w 14"/>
                <a:gd name="T5" fmla="*/ 0 h 26"/>
              </a:gdLst>
              <a:ahLst/>
              <a:cxnLst>
                <a:cxn ang="0">
                  <a:pos x="T0" y="T1"/>
                </a:cxn>
                <a:cxn ang="0">
                  <a:pos x="T2" y="T3"/>
                </a:cxn>
                <a:cxn ang="0">
                  <a:pos x="T4" y="T5"/>
                </a:cxn>
              </a:cxnLst>
              <a:rect l="0" t="0" r="r" b="b"/>
              <a:pathLst>
                <a:path w="14" h="26">
                  <a:moveTo>
                    <a:pt x="9" y="0"/>
                  </a:moveTo>
                  <a:cubicBezTo>
                    <a:pt x="14" y="5"/>
                    <a:pt x="10" y="18"/>
                    <a:pt x="11" y="26"/>
                  </a:cubicBezTo>
                  <a:cubicBezTo>
                    <a:pt x="0" y="25"/>
                    <a:pt x="6" y="6"/>
                    <a:pt x="9"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58"/>
            <p:cNvSpPr/>
            <p:nvPr/>
          </p:nvSpPr>
          <p:spPr bwMode="auto">
            <a:xfrm>
              <a:off x="3757613" y="4048125"/>
              <a:ext cx="33338" cy="47625"/>
            </a:xfrm>
            <a:custGeom>
              <a:avLst/>
              <a:gdLst>
                <a:gd name="T0" fmla="*/ 13 w 13"/>
                <a:gd name="T1" fmla="*/ 0 h 19"/>
                <a:gd name="T2" fmla="*/ 13 w 13"/>
                <a:gd name="T3" fmla="*/ 11 h 19"/>
                <a:gd name="T4" fmla="*/ 0 w 13"/>
                <a:gd name="T5" fmla="*/ 17 h 19"/>
                <a:gd name="T6" fmla="*/ 13 w 13"/>
                <a:gd name="T7" fmla="*/ 0 h 19"/>
              </a:gdLst>
              <a:ahLst/>
              <a:cxnLst>
                <a:cxn ang="0">
                  <a:pos x="T0" y="T1"/>
                </a:cxn>
                <a:cxn ang="0">
                  <a:pos x="T2" y="T3"/>
                </a:cxn>
                <a:cxn ang="0">
                  <a:pos x="T4" y="T5"/>
                </a:cxn>
                <a:cxn ang="0">
                  <a:pos x="T6" y="T7"/>
                </a:cxn>
              </a:cxnLst>
              <a:rect l="0" t="0" r="r" b="b"/>
              <a:pathLst>
                <a:path w="13" h="19">
                  <a:moveTo>
                    <a:pt x="13" y="0"/>
                  </a:moveTo>
                  <a:cubicBezTo>
                    <a:pt x="13" y="4"/>
                    <a:pt x="13" y="7"/>
                    <a:pt x="13" y="11"/>
                  </a:cubicBezTo>
                  <a:cubicBezTo>
                    <a:pt x="4" y="3"/>
                    <a:pt x="9" y="19"/>
                    <a:pt x="0" y="17"/>
                  </a:cubicBezTo>
                  <a:cubicBezTo>
                    <a:pt x="0" y="8"/>
                    <a:pt x="5" y="2"/>
                    <a:pt x="13"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59"/>
            <p:cNvSpPr/>
            <p:nvPr/>
          </p:nvSpPr>
          <p:spPr bwMode="auto">
            <a:xfrm>
              <a:off x="7827963" y="4079875"/>
              <a:ext cx="84138" cy="66675"/>
            </a:xfrm>
            <a:custGeom>
              <a:avLst/>
              <a:gdLst>
                <a:gd name="T0" fmla="*/ 18 w 33"/>
                <a:gd name="T1" fmla="*/ 0 h 26"/>
                <a:gd name="T2" fmla="*/ 33 w 33"/>
                <a:gd name="T3" fmla="*/ 17 h 26"/>
                <a:gd name="T4" fmla="*/ 20 w 33"/>
                <a:gd name="T5" fmla="*/ 26 h 26"/>
                <a:gd name="T6" fmla="*/ 3 w 33"/>
                <a:gd name="T7" fmla="*/ 26 h 26"/>
                <a:gd name="T8" fmla="*/ 18 w 33"/>
                <a:gd name="T9" fmla="*/ 0 h 26"/>
              </a:gdLst>
              <a:ahLst/>
              <a:cxnLst>
                <a:cxn ang="0">
                  <a:pos x="T0" y="T1"/>
                </a:cxn>
                <a:cxn ang="0">
                  <a:pos x="T2" y="T3"/>
                </a:cxn>
                <a:cxn ang="0">
                  <a:pos x="T4" y="T5"/>
                </a:cxn>
                <a:cxn ang="0">
                  <a:pos x="T6" y="T7"/>
                </a:cxn>
                <a:cxn ang="0">
                  <a:pos x="T8" y="T9"/>
                </a:cxn>
              </a:cxnLst>
              <a:rect l="0" t="0" r="r" b="b"/>
              <a:pathLst>
                <a:path w="33" h="26">
                  <a:moveTo>
                    <a:pt x="18" y="0"/>
                  </a:moveTo>
                  <a:cubicBezTo>
                    <a:pt x="24" y="4"/>
                    <a:pt x="31" y="8"/>
                    <a:pt x="33" y="17"/>
                  </a:cubicBezTo>
                  <a:cubicBezTo>
                    <a:pt x="24" y="15"/>
                    <a:pt x="23" y="22"/>
                    <a:pt x="20" y="26"/>
                  </a:cubicBezTo>
                  <a:cubicBezTo>
                    <a:pt x="19" y="16"/>
                    <a:pt x="7" y="21"/>
                    <a:pt x="3" y="26"/>
                  </a:cubicBezTo>
                  <a:cubicBezTo>
                    <a:pt x="0" y="18"/>
                    <a:pt x="11" y="6"/>
                    <a:pt x="18"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60"/>
            <p:cNvSpPr/>
            <p:nvPr/>
          </p:nvSpPr>
          <p:spPr bwMode="auto">
            <a:xfrm>
              <a:off x="7954963" y="4079875"/>
              <a:ext cx="82550" cy="100013"/>
            </a:xfrm>
            <a:custGeom>
              <a:avLst/>
              <a:gdLst>
                <a:gd name="T0" fmla="*/ 13 w 32"/>
                <a:gd name="T1" fmla="*/ 2 h 39"/>
                <a:gd name="T2" fmla="*/ 32 w 32"/>
                <a:gd name="T3" fmla="*/ 13 h 39"/>
                <a:gd name="T4" fmla="*/ 32 w 32"/>
                <a:gd name="T5" fmla="*/ 30 h 39"/>
                <a:gd name="T6" fmla="*/ 0 w 32"/>
                <a:gd name="T7" fmla="*/ 32 h 39"/>
                <a:gd name="T8" fmla="*/ 6 w 32"/>
                <a:gd name="T9" fmla="*/ 8 h 39"/>
                <a:gd name="T10" fmla="*/ 13 w 32"/>
                <a:gd name="T11" fmla="*/ 2 h 39"/>
              </a:gdLst>
              <a:ahLst/>
              <a:cxnLst>
                <a:cxn ang="0">
                  <a:pos x="T0" y="T1"/>
                </a:cxn>
                <a:cxn ang="0">
                  <a:pos x="T2" y="T3"/>
                </a:cxn>
                <a:cxn ang="0">
                  <a:pos x="T4" y="T5"/>
                </a:cxn>
                <a:cxn ang="0">
                  <a:pos x="T6" y="T7"/>
                </a:cxn>
                <a:cxn ang="0">
                  <a:pos x="T8" y="T9"/>
                </a:cxn>
                <a:cxn ang="0">
                  <a:pos x="T10" y="T11"/>
                </a:cxn>
              </a:cxnLst>
              <a:rect l="0" t="0" r="r" b="b"/>
              <a:pathLst>
                <a:path w="32" h="39">
                  <a:moveTo>
                    <a:pt x="13" y="2"/>
                  </a:moveTo>
                  <a:cubicBezTo>
                    <a:pt x="25" y="0"/>
                    <a:pt x="21" y="14"/>
                    <a:pt x="32" y="13"/>
                  </a:cubicBezTo>
                  <a:cubicBezTo>
                    <a:pt x="32" y="18"/>
                    <a:pt x="32" y="24"/>
                    <a:pt x="32" y="30"/>
                  </a:cubicBezTo>
                  <a:cubicBezTo>
                    <a:pt x="22" y="27"/>
                    <a:pt x="17" y="39"/>
                    <a:pt x="0" y="32"/>
                  </a:cubicBezTo>
                  <a:cubicBezTo>
                    <a:pt x="2" y="24"/>
                    <a:pt x="9" y="21"/>
                    <a:pt x="6" y="8"/>
                  </a:cubicBezTo>
                  <a:cubicBezTo>
                    <a:pt x="8" y="6"/>
                    <a:pt x="14" y="8"/>
                    <a:pt x="13" y="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61"/>
            <p:cNvSpPr/>
            <p:nvPr/>
          </p:nvSpPr>
          <p:spPr bwMode="auto">
            <a:xfrm>
              <a:off x="7134225" y="4108450"/>
              <a:ext cx="71438" cy="42863"/>
            </a:xfrm>
            <a:custGeom>
              <a:avLst/>
              <a:gdLst>
                <a:gd name="T0" fmla="*/ 5 w 28"/>
                <a:gd name="T1" fmla="*/ 0 h 17"/>
                <a:gd name="T2" fmla="*/ 24 w 28"/>
                <a:gd name="T3" fmla="*/ 4 h 17"/>
                <a:gd name="T4" fmla="*/ 24 w 28"/>
                <a:gd name="T5" fmla="*/ 17 h 17"/>
                <a:gd name="T6" fmla="*/ 5 w 28"/>
                <a:gd name="T7" fmla="*/ 0 h 17"/>
              </a:gdLst>
              <a:ahLst/>
              <a:cxnLst>
                <a:cxn ang="0">
                  <a:pos x="T0" y="T1"/>
                </a:cxn>
                <a:cxn ang="0">
                  <a:pos x="T2" y="T3"/>
                </a:cxn>
                <a:cxn ang="0">
                  <a:pos x="T4" y="T5"/>
                </a:cxn>
                <a:cxn ang="0">
                  <a:pos x="T6" y="T7"/>
                </a:cxn>
              </a:cxnLst>
              <a:rect l="0" t="0" r="r" b="b"/>
              <a:pathLst>
                <a:path w="28" h="17">
                  <a:moveTo>
                    <a:pt x="5" y="0"/>
                  </a:moveTo>
                  <a:cubicBezTo>
                    <a:pt x="10" y="4"/>
                    <a:pt x="16" y="8"/>
                    <a:pt x="24" y="4"/>
                  </a:cubicBezTo>
                  <a:cubicBezTo>
                    <a:pt x="22" y="11"/>
                    <a:pt x="28" y="13"/>
                    <a:pt x="24" y="17"/>
                  </a:cubicBezTo>
                  <a:cubicBezTo>
                    <a:pt x="13" y="16"/>
                    <a:pt x="0" y="9"/>
                    <a:pt x="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262"/>
            <p:cNvSpPr/>
            <p:nvPr/>
          </p:nvSpPr>
          <p:spPr bwMode="auto">
            <a:xfrm>
              <a:off x="7874000" y="4178300"/>
              <a:ext cx="168275" cy="106363"/>
            </a:xfrm>
            <a:custGeom>
              <a:avLst/>
              <a:gdLst>
                <a:gd name="T0" fmla="*/ 0 w 66"/>
                <a:gd name="T1" fmla="*/ 0 h 42"/>
                <a:gd name="T2" fmla="*/ 17 w 66"/>
                <a:gd name="T3" fmla="*/ 3 h 42"/>
                <a:gd name="T4" fmla="*/ 34 w 66"/>
                <a:gd name="T5" fmla="*/ 15 h 42"/>
                <a:gd name="T6" fmla="*/ 62 w 66"/>
                <a:gd name="T7" fmla="*/ 13 h 42"/>
                <a:gd name="T8" fmla="*/ 62 w 66"/>
                <a:gd name="T9" fmla="*/ 39 h 42"/>
                <a:gd name="T10" fmla="*/ 34 w 66"/>
                <a:gd name="T11" fmla="*/ 30 h 42"/>
                <a:gd name="T12" fmla="*/ 26 w 66"/>
                <a:gd name="T13" fmla="*/ 13 h 42"/>
                <a:gd name="T14" fmla="*/ 0 w 6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2">
                  <a:moveTo>
                    <a:pt x="0" y="0"/>
                  </a:moveTo>
                  <a:cubicBezTo>
                    <a:pt x="6" y="4"/>
                    <a:pt x="12" y="1"/>
                    <a:pt x="17" y="3"/>
                  </a:cubicBezTo>
                  <a:cubicBezTo>
                    <a:pt x="25" y="5"/>
                    <a:pt x="30" y="11"/>
                    <a:pt x="34" y="15"/>
                  </a:cubicBezTo>
                  <a:cubicBezTo>
                    <a:pt x="43" y="10"/>
                    <a:pt x="54" y="16"/>
                    <a:pt x="62" y="13"/>
                  </a:cubicBezTo>
                  <a:cubicBezTo>
                    <a:pt x="66" y="21"/>
                    <a:pt x="64" y="31"/>
                    <a:pt x="62" y="39"/>
                  </a:cubicBezTo>
                  <a:cubicBezTo>
                    <a:pt x="46" y="42"/>
                    <a:pt x="45" y="30"/>
                    <a:pt x="34" y="30"/>
                  </a:cubicBezTo>
                  <a:cubicBezTo>
                    <a:pt x="31" y="25"/>
                    <a:pt x="28" y="19"/>
                    <a:pt x="26" y="13"/>
                  </a:cubicBezTo>
                  <a:cubicBezTo>
                    <a:pt x="17" y="9"/>
                    <a:pt x="2" y="12"/>
                    <a:pt x="0"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263"/>
            <p:cNvSpPr/>
            <p:nvPr/>
          </p:nvSpPr>
          <p:spPr bwMode="auto">
            <a:xfrm>
              <a:off x="7229475" y="4200525"/>
              <a:ext cx="47625" cy="42863"/>
            </a:xfrm>
            <a:custGeom>
              <a:avLst/>
              <a:gdLst>
                <a:gd name="T0" fmla="*/ 6 w 19"/>
                <a:gd name="T1" fmla="*/ 0 h 17"/>
                <a:gd name="T2" fmla="*/ 19 w 19"/>
                <a:gd name="T3" fmla="*/ 13 h 17"/>
                <a:gd name="T4" fmla="*/ 17 w 19"/>
                <a:gd name="T5" fmla="*/ 15 h 17"/>
                <a:gd name="T6" fmla="*/ 15 w 19"/>
                <a:gd name="T7" fmla="*/ 17 h 17"/>
                <a:gd name="T8" fmla="*/ 0 w 19"/>
                <a:gd name="T9" fmla="*/ 11 h 17"/>
                <a:gd name="T10" fmla="*/ 6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6" y="0"/>
                  </a:moveTo>
                  <a:cubicBezTo>
                    <a:pt x="15" y="0"/>
                    <a:pt x="14" y="10"/>
                    <a:pt x="19" y="13"/>
                  </a:cubicBezTo>
                  <a:cubicBezTo>
                    <a:pt x="19" y="15"/>
                    <a:pt x="18" y="15"/>
                    <a:pt x="17" y="15"/>
                  </a:cubicBezTo>
                  <a:cubicBezTo>
                    <a:pt x="15" y="15"/>
                    <a:pt x="15" y="16"/>
                    <a:pt x="15" y="17"/>
                  </a:cubicBezTo>
                  <a:cubicBezTo>
                    <a:pt x="11" y="9"/>
                    <a:pt x="11" y="9"/>
                    <a:pt x="0" y="11"/>
                  </a:cubicBezTo>
                  <a:cubicBezTo>
                    <a:pt x="1" y="6"/>
                    <a:pt x="4" y="4"/>
                    <a:pt x="6"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64"/>
            <p:cNvSpPr/>
            <p:nvPr/>
          </p:nvSpPr>
          <p:spPr bwMode="auto">
            <a:xfrm>
              <a:off x="7004050" y="4222750"/>
              <a:ext cx="79375" cy="57150"/>
            </a:xfrm>
            <a:custGeom>
              <a:avLst/>
              <a:gdLst>
                <a:gd name="T0" fmla="*/ 23 w 31"/>
                <a:gd name="T1" fmla="*/ 4 h 22"/>
                <a:gd name="T2" fmla="*/ 13 w 31"/>
                <a:gd name="T3" fmla="*/ 8 h 22"/>
                <a:gd name="T4" fmla="*/ 21 w 31"/>
                <a:gd name="T5" fmla="*/ 15 h 22"/>
                <a:gd name="T6" fmla="*/ 19 w 31"/>
                <a:gd name="T7" fmla="*/ 21 h 22"/>
                <a:gd name="T8" fmla="*/ 15 w 31"/>
                <a:gd name="T9" fmla="*/ 15 h 22"/>
                <a:gd name="T10" fmla="*/ 6 w 31"/>
                <a:gd name="T11" fmla="*/ 19 h 22"/>
                <a:gd name="T12" fmla="*/ 0 w 31"/>
                <a:gd name="T13" fmla="*/ 10 h 22"/>
                <a:gd name="T14" fmla="*/ 23 w 31"/>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2">
                  <a:moveTo>
                    <a:pt x="23" y="4"/>
                  </a:moveTo>
                  <a:cubicBezTo>
                    <a:pt x="31" y="9"/>
                    <a:pt x="17" y="9"/>
                    <a:pt x="13" y="8"/>
                  </a:cubicBezTo>
                  <a:cubicBezTo>
                    <a:pt x="9" y="17"/>
                    <a:pt x="22" y="9"/>
                    <a:pt x="21" y="15"/>
                  </a:cubicBezTo>
                  <a:cubicBezTo>
                    <a:pt x="22" y="18"/>
                    <a:pt x="19" y="18"/>
                    <a:pt x="19" y="21"/>
                  </a:cubicBezTo>
                  <a:cubicBezTo>
                    <a:pt x="17" y="20"/>
                    <a:pt x="15" y="18"/>
                    <a:pt x="15" y="15"/>
                  </a:cubicBezTo>
                  <a:cubicBezTo>
                    <a:pt x="8" y="12"/>
                    <a:pt x="13" y="22"/>
                    <a:pt x="6" y="19"/>
                  </a:cubicBezTo>
                  <a:cubicBezTo>
                    <a:pt x="2" y="16"/>
                    <a:pt x="11" y="9"/>
                    <a:pt x="0" y="10"/>
                  </a:cubicBezTo>
                  <a:cubicBezTo>
                    <a:pt x="4" y="0"/>
                    <a:pt x="17" y="9"/>
                    <a:pt x="23" y="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65"/>
            <p:cNvSpPr/>
            <p:nvPr/>
          </p:nvSpPr>
          <p:spPr bwMode="auto">
            <a:xfrm>
              <a:off x="3854450" y="4267200"/>
              <a:ext cx="71438" cy="63500"/>
            </a:xfrm>
            <a:custGeom>
              <a:avLst/>
              <a:gdLst>
                <a:gd name="T0" fmla="*/ 24 w 28"/>
                <a:gd name="T1" fmla="*/ 0 h 25"/>
                <a:gd name="T2" fmla="*/ 26 w 28"/>
                <a:gd name="T3" fmla="*/ 4 h 25"/>
                <a:gd name="T4" fmla="*/ 20 w 28"/>
                <a:gd name="T5" fmla="*/ 6 h 25"/>
                <a:gd name="T6" fmla="*/ 22 w 28"/>
                <a:gd name="T7" fmla="*/ 13 h 25"/>
                <a:gd name="T8" fmla="*/ 15 w 28"/>
                <a:gd name="T9" fmla="*/ 13 h 25"/>
                <a:gd name="T10" fmla="*/ 18 w 28"/>
                <a:gd name="T11" fmla="*/ 21 h 25"/>
                <a:gd name="T12" fmla="*/ 0 w 28"/>
                <a:gd name="T13" fmla="*/ 23 h 25"/>
                <a:gd name="T14" fmla="*/ 15 w 28"/>
                <a:gd name="T15" fmla="*/ 8 h 25"/>
                <a:gd name="T16" fmla="*/ 13 w 28"/>
                <a:gd name="T17" fmla="*/ 6 h 25"/>
                <a:gd name="T18" fmla="*/ 24 w 28"/>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5">
                  <a:moveTo>
                    <a:pt x="24" y="0"/>
                  </a:moveTo>
                  <a:cubicBezTo>
                    <a:pt x="27" y="2"/>
                    <a:pt x="28" y="2"/>
                    <a:pt x="26" y="4"/>
                  </a:cubicBezTo>
                  <a:cubicBezTo>
                    <a:pt x="25" y="5"/>
                    <a:pt x="20" y="6"/>
                    <a:pt x="20" y="6"/>
                  </a:cubicBezTo>
                  <a:cubicBezTo>
                    <a:pt x="19" y="7"/>
                    <a:pt x="23" y="10"/>
                    <a:pt x="22" y="13"/>
                  </a:cubicBezTo>
                  <a:cubicBezTo>
                    <a:pt x="21" y="14"/>
                    <a:pt x="16" y="12"/>
                    <a:pt x="15" y="13"/>
                  </a:cubicBezTo>
                  <a:cubicBezTo>
                    <a:pt x="13" y="14"/>
                    <a:pt x="19" y="19"/>
                    <a:pt x="18" y="21"/>
                  </a:cubicBezTo>
                  <a:cubicBezTo>
                    <a:pt x="11" y="21"/>
                    <a:pt x="9" y="25"/>
                    <a:pt x="0" y="23"/>
                  </a:cubicBezTo>
                  <a:cubicBezTo>
                    <a:pt x="0" y="15"/>
                    <a:pt x="14" y="9"/>
                    <a:pt x="15" y="8"/>
                  </a:cubicBezTo>
                  <a:cubicBezTo>
                    <a:pt x="17" y="7"/>
                    <a:pt x="14" y="6"/>
                    <a:pt x="13" y="6"/>
                  </a:cubicBezTo>
                  <a:cubicBezTo>
                    <a:pt x="18" y="2"/>
                    <a:pt x="20" y="3"/>
                    <a:pt x="24"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266"/>
            <p:cNvSpPr/>
            <p:nvPr/>
          </p:nvSpPr>
          <p:spPr bwMode="auto">
            <a:xfrm>
              <a:off x="3395663" y="4279900"/>
              <a:ext cx="71438" cy="63500"/>
            </a:xfrm>
            <a:custGeom>
              <a:avLst/>
              <a:gdLst>
                <a:gd name="T0" fmla="*/ 7 w 28"/>
                <a:gd name="T1" fmla="*/ 1 h 25"/>
                <a:gd name="T2" fmla="*/ 28 w 28"/>
                <a:gd name="T3" fmla="*/ 8 h 25"/>
                <a:gd name="T4" fmla="*/ 28 w 28"/>
                <a:gd name="T5" fmla="*/ 20 h 25"/>
                <a:gd name="T6" fmla="*/ 20 w 28"/>
                <a:gd name="T7" fmla="*/ 25 h 25"/>
                <a:gd name="T8" fmla="*/ 22 w 28"/>
                <a:gd name="T9" fmla="*/ 16 h 25"/>
                <a:gd name="T10" fmla="*/ 0 w 28"/>
                <a:gd name="T11" fmla="*/ 12 h 25"/>
                <a:gd name="T12" fmla="*/ 7 w 28"/>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7" y="1"/>
                  </a:moveTo>
                  <a:cubicBezTo>
                    <a:pt x="17" y="0"/>
                    <a:pt x="19" y="8"/>
                    <a:pt x="28" y="8"/>
                  </a:cubicBezTo>
                  <a:cubicBezTo>
                    <a:pt x="26" y="14"/>
                    <a:pt x="26" y="14"/>
                    <a:pt x="28" y="20"/>
                  </a:cubicBezTo>
                  <a:cubicBezTo>
                    <a:pt x="21" y="22"/>
                    <a:pt x="19" y="15"/>
                    <a:pt x="20" y="25"/>
                  </a:cubicBezTo>
                  <a:cubicBezTo>
                    <a:pt x="14" y="25"/>
                    <a:pt x="13" y="13"/>
                    <a:pt x="22" y="16"/>
                  </a:cubicBezTo>
                  <a:cubicBezTo>
                    <a:pt x="15" y="14"/>
                    <a:pt x="8" y="8"/>
                    <a:pt x="0" y="12"/>
                  </a:cubicBezTo>
                  <a:cubicBezTo>
                    <a:pt x="2" y="8"/>
                    <a:pt x="5" y="6"/>
                    <a:pt x="7"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67"/>
            <p:cNvSpPr/>
            <p:nvPr/>
          </p:nvSpPr>
          <p:spPr bwMode="auto">
            <a:xfrm>
              <a:off x="7231063" y="4287837"/>
              <a:ext cx="57150" cy="60325"/>
            </a:xfrm>
            <a:custGeom>
              <a:avLst/>
              <a:gdLst>
                <a:gd name="T0" fmla="*/ 12 w 22"/>
                <a:gd name="T1" fmla="*/ 0 h 24"/>
                <a:gd name="T2" fmla="*/ 20 w 22"/>
                <a:gd name="T3" fmla="*/ 2 h 24"/>
                <a:gd name="T4" fmla="*/ 16 w 22"/>
                <a:gd name="T5" fmla="*/ 9 h 24"/>
                <a:gd name="T6" fmla="*/ 20 w 22"/>
                <a:gd name="T7" fmla="*/ 20 h 24"/>
                <a:gd name="T8" fmla="*/ 14 w 22"/>
                <a:gd name="T9" fmla="*/ 24 h 24"/>
                <a:gd name="T10" fmla="*/ 5 w 22"/>
                <a:gd name="T11" fmla="*/ 24 h 24"/>
                <a:gd name="T12" fmla="*/ 3 w 22"/>
                <a:gd name="T13" fmla="*/ 7 h 24"/>
                <a:gd name="T14" fmla="*/ 12 w 2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12" y="0"/>
                  </a:moveTo>
                  <a:cubicBezTo>
                    <a:pt x="15" y="0"/>
                    <a:pt x="16" y="3"/>
                    <a:pt x="20" y="2"/>
                  </a:cubicBezTo>
                  <a:cubicBezTo>
                    <a:pt x="21" y="7"/>
                    <a:pt x="16" y="6"/>
                    <a:pt x="16" y="9"/>
                  </a:cubicBezTo>
                  <a:cubicBezTo>
                    <a:pt x="18" y="11"/>
                    <a:pt x="22" y="13"/>
                    <a:pt x="20" y="20"/>
                  </a:cubicBezTo>
                  <a:cubicBezTo>
                    <a:pt x="15" y="16"/>
                    <a:pt x="14" y="24"/>
                    <a:pt x="14" y="24"/>
                  </a:cubicBezTo>
                  <a:cubicBezTo>
                    <a:pt x="11" y="24"/>
                    <a:pt x="8" y="14"/>
                    <a:pt x="5" y="24"/>
                  </a:cubicBezTo>
                  <a:cubicBezTo>
                    <a:pt x="0" y="23"/>
                    <a:pt x="11" y="10"/>
                    <a:pt x="3" y="7"/>
                  </a:cubicBezTo>
                  <a:cubicBezTo>
                    <a:pt x="2" y="1"/>
                    <a:pt x="15" y="9"/>
                    <a:pt x="12"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68"/>
            <p:cNvSpPr/>
            <p:nvPr/>
          </p:nvSpPr>
          <p:spPr bwMode="auto">
            <a:xfrm>
              <a:off x="6767513" y="4297362"/>
              <a:ext cx="61913" cy="46038"/>
            </a:xfrm>
            <a:custGeom>
              <a:avLst/>
              <a:gdLst>
                <a:gd name="T0" fmla="*/ 20 w 24"/>
                <a:gd name="T1" fmla="*/ 1 h 18"/>
                <a:gd name="T2" fmla="*/ 1 w 24"/>
                <a:gd name="T3" fmla="*/ 18 h 18"/>
                <a:gd name="T4" fmla="*/ 1 w 24"/>
                <a:gd name="T5" fmla="*/ 3 h 18"/>
                <a:gd name="T6" fmla="*/ 20 w 24"/>
                <a:gd name="T7" fmla="*/ 1 h 18"/>
              </a:gdLst>
              <a:ahLst/>
              <a:cxnLst>
                <a:cxn ang="0">
                  <a:pos x="T0" y="T1"/>
                </a:cxn>
                <a:cxn ang="0">
                  <a:pos x="T2" y="T3"/>
                </a:cxn>
                <a:cxn ang="0">
                  <a:pos x="T4" y="T5"/>
                </a:cxn>
                <a:cxn ang="0">
                  <a:pos x="T6" y="T7"/>
                </a:cxn>
              </a:cxnLst>
              <a:rect l="0" t="0" r="r" b="b"/>
              <a:pathLst>
                <a:path w="24" h="18">
                  <a:moveTo>
                    <a:pt x="20" y="1"/>
                  </a:moveTo>
                  <a:cubicBezTo>
                    <a:pt x="24" y="8"/>
                    <a:pt x="11" y="18"/>
                    <a:pt x="1" y="18"/>
                  </a:cubicBezTo>
                  <a:cubicBezTo>
                    <a:pt x="3" y="11"/>
                    <a:pt x="0" y="12"/>
                    <a:pt x="1" y="3"/>
                  </a:cubicBezTo>
                  <a:cubicBezTo>
                    <a:pt x="10" y="0"/>
                    <a:pt x="14" y="4"/>
                    <a:pt x="20"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69"/>
            <p:cNvSpPr/>
            <p:nvPr/>
          </p:nvSpPr>
          <p:spPr bwMode="auto">
            <a:xfrm>
              <a:off x="5457825" y="4386262"/>
              <a:ext cx="111125" cy="133350"/>
            </a:xfrm>
            <a:custGeom>
              <a:avLst/>
              <a:gdLst>
                <a:gd name="T0" fmla="*/ 26 w 44"/>
                <a:gd name="T1" fmla="*/ 0 h 52"/>
                <a:gd name="T2" fmla="*/ 38 w 44"/>
                <a:gd name="T3" fmla="*/ 21 h 52"/>
                <a:gd name="T4" fmla="*/ 41 w 44"/>
                <a:gd name="T5" fmla="*/ 51 h 52"/>
                <a:gd name="T6" fmla="*/ 34 w 44"/>
                <a:gd name="T7" fmla="*/ 41 h 52"/>
                <a:gd name="T8" fmla="*/ 26 w 44"/>
                <a:gd name="T9" fmla="*/ 34 h 52"/>
                <a:gd name="T10" fmla="*/ 13 w 44"/>
                <a:gd name="T11" fmla="*/ 39 h 52"/>
                <a:gd name="T12" fmla="*/ 0 w 44"/>
                <a:gd name="T13" fmla="*/ 45 h 52"/>
                <a:gd name="T14" fmla="*/ 2 w 44"/>
                <a:gd name="T15" fmla="*/ 4 h 52"/>
                <a:gd name="T16" fmla="*/ 26 w 4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2">
                  <a:moveTo>
                    <a:pt x="26" y="0"/>
                  </a:moveTo>
                  <a:cubicBezTo>
                    <a:pt x="34" y="3"/>
                    <a:pt x="27" y="21"/>
                    <a:pt x="38" y="21"/>
                  </a:cubicBezTo>
                  <a:cubicBezTo>
                    <a:pt x="39" y="32"/>
                    <a:pt x="44" y="36"/>
                    <a:pt x="41" y="51"/>
                  </a:cubicBezTo>
                  <a:cubicBezTo>
                    <a:pt x="34" y="52"/>
                    <a:pt x="36" y="44"/>
                    <a:pt x="34" y="41"/>
                  </a:cubicBezTo>
                  <a:cubicBezTo>
                    <a:pt x="27" y="43"/>
                    <a:pt x="27" y="37"/>
                    <a:pt x="26" y="34"/>
                  </a:cubicBezTo>
                  <a:cubicBezTo>
                    <a:pt x="21" y="37"/>
                    <a:pt x="17" y="37"/>
                    <a:pt x="13" y="39"/>
                  </a:cubicBezTo>
                  <a:cubicBezTo>
                    <a:pt x="8" y="41"/>
                    <a:pt x="7" y="47"/>
                    <a:pt x="0" y="45"/>
                  </a:cubicBezTo>
                  <a:cubicBezTo>
                    <a:pt x="6" y="36"/>
                    <a:pt x="0" y="21"/>
                    <a:pt x="2" y="4"/>
                  </a:cubicBezTo>
                  <a:cubicBezTo>
                    <a:pt x="12" y="5"/>
                    <a:pt x="20" y="4"/>
                    <a:pt x="26"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70"/>
            <p:cNvSpPr/>
            <p:nvPr/>
          </p:nvSpPr>
          <p:spPr bwMode="auto">
            <a:xfrm>
              <a:off x="2505075" y="4414837"/>
              <a:ext cx="163513" cy="152400"/>
            </a:xfrm>
            <a:custGeom>
              <a:avLst/>
              <a:gdLst>
                <a:gd name="T0" fmla="*/ 36 w 64"/>
                <a:gd name="T1" fmla="*/ 0 h 60"/>
                <a:gd name="T2" fmla="*/ 62 w 64"/>
                <a:gd name="T3" fmla="*/ 25 h 60"/>
                <a:gd name="T4" fmla="*/ 64 w 64"/>
                <a:gd name="T5" fmla="*/ 45 h 60"/>
                <a:gd name="T6" fmla="*/ 40 w 64"/>
                <a:gd name="T7" fmla="*/ 60 h 60"/>
                <a:gd name="T8" fmla="*/ 17 w 64"/>
                <a:gd name="T9" fmla="*/ 58 h 60"/>
                <a:gd name="T10" fmla="*/ 15 w 64"/>
                <a:gd name="T11" fmla="*/ 53 h 60"/>
                <a:gd name="T12" fmla="*/ 6 w 64"/>
                <a:gd name="T13" fmla="*/ 53 h 60"/>
                <a:gd name="T14" fmla="*/ 0 w 64"/>
                <a:gd name="T15" fmla="*/ 45 h 60"/>
                <a:gd name="T16" fmla="*/ 4 w 64"/>
                <a:gd name="T17" fmla="*/ 36 h 60"/>
                <a:gd name="T18" fmla="*/ 15 w 64"/>
                <a:gd name="T19" fmla="*/ 45 h 60"/>
                <a:gd name="T20" fmla="*/ 8 w 64"/>
                <a:gd name="T21" fmla="*/ 38 h 60"/>
                <a:gd name="T22" fmla="*/ 36 w 64"/>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60">
                  <a:moveTo>
                    <a:pt x="36" y="0"/>
                  </a:moveTo>
                  <a:cubicBezTo>
                    <a:pt x="46" y="7"/>
                    <a:pt x="48" y="22"/>
                    <a:pt x="62" y="25"/>
                  </a:cubicBezTo>
                  <a:cubicBezTo>
                    <a:pt x="62" y="37"/>
                    <a:pt x="63" y="37"/>
                    <a:pt x="64" y="45"/>
                  </a:cubicBezTo>
                  <a:cubicBezTo>
                    <a:pt x="55" y="49"/>
                    <a:pt x="47" y="54"/>
                    <a:pt x="40" y="60"/>
                  </a:cubicBezTo>
                  <a:cubicBezTo>
                    <a:pt x="33" y="59"/>
                    <a:pt x="25" y="60"/>
                    <a:pt x="17" y="58"/>
                  </a:cubicBezTo>
                  <a:cubicBezTo>
                    <a:pt x="16" y="57"/>
                    <a:pt x="16" y="54"/>
                    <a:pt x="15" y="53"/>
                  </a:cubicBezTo>
                  <a:cubicBezTo>
                    <a:pt x="13" y="52"/>
                    <a:pt x="8" y="55"/>
                    <a:pt x="6" y="53"/>
                  </a:cubicBezTo>
                  <a:cubicBezTo>
                    <a:pt x="3" y="51"/>
                    <a:pt x="6" y="43"/>
                    <a:pt x="0" y="45"/>
                  </a:cubicBezTo>
                  <a:cubicBezTo>
                    <a:pt x="0" y="40"/>
                    <a:pt x="6" y="42"/>
                    <a:pt x="4" y="36"/>
                  </a:cubicBezTo>
                  <a:cubicBezTo>
                    <a:pt x="7" y="39"/>
                    <a:pt x="9" y="51"/>
                    <a:pt x="15" y="45"/>
                  </a:cubicBezTo>
                  <a:cubicBezTo>
                    <a:pt x="16" y="39"/>
                    <a:pt x="10" y="41"/>
                    <a:pt x="8" y="38"/>
                  </a:cubicBezTo>
                  <a:cubicBezTo>
                    <a:pt x="13" y="21"/>
                    <a:pt x="23" y="9"/>
                    <a:pt x="36"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71"/>
            <p:cNvSpPr/>
            <p:nvPr/>
          </p:nvSpPr>
          <p:spPr bwMode="auto">
            <a:xfrm>
              <a:off x="3109913" y="4473575"/>
              <a:ext cx="231775" cy="142875"/>
            </a:xfrm>
            <a:custGeom>
              <a:avLst/>
              <a:gdLst>
                <a:gd name="T0" fmla="*/ 31 w 91"/>
                <a:gd name="T1" fmla="*/ 0 h 56"/>
                <a:gd name="T2" fmla="*/ 46 w 91"/>
                <a:gd name="T3" fmla="*/ 0 h 56"/>
                <a:gd name="T4" fmla="*/ 39 w 91"/>
                <a:gd name="T5" fmla="*/ 5 h 56"/>
                <a:gd name="T6" fmla="*/ 78 w 91"/>
                <a:gd name="T7" fmla="*/ 13 h 56"/>
                <a:gd name="T8" fmla="*/ 82 w 91"/>
                <a:gd name="T9" fmla="*/ 30 h 56"/>
                <a:gd name="T10" fmla="*/ 89 w 91"/>
                <a:gd name="T11" fmla="*/ 37 h 56"/>
                <a:gd name="T12" fmla="*/ 91 w 91"/>
                <a:gd name="T13" fmla="*/ 45 h 56"/>
                <a:gd name="T14" fmla="*/ 87 w 91"/>
                <a:gd name="T15" fmla="*/ 56 h 56"/>
                <a:gd name="T16" fmla="*/ 46 w 91"/>
                <a:gd name="T17" fmla="*/ 39 h 56"/>
                <a:gd name="T18" fmla="*/ 33 w 91"/>
                <a:gd name="T19" fmla="*/ 39 h 56"/>
                <a:gd name="T20" fmla="*/ 31 w 91"/>
                <a:gd name="T21" fmla="*/ 26 h 56"/>
                <a:gd name="T22" fmla="*/ 20 w 91"/>
                <a:gd name="T23" fmla="*/ 32 h 56"/>
                <a:gd name="T24" fmla="*/ 5 w 91"/>
                <a:gd name="T25" fmla="*/ 30 h 56"/>
                <a:gd name="T26" fmla="*/ 5 w 91"/>
                <a:gd name="T27" fmla="*/ 17 h 56"/>
                <a:gd name="T28" fmla="*/ 18 w 91"/>
                <a:gd name="T29" fmla="*/ 20 h 56"/>
                <a:gd name="T30" fmla="*/ 22 w 91"/>
                <a:gd name="T31" fmla="*/ 5 h 56"/>
                <a:gd name="T32" fmla="*/ 35 w 91"/>
                <a:gd name="T33" fmla="*/ 11 h 56"/>
                <a:gd name="T34" fmla="*/ 31 w 91"/>
                <a:gd name="T3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56">
                  <a:moveTo>
                    <a:pt x="31" y="0"/>
                  </a:moveTo>
                  <a:cubicBezTo>
                    <a:pt x="36" y="0"/>
                    <a:pt x="41" y="0"/>
                    <a:pt x="46" y="0"/>
                  </a:cubicBezTo>
                  <a:cubicBezTo>
                    <a:pt x="45" y="3"/>
                    <a:pt x="43" y="5"/>
                    <a:pt x="39" y="5"/>
                  </a:cubicBezTo>
                  <a:cubicBezTo>
                    <a:pt x="51" y="13"/>
                    <a:pt x="63" y="11"/>
                    <a:pt x="78" y="13"/>
                  </a:cubicBezTo>
                  <a:cubicBezTo>
                    <a:pt x="80" y="20"/>
                    <a:pt x="79" y="25"/>
                    <a:pt x="82" y="30"/>
                  </a:cubicBezTo>
                  <a:cubicBezTo>
                    <a:pt x="84" y="33"/>
                    <a:pt x="87" y="34"/>
                    <a:pt x="89" y="37"/>
                  </a:cubicBezTo>
                  <a:cubicBezTo>
                    <a:pt x="89" y="38"/>
                    <a:pt x="84" y="44"/>
                    <a:pt x="91" y="45"/>
                  </a:cubicBezTo>
                  <a:cubicBezTo>
                    <a:pt x="91" y="51"/>
                    <a:pt x="87" y="52"/>
                    <a:pt x="87" y="56"/>
                  </a:cubicBezTo>
                  <a:cubicBezTo>
                    <a:pt x="72" y="56"/>
                    <a:pt x="54" y="51"/>
                    <a:pt x="46" y="39"/>
                  </a:cubicBezTo>
                  <a:cubicBezTo>
                    <a:pt x="41" y="39"/>
                    <a:pt x="37" y="39"/>
                    <a:pt x="33" y="39"/>
                  </a:cubicBezTo>
                  <a:cubicBezTo>
                    <a:pt x="34" y="32"/>
                    <a:pt x="31" y="31"/>
                    <a:pt x="31" y="26"/>
                  </a:cubicBezTo>
                  <a:cubicBezTo>
                    <a:pt x="25" y="26"/>
                    <a:pt x="23" y="30"/>
                    <a:pt x="20" y="32"/>
                  </a:cubicBezTo>
                  <a:cubicBezTo>
                    <a:pt x="15" y="29"/>
                    <a:pt x="12" y="27"/>
                    <a:pt x="5" y="30"/>
                  </a:cubicBezTo>
                  <a:cubicBezTo>
                    <a:pt x="6" y="24"/>
                    <a:pt x="0" y="22"/>
                    <a:pt x="5" y="17"/>
                  </a:cubicBezTo>
                  <a:cubicBezTo>
                    <a:pt x="12" y="16"/>
                    <a:pt x="11" y="21"/>
                    <a:pt x="18" y="20"/>
                  </a:cubicBezTo>
                  <a:cubicBezTo>
                    <a:pt x="21" y="16"/>
                    <a:pt x="21" y="10"/>
                    <a:pt x="22" y="5"/>
                  </a:cubicBezTo>
                  <a:cubicBezTo>
                    <a:pt x="32" y="2"/>
                    <a:pt x="27" y="13"/>
                    <a:pt x="35" y="11"/>
                  </a:cubicBezTo>
                  <a:cubicBezTo>
                    <a:pt x="44" y="5"/>
                    <a:pt x="29" y="6"/>
                    <a:pt x="31"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72"/>
            <p:cNvSpPr/>
            <p:nvPr/>
          </p:nvSpPr>
          <p:spPr bwMode="auto">
            <a:xfrm>
              <a:off x="5297488" y="4478337"/>
              <a:ext cx="65088" cy="80963"/>
            </a:xfrm>
            <a:custGeom>
              <a:avLst/>
              <a:gdLst>
                <a:gd name="T0" fmla="*/ 3 w 26"/>
                <a:gd name="T1" fmla="*/ 0 h 32"/>
                <a:gd name="T2" fmla="*/ 22 w 26"/>
                <a:gd name="T3" fmla="*/ 0 h 32"/>
                <a:gd name="T4" fmla="*/ 26 w 26"/>
                <a:gd name="T5" fmla="*/ 24 h 32"/>
                <a:gd name="T6" fmla="*/ 1 w 26"/>
                <a:gd name="T7" fmla="*/ 28 h 32"/>
                <a:gd name="T8" fmla="*/ 3 w 26"/>
                <a:gd name="T9" fmla="*/ 0 h 32"/>
              </a:gdLst>
              <a:ahLst/>
              <a:cxnLst>
                <a:cxn ang="0">
                  <a:pos x="T0" y="T1"/>
                </a:cxn>
                <a:cxn ang="0">
                  <a:pos x="T2" y="T3"/>
                </a:cxn>
                <a:cxn ang="0">
                  <a:pos x="T4" y="T5"/>
                </a:cxn>
                <a:cxn ang="0">
                  <a:pos x="T6" y="T7"/>
                </a:cxn>
                <a:cxn ang="0">
                  <a:pos x="T8" y="T9"/>
                </a:cxn>
              </a:cxnLst>
              <a:rect l="0" t="0" r="r" b="b"/>
              <a:pathLst>
                <a:path w="26" h="32">
                  <a:moveTo>
                    <a:pt x="3" y="0"/>
                  </a:moveTo>
                  <a:cubicBezTo>
                    <a:pt x="9" y="0"/>
                    <a:pt x="16" y="0"/>
                    <a:pt x="22" y="0"/>
                  </a:cubicBezTo>
                  <a:cubicBezTo>
                    <a:pt x="22" y="10"/>
                    <a:pt x="25" y="16"/>
                    <a:pt x="26" y="24"/>
                  </a:cubicBezTo>
                  <a:cubicBezTo>
                    <a:pt x="14" y="26"/>
                    <a:pt x="18" y="32"/>
                    <a:pt x="1" y="28"/>
                  </a:cubicBezTo>
                  <a:cubicBezTo>
                    <a:pt x="1" y="18"/>
                    <a:pt x="0" y="7"/>
                    <a:pt x="3"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73"/>
            <p:cNvSpPr/>
            <p:nvPr/>
          </p:nvSpPr>
          <p:spPr bwMode="auto">
            <a:xfrm>
              <a:off x="6305550" y="4668837"/>
              <a:ext cx="44450" cy="69850"/>
            </a:xfrm>
            <a:custGeom>
              <a:avLst/>
              <a:gdLst>
                <a:gd name="T0" fmla="*/ 8 w 17"/>
                <a:gd name="T1" fmla="*/ 0 h 27"/>
                <a:gd name="T2" fmla="*/ 12 w 17"/>
                <a:gd name="T3" fmla="*/ 13 h 27"/>
                <a:gd name="T4" fmla="*/ 14 w 17"/>
                <a:gd name="T5" fmla="*/ 26 h 27"/>
                <a:gd name="T6" fmla="*/ 8 w 17"/>
                <a:gd name="T7" fmla="*/ 24 h 27"/>
                <a:gd name="T8" fmla="*/ 8 w 17"/>
                <a:gd name="T9" fmla="*/ 0 h 27"/>
              </a:gdLst>
              <a:ahLst/>
              <a:cxnLst>
                <a:cxn ang="0">
                  <a:pos x="T0" y="T1"/>
                </a:cxn>
                <a:cxn ang="0">
                  <a:pos x="T2" y="T3"/>
                </a:cxn>
                <a:cxn ang="0">
                  <a:pos x="T4" y="T5"/>
                </a:cxn>
                <a:cxn ang="0">
                  <a:pos x="T6" y="T7"/>
                </a:cxn>
                <a:cxn ang="0">
                  <a:pos x="T8" y="T9"/>
                </a:cxn>
              </a:cxnLst>
              <a:rect l="0" t="0" r="r" b="b"/>
              <a:pathLst>
                <a:path w="17" h="27">
                  <a:moveTo>
                    <a:pt x="8" y="0"/>
                  </a:moveTo>
                  <a:cubicBezTo>
                    <a:pt x="14" y="1"/>
                    <a:pt x="11" y="9"/>
                    <a:pt x="12" y="13"/>
                  </a:cubicBezTo>
                  <a:cubicBezTo>
                    <a:pt x="13" y="18"/>
                    <a:pt x="17" y="23"/>
                    <a:pt x="14" y="26"/>
                  </a:cubicBezTo>
                  <a:cubicBezTo>
                    <a:pt x="11" y="27"/>
                    <a:pt x="9" y="18"/>
                    <a:pt x="8" y="24"/>
                  </a:cubicBezTo>
                  <a:cubicBezTo>
                    <a:pt x="0" y="20"/>
                    <a:pt x="8" y="10"/>
                    <a:pt x="8"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74"/>
            <p:cNvSpPr/>
            <p:nvPr/>
          </p:nvSpPr>
          <p:spPr bwMode="auto">
            <a:xfrm>
              <a:off x="1628775" y="4840287"/>
              <a:ext cx="117475" cy="120650"/>
            </a:xfrm>
            <a:custGeom>
              <a:avLst/>
              <a:gdLst>
                <a:gd name="T0" fmla="*/ 28 w 46"/>
                <a:gd name="T1" fmla="*/ 2 h 47"/>
                <a:gd name="T2" fmla="*/ 33 w 46"/>
                <a:gd name="T3" fmla="*/ 11 h 47"/>
                <a:gd name="T4" fmla="*/ 18 w 46"/>
                <a:gd name="T5" fmla="*/ 17 h 47"/>
                <a:gd name="T6" fmla="*/ 35 w 46"/>
                <a:gd name="T7" fmla="*/ 30 h 47"/>
                <a:gd name="T8" fmla="*/ 39 w 46"/>
                <a:gd name="T9" fmla="*/ 39 h 47"/>
                <a:gd name="T10" fmla="*/ 39 w 46"/>
                <a:gd name="T11" fmla="*/ 47 h 47"/>
                <a:gd name="T12" fmla="*/ 13 w 46"/>
                <a:gd name="T13" fmla="*/ 43 h 47"/>
                <a:gd name="T14" fmla="*/ 26 w 46"/>
                <a:gd name="T15" fmla="*/ 39 h 47"/>
                <a:gd name="T16" fmla="*/ 18 w 46"/>
                <a:gd name="T17" fmla="*/ 28 h 47"/>
                <a:gd name="T18" fmla="*/ 0 w 46"/>
                <a:gd name="T19" fmla="*/ 28 h 47"/>
                <a:gd name="T20" fmla="*/ 28 w 46"/>
                <a:gd name="T21"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7">
                  <a:moveTo>
                    <a:pt x="28" y="2"/>
                  </a:moveTo>
                  <a:cubicBezTo>
                    <a:pt x="31" y="3"/>
                    <a:pt x="29" y="10"/>
                    <a:pt x="33" y="11"/>
                  </a:cubicBezTo>
                  <a:cubicBezTo>
                    <a:pt x="28" y="13"/>
                    <a:pt x="22" y="11"/>
                    <a:pt x="18" y="17"/>
                  </a:cubicBezTo>
                  <a:cubicBezTo>
                    <a:pt x="21" y="24"/>
                    <a:pt x="27" y="28"/>
                    <a:pt x="35" y="30"/>
                  </a:cubicBezTo>
                  <a:cubicBezTo>
                    <a:pt x="34" y="34"/>
                    <a:pt x="35" y="46"/>
                    <a:pt x="39" y="39"/>
                  </a:cubicBezTo>
                  <a:cubicBezTo>
                    <a:pt x="46" y="40"/>
                    <a:pt x="37" y="43"/>
                    <a:pt x="39" y="47"/>
                  </a:cubicBezTo>
                  <a:cubicBezTo>
                    <a:pt x="31" y="46"/>
                    <a:pt x="25" y="42"/>
                    <a:pt x="13" y="43"/>
                  </a:cubicBezTo>
                  <a:cubicBezTo>
                    <a:pt x="14" y="37"/>
                    <a:pt x="21" y="39"/>
                    <a:pt x="26" y="39"/>
                  </a:cubicBezTo>
                  <a:cubicBezTo>
                    <a:pt x="24" y="35"/>
                    <a:pt x="15" y="37"/>
                    <a:pt x="18" y="28"/>
                  </a:cubicBezTo>
                  <a:cubicBezTo>
                    <a:pt x="12" y="28"/>
                    <a:pt x="6" y="28"/>
                    <a:pt x="0" y="28"/>
                  </a:cubicBezTo>
                  <a:cubicBezTo>
                    <a:pt x="12" y="21"/>
                    <a:pt x="8" y="0"/>
                    <a:pt x="28" y="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75"/>
            <p:cNvSpPr/>
            <p:nvPr/>
          </p:nvSpPr>
          <p:spPr bwMode="auto">
            <a:xfrm>
              <a:off x="1962150" y="4906962"/>
              <a:ext cx="122238" cy="206375"/>
            </a:xfrm>
            <a:custGeom>
              <a:avLst/>
              <a:gdLst>
                <a:gd name="T0" fmla="*/ 41 w 48"/>
                <a:gd name="T1" fmla="*/ 21 h 81"/>
                <a:gd name="T2" fmla="*/ 17 w 48"/>
                <a:gd name="T3" fmla="*/ 34 h 81"/>
                <a:gd name="T4" fmla="*/ 37 w 48"/>
                <a:gd name="T5" fmla="*/ 36 h 81"/>
                <a:gd name="T6" fmla="*/ 48 w 48"/>
                <a:gd name="T7" fmla="*/ 45 h 81"/>
                <a:gd name="T8" fmla="*/ 37 w 48"/>
                <a:gd name="T9" fmla="*/ 75 h 81"/>
                <a:gd name="T10" fmla="*/ 28 w 48"/>
                <a:gd name="T11" fmla="*/ 81 h 81"/>
                <a:gd name="T12" fmla="*/ 2 w 48"/>
                <a:gd name="T13" fmla="*/ 60 h 81"/>
                <a:gd name="T14" fmla="*/ 11 w 48"/>
                <a:gd name="T15" fmla="*/ 43 h 81"/>
                <a:gd name="T16" fmla="*/ 0 w 48"/>
                <a:gd name="T17" fmla="*/ 38 h 81"/>
                <a:gd name="T18" fmla="*/ 9 w 48"/>
                <a:gd name="T19" fmla="*/ 6 h 81"/>
                <a:gd name="T20" fmla="*/ 41 w 48"/>
                <a:gd name="T21"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1">
                  <a:moveTo>
                    <a:pt x="41" y="21"/>
                  </a:moveTo>
                  <a:cubicBezTo>
                    <a:pt x="38" y="30"/>
                    <a:pt x="24" y="28"/>
                    <a:pt x="17" y="34"/>
                  </a:cubicBezTo>
                  <a:cubicBezTo>
                    <a:pt x="19" y="42"/>
                    <a:pt x="28" y="33"/>
                    <a:pt x="37" y="36"/>
                  </a:cubicBezTo>
                  <a:cubicBezTo>
                    <a:pt x="40" y="39"/>
                    <a:pt x="44" y="42"/>
                    <a:pt x="48" y="45"/>
                  </a:cubicBezTo>
                  <a:cubicBezTo>
                    <a:pt x="45" y="56"/>
                    <a:pt x="35" y="60"/>
                    <a:pt x="37" y="75"/>
                  </a:cubicBezTo>
                  <a:cubicBezTo>
                    <a:pt x="30" y="63"/>
                    <a:pt x="34" y="77"/>
                    <a:pt x="28" y="81"/>
                  </a:cubicBezTo>
                  <a:cubicBezTo>
                    <a:pt x="16" y="78"/>
                    <a:pt x="8" y="70"/>
                    <a:pt x="2" y="60"/>
                  </a:cubicBezTo>
                  <a:cubicBezTo>
                    <a:pt x="3" y="52"/>
                    <a:pt x="9" y="49"/>
                    <a:pt x="11" y="43"/>
                  </a:cubicBezTo>
                  <a:cubicBezTo>
                    <a:pt x="9" y="35"/>
                    <a:pt x="5" y="44"/>
                    <a:pt x="0" y="38"/>
                  </a:cubicBezTo>
                  <a:cubicBezTo>
                    <a:pt x="3" y="27"/>
                    <a:pt x="4" y="15"/>
                    <a:pt x="9" y="6"/>
                  </a:cubicBezTo>
                  <a:cubicBezTo>
                    <a:pt x="28" y="0"/>
                    <a:pt x="32" y="12"/>
                    <a:pt x="41" y="2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76"/>
            <p:cNvSpPr/>
            <p:nvPr/>
          </p:nvSpPr>
          <p:spPr bwMode="auto">
            <a:xfrm>
              <a:off x="1641475" y="4970462"/>
              <a:ext cx="109538" cy="142875"/>
            </a:xfrm>
            <a:custGeom>
              <a:avLst/>
              <a:gdLst>
                <a:gd name="T0" fmla="*/ 23 w 43"/>
                <a:gd name="T1" fmla="*/ 3 h 56"/>
                <a:gd name="T2" fmla="*/ 36 w 43"/>
                <a:gd name="T3" fmla="*/ 7 h 56"/>
                <a:gd name="T4" fmla="*/ 32 w 43"/>
                <a:gd name="T5" fmla="*/ 22 h 56"/>
                <a:gd name="T6" fmla="*/ 43 w 43"/>
                <a:gd name="T7" fmla="*/ 48 h 56"/>
                <a:gd name="T8" fmla="*/ 23 w 43"/>
                <a:gd name="T9" fmla="*/ 45 h 56"/>
                <a:gd name="T10" fmla="*/ 23 w 43"/>
                <a:gd name="T11" fmla="*/ 54 h 56"/>
                <a:gd name="T12" fmla="*/ 17 w 43"/>
                <a:gd name="T13" fmla="*/ 48 h 56"/>
                <a:gd name="T14" fmla="*/ 6 w 43"/>
                <a:gd name="T15" fmla="*/ 37 h 56"/>
                <a:gd name="T16" fmla="*/ 13 w 43"/>
                <a:gd name="T17" fmla="*/ 20 h 56"/>
                <a:gd name="T18" fmla="*/ 6 w 43"/>
                <a:gd name="T19" fmla="*/ 5 h 56"/>
                <a:gd name="T20" fmla="*/ 23 w 43"/>
                <a:gd name="T2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56">
                  <a:moveTo>
                    <a:pt x="23" y="3"/>
                  </a:moveTo>
                  <a:cubicBezTo>
                    <a:pt x="31" y="0"/>
                    <a:pt x="29" y="8"/>
                    <a:pt x="36" y="7"/>
                  </a:cubicBezTo>
                  <a:cubicBezTo>
                    <a:pt x="39" y="16"/>
                    <a:pt x="32" y="15"/>
                    <a:pt x="32" y="22"/>
                  </a:cubicBezTo>
                  <a:cubicBezTo>
                    <a:pt x="33" y="33"/>
                    <a:pt x="40" y="38"/>
                    <a:pt x="43" y="48"/>
                  </a:cubicBezTo>
                  <a:cubicBezTo>
                    <a:pt x="37" y="38"/>
                    <a:pt x="30" y="51"/>
                    <a:pt x="23" y="45"/>
                  </a:cubicBezTo>
                  <a:cubicBezTo>
                    <a:pt x="20" y="50"/>
                    <a:pt x="29" y="54"/>
                    <a:pt x="23" y="54"/>
                  </a:cubicBezTo>
                  <a:cubicBezTo>
                    <a:pt x="18" y="56"/>
                    <a:pt x="19" y="50"/>
                    <a:pt x="17" y="48"/>
                  </a:cubicBezTo>
                  <a:cubicBezTo>
                    <a:pt x="14" y="44"/>
                    <a:pt x="8" y="42"/>
                    <a:pt x="6" y="37"/>
                  </a:cubicBezTo>
                  <a:cubicBezTo>
                    <a:pt x="5" y="28"/>
                    <a:pt x="10" y="25"/>
                    <a:pt x="13" y="20"/>
                  </a:cubicBezTo>
                  <a:cubicBezTo>
                    <a:pt x="14" y="11"/>
                    <a:pt x="0" y="11"/>
                    <a:pt x="6" y="5"/>
                  </a:cubicBezTo>
                  <a:cubicBezTo>
                    <a:pt x="9" y="12"/>
                    <a:pt x="23" y="14"/>
                    <a:pt x="23" y="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77"/>
            <p:cNvSpPr/>
            <p:nvPr/>
          </p:nvSpPr>
          <p:spPr bwMode="auto">
            <a:xfrm>
              <a:off x="328613" y="4983162"/>
              <a:ext cx="361950" cy="496888"/>
            </a:xfrm>
            <a:custGeom>
              <a:avLst/>
              <a:gdLst>
                <a:gd name="T0" fmla="*/ 103 w 142"/>
                <a:gd name="T1" fmla="*/ 28 h 195"/>
                <a:gd name="T2" fmla="*/ 90 w 142"/>
                <a:gd name="T3" fmla="*/ 38 h 195"/>
                <a:gd name="T4" fmla="*/ 94 w 142"/>
                <a:gd name="T5" fmla="*/ 53 h 195"/>
                <a:gd name="T6" fmla="*/ 105 w 142"/>
                <a:gd name="T7" fmla="*/ 49 h 195"/>
                <a:gd name="T8" fmla="*/ 122 w 142"/>
                <a:gd name="T9" fmla="*/ 71 h 195"/>
                <a:gd name="T10" fmla="*/ 139 w 142"/>
                <a:gd name="T11" fmla="*/ 118 h 195"/>
                <a:gd name="T12" fmla="*/ 142 w 142"/>
                <a:gd name="T13" fmla="*/ 131 h 195"/>
                <a:gd name="T14" fmla="*/ 135 w 142"/>
                <a:gd name="T15" fmla="*/ 158 h 195"/>
                <a:gd name="T16" fmla="*/ 118 w 142"/>
                <a:gd name="T17" fmla="*/ 178 h 195"/>
                <a:gd name="T18" fmla="*/ 77 w 142"/>
                <a:gd name="T19" fmla="*/ 188 h 195"/>
                <a:gd name="T20" fmla="*/ 58 w 142"/>
                <a:gd name="T21" fmla="*/ 195 h 195"/>
                <a:gd name="T22" fmla="*/ 58 w 142"/>
                <a:gd name="T23" fmla="*/ 158 h 195"/>
                <a:gd name="T24" fmla="*/ 62 w 142"/>
                <a:gd name="T25" fmla="*/ 154 h 195"/>
                <a:gd name="T26" fmla="*/ 75 w 142"/>
                <a:gd name="T27" fmla="*/ 131 h 195"/>
                <a:gd name="T28" fmla="*/ 88 w 142"/>
                <a:gd name="T29" fmla="*/ 86 h 195"/>
                <a:gd name="T30" fmla="*/ 97 w 142"/>
                <a:gd name="T31" fmla="*/ 79 h 195"/>
                <a:gd name="T32" fmla="*/ 77 w 142"/>
                <a:gd name="T33" fmla="*/ 94 h 195"/>
                <a:gd name="T34" fmla="*/ 75 w 142"/>
                <a:gd name="T35" fmla="*/ 105 h 195"/>
                <a:gd name="T36" fmla="*/ 69 w 142"/>
                <a:gd name="T37" fmla="*/ 107 h 195"/>
                <a:gd name="T38" fmla="*/ 60 w 142"/>
                <a:gd name="T39" fmla="*/ 118 h 195"/>
                <a:gd name="T40" fmla="*/ 24 w 142"/>
                <a:gd name="T41" fmla="*/ 120 h 195"/>
                <a:gd name="T42" fmla="*/ 9 w 142"/>
                <a:gd name="T43" fmla="*/ 103 h 195"/>
                <a:gd name="T44" fmla="*/ 13 w 142"/>
                <a:gd name="T45" fmla="*/ 81 h 195"/>
                <a:gd name="T46" fmla="*/ 30 w 142"/>
                <a:gd name="T47" fmla="*/ 71 h 195"/>
                <a:gd name="T48" fmla="*/ 45 w 142"/>
                <a:gd name="T49" fmla="*/ 60 h 195"/>
                <a:gd name="T50" fmla="*/ 28 w 142"/>
                <a:gd name="T51" fmla="*/ 58 h 195"/>
                <a:gd name="T52" fmla="*/ 21 w 142"/>
                <a:gd name="T53" fmla="*/ 55 h 195"/>
                <a:gd name="T54" fmla="*/ 4 w 142"/>
                <a:gd name="T55" fmla="*/ 58 h 195"/>
                <a:gd name="T56" fmla="*/ 0 w 142"/>
                <a:gd name="T57" fmla="*/ 40 h 195"/>
                <a:gd name="T58" fmla="*/ 9 w 142"/>
                <a:gd name="T59" fmla="*/ 17 h 195"/>
                <a:gd name="T60" fmla="*/ 24 w 142"/>
                <a:gd name="T61" fmla="*/ 15 h 195"/>
                <a:gd name="T62" fmla="*/ 41 w 142"/>
                <a:gd name="T63" fmla="*/ 0 h 195"/>
                <a:gd name="T64" fmla="*/ 103 w 142"/>
                <a:gd name="T65" fmla="*/ 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95">
                  <a:moveTo>
                    <a:pt x="103" y="28"/>
                  </a:moveTo>
                  <a:cubicBezTo>
                    <a:pt x="103" y="36"/>
                    <a:pt x="90" y="31"/>
                    <a:pt x="90" y="38"/>
                  </a:cubicBezTo>
                  <a:cubicBezTo>
                    <a:pt x="89" y="46"/>
                    <a:pt x="92" y="50"/>
                    <a:pt x="94" y="53"/>
                  </a:cubicBezTo>
                  <a:cubicBezTo>
                    <a:pt x="100" y="54"/>
                    <a:pt x="105" y="54"/>
                    <a:pt x="105" y="49"/>
                  </a:cubicBezTo>
                  <a:cubicBezTo>
                    <a:pt x="113" y="54"/>
                    <a:pt x="106" y="74"/>
                    <a:pt x="122" y="71"/>
                  </a:cubicBezTo>
                  <a:cubicBezTo>
                    <a:pt x="122" y="92"/>
                    <a:pt x="120" y="115"/>
                    <a:pt x="139" y="118"/>
                  </a:cubicBezTo>
                  <a:cubicBezTo>
                    <a:pt x="134" y="123"/>
                    <a:pt x="142" y="127"/>
                    <a:pt x="142" y="131"/>
                  </a:cubicBezTo>
                  <a:cubicBezTo>
                    <a:pt x="141" y="140"/>
                    <a:pt x="129" y="147"/>
                    <a:pt x="135" y="158"/>
                  </a:cubicBezTo>
                  <a:cubicBezTo>
                    <a:pt x="128" y="164"/>
                    <a:pt x="122" y="169"/>
                    <a:pt x="118" y="178"/>
                  </a:cubicBezTo>
                  <a:cubicBezTo>
                    <a:pt x="101" y="178"/>
                    <a:pt x="96" y="190"/>
                    <a:pt x="77" y="188"/>
                  </a:cubicBezTo>
                  <a:cubicBezTo>
                    <a:pt x="70" y="190"/>
                    <a:pt x="66" y="194"/>
                    <a:pt x="58" y="195"/>
                  </a:cubicBezTo>
                  <a:cubicBezTo>
                    <a:pt x="48" y="183"/>
                    <a:pt x="49" y="170"/>
                    <a:pt x="58" y="158"/>
                  </a:cubicBezTo>
                  <a:cubicBezTo>
                    <a:pt x="59" y="157"/>
                    <a:pt x="61" y="156"/>
                    <a:pt x="62" y="154"/>
                  </a:cubicBezTo>
                  <a:cubicBezTo>
                    <a:pt x="66" y="148"/>
                    <a:pt x="71" y="141"/>
                    <a:pt x="75" y="131"/>
                  </a:cubicBezTo>
                  <a:cubicBezTo>
                    <a:pt x="81" y="115"/>
                    <a:pt x="84" y="102"/>
                    <a:pt x="88" y="86"/>
                  </a:cubicBezTo>
                  <a:cubicBezTo>
                    <a:pt x="92" y="85"/>
                    <a:pt x="90" y="77"/>
                    <a:pt x="97" y="79"/>
                  </a:cubicBezTo>
                  <a:cubicBezTo>
                    <a:pt x="85" y="67"/>
                    <a:pt x="81" y="84"/>
                    <a:pt x="77" y="94"/>
                  </a:cubicBezTo>
                  <a:cubicBezTo>
                    <a:pt x="76" y="98"/>
                    <a:pt x="76" y="104"/>
                    <a:pt x="75" y="105"/>
                  </a:cubicBezTo>
                  <a:cubicBezTo>
                    <a:pt x="74" y="106"/>
                    <a:pt x="70" y="106"/>
                    <a:pt x="69" y="107"/>
                  </a:cubicBezTo>
                  <a:cubicBezTo>
                    <a:pt x="66" y="110"/>
                    <a:pt x="65" y="116"/>
                    <a:pt x="60" y="118"/>
                  </a:cubicBezTo>
                  <a:cubicBezTo>
                    <a:pt x="48" y="114"/>
                    <a:pt x="38" y="117"/>
                    <a:pt x="24" y="120"/>
                  </a:cubicBezTo>
                  <a:cubicBezTo>
                    <a:pt x="17" y="113"/>
                    <a:pt x="10" y="111"/>
                    <a:pt x="9" y="103"/>
                  </a:cubicBezTo>
                  <a:cubicBezTo>
                    <a:pt x="8" y="98"/>
                    <a:pt x="10" y="86"/>
                    <a:pt x="13" y="81"/>
                  </a:cubicBezTo>
                  <a:cubicBezTo>
                    <a:pt x="16" y="76"/>
                    <a:pt x="24" y="74"/>
                    <a:pt x="30" y="71"/>
                  </a:cubicBezTo>
                  <a:cubicBezTo>
                    <a:pt x="37" y="66"/>
                    <a:pt x="40" y="61"/>
                    <a:pt x="45" y="60"/>
                  </a:cubicBezTo>
                  <a:cubicBezTo>
                    <a:pt x="43" y="51"/>
                    <a:pt x="34" y="58"/>
                    <a:pt x="28" y="58"/>
                  </a:cubicBezTo>
                  <a:cubicBezTo>
                    <a:pt x="27" y="58"/>
                    <a:pt x="24" y="55"/>
                    <a:pt x="21" y="55"/>
                  </a:cubicBezTo>
                  <a:cubicBezTo>
                    <a:pt x="17" y="56"/>
                    <a:pt x="11" y="59"/>
                    <a:pt x="4" y="58"/>
                  </a:cubicBezTo>
                  <a:cubicBezTo>
                    <a:pt x="6" y="50"/>
                    <a:pt x="0" y="47"/>
                    <a:pt x="0" y="40"/>
                  </a:cubicBezTo>
                  <a:cubicBezTo>
                    <a:pt x="0" y="32"/>
                    <a:pt x="7" y="26"/>
                    <a:pt x="9" y="17"/>
                  </a:cubicBezTo>
                  <a:cubicBezTo>
                    <a:pt x="15" y="18"/>
                    <a:pt x="16" y="13"/>
                    <a:pt x="24" y="15"/>
                  </a:cubicBezTo>
                  <a:cubicBezTo>
                    <a:pt x="30" y="11"/>
                    <a:pt x="34" y="4"/>
                    <a:pt x="41" y="0"/>
                  </a:cubicBezTo>
                  <a:cubicBezTo>
                    <a:pt x="68" y="6"/>
                    <a:pt x="94" y="2"/>
                    <a:pt x="103" y="2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78"/>
            <p:cNvSpPr/>
            <p:nvPr/>
          </p:nvSpPr>
          <p:spPr bwMode="auto">
            <a:xfrm>
              <a:off x="728663" y="5075237"/>
              <a:ext cx="101600" cy="71438"/>
            </a:xfrm>
            <a:custGeom>
              <a:avLst/>
              <a:gdLst>
                <a:gd name="T0" fmla="*/ 40 w 40"/>
                <a:gd name="T1" fmla="*/ 7 h 28"/>
                <a:gd name="T2" fmla="*/ 36 w 40"/>
                <a:gd name="T3" fmla="*/ 26 h 28"/>
                <a:gd name="T4" fmla="*/ 21 w 40"/>
                <a:gd name="T5" fmla="*/ 26 h 28"/>
                <a:gd name="T6" fmla="*/ 17 w 40"/>
                <a:gd name="T7" fmla="*/ 26 h 28"/>
                <a:gd name="T8" fmla="*/ 0 w 40"/>
                <a:gd name="T9" fmla="*/ 7 h 28"/>
                <a:gd name="T10" fmla="*/ 10 w 40"/>
                <a:gd name="T11" fmla="*/ 2 h 28"/>
                <a:gd name="T12" fmla="*/ 40 w 40"/>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40" h="28">
                  <a:moveTo>
                    <a:pt x="40" y="7"/>
                  </a:moveTo>
                  <a:cubicBezTo>
                    <a:pt x="39" y="13"/>
                    <a:pt x="38" y="20"/>
                    <a:pt x="36" y="26"/>
                  </a:cubicBezTo>
                  <a:cubicBezTo>
                    <a:pt x="29" y="27"/>
                    <a:pt x="27" y="28"/>
                    <a:pt x="21" y="26"/>
                  </a:cubicBezTo>
                  <a:cubicBezTo>
                    <a:pt x="19" y="25"/>
                    <a:pt x="16" y="26"/>
                    <a:pt x="17" y="26"/>
                  </a:cubicBezTo>
                  <a:cubicBezTo>
                    <a:pt x="8" y="22"/>
                    <a:pt x="1" y="16"/>
                    <a:pt x="0" y="7"/>
                  </a:cubicBezTo>
                  <a:cubicBezTo>
                    <a:pt x="5" y="11"/>
                    <a:pt x="9" y="3"/>
                    <a:pt x="10" y="2"/>
                  </a:cubicBezTo>
                  <a:cubicBezTo>
                    <a:pt x="20" y="0"/>
                    <a:pt x="31" y="5"/>
                    <a:pt x="40" y="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79"/>
            <p:cNvSpPr/>
            <p:nvPr/>
          </p:nvSpPr>
          <p:spPr bwMode="auto">
            <a:xfrm>
              <a:off x="1722438" y="5080000"/>
              <a:ext cx="120650" cy="101600"/>
            </a:xfrm>
            <a:custGeom>
              <a:avLst/>
              <a:gdLst>
                <a:gd name="T0" fmla="*/ 17 w 47"/>
                <a:gd name="T1" fmla="*/ 7 h 40"/>
                <a:gd name="T2" fmla="*/ 21 w 47"/>
                <a:gd name="T3" fmla="*/ 13 h 40"/>
                <a:gd name="T4" fmla="*/ 30 w 47"/>
                <a:gd name="T5" fmla="*/ 9 h 40"/>
                <a:gd name="T6" fmla="*/ 21 w 47"/>
                <a:gd name="T7" fmla="*/ 17 h 40"/>
                <a:gd name="T8" fmla="*/ 26 w 47"/>
                <a:gd name="T9" fmla="*/ 30 h 40"/>
                <a:gd name="T10" fmla="*/ 47 w 47"/>
                <a:gd name="T11" fmla="*/ 33 h 40"/>
                <a:gd name="T12" fmla="*/ 28 w 47"/>
                <a:gd name="T13" fmla="*/ 39 h 40"/>
                <a:gd name="T14" fmla="*/ 26 w 47"/>
                <a:gd name="T15" fmla="*/ 33 h 40"/>
                <a:gd name="T16" fmla="*/ 4 w 47"/>
                <a:gd name="T17" fmla="*/ 33 h 40"/>
                <a:gd name="T18" fmla="*/ 2 w 47"/>
                <a:gd name="T19" fmla="*/ 20 h 40"/>
                <a:gd name="T20" fmla="*/ 19 w 47"/>
                <a:gd name="T21" fmla="*/ 11 h 40"/>
                <a:gd name="T22" fmla="*/ 17 w 47"/>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0">
                  <a:moveTo>
                    <a:pt x="17" y="7"/>
                  </a:moveTo>
                  <a:cubicBezTo>
                    <a:pt x="20" y="0"/>
                    <a:pt x="27" y="10"/>
                    <a:pt x="21" y="13"/>
                  </a:cubicBezTo>
                  <a:cubicBezTo>
                    <a:pt x="28" y="16"/>
                    <a:pt x="23" y="6"/>
                    <a:pt x="30" y="9"/>
                  </a:cubicBezTo>
                  <a:cubicBezTo>
                    <a:pt x="29" y="13"/>
                    <a:pt x="26" y="16"/>
                    <a:pt x="21" y="17"/>
                  </a:cubicBezTo>
                  <a:cubicBezTo>
                    <a:pt x="20" y="24"/>
                    <a:pt x="28" y="22"/>
                    <a:pt x="26" y="30"/>
                  </a:cubicBezTo>
                  <a:cubicBezTo>
                    <a:pt x="38" y="30"/>
                    <a:pt x="38" y="29"/>
                    <a:pt x="47" y="33"/>
                  </a:cubicBezTo>
                  <a:cubicBezTo>
                    <a:pt x="44" y="38"/>
                    <a:pt x="29" y="32"/>
                    <a:pt x="28" y="39"/>
                  </a:cubicBezTo>
                  <a:cubicBezTo>
                    <a:pt x="25" y="39"/>
                    <a:pt x="26" y="35"/>
                    <a:pt x="26" y="33"/>
                  </a:cubicBezTo>
                  <a:cubicBezTo>
                    <a:pt x="19" y="40"/>
                    <a:pt x="7" y="28"/>
                    <a:pt x="4" y="33"/>
                  </a:cubicBezTo>
                  <a:cubicBezTo>
                    <a:pt x="0" y="32"/>
                    <a:pt x="3" y="23"/>
                    <a:pt x="2" y="20"/>
                  </a:cubicBezTo>
                  <a:cubicBezTo>
                    <a:pt x="10" y="19"/>
                    <a:pt x="10" y="10"/>
                    <a:pt x="19" y="11"/>
                  </a:cubicBezTo>
                  <a:cubicBezTo>
                    <a:pt x="20" y="9"/>
                    <a:pt x="19" y="7"/>
                    <a:pt x="17" y="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80"/>
            <p:cNvSpPr/>
            <p:nvPr/>
          </p:nvSpPr>
          <p:spPr bwMode="auto">
            <a:xfrm>
              <a:off x="3733800" y="5118100"/>
              <a:ext cx="84138" cy="88900"/>
            </a:xfrm>
            <a:custGeom>
              <a:avLst/>
              <a:gdLst>
                <a:gd name="T0" fmla="*/ 26 w 33"/>
                <a:gd name="T1" fmla="*/ 35 h 35"/>
                <a:gd name="T2" fmla="*/ 5 w 33"/>
                <a:gd name="T3" fmla="*/ 28 h 35"/>
                <a:gd name="T4" fmla="*/ 13 w 33"/>
                <a:gd name="T5" fmla="*/ 0 h 35"/>
                <a:gd name="T6" fmla="*/ 32 w 33"/>
                <a:gd name="T7" fmla="*/ 18 h 35"/>
                <a:gd name="T8" fmla="*/ 26 w 33"/>
                <a:gd name="T9" fmla="*/ 35 h 35"/>
              </a:gdLst>
              <a:ahLst/>
              <a:cxnLst>
                <a:cxn ang="0">
                  <a:pos x="T0" y="T1"/>
                </a:cxn>
                <a:cxn ang="0">
                  <a:pos x="T2" y="T3"/>
                </a:cxn>
                <a:cxn ang="0">
                  <a:pos x="T4" y="T5"/>
                </a:cxn>
                <a:cxn ang="0">
                  <a:pos x="T6" y="T7"/>
                </a:cxn>
                <a:cxn ang="0">
                  <a:pos x="T8" y="T9"/>
                </a:cxn>
              </a:cxnLst>
              <a:rect l="0" t="0" r="r" b="b"/>
              <a:pathLst>
                <a:path w="33" h="35">
                  <a:moveTo>
                    <a:pt x="26" y="35"/>
                  </a:moveTo>
                  <a:cubicBezTo>
                    <a:pt x="19" y="32"/>
                    <a:pt x="13" y="24"/>
                    <a:pt x="5" y="28"/>
                  </a:cubicBezTo>
                  <a:cubicBezTo>
                    <a:pt x="0" y="18"/>
                    <a:pt x="10" y="9"/>
                    <a:pt x="13" y="0"/>
                  </a:cubicBezTo>
                  <a:cubicBezTo>
                    <a:pt x="22" y="0"/>
                    <a:pt x="32" y="10"/>
                    <a:pt x="32" y="18"/>
                  </a:cubicBezTo>
                  <a:cubicBezTo>
                    <a:pt x="33" y="25"/>
                    <a:pt x="26" y="27"/>
                    <a:pt x="26" y="3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81"/>
            <p:cNvSpPr/>
            <p:nvPr/>
          </p:nvSpPr>
          <p:spPr bwMode="auto">
            <a:xfrm>
              <a:off x="5730875" y="5108575"/>
              <a:ext cx="161925" cy="84138"/>
            </a:xfrm>
            <a:custGeom>
              <a:avLst/>
              <a:gdLst>
                <a:gd name="T0" fmla="*/ 60 w 64"/>
                <a:gd name="T1" fmla="*/ 11 h 33"/>
                <a:gd name="T2" fmla="*/ 49 w 64"/>
                <a:gd name="T3" fmla="*/ 19 h 33"/>
                <a:gd name="T4" fmla="*/ 45 w 64"/>
                <a:gd name="T5" fmla="*/ 26 h 33"/>
                <a:gd name="T6" fmla="*/ 34 w 64"/>
                <a:gd name="T7" fmla="*/ 28 h 33"/>
                <a:gd name="T8" fmla="*/ 0 w 64"/>
                <a:gd name="T9" fmla="*/ 24 h 33"/>
                <a:gd name="T10" fmla="*/ 60 w 64"/>
                <a:gd name="T11" fmla="*/ 11 h 33"/>
              </a:gdLst>
              <a:ahLst/>
              <a:cxnLst>
                <a:cxn ang="0">
                  <a:pos x="T0" y="T1"/>
                </a:cxn>
                <a:cxn ang="0">
                  <a:pos x="T2" y="T3"/>
                </a:cxn>
                <a:cxn ang="0">
                  <a:pos x="T4" y="T5"/>
                </a:cxn>
                <a:cxn ang="0">
                  <a:pos x="T6" y="T7"/>
                </a:cxn>
                <a:cxn ang="0">
                  <a:pos x="T8" y="T9"/>
                </a:cxn>
                <a:cxn ang="0">
                  <a:pos x="T10" y="T11"/>
                </a:cxn>
              </a:cxnLst>
              <a:rect l="0" t="0" r="r" b="b"/>
              <a:pathLst>
                <a:path w="64" h="33">
                  <a:moveTo>
                    <a:pt x="60" y="11"/>
                  </a:moveTo>
                  <a:cubicBezTo>
                    <a:pt x="64" y="18"/>
                    <a:pt x="53" y="16"/>
                    <a:pt x="49" y="19"/>
                  </a:cubicBezTo>
                  <a:cubicBezTo>
                    <a:pt x="48" y="21"/>
                    <a:pt x="48" y="25"/>
                    <a:pt x="45" y="26"/>
                  </a:cubicBezTo>
                  <a:cubicBezTo>
                    <a:pt x="43" y="27"/>
                    <a:pt x="38" y="27"/>
                    <a:pt x="34" y="28"/>
                  </a:cubicBezTo>
                  <a:cubicBezTo>
                    <a:pt x="22" y="32"/>
                    <a:pt x="12" y="33"/>
                    <a:pt x="0" y="24"/>
                  </a:cubicBezTo>
                  <a:cubicBezTo>
                    <a:pt x="9" y="6"/>
                    <a:pt x="40" y="0"/>
                    <a:pt x="60" y="1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282"/>
            <p:cNvSpPr/>
            <p:nvPr/>
          </p:nvSpPr>
          <p:spPr bwMode="auto">
            <a:xfrm>
              <a:off x="2735263" y="5180012"/>
              <a:ext cx="168275" cy="193675"/>
            </a:xfrm>
            <a:custGeom>
              <a:avLst/>
              <a:gdLst>
                <a:gd name="T0" fmla="*/ 25 w 66"/>
                <a:gd name="T1" fmla="*/ 0 h 76"/>
                <a:gd name="T2" fmla="*/ 64 w 66"/>
                <a:gd name="T3" fmla="*/ 6 h 76"/>
                <a:gd name="T4" fmla="*/ 62 w 66"/>
                <a:gd name="T5" fmla="*/ 26 h 76"/>
                <a:gd name="T6" fmla="*/ 66 w 66"/>
                <a:gd name="T7" fmla="*/ 34 h 76"/>
                <a:gd name="T8" fmla="*/ 62 w 66"/>
                <a:gd name="T9" fmla="*/ 60 h 76"/>
                <a:gd name="T10" fmla="*/ 49 w 66"/>
                <a:gd name="T11" fmla="*/ 62 h 76"/>
                <a:gd name="T12" fmla="*/ 36 w 66"/>
                <a:gd name="T13" fmla="*/ 75 h 76"/>
                <a:gd name="T14" fmla="*/ 34 w 66"/>
                <a:gd name="T15" fmla="*/ 66 h 76"/>
                <a:gd name="T16" fmla="*/ 23 w 66"/>
                <a:gd name="T17" fmla="*/ 73 h 76"/>
                <a:gd name="T18" fmla="*/ 28 w 66"/>
                <a:gd name="T19" fmla="*/ 64 h 76"/>
                <a:gd name="T20" fmla="*/ 13 w 66"/>
                <a:gd name="T21" fmla="*/ 60 h 76"/>
                <a:gd name="T22" fmla="*/ 6 w 66"/>
                <a:gd name="T23" fmla="*/ 54 h 76"/>
                <a:gd name="T24" fmla="*/ 0 w 66"/>
                <a:gd name="T25" fmla="*/ 43 h 76"/>
                <a:gd name="T26" fmla="*/ 13 w 66"/>
                <a:gd name="T27" fmla="*/ 13 h 76"/>
                <a:gd name="T28" fmla="*/ 25 w 6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6">
                  <a:moveTo>
                    <a:pt x="25" y="0"/>
                  </a:moveTo>
                  <a:cubicBezTo>
                    <a:pt x="40" y="4"/>
                    <a:pt x="46" y="9"/>
                    <a:pt x="64" y="6"/>
                  </a:cubicBezTo>
                  <a:cubicBezTo>
                    <a:pt x="61" y="13"/>
                    <a:pt x="60" y="18"/>
                    <a:pt x="62" y="26"/>
                  </a:cubicBezTo>
                  <a:cubicBezTo>
                    <a:pt x="63" y="29"/>
                    <a:pt x="66" y="32"/>
                    <a:pt x="66" y="34"/>
                  </a:cubicBezTo>
                  <a:cubicBezTo>
                    <a:pt x="66" y="43"/>
                    <a:pt x="62" y="50"/>
                    <a:pt x="62" y="60"/>
                  </a:cubicBezTo>
                  <a:cubicBezTo>
                    <a:pt x="57" y="60"/>
                    <a:pt x="52" y="60"/>
                    <a:pt x="49" y="62"/>
                  </a:cubicBezTo>
                  <a:cubicBezTo>
                    <a:pt x="53" y="70"/>
                    <a:pt x="45" y="74"/>
                    <a:pt x="36" y="75"/>
                  </a:cubicBezTo>
                  <a:cubicBezTo>
                    <a:pt x="37" y="71"/>
                    <a:pt x="35" y="69"/>
                    <a:pt x="34" y="66"/>
                  </a:cubicBezTo>
                  <a:cubicBezTo>
                    <a:pt x="29" y="67"/>
                    <a:pt x="32" y="76"/>
                    <a:pt x="23" y="73"/>
                  </a:cubicBezTo>
                  <a:cubicBezTo>
                    <a:pt x="24" y="69"/>
                    <a:pt x="25" y="66"/>
                    <a:pt x="28" y="64"/>
                  </a:cubicBezTo>
                  <a:cubicBezTo>
                    <a:pt x="27" y="58"/>
                    <a:pt x="19" y="60"/>
                    <a:pt x="13" y="60"/>
                  </a:cubicBezTo>
                  <a:cubicBezTo>
                    <a:pt x="16" y="54"/>
                    <a:pt x="8" y="56"/>
                    <a:pt x="6" y="54"/>
                  </a:cubicBezTo>
                  <a:cubicBezTo>
                    <a:pt x="4" y="50"/>
                    <a:pt x="12" y="45"/>
                    <a:pt x="0" y="43"/>
                  </a:cubicBezTo>
                  <a:cubicBezTo>
                    <a:pt x="4" y="33"/>
                    <a:pt x="9" y="24"/>
                    <a:pt x="13" y="13"/>
                  </a:cubicBezTo>
                  <a:cubicBezTo>
                    <a:pt x="19" y="11"/>
                    <a:pt x="26" y="9"/>
                    <a:pt x="2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83"/>
            <p:cNvSpPr/>
            <p:nvPr/>
          </p:nvSpPr>
          <p:spPr bwMode="auto">
            <a:xfrm>
              <a:off x="727075" y="5194300"/>
              <a:ext cx="109538" cy="104775"/>
            </a:xfrm>
            <a:custGeom>
              <a:avLst/>
              <a:gdLst>
                <a:gd name="T0" fmla="*/ 5 w 43"/>
                <a:gd name="T1" fmla="*/ 0 h 41"/>
                <a:gd name="T2" fmla="*/ 31 w 43"/>
                <a:gd name="T3" fmla="*/ 3 h 41"/>
                <a:gd name="T4" fmla="*/ 41 w 43"/>
                <a:gd name="T5" fmla="*/ 11 h 41"/>
                <a:gd name="T6" fmla="*/ 35 w 43"/>
                <a:gd name="T7" fmla="*/ 18 h 41"/>
                <a:gd name="T8" fmla="*/ 33 w 43"/>
                <a:gd name="T9" fmla="*/ 35 h 41"/>
                <a:gd name="T10" fmla="*/ 1 w 43"/>
                <a:gd name="T11" fmla="*/ 30 h 41"/>
                <a:gd name="T12" fmla="*/ 5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5" y="0"/>
                  </a:moveTo>
                  <a:cubicBezTo>
                    <a:pt x="19" y="0"/>
                    <a:pt x="18" y="6"/>
                    <a:pt x="31" y="3"/>
                  </a:cubicBezTo>
                  <a:cubicBezTo>
                    <a:pt x="35" y="4"/>
                    <a:pt x="35" y="11"/>
                    <a:pt x="41" y="11"/>
                  </a:cubicBezTo>
                  <a:cubicBezTo>
                    <a:pt x="43" y="17"/>
                    <a:pt x="37" y="15"/>
                    <a:pt x="35" y="18"/>
                  </a:cubicBezTo>
                  <a:cubicBezTo>
                    <a:pt x="36" y="25"/>
                    <a:pt x="34" y="30"/>
                    <a:pt x="33" y="35"/>
                  </a:cubicBezTo>
                  <a:cubicBezTo>
                    <a:pt x="21" y="41"/>
                    <a:pt x="12" y="35"/>
                    <a:pt x="1" y="30"/>
                  </a:cubicBezTo>
                  <a:cubicBezTo>
                    <a:pt x="0" y="19"/>
                    <a:pt x="0" y="7"/>
                    <a:pt x="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84"/>
            <p:cNvSpPr/>
            <p:nvPr/>
          </p:nvSpPr>
          <p:spPr bwMode="auto">
            <a:xfrm>
              <a:off x="2355850" y="5200650"/>
              <a:ext cx="90488" cy="98425"/>
            </a:xfrm>
            <a:custGeom>
              <a:avLst/>
              <a:gdLst>
                <a:gd name="T0" fmla="*/ 24 w 36"/>
                <a:gd name="T1" fmla="*/ 37 h 39"/>
                <a:gd name="T2" fmla="*/ 1 w 36"/>
                <a:gd name="T3" fmla="*/ 18 h 39"/>
                <a:gd name="T4" fmla="*/ 9 w 36"/>
                <a:gd name="T5" fmla="*/ 18 h 39"/>
                <a:gd name="T6" fmla="*/ 24 w 36"/>
                <a:gd name="T7" fmla="*/ 1 h 39"/>
                <a:gd name="T8" fmla="*/ 29 w 36"/>
                <a:gd name="T9" fmla="*/ 3 h 39"/>
                <a:gd name="T10" fmla="*/ 24 w 36"/>
                <a:gd name="T11" fmla="*/ 37 h 39"/>
              </a:gdLst>
              <a:ahLst/>
              <a:cxnLst>
                <a:cxn ang="0">
                  <a:pos x="T0" y="T1"/>
                </a:cxn>
                <a:cxn ang="0">
                  <a:pos x="T2" y="T3"/>
                </a:cxn>
                <a:cxn ang="0">
                  <a:pos x="T4" y="T5"/>
                </a:cxn>
                <a:cxn ang="0">
                  <a:pos x="T6" y="T7"/>
                </a:cxn>
                <a:cxn ang="0">
                  <a:pos x="T8" y="T9"/>
                </a:cxn>
                <a:cxn ang="0">
                  <a:pos x="T10" y="T11"/>
                </a:cxn>
              </a:cxnLst>
              <a:rect l="0" t="0" r="r" b="b"/>
              <a:pathLst>
                <a:path w="36" h="39">
                  <a:moveTo>
                    <a:pt x="24" y="37"/>
                  </a:moveTo>
                  <a:cubicBezTo>
                    <a:pt x="4" y="39"/>
                    <a:pt x="0" y="32"/>
                    <a:pt x="1" y="18"/>
                  </a:cubicBezTo>
                  <a:cubicBezTo>
                    <a:pt x="4" y="18"/>
                    <a:pt x="6" y="18"/>
                    <a:pt x="9" y="18"/>
                  </a:cubicBezTo>
                  <a:cubicBezTo>
                    <a:pt x="14" y="11"/>
                    <a:pt x="19" y="6"/>
                    <a:pt x="24" y="1"/>
                  </a:cubicBezTo>
                  <a:cubicBezTo>
                    <a:pt x="27" y="0"/>
                    <a:pt x="28" y="1"/>
                    <a:pt x="29" y="3"/>
                  </a:cubicBezTo>
                  <a:cubicBezTo>
                    <a:pt x="36" y="16"/>
                    <a:pt x="30" y="24"/>
                    <a:pt x="24" y="3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85"/>
            <p:cNvSpPr/>
            <p:nvPr/>
          </p:nvSpPr>
          <p:spPr bwMode="auto">
            <a:xfrm>
              <a:off x="1885950" y="5218112"/>
              <a:ext cx="373063" cy="157163"/>
            </a:xfrm>
            <a:custGeom>
              <a:avLst/>
              <a:gdLst>
                <a:gd name="T0" fmla="*/ 120 w 146"/>
                <a:gd name="T1" fmla="*/ 21 h 62"/>
                <a:gd name="T2" fmla="*/ 146 w 146"/>
                <a:gd name="T3" fmla="*/ 17 h 62"/>
                <a:gd name="T4" fmla="*/ 138 w 146"/>
                <a:gd name="T5" fmla="*/ 34 h 62"/>
                <a:gd name="T6" fmla="*/ 129 w 146"/>
                <a:gd name="T7" fmla="*/ 56 h 62"/>
                <a:gd name="T8" fmla="*/ 84 w 146"/>
                <a:gd name="T9" fmla="*/ 62 h 62"/>
                <a:gd name="T10" fmla="*/ 43 w 146"/>
                <a:gd name="T11" fmla="*/ 41 h 62"/>
                <a:gd name="T12" fmla="*/ 37 w 146"/>
                <a:gd name="T13" fmla="*/ 26 h 62"/>
                <a:gd name="T14" fmla="*/ 28 w 146"/>
                <a:gd name="T15" fmla="*/ 32 h 62"/>
                <a:gd name="T16" fmla="*/ 32 w 146"/>
                <a:gd name="T17" fmla="*/ 41 h 62"/>
                <a:gd name="T18" fmla="*/ 17 w 146"/>
                <a:gd name="T19" fmla="*/ 47 h 62"/>
                <a:gd name="T20" fmla="*/ 0 w 146"/>
                <a:gd name="T21" fmla="*/ 21 h 62"/>
                <a:gd name="T22" fmla="*/ 15 w 146"/>
                <a:gd name="T23" fmla="*/ 21 h 62"/>
                <a:gd name="T24" fmla="*/ 28 w 146"/>
                <a:gd name="T25" fmla="*/ 17 h 62"/>
                <a:gd name="T26" fmla="*/ 43 w 146"/>
                <a:gd name="T27" fmla="*/ 24 h 62"/>
                <a:gd name="T28" fmla="*/ 88 w 146"/>
                <a:gd name="T29" fmla="*/ 17 h 62"/>
                <a:gd name="T30" fmla="*/ 88 w 146"/>
                <a:gd name="T31" fmla="*/ 4 h 62"/>
                <a:gd name="T32" fmla="*/ 112 w 146"/>
                <a:gd name="T33" fmla="*/ 4 h 62"/>
                <a:gd name="T34" fmla="*/ 120 w 146"/>
                <a:gd name="T35" fmla="*/ 2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62">
                  <a:moveTo>
                    <a:pt x="120" y="21"/>
                  </a:moveTo>
                  <a:cubicBezTo>
                    <a:pt x="129" y="20"/>
                    <a:pt x="135" y="16"/>
                    <a:pt x="146" y="17"/>
                  </a:cubicBezTo>
                  <a:cubicBezTo>
                    <a:pt x="146" y="26"/>
                    <a:pt x="146" y="34"/>
                    <a:pt x="138" y="34"/>
                  </a:cubicBezTo>
                  <a:cubicBezTo>
                    <a:pt x="137" y="44"/>
                    <a:pt x="129" y="45"/>
                    <a:pt x="129" y="56"/>
                  </a:cubicBezTo>
                  <a:cubicBezTo>
                    <a:pt x="111" y="54"/>
                    <a:pt x="99" y="61"/>
                    <a:pt x="84" y="62"/>
                  </a:cubicBezTo>
                  <a:cubicBezTo>
                    <a:pt x="75" y="50"/>
                    <a:pt x="64" y="40"/>
                    <a:pt x="43" y="41"/>
                  </a:cubicBezTo>
                  <a:cubicBezTo>
                    <a:pt x="44" y="33"/>
                    <a:pt x="42" y="27"/>
                    <a:pt x="37" y="26"/>
                  </a:cubicBezTo>
                  <a:cubicBezTo>
                    <a:pt x="31" y="25"/>
                    <a:pt x="30" y="29"/>
                    <a:pt x="28" y="32"/>
                  </a:cubicBezTo>
                  <a:cubicBezTo>
                    <a:pt x="26" y="39"/>
                    <a:pt x="35" y="34"/>
                    <a:pt x="32" y="41"/>
                  </a:cubicBezTo>
                  <a:cubicBezTo>
                    <a:pt x="27" y="42"/>
                    <a:pt x="22" y="44"/>
                    <a:pt x="17" y="47"/>
                  </a:cubicBezTo>
                  <a:cubicBezTo>
                    <a:pt x="11" y="39"/>
                    <a:pt x="3" y="33"/>
                    <a:pt x="0" y="21"/>
                  </a:cubicBezTo>
                  <a:cubicBezTo>
                    <a:pt x="6" y="15"/>
                    <a:pt x="8" y="19"/>
                    <a:pt x="15" y="21"/>
                  </a:cubicBezTo>
                  <a:cubicBezTo>
                    <a:pt x="19" y="20"/>
                    <a:pt x="23" y="18"/>
                    <a:pt x="28" y="17"/>
                  </a:cubicBezTo>
                  <a:cubicBezTo>
                    <a:pt x="35" y="18"/>
                    <a:pt x="39" y="21"/>
                    <a:pt x="43" y="24"/>
                  </a:cubicBezTo>
                  <a:cubicBezTo>
                    <a:pt x="56" y="18"/>
                    <a:pt x="77" y="19"/>
                    <a:pt x="88" y="17"/>
                  </a:cubicBezTo>
                  <a:cubicBezTo>
                    <a:pt x="95" y="14"/>
                    <a:pt x="82" y="8"/>
                    <a:pt x="88" y="4"/>
                  </a:cubicBezTo>
                  <a:cubicBezTo>
                    <a:pt x="99" y="1"/>
                    <a:pt x="103" y="0"/>
                    <a:pt x="112" y="4"/>
                  </a:cubicBezTo>
                  <a:cubicBezTo>
                    <a:pt x="115" y="10"/>
                    <a:pt x="119" y="15"/>
                    <a:pt x="120" y="2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86"/>
            <p:cNvSpPr/>
            <p:nvPr/>
          </p:nvSpPr>
          <p:spPr bwMode="auto">
            <a:xfrm>
              <a:off x="3132138" y="5297487"/>
              <a:ext cx="122238" cy="122238"/>
            </a:xfrm>
            <a:custGeom>
              <a:avLst/>
              <a:gdLst>
                <a:gd name="T0" fmla="*/ 7 w 48"/>
                <a:gd name="T1" fmla="*/ 1 h 48"/>
                <a:gd name="T2" fmla="*/ 39 w 48"/>
                <a:gd name="T3" fmla="*/ 8 h 48"/>
                <a:gd name="T4" fmla="*/ 48 w 48"/>
                <a:gd name="T5" fmla="*/ 31 h 48"/>
                <a:gd name="T6" fmla="*/ 30 w 48"/>
                <a:gd name="T7" fmla="*/ 46 h 48"/>
                <a:gd name="T8" fmla="*/ 41 w 48"/>
                <a:gd name="T9" fmla="*/ 29 h 48"/>
                <a:gd name="T10" fmla="*/ 28 w 48"/>
                <a:gd name="T11" fmla="*/ 18 h 48"/>
                <a:gd name="T12" fmla="*/ 0 w 48"/>
                <a:gd name="T13" fmla="*/ 18 h 48"/>
                <a:gd name="T14" fmla="*/ 7 w 48"/>
                <a:gd name="T15" fmla="*/ 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8">
                  <a:moveTo>
                    <a:pt x="7" y="1"/>
                  </a:moveTo>
                  <a:cubicBezTo>
                    <a:pt x="20" y="1"/>
                    <a:pt x="33" y="0"/>
                    <a:pt x="39" y="8"/>
                  </a:cubicBezTo>
                  <a:cubicBezTo>
                    <a:pt x="37" y="20"/>
                    <a:pt x="45" y="23"/>
                    <a:pt x="48" y="31"/>
                  </a:cubicBezTo>
                  <a:cubicBezTo>
                    <a:pt x="44" y="39"/>
                    <a:pt x="43" y="48"/>
                    <a:pt x="30" y="46"/>
                  </a:cubicBezTo>
                  <a:cubicBezTo>
                    <a:pt x="32" y="38"/>
                    <a:pt x="38" y="36"/>
                    <a:pt x="41" y="29"/>
                  </a:cubicBezTo>
                  <a:cubicBezTo>
                    <a:pt x="39" y="23"/>
                    <a:pt x="32" y="22"/>
                    <a:pt x="28" y="18"/>
                  </a:cubicBezTo>
                  <a:cubicBezTo>
                    <a:pt x="20" y="22"/>
                    <a:pt x="11" y="22"/>
                    <a:pt x="0" y="18"/>
                  </a:cubicBezTo>
                  <a:cubicBezTo>
                    <a:pt x="3" y="13"/>
                    <a:pt x="6" y="8"/>
                    <a:pt x="7"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87"/>
            <p:cNvSpPr/>
            <p:nvPr/>
          </p:nvSpPr>
          <p:spPr bwMode="auto">
            <a:xfrm>
              <a:off x="4646613" y="5297487"/>
              <a:ext cx="112713" cy="84138"/>
            </a:xfrm>
            <a:custGeom>
              <a:avLst/>
              <a:gdLst>
                <a:gd name="T0" fmla="*/ 39 w 44"/>
                <a:gd name="T1" fmla="*/ 5 h 33"/>
                <a:gd name="T2" fmla="*/ 43 w 44"/>
                <a:gd name="T3" fmla="*/ 18 h 33"/>
                <a:gd name="T4" fmla="*/ 26 w 44"/>
                <a:gd name="T5" fmla="*/ 25 h 33"/>
                <a:gd name="T6" fmla="*/ 7 w 44"/>
                <a:gd name="T7" fmla="*/ 33 h 33"/>
                <a:gd name="T8" fmla="*/ 0 w 44"/>
                <a:gd name="T9" fmla="*/ 8 h 33"/>
                <a:gd name="T10" fmla="*/ 39 w 44"/>
                <a:gd name="T11" fmla="*/ 5 h 33"/>
              </a:gdLst>
              <a:ahLst/>
              <a:cxnLst>
                <a:cxn ang="0">
                  <a:pos x="T0" y="T1"/>
                </a:cxn>
                <a:cxn ang="0">
                  <a:pos x="T2" y="T3"/>
                </a:cxn>
                <a:cxn ang="0">
                  <a:pos x="T4" y="T5"/>
                </a:cxn>
                <a:cxn ang="0">
                  <a:pos x="T6" y="T7"/>
                </a:cxn>
                <a:cxn ang="0">
                  <a:pos x="T8" y="T9"/>
                </a:cxn>
                <a:cxn ang="0">
                  <a:pos x="T10" y="T11"/>
                </a:cxn>
              </a:cxnLst>
              <a:rect l="0" t="0" r="r" b="b"/>
              <a:pathLst>
                <a:path w="44" h="33">
                  <a:moveTo>
                    <a:pt x="39" y="5"/>
                  </a:moveTo>
                  <a:cubicBezTo>
                    <a:pt x="37" y="13"/>
                    <a:pt x="44" y="12"/>
                    <a:pt x="43" y="18"/>
                  </a:cubicBezTo>
                  <a:cubicBezTo>
                    <a:pt x="39" y="21"/>
                    <a:pt x="32" y="29"/>
                    <a:pt x="26" y="25"/>
                  </a:cubicBezTo>
                  <a:cubicBezTo>
                    <a:pt x="18" y="26"/>
                    <a:pt x="16" y="33"/>
                    <a:pt x="7" y="33"/>
                  </a:cubicBezTo>
                  <a:cubicBezTo>
                    <a:pt x="1" y="28"/>
                    <a:pt x="6" y="17"/>
                    <a:pt x="0" y="8"/>
                  </a:cubicBezTo>
                  <a:cubicBezTo>
                    <a:pt x="15" y="1"/>
                    <a:pt x="25" y="0"/>
                    <a:pt x="39" y="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88"/>
            <p:cNvSpPr/>
            <p:nvPr/>
          </p:nvSpPr>
          <p:spPr bwMode="auto">
            <a:xfrm>
              <a:off x="6303963" y="5335587"/>
              <a:ext cx="101600" cy="96838"/>
            </a:xfrm>
            <a:custGeom>
              <a:avLst/>
              <a:gdLst>
                <a:gd name="T0" fmla="*/ 32 w 40"/>
                <a:gd name="T1" fmla="*/ 3 h 38"/>
                <a:gd name="T2" fmla="*/ 37 w 40"/>
                <a:gd name="T3" fmla="*/ 14 h 38"/>
                <a:gd name="T4" fmla="*/ 30 w 40"/>
                <a:gd name="T5" fmla="*/ 20 h 38"/>
                <a:gd name="T6" fmla="*/ 26 w 40"/>
                <a:gd name="T7" fmla="*/ 29 h 38"/>
                <a:gd name="T8" fmla="*/ 15 w 40"/>
                <a:gd name="T9" fmla="*/ 31 h 38"/>
                <a:gd name="T10" fmla="*/ 0 w 40"/>
                <a:gd name="T11" fmla="*/ 33 h 38"/>
                <a:gd name="T12" fmla="*/ 5 w 40"/>
                <a:gd name="T13" fmla="*/ 27 h 38"/>
                <a:gd name="T14" fmla="*/ 7 w 40"/>
                <a:gd name="T15" fmla="*/ 18 h 38"/>
                <a:gd name="T16" fmla="*/ 11 w 40"/>
                <a:gd name="T17" fmla="*/ 18 h 38"/>
                <a:gd name="T18" fmla="*/ 20 w 40"/>
                <a:gd name="T19" fmla="*/ 12 h 38"/>
                <a:gd name="T20" fmla="*/ 32 w 40"/>
                <a:gd name="T2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8">
                  <a:moveTo>
                    <a:pt x="32" y="3"/>
                  </a:moveTo>
                  <a:cubicBezTo>
                    <a:pt x="31" y="10"/>
                    <a:pt x="34" y="11"/>
                    <a:pt x="37" y="14"/>
                  </a:cubicBezTo>
                  <a:cubicBezTo>
                    <a:pt x="40" y="20"/>
                    <a:pt x="33" y="17"/>
                    <a:pt x="30" y="20"/>
                  </a:cubicBezTo>
                  <a:cubicBezTo>
                    <a:pt x="28" y="23"/>
                    <a:pt x="28" y="28"/>
                    <a:pt x="26" y="29"/>
                  </a:cubicBezTo>
                  <a:cubicBezTo>
                    <a:pt x="23" y="31"/>
                    <a:pt x="19" y="30"/>
                    <a:pt x="15" y="31"/>
                  </a:cubicBezTo>
                  <a:cubicBezTo>
                    <a:pt x="11" y="33"/>
                    <a:pt x="8" y="38"/>
                    <a:pt x="0" y="33"/>
                  </a:cubicBezTo>
                  <a:cubicBezTo>
                    <a:pt x="1" y="31"/>
                    <a:pt x="4" y="29"/>
                    <a:pt x="5" y="27"/>
                  </a:cubicBezTo>
                  <a:cubicBezTo>
                    <a:pt x="5" y="26"/>
                    <a:pt x="6" y="20"/>
                    <a:pt x="7" y="18"/>
                  </a:cubicBezTo>
                  <a:cubicBezTo>
                    <a:pt x="7" y="18"/>
                    <a:pt x="10" y="19"/>
                    <a:pt x="11" y="18"/>
                  </a:cubicBezTo>
                  <a:cubicBezTo>
                    <a:pt x="14" y="16"/>
                    <a:pt x="15" y="8"/>
                    <a:pt x="20" y="12"/>
                  </a:cubicBezTo>
                  <a:cubicBezTo>
                    <a:pt x="18" y="1"/>
                    <a:pt x="26" y="0"/>
                    <a:pt x="32" y="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89"/>
            <p:cNvSpPr/>
            <p:nvPr/>
          </p:nvSpPr>
          <p:spPr bwMode="auto">
            <a:xfrm>
              <a:off x="3143250" y="5362575"/>
              <a:ext cx="55563" cy="31750"/>
            </a:xfrm>
            <a:custGeom>
              <a:avLst/>
              <a:gdLst>
                <a:gd name="T0" fmla="*/ 22 w 22"/>
                <a:gd name="T1" fmla="*/ 12 h 12"/>
                <a:gd name="T2" fmla="*/ 16 w 22"/>
                <a:gd name="T3" fmla="*/ 12 h 12"/>
                <a:gd name="T4" fmla="*/ 13 w 22"/>
                <a:gd name="T5" fmla="*/ 7 h 12"/>
                <a:gd name="T6" fmla="*/ 1 w 22"/>
                <a:gd name="T7" fmla="*/ 3 h 12"/>
                <a:gd name="T8" fmla="*/ 5 w 22"/>
                <a:gd name="T9" fmla="*/ 1 h 12"/>
                <a:gd name="T10" fmla="*/ 7 w 22"/>
                <a:gd name="T11" fmla="*/ 5 h 12"/>
                <a:gd name="T12" fmla="*/ 22 w 2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2" h="12">
                  <a:moveTo>
                    <a:pt x="22" y="12"/>
                  </a:moveTo>
                  <a:cubicBezTo>
                    <a:pt x="20" y="11"/>
                    <a:pt x="17" y="12"/>
                    <a:pt x="16" y="12"/>
                  </a:cubicBezTo>
                  <a:cubicBezTo>
                    <a:pt x="14" y="11"/>
                    <a:pt x="14" y="8"/>
                    <a:pt x="13" y="7"/>
                  </a:cubicBezTo>
                  <a:cubicBezTo>
                    <a:pt x="9" y="6"/>
                    <a:pt x="0" y="11"/>
                    <a:pt x="1" y="3"/>
                  </a:cubicBezTo>
                  <a:cubicBezTo>
                    <a:pt x="2" y="3"/>
                    <a:pt x="3" y="0"/>
                    <a:pt x="5" y="1"/>
                  </a:cubicBezTo>
                  <a:cubicBezTo>
                    <a:pt x="7" y="1"/>
                    <a:pt x="6" y="5"/>
                    <a:pt x="7" y="5"/>
                  </a:cubicBezTo>
                  <a:cubicBezTo>
                    <a:pt x="12" y="6"/>
                    <a:pt x="22" y="0"/>
                    <a:pt x="22" y="1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90"/>
            <p:cNvSpPr/>
            <p:nvPr/>
          </p:nvSpPr>
          <p:spPr bwMode="auto">
            <a:xfrm>
              <a:off x="5299075" y="5424487"/>
              <a:ext cx="58738" cy="41275"/>
            </a:xfrm>
            <a:custGeom>
              <a:avLst/>
              <a:gdLst>
                <a:gd name="T0" fmla="*/ 23 w 23"/>
                <a:gd name="T1" fmla="*/ 7 h 16"/>
                <a:gd name="T2" fmla="*/ 4 w 23"/>
                <a:gd name="T3" fmla="*/ 13 h 16"/>
                <a:gd name="T4" fmla="*/ 23 w 23"/>
                <a:gd name="T5" fmla="*/ 7 h 16"/>
              </a:gdLst>
              <a:ahLst/>
              <a:cxnLst>
                <a:cxn ang="0">
                  <a:pos x="T0" y="T1"/>
                </a:cxn>
                <a:cxn ang="0">
                  <a:pos x="T2" y="T3"/>
                </a:cxn>
                <a:cxn ang="0">
                  <a:pos x="T4" y="T5"/>
                </a:cxn>
              </a:cxnLst>
              <a:rect l="0" t="0" r="r" b="b"/>
              <a:pathLst>
                <a:path w="23" h="16">
                  <a:moveTo>
                    <a:pt x="23" y="7"/>
                  </a:moveTo>
                  <a:cubicBezTo>
                    <a:pt x="19" y="16"/>
                    <a:pt x="15" y="15"/>
                    <a:pt x="4" y="13"/>
                  </a:cubicBezTo>
                  <a:cubicBezTo>
                    <a:pt x="0" y="0"/>
                    <a:pt x="19" y="0"/>
                    <a:pt x="23" y="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91"/>
            <p:cNvSpPr/>
            <p:nvPr/>
          </p:nvSpPr>
          <p:spPr bwMode="auto">
            <a:xfrm>
              <a:off x="4211638" y="5446712"/>
              <a:ext cx="65088" cy="53975"/>
            </a:xfrm>
            <a:custGeom>
              <a:avLst/>
              <a:gdLst>
                <a:gd name="T0" fmla="*/ 26 w 26"/>
                <a:gd name="T1" fmla="*/ 9 h 21"/>
                <a:gd name="T2" fmla="*/ 4 w 26"/>
                <a:gd name="T3" fmla="*/ 21 h 21"/>
                <a:gd name="T4" fmla="*/ 8 w 26"/>
                <a:gd name="T5" fmla="*/ 2 h 21"/>
                <a:gd name="T6" fmla="*/ 26 w 26"/>
                <a:gd name="T7" fmla="*/ 9 h 21"/>
              </a:gdLst>
              <a:ahLst/>
              <a:cxnLst>
                <a:cxn ang="0">
                  <a:pos x="T0" y="T1"/>
                </a:cxn>
                <a:cxn ang="0">
                  <a:pos x="T2" y="T3"/>
                </a:cxn>
                <a:cxn ang="0">
                  <a:pos x="T4" y="T5"/>
                </a:cxn>
                <a:cxn ang="0">
                  <a:pos x="T6" y="T7"/>
                </a:cxn>
              </a:cxnLst>
              <a:rect l="0" t="0" r="r" b="b"/>
              <a:pathLst>
                <a:path w="26" h="21">
                  <a:moveTo>
                    <a:pt x="26" y="9"/>
                  </a:moveTo>
                  <a:cubicBezTo>
                    <a:pt x="21" y="15"/>
                    <a:pt x="15" y="21"/>
                    <a:pt x="4" y="21"/>
                  </a:cubicBezTo>
                  <a:cubicBezTo>
                    <a:pt x="0" y="14"/>
                    <a:pt x="6" y="9"/>
                    <a:pt x="8" y="2"/>
                  </a:cubicBezTo>
                  <a:cubicBezTo>
                    <a:pt x="18" y="0"/>
                    <a:pt x="21" y="6"/>
                    <a:pt x="26" y="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92"/>
            <p:cNvSpPr/>
            <p:nvPr/>
          </p:nvSpPr>
          <p:spPr bwMode="auto">
            <a:xfrm>
              <a:off x="5956300" y="5491162"/>
              <a:ext cx="65088" cy="55563"/>
            </a:xfrm>
            <a:custGeom>
              <a:avLst/>
              <a:gdLst>
                <a:gd name="T0" fmla="*/ 16 w 25"/>
                <a:gd name="T1" fmla="*/ 0 h 22"/>
                <a:gd name="T2" fmla="*/ 25 w 25"/>
                <a:gd name="T3" fmla="*/ 11 h 22"/>
                <a:gd name="T4" fmla="*/ 3 w 25"/>
                <a:gd name="T5" fmla="*/ 17 h 22"/>
                <a:gd name="T6" fmla="*/ 8 w 25"/>
                <a:gd name="T7" fmla="*/ 11 h 22"/>
                <a:gd name="T8" fmla="*/ 1 w 25"/>
                <a:gd name="T9" fmla="*/ 9 h 22"/>
                <a:gd name="T10" fmla="*/ 1 w 25"/>
                <a:gd name="T11" fmla="*/ 0 h 22"/>
                <a:gd name="T12" fmla="*/ 10 w 25"/>
                <a:gd name="T13" fmla="*/ 0 h 22"/>
                <a:gd name="T14" fmla="*/ 8 w 25"/>
                <a:gd name="T15" fmla="*/ 7 h 22"/>
                <a:gd name="T16" fmla="*/ 16 w 25"/>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2">
                  <a:moveTo>
                    <a:pt x="16" y="0"/>
                  </a:moveTo>
                  <a:cubicBezTo>
                    <a:pt x="22" y="1"/>
                    <a:pt x="23" y="6"/>
                    <a:pt x="25" y="11"/>
                  </a:cubicBezTo>
                  <a:cubicBezTo>
                    <a:pt x="19" y="14"/>
                    <a:pt x="10" y="22"/>
                    <a:pt x="3" y="17"/>
                  </a:cubicBezTo>
                  <a:cubicBezTo>
                    <a:pt x="2" y="13"/>
                    <a:pt x="8" y="14"/>
                    <a:pt x="8" y="11"/>
                  </a:cubicBezTo>
                  <a:cubicBezTo>
                    <a:pt x="8" y="7"/>
                    <a:pt x="3" y="10"/>
                    <a:pt x="1" y="9"/>
                  </a:cubicBezTo>
                  <a:cubicBezTo>
                    <a:pt x="0" y="8"/>
                    <a:pt x="4" y="0"/>
                    <a:pt x="1" y="0"/>
                  </a:cubicBezTo>
                  <a:cubicBezTo>
                    <a:pt x="4" y="0"/>
                    <a:pt x="7" y="0"/>
                    <a:pt x="10" y="0"/>
                  </a:cubicBezTo>
                  <a:cubicBezTo>
                    <a:pt x="9" y="2"/>
                    <a:pt x="8" y="4"/>
                    <a:pt x="8" y="7"/>
                  </a:cubicBezTo>
                  <a:cubicBezTo>
                    <a:pt x="13" y="7"/>
                    <a:pt x="13" y="2"/>
                    <a:pt x="16"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3"/>
            <p:cNvSpPr/>
            <p:nvPr/>
          </p:nvSpPr>
          <p:spPr bwMode="auto">
            <a:xfrm>
              <a:off x="4048125" y="5924550"/>
              <a:ext cx="58738" cy="52388"/>
            </a:xfrm>
            <a:custGeom>
              <a:avLst/>
              <a:gdLst>
                <a:gd name="T0" fmla="*/ 8 w 23"/>
                <a:gd name="T1" fmla="*/ 0 h 21"/>
                <a:gd name="T2" fmla="*/ 23 w 23"/>
                <a:gd name="T3" fmla="*/ 15 h 21"/>
                <a:gd name="T4" fmla="*/ 2 w 23"/>
                <a:gd name="T5" fmla="*/ 13 h 21"/>
                <a:gd name="T6" fmla="*/ 8 w 23"/>
                <a:gd name="T7" fmla="*/ 0 h 21"/>
              </a:gdLst>
              <a:ahLst/>
              <a:cxnLst>
                <a:cxn ang="0">
                  <a:pos x="T0" y="T1"/>
                </a:cxn>
                <a:cxn ang="0">
                  <a:pos x="T2" y="T3"/>
                </a:cxn>
                <a:cxn ang="0">
                  <a:pos x="T4" y="T5"/>
                </a:cxn>
                <a:cxn ang="0">
                  <a:pos x="T6" y="T7"/>
                </a:cxn>
              </a:cxnLst>
              <a:rect l="0" t="0" r="r" b="b"/>
              <a:pathLst>
                <a:path w="23" h="21">
                  <a:moveTo>
                    <a:pt x="8" y="0"/>
                  </a:moveTo>
                  <a:cubicBezTo>
                    <a:pt x="14" y="3"/>
                    <a:pt x="18" y="9"/>
                    <a:pt x="23" y="15"/>
                  </a:cubicBezTo>
                  <a:cubicBezTo>
                    <a:pt x="17" y="21"/>
                    <a:pt x="7" y="14"/>
                    <a:pt x="2" y="13"/>
                  </a:cubicBezTo>
                  <a:cubicBezTo>
                    <a:pt x="0" y="4"/>
                    <a:pt x="7" y="5"/>
                    <a:pt x="8"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94"/>
            <p:cNvSpPr/>
            <p:nvPr/>
          </p:nvSpPr>
          <p:spPr bwMode="auto">
            <a:xfrm>
              <a:off x="4498975" y="6107112"/>
              <a:ext cx="127000" cy="192088"/>
            </a:xfrm>
            <a:custGeom>
              <a:avLst/>
              <a:gdLst>
                <a:gd name="T0" fmla="*/ 3 w 50"/>
                <a:gd name="T1" fmla="*/ 1 h 75"/>
                <a:gd name="T2" fmla="*/ 22 w 50"/>
                <a:gd name="T3" fmla="*/ 3 h 75"/>
                <a:gd name="T4" fmla="*/ 28 w 50"/>
                <a:gd name="T5" fmla="*/ 48 h 75"/>
                <a:gd name="T6" fmla="*/ 46 w 50"/>
                <a:gd name="T7" fmla="*/ 69 h 75"/>
                <a:gd name="T8" fmla="*/ 37 w 50"/>
                <a:gd name="T9" fmla="*/ 65 h 75"/>
                <a:gd name="T10" fmla="*/ 24 w 50"/>
                <a:gd name="T11" fmla="*/ 54 h 75"/>
                <a:gd name="T12" fmla="*/ 16 w 50"/>
                <a:gd name="T13" fmla="*/ 54 h 75"/>
                <a:gd name="T14" fmla="*/ 3 w 50"/>
                <a:gd name="T15" fmla="*/ 1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5">
                  <a:moveTo>
                    <a:pt x="3" y="1"/>
                  </a:moveTo>
                  <a:cubicBezTo>
                    <a:pt x="10" y="0"/>
                    <a:pt x="17" y="1"/>
                    <a:pt x="22" y="3"/>
                  </a:cubicBezTo>
                  <a:cubicBezTo>
                    <a:pt x="22" y="13"/>
                    <a:pt x="25" y="33"/>
                    <a:pt x="28" y="48"/>
                  </a:cubicBezTo>
                  <a:cubicBezTo>
                    <a:pt x="39" y="51"/>
                    <a:pt x="50" y="57"/>
                    <a:pt x="46" y="69"/>
                  </a:cubicBezTo>
                  <a:cubicBezTo>
                    <a:pt x="41" y="75"/>
                    <a:pt x="41" y="67"/>
                    <a:pt x="37" y="65"/>
                  </a:cubicBezTo>
                  <a:cubicBezTo>
                    <a:pt x="33" y="63"/>
                    <a:pt x="24" y="60"/>
                    <a:pt x="24" y="54"/>
                  </a:cubicBezTo>
                  <a:cubicBezTo>
                    <a:pt x="21" y="54"/>
                    <a:pt x="18" y="54"/>
                    <a:pt x="16" y="54"/>
                  </a:cubicBezTo>
                  <a:cubicBezTo>
                    <a:pt x="15" y="33"/>
                    <a:pt x="0" y="25"/>
                    <a:pt x="3"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295"/>
            <p:cNvSpPr/>
            <p:nvPr/>
          </p:nvSpPr>
          <p:spPr bwMode="auto">
            <a:xfrm>
              <a:off x="4702175" y="6300787"/>
              <a:ext cx="39688" cy="44450"/>
            </a:xfrm>
            <a:custGeom>
              <a:avLst/>
              <a:gdLst>
                <a:gd name="T0" fmla="*/ 15 w 15"/>
                <a:gd name="T1" fmla="*/ 8 h 17"/>
                <a:gd name="T2" fmla="*/ 11 w 15"/>
                <a:gd name="T3" fmla="*/ 17 h 17"/>
                <a:gd name="T4" fmla="*/ 2 w 15"/>
                <a:gd name="T5" fmla="*/ 15 h 17"/>
                <a:gd name="T6" fmla="*/ 0 w 15"/>
                <a:gd name="T7" fmla="*/ 8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4" y="11"/>
                    <a:pt x="12" y="14"/>
                    <a:pt x="11" y="17"/>
                  </a:cubicBezTo>
                  <a:cubicBezTo>
                    <a:pt x="9" y="15"/>
                    <a:pt x="6" y="14"/>
                    <a:pt x="2" y="15"/>
                  </a:cubicBezTo>
                  <a:cubicBezTo>
                    <a:pt x="2" y="12"/>
                    <a:pt x="2" y="9"/>
                    <a:pt x="0" y="8"/>
                  </a:cubicBezTo>
                  <a:cubicBezTo>
                    <a:pt x="1" y="0"/>
                    <a:pt x="12" y="5"/>
                    <a:pt x="15" y="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296"/>
            <p:cNvSpPr/>
            <p:nvPr/>
          </p:nvSpPr>
          <p:spPr bwMode="auto">
            <a:xfrm>
              <a:off x="2462213" y="6632575"/>
              <a:ext cx="63500" cy="46038"/>
            </a:xfrm>
            <a:custGeom>
              <a:avLst/>
              <a:gdLst>
                <a:gd name="T0" fmla="*/ 25 w 25"/>
                <a:gd name="T1" fmla="*/ 0 h 18"/>
                <a:gd name="T2" fmla="*/ 19 w 25"/>
                <a:gd name="T3" fmla="*/ 18 h 18"/>
                <a:gd name="T4" fmla="*/ 0 w 25"/>
                <a:gd name="T5" fmla="*/ 13 h 18"/>
                <a:gd name="T6" fmla="*/ 17 w 25"/>
                <a:gd name="T7" fmla="*/ 9 h 18"/>
                <a:gd name="T8" fmla="*/ 25 w 25"/>
                <a:gd name="T9" fmla="*/ 0 h 18"/>
              </a:gdLst>
              <a:ahLst/>
              <a:cxnLst>
                <a:cxn ang="0">
                  <a:pos x="T0" y="T1"/>
                </a:cxn>
                <a:cxn ang="0">
                  <a:pos x="T2" y="T3"/>
                </a:cxn>
                <a:cxn ang="0">
                  <a:pos x="T4" y="T5"/>
                </a:cxn>
                <a:cxn ang="0">
                  <a:pos x="T6" y="T7"/>
                </a:cxn>
                <a:cxn ang="0">
                  <a:pos x="T8" y="T9"/>
                </a:cxn>
              </a:cxnLst>
              <a:rect l="0" t="0" r="r" b="b"/>
              <a:pathLst>
                <a:path w="25" h="18">
                  <a:moveTo>
                    <a:pt x="25" y="0"/>
                  </a:moveTo>
                  <a:cubicBezTo>
                    <a:pt x="22" y="5"/>
                    <a:pt x="17" y="8"/>
                    <a:pt x="19" y="18"/>
                  </a:cubicBezTo>
                  <a:cubicBezTo>
                    <a:pt x="15" y="13"/>
                    <a:pt x="3" y="18"/>
                    <a:pt x="0" y="13"/>
                  </a:cubicBezTo>
                  <a:cubicBezTo>
                    <a:pt x="2" y="9"/>
                    <a:pt x="13" y="12"/>
                    <a:pt x="17" y="9"/>
                  </a:cubicBezTo>
                  <a:cubicBezTo>
                    <a:pt x="13" y="5"/>
                    <a:pt x="18" y="0"/>
                    <a:pt x="2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297"/>
            <p:cNvSpPr/>
            <p:nvPr/>
          </p:nvSpPr>
          <p:spPr bwMode="auto">
            <a:xfrm>
              <a:off x="4651375" y="949325"/>
              <a:ext cx="247650" cy="204788"/>
            </a:xfrm>
            <a:custGeom>
              <a:avLst/>
              <a:gdLst>
                <a:gd name="T0" fmla="*/ 35 w 97"/>
                <a:gd name="T1" fmla="*/ 52 h 80"/>
                <a:gd name="T2" fmla="*/ 37 w 97"/>
                <a:gd name="T3" fmla="*/ 52 h 80"/>
                <a:gd name="T4" fmla="*/ 39 w 97"/>
                <a:gd name="T5" fmla="*/ 44 h 80"/>
                <a:gd name="T6" fmla="*/ 35 w 97"/>
                <a:gd name="T7" fmla="*/ 31 h 80"/>
                <a:gd name="T8" fmla="*/ 26 w 97"/>
                <a:gd name="T9" fmla="*/ 42 h 80"/>
                <a:gd name="T10" fmla="*/ 22 w 97"/>
                <a:gd name="T11" fmla="*/ 35 h 80"/>
                <a:gd name="T12" fmla="*/ 13 w 97"/>
                <a:gd name="T13" fmla="*/ 35 h 80"/>
                <a:gd name="T14" fmla="*/ 11 w 97"/>
                <a:gd name="T15" fmla="*/ 29 h 80"/>
                <a:gd name="T16" fmla="*/ 5 w 97"/>
                <a:gd name="T17" fmla="*/ 20 h 80"/>
                <a:gd name="T18" fmla="*/ 7 w 97"/>
                <a:gd name="T19" fmla="*/ 1 h 80"/>
                <a:gd name="T20" fmla="*/ 28 w 97"/>
                <a:gd name="T21" fmla="*/ 16 h 80"/>
                <a:gd name="T22" fmla="*/ 35 w 97"/>
                <a:gd name="T23" fmla="*/ 22 h 80"/>
                <a:gd name="T24" fmla="*/ 65 w 97"/>
                <a:gd name="T25" fmla="*/ 29 h 80"/>
                <a:gd name="T26" fmla="*/ 61 w 97"/>
                <a:gd name="T27" fmla="*/ 37 h 80"/>
                <a:gd name="T28" fmla="*/ 69 w 97"/>
                <a:gd name="T29" fmla="*/ 33 h 80"/>
                <a:gd name="T30" fmla="*/ 97 w 97"/>
                <a:gd name="T31" fmla="*/ 48 h 80"/>
                <a:gd name="T32" fmla="*/ 97 w 97"/>
                <a:gd name="T33" fmla="*/ 63 h 80"/>
                <a:gd name="T34" fmla="*/ 91 w 97"/>
                <a:gd name="T35" fmla="*/ 63 h 80"/>
                <a:gd name="T36" fmla="*/ 84 w 97"/>
                <a:gd name="T37" fmla="*/ 70 h 80"/>
                <a:gd name="T38" fmla="*/ 78 w 97"/>
                <a:gd name="T39" fmla="*/ 74 h 80"/>
                <a:gd name="T40" fmla="*/ 71 w 97"/>
                <a:gd name="T41" fmla="*/ 68 h 80"/>
                <a:gd name="T42" fmla="*/ 52 w 97"/>
                <a:gd name="T43" fmla="*/ 72 h 80"/>
                <a:gd name="T44" fmla="*/ 35 w 97"/>
                <a:gd name="T45" fmla="*/ 59 h 80"/>
                <a:gd name="T46" fmla="*/ 35 w 97"/>
                <a:gd name="T47" fmla="*/ 5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80">
                  <a:moveTo>
                    <a:pt x="35" y="52"/>
                  </a:moveTo>
                  <a:cubicBezTo>
                    <a:pt x="35" y="50"/>
                    <a:pt x="37" y="51"/>
                    <a:pt x="37" y="52"/>
                  </a:cubicBezTo>
                  <a:cubicBezTo>
                    <a:pt x="44" y="55"/>
                    <a:pt x="39" y="48"/>
                    <a:pt x="39" y="44"/>
                  </a:cubicBezTo>
                  <a:cubicBezTo>
                    <a:pt x="39" y="43"/>
                    <a:pt x="43" y="31"/>
                    <a:pt x="35" y="31"/>
                  </a:cubicBezTo>
                  <a:cubicBezTo>
                    <a:pt x="30" y="32"/>
                    <a:pt x="26" y="35"/>
                    <a:pt x="26" y="42"/>
                  </a:cubicBezTo>
                  <a:cubicBezTo>
                    <a:pt x="22" y="43"/>
                    <a:pt x="23" y="36"/>
                    <a:pt x="22" y="35"/>
                  </a:cubicBezTo>
                  <a:cubicBezTo>
                    <a:pt x="20" y="34"/>
                    <a:pt x="15" y="37"/>
                    <a:pt x="13" y="35"/>
                  </a:cubicBezTo>
                  <a:cubicBezTo>
                    <a:pt x="12" y="34"/>
                    <a:pt x="13" y="30"/>
                    <a:pt x="11" y="29"/>
                  </a:cubicBezTo>
                  <a:cubicBezTo>
                    <a:pt x="10" y="27"/>
                    <a:pt x="6" y="24"/>
                    <a:pt x="5" y="20"/>
                  </a:cubicBezTo>
                  <a:cubicBezTo>
                    <a:pt x="3" y="15"/>
                    <a:pt x="0" y="0"/>
                    <a:pt x="7" y="1"/>
                  </a:cubicBezTo>
                  <a:cubicBezTo>
                    <a:pt x="3" y="17"/>
                    <a:pt x="18" y="21"/>
                    <a:pt x="28" y="16"/>
                  </a:cubicBezTo>
                  <a:cubicBezTo>
                    <a:pt x="28" y="21"/>
                    <a:pt x="35" y="18"/>
                    <a:pt x="35" y="22"/>
                  </a:cubicBezTo>
                  <a:cubicBezTo>
                    <a:pt x="46" y="17"/>
                    <a:pt x="53" y="29"/>
                    <a:pt x="65" y="29"/>
                  </a:cubicBezTo>
                  <a:cubicBezTo>
                    <a:pt x="65" y="33"/>
                    <a:pt x="59" y="32"/>
                    <a:pt x="61" y="37"/>
                  </a:cubicBezTo>
                  <a:cubicBezTo>
                    <a:pt x="66" y="39"/>
                    <a:pt x="65" y="33"/>
                    <a:pt x="69" y="33"/>
                  </a:cubicBezTo>
                  <a:cubicBezTo>
                    <a:pt x="81" y="35"/>
                    <a:pt x="86" y="45"/>
                    <a:pt x="97" y="48"/>
                  </a:cubicBezTo>
                  <a:cubicBezTo>
                    <a:pt x="97" y="53"/>
                    <a:pt x="97" y="58"/>
                    <a:pt x="97" y="63"/>
                  </a:cubicBezTo>
                  <a:cubicBezTo>
                    <a:pt x="96" y="67"/>
                    <a:pt x="90" y="63"/>
                    <a:pt x="91" y="63"/>
                  </a:cubicBezTo>
                  <a:cubicBezTo>
                    <a:pt x="89" y="64"/>
                    <a:pt x="83" y="70"/>
                    <a:pt x="84" y="70"/>
                  </a:cubicBezTo>
                  <a:cubicBezTo>
                    <a:pt x="83" y="70"/>
                    <a:pt x="77" y="65"/>
                    <a:pt x="78" y="74"/>
                  </a:cubicBezTo>
                  <a:cubicBezTo>
                    <a:pt x="73" y="75"/>
                    <a:pt x="75" y="68"/>
                    <a:pt x="71" y="68"/>
                  </a:cubicBezTo>
                  <a:cubicBezTo>
                    <a:pt x="72" y="80"/>
                    <a:pt x="63" y="64"/>
                    <a:pt x="52" y="72"/>
                  </a:cubicBezTo>
                  <a:cubicBezTo>
                    <a:pt x="51" y="63"/>
                    <a:pt x="42" y="61"/>
                    <a:pt x="35" y="59"/>
                  </a:cubicBezTo>
                  <a:cubicBezTo>
                    <a:pt x="34" y="55"/>
                    <a:pt x="39" y="53"/>
                    <a:pt x="35" y="5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298"/>
            <p:cNvSpPr>
              <a:spLocks noEditPoints="1"/>
            </p:cNvSpPr>
            <p:nvPr/>
          </p:nvSpPr>
          <p:spPr bwMode="auto">
            <a:xfrm>
              <a:off x="4427538" y="617537"/>
              <a:ext cx="525463" cy="433388"/>
            </a:xfrm>
            <a:custGeom>
              <a:avLst/>
              <a:gdLst>
                <a:gd name="T0" fmla="*/ 138 w 206"/>
                <a:gd name="T1" fmla="*/ 105 h 170"/>
                <a:gd name="T2" fmla="*/ 138 w 206"/>
                <a:gd name="T3" fmla="*/ 140 h 170"/>
                <a:gd name="T4" fmla="*/ 116 w 206"/>
                <a:gd name="T5" fmla="*/ 133 h 170"/>
                <a:gd name="T6" fmla="*/ 99 w 206"/>
                <a:gd name="T7" fmla="*/ 122 h 170"/>
                <a:gd name="T8" fmla="*/ 89 w 206"/>
                <a:gd name="T9" fmla="*/ 133 h 170"/>
                <a:gd name="T10" fmla="*/ 71 w 206"/>
                <a:gd name="T11" fmla="*/ 129 h 170"/>
                <a:gd name="T12" fmla="*/ 65 w 206"/>
                <a:gd name="T13" fmla="*/ 163 h 170"/>
                <a:gd name="T14" fmla="*/ 59 w 206"/>
                <a:gd name="T15" fmla="*/ 161 h 170"/>
                <a:gd name="T16" fmla="*/ 26 w 206"/>
                <a:gd name="T17" fmla="*/ 142 h 170"/>
                <a:gd name="T18" fmla="*/ 29 w 206"/>
                <a:gd name="T19" fmla="*/ 131 h 170"/>
                <a:gd name="T20" fmla="*/ 14 w 206"/>
                <a:gd name="T21" fmla="*/ 103 h 170"/>
                <a:gd name="T22" fmla="*/ 1 w 206"/>
                <a:gd name="T23" fmla="*/ 95 h 170"/>
                <a:gd name="T24" fmla="*/ 7 w 206"/>
                <a:gd name="T25" fmla="*/ 71 h 170"/>
                <a:gd name="T26" fmla="*/ 44 w 206"/>
                <a:gd name="T27" fmla="*/ 56 h 170"/>
                <a:gd name="T28" fmla="*/ 80 w 206"/>
                <a:gd name="T29" fmla="*/ 60 h 170"/>
                <a:gd name="T30" fmla="*/ 97 w 206"/>
                <a:gd name="T31" fmla="*/ 52 h 170"/>
                <a:gd name="T32" fmla="*/ 86 w 206"/>
                <a:gd name="T33" fmla="*/ 24 h 170"/>
                <a:gd name="T34" fmla="*/ 91 w 206"/>
                <a:gd name="T35" fmla="*/ 15 h 170"/>
                <a:gd name="T36" fmla="*/ 101 w 206"/>
                <a:gd name="T37" fmla="*/ 7 h 170"/>
                <a:gd name="T38" fmla="*/ 134 w 206"/>
                <a:gd name="T39" fmla="*/ 34 h 170"/>
                <a:gd name="T40" fmla="*/ 138 w 206"/>
                <a:gd name="T41" fmla="*/ 54 h 170"/>
                <a:gd name="T42" fmla="*/ 142 w 206"/>
                <a:gd name="T43" fmla="*/ 80 h 170"/>
                <a:gd name="T44" fmla="*/ 142 w 206"/>
                <a:gd name="T45" fmla="*/ 95 h 170"/>
                <a:gd name="T46" fmla="*/ 157 w 206"/>
                <a:gd name="T47" fmla="*/ 88 h 170"/>
                <a:gd name="T48" fmla="*/ 168 w 206"/>
                <a:gd name="T49" fmla="*/ 73 h 170"/>
                <a:gd name="T50" fmla="*/ 170 w 206"/>
                <a:gd name="T51" fmla="*/ 80 h 170"/>
                <a:gd name="T52" fmla="*/ 192 w 206"/>
                <a:gd name="T53" fmla="*/ 77 h 170"/>
                <a:gd name="T54" fmla="*/ 198 w 206"/>
                <a:gd name="T55" fmla="*/ 129 h 170"/>
                <a:gd name="T56" fmla="*/ 187 w 206"/>
                <a:gd name="T57" fmla="*/ 135 h 170"/>
                <a:gd name="T58" fmla="*/ 142 w 206"/>
                <a:gd name="T59" fmla="*/ 140 h 170"/>
                <a:gd name="T60" fmla="*/ 144 w 206"/>
                <a:gd name="T61" fmla="*/ 116 h 170"/>
                <a:gd name="T62" fmla="*/ 149 w 206"/>
                <a:gd name="T63" fmla="*/ 131 h 170"/>
                <a:gd name="T64" fmla="*/ 157 w 206"/>
                <a:gd name="T65" fmla="*/ 116 h 170"/>
                <a:gd name="T66" fmla="*/ 146 w 206"/>
                <a:gd name="T67" fmla="*/ 103 h 170"/>
                <a:gd name="T68" fmla="*/ 153 w 206"/>
                <a:gd name="T69" fmla="*/ 90 h 170"/>
                <a:gd name="T70" fmla="*/ 144 w 206"/>
                <a:gd name="T71" fmla="*/ 11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6" h="170">
                  <a:moveTo>
                    <a:pt x="146" y="125"/>
                  </a:moveTo>
                  <a:cubicBezTo>
                    <a:pt x="146" y="116"/>
                    <a:pt x="134" y="119"/>
                    <a:pt x="138" y="105"/>
                  </a:cubicBezTo>
                  <a:cubicBezTo>
                    <a:pt x="124" y="105"/>
                    <a:pt x="136" y="123"/>
                    <a:pt x="140" y="125"/>
                  </a:cubicBezTo>
                  <a:cubicBezTo>
                    <a:pt x="138" y="133"/>
                    <a:pt x="141" y="133"/>
                    <a:pt x="138" y="140"/>
                  </a:cubicBezTo>
                  <a:cubicBezTo>
                    <a:pt x="135" y="133"/>
                    <a:pt x="131" y="128"/>
                    <a:pt x="125" y="125"/>
                  </a:cubicBezTo>
                  <a:cubicBezTo>
                    <a:pt x="121" y="127"/>
                    <a:pt x="118" y="129"/>
                    <a:pt x="116" y="133"/>
                  </a:cubicBezTo>
                  <a:cubicBezTo>
                    <a:pt x="113" y="130"/>
                    <a:pt x="113" y="124"/>
                    <a:pt x="110" y="120"/>
                  </a:cubicBezTo>
                  <a:cubicBezTo>
                    <a:pt x="104" y="119"/>
                    <a:pt x="104" y="123"/>
                    <a:pt x="99" y="122"/>
                  </a:cubicBezTo>
                  <a:cubicBezTo>
                    <a:pt x="101" y="119"/>
                    <a:pt x="106" y="116"/>
                    <a:pt x="99" y="114"/>
                  </a:cubicBezTo>
                  <a:cubicBezTo>
                    <a:pt x="90" y="115"/>
                    <a:pt x="92" y="127"/>
                    <a:pt x="89" y="133"/>
                  </a:cubicBezTo>
                  <a:cubicBezTo>
                    <a:pt x="82" y="134"/>
                    <a:pt x="80" y="128"/>
                    <a:pt x="78" y="135"/>
                  </a:cubicBezTo>
                  <a:cubicBezTo>
                    <a:pt x="74" y="135"/>
                    <a:pt x="76" y="128"/>
                    <a:pt x="71" y="129"/>
                  </a:cubicBezTo>
                  <a:cubicBezTo>
                    <a:pt x="64" y="128"/>
                    <a:pt x="68" y="138"/>
                    <a:pt x="61" y="137"/>
                  </a:cubicBezTo>
                  <a:cubicBezTo>
                    <a:pt x="61" y="150"/>
                    <a:pt x="63" y="150"/>
                    <a:pt x="65" y="163"/>
                  </a:cubicBezTo>
                  <a:cubicBezTo>
                    <a:pt x="60" y="165"/>
                    <a:pt x="57" y="169"/>
                    <a:pt x="50" y="170"/>
                  </a:cubicBezTo>
                  <a:cubicBezTo>
                    <a:pt x="48" y="162"/>
                    <a:pt x="57" y="165"/>
                    <a:pt x="59" y="161"/>
                  </a:cubicBezTo>
                  <a:cubicBezTo>
                    <a:pt x="53" y="157"/>
                    <a:pt x="46" y="166"/>
                    <a:pt x="41" y="165"/>
                  </a:cubicBezTo>
                  <a:cubicBezTo>
                    <a:pt x="32" y="158"/>
                    <a:pt x="41" y="145"/>
                    <a:pt x="26" y="142"/>
                  </a:cubicBezTo>
                  <a:cubicBezTo>
                    <a:pt x="26" y="133"/>
                    <a:pt x="29" y="142"/>
                    <a:pt x="35" y="140"/>
                  </a:cubicBezTo>
                  <a:cubicBezTo>
                    <a:pt x="37" y="133"/>
                    <a:pt x="29" y="135"/>
                    <a:pt x="29" y="131"/>
                  </a:cubicBezTo>
                  <a:cubicBezTo>
                    <a:pt x="28" y="126"/>
                    <a:pt x="29" y="123"/>
                    <a:pt x="31" y="120"/>
                  </a:cubicBezTo>
                  <a:cubicBezTo>
                    <a:pt x="25" y="115"/>
                    <a:pt x="18" y="110"/>
                    <a:pt x="14" y="103"/>
                  </a:cubicBezTo>
                  <a:cubicBezTo>
                    <a:pt x="13" y="99"/>
                    <a:pt x="5" y="101"/>
                    <a:pt x="7" y="95"/>
                  </a:cubicBezTo>
                  <a:cubicBezTo>
                    <a:pt x="5" y="95"/>
                    <a:pt x="3" y="95"/>
                    <a:pt x="1" y="95"/>
                  </a:cubicBezTo>
                  <a:cubicBezTo>
                    <a:pt x="0" y="88"/>
                    <a:pt x="8" y="91"/>
                    <a:pt x="9" y="86"/>
                  </a:cubicBezTo>
                  <a:cubicBezTo>
                    <a:pt x="11" y="79"/>
                    <a:pt x="6" y="78"/>
                    <a:pt x="7" y="71"/>
                  </a:cubicBezTo>
                  <a:cubicBezTo>
                    <a:pt x="19" y="69"/>
                    <a:pt x="28" y="66"/>
                    <a:pt x="39" y="60"/>
                  </a:cubicBezTo>
                  <a:cubicBezTo>
                    <a:pt x="40" y="60"/>
                    <a:pt x="43" y="56"/>
                    <a:pt x="44" y="56"/>
                  </a:cubicBezTo>
                  <a:cubicBezTo>
                    <a:pt x="45" y="56"/>
                    <a:pt x="49" y="58"/>
                    <a:pt x="52" y="58"/>
                  </a:cubicBezTo>
                  <a:cubicBezTo>
                    <a:pt x="60" y="58"/>
                    <a:pt x="69" y="54"/>
                    <a:pt x="80" y="60"/>
                  </a:cubicBezTo>
                  <a:cubicBezTo>
                    <a:pt x="83" y="57"/>
                    <a:pt x="86" y="52"/>
                    <a:pt x="86" y="45"/>
                  </a:cubicBezTo>
                  <a:cubicBezTo>
                    <a:pt x="92" y="45"/>
                    <a:pt x="91" y="52"/>
                    <a:pt x="97" y="52"/>
                  </a:cubicBezTo>
                  <a:cubicBezTo>
                    <a:pt x="99" y="51"/>
                    <a:pt x="95" y="39"/>
                    <a:pt x="101" y="37"/>
                  </a:cubicBezTo>
                  <a:cubicBezTo>
                    <a:pt x="97" y="32"/>
                    <a:pt x="84" y="36"/>
                    <a:pt x="86" y="24"/>
                  </a:cubicBezTo>
                  <a:cubicBezTo>
                    <a:pt x="90" y="24"/>
                    <a:pt x="94" y="24"/>
                    <a:pt x="97" y="24"/>
                  </a:cubicBezTo>
                  <a:cubicBezTo>
                    <a:pt x="99" y="17"/>
                    <a:pt x="94" y="17"/>
                    <a:pt x="91" y="15"/>
                  </a:cubicBezTo>
                  <a:cubicBezTo>
                    <a:pt x="90" y="9"/>
                    <a:pt x="96" y="9"/>
                    <a:pt x="95" y="2"/>
                  </a:cubicBezTo>
                  <a:cubicBezTo>
                    <a:pt x="99" y="0"/>
                    <a:pt x="100" y="6"/>
                    <a:pt x="101" y="7"/>
                  </a:cubicBezTo>
                  <a:cubicBezTo>
                    <a:pt x="105" y="7"/>
                    <a:pt x="109" y="3"/>
                    <a:pt x="112" y="4"/>
                  </a:cubicBezTo>
                  <a:cubicBezTo>
                    <a:pt x="124" y="9"/>
                    <a:pt x="130" y="22"/>
                    <a:pt x="134" y="34"/>
                  </a:cubicBezTo>
                  <a:cubicBezTo>
                    <a:pt x="135" y="38"/>
                    <a:pt x="132" y="38"/>
                    <a:pt x="131" y="41"/>
                  </a:cubicBezTo>
                  <a:cubicBezTo>
                    <a:pt x="131" y="47"/>
                    <a:pt x="136" y="49"/>
                    <a:pt x="138" y="54"/>
                  </a:cubicBezTo>
                  <a:cubicBezTo>
                    <a:pt x="133" y="60"/>
                    <a:pt x="142" y="68"/>
                    <a:pt x="136" y="75"/>
                  </a:cubicBezTo>
                  <a:cubicBezTo>
                    <a:pt x="137" y="77"/>
                    <a:pt x="140" y="78"/>
                    <a:pt x="142" y="80"/>
                  </a:cubicBezTo>
                  <a:cubicBezTo>
                    <a:pt x="143" y="84"/>
                    <a:pt x="136" y="82"/>
                    <a:pt x="136" y="86"/>
                  </a:cubicBezTo>
                  <a:cubicBezTo>
                    <a:pt x="134" y="93"/>
                    <a:pt x="141" y="90"/>
                    <a:pt x="142" y="95"/>
                  </a:cubicBezTo>
                  <a:cubicBezTo>
                    <a:pt x="145" y="94"/>
                    <a:pt x="144" y="90"/>
                    <a:pt x="142" y="90"/>
                  </a:cubicBezTo>
                  <a:cubicBezTo>
                    <a:pt x="146" y="88"/>
                    <a:pt x="154" y="85"/>
                    <a:pt x="157" y="88"/>
                  </a:cubicBezTo>
                  <a:cubicBezTo>
                    <a:pt x="163" y="84"/>
                    <a:pt x="155" y="81"/>
                    <a:pt x="159" y="75"/>
                  </a:cubicBezTo>
                  <a:cubicBezTo>
                    <a:pt x="156" y="76"/>
                    <a:pt x="175" y="73"/>
                    <a:pt x="168" y="73"/>
                  </a:cubicBezTo>
                  <a:cubicBezTo>
                    <a:pt x="174" y="73"/>
                    <a:pt x="178" y="67"/>
                    <a:pt x="179" y="80"/>
                  </a:cubicBezTo>
                  <a:cubicBezTo>
                    <a:pt x="176" y="80"/>
                    <a:pt x="173" y="80"/>
                    <a:pt x="170" y="80"/>
                  </a:cubicBezTo>
                  <a:cubicBezTo>
                    <a:pt x="170" y="81"/>
                    <a:pt x="172" y="82"/>
                    <a:pt x="172" y="84"/>
                  </a:cubicBezTo>
                  <a:cubicBezTo>
                    <a:pt x="177" y="86"/>
                    <a:pt x="189" y="81"/>
                    <a:pt x="192" y="77"/>
                  </a:cubicBezTo>
                  <a:cubicBezTo>
                    <a:pt x="200" y="84"/>
                    <a:pt x="206" y="96"/>
                    <a:pt x="204" y="110"/>
                  </a:cubicBezTo>
                  <a:cubicBezTo>
                    <a:pt x="204" y="117"/>
                    <a:pt x="195" y="121"/>
                    <a:pt x="198" y="129"/>
                  </a:cubicBezTo>
                  <a:cubicBezTo>
                    <a:pt x="194" y="129"/>
                    <a:pt x="191" y="129"/>
                    <a:pt x="189" y="131"/>
                  </a:cubicBezTo>
                  <a:cubicBezTo>
                    <a:pt x="189" y="131"/>
                    <a:pt x="187" y="135"/>
                    <a:pt x="187" y="135"/>
                  </a:cubicBezTo>
                  <a:cubicBezTo>
                    <a:pt x="182" y="138"/>
                    <a:pt x="174" y="135"/>
                    <a:pt x="170" y="142"/>
                  </a:cubicBezTo>
                  <a:cubicBezTo>
                    <a:pt x="160" y="135"/>
                    <a:pt x="152" y="134"/>
                    <a:pt x="142" y="140"/>
                  </a:cubicBezTo>
                  <a:cubicBezTo>
                    <a:pt x="143" y="134"/>
                    <a:pt x="143" y="128"/>
                    <a:pt x="146" y="125"/>
                  </a:cubicBezTo>
                  <a:close/>
                  <a:moveTo>
                    <a:pt x="144" y="116"/>
                  </a:moveTo>
                  <a:cubicBezTo>
                    <a:pt x="144" y="115"/>
                    <a:pt x="145" y="113"/>
                    <a:pt x="146" y="114"/>
                  </a:cubicBezTo>
                  <a:cubicBezTo>
                    <a:pt x="152" y="117"/>
                    <a:pt x="142" y="131"/>
                    <a:pt x="149" y="131"/>
                  </a:cubicBezTo>
                  <a:cubicBezTo>
                    <a:pt x="149" y="129"/>
                    <a:pt x="150" y="129"/>
                    <a:pt x="153" y="129"/>
                  </a:cubicBezTo>
                  <a:cubicBezTo>
                    <a:pt x="154" y="121"/>
                    <a:pt x="147" y="116"/>
                    <a:pt x="157" y="116"/>
                  </a:cubicBezTo>
                  <a:cubicBezTo>
                    <a:pt x="156" y="109"/>
                    <a:pt x="155" y="107"/>
                    <a:pt x="149" y="110"/>
                  </a:cubicBezTo>
                  <a:cubicBezTo>
                    <a:pt x="149" y="107"/>
                    <a:pt x="148" y="105"/>
                    <a:pt x="146" y="103"/>
                  </a:cubicBezTo>
                  <a:cubicBezTo>
                    <a:pt x="150" y="103"/>
                    <a:pt x="152" y="101"/>
                    <a:pt x="153" y="99"/>
                  </a:cubicBezTo>
                  <a:cubicBezTo>
                    <a:pt x="146" y="97"/>
                    <a:pt x="151" y="94"/>
                    <a:pt x="153" y="90"/>
                  </a:cubicBezTo>
                  <a:cubicBezTo>
                    <a:pt x="145" y="92"/>
                    <a:pt x="143" y="99"/>
                    <a:pt x="140" y="105"/>
                  </a:cubicBezTo>
                  <a:cubicBezTo>
                    <a:pt x="142" y="109"/>
                    <a:pt x="142" y="111"/>
                    <a:pt x="144" y="11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299"/>
            <p:cNvSpPr>
              <a:spLocks noEditPoints="1"/>
            </p:cNvSpPr>
            <p:nvPr/>
          </p:nvSpPr>
          <p:spPr bwMode="auto">
            <a:xfrm>
              <a:off x="4340225" y="1444625"/>
              <a:ext cx="601663" cy="422275"/>
            </a:xfrm>
            <a:custGeom>
              <a:avLst/>
              <a:gdLst>
                <a:gd name="T0" fmla="*/ 159 w 236"/>
                <a:gd name="T1" fmla="*/ 86 h 166"/>
                <a:gd name="T2" fmla="*/ 138 w 236"/>
                <a:gd name="T3" fmla="*/ 120 h 166"/>
                <a:gd name="T4" fmla="*/ 114 w 236"/>
                <a:gd name="T5" fmla="*/ 120 h 166"/>
                <a:gd name="T6" fmla="*/ 93 w 236"/>
                <a:gd name="T7" fmla="*/ 122 h 166"/>
                <a:gd name="T8" fmla="*/ 99 w 236"/>
                <a:gd name="T9" fmla="*/ 122 h 166"/>
                <a:gd name="T10" fmla="*/ 90 w 236"/>
                <a:gd name="T11" fmla="*/ 129 h 166"/>
                <a:gd name="T12" fmla="*/ 88 w 236"/>
                <a:gd name="T13" fmla="*/ 142 h 166"/>
                <a:gd name="T14" fmla="*/ 82 w 236"/>
                <a:gd name="T15" fmla="*/ 142 h 166"/>
                <a:gd name="T16" fmla="*/ 82 w 236"/>
                <a:gd name="T17" fmla="*/ 146 h 166"/>
                <a:gd name="T18" fmla="*/ 73 w 236"/>
                <a:gd name="T19" fmla="*/ 161 h 166"/>
                <a:gd name="T20" fmla="*/ 32 w 236"/>
                <a:gd name="T21" fmla="*/ 159 h 166"/>
                <a:gd name="T22" fmla="*/ 30 w 236"/>
                <a:gd name="T23" fmla="*/ 150 h 166"/>
                <a:gd name="T24" fmla="*/ 20 w 236"/>
                <a:gd name="T25" fmla="*/ 152 h 166"/>
                <a:gd name="T26" fmla="*/ 2 w 236"/>
                <a:gd name="T27" fmla="*/ 137 h 166"/>
                <a:gd name="T28" fmla="*/ 0 w 236"/>
                <a:gd name="T29" fmla="*/ 124 h 166"/>
                <a:gd name="T30" fmla="*/ 2 w 236"/>
                <a:gd name="T31" fmla="*/ 120 h 166"/>
                <a:gd name="T32" fmla="*/ 13 w 236"/>
                <a:gd name="T33" fmla="*/ 114 h 166"/>
                <a:gd name="T34" fmla="*/ 30 w 236"/>
                <a:gd name="T35" fmla="*/ 101 h 166"/>
                <a:gd name="T36" fmla="*/ 41 w 236"/>
                <a:gd name="T37" fmla="*/ 97 h 166"/>
                <a:gd name="T38" fmla="*/ 30 w 236"/>
                <a:gd name="T39" fmla="*/ 86 h 166"/>
                <a:gd name="T40" fmla="*/ 17 w 236"/>
                <a:gd name="T41" fmla="*/ 79 h 166"/>
                <a:gd name="T42" fmla="*/ 5 w 236"/>
                <a:gd name="T43" fmla="*/ 60 h 166"/>
                <a:gd name="T44" fmla="*/ 32 w 236"/>
                <a:gd name="T45" fmla="*/ 45 h 166"/>
                <a:gd name="T46" fmla="*/ 45 w 236"/>
                <a:gd name="T47" fmla="*/ 45 h 166"/>
                <a:gd name="T48" fmla="*/ 52 w 236"/>
                <a:gd name="T49" fmla="*/ 43 h 166"/>
                <a:gd name="T50" fmla="*/ 69 w 236"/>
                <a:gd name="T51" fmla="*/ 45 h 166"/>
                <a:gd name="T52" fmla="*/ 93 w 236"/>
                <a:gd name="T53" fmla="*/ 56 h 166"/>
                <a:gd name="T54" fmla="*/ 97 w 236"/>
                <a:gd name="T55" fmla="*/ 54 h 166"/>
                <a:gd name="T56" fmla="*/ 90 w 236"/>
                <a:gd name="T57" fmla="*/ 39 h 166"/>
                <a:gd name="T58" fmla="*/ 103 w 236"/>
                <a:gd name="T59" fmla="*/ 11 h 166"/>
                <a:gd name="T60" fmla="*/ 140 w 236"/>
                <a:gd name="T61" fmla="*/ 4 h 166"/>
                <a:gd name="T62" fmla="*/ 142 w 236"/>
                <a:gd name="T63" fmla="*/ 0 h 166"/>
                <a:gd name="T64" fmla="*/ 157 w 236"/>
                <a:gd name="T65" fmla="*/ 15 h 166"/>
                <a:gd name="T66" fmla="*/ 178 w 236"/>
                <a:gd name="T67" fmla="*/ 26 h 166"/>
                <a:gd name="T68" fmla="*/ 180 w 236"/>
                <a:gd name="T69" fmla="*/ 45 h 166"/>
                <a:gd name="T70" fmla="*/ 187 w 236"/>
                <a:gd name="T71" fmla="*/ 41 h 166"/>
                <a:gd name="T72" fmla="*/ 211 w 236"/>
                <a:gd name="T73" fmla="*/ 47 h 166"/>
                <a:gd name="T74" fmla="*/ 217 w 236"/>
                <a:gd name="T75" fmla="*/ 62 h 166"/>
                <a:gd name="T76" fmla="*/ 226 w 236"/>
                <a:gd name="T77" fmla="*/ 64 h 166"/>
                <a:gd name="T78" fmla="*/ 221 w 236"/>
                <a:gd name="T79" fmla="*/ 71 h 166"/>
                <a:gd name="T80" fmla="*/ 236 w 236"/>
                <a:gd name="T81" fmla="*/ 86 h 166"/>
                <a:gd name="T82" fmla="*/ 226 w 236"/>
                <a:gd name="T83" fmla="*/ 86 h 166"/>
                <a:gd name="T84" fmla="*/ 208 w 236"/>
                <a:gd name="T85" fmla="*/ 84 h 166"/>
                <a:gd name="T86" fmla="*/ 198 w 236"/>
                <a:gd name="T87" fmla="*/ 92 h 166"/>
                <a:gd name="T88" fmla="*/ 174 w 236"/>
                <a:gd name="T89" fmla="*/ 88 h 166"/>
                <a:gd name="T90" fmla="*/ 172 w 236"/>
                <a:gd name="T91" fmla="*/ 84 h 166"/>
                <a:gd name="T92" fmla="*/ 159 w 236"/>
                <a:gd name="T93" fmla="*/ 86 h 166"/>
                <a:gd name="T94" fmla="*/ 108 w 236"/>
                <a:gd name="T95" fmla="*/ 58 h 166"/>
                <a:gd name="T96" fmla="*/ 97 w 236"/>
                <a:gd name="T97" fmla="*/ 56 h 166"/>
                <a:gd name="T98" fmla="*/ 112 w 236"/>
                <a:gd name="T99" fmla="*/ 84 h 166"/>
                <a:gd name="T100" fmla="*/ 116 w 236"/>
                <a:gd name="T101" fmla="*/ 71 h 166"/>
                <a:gd name="T102" fmla="*/ 129 w 236"/>
                <a:gd name="T103" fmla="*/ 62 h 166"/>
                <a:gd name="T104" fmla="*/ 108 w 236"/>
                <a:gd name="T105" fmla="*/ 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166">
                  <a:moveTo>
                    <a:pt x="159" y="86"/>
                  </a:moveTo>
                  <a:cubicBezTo>
                    <a:pt x="157" y="102"/>
                    <a:pt x="149" y="113"/>
                    <a:pt x="138" y="120"/>
                  </a:cubicBezTo>
                  <a:cubicBezTo>
                    <a:pt x="128" y="118"/>
                    <a:pt x="120" y="114"/>
                    <a:pt x="114" y="120"/>
                  </a:cubicBezTo>
                  <a:cubicBezTo>
                    <a:pt x="103" y="120"/>
                    <a:pt x="99" y="116"/>
                    <a:pt x="93" y="122"/>
                  </a:cubicBezTo>
                  <a:cubicBezTo>
                    <a:pt x="93" y="125"/>
                    <a:pt x="95" y="121"/>
                    <a:pt x="99" y="122"/>
                  </a:cubicBezTo>
                  <a:cubicBezTo>
                    <a:pt x="100" y="128"/>
                    <a:pt x="95" y="128"/>
                    <a:pt x="90" y="129"/>
                  </a:cubicBezTo>
                  <a:cubicBezTo>
                    <a:pt x="96" y="134"/>
                    <a:pt x="86" y="133"/>
                    <a:pt x="88" y="142"/>
                  </a:cubicBezTo>
                  <a:cubicBezTo>
                    <a:pt x="86" y="140"/>
                    <a:pt x="84" y="140"/>
                    <a:pt x="82" y="142"/>
                  </a:cubicBezTo>
                  <a:cubicBezTo>
                    <a:pt x="79" y="144"/>
                    <a:pt x="82" y="146"/>
                    <a:pt x="82" y="146"/>
                  </a:cubicBezTo>
                  <a:cubicBezTo>
                    <a:pt x="79" y="152"/>
                    <a:pt x="73" y="151"/>
                    <a:pt x="73" y="161"/>
                  </a:cubicBezTo>
                  <a:cubicBezTo>
                    <a:pt x="58" y="166"/>
                    <a:pt x="49" y="154"/>
                    <a:pt x="32" y="159"/>
                  </a:cubicBezTo>
                  <a:cubicBezTo>
                    <a:pt x="31" y="157"/>
                    <a:pt x="30" y="154"/>
                    <a:pt x="30" y="150"/>
                  </a:cubicBezTo>
                  <a:cubicBezTo>
                    <a:pt x="24" y="148"/>
                    <a:pt x="25" y="153"/>
                    <a:pt x="20" y="152"/>
                  </a:cubicBezTo>
                  <a:cubicBezTo>
                    <a:pt x="19" y="142"/>
                    <a:pt x="8" y="143"/>
                    <a:pt x="2" y="137"/>
                  </a:cubicBezTo>
                  <a:cubicBezTo>
                    <a:pt x="4" y="131"/>
                    <a:pt x="0" y="129"/>
                    <a:pt x="0" y="124"/>
                  </a:cubicBezTo>
                  <a:cubicBezTo>
                    <a:pt x="2" y="124"/>
                    <a:pt x="2" y="122"/>
                    <a:pt x="2" y="120"/>
                  </a:cubicBezTo>
                  <a:cubicBezTo>
                    <a:pt x="6" y="118"/>
                    <a:pt x="8" y="116"/>
                    <a:pt x="13" y="114"/>
                  </a:cubicBezTo>
                  <a:cubicBezTo>
                    <a:pt x="19" y="111"/>
                    <a:pt x="25" y="106"/>
                    <a:pt x="30" y="101"/>
                  </a:cubicBezTo>
                  <a:cubicBezTo>
                    <a:pt x="33" y="99"/>
                    <a:pt x="34" y="96"/>
                    <a:pt x="41" y="97"/>
                  </a:cubicBezTo>
                  <a:cubicBezTo>
                    <a:pt x="42" y="89"/>
                    <a:pt x="35" y="89"/>
                    <a:pt x="30" y="86"/>
                  </a:cubicBezTo>
                  <a:cubicBezTo>
                    <a:pt x="26" y="83"/>
                    <a:pt x="21" y="82"/>
                    <a:pt x="17" y="79"/>
                  </a:cubicBezTo>
                  <a:cubicBezTo>
                    <a:pt x="11" y="75"/>
                    <a:pt x="8" y="68"/>
                    <a:pt x="5" y="60"/>
                  </a:cubicBezTo>
                  <a:cubicBezTo>
                    <a:pt x="12" y="50"/>
                    <a:pt x="16" y="52"/>
                    <a:pt x="32" y="45"/>
                  </a:cubicBezTo>
                  <a:cubicBezTo>
                    <a:pt x="38" y="43"/>
                    <a:pt x="40" y="45"/>
                    <a:pt x="45" y="45"/>
                  </a:cubicBezTo>
                  <a:cubicBezTo>
                    <a:pt x="49" y="45"/>
                    <a:pt x="49" y="43"/>
                    <a:pt x="52" y="43"/>
                  </a:cubicBezTo>
                  <a:cubicBezTo>
                    <a:pt x="57" y="43"/>
                    <a:pt x="63" y="48"/>
                    <a:pt x="69" y="45"/>
                  </a:cubicBezTo>
                  <a:cubicBezTo>
                    <a:pt x="76" y="53"/>
                    <a:pt x="82" y="55"/>
                    <a:pt x="93" y="56"/>
                  </a:cubicBezTo>
                  <a:cubicBezTo>
                    <a:pt x="94" y="55"/>
                    <a:pt x="95" y="54"/>
                    <a:pt x="97" y="54"/>
                  </a:cubicBezTo>
                  <a:cubicBezTo>
                    <a:pt x="99" y="44"/>
                    <a:pt x="90" y="47"/>
                    <a:pt x="90" y="39"/>
                  </a:cubicBezTo>
                  <a:cubicBezTo>
                    <a:pt x="92" y="27"/>
                    <a:pt x="103" y="25"/>
                    <a:pt x="103" y="11"/>
                  </a:cubicBezTo>
                  <a:cubicBezTo>
                    <a:pt x="112" y="6"/>
                    <a:pt x="131" y="2"/>
                    <a:pt x="140" y="4"/>
                  </a:cubicBezTo>
                  <a:cubicBezTo>
                    <a:pt x="142" y="4"/>
                    <a:pt x="141" y="2"/>
                    <a:pt x="142" y="0"/>
                  </a:cubicBezTo>
                  <a:cubicBezTo>
                    <a:pt x="151" y="1"/>
                    <a:pt x="156" y="6"/>
                    <a:pt x="157" y="15"/>
                  </a:cubicBezTo>
                  <a:cubicBezTo>
                    <a:pt x="168" y="15"/>
                    <a:pt x="167" y="27"/>
                    <a:pt x="178" y="26"/>
                  </a:cubicBezTo>
                  <a:cubicBezTo>
                    <a:pt x="181" y="35"/>
                    <a:pt x="179" y="34"/>
                    <a:pt x="180" y="45"/>
                  </a:cubicBezTo>
                  <a:cubicBezTo>
                    <a:pt x="185" y="46"/>
                    <a:pt x="187" y="45"/>
                    <a:pt x="187" y="41"/>
                  </a:cubicBezTo>
                  <a:cubicBezTo>
                    <a:pt x="195" y="43"/>
                    <a:pt x="198" y="50"/>
                    <a:pt x="211" y="47"/>
                  </a:cubicBezTo>
                  <a:cubicBezTo>
                    <a:pt x="211" y="54"/>
                    <a:pt x="219" y="53"/>
                    <a:pt x="217" y="62"/>
                  </a:cubicBezTo>
                  <a:cubicBezTo>
                    <a:pt x="218" y="65"/>
                    <a:pt x="222" y="64"/>
                    <a:pt x="226" y="64"/>
                  </a:cubicBezTo>
                  <a:cubicBezTo>
                    <a:pt x="224" y="66"/>
                    <a:pt x="224" y="70"/>
                    <a:pt x="221" y="71"/>
                  </a:cubicBezTo>
                  <a:cubicBezTo>
                    <a:pt x="223" y="79"/>
                    <a:pt x="236" y="76"/>
                    <a:pt x="236" y="86"/>
                  </a:cubicBezTo>
                  <a:cubicBezTo>
                    <a:pt x="233" y="86"/>
                    <a:pt x="229" y="86"/>
                    <a:pt x="226" y="86"/>
                  </a:cubicBezTo>
                  <a:cubicBezTo>
                    <a:pt x="235" y="75"/>
                    <a:pt x="220" y="86"/>
                    <a:pt x="208" y="84"/>
                  </a:cubicBezTo>
                  <a:cubicBezTo>
                    <a:pt x="204" y="86"/>
                    <a:pt x="199" y="87"/>
                    <a:pt x="198" y="92"/>
                  </a:cubicBezTo>
                  <a:cubicBezTo>
                    <a:pt x="191" y="88"/>
                    <a:pt x="182" y="92"/>
                    <a:pt x="174" y="88"/>
                  </a:cubicBezTo>
                  <a:cubicBezTo>
                    <a:pt x="174" y="88"/>
                    <a:pt x="172" y="84"/>
                    <a:pt x="172" y="84"/>
                  </a:cubicBezTo>
                  <a:cubicBezTo>
                    <a:pt x="167" y="83"/>
                    <a:pt x="163" y="90"/>
                    <a:pt x="159" y="86"/>
                  </a:cubicBezTo>
                  <a:close/>
                  <a:moveTo>
                    <a:pt x="108" y="58"/>
                  </a:moveTo>
                  <a:cubicBezTo>
                    <a:pt x="105" y="56"/>
                    <a:pt x="102" y="55"/>
                    <a:pt x="97" y="56"/>
                  </a:cubicBezTo>
                  <a:cubicBezTo>
                    <a:pt x="88" y="65"/>
                    <a:pt x="92" y="90"/>
                    <a:pt x="112" y="84"/>
                  </a:cubicBezTo>
                  <a:cubicBezTo>
                    <a:pt x="114" y="80"/>
                    <a:pt x="113" y="73"/>
                    <a:pt x="116" y="71"/>
                  </a:cubicBezTo>
                  <a:cubicBezTo>
                    <a:pt x="123" y="70"/>
                    <a:pt x="129" y="69"/>
                    <a:pt x="129" y="62"/>
                  </a:cubicBezTo>
                  <a:cubicBezTo>
                    <a:pt x="128" y="50"/>
                    <a:pt x="113" y="49"/>
                    <a:pt x="108" y="5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00"/>
            <p:cNvSpPr/>
            <p:nvPr/>
          </p:nvSpPr>
          <p:spPr bwMode="auto">
            <a:xfrm>
              <a:off x="5256213" y="2054225"/>
              <a:ext cx="190500" cy="160338"/>
            </a:xfrm>
            <a:custGeom>
              <a:avLst/>
              <a:gdLst>
                <a:gd name="T0" fmla="*/ 6 w 75"/>
                <a:gd name="T1" fmla="*/ 8 h 63"/>
                <a:gd name="T2" fmla="*/ 10 w 75"/>
                <a:gd name="T3" fmla="*/ 10 h 63"/>
                <a:gd name="T4" fmla="*/ 19 w 75"/>
                <a:gd name="T5" fmla="*/ 8 h 63"/>
                <a:gd name="T6" fmla="*/ 34 w 75"/>
                <a:gd name="T7" fmla="*/ 12 h 63"/>
                <a:gd name="T8" fmla="*/ 60 w 75"/>
                <a:gd name="T9" fmla="*/ 23 h 63"/>
                <a:gd name="T10" fmla="*/ 75 w 75"/>
                <a:gd name="T11" fmla="*/ 36 h 63"/>
                <a:gd name="T12" fmla="*/ 70 w 75"/>
                <a:gd name="T13" fmla="*/ 55 h 63"/>
                <a:gd name="T14" fmla="*/ 62 w 75"/>
                <a:gd name="T15" fmla="*/ 63 h 63"/>
                <a:gd name="T16" fmla="*/ 30 w 75"/>
                <a:gd name="T17" fmla="*/ 63 h 63"/>
                <a:gd name="T18" fmla="*/ 17 w 75"/>
                <a:gd name="T19" fmla="*/ 46 h 63"/>
                <a:gd name="T20" fmla="*/ 8 w 75"/>
                <a:gd name="T21" fmla="*/ 46 h 63"/>
                <a:gd name="T22" fmla="*/ 10 w 75"/>
                <a:gd name="T23" fmla="*/ 38 h 63"/>
                <a:gd name="T24" fmla="*/ 2 w 75"/>
                <a:gd name="T25" fmla="*/ 16 h 63"/>
                <a:gd name="T26" fmla="*/ 6 w 75"/>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3">
                  <a:moveTo>
                    <a:pt x="6" y="8"/>
                  </a:moveTo>
                  <a:cubicBezTo>
                    <a:pt x="2" y="0"/>
                    <a:pt x="11" y="10"/>
                    <a:pt x="10" y="10"/>
                  </a:cubicBezTo>
                  <a:cubicBezTo>
                    <a:pt x="12" y="10"/>
                    <a:pt x="15" y="7"/>
                    <a:pt x="19" y="8"/>
                  </a:cubicBezTo>
                  <a:cubicBezTo>
                    <a:pt x="23" y="8"/>
                    <a:pt x="27" y="11"/>
                    <a:pt x="34" y="12"/>
                  </a:cubicBezTo>
                  <a:cubicBezTo>
                    <a:pt x="44" y="13"/>
                    <a:pt x="59" y="12"/>
                    <a:pt x="60" y="23"/>
                  </a:cubicBezTo>
                  <a:cubicBezTo>
                    <a:pt x="66" y="23"/>
                    <a:pt x="71" y="27"/>
                    <a:pt x="75" y="36"/>
                  </a:cubicBezTo>
                  <a:cubicBezTo>
                    <a:pt x="72" y="41"/>
                    <a:pt x="69" y="45"/>
                    <a:pt x="70" y="55"/>
                  </a:cubicBezTo>
                  <a:cubicBezTo>
                    <a:pt x="65" y="57"/>
                    <a:pt x="62" y="54"/>
                    <a:pt x="62" y="63"/>
                  </a:cubicBezTo>
                  <a:cubicBezTo>
                    <a:pt x="51" y="63"/>
                    <a:pt x="40" y="63"/>
                    <a:pt x="30" y="63"/>
                  </a:cubicBezTo>
                  <a:cubicBezTo>
                    <a:pt x="28" y="55"/>
                    <a:pt x="15" y="58"/>
                    <a:pt x="17" y="46"/>
                  </a:cubicBezTo>
                  <a:cubicBezTo>
                    <a:pt x="11" y="46"/>
                    <a:pt x="12" y="50"/>
                    <a:pt x="8" y="46"/>
                  </a:cubicBezTo>
                  <a:cubicBezTo>
                    <a:pt x="10" y="44"/>
                    <a:pt x="10" y="41"/>
                    <a:pt x="10" y="38"/>
                  </a:cubicBezTo>
                  <a:cubicBezTo>
                    <a:pt x="0" y="31"/>
                    <a:pt x="8" y="28"/>
                    <a:pt x="2" y="16"/>
                  </a:cubicBezTo>
                  <a:cubicBezTo>
                    <a:pt x="6" y="15"/>
                    <a:pt x="15" y="10"/>
                    <a:pt x="6" y="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01"/>
            <p:cNvSpPr/>
            <p:nvPr/>
          </p:nvSpPr>
          <p:spPr bwMode="auto">
            <a:xfrm>
              <a:off x="7348538" y="2500312"/>
              <a:ext cx="230188" cy="185738"/>
            </a:xfrm>
            <a:custGeom>
              <a:avLst/>
              <a:gdLst>
                <a:gd name="T0" fmla="*/ 62 w 90"/>
                <a:gd name="T1" fmla="*/ 0 h 73"/>
                <a:gd name="T2" fmla="*/ 60 w 90"/>
                <a:gd name="T3" fmla="*/ 4 h 73"/>
                <a:gd name="T4" fmla="*/ 64 w 90"/>
                <a:gd name="T5" fmla="*/ 15 h 73"/>
                <a:gd name="T6" fmla="*/ 75 w 90"/>
                <a:gd name="T7" fmla="*/ 11 h 73"/>
                <a:gd name="T8" fmla="*/ 90 w 90"/>
                <a:gd name="T9" fmla="*/ 28 h 73"/>
                <a:gd name="T10" fmla="*/ 86 w 90"/>
                <a:gd name="T11" fmla="*/ 32 h 73"/>
                <a:gd name="T12" fmla="*/ 79 w 90"/>
                <a:gd name="T13" fmla="*/ 47 h 73"/>
                <a:gd name="T14" fmla="*/ 69 w 90"/>
                <a:gd name="T15" fmla="*/ 54 h 73"/>
                <a:gd name="T16" fmla="*/ 45 w 90"/>
                <a:gd name="T17" fmla="*/ 51 h 73"/>
                <a:gd name="T18" fmla="*/ 39 w 90"/>
                <a:gd name="T19" fmla="*/ 73 h 73"/>
                <a:gd name="T20" fmla="*/ 6 w 90"/>
                <a:gd name="T21" fmla="*/ 66 h 73"/>
                <a:gd name="T22" fmla="*/ 9 w 90"/>
                <a:gd name="T23" fmla="*/ 54 h 73"/>
                <a:gd name="T24" fmla="*/ 30 w 90"/>
                <a:gd name="T25" fmla="*/ 49 h 73"/>
                <a:gd name="T26" fmla="*/ 21 w 90"/>
                <a:gd name="T27" fmla="*/ 47 h 73"/>
                <a:gd name="T28" fmla="*/ 34 w 90"/>
                <a:gd name="T29" fmla="*/ 34 h 73"/>
                <a:gd name="T30" fmla="*/ 41 w 90"/>
                <a:gd name="T31" fmla="*/ 28 h 73"/>
                <a:gd name="T32" fmla="*/ 45 w 90"/>
                <a:gd name="T33" fmla="*/ 28 h 73"/>
                <a:gd name="T34" fmla="*/ 49 w 90"/>
                <a:gd name="T35" fmla="*/ 15 h 73"/>
                <a:gd name="T36" fmla="*/ 56 w 90"/>
                <a:gd name="T37" fmla="*/ 9 h 73"/>
                <a:gd name="T38" fmla="*/ 62 w 90"/>
                <a:gd name="T3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3">
                  <a:moveTo>
                    <a:pt x="62" y="0"/>
                  </a:moveTo>
                  <a:cubicBezTo>
                    <a:pt x="65" y="1"/>
                    <a:pt x="62" y="4"/>
                    <a:pt x="60" y="4"/>
                  </a:cubicBezTo>
                  <a:cubicBezTo>
                    <a:pt x="61" y="8"/>
                    <a:pt x="66" y="8"/>
                    <a:pt x="64" y="15"/>
                  </a:cubicBezTo>
                  <a:cubicBezTo>
                    <a:pt x="70" y="15"/>
                    <a:pt x="75" y="15"/>
                    <a:pt x="75" y="11"/>
                  </a:cubicBezTo>
                  <a:cubicBezTo>
                    <a:pt x="83" y="14"/>
                    <a:pt x="90" y="20"/>
                    <a:pt x="90" y="28"/>
                  </a:cubicBezTo>
                  <a:cubicBezTo>
                    <a:pt x="90" y="29"/>
                    <a:pt x="86" y="32"/>
                    <a:pt x="86" y="32"/>
                  </a:cubicBezTo>
                  <a:cubicBezTo>
                    <a:pt x="84" y="37"/>
                    <a:pt x="83" y="42"/>
                    <a:pt x="79" y="47"/>
                  </a:cubicBezTo>
                  <a:cubicBezTo>
                    <a:pt x="72" y="42"/>
                    <a:pt x="72" y="52"/>
                    <a:pt x="69" y="54"/>
                  </a:cubicBezTo>
                  <a:cubicBezTo>
                    <a:pt x="60" y="57"/>
                    <a:pt x="55" y="53"/>
                    <a:pt x="45" y="51"/>
                  </a:cubicBezTo>
                  <a:cubicBezTo>
                    <a:pt x="38" y="54"/>
                    <a:pt x="45" y="66"/>
                    <a:pt x="39" y="73"/>
                  </a:cubicBezTo>
                  <a:cubicBezTo>
                    <a:pt x="31" y="69"/>
                    <a:pt x="16" y="54"/>
                    <a:pt x="6" y="66"/>
                  </a:cubicBezTo>
                  <a:cubicBezTo>
                    <a:pt x="0" y="64"/>
                    <a:pt x="8" y="57"/>
                    <a:pt x="9" y="54"/>
                  </a:cubicBezTo>
                  <a:cubicBezTo>
                    <a:pt x="16" y="52"/>
                    <a:pt x="29" y="57"/>
                    <a:pt x="30" y="49"/>
                  </a:cubicBezTo>
                  <a:cubicBezTo>
                    <a:pt x="28" y="43"/>
                    <a:pt x="24" y="52"/>
                    <a:pt x="21" y="47"/>
                  </a:cubicBezTo>
                  <a:cubicBezTo>
                    <a:pt x="25" y="41"/>
                    <a:pt x="26" y="40"/>
                    <a:pt x="34" y="34"/>
                  </a:cubicBezTo>
                  <a:cubicBezTo>
                    <a:pt x="37" y="32"/>
                    <a:pt x="39" y="29"/>
                    <a:pt x="41" y="28"/>
                  </a:cubicBezTo>
                  <a:cubicBezTo>
                    <a:pt x="42" y="27"/>
                    <a:pt x="44" y="29"/>
                    <a:pt x="45" y="28"/>
                  </a:cubicBezTo>
                  <a:cubicBezTo>
                    <a:pt x="48" y="25"/>
                    <a:pt x="56" y="12"/>
                    <a:pt x="49" y="15"/>
                  </a:cubicBezTo>
                  <a:cubicBezTo>
                    <a:pt x="45" y="14"/>
                    <a:pt x="52" y="8"/>
                    <a:pt x="56" y="9"/>
                  </a:cubicBezTo>
                  <a:cubicBezTo>
                    <a:pt x="56" y="4"/>
                    <a:pt x="60" y="3"/>
                    <a:pt x="62"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02"/>
            <p:cNvSpPr>
              <a:spLocks noEditPoints="1"/>
            </p:cNvSpPr>
            <p:nvPr/>
          </p:nvSpPr>
          <p:spPr bwMode="auto">
            <a:xfrm>
              <a:off x="5562600" y="2740025"/>
              <a:ext cx="1189038" cy="993775"/>
            </a:xfrm>
            <a:custGeom>
              <a:avLst/>
              <a:gdLst>
                <a:gd name="T0" fmla="*/ 259 w 467"/>
                <a:gd name="T1" fmla="*/ 78 h 390"/>
                <a:gd name="T2" fmla="*/ 287 w 467"/>
                <a:gd name="T3" fmla="*/ 69 h 390"/>
                <a:gd name="T4" fmla="*/ 285 w 467"/>
                <a:gd name="T5" fmla="*/ 63 h 390"/>
                <a:gd name="T6" fmla="*/ 261 w 467"/>
                <a:gd name="T7" fmla="*/ 60 h 390"/>
                <a:gd name="T8" fmla="*/ 261 w 467"/>
                <a:gd name="T9" fmla="*/ 33 h 390"/>
                <a:gd name="T10" fmla="*/ 259 w 467"/>
                <a:gd name="T11" fmla="*/ 15 h 390"/>
                <a:gd name="T12" fmla="*/ 251 w 467"/>
                <a:gd name="T13" fmla="*/ 18 h 390"/>
                <a:gd name="T14" fmla="*/ 270 w 467"/>
                <a:gd name="T15" fmla="*/ 3 h 390"/>
                <a:gd name="T16" fmla="*/ 296 w 467"/>
                <a:gd name="T17" fmla="*/ 22 h 390"/>
                <a:gd name="T18" fmla="*/ 317 w 467"/>
                <a:gd name="T19" fmla="*/ 54 h 390"/>
                <a:gd name="T20" fmla="*/ 336 w 467"/>
                <a:gd name="T21" fmla="*/ 99 h 390"/>
                <a:gd name="T22" fmla="*/ 315 w 467"/>
                <a:gd name="T23" fmla="*/ 125 h 390"/>
                <a:gd name="T24" fmla="*/ 356 w 467"/>
                <a:gd name="T25" fmla="*/ 144 h 390"/>
                <a:gd name="T26" fmla="*/ 313 w 467"/>
                <a:gd name="T27" fmla="*/ 144 h 390"/>
                <a:gd name="T28" fmla="*/ 296 w 467"/>
                <a:gd name="T29" fmla="*/ 170 h 390"/>
                <a:gd name="T30" fmla="*/ 293 w 467"/>
                <a:gd name="T31" fmla="*/ 200 h 390"/>
                <a:gd name="T32" fmla="*/ 259 w 467"/>
                <a:gd name="T33" fmla="*/ 241 h 390"/>
                <a:gd name="T34" fmla="*/ 289 w 467"/>
                <a:gd name="T35" fmla="*/ 217 h 390"/>
                <a:gd name="T36" fmla="*/ 332 w 467"/>
                <a:gd name="T37" fmla="*/ 223 h 390"/>
                <a:gd name="T38" fmla="*/ 411 w 467"/>
                <a:gd name="T39" fmla="*/ 204 h 390"/>
                <a:gd name="T40" fmla="*/ 459 w 467"/>
                <a:gd name="T41" fmla="*/ 232 h 390"/>
                <a:gd name="T42" fmla="*/ 454 w 467"/>
                <a:gd name="T43" fmla="*/ 245 h 390"/>
                <a:gd name="T44" fmla="*/ 420 w 467"/>
                <a:gd name="T45" fmla="*/ 262 h 390"/>
                <a:gd name="T46" fmla="*/ 381 w 467"/>
                <a:gd name="T47" fmla="*/ 326 h 390"/>
                <a:gd name="T48" fmla="*/ 373 w 467"/>
                <a:gd name="T49" fmla="*/ 352 h 390"/>
                <a:gd name="T50" fmla="*/ 349 w 467"/>
                <a:gd name="T51" fmla="*/ 344 h 390"/>
                <a:gd name="T52" fmla="*/ 291 w 467"/>
                <a:gd name="T53" fmla="*/ 313 h 390"/>
                <a:gd name="T54" fmla="*/ 263 w 467"/>
                <a:gd name="T55" fmla="*/ 329 h 390"/>
                <a:gd name="T56" fmla="*/ 296 w 467"/>
                <a:gd name="T57" fmla="*/ 339 h 390"/>
                <a:gd name="T58" fmla="*/ 270 w 467"/>
                <a:gd name="T59" fmla="*/ 361 h 390"/>
                <a:gd name="T60" fmla="*/ 212 w 467"/>
                <a:gd name="T61" fmla="*/ 354 h 390"/>
                <a:gd name="T62" fmla="*/ 150 w 467"/>
                <a:gd name="T63" fmla="*/ 356 h 390"/>
                <a:gd name="T64" fmla="*/ 158 w 467"/>
                <a:gd name="T65" fmla="*/ 307 h 390"/>
                <a:gd name="T66" fmla="*/ 109 w 467"/>
                <a:gd name="T67" fmla="*/ 258 h 390"/>
                <a:gd name="T68" fmla="*/ 148 w 467"/>
                <a:gd name="T69" fmla="*/ 241 h 390"/>
                <a:gd name="T70" fmla="*/ 47 w 467"/>
                <a:gd name="T71" fmla="*/ 232 h 390"/>
                <a:gd name="T72" fmla="*/ 2 w 467"/>
                <a:gd name="T73" fmla="*/ 181 h 390"/>
                <a:gd name="T74" fmla="*/ 27 w 467"/>
                <a:gd name="T75" fmla="*/ 166 h 390"/>
                <a:gd name="T76" fmla="*/ 96 w 467"/>
                <a:gd name="T77" fmla="*/ 178 h 390"/>
                <a:gd name="T78" fmla="*/ 109 w 467"/>
                <a:gd name="T79" fmla="*/ 133 h 390"/>
                <a:gd name="T80" fmla="*/ 122 w 467"/>
                <a:gd name="T81" fmla="*/ 116 h 390"/>
                <a:gd name="T82" fmla="*/ 169 w 467"/>
                <a:gd name="T83" fmla="*/ 86 h 390"/>
                <a:gd name="T84" fmla="*/ 173 w 467"/>
                <a:gd name="T85" fmla="*/ 146 h 390"/>
                <a:gd name="T86" fmla="*/ 165 w 467"/>
                <a:gd name="T87" fmla="*/ 181 h 390"/>
                <a:gd name="T88" fmla="*/ 171 w 467"/>
                <a:gd name="T89" fmla="*/ 191 h 390"/>
                <a:gd name="T90" fmla="*/ 184 w 467"/>
                <a:gd name="T91" fmla="*/ 157 h 390"/>
                <a:gd name="T92" fmla="*/ 216 w 467"/>
                <a:gd name="T93" fmla="*/ 138 h 390"/>
                <a:gd name="T94" fmla="*/ 248 w 467"/>
                <a:gd name="T95" fmla="*/ 170 h 390"/>
                <a:gd name="T96" fmla="*/ 272 w 467"/>
                <a:gd name="T97" fmla="*/ 170 h 390"/>
                <a:gd name="T98" fmla="*/ 261 w 467"/>
                <a:gd name="T99" fmla="*/ 159 h 390"/>
                <a:gd name="T100" fmla="*/ 231 w 467"/>
                <a:gd name="T101" fmla="*/ 84 h 390"/>
                <a:gd name="T102" fmla="*/ 308 w 467"/>
                <a:gd name="T103" fmla="*/ 105 h 390"/>
                <a:gd name="T104" fmla="*/ 167 w 467"/>
                <a:gd name="T105" fmla="*/ 223 h 390"/>
                <a:gd name="T106" fmla="*/ 178 w 467"/>
                <a:gd name="T107" fmla="*/ 243 h 390"/>
                <a:gd name="T108" fmla="*/ 188 w 467"/>
                <a:gd name="T109" fmla="*/ 217 h 390"/>
                <a:gd name="T110" fmla="*/ 326 w 467"/>
                <a:gd name="T111" fmla="*/ 286 h 390"/>
                <a:gd name="T112" fmla="*/ 246 w 467"/>
                <a:gd name="T113" fmla="*/ 277 h 390"/>
                <a:gd name="T114" fmla="*/ 246 w 467"/>
                <a:gd name="T115" fmla="*/ 277 h 390"/>
                <a:gd name="T116" fmla="*/ 240 w 467"/>
                <a:gd name="T117" fmla="*/ 29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390">
                  <a:moveTo>
                    <a:pt x="233" y="84"/>
                  </a:moveTo>
                  <a:cubicBezTo>
                    <a:pt x="244" y="85"/>
                    <a:pt x="240" y="73"/>
                    <a:pt x="242" y="71"/>
                  </a:cubicBezTo>
                  <a:cubicBezTo>
                    <a:pt x="248" y="66"/>
                    <a:pt x="255" y="74"/>
                    <a:pt x="259" y="78"/>
                  </a:cubicBezTo>
                  <a:cubicBezTo>
                    <a:pt x="262" y="77"/>
                    <a:pt x="258" y="75"/>
                    <a:pt x="259" y="71"/>
                  </a:cubicBezTo>
                  <a:cubicBezTo>
                    <a:pt x="265" y="73"/>
                    <a:pt x="273" y="77"/>
                    <a:pt x="270" y="73"/>
                  </a:cubicBezTo>
                  <a:cubicBezTo>
                    <a:pt x="273" y="69"/>
                    <a:pt x="283" y="72"/>
                    <a:pt x="287" y="69"/>
                  </a:cubicBezTo>
                  <a:cubicBezTo>
                    <a:pt x="289" y="75"/>
                    <a:pt x="283" y="73"/>
                    <a:pt x="283" y="78"/>
                  </a:cubicBezTo>
                  <a:cubicBezTo>
                    <a:pt x="285" y="78"/>
                    <a:pt x="287" y="78"/>
                    <a:pt x="289" y="78"/>
                  </a:cubicBezTo>
                  <a:cubicBezTo>
                    <a:pt x="293" y="72"/>
                    <a:pt x="289" y="68"/>
                    <a:pt x="285" y="63"/>
                  </a:cubicBezTo>
                  <a:cubicBezTo>
                    <a:pt x="281" y="63"/>
                    <a:pt x="279" y="67"/>
                    <a:pt x="274" y="67"/>
                  </a:cubicBezTo>
                  <a:cubicBezTo>
                    <a:pt x="276" y="57"/>
                    <a:pt x="280" y="58"/>
                    <a:pt x="270" y="56"/>
                  </a:cubicBezTo>
                  <a:cubicBezTo>
                    <a:pt x="266" y="57"/>
                    <a:pt x="268" y="63"/>
                    <a:pt x="261" y="60"/>
                  </a:cubicBezTo>
                  <a:cubicBezTo>
                    <a:pt x="256" y="57"/>
                    <a:pt x="268" y="39"/>
                    <a:pt x="255" y="39"/>
                  </a:cubicBezTo>
                  <a:cubicBezTo>
                    <a:pt x="256" y="38"/>
                    <a:pt x="256" y="36"/>
                    <a:pt x="257" y="35"/>
                  </a:cubicBezTo>
                  <a:cubicBezTo>
                    <a:pt x="258" y="34"/>
                    <a:pt x="261" y="33"/>
                    <a:pt x="261" y="33"/>
                  </a:cubicBezTo>
                  <a:cubicBezTo>
                    <a:pt x="262" y="32"/>
                    <a:pt x="261" y="29"/>
                    <a:pt x="261" y="28"/>
                  </a:cubicBezTo>
                  <a:cubicBezTo>
                    <a:pt x="263" y="27"/>
                    <a:pt x="268" y="33"/>
                    <a:pt x="270" y="28"/>
                  </a:cubicBezTo>
                  <a:cubicBezTo>
                    <a:pt x="263" y="24"/>
                    <a:pt x="271" y="20"/>
                    <a:pt x="259" y="15"/>
                  </a:cubicBezTo>
                  <a:cubicBezTo>
                    <a:pt x="250" y="18"/>
                    <a:pt x="266" y="24"/>
                    <a:pt x="259" y="24"/>
                  </a:cubicBezTo>
                  <a:cubicBezTo>
                    <a:pt x="257" y="24"/>
                    <a:pt x="255" y="24"/>
                    <a:pt x="255" y="26"/>
                  </a:cubicBezTo>
                  <a:cubicBezTo>
                    <a:pt x="251" y="26"/>
                    <a:pt x="259" y="18"/>
                    <a:pt x="251" y="18"/>
                  </a:cubicBezTo>
                  <a:cubicBezTo>
                    <a:pt x="259" y="17"/>
                    <a:pt x="255" y="5"/>
                    <a:pt x="263" y="5"/>
                  </a:cubicBezTo>
                  <a:cubicBezTo>
                    <a:pt x="273" y="5"/>
                    <a:pt x="261" y="8"/>
                    <a:pt x="263" y="13"/>
                  </a:cubicBezTo>
                  <a:cubicBezTo>
                    <a:pt x="268" y="9"/>
                    <a:pt x="274" y="10"/>
                    <a:pt x="270" y="3"/>
                  </a:cubicBezTo>
                  <a:cubicBezTo>
                    <a:pt x="276" y="0"/>
                    <a:pt x="274" y="7"/>
                    <a:pt x="274" y="11"/>
                  </a:cubicBezTo>
                  <a:cubicBezTo>
                    <a:pt x="277" y="9"/>
                    <a:pt x="280" y="8"/>
                    <a:pt x="285" y="9"/>
                  </a:cubicBezTo>
                  <a:cubicBezTo>
                    <a:pt x="284" y="17"/>
                    <a:pt x="296" y="14"/>
                    <a:pt x="296" y="22"/>
                  </a:cubicBezTo>
                  <a:cubicBezTo>
                    <a:pt x="298" y="22"/>
                    <a:pt x="300" y="22"/>
                    <a:pt x="302" y="22"/>
                  </a:cubicBezTo>
                  <a:cubicBezTo>
                    <a:pt x="300" y="30"/>
                    <a:pt x="308" y="28"/>
                    <a:pt x="306" y="37"/>
                  </a:cubicBezTo>
                  <a:cubicBezTo>
                    <a:pt x="312" y="41"/>
                    <a:pt x="315" y="47"/>
                    <a:pt x="317" y="54"/>
                  </a:cubicBezTo>
                  <a:cubicBezTo>
                    <a:pt x="315" y="63"/>
                    <a:pt x="315" y="63"/>
                    <a:pt x="317" y="71"/>
                  </a:cubicBezTo>
                  <a:cubicBezTo>
                    <a:pt x="318" y="74"/>
                    <a:pt x="320" y="76"/>
                    <a:pt x="323" y="75"/>
                  </a:cubicBezTo>
                  <a:cubicBezTo>
                    <a:pt x="322" y="90"/>
                    <a:pt x="335" y="89"/>
                    <a:pt x="336" y="99"/>
                  </a:cubicBezTo>
                  <a:cubicBezTo>
                    <a:pt x="331" y="99"/>
                    <a:pt x="330" y="95"/>
                    <a:pt x="326" y="99"/>
                  </a:cubicBezTo>
                  <a:cubicBezTo>
                    <a:pt x="327" y="105"/>
                    <a:pt x="327" y="112"/>
                    <a:pt x="330" y="116"/>
                  </a:cubicBezTo>
                  <a:cubicBezTo>
                    <a:pt x="326" y="120"/>
                    <a:pt x="315" y="117"/>
                    <a:pt x="315" y="125"/>
                  </a:cubicBezTo>
                  <a:cubicBezTo>
                    <a:pt x="316" y="143"/>
                    <a:pt x="327" y="141"/>
                    <a:pt x="343" y="142"/>
                  </a:cubicBezTo>
                  <a:cubicBezTo>
                    <a:pt x="349" y="142"/>
                    <a:pt x="348" y="148"/>
                    <a:pt x="351" y="150"/>
                  </a:cubicBezTo>
                  <a:cubicBezTo>
                    <a:pt x="353" y="149"/>
                    <a:pt x="355" y="147"/>
                    <a:pt x="356" y="144"/>
                  </a:cubicBezTo>
                  <a:cubicBezTo>
                    <a:pt x="362" y="152"/>
                    <a:pt x="362" y="172"/>
                    <a:pt x="354" y="176"/>
                  </a:cubicBezTo>
                  <a:cubicBezTo>
                    <a:pt x="338" y="177"/>
                    <a:pt x="328" y="172"/>
                    <a:pt x="319" y="166"/>
                  </a:cubicBezTo>
                  <a:cubicBezTo>
                    <a:pt x="321" y="155"/>
                    <a:pt x="313" y="153"/>
                    <a:pt x="313" y="144"/>
                  </a:cubicBezTo>
                  <a:cubicBezTo>
                    <a:pt x="303" y="143"/>
                    <a:pt x="299" y="147"/>
                    <a:pt x="300" y="157"/>
                  </a:cubicBezTo>
                  <a:cubicBezTo>
                    <a:pt x="297" y="154"/>
                    <a:pt x="297" y="156"/>
                    <a:pt x="293" y="157"/>
                  </a:cubicBezTo>
                  <a:cubicBezTo>
                    <a:pt x="293" y="162"/>
                    <a:pt x="297" y="163"/>
                    <a:pt x="296" y="170"/>
                  </a:cubicBezTo>
                  <a:cubicBezTo>
                    <a:pt x="296" y="175"/>
                    <a:pt x="307" y="170"/>
                    <a:pt x="308" y="174"/>
                  </a:cubicBezTo>
                  <a:cubicBezTo>
                    <a:pt x="311" y="186"/>
                    <a:pt x="306" y="190"/>
                    <a:pt x="300" y="196"/>
                  </a:cubicBezTo>
                  <a:cubicBezTo>
                    <a:pt x="298" y="197"/>
                    <a:pt x="298" y="201"/>
                    <a:pt x="293" y="200"/>
                  </a:cubicBezTo>
                  <a:cubicBezTo>
                    <a:pt x="294" y="197"/>
                    <a:pt x="293" y="196"/>
                    <a:pt x="291" y="196"/>
                  </a:cubicBezTo>
                  <a:cubicBezTo>
                    <a:pt x="281" y="196"/>
                    <a:pt x="276" y="202"/>
                    <a:pt x="266" y="202"/>
                  </a:cubicBezTo>
                  <a:cubicBezTo>
                    <a:pt x="256" y="207"/>
                    <a:pt x="258" y="231"/>
                    <a:pt x="259" y="241"/>
                  </a:cubicBezTo>
                  <a:cubicBezTo>
                    <a:pt x="265" y="234"/>
                    <a:pt x="269" y="225"/>
                    <a:pt x="281" y="223"/>
                  </a:cubicBezTo>
                  <a:cubicBezTo>
                    <a:pt x="281" y="221"/>
                    <a:pt x="281" y="218"/>
                    <a:pt x="281" y="215"/>
                  </a:cubicBezTo>
                  <a:cubicBezTo>
                    <a:pt x="285" y="211"/>
                    <a:pt x="285" y="216"/>
                    <a:pt x="289" y="217"/>
                  </a:cubicBezTo>
                  <a:cubicBezTo>
                    <a:pt x="294" y="215"/>
                    <a:pt x="298" y="211"/>
                    <a:pt x="306" y="213"/>
                  </a:cubicBezTo>
                  <a:cubicBezTo>
                    <a:pt x="316" y="215"/>
                    <a:pt x="318" y="224"/>
                    <a:pt x="328" y="226"/>
                  </a:cubicBezTo>
                  <a:cubicBezTo>
                    <a:pt x="330" y="225"/>
                    <a:pt x="330" y="223"/>
                    <a:pt x="332" y="223"/>
                  </a:cubicBezTo>
                  <a:cubicBezTo>
                    <a:pt x="338" y="210"/>
                    <a:pt x="349" y="208"/>
                    <a:pt x="364" y="208"/>
                  </a:cubicBezTo>
                  <a:cubicBezTo>
                    <a:pt x="376" y="215"/>
                    <a:pt x="378" y="232"/>
                    <a:pt x="388" y="241"/>
                  </a:cubicBezTo>
                  <a:cubicBezTo>
                    <a:pt x="390" y="223"/>
                    <a:pt x="400" y="213"/>
                    <a:pt x="411" y="204"/>
                  </a:cubicBezTo>
                  <a:cubicBezTo>
                    <a:pt x="432" y="203"/>
                    <a:pt x="448" y="206"/>
                    <a:pt x="461" y="213"/>
                  </a:cubicBezTo>
                  <a:cubicBezTo>
                    <a:pt x="460" y="215"/>
                    <a:pt x="461" y="217"/>
                    <a:pt x="463" y="217"/>
                  </a:cubicBezTo>
                  <a:cubicBezTo>
                    <a:pt x="463" y="224"/>
                    <a:pt x="462" y="229"/>
                    <a:pt x="459" y="232"/>
                  </a:cubicBezTo>
                  <a:cubicBezTo>
                    <a:pt x="458" y="237"/>
                    <a:pt x="462" y="239"/>
                    <a:pt x="465" y="241"/>
                  </a:cubicBezTo>
                  <a:cubicBezTo>
                    <a:pt x="467" y="244"/>
                    <a:pt x="455" y="244"/>
                    <a:pt x="456" y="241"/>
                  </a:cubicBezTo>
                  <a:cubicBezTo>
                    <a:pt x="454" y="240"/>
                    <a:pt x="455" y="244"/>
                    <a:pt x="454" y="245"/>
                  </a:cubicBezTo>
                  <a:cubicBezTo>
                    <a:pt x="453" y="245"/>
                    <a:pt x="445" y="243"/>
                    <a:pt x="444" y="243"/>
                  </a:cubicBezTo>
                  <a:cubicBezTo>
                    <a:pt x="439" y="244"/>
                    <a:pt x="438" y="248"/>
                    <a:pt x="431" y="245"/>
                  </a:cubicBezTo>
                  <a:cubicBezTo>
                    <a:pt x="426" y="249"/>
                    <a:pt x="422" y="254"/>
                    <a:pt x="420" y="262"/>
                  </a:cubicBezTo>
                  <a:cubicBezTo>
                    <a:pt x="404" y="261"/>
                    <a:pt x="404" y="276"/>
                    <a:pt x="392" y="279"/>
                  </a:cubicBezTo>
                  <a:cubicBezTo>
                    <a:pt x="389" y="278"/>
                    <a:pt x="392" y="271"/>
                    <a:pt x="388" y="271"/>
                  </a:cubicBezTo>
                  <a:cubicBezTo>
                    <a:pt x="383" y="286"/>
                    <a:pt x="383" y="307"/>
                    <a:pt x="381" y="326"/>
                  </a:cubicBezTo>
                  <a:cubicBezTo>
                    <a:pt x="372" y="332"/>
                    <a:pt x="368" y="344"/>
                    <a:pt x="356" y="348"/>
                  </a:cubicBezTo>
                  <a:cubicBezTo>
                    <a:pt x="356" y="355"/>
                    <a:pt x="354" y="365"/>
                    <a:pt x="358" y="369"/>
                  </a:cubicBezTo>
                  <a:cubicBezTo>
                    <a:pt x="364" y="364"/>
                    <a:pt x="371" y="361"/>
                    <a:pt x="373" y="352"/>
                  </a:cubicBezTo>
                  <a:cubicBezTo>
                    <a:pt x="380" y="361"/>
                    <a:pt x="364" y="366"/>
                    <a:pt x="366" y="378"/>
                  </a:cubicBezTo>
                  <a:cubicBezTo>
                    <a:pt x="350" y="378"/>
                    <a:pt x="348" y="365"/>
                    <a:pt x="343" y="354"/>
                  </a:cubicBezTo>
                  <a:cubicBezTo>
                    <a:pt x="346" y="352"/>
                    <a:pt x="346" y="346"/>
                    <a:pt x="349" y="344"/>
                  </a:cubicBezTo>
                  <a:cubicBezTo>
                    <a:pt x="349" y="337"/>
                    <a:pt x="345" y="335"/>
                    <a:pt x="343" y="331"/>
                  </a:cubicBezTo>
                  <a:cubicBezTo>
                    <a:pt x="327" y="330"/>
                    <a:pt x="321" y="335"/>
                    <a:pt x="304" y="331"/>
                  </a:cubicBezTo>
                  <a:cubicBezTo>
                    <a:pt x="302" y="323"/>
                    <a:pt x="295" y="320"/>
                    <a:pt x="291" y="313"/>
                  </a:cubicBezTo>
                  <a:cubicBezTo>
                    <a:pt x="283" y="315"/>
                    <a:pt x="279" y="311"/>
                    <a:pt x="272" y="311"/>
                  </a:cubicBezTo>
                  <a:cubicBezTo>
                    <a:pt x="264" y="312"/>
                    <a:pt x="272" y="320"/>
                    <a:pt x="270" y="324"/>
                  </a:cubicBezTo>
                  <a:cubicBezTo>
                    <a:pt x="269" y="327"/>
                    <a:pt x="264" y="324"/>
                    <a:pt x="263" y="329"/>
                  </a:cubicBezTo>
                  <a:cubicBezTo>
                    <a:pt x="263" y="335"/>
                    <a:pt x="265" y="341"/>
                    <a:pt x="268" y="348"/>
                  </a:cubicBezTo>
                  <a:cubicBezTo>
                    <a:pt x="276" y="344"/>
                    <a:pt x="274" y="330"/>
                    <a:pt x="283" y="326"/>
                  </a:cubicBezTo>
                  <a:cubicBezTo>
                    <a:pt x="290" y="328"/>
                    <a:pt x="294" y="332"/>
                    <a:pt x="296" y="339"/>
                  </a:cubicBezTo>
                  <a:cubicBezTo>
                    <a:pt x="293" y="341"/>
                    <a:pt x="288" y="341"/>
                    <a:pt x="287" y="346"/>
                  </a:cubicBezTo>
                  <a:cubicBezTo>
                    <a:pt x="289" y="358"/>
                    <a:pt x="299" y="363"/>
                    <a:pt x="302" y="374"/>
                  </a:cubicBezTo>
                  <a:cubicBezTo>
                    <a:pt x="291" y="390"/>
                    <a:pt x="276" y="368"/>
                    <a:pt x="270" y="361"/>
                  </a:cubicBezTo>
                  <a:cubicBezTo>
                    <a:pt x="262" y="361"/>
                    <a:pt x="261" y="369"/>
                    <a:pt x="253" y="369"/>
                  </a:cubicBezTo>
                  <a:cubicBezTo>
                    <a:pt x="242" y="363"/>
                    <a:pt x="230" y="359"/>
                    <a:pt x="227" y="346"/>
                  </a:cubicBezTo>
                  <a:cubicBezTo>
                    <a:pt x="218" y="344"/>
                    <a:pt x="222" y="356"/>
                    <a:pt x="212" y="354"/>
                  </a:cubicBezTo>
                  <a:cubicBezTo>
                    <a:pt x="212" y="357"/>
                    <a:pt x="212" y="360"/>
                    <a:pt x="212" y="363"/>
                  </a:cubicBezTo>
                  <a:cubicBezTo>
                    <a:pt x="206" y="365"/>
                    <a:pt x="199" y="367"/>
                    <a:pt x="197" y="374"/>
                  </a:cubicBezTo>
                  <a:cubicBezTo>
                    <a:pt x="181" y="368"/>
                    <a:pt x="164" y="364"/>
                    <a:pt x="150" y="356"/>
                  </a:cubicBezTo>
                  <a:cubicBezTo>
                    <a:pt x="150" y="352"/>
                    <a:pt x="150" y="348"/>
                    <a:pt x="150" y="344"/>
                  </a:cubicBezTo>
                  <a:cubicBezTo>
                    <a:pt x="160" y="335"/>
                    <a:pt x="175" y="331"/>
                    <a:pt x="184" y="322"/>
                  </a:cubicBezTo>
                  <a:cubicBezTo>
                    <a:pt x="182" y="311"/>
                    <a:pt x="166" y="313"/>
                    <a:pt x="158" y="307"/>
                  </a:cubicBezTo>
                  <a:cubicBezTo>
                    <a:pt x="151" y="306"/>
                    <a:pt x="146" y="308"/>
                    <a:pt x="141" y="309"/>
                  </a:cubicBezTo>
                  <a:cubicBezTo>
                    <a:pt x="131" y="309"/>
                    <a:pt x="131" y="298"/>
                    <a:pt x="120" y="298"/>
                  </a:cubicBezTo>
                  <a:cubicBezTo>
                    <a:pt x="115" y="286"/>
                    <a:pt x="100" y="280"/>
                    <a:pt x="109" y="258"/>
                  </a:cubicBezTo>
                  <a:cubicBezTo>
                    <a:pt x="129" y="257"/>
                    <a:pt x="141" y="249"/>
                    <a:pt x="158" y="245"/>
                  </a:cubicBezTo>
                  <a:cubicBezTo>
                    <a:pt x="158" y="238"/>
                    <a:pt x="161" y="228"/>
                    <a:pt x="154" y="228"/>
                  </a:cubicBezTo>
                  <a:cubicBezTo>
                    <a:pt x="146" y="226"/>
                    <a:pt x="148" y="234"/>
                    <a:pt x="148" y="241"/>
                  </a:cubicBezTo>
                  <a:cubicBezTo>
                    <a:pt x="140" y="235"/>
                    <a:pt x="128" y="234"/>
                    <a:pt x="124" y="226"/>
                  </a:cubicBezTo>
                  <a:cubicBezTo>
                    <a:pt x="110" y="227"/>
                    <a:pt x="104" y="219"/>
                    <a:pt x="96" y="215"/>
                  </a:cubicBezTo>
                  <a:cubicBezTo>
                    <a:pt x="78" y="218"/>
                    <a:pt x="62" y="225"/>
                    <a:pt x="47" y="232"/>
                  </a:cubicBezTo>
                  <a:cubicBezTo>
                    <a:pt x="40" y="227"/>
                    <a:pt x="32" y="224"/>
                    <a:pt x="25" y="219"/>
                  </a:cubicBezTo>
                  <a:cubicBezTo>
                    <a:pt x="19" y="215"/>
                    <a:pt x="13" y="209"/>
                    <a:pt x="6" y="206"/>
                  </a:cubicBezTo>
                  <a:cubicBezTo>
                    <a:pt x="8" y="194"/>
                    <a:pt x="0" y="193"/>
                    <a:pt x="2" y="181"/>
                  </a:cubicBezTo>
                  <a:cubicBezTo>
                    <a:pt x="5" y="180"/>
                    <a:pt x="9" y="174"/>
                    <a:pt x="12" y="172"/>
                  </a:cubicBezTo>
                  <a:cubicBezTo>
                    <a:pt x="14" y="171"/>
                    <a:pt x="17" y="173"/>
                    <a:pt x="19" y="172"/>
                  </a:cubicBezTo>
                  <a:cubicBezTo>
                    <a:pt x="20" y="172"/>
                    <a:pt x="24" y="166"/>
                    <a:pt x="27" y="166"/>
                  </a:cubicBezTo>
                  <a:cubicBezTo>
                    <a:pt x="45" y="162"/>
                    <a:pt x="66" y="167"/>
                    <a:pt x="77" y="176"/>
                  </a:cubicBezTo>
                  <a:cubicBezTo>
                    <a:pt x="82" y="177"/>
                    <a:pt x="84" y="174"/>
                    <a:pt x="83" y="170"/>
                  </a:cubicBezTo>
                  <a:cubicBezTo>
                    <a:pt x="86" y="174"/>
                    <a:pt x="91" y="177"/>
                    <a:pt x="96" y="178"/>
                  </a:cubicBezTo>
                  <a:cubicBezTo>
                    <a:pt x="101" y="175"/>
                    <a:pt x="106" y="173"/>
                    <a:pt x="105" y="163"/>
                  </a:cubicBezTo>
                  <a:cubicBezTo>
                    <a:pt x="110" y="164"/>
                    <a:pt x="115" y="164"/>
                    <a:pt x="118" y="161"/>
                  </a:cubicBezTo>
                  <a:cubicBezTo>
                    <a:pt x="122" y="145"/>
                    <a:pt x="103" y="144"/>
                    <a:pt x="109" y="133"/>
                  </a:cubicBezTo>
                  <a:cubicBezTo>
                    <a:pt x="119" y="132"/>
                    <a:pt x="122" y="138"/>
                    <a:pt x="122" y="146"/>
                  </a:cubicBezTo>
                  <a:cubicBezTo>
                    <a:pt x="130" y="145"/>
                    <a:pt x="122" y="140"/>
                    <a:pt x="124" y="135"/>
                  </a:cubicBezTo>
                  <a:cubicBezTo>
                    <a:pt x="125" y="134"/>
                    <a:pt x="125" y="123"/>
                    <a:pt x="122" y="116"/>
                  </a:cubicBezTo>
                  <a:cubicBezTo>
                    <a:pt x="118" y="109"/>
                    <a:pt x="110" y="91"/>
                    <a:pt x="115" y="75"/>
                  </a:cubicBezTo>
                  <a:cubicBezTo>
                    <a:pt x="131" y="77"/>
                    <a:pt x="145" y="73"/>
                    <a:pt x="156" y="78"/>
                  </a:cubicBezTo>
                  <a:cubicBezTo>
                    <a:pt x="161" y="80"/>
                    <a:pt x="162" y="90"/>
                    <a:pt x="169" y="86"/>
                  </a:cubicBezTo>
                  <a:cubicBezTo>
                    <a:pt x="170" y="105"/>
                    <a:pt x="180" y="113"/>
                    <a:pt x="182" y="131"/>
                  </a:cubicBezTo>
                  <a:cubicBezTo>
                    <a:pt x="186" y="137"/>
                    <a:pt x="177" y="135"/>
                    <a:pt x="175" y="138"/>
                  </a:cubicBezTo>
                  <a:cubicBezTo>
                    <a:pt x="174" y="140"/>
                    <a:pt x="175" y="143"/>
                    <a:pt x="173" y="146"/>
                  </a:cubicBezTo>
                  <a:cubicBezTo>
                    <a:pt x="172" y="149"/>
                    <a:pt x="170" y="150"/>
                    <a:pt x="169" y="153"/>
                  </a:cubicBezTo>
                  <a:cubicBezTo>
                    <a:pt x="168" y="156"/>
                    <a:pt x="169" y="160"/>
                    <a:pt x="169" y="163"/>
                  </a:cubicBezTo>
                  <a:cubicBezTo>
                    <a:pt x="168" y="170"/>
                    <a:pt x="165" y="176"/>
                    <a:pt x="165" y="181"/>
                  </a:cubicBezTo>
                  <a:cubicBezTo>
                    <a:pt x="164" y="186"/>
                    <a:pt x="170" y="196"/>
                    <a:pt x="163" y="202"/>
                  </a:cubicBezTo>
                  <a:cubicBezTo>
                    <a:pt x="166" y="208"/>
                    <a:pt x="176" y="209"/>
                    <a:pt x="182" y="206"/>
                  </a:cubicBezTo>
                  <a:cubicBezTo>
                    <a:pt x="183" y="197"/>
                    <a:pt x="176" y="195"/>
                    <a:pt x="171" y="191"/>
                  </a:cubicBezTo>
                  <a:cubicBezTo>
                    <a:pt x="172" y="188"/>
                    <a:pt x="173" y="184"/>
                    <a:pt x="173" y="181"/>
                  </a:cubicBezTo>
                  <a:cubicBezTo>
                    <a:pt x="174" y="175"/>
                    <a:pt x="172" y="173"/>
                    <a:pt x="175" y="170"/>
                  </a:cubicBezTo>
                  <a:cubicBezTo>
                    <a:pt x="177" y="168"/>
                    <a:pt x="183" y="161"/>
                    <a:pt x="184" y="157"/>
                  </a:cubicBezTo>
                  <a:cubicBezTo>
                    <a:pt x="185" y="154"/>
                    <a:pt x="182" y="152"/>
                    <a:pt x="182" y="148"/>
                  </a:cubicBezTo>
                  <a:cubicBezTo>
                    <a:pt x="182" y="144"/>
                    <a:pt x="189" y="141"/>
                    <a:pt x="184" y="138"/>
                  </a:cubicBezTo>
                  <a:cubicBezTo>
                    <a:pt x="198" y="138"/>
                    <a:pt x="206" y="129"/>
                    <a:pt x="216" y="138"/>
                  </a:cubicBezTo>
                  <a:cubicBezTo>
                    <a:pt x="219" y="147"/>
                    <a:pt x="210" y="146"/>
                    <a:pt x="212" y="155"/>
                  </a:cubicBezTo>
                  <a:cubicBezTo>
                    <a:pt x="215" y="162"/>
                    <a:pt x="228" y="159"/>
                    <a:pt x="236" y="161"/>
                  </a:cubicBezTo>
                  <a:cubicBezTo>
                    <a:pt x="237" y="167"/>
                    <a:pt x="244" y="167"/>
                    <a:pt x="248" y="170"/>
                  </a:cubicBezTo>
                  <a:cubicBezTo>
                    <a:pt x="253" y="171"/>
                    <a:pt x="254" y="168"/>
                    <a:pt x="257" y="168"/>
                  </a:cubicBezTo>
                  <a:cubicBezTo>
                    <a:pt x="262" y="167"/>
                    <a:pt x="260" y="171"/>
                    <a:pt x="263" y="172"/>
                  </a:cubicBezTo>
                  <a:cubicBezTo>
                    <a:pt x="268" y="173"/>
                    <a:pt x="269" y="170"/>
                    <a:pt x="272" y="170"/>
                  </a:cubicBezTo>
                  <a:cubicBezTo>
                    <a:pt x="275" y="170"/>
                    <a:pt x="276" y="172"/>
                    <a:pt x="278" y="172"/>
                  </a:cubicBezTo>
                  <a:cubicBezTo>
                    <a:pt x="284" y="171"/>
                    <a:pt x="287" y="162"/>
                    <a:pt x="293" y="168"/>
                  </a:cubicBezTo>
                  <a:cubicBezTo>
                    <a:pt x="290" y="157"/>
                    <a:pt x="274" y="160"/>
                    <a:pt x="261" y="159"/>
                  </a:cubicBezTo>
                  <a:cubicBezTo>
                    <a:pt x="249" y="151"/>
                    <a:pt x="236" y="144"/>
                    <a:pt x="231" y="129"/>
                  </a:cubicBezTo>
                  <a:cubicBezTo>
                    <a:pt x="239" y="116"/>
                    <a:pt x="234" y="104"/>
                    <a:pt x="242" y="93"/>
                  </a:cubicBezTo>
                  <a:cubicBezTo>
                    <a:pt x="237" y="91"/>
                    <a:pt x="235" y="87"/>
                    <a:pt x="231" y="84"/>
                  </a:cubicBezTo>
                  <a:cubicBezTo>
                    <a:pt x="232" y="82"/>
                    <a:pt x="233" y="83"/>
                    <a:pt x="233" y="84"/>
                  </a:cubicBezTo>
                  <a:close/>
                  <a:moveTo>
                    <a:pt x="300" y="131"/>
                  </a:moveTo>
                  <a:cubicBezTo>
                    <a:pt x="309" y="131"/>
                    <a:pt x="318" y="117"/>
                    <a:pt x="308" y="105"/>
                  </a:cubicBezTo>
                  <a:cubicBezTo>
                    <a:pt x="285" y="103"/>
                    <a:pt x="285" y="131"/>
                    <a:pt x="300" y="131"/>
                  </a:cubicBezTo>
                  <a:close/>
                  <a:moveTo>
                    <a:pt x="180" y="230"/>
                  </a:moveTo>
                  <a:cubicBezTo>
                    <a:pt x="170" y="233"/>
                    <a:pt x="174" y="223"/>
                    <a:pt x="167" y="223"/>
                  </a:cubicBezTo>
                  <a:cubicBezTo>
                    <a:pt x="164" y="230"/>
                    <a:pt x="165" y="236"/>
                    <a:pt x="171" y="238"/>
                  </a:cubicBezTo>
                  <a:cubicBezTo>
                    <a:pt x="173" y="236"/>
                    <a:pt x="176" y="234"/>
                    <a:pt x="180" y="234"/>
                  </a:cubicBezTo>
                  <a:cubicBezTo>
                    <a:pt x="180" y="238"/>
                    <a:pt x="177" y="239"/>
                    <a:pt x="178" y="243"/>
                  </a:cubicBezTo>
                  <a:cubicBezTo>
                    <a:pt x="188" y="243"/>
                    <a:pt x="195" y="246"/>
                    <a:pt x="208" y="245"/>
                  </a:cubicBezTo>
                  <a:cubicBezTo>
                    <a:pt x="205" y="235"/>
                    <a:pt x="198" y="229"/>
                    <a:pt x="195" y="219"/>
                  </a:cubicBezTo>
                  <a:cubicBezTo>
                    <a:pt x="192" y="219"/>
                    <a:pt x="192" y="216"/>
                    <a:pt x="188" y="217"/>
                  </a:cubicBezTo>
                  <a:cubicBezTo>
                    <a:pt x="185" y="221"/>
                    <a:pt x="182" y="225"/>
                    <a:pt x="180" y="230"/>
                  </a:cubicBezTo>
                  <a:close/>
                  <a:moveTo>
                    <a:pt x="300" y="277"/>
                  </a:moveTo>
                  <a:cubicBezTo>
                    <a:pt x="310" y="279"/>
                    <a:pt x="316" y="284"/>
                    <a:pt x="326" y="286"/>
                  </a:cubicBezTo>
                  <a:cubicBezTo>
                    <a:pt x="325" y="275"/>
                    <a:pt x="326" y="264"/>
                    <a:pt x="319" y="260"/>
                  </a:cubicBezTo>
                  <a:cubicBezTo>
                    <a:pt x="318" y="271"/>
                    <a:pt x="300" y="265"/>
                    <a:pt x="300" y="277"/>
                  </a:cubicBezTo>
                  <a:close/>
                  <a:moveTo>
                    <a:pt x="246" y="277"/>
                  </a:moveTo>
                  <a:cubicBezTo>
                    <a:pt x="244" y="289"/>
                    <a:pt x="253" y="290"/>
                    <a:pt x="261" y="292"/>
                  </a:cubicBezTo>
                  <a:cubicBezTo>
                    <a:pt x="264" y="288"/>
                    <a:pt x="267" y="285"/>
                    <a:pt x="266" y="277"/>
                  </a:cubicBezTo>
                  <a:cubicBezTo>
                    <a:pt x="260" y="272"/>
                    <a:pt x="252" y="272"/>
                    <a:pt x="246" y="277"/>
                  </a:cubicBezTo>
                  <a:close/>
                  <a:moveTo>
                    <a:pt x="221" y="279"/>
                  </a:moveTo>
                  <a:cubicBezTo>
                    <a:pt x="214" y="290"/>
                    <a:pt x="220" y="305"/>
                    <a:pt x="233" y="303"/>
                  </a:cubicBezTo>
                  <a:cubicBezTo>
                    <a:pt x="234" y="300"/>
                    <a:pt x="238" y="300"/>
                    <a:pt x="240" y="298"/>
                  </a:cubicBezTo>
                  <a:cubicBezTo>
                    <a:pt x="242" y="284"/>
                    <a:pt x="235" y="277"/>
                    <a:pt x="221" y="27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03"/>
            <p:cNvSpPr>
              <a:spLocks noEditPoints="1"/>
            </p:cNvSpPr>
            <p:nvPr/>
          </p:nvSpPr>
          <p:spPr bwMode="auto">
            <a:xfrm>
              <a:off x="6545263" y="3014662"/>
              <a:ext cx="646113" cy="665163"/>
            </a:xfrm>
            <a:custGeom>
              <a:avLst/>
              <a:gdLst>
                <a:gd name="T0" fmla="*/ 197 w 253"/>
                <a:gd name="T1" fmla="*/ 143 h 261"/>
                <a:gd name="T2" fmla="*/ 146 w 253"/>
                <a:gd name="T3" fmla="*/ 175 h 261"/>
                <a:gd name="T4" fmla="*/ 133 w 253"/>
                <a:gd name="T5" fmla="*/ 197 h 261"/>
                <a:gd name="T6" fmla="*/ 107 w 253"/>
                <a:gd name="T7" fmla="*/ 156 h 261"/>
                <a:gd name="T8" fmla="*/ 111 w 253"/>
                <a:gd name="T9" fmla="*/ 171 h 261"/>
                <a:gd name="T10" fmla="*/ 75 w 253"/>
                <a:gd name="T11" fmla="*/ 212 h 261"/>
                <a:gd name="T12" fmla="*/ 58 w 253"/>
                <a:gd name="T13" fmla="*/ 242 h 261"/>
                <a:gd name="T14" fmla="*/ 13 w 253"/>
                <a:gd name="T15" fmla="*/ 255 h 261"/>
                <a:gd name="T16" fmla="*/ 17 w 253"/>
                <a:gd name="T17" fmla="*/ 203 h 261"/>
                <a:gd name="T18" fmla="*/ 2 w 253"/>
                <a:gd name="T19" fmla="*/ 216 h 261"/>
                <a:gd name="T20" fmla="*/ 36 w 253"/>
                <a:gd name="T21" fmla="*/ 160 h 261"/>
                <a:gd name="T22" fmla="*/ 49 w 253"/>
                <a:gd name="T23" fmla="*/ 167 h 261"/>
                <a:gd name="T24" fmla="*/ 64 w 253"/>
                <a:gd name="T25" fmla="*/ 156 h 261"/>
                <a:gd name="T26" fmla="*/ 79 w 253"/>
                <a:gd name="T27" fmla="*/ 150 h 261"/>
                <a:gd name="T28" fmla="*/ 85 w 253"/>
                <a:gd name="T29" fmla="*/ 141 h 261"/>
                <a:gd name="T30" fmla="*/ 124 w 253"/>
                <a:gd name="T31" fmla="*/ 128 h 261"/>
                <a:gd name="T32" fmla="*/ 146 w 253"/>
                <a:gd name="T33" fmla="*/ 124 h 261"/>
                <a:gd name="T34" fmla="*/ 126 w 253"/>
                <a:gd name="T35" fmla="*/ 100 h 261"/>
                <a:gd name="T36" fmla="*/ 103 w 253"/>
                <a:gd name="T37" fmla="*/ 111 h 261"/>
                <a:gd name="T38" fmla="*/ 94 w 253"/>
                <a:gd name="T39" fmla="*/ 107 h 261"/>
                <a:gd name="T40" fmla="*/ 60 w 253"/>
                <a:gd name="T41" fmla="*/ 32 h 261"/>
                <a:gd name="T42" fmla="*/ 109 w 253"/>
                <a:gd name="T43" fmla="*/ 32 h 261"/>
                <a:gd name="T44" fmla="*/ 131 w 253"/>
                <a:gd name="T45" fmla="*/ 38 h 261"/>
                <a:gd name="T46" fmla="*/ 141 w 253"/>
                <a:gd name="T47" fmla="*/ 38 h 261"/>
                <a:gd name="T48" fmla="*/ 150 w 253"/>
                <a:gd name="T49" fmla="*/ 27 h 261"/>
                <a:gd name="T50" fmla="*/ 158 w 253"/>
                <a:gd name="T51" fmla="*/ 19 h 261"/>
                <a:gd name="T52" fmla="*/ 171 w 253"/>
                <a:gd name="T53" fmla="*/ 4 h 261"/>
                <a:gd name="T54" fmla="*/ 214 w 253"/>
                <a:gd name="T55" fmla="*/ 23 h 261"/>
                <a:gd name="T56" fmla="*/ 218 w 253"/>
                <a:gd name="T57" fmla="*/ 81 h 261"/>
                <a:gd name="T58" fmla="*/ 242 w 253"/>
                <a:gd name="T59" fmla="*/ 143 h 261"/>
                <a:gd name="T60" fmla="*/ 227 w 253"/>
                <a:gd name="T61" fmla="*/ 156 h 261"/>
                <a:gd name="T62" fmla="*/ 156 w 253"/>
                <a:gd name="T63" fmla="*/ 126 h 261"/>
                <a:gd name="T64" fmla="*/ 156 w 253"/>
                <a:gd name="T65" fmla="*/ 12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3" h="261">
                  <a:moveTo>
                    <a:pt x="223" y="165"/>
                  </a:moveTo>
                  <a:cubicBezTo>
                    <a:pt x="211" y="161"/>
                    <a:pt x="200" y="156"/>
                    <a:pt x="197" y="143"/>
                  </a:cubicBezTo>
                  <a:cubicBezTo>
                    <a:pt x="191" y="142"/>
                    <a:pt x="187" y="147"/>
                    <a:pt x="182" y="150"/>
                  </a:cubicBezTo>
                  <a:cubicBezTo>
                    <a:pt x="169" y="157"/>
                    <a:pt x="155" y="162"/>
                    <a:pt x="146" y="175"/>
                  </a:cubicBezTo>
                  <a:cubicBezTo>
                    <a:pt x="145" y="181"/>
                    <a:pt x="149" y="180"/>
                    <a:pt x="148" y="186"/>
                  </a:cubicBezTo>
                  <a:cubicBezTo>
                    <a:pt x="144" y="191"/>
                    <a:pt x="136" y="191"/>
                    <a:pt x="133" y="197"/>
                  </a:cubicBezTo>
                  <a:cubicBezTo>
                    <a:pt x="127" y="192"/>
                    <a:pt x="137" y="184"/>
                    <a:pt x="137" y="178"/>
                  </a:cubicBezTo>
                  <a:cubicBezTo>
                    <a:pt x="132" y="165"/>
                    <a:pt x="116" y="165"/>
                    <a:pt x="107" y="156"/>
                  </a:cubicBezTo>
                  <a:cubicBezTo>
                    <a:pt x="105" y="158"/>
                    <a:pt x="102" y="158"/>
                    <a:pt x="98" y="158"/>
                  </a:cubicBezTo>
                  <a:cubicBezTo>
                    <a:pt x="101" y="164"/>
                    <a:pt x="106" y="168"/>
                    <a:pt x="111" y="171"/>
                  </a:cubicBezTo>
                  <a:cubicBezTo>
                    <a:pt x="111" y="175"/>
                    <a:pt x="111" y="180"/>
                    <a:pt x="111" y="184"/>
                  </a:cubicBezTo>
                  <a:cubicBezTo>
                    <a:pt x="99" y="193"/>
                    <a:pt x="87" y="203"/>
                    <a:pt x="75" y="212"/>
                  </a:cubicBezTo>
                  <a:cubicBezTo>
                    <a:pt x="65" y="208"/>
                    <a:pt x="49" y="210"/>
                    <a:pt x="43" y="216"/>
                  </a:cubicBezTo>
                  <a:cubicBezTo>
                    <a:pt x="41" y="231"/>
                    <a:pt x="47" y="239"/>
                    <a:pt x="58" y="242"/>
                  </a:cubicBezTo>
                  <a:cubicBezTo>
                    <a:pt x="59" y="252"/>
                    <a:pt x="49" y="251"/>
                    <a:pt x="51" y="261"/>
                  </a:cubicBezTo>
                  <a:cubicBezTo>
                    <a:pt x="41" y="252"/>
                    <a:pt x="26" y="259"/>
                    <a:pt x="13" y="255"/>
                  </a:cubicBezTo>
                  <a:cubicBezTo>
                    <a:pt x="11" y="251"/>
                    <a:pt x="11" y="246"/>
                    <a:pt x="8" y="244"/>
                  </a:cubicBezTo>
                  <a:cubicBezTo>
                    <a:pt x="16" y="230"/>
                    <a:pt x="15" y="221"/>
                    <a:pt x="17" y="203"/>
                  </a:cubicBezTo>
                  <a:cubicBezTo>
                    <a:pt x="9" y="201"/>
                    <a:pt x="9" y="209"/>
                    <a:pt x="4" y="210"/>
                  </a:cubicBezTo>
                  <a:cubicBezTo>
                    <a:pt x="3" y="214"/>
                    <a:pt x="10" y="217"/>
                    <a:pt x="2" y="216"/>
                  </a:cubicBezTo>
                  <a:cubicBezTo>
                    <a:pt x="0" y="204"/>
                    <a:pt x="8" y="202"/>
                    <a:pt x="15" y="199"/>
                  </a:cubicBezTo>
                  <a:cubicBezTo>
                    <a:pt x="19" y="184"/>
                    <a:pt x="35" y="179"/>
                    <a:pt x="36" y="160"/>
                  </a:cubicBezTo>
                  <a:cubicBezTo>
                    <a:pt x="42" y="162"/>
                    <a:pt x="35" y="167"/>
                    <a:pt x="36" y="171"/>
                  </a:cubicBezTo>
                  <a:cubicBezTo>
                    <a:pt x="39" y="177"/>
                    <a:pt x="41" y="163"/>
                    <a:pt x="49" y="167"/>
                  </a:cubicBezTo>
                  <a:cubicBezTo>
                    <a:pt x="55" y="165"/>
                    <a:pt x="43" y="163"/>
                    <a:pt x="47" y="156"/>
                  </a:cubicBezTo>
                  <a:cubicBezTo>
                    <a:pt x="50" y="153"/>
                    <a:pt x="61" y="153"/>
                    <a:pt x="64" y="156"/>
                  </a:cubicBezTo>
                  <a:cubicBezTo>
                    <a:pt x="67" y="151"/>
                    <a:pt x="71" y="154"/>
                    <a:pt x="75" y="154"/>
                  </a:cubicBezTo>
                  <a:cubicBezTo>
                    <a:pt x="77" y="154"/>
                    <a:pt x="78" y="150"/>
                    <a:pt x="79" y="150"/>
                  </a:cubicBezTo>
                  <a:cubicBezTo>
                    <a:pt x="80" y="149"/>
                    <a:pt x="82" y="153"/>
                    <a:pt x="83" y="152"/>
                  </a:cubicBezTo>
                  <a:cubicBezTo>
                    <a:pt x="86" y="151"/>
                    <a:pt x="98" y="141"/>
                    <a:pt x="85" y="141"/>
                  </a:cubicBezTo>
                  <a:cubicBezTo>
                    <a:pt x="86" y="138"/>
                    <a:pt x="90" y="139"/>
                    <a:pt x="90" y="141"/>
                  </a:cubicBezTo>
                  <a:cubicBezTo>
                    <a:pt x="106" y="145"/>
                    <a:pt x="113" y="131"/>
                    <a:pt x="124" y="128"/>
                  </a:cubicBezTo>
                  <a:cubicBezTo>
                    <a:pt x="128" y="127"/>
                    <a:pt x="130" y="131"/>
                    <a:pt x="133" y="130"/>
                  </a:cubicBezTo>
                  <a:cubicBezTo>
                    <a:pt x="137" y="129"/>
                    <a:pt x="141" y="124"/>
                    <a:pt x="146" y="124"/>
                  </a:cubicBezTo>
                  <a:cubicBezTo>
                    <a:pt x="149" y="113"/>
                    <a:pt x="142" y="103"/>
                    <a:pt x="150" y="96"/>
                  </a:cubicBezTo>
                  <a:cubicBezTo>
                    <a:pt x="141" y="98"/>
                    <a:pt x="135" y="94"/>
                    <a:pt x="126" y="100"/>
                  </a:cubicBezTo>
                  <a:cubicBezTo>
                    <a:pt x="123" y="103"/>
                    <a:pt x="117" y="105"/>
                    <a:pt x="118" y="113"/>
                  </a:cubicBezTo>
                  <a:cubicBezTo>
                    <a:pt x="114" y="113"/>
                    <a:pt x="107" y="104"/>
                    <a:pt x="103" y="111"/>
                  </a:cubicBezTo>
                  <a:cubicBezTo>
                    <a:pt x="98" y="111"/>
                    <a:pt x="105" y="106"/>
                    <a:pt x="103" y="100"/>
                  </a:cubicBezTo>
                  <a:cubicBezTo>
                    <a:pt x="101" y="104"/>
                    <a:pt x="96" y="104"/>
                    <a:pt x="94" y="107"/>
                  </a:cubicBezTo>
                  <a:cubicBezTo>
                    <a:pt x="78" y="94"/>
                    <a:pt x="70" y="74"/>
                    <a:pt x="55" y="60"/>
                  </a:cubicBezTo>
                  <a:cubicBezTo>
                    <a:pt x="59" y="49"/>
                    <a:pt x="63" y="44"/>
                    <a:pt x="60" y="32"/>
                  </a:cubicBezTo>
                  <a:cubicBezTo>
                    <a:pt x="65" y="24"/>
                    <a:pt x="87" y="24"/>
                    <a:pt x="103" y="27"/>
                  </a:cubicBezTo>
                  <a:cubicBezTo>
                    <a:pt x="104" y="28"/>
                    <a:pt x="108" y="32"/>
                    <a:pt x="109" y="32"/>
                  </a:cubicBezTo>
                  <a:cubicBezTo>
                    <a:pt x="112" y="32"/>
                    <a:pt x="115" y="31"/>
                    <a:pt x="118" y="32"/>
                  </a:cubicBezTo>
                  <a:cubicBezTo>
                    <a:pt x="122" y="33"/>
                    <a:pt x="125" y="43"/>
                    <a:pt x="131" y="38"/>
                  </a:cubicBezTo>
                  <a:cubicBezTo>
                    <a:pt x="132" y="41"/>
                    <a:pt x="134" y="45"/>
                    <a:pt x="139" y="45"/>
                  </a:cubicBezTo>
                  <a:cubicBezTo>
                    <a:pt x="143" y="42"/>
                    <a:pt x="137" y="42"/>
                    <a:pt x="141" y="38"/>
                  </a:cubicBezTo>
                  <a:cubicBezTo>
                    <a:pt x="143" y="37"/>
                    <a:pt x="148" y="36"/>
                    <a:pt x="150" y="34"/>
                  </a:cubicBezTo>
                  <a:cubicBezTo>
                    <a:pt x="151" y="33"/>
                    <a:pt x="149" y="29"/>
                    <a:pt x="150" y="27"/>
                  </a:cubicBezTo>
                  <a:cubicBezTo>
                    <a:pt x="151" y="26"/>
                    <a:pt x="155" y="27"/>
                    <a:pt x="156" y="25"/>
                  </a:cubicBezTo>
                  <a:cubicBezTo>
                    <a:pt x="158" y="24"/>
                    <a:pt x="157" y="20"/>
                    <a:pt x="158" y="19"/>
                  </a:cubicBezTo>
                  <a:cubicBezTo>
                    <a:pt x="161" y="16"/>
                    <a:pt x="166" y="12"/>
                    <a:pt x="169" y="12"/>
                  </a:cubicBezTo>
                  <a:cubicBezTo>
                    <a:pt x="168" y="8"/>
                    <a:pt x="171" y="7"/>
                    <a:pt x="171" y="4"/>
                  </a:cubicBezTo>
                  <a:cubicBezTo>
                    <a:pt x="176" y="4"/>
                    <a:pt x="179" y="3"/>
                    <a:pt x="180" y="0"/>
                  </a:cubicBezTo>
                  <a:cubicBezTo>
                    <a:pt x="196" y="3"/>
                    <a:pt x="203" y="15"/>
                    <a:pt x="214" y="23"/>
                  </a:cubicBezTo>
                  <a:cubicBezTo>
                    <a:pt x="220" y="47"/>
                    <a:pt x="210" y="66"/>
                    <a:pt x="203" y="83"/>
                  </a:cubicBezTo>
                  <a:cubicBezTo>
                    <a:pt x="212" y="77"/>
                    <a:pt x="218" y="89"/>
                    <a:pt x="218" y="81"/>
                  </a:cubicBezTo>
                  <a:cubicBezTo>
                    <a:pt x="232" y="88"/>
                    <a:pt x="240" y="112"/>
                    <a:pt x="231" y="124"/>
                  </a:cubicBezTo>
                  <a:cubicBezTo>
                    <a:pt x="236" y="129"/>
                    <a:pt x="240" y="135"/>
                    <a:pt x="242" y="143"/>
                  </a:cubicBezTo>
                  <a:cubicBezTo>
                    <a:pt x="249" y="147"/>
                    <a:pt x="251" y="135"/>
                    <a:pt x="253" y="141"/>
                  </a:cubicBezTo>
                  <a:cubicBezTo>
                    <a:pt x="246" y="148"/>
                    <a:pt x="237" y="152"/>
                    <a:pt x="227" y="156"/>
                  </a:cubicBezTo>
                  <a:cubicBezTo>
                    <a:pt x="224" y="158"/>
                    <a:pt x="223" y="161"/>
                    <a:pt x="223" y="165"/>
                  </a:cubicBezTo>
                  <a:close/>
                  <a:moveTo>
                    <a:pt x="156" y="126"/>
                  </a:moveTo>
                  <a:cubicBezTo>
                    <a:pt x="186" y="129"/>
                    <a:pt x="174" y="95"/>
                    <a:pt x="156" y="94"/>
                  </a:cubicBezTo>
                  <a:cubicBezTo>
                    <a:pt x="149" y="99"/>
                    <a:pt x="151" y="120"/>
                    <a:pt x="156" y="12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04"/>
            <p:cNvSpPr>
              <a:spLocks noEditPoints="1"/>
            </p:cNvSpPr>
            <p:nvPr/>
          </p:nvSpPr>
          <p:spPr bwMode="auto">
            <a:xfrm>
              <a:off x="760413" y="3284537"/>
              <a:ext cx="527050" cy="385763"/>
            </a:xfrm>
            <a:custGeom>
              <a:avLst/>
              <a:gdLst>
                <a:gd name="T0" fmla="*/ 198 w 207"/>
                <a:gd name="T1" fmla="*/ 102 h 151"/>
                <a:gd name="T2" fmla="*/ 202 w 207"/>
                <a:gd name="T3" fmla="*/ 99 h 151"/>
                <a:gd name="T4" fmla="*/ 206 w 207"/>
                <a:gd name="T5" fmla="*/ 108 h 151"/>
                <a:gd name="T6" fmla="*/ 194 w 207"/>
                <a:gd name="T7" fmla="*/ 127 h 151"/>
                <a:gd name="T8" fmla="*/ 187 w 207"/>
                <a:gd name="T9" fmla="*/ 136 h 151"/>
                <a:gd name="T10" fmla="*/ 183 w 207"/>
                <a:gd name="T11" fmla="*/ 149 h 151"/>
                <a:gd name="T12" fmla="*/ 178 w 207"/>
                <a:gd name="T13" fmla="*/ 151 h 151"/>
                <a:gd name="T14" fmla="*/ 151 w 207"/>
                <a:gd name="T15" fmla="*/ 142 h 151"/>
                <a:gd name="T16" fmla="*/ 140 w 207"/>
                <a:gd name="T17" fmla="*/ 136 h 151"/>
                <a:gd name="T18" fmla="*/ 129 w 207"/>
                <a:gd name="T19" fmla="*/ 136 h 151"/>
                <a:gd name="T20" fmla="*/ 133 w 207"/>
                <a:gd name="T21" fmla="*/ 142 h 151"/>
                <a:gd name="T22" fmla="*/ 125 w 207"/>
                <a:gd name="T23" fmla="*/ 130 h 151"/>
                <a:gd name="T24" fmla="*/ 118 w 207"/>
                <a:gd name="T25" fmla="*/ 136 h 151"/>
                <a:gd name="T26" fmla="*/ 93 w 207"/>
                <a:gd name="T27" fmla="*/ 127 h 151"/>
                <a:gd name="T28" fmla="*/ 67 w 207"/>
                <a:gd name="T29" fmla="*/ 119 h 151"/>
                <a:gd name="T30" fmla="*/ 63 w 207"/>
                <a:gd name="T31" fmla="*/ 119 h 151"/>
                <a:gd name="T32" fmla="*/ 63 w 207"/>
                <a:gd name="T33" fmla="*/ 115 h 151"/>
                <a:gd name="T34" fmla="*/ 54 w 207"/>
                <a:gd name="T35" fmla="*/ 117 h 151"/>
                <a:gd name="T36" fmla="*/ 48 w 207"/>
                <a:gd name="T37" fmla="*/ 112 h 151"/>
                <a:gd name="T38" fmla="*/ 24 w 207"/>
                <a:gd name="T39" fmla="*/ 112 h 151"/>
                <a:gd name="T40" fmla="*/ 22 w 207"/>
                <a:gd name="T41" fmla="*/ 106 h 151"/>
                <a:gd name="T42" fmla="*/ 11 w 207"/>
                <a:gd name="T43" fmla="*/ 106 h 151"/>
                <a:gd name="T44" fmla="*/ 13 w 207"/>
                <a:gd name="T45" fmla="*/ 102 h 151"/>
                <a:gd name="T46" fmla="*/ 0 w 207"/>
                <a:gd name="T47" fmla="*/ 99 h 151"/>
                <a:gd name="T48" fmla="*/ 0 w 207"/>
                <a:gd name="T49" fmla="*/ 80 h 151"/>
                <a:gd name="T50" fmla="*/ 35 w 207"/>
                <a:gd name="T51" fmla="*/ 76 h 151"/>
                <a:gd name="T52" fmla="*/ 50 w 207"/>
                <a:gd name="T53" fmla="*/ 54 h 151"/>
                <a:gd name="T54" fmla="*/ 71 w 207"/>
                <a:gd name="T55" fmla="*/ 52 h 151"/>
                <a:gd name="T56" fmla="*/ 86 w 207"/>
                <a:gd name="T57" fmla="*/ 67 h 151"/>
                <a:gd name="T58" fmla="*/ 95 w 207"/>
                <a:gd name="T59" fmla="*/ 59 h 151"/>
                <a:gd name="T60" fmla="*/ 80 w 207"/>
                <a:gd name="T61" fmla="*/ 44 h 151"/>
                <a:gd name="T62" fmla="*/ 103 w 207"/>
                <a:gd name="T63" fmla="*/ 39 h 151"/>
                <a:gd name="T64" fmla="*/ 116 w 207"/>
                <a:gd name="T65" fmla="*/ 27 h 151"/>
                <a:gd name="T66" fmla="*/ 131 w 207"/>
                <a:gd name="T67" fmla="*/ 20 h 151"/>
                <a:gd name="T68" fmla="*/ 151 w 207"/>
                <a:gd name="T69" fmla="*/ 5 h 151"/>
                <a:gd name="T70" fmla="*/ 163 w 207"/>
                <a:gd name="T71" fmla="*/ 3 h 151"/>
                <a:gd name="T72" fmla="*/ 172 w 207"/>
                <a:gd name="T73" fmla="*/ 1 h 151"/>
                <a:gd name="T74" fmla="*/ 185 w 207"/>
                <a:gd name="T75" fmla="*/ 12 h 151"/>
                <a:gd name="T76" fmla="*/ 181 w 207"/>
                <a:gd name="T77" fmla="*/ 39 h 151"/>
                <a:gd name="T78" fmla="*/ 183 w 207"/>
                <a:gd name="T79" fmla="*/ 50 h 151"/>
                <a:gd name="T80" fmla="*/ 178 w 207"/>
                <a:gd name="T81" fmla="*/ 69 h 151"/>
                <a:gd name="T82" fmla="*/ 170 w 207"/>
                <a:gd name="T83" fmla="*/ 76 h 151"/>
                <a:gd name="T84" fmla="*/ 174 w 207"/>
                <a:gd name="T85" fmla="*/ 72 h 151"/>
                <a:gd name="T86" fmla="*/ 170 w 207"/>
                <a:gd name="T87" fmla="*/ 93 h 151"/>
                <a:gd name="T88" fmla="*/ 183 w 207"/>
                <a:gd name="T89" fmla="*/ 93 h 151"/>
                <a:gd name="T90" fmla="*/ 198 w 207"/>
                <a:gd name="T91" fmla="*/ 102 h 151"/>
                <a:gd name="T92" fmla="*/ 114 w 207"/>
                <a:gd name="T93" fmla="*/ 87 h 151"/>
                <a:gd name="T94" fmla="*/ 101 w 207"/>
                <a:gd name="T95" fmla="*/ 97 h 151"/>
                <a:gd name="T96" fmla="*/ 112 w 207"/>
                <a:gd name="T97" fmla="*/ 102 h 151"/>
                <a:gd name="T98" fmla="*/ 110 w 207"/>
                <a:gd name="T99" fmla="*/ 117 h 151"/>
                <a:gd name="T100" fmla="*/ 123 w 207"/>
                <a:gd name="T101" fmla="*/ 110 h 151"/>
                <a:gd name="T102" fmla="*/ 125 w 207"/>
                <a:gd name="T103" fmla="*/ 99 h 151"/>
                <a:gd name="T104" fmla="*/ 136 w 207"/>
                <a:gd name="T105" fmla="*/ 97 h 151"/>
                <a:gd name="T106" fmla="*/ 116 w 207"/>
                <a:gd name="T107" fmla="*/ 84 h 151"/>
                <a:gd name="T108" fmla="*/ 114 w 207"/>
                <a:gd name="T109" fmla="*/ 87 h 151"/>
                <a:gd name="T110" fmla="*/ 39 w 207"/>
                <a:gd name="T111" fmla="*/ 108 h 151"/>
                <a:gd name="T112" fmla="*/ 56 w 207"/>
                <a:gd name="T113" fmla="*/ 108 h 151"/>
                <a:gd name="T114" fmla="*/ 65 w 207"/>
                <a:gd name="T115" fmla="*/ 112 h 151"/>
                <a:gd name="T116" fmla="*/ 67 w 207"/>
                <a:gd name="T117" fmla="*/ 93 h 151"/>
                <a:gd name="T118" fmla="*/ 52 w 207"/>
                <a:gd name="T119" fmla="*/ 97 h 151"/>
                <a:gd name="T120" fmla="*/ 46 w 207"/>
                <a:gd name="T121" fmla="*/ 93 h 151"/>
                <a:gd name="T122" fmla="*/ 39 w 207"/>
                <a:gd name="T123" fmla="*/ 10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 h="151">
                  <a:moveTo>
                    <a:pt x="198" y="102"/>
                  </a:moveTo>
                  <a:cubicBezTo>
                    <a:pt x="200" y="100"/>
                    <a:pt x="201" y="96"/>
                    <a:pt x="202" y="99"/>
                  </a:cubicBezTo>
                  <a:cubicBezTo>
                    <a:pt x="207" y="98"/>
                    <a:pt x="207" y="107"/>
                    <a:pt x="206" y="108"/>
                  </a:cubicBezTo>
                  <a:cubicBezTo>
                    <a:pt x="206" y="117"/>
                    <a:pt x="199" y="120"/>
                    <a:pt x="194" y="127"/>
                  </a:cubicBezTo>
                  <a:cubicBezTo>
                    <a:pt x="191" y="130"/>
                    <a:pt x="194" y="136"/>
                    <a:pt x="187" y="136"/>
                  </a:cubicBezTo>
                  <a:cubicBezTo>
                    <a:pt x="189" y="144"/>
                    <a:pt x="182" y="142"/>
                    <a:pt x="183" y="149"/>
                  </a:cubicBezTo>
                  <a:cubicBezTo>
                    <a:pt x="180" y="148"/>
                    <a:pt x="179" y="149"/>
                    <a:pt x="178" y="151"/>
                  </a:cubicBezTo>
                  <a:cubicBezTo>
                    <a:pt x="168" y="151"/>
                    <a:pt x="160" y="146"/>
                    <a:pt x="151" y="142"/>
                  </a:cubicBezTo>
                  <a:cubicBezTo>
                    <a:pt x="146" y="141"/>
                    <a:pt x="144" y="139"/>
                    <a:pt x="140" y="136"/>
                  </a:cubicBezTo>
                  <a:cubicBezTo>
                    <a:pt x="138" y="134"/>
                    <a:pt x="133" y="132"/>
                    <a:pt x="129" y="136"/>
                  </a:cubicBezTo>
                  <a:cubicBezTo>
                    <a:pt x="131" y="138"/>
                    <a:pt x="134" y="138"/>
                    <a:pt x="133" y="142"/>
                  </a:cubicBezTo>
                  <a:cubicBezTo>
                    <a:pt x="121" y="143"/>
                    <a:pt x="129" y="134"/>
                    <a:pt x="125" y="130"/>
                  </a:cubicBezTo>
                  <a:cubicBezTo>
                    <a:pt x="120" y="129"/>
                    <a:pt x="122" y="136"/>
                    <a:pt x="118" y="136"/>
                  </a:cubicBezTo>
                  <a:cubicBezTo>
                    <a:pt x="109" y="133"/>
                    <a:pt x="105" y="126"/>
                    <a:pt x="93" y="127"/>
                  </a:cubicBezTo>
                  <a:cubicBezTo>
                    <a:pt x="92" y="119"/>
                    <a:pt x="77" y="121"/>
                    <a:pt x="67" y="119"/>
                  </a:cubicBezTo>
                  <a:cubicBezTo>
                    <a:pt x="66" y="119"/>
                    <a:pt x="63" y="119"/>
                    <a:pt x="63" y="119"/>
                  </a:cubicBezTo>
                  <a:cubicBezTo>
                    <a:pt x="62" y="118"/>
                    <a:pt x="63" y="115"/>
                    <a:pt x="63" y="115"/>
                  </a:cubicBezTo>
                  <a:cubicBezTo>
                    <a:pt x="62" y="114"/>
                    <a:pt x="57" y="117"/>
                    <a:pt x="54" y="117"/>
                  </a:cubicBezTo>
                  <a:cubicBezTo>
                    <a:pt x="52" y="116"/>
                    <a:pt x="50" y="113"/>
                    <a:pt x="48" y="112"/>
                  </a:cubicBezTo>
                  <a:cubicBezTo>
                    <a:pt x="40" y="111"/>
                    <a:pt x="30" y="110"/>
                    <a:pt x="24" y="112"/>
                  </a:cubicBezTo>
                  <a:cubicBezTo>
                    <a:pt x="18" y="109"/>
                    <a:pt x="29" y="109"/>
                    <a:pt x="22" y="106"/>
                  </a:cubicBezTo>
                  <a:cubicBezTo>
                    <a:pt x="19" y="105"/>
                    <a:pt x="14" y="107"/>
                    <a:pt x="11" y="106"/>
                  </a:cubicBezTo>
                  <a:cubicBezTo>
                    <a:pt x="11" y="106"/>
                    <a:pt x="14" y="103"/>
                    <a:pt x="13" y="102"/>
                  </a:cubicBezTo>
                  <a:cubicBezTo>
                    <a:pt x="12" y="97"/>
                    <a:pt x="4" y="103"/>
                    <a:pt x="0" y="99"/>
                  </a:cubicBezTo>
                  <a:cubicBezTo>
                    <a:pt x="0" y="93"/>
                    <a:pt x="0" y="87"/>
                    <a:pt x="0" y="80"/>
                  </a:cubicBezTo>
                  <a:cubicBezTo>
                    <a:pt x="10" y="72"/>
                    <a:pt x="19" y="75"/>
                    <a:pt x="35" y="76"/>
                  </a:cubicBezTo>
                  <a:cubicBezTo>
                    <a:pt x="40" y="69"/>
                    <a:pt x="47" y="64"/>
                    <a:pt x="50" y="54"/>
                  </a:cubicBezTo>
                  <a:cubicBezTo>
                    <a:pt x="56" y="53"/>
                    <a:pt x="68" y="57"/>
                    <a:pt x="71" y="52"/>
                  </a:cubicBezTo>
                  <a:cubicBezTo>
                    <a:pt x="79" y="55"/>
                    <a:pt x="80" y="64"/>
                    <a:pt x="86" y="67"/>
                  </a:cubicBezTo>
                  <a:cubicBezTo>
                    <a:pt x="88" y="64"/>
                    <a:pt x="93" y="63"/>
                    <a:pt x="95" y="59"/>
                  </a:cubicBezTo>
                  <a:cubicBezTo>
                    <a:pt x="96" y="48"/>
                    <a:pt x="81" y="52"/>
                    <a:pt x="80" y="44"/>
                  </a:cubicBezTo>
                  <a:cubicBezTo>
                    <a:pt x="79" y="32"/>
                    <a:pt x="99" y="34"/>
                    <a:pt x="103" y="39"/>
                  </a:cubicBezTo>
                  <a:cubicBezTo>
                    <a:pt x="110" y="37"/>
                    <a:pt x="115" y="34"/>
                    <a:pt x="116" y="27"/>
                  </a:cubicBezTo>
                  <a:cubicBezTo>
                    <a:pt x="121" y="24"/>
                    <a:pt x="126" y="23"/>
                    <a:pt x="131" y="20"/>
                  </a:cubicBezTo>
                  <a:cubicBezTo>
                    <a:pt x="139" y="16"/>
                    <a:pt x="142" y="11"/>
                    <a:pt x="151" y="5"/>
                  </a:cubicBezTo>
                  <a:cubicBezTo>
                    <a:pt x="156" y="2"/>
                    <a:pt x="157" y="3"/>
                    <a:pt x="163" y="3"/>
                  </a:cubicBezTo>
                  <a:cubicBezTo>
                    <a:pt x="167" y="3"/>
                    <a:pt x="168" y="0"/>
                    <a:pt x="172" y="1"/>
                  </a:cubicBezTo>
                  <a:cubicBezTo>
                    <a:pt x="178" y="3"/>
                    <a:pt x="178" y="9"/>
                    <a:pt x="185" y="12"/>
                  </a:cubicBezTo>
                  <a:cubicBezTo>
                    <a:pt x="188" y="22"/>
                    <a:pt x="181" y="31"/>
                    <a:pt x="181" y="39"/>
                  </a:cubicBezTo>
                  <a:cubicBezTo>
                    <a:pt x="180" y="43"/>
                    <a:pt x="183" y="47"/>
                    <a:pt x="183" y="50"/>
                  </a:cubicBezTo>
                  <a:cubicBezTo>
                    <a:pt x="182" y="57"/>
                    <a:pt x="173" y="62"/>
                    <a:pt x="178" y="69"/>
                  </a:cubicBezTo>
                  <a:cubicBezTo>
                    <a:pt x="172" y="68"/>
                    <a:pt x="172" y="73"/>
                    <a:pt x="170" y="76"/>
                  </a:cubicBezTo>
                  <a:cubicBezTo>
                    <a:pt x="174" y="77"/>
                    <a:pt x="174" y="74"/>
                    <a:pt x="174" y="72"/>
                  </a:cubicBezTo>
                  <a:cubicBezTo>
                    <a:pt x="179" y="77"/>
                    <a:pt x="172" y="88"/>
                    <a:pt x="170" y="93"/>
                  </a:cubicBezTo>
                  <a:cubicBezTo>
                    <a:pt x="172" y="100"/>
                    <a:pt x="188" y="96"/>
                    <a:pt x="183" y="93"/>
                  </a:cubicBezTo>
                  <a:cubicBezTo>
                    <a:pt x="183" y="92"/>
                    <a:pt x="198" y="95"/>
                    <a:pt x="198" y="102"/>
                  </a:cubicBezTo>
                  <a:close/>
                  <a:moveTo>
                    <a:pt x="114" y="87"/>
                  </a:moveTo>
                  <a:cubicBezTo>
                    <a:pt x="108" y="88"/>
                    <a:pt x="102" y="90"/>
                    <a:pt x="101" y="97"/>
                  </a:cubicBezTo>
                  <a:cubicBezTo>
                    <a:pt x="103" y="101"/>
                    <a:pt x="111" y="97"/>
                    <a:pt x="112" y="102"/>
                  </a:cubicBezTo>
                  <a:cubicBezTo>
                    <a:pt x="113" y="109"/>
                    <a:pt x="111" y="112"/>
                    <a:pt x="110" y="117"/>
                  </a:cubicBezTo>
                  <a:cubicBezTo>
                    <a:pt x="116" y="117"/>
                    <a:pt x="115" y="109"/>
                    <a:pt x="123" y="110"/>
                  </a:cubicBezTo>
                  <a:cubicBezTo>
                    <a:pt x="122" y="105"/>
                    <a:pt x="127" y="106"/>
                    <a:pt x="125" y="99"/>
                  </a:cubicBezTo>
                  <a:cubicBezTo>
                    <a:pt x="128" y="103"/>
                    <a:pt x="134" y="101"/>
                    <a:pt x="136" y="97"/>
                  </a:cubicBezTo>
                  <a:cubicBezTo>
                    <a:pt x="127" y="95"/>
                    <a:pt x="123" y="88"/>
                    <a:pt x="116" y="84"/>
                  </a:cubicBezTo>
                  <a:cubicBezTo>
                    <a:pt x="118" y="90"/>
                    <a:pt x="113" y="94"/>
                    <a:pt x="114" y="87"/>
                  </a:cubicBezTo>
                  <a:close/>
                  <a:moveTo>
                    <a:pt x="39" y="108"/>
                  </a:moveTo>
                  <a:cubicBezTo>
                    <a:pt x="45" y="111"/>
                    <a:pt x="50" y="111"/>
                    <a:pt x="56" y="108"/>
                  </a:cubicBezTo>
                  <a:cubicBezTo>
                    <a:pt x="61" y="108"/>
                    <a:pt x="59" y="114"/>
                    <a:pt x="65" y="112"/>
                  </a:cubicBezTo>
                  <a:cubicBezTo>
                    <a:pt x="64" y="105"/>
                    <a:pt x="65" y="98"/>
                    <a:pt x="67" y="93"/>
                  </a:cubicBezTo>
                  <a:cubicBezTo>
                    <a:pt x="61" y="93"/>
                    <a:pt x="58" y="97"/>
                    <a:pt x="52" y="97"/>
                  </a:cubicBezTo>
                  <a:cubicBezTo>
                    <a:pt x="52" y="94"/>
                    <a:pt x="50" y="92"/>
                    <a:pt x="46" y="93"/>
                  </a:cubicBezTo>
                  <a:cubicBezTo>
                    <a:pt x="47" y="102"/>
                    <a:pt x="38" y="100"/>
                    <a:pt x="39" y="10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05"/>
            <p:cNvSpPr/>
            <p:nvPr/>
          </p:nvSpPr>
          <p:spPr bwMode="auto">
            <a:xfrm>
              <a:off x="504825" y="3316287"/>
              <a:ext cx="223838" cy="201613"/>
            </a:xfrm>
            <a:custGeom>
              <a:avLst/>
              <a:gdLst>
                <a:gd name="T0" fmla="*/ 55 w 88"/>
                <a:gd name="T1" fmla="*/ 57 h 79"/>
                <a:gd name="T2" fmla="*/ 64 w 88"/>
                <a:gd name="T3" fmla="*/ 66 h 79"/>
                <a:gd name="T4" fmla="*/ 58 w 88"/>
                <a:gd name="T5" fmla="*/ 79 h 79"/>
                <a:gd name="T6" fmla="*/ 19 w 88"/>
                <a:gd name="T7" fmla="*/ 66 h 79"/>
                <a:gd name="T8" fmla="*/ 25 w 88"/>
                <a:gd name="T9" fmla="*/ 57 h 79"/>
                <a:gd name="T10" fmla="*/ 6 w 88"/>
                <a:gd name="T11" fmla="*/ 57 h 79"/>
                <a:gd name="T12" fmla="*/ 2 w 88"/>
                <a:gd name="T13" fmla="*/ 51 h 79"/>
                <a:gd name="T14" fmla="*/ 6 w 88"/>
                <a:gd name="T15" fmla="*/ 34 h 79"/>
                <a:gd name="T16" fmla="*/ 21 w 88"/>
                <a:gd name="T17" fmla="*/ 23 h 79"/>
                <a:gd name="T18" fmla="*/ 23 w 88"/>
                <a:gd name="T19" fmla="*/ 19 h 79"/>
                <a:gd name="T20" fmla="*/ 34 w 88"/>
                <a:gd name="T21" fmla="*/ 12 h 79"/>
                <a:gd name="T22" fmla="*/ 51 w 88"/>
                <a:gd name="T23" fmla="*/ 10 h 79"/>
                <a:gd name="T24" fmla="*/ 43 w 88"/>
                <a:gd name="T25" fmla="*/ 6 h 79"/>
                <a:gd name="T26" fmla="*/ 73 w 88"/>
                <a:gd name="T27" fmla="*/ 2 h 79"/>
                <a:gd name="T28" fmla="*/ 79 w 88"/>
                <a:gd name="T29" fmla="*/ 19 h 79"/>
                <a:gd name="T30" fmla="*/ 85 w 88"/>
                <a:gd name="T31" fmla="*/ 21 h 79"/>
                <a:gd name="T32" fmla="*/ 88 w 88"/>
                <a:gd name="T33" fmla="*/ 45 h 79"/>
                <a:gd name="T34" fmla="*/ 62 w 88"/>
                <a:gd name="T35" fmla="*/ 53 h 79"/>
                <a:gd name="T36" fmla="*/ 55 w 88"/>
                <a:gd name="T37"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79">
                  <a:moveTo>
                    <a:pt x="55" y="57"/>
                  </a:moveTo>
                  <a:cubicBezTo>
                    <a:pt x="57" y="61"/>
                    <a:pt x="60" y="64"/>
                    <a:pt x="64" y="66"/>
                  </a:cubicBezTo>
                  <a:cubicBezTo>
                    <a:pt x="61" y="69"/>
                    <a:pt x="55" y="70"/>
                    <a:pt x="58" y="79"/>
                  </a:cubicBezTo>
                  <a:cubicBezTo>
                    <a:pt x="42" y="73"/>
                    <a:pt x="35" y="72"/>
                    <a:pt x="19" y="66"/>
                  </a:cubicBezTo>
                  <a:cubicBezTo>
                    <a:pt x="19" y="61"/>
                    <a:pt x="22" y="59"/>
                    <a:pt x="25" y="57"/>
                  </a:cubicBezTo>
                  <a:cubicBezTo>
                    <a:pt x="22" y="48"/>
                    <a:pt x="11" y="56"/>
                    <a:pt x="6" y="57"/>
                  </a:cubicBezTo>
                  <a:cubicBezTo>
                    <a:pt x="4" y="56"/>
                    <a:pt x="5" y="52"/>
                    <a:pt x="2" y="51"/>
                  </a:cubicBezTo>
                  <a:cubicBezTo>
                    <a:pt x="0" y="43"/>
                    <a:pt x="7" y="42"/>
                    <a:pt x="6" y="34"/>
                  </a:cubicBezTo>
                  <a:cubicBezTo>
                    <a:pt x="12" y="31"/>
                    <a:pt x="17" y="29"/>
                    <a:pt x="21" y="23"/>
                  </a:cubicBezTo>
                  <a:cubicBezTo>
                    <a:pt x="21" y="23"/>
                    <a:pt x="23" y="19"/>
                    <a:pt x="23" y="19"/>
                  </a:cubicBezTo>
                  <a:cubicBezTo>
                    <a:pt x="27" y="16"/>
                    <a:pt x="35" y="19"/>
                    <a:pt x="34" y="12"/>
                  </a:cubicBezTo>
                  <a:cubicBezTo>
                    <a:pt x="43" y="15"/>
                    <a:pt x="43" y="12"/>
                    <a:pt x="51" y="10"/>
                  </a:cubicBezTo>
                  <a:cubicBezTo>
                    <a:pt x="51" y="7"/>
                    <a:pt x="47" y="5"/>
                    <a:pt x="43" y="6"/>
                  </a:cubicBezTo>
                  <a:cubicBezTo>
                    <a:pt x="37" y="0"/>
                    <a:pt x="68" y="8"/>
                    <a:pt x="73" y="2"/>
                  </a:cubicBezTo>
                  <a:cubicBezTo>
                    <a:pt x="77" y="6"/>
                    <a:pt x="80" y="10"/>
                    <a:pt x="79" y="19"/>
                  </a:cubicBezTo>
                  <a:cubicBezTo>
                    <a:pt x="79" y="21"/>
                    <a:pt x="83" y="21"/>
                    <a:pt x="85" y="21"/>
                  </a:cubicBezTo>
                  <a:cubicBezTo>
                    <a:pt x="85" y="35"/>
                    <a:pt x="82" y="36"/>
                    <a:pt x="88" y="45"/>
                  </a:cubicBezTo>
                  <a:cubicBezTo>
                    <a:pt x="80" y="49"/>
                    <a:pt x="76" y="56"/>
                    <a:pt x="62" y="53"/>
                  </a:cubicBezTo>
                  <a:cubicBezTo>
                    <a:pt x="60" y="55"/>
                    <a:pt x="60" y="58"/>
                    <a:pt x="55" y="5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06"/>
            <p:cNvSpPr/>
            <p:nvPr/>
          </p:nvSpPr>
          <p:spPr bwMode="auto">
            <a:xfrm>
              <a:off x="2344738" y="3497262"/>
              <a:ext cx="71438" cy="58738"/>
            </a:xfrm>
            <a:custGeom>
              <a:avLst/>
              <a:gdLst>
                <a:gd name="T0" fmla="*/ 3 w 28"/>
                <a:gd name="T1" fmla="*/ 6 h 23"/>
                <a:gd name="T2" fmla="*/ 28 w 28"/>
                <a:gd name="T3" fmla="*/ 6 h 23"/>
                <a:gd name="T4" fmla="*/ 13 w 28"/>
                <a:gd name="T5" fmla="*/ 14 h 23"/>
                <a:gd name="T6" fmla="*/ 13 w 28"/>
                <a:gd name="T7" fmla="*/ 14 h 23"/>
                <a:gd name="T8" fmla="*/ 3 w 28"/>
                <a:gd name="T9" fmla="*/ 6 h 23"/>
              </a:gdLst>
              <a:ahLst/>
              <a:cxnLst>
                <a:cxn ang="0">
                  <a:pos x="T0" y="T1"/>
                </a:cxn>
                <a:cxn ang="0">
                  <a:pos x="T2" y="T3"/>
                </a:cxn>
                <a:cxn ang="0">
                  <a:pos x="T4" y="T5"/>
                </a:cxn>
                <a:cxn ang="0">
                  <a:pos x="T6" y="T7"/>
                </a:cxn>
                <a:cxn ang="0">
                  <a:pos x="T8" y="T9"/>
                </a:cxn>
              </a:cxnLst>
              <a:rect l="0" t="0" r="r" b="b"/>
              <a:pathLst>
                <a:path w="28" h="23">
                  <a:moveTo>
                    <a:pt x="3" y="6"/>
                  </a:moveTo>
                  <a:cubicBezTo>
                    <a:pt x="10" y="0"/>
                    <a:pt x="20" y="6"/>
                    <a:pt x="28" y="6"/>
                  </a:cubicBezTo>
                  <a:cubicBezTo>
                    <a:pt x="25" y="10"/>
                    <a:pt x="23" y="16"/>
                    <a:pt x="13" y="14"/>
                  </a:cubicBezTo>
                  <a:cubicBezTo>
                    <a:pt x="15" y="23"/>
                    <a:pt x="7" y="15"/>
                    <a:pt x="13" y="14"/>
                  </a:cubicBezTo>
                  <a:cubicBezTo>
                    <a:pt x="12" y="10"/>
                    <a:pt x="0" y="15"/>
                    <a:pt x="3" y="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07"/>
            <p:cNvSpPr/>
            <p:nvPr/>
          </p:nvSpPr>
          <p:spPr bwMode="auto">
            <a:xfrm>
              <a:off x="1779588" y="3560762"/>
              <a:ext cx="163513" cy="152400"/>
            </a:xfrm>
            <a:custGeom>
              <a:avLst/>
              <a:gdLst>
                <a:gd name="T0" fmla="*/ 21 w 64"/>
                <a:gd name="T1" fmla="*/ 52 h 60"/>
                <a:gd name="T2" fmla="*/ 17 w 64"/>
                <a:gd name="T3" fmla="*/ 17 h 60"/>
                <a:gd name="T4" fmla="*/ 34 w 64"/>
                <a:gd name="T5" fmla="*/ 4 h 60"/>
                <a:gd name="T6" fmla="*/ 42 w 64"/>
                <a:gd name="T7" fmla="*/ 4 h 60"/>
                <a:gd name="T8" fmla="*/ 64 w 64"/>
                <a:gd name="T9" fmla="*/ 9 h 60"/>
                <a:gd name="T10" fmla="*/ 51 w 64"/>
                <a:gd name="T11" fmla="*/ 22 h 60"/>
                <a:gd name="T12" fmla="*/ 42 w 64"/>
                <a:gd name="T13" fmla="*/ 39 h 60"/>
                <a:gd name="T14" fmla="*/ 27 w 64"/>
                <a:gd name="T15" fmla="*/ 49 h 60"/>
                <a:gd name="T16" fmla="*/ 36 w 64"/>
                <a:gd name="T17" fmla="*/ 56 h 60"/>
                <a:gd name="T18" fmla="*/ 4 w 64"/>
                <a:gd name="T19" fmla="*/ 60 h 60"/>
                <a:gd name="T20" fmla="*/ 8 w 64"/>
                <a:gd name="T21" fmla="*/ 58 h 60"/>
                <a:gd name="T22" fmla="*/ 21 w 64"/>
                <a:gd name="T23"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60">
                  <a:moveTo>
                    <a:pt x="21" y="52"/>
                  </a:moveTo>
                  <a:cubicBezTo>
                    <a:pt x="12" y="45"/>
                    <a:pt x="15" y="30"/>
                    <a:pt x="17" y="17"/>
                  </a:cubicBezTo>
                  <a:cubicBezTo>
                    <a:pt x="24" y="19"/>
                    <a:pt x="26" y="7"/>
                    <a:pt x="34" y="4"/>
                  </a:cubicBezTo>
                  <a:cubicBezTo>
                    <a:pt x="36" y="3"/>
                    <a:pt x="40" y="5"/>
                    <a:pt x="42" y="4"/>
                  </a:cubicBezTo>
                  <a:cubicBezTo>
                    <a:pt x="51" y="2"/>
                    <a:pt x="62" y="0"/>
                    <a:pt x="64" y="9"/>
                  </a:cubicBezTo>
                  <a:cubicBezTo>
                    <a:pt x="62" y="16"/>
                    <a:pt x="58" y="20"/>
                    <a:pt x="51" y="22"/>
                  </a:cubicBezTo>
                  <a:cubicBezTo>
                    <a:pt x="50" y="30"/>
                    <a:pt x="44" y="32"/>
                    <a:pt x="42" y="39"/>
                  </a:cubicBezTo>
                  <a:cubicBezTo>
                    <a:pt x="34" y="39"/>
                    <a:pt x="31" y="45"/>
                    <a:pt x="27" y="49"/>
                  </a:cubicBezTo>
                  <a:cubicBezTo>
                    <a:pt x="29" y="53"/>
                    <a:pt x="31" y="56"/>
                    <a:pt x="36" y="56"/>
                  </a:cubicBezTo>
                  <a:cubicBezTo>
                    <a:pt x="25" y="60"/>
                    <a:pt x="16" y="56"/>
                    <a:pt x="4" y="60"/>
                  </a:cubicBezTo>
                  <a:cubicBezTo>
                    <a:pt x="0" y="58"/>
                    <a:pt x="5" y="58"/>
                    <a:pt x="8" y="58"/>
                  </a:cubicBezTo>
                  <a:cubicBezTo>
                    <a:pt x="14" y="57"/>
                    <a:pt x="14" y="45"/>
                    <a:pt x="21" y="5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08"/>
            <p:cNvSpPr/>
            <p:nvPr/>
          </p:nvSpPr>
          <p:spPr bwMode="auto">
            <a:xfrm>
              <a:off x="869950" y="3624262"/>
              <a:ext cx="58738" cy="74613"/>
            </a:xfrm>
            <a:custGeom>
              <a:avLst/>
              <a:gdLst>
                <a:gd name="T0" fmla="*/ 3 w 23"/>
                <a:gd name="T1" fmla="*/ 9 h 29"/>
                <a:gd name="T2" fmla="*/ 13 w 23"/>
                <a:gd name="T3" fmla="*/ 3 h 29"/>
                <a:gd name="T4" fmla="*/ 9 w 23"/>
                <a:gd name="T5" fmla="*/ 27 h 29"/>
                <a:gd name="T6" fmla="*/ 13 w 23"/>
                <a:gd name="T7" fmla="*/ 7 h 29"/>
                <a:gd name="T8" fmla="*/ 3 w 23"/>
                <a:gd name="T9" fmla="*/ 9 h 29"/>
              </a:gdLst>
              <a:ahLst/>
              <a:cxnLst>
                <a:cxn ang="0">
                  <a:pos x="T0" y="T1"/>
                </a:cxn>
                <a:cxn ang="0">
                  <a:pos x="T2" y="T3"/>
                </a:cxn>
                <a:cxn ang="0">
                  <a:pos x="T4" y="T5"/>
                </a:cxn>
                <a:cxn ang="0">
                  <a:pos x="T6" y="T7"/>
                </a:cxn>
                <a:cxn ang="0">
                  <a:pos x="T8" y="T9"/>
                </a:cxn>
              </a:cxnLst>
              <a:rect l="0" t="0" r="r" b="b"/>
              <a:pathLst>
                <a:path w="23" h="29">
                  <a:moveTo>
                    <a:pt x="3" y="9"/>
                  </a:moveTo>
                  <a:cubicBezTo>
                    <a:pt x="0" y="1"/>
                    <a:pt x="8" y="3"/>
                    <a:pt x="13" y="3"/>
                  </a:cubicBezTo>
                  <a:cubicBezTo>
                    <a:pt x="17" y="7"/>
                    <a:pt x="23" y="29"/>
                    <a:pt x="9" y="27"/>
                  </a:cubicBezTo>
                  <a:cubicBezTo>
                    <a:pt x="7" y="20"/>
                    <a:pt x="7" y="13"/>
                    <a:pt x="13" y="7"/>
                  </a:cubicBezTo>
                  <a:cubicBezTo>
                    <a:pt x="10" y="0"/>
                    <a:pt x="8" y="12"/>
                    <a:pt x="3" y="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09"/>
            <p:cNvSpPr/>
            <p:nvPr/>
          </p:nvSpPr>
          <p:spPr bwMode="auto">
            <a:xfrm>
              <a:off x="946150" y="3665537"/>
              <a:ext cx="261938" cy="241300"/>
            </a:xfrm>
            <a:custGeom>
              <a:avLst/>
              <a:gdLst>
                <a:gd name="T0" fmla="*/ 41 w 103"/>
                <a:gd name="T1" fmla="*/ 45 h 95"/>
                <a:gd name="T2" fmla="*/ 50 w 103"/>
                <a:gd name="T3" fmla="*/ 47 h 95"/>
                <a:gd name="T4" fmla="*/ 43 w 103"/>
                <a:gd name="T5" fmla="*/ 38 h 95"/>
                <a:gd name="T6" fmla="*/ 35 w 103"/>
                <a:gd name="T7" fmla="*/ 32 h 95"/>
                <a:gd name="T8" fmla="*/ 28 w 103"/>
                <a:gd name="T9" fmla="*/ 41 h 95"/>
                <a:gd name="T10" fmla="*/ 26 w 103"/>
                <a:gd name="T11" fmla="*/ 23 h 95"/>
                <a:gd name="T12" fmla="*/ 0 w 103"/>
                <a:gd name="T13" fmla="*/ 15 h 95"/>
                <a:gd name="T14" fmla="*/ 24 w 103"/>
                <a:gd name="T15" fmla="*/ 0 h 95"/>
                <a:gd name="T16" fmla="*/ 45 w 103"/>
                <a:gd name="T17" fmla="*/ 8 h 95"/>
                <a:gd name="T18" fmla="*/ 56 w 103"/>
                <a:gd name="T19" fmla="*/ 4 h 95"/>
                <a:gd name="T20" fmla="*/ 60 w 103"/>
                <a:gd name="T21" fmla="*/ 11 h 95"/>
                <a:gd name="T22" fmla="*/ 73 w 103"/>
                <a:gd name="T23" fmla="*/ 23 h 95"/>
                <a:gd name="T24" fmla="*/ 90 w 103"/>
                <a:gd name="T25" fmla="*/ 58 h 95"/>
                <a:gd name="T26" fmla="*/ 103 w 103"/>
                <a:gd name="T27" fmla="*/ 62 h 95"/>
                <a:gd name="T28" fmla="*/ 103 w 103"/>
                <a:gd name="T29" fmla="*/ 71 h 95"/>
                <a:gd name="T30" fmla="*/ 84 w 103"/>
                <a:gd name="T31" fmla="*/ 73 h 95"/>
                <a:gd name="T32" fmla="*/ 86 w 103"/>
                <a:gd name="T33" fmla="*/ 88 h 95"/>
                <a:gd name="T34" fmla="*/ 67 w 103"/>
                <a:gd name="T35" fmla="*/ 86 h 95"/>
                <a:gd name="T36" fmla="*/ 58 w 103"/>
                <a:gd name="T37" fmla="*/ 88 h 95"/>
                <a:gd name="T38" fmla="*/ 45 w 103"/>
                <a:gd name="T39" fmla="*/ 83 h 95"/>
                <a:gd name="T40" fmla="*/ 37 w 103"/>
                <a:gd name="T41" fmla="*/ 77 h 95"/>
                <a:gd name="T42" fmla="*/ 45 w 103"/>
                <a:gd name="T43" fmla="*/ 79 h 95"/>
                <a:gd name="T44" fmla="*/ 41 w 103"/>
                <a:gd name="T45"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95">
                  <a:moveTo>
                    <a:pt x="41" y="45"/>
                  </a:moveTo>
                  <a:cubicBezTo>
                    <a:pt x="42" y="48"/>
                    <a:pt x="43" y="54"/>
                    <a:pt x="50" y="47"/>
                  </a:cubicBezTo>
                  <a:cubicBezTo>
                    <a:pt x="49" y="43"/>
                    <a:pt x="41" y="45"/>
                    <a:pt x="43" y="38"/>
                  </a:cubicBezTo>
                  <a:cubicBezTo>
                    <a:pt x="39" y="44"/>
                    <a:pt x="33" y="43"/>
                    <a:pt x="35" y="32"/>
                  </a:cubicBezTo>
                  <a:cubicBezTo>
                    <a:pt x="29" y="31"/>
                    <a:pt x="37" y="44"/>
                    <a:pt x="28" y="41"/>
                  </a:cubicBezTo>
                  <a:cubicBezTo>
                    <a:pt x="29" y="34"/>
                    <a:pt x="24" y="32"/>
                    <a:pt x="26" y="23"/>
                  </a:cubicBezTo>
                  <a:cubicBezTo>
                    <a:pt x="14" y="23"/>
                    <a:pt x="2" y="31"/>
                    <a:pt x="0" y="15"/>
                  </a:cubicBezTo>
                  <a:cubicBezTo>
                    <a:pt x="12" y="22"/>
                    <a:pt x="23" y="14"/>
                    <a:pt x="24" y="0"/>
                  </a:cubicBezTo>
                  <a:cubicBezTo>
                    <a:pt x="28" y="6"/>
                    <a:pt x="43" y="1"/>
                    <a:pt x="45" y="8"/>
                  </a:cubicBezTo>
                  <a:cubicBezTo>
                    <a:pt x="50" y="3"/>
                    <a:pt x="55" y="12"/>
                    <a:pt x="56" y="4"/>
                  </a:cubicBezTo>
                  <a:cubicBezTo>
                    <a:pt x="61" y="2"/>
                    <a:pt x="57" y="19"/>
                    <a:pt x="60" y="11"/>
                  </a:cubicBezTo>
                  <a:cubicBezTo>
                    <a:pt x="61" y="14"/>
                    <a:pt x="66" y="21"/>
                    <a:pt x="73" y="23"/>
                  </a:cubicBezTo>
                  <a:cubicBezTo>
                    <a:pt x="67" y="39"/>
                    <a:pt x="87" y="43"/>
                    <a:pt x="90" y="58"/>
                  </a:cubicBezTo>
                  <a:cubicBezTo>
                    <a:pt x="97" y="57"/>
                    <a:pt x="97" y="63"/>
                    <a:pt x="103" y="62"/>
                  </a:cubicBezTo>
                  <a:cubicBezTo>
                    <a:pt x="103" y="65"/>
                    <a:pt x="103" y="68"/>
                    <a:pt x="103" y="71"/>
                  </a:cubicBezTo>
                  <a:cubicBezTo>
                    <a:pt x="93" y="72"/>
                    <a:pt x="93" y="71"/>
                    <a:pt x="84" y="73"/>
                  </a:cubicBezTo>
                  <a:cubicBezTo>
                    <a:pt x="78" y="78"/>
                    <a:pt x="71" y="88"/>
                    <a:pt x="86" y="88"/>
                  </a:cubicBezTo>
                  <a:cubicBezTo>
                    <a:pt x="82" y="95"/>
                    <a:pt x="73" y="86"/>
                    <a:pt x="67" y="86"/>
                  </a:cubicBezTo>
                  <a:cubicBezTo>
                    <a:pt x="63" y="85"/>
                    <a:pt x="62" y="89"/>
                    <a:pt x="58" y="88"/>
                  </a:cubicBezTo>
                  <a:cubicBezTo>
                    <a:pt x="54" y="87"/>
                    <a:pt x="50" y="85"/>
                    <a:pt x="45" y="83"/>
                  </a:cubicBezTo>
                  <a:cubicBezTo>
                    <a:pt x="42" y="82"/>
                    <a:pt x="35" y="83"/>
                    <a:pt x="37" y="77"/>
                  </a:cubicBezTo>
                  <a:cubicBezTo>
                    <a:pt x="41" y="81"/>
                    <a:pt x="41" y="75"/>
                    <a:pt x="45" y="79"/>
                  </a:cubicBezTo>
                  <a:cubicBezTo>
                    <a:pt x="41" y="69"/>
                    <a:pt x="34" y="53"/>
                    <a:pt x="41" y="4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10"/>
            <p:cNvSpPr/>
            <p:nvPr/>
          </p:nvSpPr>
          <p:spPr bwMode="auto">
            <a:xfrm>
              <a:off x="6038850" y="3776662"/>
              <a:ext cx="173038" cy="276225"/>
            </a:xfrm>
            <a:custGeom>
              <a:avLst/>
              <a:gdLst>
                <a:gd name="T0" fmla="*/ 34 w 68"/>
                <a:gd name="T1" fmla="*/ 91 h 108"/>
                <a:gd name="T2" fmla="*/ 21 w 68"/>
                <a:gd name="T3" fmla="*/ 108 h 108"/>
                <a:gd name="T4" fmla="*/ 23 w 68"/>
                <a:gd name="T5" fmla="*/ 87 h 108"/>
                <a:gd name="T6" fmla="*/ 8 w 68"/>
                <a:gd name="T7" fmla="*/ 65 h 108"/>
                <a:gd name="T8" fmla="*/ 8 w 68"/>
                <a:gd name="T9" fmla="*/ 3 h 108"/>
                <a:gd name="T10" fmla="*/ 29 w 68"/>
                <a:gd name="T11" fmla="*/ 1 h 108"/>
                <a:gd name="T12" fmla="*/ 66 w 68"/>
                <a:gd name="T13" fmla="*/ 44 h 108"/>
                <a:gd name="T14" fmla="*/ 40 w 68"/>
                <a:gd name="T15" fmla="*/ 67 h 108"/>
                <a:gd name="T16" fmla="*/ 42 w 68"/>
                <a:gd name="T17" fmla="*/ 78 h 108"/>
                <a:gd name="T18" fmla="*/ 40 w 68"/>
                <a:gd name="T19" fmla="*/ 82 h 108"/>
                <a:gd name="T20" fmla="*/ 27 w 68"/>
                <a:gd name="T21" fmla="*/ 91 h 108"/>
                <a:gd name="T22" fmla="*/ 27 w 68"/>
                <a:gd name="T23" fmla="*/ 95 h 108"/>
                <a:gd name="T24" fmla="*/ 34 w 68"/>
                <a:gd name="T25" fmla="*/ 9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08">
                  <a:moveTo>
                    <a:pt x="34" y="91"/>
                  </a:moveTo>
                  <a:cubicBezTo>
                    <a:pt x="39" y="88"/>
                    <a:pt x="21" y="102"/>
                    <a:pt x="21" y="108"/>
                  </a:cubicBezTo>
                  <a:cubicBezTo>
                    <a:pt x="15" y="107"/>
                    <a:pt x="24" y="93"/>
                    <a:pt x="23" y="87"/>
                  </a:cubicBezTo>
                  <a:cubicBezTo>
                    <a:pt x="21" y="76"/>
                    <a:pt x="14" y="73"/>
                    <a:pt x="8" y="65"/>
                  </a:cubicBezTo>
                  <a:cubicBezTo>
                    <a:pt x="12" y="48"/>
                    <a:pt x="0" y="24"/>
                    <a:pt x="8" y="3"/>
                  </a:cubicBezTo>
                  <a:cubicBezTo>
                    <a:pt x="15" y="7"/>
                    <a:pt x="22" y="0"/>
                    <a:pt x="29" y="1"/>
                  </a:cubicBezTo>
                  <a:cubicBezTo>
                    <a:pt x="49" y="3"/>
                    <a:pt x="68" y="19"/>
                    <a:pt x="66" y="44"/>
                  </a:cubicBezTo>
                  <a:cubicBezTo>
                    <a:pt x="53" y="48"/>
                    <a:pt x="55" y="66"/>
                    <a:pt x="40" y="67"/>
                  </a:cubicBezTo>
                  <a:cubicBezTo>
                    <a:pt x="38" y="73"/>
                    <a:pt x="43" y="73"/>
                    <a:pt x="42" y="78"/>
                  </a:cubicBezTo>
                  <a:cubicBezTo>
                    <a:pt x="36" y="75"/>
                    <a:pt x="32" y="84"/>
                    <a:pt x="40" y="82"/>
                  </a:cubicBezTo>
                  <a:cubicBezTo>
                    <a:pt x="37" y="86"/>
                    <a:pt x="27" y="80"/>
                    <a:pt x="27" y="91"/>
                  </a:cubicBezTo>
                  <a:cubicBezTo>
                    <a:pt x="27" y="92"/>
                    <a:pt x="27" y="94"/>
                    <a:pt x="27" y="95"/>
                  </a:cubicBezTo>
                  <a:cubicBezTo>
                    <a:pt x="30" y="94"/>
                    <a:pt x="30" y="91"/>
                    <a:pt x="34" y="9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11"/>
            <p:cNvSpPr/>
            <p:nvPr/>
          </p:nvSpPr>
          <p:spPr bwMode="auto">
            <a:xfrm>
              <a:off x="711200" y="3800475"/>
              <a:ext cx="122238" cy="157163"/>
            </a:xfrm>
            <a:custGeom>
              <a:avLst/>
              <a:gdLst>
                <a:gd name="T0" fmla="*/ 47 w 48"/>
                <a:gd name="T1" fmla="*/ 15 h 62"/>
                <a:gd name="T2" fmla="*/ 41 w 48"/>
                <a:gd name="T3" fmla="*/ 18 h 62"/>
                <a:gd name="T4" fmla="*/ 41 w 48"/>
                <a:gd name="T5" fmla="*/ 37 h 62"/>
                <a:gd name="T6" fmla="*/ 37 w 48"/>
                <a:gd name="T7" fmla="*/ 37 h 62"/>
                <a:gd name="T8" fmla="*/ 43 w 48"/>
                <a:gd name="T9" fmla="*/ 48 h 62"/>
                <a:gd name="T10" fmla="*/ 43 w 48"/>
                <a:gd name="T11" fmla="*/ 56 h 62"/>
                <a:gd name="T12" fmla="*/ 32 w 48"/>
                <a:gd name="T13" fmla="*/ 50 h 62"/>
                <a:gd name="T14" fmla="*/ 0 w 48"/>
                <a:gd name="T15" fmla="*/ 3 h 62"/>
                <a:gd name="T16" fmla="*/ 11 w 48"/>
                <a:gd name="T17" fmla="*/ 9 h 62"/>
                <a:gd name="T18" fmla="*/ 22 w 48"/>
                <a:gd name="T19" fmla="*/ 5 h 62"/>
                <a:gd name="T20" fmla="*/ 34 w 48"/>
                <a:gd name="T21" fmla="*/ 5 h 62"/>
                <a:gd name="T22" fmla="*/ 34 w 48"/>
                <a:gd name="T23" fmla="*/ 20 h 62"/>
                <a:gd name="T24" fmla="*/ 47 w 48"/>
                <a:gd name="T25"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62">
                  <a:moveTo>
                    <a:pt x="47" y="15"/>
                  </a:moveTo>
                  <a:cubicBezTo>
                    <a:pt x="48" y="19"/>
                    <a:pt x="42" y="16"/>
                    <a:pt x="41" y="18"/>
                  </a:cubicBezTo>
                  <a:cubicBezTo>
                    <a:pt x="40" y="20"/>
                    <a:pt x="40" y="39"/>
                    <a:pt x="41" y="37"/>
                  </a:cubicBezTo>
                  <a:cubicBezTo>
                    <a:pt x="41" y="37"/>
                    <a:pt x="37" y="37"/>
                    <a:pt x="37" y="37"/>
                  </a:cubicBezTo>
                  <a:cubicBezTo>
                    <a:pt x="37" y="40"/>
                    <a:pt x="42" y="43"/>
                    <a:pt x="43" y="48"/>
                  </a:cubicBezTo>
                  <a:cubicBezTo>
                    <a:pt x="44" y="53"/>
                    <a:pt x="41" y="52"/>
                    <a:pt x="43" y="56"/>
                  </a:cubicBezTo>
                  <a:cubicBezTo>
                    <a:pt x="40" y="62"/>
                    <a:pt x="31" y="55"/>
                    <a:pt x="32" y="50"/>
                  </a:cubicBezTo>
                  <a:cubicBezTo>
                    <a:pt x="12" y="43"/>
                    <a:pt x="7" y="23"/>
                    <a:pt x="0" y="3"/>
                  </a:cubicBezTo>
                  <a:cubicBezTo>
                    <a:pt x="7" y="1"/>
                    <a:pt x="7" y="7"/>
                    <a:pt x="11" y="9"/>
                  </a:cubicBezTo>
                  <a:cubicBezTo>
                    <a:pt x="16" y="5"/>
                    <a:pt x="25" y="7"/>
                    <a:pt x="22" y="5"/>
                  </a:cubicBezTo>
                  <a:cubicBezTo>
                    <a:pt x="23" y="0"/>
                    <a:pt x="33" y="3"/>
                    <a:pt x="34" y="5"/>
                  </a:cubicBezTo>
                  <a:cubicBezTo>
                    <a:pt x="34" y="10"/>
                    <a:pt x="34" y="15"/>
                    <a:pt x="34" y="20"/>
                  </a:cubicBezTo>
                  <a:cubicBezTo>
                    <a:pt x="40" y="19"/>
                    <a:pt x="43" y="11"/>
                    <a:pt x="47" y="1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12"/>
            <p:cNvSpPr/>
            <p:nvPr/>
          </p:nvSpPr>
          <p:spPr bwMode="auto">
            <a:xfrm>
              <a:off x="6688138" y="3700462"/>
              <a:ext cx="584200" cy="833438"/>
            </a:xfrm>
            <a:custGeom>
              <a:avLst/>
              <a:gdLst>
                <a:gd name="T0" fmla="*/ 210 w 229"/>
                <a:gd name="T1" fmla="*/ 100 h 327"/>
                <a:gd name="T2" fmla="*/ 201 w 229"/>
                <a:gd name="T3" fmla="*/ 97 h 327"/>
                <a:gd name="T4" fmla="*/ 205 w 229"/>
                <a:gd name="T5" fmla="*/ 110 h 327"/>
                <a:gd name="T6" fmla="*/ 195 w 229"/>
                <a:gd name="T7" fmla="*/ 95 h 327"/>
                <a:gd name="T8" fmla="*/ 165 w 229"/>
                <a:gd name="T9" fmla="*/ 100 h 327"/>
                <a:gd name="T10" fmla="*/ 160 w 229"/>
                <a:gd name="T11" fmla="*/ 95 h 327"/>
                <a:gd name="T12" fmla="*/ 147 w 229"/>
                <a:gd name="T13" fmla="*/ 104 h 327"/>
                <a:gd name="T14" fmla="*/ 147 w 229"/>
                <a:gd name="T15" fmla="*/ 132 h 327"/>
                <a:gd name="T16" fmla="*/ 128 w 229"/>
                <a:gd name="T17" fmla="*/ 110 h 327"/>
                <a:gd name="T18" fmla="*/ 107 w 229"/>
                <a:gd name="T19" fmla="*/ 136 h 327"/>
                <a:gd name="T20" fmla="*/ 122 w 229"/>
                <a:gd name="T21" fmla="*/ 157 h 327"/>
                <a:gd name="T22" fmla="*/ 156 w 229"/>
                <a:gd name="T23" fmla="*/ 179 h 327"/>
                <a:gd name="T24" fmla="*/ 117 w 229"/>
                <a:gd name="T25" fmla="*/ 190 h 327"/>
                <a:gd name="T26" fmla="*/ 90 w 229"/>
                <a:gd name="T27" fmla="*/ 177 h 327"/>
                <a:gd name="T28" fmla="*/ 100 w 229"/>
                <a:gd name="T29" fmla="*/ 196 h 327"/>
                <a:gd name="T30" fmla="*/ 107 w 229"/>
                <a:gd name="T31" fmla="*/ 215 h 327"/>
                <a:gd name="T32" fmla="*/ 105 w 229"/>
                <a:gd name="T33" fmla="*/ 230 h 327"/>
                <a:gd name="T34" fmla="*/ 135 w 229"/>
                <a:gd name="T35" fmla="*/ 228 h 327"/>
                <a:gd name="T36" fmla="*/ 141 w 229"/>
                <a:gd name="T37" fmla="*/ 241 h 327"/>
                <a:gd name="T38" fmla="*/ 156 w 229"/>
                <a:gd name="T39" fmla="*/ 228 h 327"/>
                <a:gd name="T40" fmla="*/ 162 w 229"/>
                <a:gd name="T41" fmla="*/ 205 h 327"/>
                <a:gd name="T42" fmla="*/ 197 w 229"/>
                <a:gd name="T43" fmla="*/ 217 h 327"/>
                <a:gd name="T44" fmla="*/ 214 w 229"/>
                <a:gd name="T45" fmla="*/ 254 h 327"/>
                <a:gd name="T46" fmla="*/ 229 w 229"/>
                <a:gd name="T47" fmla="*/ 288 h 327"/>
                <a:gd name="T48" fmla="*/ 207 w 229"/>
                <a:gd name="T49" fmla="*/ 310 h 327"/>
                <a:gd name="T50" fmla="*/ 199 w 229"/>
                <a:gd name="T51" fmla="*/ 312 h 327"/>
                <a:gd name="T52" fmla="*/ 188 w 229"/>
                <a:gd name="T53" fmla="*/ 320 h 327"/>
                <a:gd name="T54" fmla="*/ 184 w 229"/>
                <a:gd name="T55" fmla="*/ 312 h 327"/>
                <a:gd name="T56" fmla="*/ 177 w 229"/>
                <a:gd name="T57" fmla="*/ 305 h 327"/>
                <a:gd name="T58" fmla="*/ 150 w 229"/>
                <a:gd name="T59" fmla="*/ 282 h 327"/>
                <a:gd name="T60" fmla="*/ 132 w 229"/>
                <a:gd name="T61" fmla="*/ 288 h 327"/>
                <a:gd name="T62" fmla="*/ 111 w 229"/>
                <a:gd name="T63" fmla="*/ 252 h 327"/>
                <a:gd name="T64" fmla="*/ 90 w 229"/>
                <a:gd name="T65" fmla="*/ 252 h 327"/>
                <a:gd name="T66" fmla="*/ 77 w 229"/>
                <a:gd name="T67" fmla="*/ 267 h 327"/>
                <a:gd name="T68" fmla="*/ 79 w 229"/>
                <a:gd name="T69" fmla="*/ 243 h 327"/>
                <a:gd name="T70" fmla="*/ 53 w 229"/>
                <a:gd name="T71" fmla="*/ 228 h 327"/>
                <a:gd name="T72" fmla="*/ 32 w 229"/>
                <a:gd name="T73" fmla="*/ 207 h 327"/>
                <a:gd name="T74" fmla="*/ 47 w 229"/>
                <a:gd name="T75" fmla="*/ 177 h 327"/>
                <a:gd name="T76" fmla="*/ 19 w 229"/>
                <a:gd name="T77" fmla="*/ 136 h 327"/>
                <a:gd name="T78" fmla="*/ 57 w 229"/>
                <a:gd name="T79" fmla="*/ 119 h 327"/>
                <a:gd name="T80" fmla="*/ 25 w 229"/>
                <a:gd name="T81" fmla="*/ 100 h 327"/>
                <a:gd name="T82" fmla="*/ 6 w 229"/>
                <a:gd name="T83" fmla="*/ 134 h 327"/>
                <a:gd name="T84" fmla="*/ 2 w 229"/>
                <a:gd name="T85" fmla="*/ 121 h 327"/>
                <a:gd name="T86" fmla="*/ 10 w 229"/>
                <a:gd name="T87" fmla="*/ 84 h 327"/>
                <a:gd name="T88" fmla="*/ 34 w 229"/>
                <a:gd name="T89" fmla="*/ 63 h 327"/>
                <a:gd name="T90" fmla="*/ 55 w 229"/>
                <a:gd name="T91" fmla="*/ 59 h 327"/>
                <a:gd name="T92" fmla="*/ 105 w 229"/>
                <a:gd name="T93" fmla="*/ 74 h 327"/>
                <a:gd name="T94" fmla="*/ 111 w 229"/>
                <a:gd name="T95" fmla="*/ 35 h 327"/>
                <a:gd name="T96" fmla="*/ 113 w 229"/>
                <a:gd name="T97" fmla="*/ 9 h 327"/>
                <a:gd name="T98" fmla="*/ 124 w 229"/>
                <a:gd name="T99" fmla="*/ 3 h 327"/>
                <a:gd name="T100" fmla="*/ 175 w 229"/>
                <a:gd name="T101" fmla="*/ 20 h 327"/>
                <a:gd name="T102" fmla="*/ 192 w 229"/>
                <a:gd name="T103" fmla="*/ 63 h 327"/>
                <a:gd name="T104" fmla="*/ 203 w 229"/>
                <a:gd name="T105" fmla="*/ 76 h 327"/>
                <a:gd name="T106" fmla="*/ 218 w 229"/>
                <a:gd name="T107" fmla="*/ 87 h 327"/>
                <a:gd name="T108" fmla="*/ 225 w 229"/>
                <a:gd name="T109" fmla="*/ 93 h 327"/>
                <a:gd name="T110" fmla="*/ 203 w 229"/>
                <a:gd name="T111" fmla="*/ 1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327">
                  <a:moveTo>
                    <a:pt x="203" y="108"/>
                  </a:moveTo>
                  <a:cubicBezTo>
                    <a:pt x="204" y="104"/>
                    <a:pt x="213" y="108"/>
                    <a:pt x="210" y="100"/>
                  </a:cubicBezTo>
                  <a:cubicBezTo>
                    <a:pt x="203" y="97"/>
                    <a:pt x="208" y="106"/>
                    <a:pt x="201" y="104"/>
                  </a:cubicBezTo>
                  <a:cubicBezTo>
                    <a:pt x="201" y="100"/>
                    <a:pt x="205" y="98"/>
                    <a:pt x="201" y="97"/>
                  </a:cubicBezTo>
                  <a:cubicBezTo>
                    <a:pt x="192" y="97"/>
                    <a:pt x="202" y="103"/>
                    <a:pt x="197" y="106"/>
                  </a:cubicBezTo>
                  <a:cubicBezTo>
                    <a:pt x="198" y="109"/>
                    <a:pt x="201" y="110"/>
                    <a:pt x="205" y="110"/>
                  </a:cubicBezTo>
                  <a:cubicBezTo>
                    <a:pt x="202" y="119"/>
                    <a:pt x="196" y="106"/>
                    <a:pt x="188" y="112"/>
                  </a:cubicBezTo>
                  <a:cubicBezTo>
                    <a:pt x="191" y="107"/>
                    <a:pt x="196" y="104"/>
                    <a:pt x="195" y="95"/>
                  </a:cubicBezTo>
                  <a:cubicBezTo>
                    <a:pt x="186" y="96"/>
                    <a:pt x="185" y="104"/>
                    <a:pt x="188" y="110"/>
                  </a:cubicBezTo>
                  <a:cubicBezTo>
                    <a:pt x="174" y="115"/>
                    <a:pt x="174" y="104"/>
                    <a:pt x="165" y="100"/>
                  </a:cubicBezTo>
                  <a:cubicBezTo>
                    <a:pt x="159" y="99"/>
                    <a:pt x="166" y="109"/>
                    <a:pt x="158" y="106"/>
                  </a:cubicBezTo>
                  <a:cubicBezTo>
                    <a:pt x="157" y="101"/>
                    <a:pt x="162" y="101"/>
                    <a:pt x="160" y="95"/>
                  </a:cubicBezTo>
                  <a:cubicBezTo>
                    <a:pt x="157" y="92"/>
                    <a:pt x="149" y="103"/>
                    <a:pt x="139" y="100"/>
                  </a:cubicBezTo>
                  <a:cubicBezTo>
                    <a:pt x="139" y="109"/>
                    <a:pt x="145" y="98"/>
                    <a:pt x="147" y="104"/>
                  </a:cubicBezTo>
                  <a:cubicBezTo>
                    <a:pt x="144" y="107"/>
                    <a:pt x="148" y="112"/>
                    <a:pt x="147" y="117"/>
                  </a:cubicBezTo>
                  <a:cubicBezTo>
                    <a:pt x="146" y="124"/>
                    <a:pt x="142" y="123"/>
                    <a:pt x="147" y="132"/>
                  </a:cubicBezTo>
                  <a:cubicBezTo>
                    <a:pt x="142" y="134"/>
                    <a:pt x="139" y="139"/>
                    <a:pt x="132" y="140"/>
                  </a:cubicBezTo>
                  <a:cubicBezTo>
                    <a:pt x="134" y="125"/>
                    <a:pt x="123" y="125"/>
                    <a:pt x="128" y="110"/>
                  </a:cubicBezTo>
                  <a:cubicBezTo>
                    <a:pt x="122" y="97"/>
                    <a:pt x="99" y="101"/>
                    <a:pt x="98" y="117"/>
                  </a:cubicBezTo>
                  <a:cubicBezTo>
                    <a:pt x="99" y="125"/>
                    <a:pt x="111" y="123"/>
                    <a:pt x="107" y="136"/>
                  </a:cubicBezTo>
                  <a:cubicBezTo>
                    <a:pt x="110" y="141"/>
                    <a:pt x="116" y="143"/>
                    <a:pt x="122" y="147"/>
                  </a:cubicBezTo>
                  <a:cubicBezTo>
                    <a:pt x="118" y="151"/>
                    <a:pt x="121" y="152"/>
                    <a:pt x="122" y="157"/>
                  </a:cubicBezTo>
                  <a:cubicBezTo>
                    <a:pt x="131" y="164"/>
                    <a:pt x="145" y="166"/>
                    <a:pt x="156" y="170"/>
                  </a:cubicBezTo>
                  <a:cubicBezTo>
                    <a:pt x="156" y="173"/>
                    <a:pt x="156" y="176"/>
                    <a:pt x="156" y="179"/>
                  </a:cubicBezTo>
                  <a:cubicBezTo>
                    <a:pt x="148" y="182"/>
                    <a:pt x="137" y="177"/>
                    <a:pt x="132" y="187"/>
                  </a:cubicBezTo>
                  <a:cubicBezTo>
                    <a:pt x="125" y="186"/>
                    <a:pt x="124" y="191"/>
                    <a:pt x="117" y="190"/>
                  </a:cubicBezTo>
                  <a:cubicBezTo>
                    <a:pt x="117" y="187"/>
                    <a:pt x="115" y="188"/>
                    <a:pt x="115" y="190"/>
                  </a:cubicBezTo>
                  <a:cubicBezTo>
                    <a:pt x="110" y="182"/>
                    <a:pt x="102" y="178"/>
                    <a:pt x="90" y="177"/>
                  </a:cubicBezTo>
                  <a:cubicBezTo>
                    <a:pt x="87" y="177"/>
                    <a:pt x="88" y="181"/>
                    <a:pt x="85" y="181"/>
                  </a:cubicBezTo>
                  <a:cubicBezTo>
                    <a:pt x="87" y="188"/>
                    <a:pt x="96" y="191"/>
                    <a:pt x="100" y="196"/>
                  </a:cubicBezTo>
                  <a:cubicBezTo>
                    <a:pt x="105" y="202"/>
                    <a:pt x="102" y="206"/>
                    <a:pt x="102" y="213"/>
                  </a:cubicBezTo>
                  <a:cubicBezTo>
                    <a:pt x="102" y="214"/>
                    <a:pt x="107" y="216"/>
                    <a:pt x="107" y="215"/>
                  </a:cubicBezTo>
                  <a:cubicBezTo>
                    <a:pt x="106" y="219"/>
                    <a:pt x="99" y="217"/>
                    <a:pt x="100" y="222"/>
                  </a:cubicBezTo>
                  <a:cubicBezTo>
                    <a:pt x="101" y="225"/>
                    <a:pt x="103" y="227"/>
                    <a:pt x="105" y="230"/>
                  </a:cubicBezTo>
                  <a:cubicBezTo>
                    <a:pt x="110" y="228"/>
                    <a:pt x="116" y="226"/>
                    <a:pt x="117" y="220"/>
                  </a:cubicBezTo>
                  <a:cubicBezTo>
                    <a:pt x="128" y="220"/>
                    <a:pt x="127" y="229"/>
                    <a:pt x="135" y="228"/>
                  </a:cubicBezTo>
                  <a:cubicBezTo>
                    <a:pt x="131" y="237"/>
                    <a:pt x="138" y="235"/>
                    <a:pt x="135" y="250"/>
                  </a:cubicBezTo>
                  <a:cubicBezTo>
                    <a:pt x="138" y="249"/>
                    <a:pt x="136" y="243"/>
                    <a:pt x="141" y="241"/>
                  </a:cubicBezTo>
                  <a:cubicBezTo>
                    <a:pt x="142" y="240"/>
                    <a:pt x="146" y="242"/>
                    <a:pt x="147" y="241"/>
                  </a:cubicBezTo>
                  <a:cubicBezTo>
                    <a:pt x="152" y="237"/>
                    <a:pt x="150" y="230"/>
                    <a:pt x="156" y="228"/>
                  </a:cubicBezTo>
                  <a:cubicBezTo>
                    <a:pt x="154" y="219"/>
                    <a:pt x="155" y="219"/>
                    <a:pt x="156" y="209"/>
                  </a:cubicBezTo>
                  <a:cubicBezTo>
                    <a:pt x="160" y="209"/>
                    <a:pt x="162" y="207"/>
                    <a:pt x="162" y="205"/>
                  </a:cubicBezTo>
                  <a:cubicBezTo>
                    <a:pt x="171" y="207"/>
                    <a:pt x="172" y="217"/>
                    <a:pt x="182" y="217"/>
                  </a:cubicBezTo>
                  <a:cubicBezTo>
                    <a:pt x="187" y="216"/>
                    <a:pt x="193" y="213"/>
                    <a:pt x="197" y="217"/>
                  </a:cubicBezTo>
                  <a:cubicBezTo>
                    <a:pt x="197" y="228"/>
                    <a:pt x="191" y="233"/>
                    <a:pt x="190" y="243"/>
                  </a:cubicBezTo>
                  <a:cubicBezTo>
                    <a:pt x="193" y="255"/>
                    <a:pt x="202" y="256"/>
                    <a:pt x="214" y="254"/>
                  </a:cubicBezTo>
                  <a:cubicBezTo>
                    <a:pt x="211" y="260"/>
                    <a:pt x="211" y="265"/>
                    <a:pt x="214" y="271"/>
                  </a:cubicBezTo>
                  <a:cubicBezTo>
                    <a:pt x="222" y="274"/>
                    <a:pt x="222" y="284"/>
                    <a:pt x="229" y="288"/>
                  </a:cubicBezTo>
                  <a:cubicBezTo>
                    <a:pt x="227" y="296"/>
                    <a:pt x="222" y="300"/>
                    <a:pt x="220" y="308"/>
                  </a:cubicBezTo>
                  <a:cubicBezTo>
                    <a:pt x="213" y="304"/>
                    <a:pt x="212" y="318"/>
                    <a:pt x="207" y="310"/>
                  </a:cubicBezTo>
                  <a:cubicBezTo>
                    <a:pt x="203" y="310"/>
                    <a:pt x="211" y="315"/>
                    <a:pt x="205" y="318"/>
                  </a:cubicBezTo>
                  <a:cubicBezTo>
                    <a:pt x="200" y="320"/>
                    <a:pt x="201" y="314"/>
                    <a:pt x="199" y="312"/>
                  </a:cubicBezTo>
                  <a:cubicBezTo>
                    <a:pt x="193" y="318"/>
                    <a:pt x="197" y="320"/>
                    <a:pt x="195" y="327"/>
                  </a:cubicBezTo>
                  <a:cubicBezTo>
                    <a:pt x="186" y="326"/>
                    <a:pt x="197" y="319"/>
                    <a:pt x="188" y="320"/>
                  </a:cubicBezTo>
                  <a:cubicBezTo>
                    <a:pt x="187" y="312"/>
                    <a:pt x="186" y="313"/>
                    <a:pt x="190" y="308"/>
                  </a:cubicBezTo>
                  <a:cubicBezTo>
                    <a:pt x="190" y="302"/>
                    <a:pt x="185" y="310"/>
                    <a:pt x="184" y="312"/>
                  </a:cubicBezTo>
                  <a:cubicBezTo>
                    <a:pt x="179" y="309"/>
                    <a:pt x="185" y="307"/>
                    <a:pt x="182" y="301"/>
                  </a:cubicBezTo>
                  <a:cubicBezTo>
                    <a:pt x="178" y="300"/>
                    <a:pt x="178" y="303"/>
                    <a:pt x="177" y="305"/>
                  </a:cubicBezTo>
                  <a:cubicBezTo>
                    <a:pt x="171" y="298"/>
                    <a:pt x="161" y="294"/>
                    <a:pt x="158" y="284"/>
                  </a:cubicBezTo>
                  <a:cubicBezTo>
                    <a:pt x="154" y="288"/>
                    <a:pt x="154" y="283"/>
                    <a:pt x="150" y="282"/>
                  </a:cubicBezTo>
                  <a:cubicBezTo>
                    <a:pt x="146" y="282"/>
                    <a:pt x="145" y="286"/>
                    <a:pt x="145" y="290"/>
                  </a:cubicBezTo>
                  <a:cubicBezTo>
                    <a:pt x="140" y="291"/>
                    <a:pt x="135" y="291"/>
                    <a:pt x="132" y="288"/>
                  </a:cubicBezTo>
                  <a:cubicBezTo>
                    <a:pt x="139" y="274"/>
                    <a:pt x="126" y="264"/>
                    <a:pt x="124" y="252"/>
                  </a:cubicBezTo>
                  <a:cubicBezTo>
                    <a:pt x="118" y="254"/>
                    <a:pt x="114" y="245"/>
                    <a:pt x="111" y="252"/>
                  </a:cubicBezTo>
                  <a:cubicBezTo>
                    <a:pt x="108" y="250"/>
                    <a:pt x="108" y="245"/>
                    <a:pt x="107" y="241"/>
                  </a:cubicBezTo>
                  <a:cubicBezTo>
                    <a:pt x="99" y="243"/>
                    <a:pt x="103" y="256"/>
                    <a:pt x="90" y="252"/>
                  </a:cubicBezTo>
                  <a:cubicBezTo>
                    <a:pt x="90" y="254"/>
                    <a:pt x="93" y="254"/>
                    <a:pt x="96" y="254"/>
                  </a:cubicBezTo>
                  <a:cubicBezTo>
                    <a:pt x="91" y="260"/>
                    <a:pt x="85" y="264"/>
                    <a:pt x="77" y="267"/>
                  </a:cubicBezTo>
                  <a:cubicBezTo>
                    <a:pt x="74" y="261"/>
                    <a:pt x="68" y="260"/>
                    <a:pt x="66" y="254"/>
                  </a:cubicBezTo>
                  <a:cubicBezTo>
                    <a:pt x="67" y="247"/>
                    <a:pt x="69" y="241"/>
                    <a:pt x="79" y="243"/>
                  </a:cubicBezTo>
                  <a:cubicBezTo>
                    <a:pt x="79" y="241"/>
                    <a:pt x="79" y="239"/>
                    <a:pt x="79" y="237"/>
                  </a:cubicBezTo>
                  <a:cubicBezTo>
                    <a:pt x="72" y="232"/>
                    <a:pt x="62" y="231"/>
                    <a:pt x="53" y="228"/>
                  </a:cubicBezTo>
                  <a:cubicBezTo>
                    <a:pt x="48" y="220"/>
                    <a:pt x="46" y="209"/>
                    <a:pt x="47" y="194"/>
                  </a:cubicBezTo>
                  <a:cubicBezTo>
                    <a:pt x="43" y="199"/>
                    <a:pt x="36" y="202"/>
                    <a:pt x="32" y="207"/>
                  </a:cubicBezTo>
                  <a:cubicBezTo>
                    <a:pt x="28" y="211"/>
                    <a:pt x="28" y="223"/>
                    <a:pt x="19" y="222"/>
                  </a:cubicBezTo>
                  <a:cubicBezTo>
                    <a:pt x="25" y="204"/>
                    <a:pt x="37" y="191"/>
                    <a:pt x="47" y="177"/>
                  </a:cubicBezTo>
                  <a:cubicBezTo>
                    <a:pt x="46" y="168"/>
                    <a:pt x="40" y="165"/>
                    <a:pt x="32" y="164"/>
                  </a:cubicBezTo>
                  <a:cubicBezTo>
                    <a:pt x="30" y="152"/>
                    <a:pt x="16" y="152"/>
                    <a:pt x="19" y="136"/>
                  </a:cubicBezTo>
                  <a:cubicBezTo>
                    <a:pt x="23" y="137"/>
                    <a:pt x="23" y="133"/>
                    <a:pt x="23" y="130"/>
                  </a:cubicBezTo>
                  <a:cubicBezTo>
                    <a:pt x="35" y="126"/>
                    <a:pt x="45" y="122"/>
                    <a:pt x="57" y="119"/>
                  </a:cubicBezTo>
                  <a:cubicBezTo>
                    <a:pt x="54" y="113"/>
                    <a:pt x="48" y="113"/>
                    <a:pt x="42" y="115"/>
                  </a:cubicBezTo>
                  <a:cubicBezTo>
                    <a:pt x="40" y="107"/>
                    <a:pt x="32" y="104"/>
                    <a:pt x="25" y="100"/>
                  </a:cubicBezTo>
                  <a:cubicBezTo>
                    <a:pt x="20" y="100"/>
                    <a:pt x="21" y="107"/>
                    <a:pt x="21" y="112"/>
                  </a:cubicBezTo>
                  <a:cubicBezTo>
                    <a:pt x="15" y="119"/>
                    <a:pt x="6" y="122"/>
                    <a:pt x="6" y="134"/>
                  </a:cubicBezTo>
                  <a:cubicBezTo>
                    <a:pt x="0" y="135"/>
                    <a:pt x="4" y="130"/>
                    <a:pt x="4" y="127"/>
                  </a:cubicBezTo>
                  <a:cubicBezTo>
                    <a:pt x="3" y="125"/>
                    <a:pt x="1" y="123"/>
                    <a:pt x="2" y="121"/>
                  </a:cubicBezTo>
                  <a:cubicBezTo>
                    <a:pt x="3" y="112"/>
                    <a:pt x="17" y="105"/>
                    <a:pt x="19" y="95"/>
                  </a:cubicBezTo>
                  <a:cubicBezTo>
                    <a:pt x="20" y="88"/>
                    <a:pt x="12" y="89"/>
                    <a:pt x="10" y="84"/>
                  </a:cubicBezTo>
                  <a:cubicBezTo>
                    <a:pt x="11" y="78"/>
                    <a:pt x="14" y="73"/>
                    <a:pt x="17" y="67"/>
                  </a:cubicBezTo>
                  <a:cubicBezTo>
                    <a:pt x="23" y="71"/>
                    <a:pt x="30" y="64"/>
                    <a:pt x="34" y="63"/>
                  </a:cubicBezTo>
                  <a:cubicBezTo>
                    <a:pt x="35" y="63"/>
                    <a:pt x="36" y="65"/>
                    <a:pt x="38" y="65"/>
                  </a:cubicBezTo>
                  <a:cubicBezTo>
                    <a:pt x="44" y="65"/>
                    <a:pt x="50" y="62"/>
                    <a:pt x="55" y="59"/>
                  </a:cubicBezTo>
                  <a:cubicBezTo>
                    <a:pt x="65" y="62"/>
                    <a:pt x="78" y="62"/>
                    <a:pt x="90" y="63"/>
                  </a:cubicBezTo>
                  <a:cubicBezTo>
                    <a:pt x="94" y="67"/>
                    <a:pt x="98" y="71"/>
                    <a:pt x="105" y="74"/>
                  </a:cubicBezTo>
                  <a:cubicBezTo>
                    <a:pt x="110" y="71"/>
                    <a:pt x="106" y="63"/>
                    <a:pt x="107" y="59"/>
                  </a:cubicBezTo>
                  <a:cubicBezTo>
                    <a:pt x="107" y="52"/>
                    <a:pt x="111" y="44"/>
                    <a:pt x="111" y="35"/>
                  </a:cubicBezTo>
                  <a:cubicBezTo>
                    <a:pt x="111" y="25"/>
                    <a:pt x="105" y="18"/>
                    <a:pt x="107" y="12"/>
                  </a:cubicBezTo>
                  <a:cubicBezTo>
                    <a:pt x="107" y="10"/>
                    <a:pt x="113" y="10"/>
                    <a:pt x="113" y="9"/>
                  </a:cubicBezTo>
                  <a:cubicBezTo>
                    <a:pt x="114" y="8"/>
                    <a:pt x="107" y="7"/>
                    <a:pt x="109" y="3"/>
                  </a:cubicBezTo>
                  <a:cubicBezTo>
                    <a:pt x="114" y="0"/>
                    <a:pt x="118" y="3"/>
                    <a:pt x="124" y="3"/>
                  </a:cubicBezTo>
                  <a:cubicBezTo>
                    <a:pt x="128" y="3"/>
                    <a:pt x="128" y="0"/>
                    <a:pt x="132" y="1"/>
                  </a:cubicBezTo>
                  <a:cubicBezTo>
                    <a:pt x="150" y="2"/>
                    <a:pt x="162" y="13"/>
                    <a:pt x="175" y="20"/>
                  </a:cubicBezTo>
                  <a:cubicBezTo>
                    <a:pt x="177" y="33"/>
                    <a:pt x="183" y="41"/>
                    <a:pt x="182" y="57"/>
                  </a:cubicBezTo>
                  <a:cubicBezTo>
                    <a:pt x="183" y="61"/>
                    <a:pt x="187" y="62"/>
                    <a:pt x="192" y="63"/>
                  </a:cubicBezTo>
                  <a:cubicBezTo>
                    <a:pt x="194" y="70"/>
                    <a:pt x="187" y="67"/>
                    <a:pt x="188" y="74"/>
                  </a:cubicBezTo>
                  <a:cubicBezTo>
                    <a:pt x="189" y="79"/>
                    <a:pt x="199" y="75"/>
                    <a:pt x="203" y="76"/>
                  </a:cubicBezTo>
                  <a:cubicBezTo>
                    <a:pt x="205" y="82"/>
                    <a:pt x="214" y="79"/>
                    <a:pt x="218" y="82"/>
                  </a:cubicBezTo>
                  <a:cubicBezTo>
                    <a:pt x="219" y="83"/>
                    <a:pt x="218" y="86"/>
                    <a:pt x="218" y="87"/>
                  </a:cubicBezTo>
                  <a:cubicBezTo>
                    <a:pt x="219" y="87"/>
                    <a:pt x="222" y="86"/>
                    <a:pt x="222" y="87"/>
                  </a:cubicBezTo>
                  <a:cubicBezTo>
                    <a:pt x="224" y="89"/>
                    <a:pt x="224" y="92"/>
                    <a:pt x="225" y="93"/>
                  </a:cubicBezTo>
                  <a:cubicBezTo>
                    <a:pt x="227" y="98"/>
                    <a:pt x="227" y="105"/>
                    <a:pt x="222" y="115"/>
                  </a:cubicBezTo>
                  <a:cubicBezTo>
                    <a:pt x="219" y="107"/>
                    <a:pt x="210" y="114"/>
                    <a:pt x="203" y="10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3"/>
            <p:cNvSpPr/>
            <p:nvPr/>
          </p:nvSpPr>
          <p:spPr bwMode="auto">
            <a:xfrm>
              <a:off x="3821113" y="3910012"/>
              <a:ext cx="295275" cy="290513"/>
            </a:xfrm>
            <a:custGeom>
              <a:avLst/>
              <a:gdLst>
                <a:gd name="T0" fmla="*/ 39 w 116"/>
                <a:gd name="T1" fmla="*/ 73 h 114"/>
                <a:gd name="T2" fmla="*/ 39 w 116"/>
                <a:gd name="T3" fmla="*/ 41 h 114"/>
                <a:gd name="T4" fmla="*/ 61 w 116"/>
                <a:gd name="T5" fmla="*/ 15 h 114"/>
                <a:gd name="T6" fmla="*/ 67 w 116"/>
                <a:gd name="T7" fmla="*/ 11 h 114"/>
                <a:gd name="T8" fmla="*/ 80 w 116"/>
                <a:gd name="T9" fmla="*/ 0 h 114"/>
                <a:gd name="T10" fmla="*/ 97 w 116"/>
                <a:gd name="T11" fmla="*/ 5 h 114"/>
                <a:gd name="T12" fmla="*/ 97 w 116"/>
                <a:gd name="T13" fmla="*/ 9 h 114"/>
                <a:gd name="T14" fmla="*/ 112 w 116"/>
                <a:gd name="T15" fmla="*/ 43 h 114"/>
                <a:gd name="T16" fmla="*/ 108 w 116"/>
                <a:gd name="T17" fmla="*/ 43 h 114"/>
                <a:gd name="T18" fmla="*/ 110 w 116"/>
                <a:gd name="T19" fmla="*/ 52 h 114"/>
                <a:gd name="T20" fmla="*/ 97 w 116"/>
                <a:gd name="T21" fmla="*/ 60 h 114"/>
                <a:gd name="T22" fmla="*/ 91 w 116"/>
                <a:gd name="T23" fmla="*/ 75 h 114"/>
                <a:gd name="T24" fmla="*/ 82 w 116"/>
                <a:gd name="T25" fmla="*/ 67 h 114"/>
                <a:gd name="T26" fmla="*/ 78 w 116"/>
                <a:gd name="T27" fmla="*/ 71 h 114"/>
                <a:gd name="T28" fmla="*/ 84 w 116"/>
                <a:gd name="T29" fmla="*/ 82 h 114"/>
                <a:gd name="T30" fmla="*/ 76 w 116"/>
                <a:gd name="T31" fmla="*/ 78 h 114"/>
                <a:gd name="T32" fmla="*/ 69 w 116"/>
                <a:gd name="T33" fmla="*/ 65 h 114"/>
                <a:gd name="T34" fmla="*/ 69 w 116"/>
                <a:gd name="T35" fmla="*/ 75 h 114"/>
                <a:gd name="T36" fmla="*/ 63 w 116"/>
                <a:gd name="T37" fmla="*/ 69 h 114"/>
                <a:gd name="T38" fmla="*/ 58 w 116"/>
                <a:gd name="T39" fmla="*/ 80 h 114"/>
                <a:gd name="T40" fmla="*/ 56 w 116"/>
                <a:gd name="T41" fmla="*/ 71 h 114"/>
                <a:gd name="T42" fmla="*/ 50 w 116"/>
                <a:gd name="T43" fmla="*/ 82 h 114"/>
                <a:gd name="T44" fmla="*/ 58 w 116"/>
                <a:gd name="T45" fmla="*/ 82 h 114"/>
                <a:gd name="T46" fmla="*/ 46 w 116"/>
                <a:gd name="T47" fmla="*/ 112 h 114"/>
                <a:gd name="T48" fmla="*/ 33 w 116"/>
                <a:gd name="T49" fmla="*/ 103 h 114"/>
                <a:gd name="T50" fmla="*/ 39 w 116"/>
                <a:gd name="T51" fmla="*/ 101 h 114"/>
                <a:gd name="T52" fmla="*/ 26 w 116"/>
                <a:gd name="T53" fmla="*/ 69 h 114"/>
                <a:gd name="T54" fmla="*/ 22 w 116"/>
                <a:gd name="T55" fmla="*/ 73 h 114"/>
                <a:gd name="T56" fmla="*/ 22 w 116"/>
                <a:gd name="T57" fmla="*/ 63 h 114"/>
                <a:gd name="T58" fmla="*/ 5 w 116"/>
                <a:gd name="T59" fmla="*/ 60 h 114"/>
                <a:gd name="T60" fmla="*/ 5 w 116"/>
                <a:gd name="T61" fmla="*/ 50 h 114"/>
                <a:gd name="T62" fmla="*/ 11 w 116"/>
                <a:gd name="T63" fmla="*/ 56 h 114"/>
                <a:gd name="T64" fmla="*/ 28 w 116"/>
                <a:gd name="T65" fmla="*/ 63 h 114"/>
                <a:gd name="T66" fmla="*/ 39 w 116"/>
                <a:gd name="T67" fmla="*/ 7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14">
                  <a:moveTo>
                    <a:pt x="39" y="73"/>
                  </a:moveTo>
                  <a:cubicBezTo>
                    <a:pt x="46" y="64"/>
                    <a:pt x="37" y="52"/>
                    <a:pt x="39" y="41"/>
                  </a:cubicBezTo>
                  <a:cubicBezTo>
                    <a:pt x="48" y="47"/>
                    <a:pt x="52" y="25"/>
                    <a:pt x="61" y="15"/>
                  </a:cubicBezTo>
                  <a:cubicBezTo>
                    <a:pt x="62" y="13"/>
                    <a:pt x="65" y="13"/>
                    <a:pt x="67" y="11"/>
                  </a:cubicBezTo>
                  <a:cubicBezTo>
                    <a:pt x="72" y="7"/>
                    <a:pt x="74" y="3"/>
                    <a:pt x="80" y="0"/>
                  </a:cubicBezTo>
                  <a:cubicBezTo>
                    <a:pt x="88" y="2"/>
                    <a:pt x="88" y="11"/>
                    <a:pt x="97" y="5"/>
                  </a:cubicBezTo>
                  <a:cubicBezTo>
                    <a:pt x="98" y="6"/>
                    <a:pt x="96" y="8"/>
                    <a:pt x="97" y="9"/>
                  </a:cubicBezTo>
                  <a:cubicBezTo>
                    <a:pt x="105" y="17"/>
                    <a:pt x="116" y="28"/>
                    <a:pt x="112" y="43"/>
                  </a:cubicBezTo>
                  <a:cubicBezTo>
                    <a:pt x="112" y="44"/>
                    <a:pt x="108" y="43"/>
                    <a:pt x="108" y="43"/>
                  </a:cubicBezTo>
                  <a:cubicBezTo>
                    <a:pt x="108" y="47"/>
                    <a:pt x="110" y="48"/>
                    <a:pt x="110" y="52"/>
                  </a:cubicBezTo>
                  <a:cubicBezTo>
                    <a:pt x="102" y="51"/>
                    <a:pt x="106" y="62"/>
                    <a:pt x="97" y="60"/>
                  </a:cubicBezTo>
                  <a:cubicBezTo>
                    <a:pt x="97" y="67"/>
                    <a:pt x="92" y="70"/>
                    <a:pt x="91" y="75"/>
                  </a:cubicBezTo>
                  <a:cubicBezTo>
                    <a:pt x="85" y="75"/>
                    <a:pt x="88" y="67"/>
                    <a:pt x="82" y="67"/>
                  </a:cubicBezTo>
                  <a:cubicBezTo>
                    <a:pt x="80" y="67"/>
                    <a:pt x="81" y="71"/>
                    <a:pt x="78" y="71"/>
                  </a:cubicBezTo>
                  <a:cubicBezTo>
                    <a:pt x="77" y="78"/>
                    <a:pt x="84" y="77"/>
                    <a:pt x="84" y="82"/>
                  </a:cubicBezTo>
                  <a:cubicBezTo>
                    <a:pt x="82" y="88"/>
                    <a:pt x="82" y="74"/>
                    <a:pt x="76" y="78"/>
                  </a:cubicBezTo>
                  <a:cubicBezTo>
                    <a:pt x="77" y="70"/>
                    <a:pt x="72" y="68"/>
                    <a:pt x="69" y="65"/>
                  </a:cubicBezTo>
                  <a:cubicBezTo>
                    <a:pt x="63" y="67"/>
                    <a:pt x="72" y="70"/>
                    <a:pt x="69" y="75"/>
                  </a:cubicBezTo>
                  <a:cubicBezTo>
                    <a:pt x="63" y="77"/>
                    <a:pt x="65" y="71"/>
                    <a:pt x="63" y="69"/>
                  </a:cubicBezTo>
                  <a:cubicBezTo>
                    <a:pt x="58" y="72"/>
                    <a:pt x="66" y="78"/>
                    <a:pt x="58" y="80"/>
                  </a:cubicBezTo>
                  <a:cubicBezTo>
                    <a:pt x="56" y="79"/>
                    <a:pt x="57" y="74"/>
                    <a:pt x="56" y="71"/>
                  </a:cubicBezTo>
                  <a:cubicBezTo>
                    <a:pt x="50" y="71"/>
                    <a:pt x="50" y="76"/>
                    <a:pt x="50" y="82"/>
                  </a:cubicBezTo>
                  <a:cubicBezTo>
                    <a:pt x="51" y="88"/>
                    <a:pt x="54" y="80"/>
                    <a:pt x="58" y="82"/>
                  </a:cubicBezTo>
                  <a:cubicBezTo>
                    <a:pt x="55" y="93"/>
                    <a:pt x="42" y="93"/>
                    <a:pt x="46" y="112"/>
                  </a:cubicBezTo>
                  <a:cubicBezTo>
                    <a:pt x="36" y="114"/>
                    <a:pt x="39" y="104"/>
                    <a:pt x="33" y="103"/>
                  </a:cubicBezTo>
                  <a:cubicBezTo>
                    <a:pt x="33" y="101"/>
                    <a:pt x="37" y="101"/>
                    <a:pt x="39" y="101"/>
                  </a:cubicBezTo>
                  <a:cubicBezTo>
                    <a:pt x="39" y="87"/>
                    <a:pt x="39" y="75"/>
                    <a:pt x="26" y="69"/>
                  </a:cubicBezTo>
                  <a:cubicBezTo>
                    <a:pt x="24" y="70"/>
                    <a:pt x="22" y="71"/>
                    <a:pt x="22" y="73"/>
                  </a:cubicBezTo>
                  <a:cubicBezTo>
                    <a:pt x="15" y="72"/>
                    <a:pt x="21" y="67"/>
                    <a:pt x="22" y="63"/>
                  </a:cubicBezTo>
                  <a:cubicBezTo>
                    <a:pt x="13" y="68"/>
                    <a:pt x="13" y="55"/>
                    <a:pt x="5" y="60"/>
                  </a:cubicBezTo>
                  <a:cubicBezTo>
                    <a:pt x="8" y="55"/>
                    <a:pt x="0" y="50"/>
                    <a:pt x="5" y="50"/>
                  </a:cubicBezTo>
                  <a:cubicBezTo>
                    <a:pt x="11" y="48"/>
                    <a:pt x="9" y="54"/>
                    <a:pt x="11" y="56"/>
                  </a:cubicBezTo>
                  <a:cubicBezTo>
                    <a:pt x="20" y="56"/>
                    <a:pt x="22" y="61"/>
                    <a:pt x="28" y="63"/>
                  </a:cubicBezTo>
                  <a:cubicBezTo>
                    <a:pt x="28" y="70"/>
                    <a:pt x="32" y="74"/>
                    <a:pt x="39" y="7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14"/>
            <p:cNvSpPr/>
            <p:nvPr/>
          </p:nvSpPr>
          <p:spPr bwMode="auto">
            <a:xfrm>
              <a:off x="6502400" y="3914775"/>
              <a:ext cx="66675" cy="84138"/>
            </a:xfrm>
            <a:custGeom>
              <a:avLst/>
              <a:gdLst>
                <a:gd name="T0" fmla="*/ 12 w 26"/>
                <a:gd name="T1" fmla="*/ 9 h 33"/>
                <a:gd name="T2" fmla="*/ 2 w 26"/>
                <a:gd name="T3" fmla="*/ 28 h 33"/>
                <a:gd name="T4" fmla="*/ 8 w 26"/>
                <a:gd name="T5" fmla="*/ 0 h 33"/>
                <a:gd name="T6" fmla="*/ 12 w 26"/>
                <a:gd name="T7" fmla="*/ 9 h 33"/>
                <a:gd name="T8" fmla="*/ 25 w 26"/>
                <a:gd name="T9" fmla="*/ 9 h 33"/>
                <a:gd name="T10" fmla="*/ 19 w 26"/>
                <a:gd name="T11" fmla="*/ 13 h 33"/>
                <a:gd name="T12" fmla="*/ 17 w 26"/>
                <a:gd name="T13" fmla="*/ 33 h 33"/>
                <a:gd name="T14" fmla="*/ 12 w 26"/>
                <a:gd name="T15" fmla="*/ 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3">
                  <a:moveTo>
                    <a:pt x="12" y="9"/>
                  </a:moveTo>
                  <a:cubicBezTo>
                    <a:pt x="4" y="11"/>
                    <a:pt x="6" y="23"/>
                    <a:pt x="2" y="28"/>
                  </a:cubicBezTo>
                  <a:cubicBezTo>
                    <a:pt x="0" y="23"/>
                    <a:pt x="4" y="7"/>
                    <a:pt x="8" y="0"/>
                  </a:cubicBezTo>
                  <a:cubicBezTo>
                    <a:pt x="12" y="1"/>
                    <a:pt x="13" y="4"/>
                    <a:pt x="12" y="9"/>
                  </a:cubicBezTo>
                  <a:cubicBezTo>
                    <a:pt x="20" y="9"/>
                    <a:pt x="18" y="11"/>
                    <a:pt x="25" y="9"/>
                  </a:cubicBezTo>
                  <a:cubicBezTo>
                    <a:pt x="26" y="15"/>
                    <a:pt x="22" y="16"/>
                    <a:pt x="19" y="13"/>
                  </a:cubicBezTo>
                  <a:cubicBezTo>
                    <a:pt x="12" y="17"/>
                    <a:pt x="16" y="25"/>
                    <a:pt x="17" y="33"/>
                  </a:cubicBezTo>
                  <a:cubicBezTo>
                    <a:pt x="10" y="30"/>
                    <a:pt x="13" y="18"/>
                    <a:pt x="12" y="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15"/>
            <p:cNvSpPr/>
            <p:nvPr/>
          </p:nvSpPr>
          <p:spPr bwMode="auto">
            <a:xfrm>
              <a:off x="3463925" y="3943350"/>
              <a:ext cx="369888" cy="522288"/>
            </a:xfrm>
            <a:custGeom>
              <a:avLst/>
              <a:gdLst>
                <a:gd name="T0" fmla="*/ 102 w 145"/>
                <a:gd name="T1" fmla="*/ 183 h 205"/>
                <a:gd name="T2" fmla="*/ 119 w 145"/>
                <a:gd name="T3" fmla="*/ 195 h 205"/>
                <a:gd name="T4" fmla="*/ 87 w 145"/>
                <a:gd name="T5" fmla="*/ 191 h 205"/>
                <a:gd name="T6" fmla="*/ 89 w 145"/>
                <a:gd name="T7" fmla="*/ 174 h 205"/>
                <a:gd name="T8" fmla="*/ 102 w 145"/>
                <a:gd name="T9" fmla="*/ 170 h 205"/>
                <a:gd name="T10" fmla="*/ 96 w 145"/>
                <a:gd name="T11" fmla="*/ 168 h 205"/>
                <a:gd name="T12" fmla="*/ 106 w 145"/>
                <a:gd name="T13" fmla="*/ 157 h 205"/>
                <a:gd name="T14" fmla="*/ 113 w 145"/>
                <a:gd name="T15" fmla="*/ 146 h 205"/>
                <a:gd name="T16" fmla="*/ 115 w 145"/>
                <a:gd name="T17" fmla="*/ 137 h 205"/>
                <a:gd name="T18" fmla="*/ 128 w 145"/>
                <a:gd name="T19" fmla="*/ 122 h 205"/>
                <a:gd name="T20" fmla="*/ 128 w 145"/>
                <a:gd name="T21" fmla="*/ 103 h 205"/>
                <a:gd name="T22" fmla="*/ 121 w 145"/>
                <a:gd name="T23" fmla="*/ 95 h 205"/>
                <a:gd name="T24" fmla="*/ 121 w 145"/>
                <a:gd name="T25" fmla="*/ 84 h 205"/>
                <a:gd name="T26" fmla="*/ 119 w 145"/>
                <a:gd name="T27" fmla="*/ 90 h 205"/>
                <a:gd name="T28" fmla="*/ 111 w 145"/>
                <a:gd name="T29" fmla="*/ 88 h 205"/>
                <a:gd name="T30" fmla="*/ 104 w 145"/>
                <a:gd name="T31" fmla="*/ 95 h 205"/>
                <a:gd name="T32" fmla="*/ 115 w 145"/>
                <a:gd name="T33" fmla="*/ 99 h 205"/>
                <a:gd name="T34" fmla="*/ 108 w 145"/>
                <a:gd name="T35" fmla="*/ 112 h 205"/>
                <a:gd name="T36" fmla="*/ 61 w 145"/>
                <a:gd name="T37" fmla="*/ 90 h 205"/>
                <a:gd name="T38" fmla="*/ 42 w 145"/>
                <a:gd name="T39" fmla="*/ 80 h 205"/>
                <a:gd name="T40" fmla="*/ 35 w 145"/>
                <a:gd name="T41" fmla="*/ 77 h 205"/>
                <a:gd name="T42" fmla="*/ 33 w 145"/>
                <a:gd name="T43" fmla="*/ 73 h 205"/>
                <a:gd name="T44" fmla="*/ 23 w 145"/>
                <a:gd name="T45" fmla="*/ 71 h 205"/>
                <a:gd name="T46" fmla="*/ 1 w 145"/>
                <a:gd name="T47" fmla="*/ 39 h 205"/>
                <a:gd name="T48" fmla="*/ 14 w 145"/>
                <a:gd name="T49" fmla="*/ 2 h 205"/>
                <a:gd name="T50" fmla="*/ 29 w 145"/>
                <a:gd name="T51" fmla="*/ 0 h 205"/>
                <a:gd name="T52" fmla="*/ 38 w 145"/>
                <a:gd name="T53" fmla="*/ 7 h 205"/>
                <a:gd name="T54" fmla="*/ 59 w 145"/>
                <a:gd name="T55" fmla="*/ 20 h 205"/>
                <a:gd name="T56" fmla="*/ 70 w 145"/>
                <a:gd name="T57" fmla="*/ 24 h 205"/>
                <a:gd name="T58" fmla="*/ 74 w 145"/>
                <a:gd name="T59" fmla="*/ 32 h 205"/>
                <a:gd name="T60" fmla="*/ 93 w 145"/>
                <a:gd name="T61" fmla="*/ 47 h 205"/>
                <a:gd name="T62" fmla="*/ 83 w 145"/>
                <a:gd name="T63" fmla="*/ 54 h 205"/>
                <a:gd name="T64" fmla="*/ 93 w 145"/>
                <a:gd name="T65" fmla="*/ 52 h 205"/>
                <a:gd name="T66" fmla="*/ 102 w 145"/>
                <a:gd name="T67" fmla="*/ 56 h 205"/>
                <a:gd name="T68" fmla="*/ 111 w 145"/>
                <a:gd name="T69" fmla="*/ 71 h 205"/>
                <a:gd name="T70" fmla="*/ 113 w 145"/>
                <a:gd name="T71" fmla="*/ 80 h 205"/>
                <a:gd name="T72" fmla="*/ 117 w 145"/>
                <a:gd name="T73" fmla="*/ 65 h 205"/>
                <a:gd name="T74" fmla="*/ 123 w 145"/>
                <a:gd name="T75" fmla="*/ 71 h 205"/>
                <a:gd name="T76" fmla="*/ 123 w 145"/>
                <a:gd name="T77" fmla="*/ 82 h 205"/>
                <a:gd name="T78" fmla="*/ 128 w 145"/>
                <a:gd name="T79" fmla="*/ 71 h 205"/>
                <a:gd name="T80" fmla="*/ 143 w 145"/>
                <a:gd name="T81" fmla="*/ 86 h 205"/>
                <a:gd name="T82" fmla="*/ 132 w 145"/>
                <a:gd name="T83" fmla="*/ 92 h 205"/>
                <a:gd name="T84" fmla="*/ 138 w 145"/>
                <a:gd name="T85" fmla="*/ 112 h 205"/>
                <a:gd name="T86" fmla="*/ 130 w 145"/>
                <a:gd name="T87" fmla="*/ 116 h 205"/>
                <a:gd name="T88" fmla="*/ 138 w 145"/>
                <a:gd name="T89" fmla="*/ 120 h 205"/>
                <a:gd name="T90" fmla="*/ 143 w 145"/>
                <a:gd name="T91" fmla="*/ 146 h 205"/>
                <a:gd name="T92" fmla="*/ 119 w 145"/>
                <a:gd name="T93" fmla="*/ 165 h 205"/>
                <a:gd name="T94" fmla="*/ 115 w 145"/>
                <a:gd name="T95" fmla="*/ 157 h 205"/>
                <a:gd name="T96" fmla="*/ 106 w 145"/>
                <a:gd name="T97" fmla="*/ 168 h 205"/>
                <a:gd name="T98" fmla="*/ 113 w 145"/>
                <a:gd name="T99" fmla="*/ 168 h 205"/>
                <a:gd name="T100" fmla="*/ 102 w 145"/>
                <a:gd name="T101" fmla="*/ 18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5" h="205">
                  <a:moveTo>
                    <a:pt x="102" y="183"/>
                  </a:moveTo>
                  <a:cubicBezTo>
                    <a:pt x="107" y="188"/>
                    <a:pt x="107" y="198"/>
                    <a:pt x="119" y="195"/>
                  </a:cubicBezTo>
                  <a:cubicBezTo>
                    <a:pt x="110" y="205"/>
                    <a:pt x="97" y="194"/>
                    <a:pt x="87" y="191"/>
                  </a:cubicBezTo>
                  <a:cubicBezTo>
                    <a:pt x="85" y="183"/>
                    <a:pt x="91" y="182"/>
                    <a:pt x="89" y="174"/>
                  </a:cubicBezTo>
                  <a:cubicBezTo>
                    <a:pt x="95" y="174"/>
                    <a:pt x="100" y="173"/>
                    <a:pt x="102" y="170"/>
                  </a:cubicBezTo>
                  <a:cubicBezTo>
                    <a:pt x="105" y="164"/>
                    <a:pt x="95" y="163"/>
                    <a:pt x="96" y="168"/>
                  </a:cubicBezTo>
                  <a:cubicBezTo>
                    <a:pt x="93" y="166"/>
                    <a:pt x="99" y="156"/>
                    <a:pt x="106" y="157"/>
                  </a:cubicBezTo>
                  <a:cubicBezTo>
                    <a:pt x="103" y="150"/>
                    <a:pt x="110" y="150"/>
                    <a:pt x="113" y="146"/>
                  </a:cubicBezTo>
                  <a:cubicBezTo>
                    <a:pt x="114" y="144"/>
                    <a:pt x="113" y="140"/>
                    <a:pt x="115" y="137"/>
                  </a:cubicBezTo>
                  <a:cubicBezTo>
                    <a:pt x="119" y="132"/>
                    <a:pt x="126" y="129"/>
                    <a:pt x="128" y="122"/>
                  </a:cubicBezTo>
                  <a:cubicBezTo>
                    <a:pt x="129" y="117"/>
                    <a:pt x="128" y="109"/>
                    <a:pt x="128" y="103"/>
                  </a:cubicBezTo>
                  <a:cubicBezTo>
                    <a:pt x="127" y="99"/>
                    <a:pt x="122" y="98"/>
                    <a:pt x="121" y="95"/>
                  </a:cubicBezTo>
                  <a:cubicBezTo>
                    <a:pt x="120" y="91"/>
                    <a:pt x="125" y="87"/>
                    <a:pt x="121" y="84"/>
                  </a:cubicBezTo>
                  <a:cubicBezTo>
                    <a:pt x="119" y="83"/>
                    <a:pt x="114" y="90"/>
                    <a:pt x="119" y="90"/>
                  </a:cubicBezTo>
                  <a:cubicBezTo>
                    <a:pt x="117" y="97"/>
                    <a:pt x="113" y="88"/>
                    <a:pt x="111" y="88"/>
                  </a:cubicBezTo>
                  <a:cubicBezTo>
                    <a:pt x="108" y="90"/>
                    <a:pt x="106" y="92"/>
                    <a:pt x="104" y="95"/>
                  </a:cubicBezTo>
                  <a:cubicBezTo>
                    <a:pt x="107" y="96"/>
                    <a:pt x="109" y="97"/>
                    <a:pt x="115" y="99"/>
                  </a:cubicBezTo>
                  <a:cubicBezTo>
                    <a:pt x="117" y="107"/>
                    <a:pt x="110" y="107"/>
                    <a:pt x="108" y="112"/>
                  </a:cubicBezTo>
                  <a:cubicBezTo>
                    <a:pt x="85" y="112"/>
                    <a:pt x="73" y="101"/>
                    <a:pt x="61" y="90"/>
                  </a:cubicBezTo>
                  <a:cubicBezTo>
                    <a:pt x="53" y="91"/>
                    <a:pt x="49" y="85"/>
                    <a:pt x="42" y="80"/>
                  </a:cubicBezTo>
                  <a:cubicBezTo>
                    <a:pt x="40" y="78"/>
                    <a:pt x="37" y="79"/>
                    <a:pt x="35" y="77"/>
                  </a:cubicBezTo>
                  <a:cubicBezTo>
                    <a:pt x="35" y="77"/>
                    <a:pt x="34" y="73"/>
                    <a:pt x="33" y="73"/>
                  </a:cubicBezTo>
                  <a:cubicBezTo>
                    <a:pt x="30" y="72"/>
                    <a:pt x="25" y="73"/>
                    <a:pt x="23" y="71"/>
                  </a:cubicBezTo>
                  <a:cubicBezTo>
                    <a:pt x="13" y="64"/>
                    <a:pt x="2" y="49"/>
                    <a:pt x="1" y="39"/>
                  </a:cubicBezTo>
                  <a:cubicBezTo>
                    <a:pt x="0" y="25"/>
                    <a:pt x="12" y="19"/>
                    <a:pt x="14" y="2"/>
                  </a:cubicBezTo>
                  <a:cubicBezTo>
                    <a:pt x="18" y="5"/>
                    <a:pt x="25" y="0"/>
                    <a:pt x="29" y="0"/>
                  </a:cubicBezTo>
                  <a:cubicBezTo>
                    <a:pt x="29" y="0"/>
                    <a:pt x="34" y="6"/>
                    <a:pt x="38" y="7"/>
                  </a:cubicBezTo>
                  <a:cubicBezTo>
                    <a:pt x="47" y="9"/>
                    <a:pt x="57" y="10"/>
                    <a:pt x="59" y="20"/>
                  </a:cubicBezTo>
                  <a:cubicBezTo>
                    <a:pt x="66" y="18"/>
                    <a:pt x="63" y="25"/>
                    <a:pt x="70" y="24"/>
                  </a:cubicBezTo>
                  <a:cubicBezTo>
                    <a:pt x="70" y="28"/>
                    <a:pt x="76" y="27"/>
                    <a:pt x="74" y="32"/>
                  </a:cubicBezTo>
                  <a:cubicBezTo>
                    <a:pt x="82" y="35"/>
                    <a:pt x="91" y="38"/>
                    <a:pt x="93" y="47"/>
                  </a:cubicBezTo>
                  <a:cubicBezTo>
                    <a:pt x="91" y="51"/>
                    <a:pt x="85" y="51"/>
                    <a:pt x="83" y="54"/>
                  </a:cubicBezTo>
                  <a:cubicBezTo>
                    <a:pt x="86" y="62"/>
                    <a:pt x="92" y="52"/>
                    <a:pt x="93" y="52"/>
                  </a:cubicBezTo>
                  <a:cubicBezTo>
                    <a:pt x="98" y="52"/>
                    <a:pt x="96" y="57"/>
                    <a:pt x="102" y="56"/>
                  </a:cubicBezTo>
                  <a:cubicBezTo>
                    <a:pt x="100" y="64"/>
                    <a:pt x="109" y="67"/>
                    <a:pt x="111" y="71"/>
                  </a:cubicBezTo>
                  <a:cubicBezTo>
                    <a:pt x="112" y="74"/>
                    <a:pt x="105" y="80"/>
                    <a:pt x="113" y="80"/>
                  </a:cubicBezTo>
                  <a:cubicBezTo>
                    <a:pt x="117" y="77"/>
                    <a:pt x="114" y="68"/>
                    <a:pt x="117" y="65"/>
                  </a:cubicBezTo>
                  <a:cubicBezTo>
                    <a:pt x="121" y="65"/>
                    <a:pt x="118" y="72"/>
                    <a:pt x="123" y="71"/>
                  </a:cubicBezTo>
                  <a:cubicBezTo>
                    <a:pt x="118" y="73"/>
                    <a:pt x="118" y="79"/>
                    <a:pt x="123" y="82"/>
                  </a:cubicBezTo>
                  <a:cubicBezTo>
                    <a:pt x="131" y="84"/>
                    <a:pt x="127" y="75"/>
                    <a:pt x="128" y="71"/>
                  </a:cubicBezTo>
                  <a:cubicBezTo>
                    <a:pt x="139" y="70"/>
                    <a:pt x="128" y="96"/>
                    <a:pt x="143" y="86"/>
                  </a:cubicBezTo>
                  <a:cubicBezTo>
                    <a:pt x="145" y="94"/>
                    <a:pt x="133" y="88"/>
                    <a:pt x="132" y="92"/>
                  </a:cubicBezTo>
                  <a:cubicBezTo>
                    <a:pt x="136" y="102"/>
                    <a:pt x="138" y="102"/>
                    <a:pt x="138" y="112"/>
                  </a:cubicBezTo>
                  <a:cubicBezTo>
                    <a:pt x="135" y="113"/>
                    <a:pt x="137" y="118"/>
                    <a:pt x="130" y="116"/>
                  </a:cubicBezTo>
                  <a:cubicBezTo>
                    <a:pt x="130" y="120"/>
                    <a:pt x="134" y="121"/>
                    <a:pt x="138" y="120"/>
                  </a:cubicBezTo>
                  <a:cubicBezTo>
                    <a:pt x="140" y="129"/>
                    <a:pt x="145" y="134"/>
                    <a:pt x="143" y="146"/>
                  </a:cubicBezTo>
                  <a:cubicBezTo>
                    <a:pt x="132" y="150"/>
                    <a:pt x="132" y="164"/>
                    <a:pt x="119" y="165"/>
                  </a:cubicBezTo>
                  <a:cubicBezTo>
                    <a:pt x="119" y="161"/>
                    <a:pt x="118" y="158"/>
                    <a:pt x="115" y="157"/>
                  </a:cubicBezTo>
                  <a:cubicBezTo>
                    <a:pt x="108" y="156"/>
                    <a:pt x="107" y="162"/>
                    <a:pt x="106" y="168"/>
                  </a:cubicBezTo>
                  <a:cubicBezTo>
                    <a:pt x="107" y="170"/>
                    <a:pt x="113" y="170"/>
                    <a:pt x="113" y="168"/>
                  </a:cubicBezTo>
                  <a:cubicBezTo>
                    <a:pt x="116" y="171"/>
                    <a:pt x="104" y="177"/>
                    <a:pt x="102" y="18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16"/>
            <p:cNvSpPr/>
            <p:nvPr/>
          </p:nvSpPr>
          <p:spPr bwMode="auto">
            <a:xfrm>
              <a:off x="7075488" y="3998912"/>
              <a:ext cx="120650" cy="80963"/>
            </a:xfrm>
            <a:custGeom>
              <a:avLst/>
              <a:gdLst>
                <a:gd name="T0" fmla="*/ 47 w 47"/>
                <a:gd name="T1" fmla="*/ 6 h 32"/>
                <a:gd name="T2" fmla="*/ 25 w 47"/>
                <a:gd name="T3" fmla="*/ 32 h 32"/>
                <a:gd name="T4" fmla="*/ 15 w 47"/>
                <a:gd name="T5" fmla="*/ 25 h 32"/>
                <a:gd name="T6" fmla="*/ 19 w 47"/>
                <a:gd name="T7" fmla="*/ 17 h 32"/>
                <a:gd name="T8" fmla="*/ 10 w 47"/>
                <a:gd name="T9" fmla="*/ 23 h 32"/>
                <a:gd name="T10" fmla="*/ 8 w 47"/>
                <a:gd name="T11" fmla="*/ 0 h 32"/>
                <a:gd name="T12" fmla="*/ 21 w 47"/>
                <a:gd name="T13" fmla="*/ 0 h 32"/>
                <a:gd name="T14" fmla="*/ 21 w 47"/>
                <a:gd name="T15" fmla="*/ 13 h 32"/>
                <a:gd name="T16" fmla="*/ 15 w 47"/>
                <a:gd name="T17" fmla="*/ 8 h 32"/>
                <a:gd name="T18" fmla="*/ 25 w 47"/>
                <a:gd name="T19" fmla="*/ 6 h 32"/>
                <a:gd name="T20" fmla="*/ 34 w 47"/>
                <a:gd name="T21" fmla="*/ 0 h 32"/>
                <a:gd name="T22" fmla="*/ 47 w 47"/>
                <a:gd name="T2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47" y="6"/>
                  </a:moveTo>
                  <a:cubicBezTo>
                    <a:pt x="39" y="14"/>
                    <a:pt x="16" y="14"/>
                    <a:pt x="25" y="32"/>
                  </a:cubicBezTo>
                  <a:cubicBezTo>
                    <a:pt x="22" y="30"/>
                    <a:pt x="23" y="23"/>
                    <a:pt x="15" y="25"/>
                  </a:cubicBezTo>
                  <a:cubicBezTo>
                    <a:pt x="16" y="22"/>
                    <a:pt x="18" y="20"/>
                    <a:pt x="19" y="17"/>
                  </a:cubicBezTo>
                  <a:cubicBezTo>
                    <a:pt x="13" y="16"/>
                    <a:pt x="10" y="18"/>
                    <a:pt x="10" y="23"/>
                  </a:cubicBezTo>
                  <a:cubicBezTo>
                    <a:pt x="0" y="21"/>
                    <a:pt x="2" y="7"/>
                    <a:pt x="8" y="0"/>
                  </a:cubicBezTo>
                  <a:cubicBezTo>
                    <a:pt x="15" y="2"/>
                    <a:pt x="15" y="2"/>
                    <a:pt x="21" y="0"/>
                  </a:cubicBezTo>
                  <a:cubicBezTo>
                    <a:pt x="25" y="3"/>
                    <a:pt x="19" y="5"/>
                    <a:pt x="21" y="13"/>
                  </a:cubicBezTo>
                  <a:cubicBezTo>
                    <a:pt x="18" y="12"/>
                    <a:pt x="18" y="9"/>
                    <a:pt x="15" y="8"/>
                  </a:cubicBezTo>
                  <a:cubicBezTo>
                    <a:pt x="14" y="19"/>
                    <a:pt x="34" y="15"/>
                    <a:pt x="25" y="6"/>
                  </a:cubicBezTo>
                  <a:cubicBezTo>
                    <a:pt x="31" y="6"/>
                    <a:pt x="32" y="3"/>
                    <a:pt x="34" y="0"/>
                  </a:cubicBezTo>
                  <a:cubicBezTo>
                    <a:pt x="40" y="0"/>
                    <a:pt x="39" y="8"/>
                    <a:pt x="47" y="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17"/>
            <p:cNvSpPr>
              <a:spLocks noEditPoints="1"/>
            </p:cNvSpPr>
            <p:nvPr/>
          </p:nvSpPr>
          <p:spPr bwMode="auto">
            <a:xfrm>
              <a:off x="4006850" y="4113212"/>
              <a:ext cx="1350963" cy="1089025"/>
            </a:xfrm>
            <a:custGeom>
              <a:avLst/>
              <a:gdLst>
                <a:gd name="T0" fmla="*/ 335 w 530"/>
                <a:gd name="T1" fmla="*/ 317 h 427"/>
                <a:gd name="T2" fmla="*/ 322 w 530"/>
                <a:gd name="T3" fmla="*/ 334 h 427"/>
                <a:gd name="T4" fmla="*/ 307 w 530"/>
                <a:gd name="T5" fmla="*/ 356 h 427"/>
                <a:gd name="T6" fmla="*/ 318 w 530"/>
                <a:gd name="T7" fmla="*/ 392 h 427"/>
                <a:gd name="T8" fmla="*/ 346 w 530"/>
                <a:gd name="T9" fmla="*/ 354 h 427"/>
                <a:gd name="T10" fmla="*/ 361 w 530"/>
                <a:gd name="T11" fmla="*/ 369 h 427"/>
                <a:gd name="T12" fmla="*/ 393 w 530"/>
                <a:gd name="T13" fmla="*/ 392 h 427"/>
                <a:gd name="T14" fmla="*/ 410 w 530"/>
                <a:gd name="T15" fmla="*/ 328 h 427"/>
                <a:gd name="T16" fmla="*/ 455 w 530"/>
                <a:gd name="T17" fmla="*/ 326 h 427"/>
                <a:gd name="T18" fmla="*/ 442 w 530"/>
                <a:gd name="T19" fmla="*/ 358 h 427"/>
                <a:gd name="T20" fmla="*/ 490 w 530"/>
                <a:gd name="T21" fmla="*/ 294 h 427"/>
                <a:gd name="T22" fmla="*/ 520 w 530"/>
                <a:gd name="T23" fmla="*/ 326 h 427"/>
                <a:gd name="T24" fmla="*/ 500 w 530"/>
                <a:gd name="T25" fmla="*/ 366 h 427"/>
                <a:gd name="T26" fmla="*/ 468 w 530"/>
                <a:gd name="T27" fmla="*/ 427 h 427"/>
                <a:gd name="T28" fmla="*/ 427 w 530"/>
                <a:gd name="T29" fmla="*/ 414 h 427"/>
                <a:gd name="T30" fmla="*/ 395 w 530"/>
                <a:gd name="T31" fmla="*/ 412 h 427"/>
                <a:gd name="T32" fmla="*/ 316 w 530"/>
                <a:gd name="T33" fmla="*/ 416 h 427"/>
                <a:gd name="T34" fmla="*/ 290 w 530"/>
                <a:gd name="T35" fmla="*/ 396 h 427"/>
                <a:gd name="T36" fmla="*/ 234 w 530"/>
                <a:gd name="T37" fmla="*/ 403 h 427"/>
                <a:gd name="T38" fmla="*/ 183 w 530"/>
                <a:gd name="T39" fmla="*/ 414 h 427"/>
                <a:gd name="T40" fmla="*/ 168 w 530"/>
                <a:gd name="T41" fmla="*/ 384 h 427"/>
                <a:gd name="T42" fmla="*/ 144 w 530"/>
                <a:gd name="T43" fmla="*/ 381 h 427"/>
                <a:gd name="T44" fmla="*/ 114 w 530"/>
                <a:gd name="T45" fmla="*/ 416 h 427"/>
                <a:gd name="T46" fmla="*/ 58 w 530"/>
                <a:gd name="T47" fmla="*/ 388 h 427"/>
                <a:gd name="T48" fmla="*/ 46 w 530"/>
                <a:gd name="T49" fmla="*/ 412 h 427"/>
                <a:gd name="T50" fmla="*/ 0 w 530"/>
                <a:gd name="T51" fmla="*/ 386 h 427"/>
                <a:gd name="T52" fmla="*/ 28 w 530"/>
                <a:gd name="T53" fmla="*/ 364 h 427"/>
                <a:gd name="T54" fmla="*/ 78 w 530"/>
                <a:gd name="T55" fmla="*/ 371 h 427"/>
                <a:gd name="T56" fmla="*/ 125 w 530"/>
                <a:gd name="T57" fmla="*/ 321 h 427"/>
                <a:gd name="T58" fmla="*/ 159 w 530"/>
                <a:gd name="T59" fmla="*/ 347 h 427"/>
                <a:gd name="T60" fmla="*/ 232 w 530"/>
                <a:gd name="T61" fmla="*/ 381 h 427"/>
                <a:gd name="T62" fmla="*/ 264 w 530"/>
                <a:gd name="T63" fmla="*/ 369 h 427"/>
                <a:gd name="T64" fmla="*/ 232 w 530"/>
                <a:gd name="T65" fmla="*/ 326 h 427"/>
                <a:gd name="T66" fmla="*/ 215 w 530"/>
                <a:gd name="T67" fmla="*/ 321 h 427"/>
                <a:gd name="T68" fmla="*/ 213 w 530"/>
                <a:gd name="T69" fmla="*/ 251 h 427"/>
                <a:gd name="T70" fmla="*/ 236 w 530"/>
                <a:gd name="T71" fmla="*/ 264 h 427"/>
                <a:gd name="T72" fmla="*/ 251 w 530"/>
                <a:gd name="T73" fmla="*/ 283 h 427"/>
                <a:gd name="T74" fmla="*/ 236 w 530"/>
                <a:gd name="T75" fmla="*/ 300 h 427"/>
                <a:gd name="T76" fmla="*/ 256 w 530"/>
                <a:gd name="T77" fmla="*/ 317 h 427"/>
                <a:gd name="T78" fmla="*/ 256 w 530"/>
                <a:gd name="T79" fmla="*/ 244 h 427"/>
                <a:gd name="T80" fmla="*/ 305 w 530"/>
                <a:gd name="T81" fmla="*/ 197 h 427"/>
                <a:gd name="T82" fmla="*/ 262 w 530"/>
                <a:gd name="T83" fmla="*/ 171 h 427"/>
                <a:gd name="T84" fmla="*/ 271 w 530"/>
                <a:gd name="T85" fmla="*/ 116 h 427"/>
                <a:gd name="T86" fmla="*/ 247 w 530"/>
                <a:gd name="T87" fmla="*/ 70 h 427"/>
                <a:gd name="T88" fmla="*/ 292 w 530"/>
                <a:gd name="T89" fmla="*/ 66 h 427"/>
                <a:gd name="T90" fmla="*/ 342 w 530"/>
                <a:gd name="T91" fmla="*/ 49 h 427"/>
                <a:gd name="T92" fmla="*/ 387 w 530"/>
                <a:gd name="T93" fmla="*/ 0 h 427"/>
                <a:gd name="T94" fmla="*/ 425 w 530"/>
                <a:gd name="T95" fmla="*/ 96 h 427"/>
                <a:gd name="T96" fmla="*/ 410 w 530"/>
                <a:gd name="T97" fmla="*/ 131 h 427"/>
                <a:gd name="T98" fmla="*/ 419 w 530"/>
                <a:gd name="T99" fmla="*/ 182 h 427"/>
                <a:gd name="T100" fmla="*/ 357 w 530"/>
                <a:gd name="T101" fmla="*/ 178 h 427"/>
                <a:gd name="T102" fmla="*/ 307 w 530"/>
                <a:gd name="T103" fmla="*/ 246 h 427"/>
                <a:gd name="T104" fmla="*/ 350 w 530"/>
                <a:gd name="T105" fmla="*/ 214 h 427"/>
                <a:gd name="T106" fmla="*/ 402 w 530"/>
                <a:gd name="T107" fmla="*/ 210 h 427"/>
                <a:gd name="T108" fmla="*/ 365 w 530"/>
                <a:gd name="T109" fmla="*/ 274 h 427"/>
                <a:gd name="T110" fmla="*/ 513 w 530"/>
                <a:gd name="T111" fmla="*/ 330 h 427"/>
                <a:gd name="T112" fmla="*/ 271 w 530"/>
                <a:gd name="T113" fmla="*/ 304 h 427"/>
                <a:gd name="T114" fmla="*/ 271 w 530"/>
                <a:gd name="T115" fmla="*/ 304 h 427"/>
                <a:gd name="T116" fmla="*/ 324 w 530"/>
                <a:gd name="T117" fmla="*/ 152 h 427"/>
                <a:gd name="T118" fmla="*/ 324 w 530"/>
                <a:gd name="T119" fmla="*/ 152 h 427"/>
                <a:gd name="T120" fmla="*/ 281 w 530"/>
                <a:gd name="T121" fmla="*/ 35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0" h="427">
                  <a:moveTo>
                    <a:pt x="342" y="291"/>
                  </a:moveTo>
                  <a:cubicBezTo>
                    <a:pt x="340" y="289"/>
                    <a:pt x="339" y="297"/>
                    <a:pt x="339" y="298"/>
                  </a:cubicBezTo>
                  <a:cubicBezTo>
                    <a:pt x="340" y="299"/>
                    <a:pt x="346" y="302"/>
                    <a:pt x="346" y="302"/>
                  </a:cubicBezTo>
                  <a:cubicBezTo>
                    <a:pt x="345" y="308"/>
                    <a:pt x="338" y="310"/>
                    <a:pt x="335" y="317"/>
                  </a:cubicBezTo>
                  <a:cubicBezTo>
                    <a:pt x="330" y="317"/>
                    <a:pt x="328" y="313"/>
                    <a:pt x="324" y="311"/>
                  </a:cubicBezTo>
                  <a:cubicBezTo>
                    <a:pt x="315" y="319"/>
                    <a:pt x="294" y="315"/>
                    <a:pt x="290" y="328"/>
                  </a:cubicBezTo>
                  <a:cubicBezTo>
                    <a:pt x="292" y="336"/>
                    <a:pt x="295" y="344"/>
                    <a:pt x="307" y="343"/>
                  </a:cubicBezTo>
                  <a:cubicBezTo>
                    <a:pt x="316" y="344"/>
                    <a:pt x="311" y="331"/>
                    <a:pt x="322" y="334"/>
                  </a:cubicBezTo>
                  <a:cubicBezTo>
                    <a:pt x="326" y="338"/>
                    <a:pt x="322" y="338"/>
                    <a:pt x="320" y="341"/>
                  </a:cubicBezTo>
                  <a:cubicBezTo>
                    <a:pt x="319" y="342"/>
                    <a:pt x="321" y="344"/>
                    <a:pt x="320" y="345"/>
                  </a:cubicBezTo>
                  <a:cubicBezTo>
                    <a:pt x="320" y="346"/>
                    <a:pt x="317" y="345"/>
                    <a:pt x="316" y="345"/>
                  </a:cubicBezTo>
                  <a:cubicBezTo>
                    <a:pt x="311" y="348"/>
                    <a:pt x="309" y="354"/>
                    <a:pt x="307" y="356"/>
                  </a:cubicBezTo>
                  <a:cubicBezTo>
                    <a:pt x="302" y="356"/>
                    <a:pt x="299" y="355"/>
                    <a:pt x="296" y="354"/>
                  </a:cubicBezTo>
                  <a:cubicBezTo>
                    <a:pt x="289" y="358"/>
                    <a:pt x="292" y="364"/>
                    <a:pt x="294" y="369"/>
                  </a:cubicBezTo>
                  <a:cubicBezTo>
                    <a:pt x="296" y="371"/>
                    <a:pt x="310" y="378"/>
                    <a:pt x="311" y="379"/>
                  </a:cubicBezTo>
                  <a:cubicBezTo>
                    <a:pt x="310" y="387"/>
                    <a:pt x="313" y="390"/>
                    <a:pt x="318" y="392"/>
                  </a:cubicBezTo>
                  <a:cubicBezTo>
                    <a:pt x="321" y="387"/>
                    <a:pt x="313" y="374"/>
                    <a:pt x="311" y="366"/>
                  </a:cubicBezTo>
                  <a:cubicBezTo>
                    <a:pt x="311" y="361"/>
                    <a:pt x="321" y="368"/>
                    <a:pt x="318" y="360"/>
                  </a:cubicBezTo>
                  <a:cubicBezTo>
                    <a:pt x="324" y="360"/>
                    <a:pt x="330" y="359"/>
                    <a:pt x="333" y="362"/>
                  </a:cubicBezTo>
                  <a:cubicBezTo>
                    <a:pt x="339" y="361"/>
                    <a:pt x="336" y="351"/>
                    <a:pt x="346" y="354"/>
                  </a:cubicBezTo>
                  <a:cubicBezTo>
                    <a:pt x="347" y="359"/>
                    <a:pt x="342" y="358"/>
                    <a:pt x="342" y="362"/>
                  </a:cubicBezTo>
                  <a:cubicBezTo>
                    <a:pt x="347" y="366"/>
                    <a:pt x="343" y="366"/>
                    <a:pt x="346" y="371"/>
                  </a:cubicBezTo>
                  <a:cubicBezTo>
                    <a:pt x="351" y="371"/>
                    <a:pt x="353" y="367"/>
                    <a:pt x="354" y="364"/>
                  </a:cubicBezTo>
                  <a:cubicBezTo>
                    <a:pt x="357" y="366"/>
                    <a:pt x="357" y="369"/>
                    <a:pt x="361" y="369"/>
                  </a:cubicBezTo>
                  <a:cubicBezTo>
                    <a:pt x="367" y="368"/>
                    <a:pt x="367" y="362"/>
                    <a:pt x="372" y="360"/>
                  </a:cubicBezTo>
                  <a:cubicBezTo>
                    <a:pt x="378" y="360"/>
                    <a:pt x="379" y="366"/>
                    <a:pt x="384" y="366"/>
                  </a:cubicBezTo>
                  <a:cubicBezTo>
                    <a:pt x="386" y="376"/>
                    <a:pt x="386" y="380"/>
                    <a:pt x="384" y="386"/>
                  </a:cubicBezTo>
                  <a:cubicBezTo>
                    <a:pt x="386" y="389"/>
                    <a:pt x="386" y="394"/>
                    <a:pt x="393" y="392"/>
                  </a:cubicBezTo>
                  <a:cubicBezTo>
                    <a:pt x="393" y="395"/>
                    <a:pt x="393" y="398"/>
                    <a:pt x="393" y="401"/>
                  </a:cubicBezTo>
                  <a:cubicBezTo>
                    <a:pt x="402" y="400"/>
                    <a:pt x="407" y="395"/>
                    <a:pt x="412" y="390"/>
                  </a:cubicBezTo>
                  <a:cubicBezTo>
                    <a:pt x="404" y="377"/>
                    <a:pt x="399" y="350"/>
                    <a:pt x="412" y="339"/>
                  </a:cubicBezTo>
                  <a:cubicBezTo>
                    <a:pt x="414" y="333"/>
                    <a:pt x="409" y="333"/>
                    <a:pt x="410" y="328"/>
                  </a:cubicBezTo>
                  <a:cubicBezTo>
                    <a:pt x="415" y="327"/>
                    <a:pt x="416" y="316"/>
                    <a:pt x="419" y="309"/>
                  </a:cubicBezTo>
                  <a:cubicBezTo>
                    <a:pt x="421" y="303"/>
                    <a:pt x="425" y="301"/>
                    <a:pt x="423" y="298"/>
                  </a:cubicBezTo>
                  <a:cubicBezTo>
                    <a:pt x="428" y="292"/>
                    <a:pt x="445" y="292"/>
                    <a:pt x="451" y="298"/>
                  </a:cubicBezTo>
                  <a:cubicBezTo>
                    <a:pt x="449" y="310"/>
                    <a:pt x="458" y="312"/>
                    <a:pt x="455" y="326"/>
                  </a:cubicBezTo>
                  <a:cubicBezTo>
                    <a:pt x="453" y="327"/>
                    <a:pt x="451" y="328"/>
                    <a:pt x="451" y="332"/>
                  </a:cubicBezTo>
                  <a:cubicBezTo>
                    <a:pt x="441" y="331"/>
                    <a:pt x="444" y="339"/>
                    <a:pt x="436" y="334"/>
                  </a:cubicBezTo>
                  <a:cubicBezTo>
                    <a:pt x="433" y="337"/>
                    <a:pt x="431" y="343"/>
                    <a:pt x="432" y="345"/>
                  </a:cubicBezTo>
                  <a:cubicBezTo>
                    <a:pt x="433" y="352"/>
                    <a:pt x="442" y="351"/>
                    <a:pt x="442" y="358"/>
                  </a:cubicBezTo>
                  <a:cubicBezTo>
                    <a:pt x="446" y="353"/>
                    <a:pt x="454" y="354"/>
                    <a:pt x="453" y="345"/>
                  </a:cubicBezTo>
                  <a:cubicBezTo>
                    <a:pt x="456" y="345"/>
                    <a:pt x="459" y="345"/>
                    <a:pt x="462" y="345"/>
                  </a:cubicBezTo>
                  <a:cubicBezTo>
                    <a:pt x="468" y="334"/>
                    <a:pt x="478" y="314"/>
                    <a:pt x="468" y="300"/>
                  </a:cubicBezTo>
                  <a:cubicBezTo>
                    <a:pt x="476" y="299"/>
                    <a:pt x="480" y="293"/>
                    <a:pt x="490" y="294"/>
                  </a:cubicBezTo>
                  <a:cubicBezTo>
                    <a:pt x="486" y="309"/>
                    <a:pt x="497" y="309"/>
                    <a:pt x="507" y="306"/>
                  </a:cubicBezTo>
                  <a:cubicBezTo>
                    <a:pt x="503" y="314"/>
                    <a:pt x="506" y="307"/>
                    <a:pt x="513" y="309"/>
                  </a:cubicBezTo>
                  <a:cubicBezTo>
                    <a:pt x="505" y="316"/>
                    <a:pt x="515" y="314"/>
                    <a:pt x="522" y="311"/>
                  </a:cubicBezTo>
                  <a:cubicBezTo>
                    <a:pt x="512" y="315"/>
                    <a:pt x="524" y="321"/>
                    <a:pt x="520" y="326"/>
                  </a:cubicBezTo>
                  <a:cubicBezTo>
                    <a:pt x="528" y="329"/>
                    <a:pt x="520" y="316"/>
                    <a:pt x="528" y="319"/>
                  </a:cubicBezTo>
                  <a:cubicBezTo>
                    <a:pt x="527" y="326"/>
                    <a:pt x="530" y="327"/>
                    <a:pt x="530" y="332"/>
                  </a:cubicBezTo>
                  <a:cubicBezTo>
                    <a:pt x="524" y="333"/>
                    <a:pt x="516" y="334"/>
                    <a:pt x="511" y="336"/>
                  </a:cubicBezTo>
                  <a:cubicBezTo>
                    <a:pt x="514" y="353"/>
                    <a:pt x="501" y="354"/>
                    <a:pt x="500" y="366"/>
                  </a:cubicBezTo>
                  <a:cubicBezTo>
                    <a:pt x="496" y="367"/>
                    <a:pt x="495" y="365"/>
                    <a:pt x="492" y="364"/>
                  </a:cubicBezTo>
                  <a:cubicBezTo>
                    <a:pt x="486" y="376"/>
                    <a:pt x="468" y="375"/>
                    <a:pt x="466" y="390"/>
                  </a:cubicBezTo>
                  <a:cubicBezTo>
                    <a:pt x="469" y="401"/>
                    <a:pt x="483" y="400"/>
                    <a:pt x="479" y="418"/>
                  </a:cubicBezTo>
                  <a:cubicBezTo>
                    <a:pt x="475" y="420"/>
                    <a:pt x="470" y="422"/>
                    <a:pt x="468" y="427"/>
                  </a:cubicBezTo>
                  <a:cubicBezTo>
                    <a:pt x="460" y="424"/>
                    <a:pt x="460" y="413"/>
                    <a:pt x="447" y="416"/>
                  </a:cubicBezTo>
                  <a:cubicBezTo>
                    <a:pt x="442" y="415"/>
                    <a:pt x="446" y="423"/>
                    <a:pt x="444" y="427"/>
                  </a:cubicBezTo>
                  <a:cubicBezTo>
                    <a:pt x="440" y="423"/>
                    <a:pt x="428" y="425"/>
                    <a:pt x="423" y="422"/>
                  </a:cubicBezTo>
                  <a:cubicBezTo>
                    <a:pt x="423" y="418"/>
                    <a:pt x="429" y="420"/>
                    <a:pt x="427" y="414"/>
                  </a:cubicBezTo>
                  <a:cubicBezTo>
                    <a:pt x="428" y="408"/>
                    <a:pt x="422" y="413"/>
                    <a:pt x="419" y="414"/>
                  </a:cubicBezTo>
                  <a:cubicBezTo>
                    <a:pt x="412" y="415"/>
                    <a:pt x="409" y="412"/>
                    <a:pt x="406" y="420"/>
                  </a:cubicBezTo>
                  <a:cubicBezTo>
                    <a:pt x="396" y="420"/>
                    <a:pt x="397" y="418"/>
                    <a:pt x="389" y="420"/>
                  </a:cubicBezTo>
                  <a:cubicBezTo>
                    <a:pt x="387" y="413"/>
                    <a:pt x="396" y="417"/>
                    <a:pt x="395" y="412"/>
                  </a:cubicBezTo>
                  <a:cubicBezTo>
                    <a:pt x="395" y="405"/>
                    <a:pt x="386" y="408"/>
                    <a:pt x="380" y="407"/>
                  </a:cubicBezTo>
                  <a:cubicBezTo>
                    <a:pt x="380" y="398"/>
                    <a:pt x="359" y="394"/>
                    <a:pt x="361" y="407"/>
                  </a:cubicBezTo>
                  <a:cubicBezTo>
                    <a:pt x="346" y="405"/>
                    <a:pt x="335" y="412"/>
                    <a:pt x="326" y="405"/>
                  </a:cubicBezTo>
                  <a:cubicBezTo>
                    <a:pt x="321" y="407"/>
                    <a:pt x="320" y="413"/>
                    <a:pt x="316" y="416"/>
                  </a:cubicBezTo>
                  <a:cubicBezTo>
                    <a:pt x="308" y="413"/>
                    <a:pt x="295" y="421"/>
                    <a:pt x="296" y="414"/>
                  </a:cubicBezTo>
                  <a:cubicBezTo>
                    <a:pt x="291" y="414"/>
                    <a:pt x="290" y="417"/>
                    <a:pt x="284" y="416"/>
                  </a:cubicBezTo>
                  <a:cubicBezTo>
                    <a:pt x="286" y="413"/>
                    <a:pt x="286" y="410"/>
                    <a:pt x="284" y="407"/>
                  </a:cubicBezTo>
                  <a:cubicBezTo>
                    <a:pt x="282" y="400"/>
                    <a:pt x="292" y="404"/>
                    <a:pt x="290" y="396"/>
                  </a:cubicBezTo>
                  <a:cubicBezTo>
                    <a:pt x="285" y="392"/>
                    <a:pt x="274" y="394"/>
                    <a:pt x="271" y="388"/>
                  </a:cubicBezTo>
                  <a:cubicBezTo>
                    <a:pt x="264" y="398"/>
                    <a:pt x="254" y="392"/>
                    <a:pt x="241" y="392"/>
                  </a:cubicBezTo>
                  <a:cubicBezTo>
                    <a:pt x="242" y="388"/>
                    <a:pt x="239" y="387"/>
                    <a:pt x="239" y="384"/>
                  </a:cubicBezTo>
                  <a:cubicBezTo>
                    <a:pt x="233" y="387"/>
                    <a:pt x="236" y="393"/>
                    <a:pt x="234" y="403"/>
                  </a:cubicBezTo>
                  <a:cubicBezTo>
                    <a:pt x="231" y="402"/>
                    <a:pt x="232" y="396"/>
                    <a:pt x="226" y="399"/>
                  </a:cubicBezTo>
                  <a:cubicBezTo>
                    <a:pt x="223" y="399"/>
                    <a:pt x="224" y="403"/>
                    <a:pt x="226" y="403"/>
                  </a:cubicBezTo>
                  <a:cubicBezTo>
                    <a:pt x="223" y="403"/>
                    <a:pt x="218" y="404"/>
                    <a:pt x="217" y="412"/>
                  </a:cubicBezTo>
                  <a:cubicBezTo>
                    <a:pt x="204" y="413"/>
                    <a:pt x="195" y="418"/>
                    <a:pt x="183" y="414"/>
                  </a:cubicBezTo>
                  <a:cubicBezTo>
                    <a:pt x="182" y="413"/>
                    <a:pt x="176" y="412"/>
                    <a:pt x="174" y="412"/>
                  </a:cubicBezTo>
                  <a:cubicBezTo>
                    <a:pt x="171" y="410"/>
                    <a:pt x="171" y="405"/>
                    <a:pt x="168" y="403"/>
                  </a:cubicBezTo>
                  <a:cubicBezTo>
                    <a:pt x="165" y="401"/>
                    <a:pt x="155" y="403"/>
                    <a:pt x="157" y="394"/>
                  </a:cubicBezTo>
                  <a:cubicBezTo>
                    <a:pt x="160" y="390"/>
                    <a:pt x="166" y="389"/>
                    <a:pt x="168" y="384"/>
                  </a:cubicBezTo>
                  <a:cubicBezTo>
                    <a:pt x="170" y="372"/>
                    <a:pt x="164" y="369"/>
                    <a:pt x="157" y="366"/>
                  </a:cubicBezTo>
                  <a:cubicBezTo>
                    <a:pt x="149" y="367"/>
                    <a:pt x="147" y="374"/>
                    <a:pt x="144" y="379"/>
                  </a:cubicBezTo>
                  <a:cubicBezTo>
                    <a:pt x="141" y="369"/>
                    <a:pt x="122" y="372"/>
                    <a:pt x="121" y="381"/>
                  </a:cubicBezTo>
                  <a:cubicBezTo>
                    <a:pt x="118" y="401"/>
                    <a:pt x="147" y="401"/>
                    <a:pt x="144" y="381"/>
                  </a:cubicBezTo>
                  <a:cubicBezTo>
                    <a:pt x="149" y="383"/>
                    <a:pt x="147" y="393"/>
                    <a:pt x="155" y="392"/>
                  </a:cubicBezTo>
                  <a:cubicBezTo>
                    <a:pt x="151" y="401"/>
                    <a:pt x="147" y="403"/>
                    <a:pt x="151" y="416"/>
                  </a:cubicBezTo>
                  <a:cubicBezTo>
                    <a:pt x="143" y="410"/>
                    <a:pt x="134" y="420"/>
                    <a:pt x="125" y="420"/>
                  </a:cubicBezTo>
                  <a:cubicBezTo>
                    <a:pt x="122" y="420"/>
                    <a:pt x="119" y="417"/>
                    <a:pt x="114" y="416"/>
                  </a:cubicBezTo>
                  <a:cubicBezTo>
                    <a:pt x="109" y="415"/>
                    <a:pt x="100" y="418"/>
                    <a:pt x="101" y="409"/>
                  </a:cubicBezTo>
                  <a:cubicBezTo>
                    <a:pt x="96" y="408"/>
                    <a:pt x="97" y="413"/>
                    <a:pt x="91" y="412"/>
                  </a:cubicBezTo>
                  <a:cubicBezTo>
                    <a:pt x="97" y="403"/>
                    <a:pt x="87" y="396"/>
                    <a:pt x="84" y="390"/>
                  </a:cubicBezTo>
                  <a:cubicBezTo>
                    <a:pt x="75" y="390"/>
                    <a:pt x="65" y="391"/>
                    <a:pt x="58" y="388"/>
                  </a:cubicBezTo>
                  <a:cubicBezTo>
                    <a:pt x="59" y="392"/>
                    <a:pt x="67" y="390"/>
                    <a:pt x="65" y="396"/>
                  </a:cubicBezTo>
                  <a:cubicBezTo>
                    <a:pt x="58" y="396"/>
                    <a:pt x="53" y="397"/>
                    <a:pt x="54" y="405"/>
                  </a:cubicBezTo>
                  <a:cubicBezTo>
                    <a:pt x="51" y="406"/>
                    <a:pt x="50" y="403"/>
                    <a:pt x="48" y="403"/>
                  </a:cubicBezTo>
                  <a:cubicBezTo>
                    <a:pt x="40" y="402"/>
                    <a:pt x="47" y="408"/>
                    <a:pt x="46" y="412"/>
                  </a:cubicBezTo>
                  <a:cubicBezTo>
                    <a:pt x="46" y="411"/>
                    <a:pt x="41" y="414"/>
                    <a:pt x="41" y="414"/>
                  </a:cubicBezTo>
                  <a:cubicBezTo>
                    <a:pt x="39" y="416"/>
                    <a:pt x="36" y="418"/>
                    <a:pt x="35" y="424"/>
                  </a:cubicBezTo>
                  <a:cubicBezTo>
                    <a:pt x="30" y="423"/>
                    <a:pt x="35" y="413"/>
                    <a:pt x="31" y="412"/>
                  </a:cubicBezTo>
                  <a:cubicBezTo>
                    <a:pt x="11" y="412"/>
                    <a:pt x="8" y="397"/>
                    <a:pt x="0" y="386"/>
                  </a:cubicBezTo>
                  <a:cubicBezTo>
                    <a:pt x="3" y="377"/>
                    <a:pt x="9" y="373"/>
                    <a:pt x="11" y="364"/>
                  </a:cubicBezTo>
                  <a:cubicBezTo>
                    <a:pt x="13" y="365"/>
                    <a:pt x="15" y="367"/>
                    <a:pt x="18" y="366"/>
                  </a:cubicBezTo>
                  <a:cubicBezTo>
                    <a:pt x="22" y="366"/>
                    <a:pt x="22" y="362"/>
                    <a:pt x="24" y="362"/>
                  </a:cubicBezTo>
                  <a:cubicBezTo>
                    <a:pt x="26" y="362"/>
                    <a:pt x="26" y="365"/>
                    <a:pt x="28" y="364"/>
                  </a:cubicBezTo>
                  <a:cubicBezTo>
                    <a:pt x="33" y="363"/>
                    <a:pt x="39" y="358"/>
                    <a:pt x="48" y="360"/>
                  </a:cubicBezTo>
                  <a:cubicBezTo>
                    <a:pt x="52" y="365"/>
                    <a:pt x="53" y="374"/>
                    <a:pt x="58" y="377"/>
                  </a:cubicBezTo>
                  <a:cubicBezTo>
                    <a:pt x="65" y="376"/>
                    <a:pt x="62" y="365"/>
                    <a:pt x="69" y="364"/>
                  </a:cubicBezTo>
                  <a:cubicBezTo>
                    <a:pt x="76" y="362"/>
                    <a:pt x="72" y="371"/>
                    <a:pt x="78" y="371"/>
                  </a:cubicBezTo>
                  <a:cubicBezTo>
                    <a:pt x="79" y="357"/>
                    <a:pt x="67" y="339"/>
                    <a:pt x="63" y="324"/>
                  </a:cubicBezTo>
                  <a:cubicBezTo>
                    <a:pt x="65" y="321"/>
                    <a:pt x="72" y="321"/>
                    <a:pt x="78" y="321"/>
                  </a:cubicBezTo>
                  <a:cubicBezTo>
                    <a:pt x="82" y="320"/>
                    <a:pt x="83" y="315"/>
                    <a:pt x="86" y="313"/>
                  </a:cubicBezTo>
                  <a:cubicBezTo>
                    <a:pt x="104" y="314"/>
                    <a:pt x="119" y="307"/>
                    <a:pt x="125" y="321"/>
                  </a:cubicBezTo>
                  <a:cubicBezTo>
                    <a:pt x="135" y="315"/>
                    <a:pt x="127" y="330"/>
                    <a:pt x="136" y="324"/>
                  </a:cubicBezTo>
                  <a:cubicBezTo>
                    <a:pt x="139" y="326"/>
                    <a:pt x="138" y="332"/>
                    <a:pt x="144" y="332"/>
                  </a:cubicBezTo>
                  <a:cubicBezTo>
                    <a:pt x="143" y="340"/>
                    <a:pt x="150" y="341"/>
                    <a:pt x="151" y="347"/>
                  </a:cubicBezTo>
                  <a:cubicBezTo>
                    <a:pt x="153" y="347"/>
                    <a:pt x="156" y="347"/>
                    <a:pt x="159" y="347"/>
                  </a:cubicBezTo>
                  <a:cubicBezTo>
                    <a:pt x="163" y="349"/>
                    <a:pt x="158" y="351"/>
                    <a:pt x="159" y="354"/>
                  </a:cubicBezTo>
                  <a:cubicBezTo>
                    <a:pt x="161" y="358"/>
                    <a:pt x="169" y="359"/>
                    <a:pt x="170" y="366"/>
                  </a:cubicBezTo>
                  <a:cubicBezTo>
                    <a:pt x="174" y="364"/>
                    <a:pt x="178" y="360"/>
                    <a:pt x="181" y="356"/>
                  </a:cubicBezTo>
                  <a:cubicBezTo>
                    <a:pt x="197" y="366"/>
                    <a:pt x="224" y="364"/>
                    <a:pt x="232" y="381"/>
                  </a:cubicBezTo>
                  <a:cubicBezTo>
                    <a:pt x="238" y="378"/>
                    <a:pt x="227" y="374"/>
                    <a:pt x="230" y="366"/>
                  </a:cubicBezTo>
                  <a:cubicBezTo>
                    <a:pt x="232" y="366"/>
                    <a:pt x="234" y="365"/>
                    <a:pt x="234" y="362"/>
                  </a:cubicBezTo>
                  <a:cubicBezTo>
                    <a:pt x="246" y="362"/>
                    <a:pt x="251" y="369"/>
                    <a:pt x="256" y="375"/>
                  </a:cubicBezTo>
                  <a:cubicBezTo>
                    <a:pt x="261" y="376"/>
                    <a:pt x="257" y="367"/>
                    <a:pt x="264" y="369"/>
                  </a:cubicBezTo>
                  <a:cubicBezTo>
                    <a:pt x="264" y="364"/>
                    <a:pt x="265" y="357"/>
                    <a:pt x="262" y="354"/>
                  </a:cubicBezTo>
                  <a:cubicBezTo>
                    <a:pt x="262" y="353"/>
                    <a:pt x="258" y="352"/>
                    <a:pt x="258" y="351"/>
                  </a:cubicBezTo>
                  <a:cubicBezTo>
                    <a:pt x="257" y="349"/>
                    <a:pt x="259" y="345"/>
                    <a:pt x="258" y="343"/>
                  </a:cubicBezTo>
                  <a:cubicBezTo>
                    <a:pt x="252" y="333"/>
                    <a:pt x="244" y="328"/>
                    <a:pt x="232" y="326"/>
                  </a:cubicBezTo>
                  <a:cubicBezTo>
                    <a:pt x="232" y="330"/>
                    <a:pt x="229" y="339"/>
                    <a:pt x="226" y="345"/>
                  </a:cubicBezTo>
                  <a:cubicBezTo>
                    <a:pt x="220" y="345"/>
                    <a:pt x="219" y="342"/>
                    <a:pt x="215" y="341"/>
                  </a:cubicBezTo>
                  <a:cubicBezTo>
                    <a:pt x="215" y="331"/>
                    <a:pt x="214" y="320"/>
                    <a:pt x="224" y="319"/>
                  </a:cubicBezTo>
                  <a:cubicBezTo>
                    <a:pt x="221" y="313"/>
                    <a:pt x="216" y="320"/>
                    <a:pt x="215" y="321"/>
                  </a:cubicBezTo>
                  <a:cubicBezTo>
                    <a:pt x="212" y="323"/>
                    <a:pt x="209" y="318"/>
                    <a:pt x="206" y="315"/>
                  </a:cubicBezTo>
                  <a:cubicBezTo>
                    <a:pt x="200" y="308"/>
                    <a:pt x="188" y="281"/>
                    <a:pt x="198" y="270"/>
                  </a:cubicBezTo>
                  <a:cubicBezTo>
                    <a:pt x="199" y="266"/>
                    <a:pt x="196" y="266"/>
                    <a:pt x="194" y="266"/>
                  </a:cubicBezTo>
                  <a:cubicBezTo>
                    <a:pt x="198" y="259"/>
                    <a:pt x="208" y="257"/>
                    <a:pt x="213" y="251"/>
                  </a:cubicBezTo>
                  <a:cubicBezTo>
                    <a:pt x="216" y="250"/>
                    <a:pt x="218" y="255"/>
                    <a:pt x="221" y="257"/>
                  </a:cubicBezTo>
                  <a:cubicBezTo>
                    <a:pt x="223" y="258"/>
                    <a:pt x="226" y="258"/>
                    <a:pt x="228" y="259"/>
                  </a:cubicBezTo>
                  <a:cubicBezTo>
                    <a:pt x="229" y="260"/>
                    <a:pt x="229" y="263"/>
                    <a:pt x="230" y="264"/>
                  </a:cubicBezTo>
                  <a:cubicBezTo>
                    <a:pt x="232" y="264"/>
                    <a:pt x="235" y="262"/>
                    <a:pt x="236" y="264"/>
                  </a:cubicBezTo>
                  <a:cubicBezTo>
                    <a:pt x="238" y="265"/>
                    <a:pt x="237" y="268"/>
                    <a:pt x="239" y="270"/>
                  </a:cubicBezTo>
                  <a:cubicBezTo>
                    <a:pt x="239" y="271"/>
                    <a:pt x="246" y="274"/>
                    <a:pt x="247" y="274"/>
                  </a:cubicBezTo>
                  <a:cubicBezTo>
                    <a:pt x="249" y="275"/>
                    <a:pt x="253" y="277"/>
                    <a:pt x="254" y="279"/>
                  </a:cubicBezTo>
                  <a:cubicBezTo>
                    <a:pt x="254" y="279"/>
                    <a:pt x="251" y="281"/>
                    <a:pt x="251" y="283"/>
                  </a:cubicBezTo>
                  <a:cubicBezTo>
                    <a:pt x="252" y="285"/>
                    <a:pt x="255" y="284"/>
                    <a:pt x="256" y="285"/>
                  </a:cubicBezTo>
                  <a:cubicBezTo>
                    <a:pt x="257" y="289"/>
                    <a:pt x="261" y="307"/>
                    <a:pt x="251" y="306"/>
                  </a:cubicBezTo>
                  <a:cubicBezTo>
                    <a:pt x="247" y="302"/>
                    <a:pt x="251" y="301"/>
                    <a:pt x="251" y="296"/>
                  </a:cubicBezTo>
                  <a:cubicBezTo>
                    <a:pt x="244" y="297"/>
                    <a:pt x="245" y="305"/>
                    <a:pt x="236" y="300"/>
                  </a:cubicBezTo>
                  <a:cubicBezTo>
                    <a:pt x="239" y="306"/>
                    <a:pt x="244" y="310"/>
                    <a:pt x="249" y="313"/>
                  </a:cubicBezTo>
                  <a:cubicBezTo>
                    <a:pt x="250" y="318"/>
                    <a:pt x="245" y="316"/>
                    <a:pt x="245" y="319"/>
                  </a:cubicBezTo>
                  <a:cubicBezTo>
                    <a:pt x="245" y="321"/>
                    <a:pt x="247" y="321"/>
                    <a:pt x="247" y="324"/>
                  </a:cubicBezTo>
                  <a:cubicBezTo>
                    <a:pt x="255" y="327"/>
                    <a:pt x="248" y="314"/>
                    <a:pt x="256" y="317"/>
                  </a:cubicBezTo>
                  <a:cubicBezTo>
                    <a:pt x="259" y="323"/>
                    <a:pt x="256" y="344"/>
                    <a:pt x="269" y="334"/>
                  </a:cubicBezTo>
                  <a:cubicBezTo>
                    <a:pt x="268" y="330"/>
                    <a:pt x="261" y="333"/>
                    <a:pt x="262" y="328"/>
                  </a:cubicBezTo>
                  <a:cubicBezTo>
                    <a:pt x="266" y="312"/>
                    <a:pt x="256" y="295"/>
                    <a:pt x="266" y="285"/>
                  </a:cubicBezTo>
                  <a:cubicBezTo>
                    <a:pt x="265" y="268"/>
                    <a:pt x="250" y="262"/>
                    <a:pt x="256" y="244"/>
                  </a:cubicBezTo>
                  <a:cubicBezTo>
                    <a:pt x="273" y="244"/>
                    <a:pt x="281" y="240"/>
                    <a:pt x="294" y="244"/>
                  </a:cubicBezTo>
                  <a:cubicBezTo>
                    <a:pt x="303" y="238"/>
                    <a:pt x="302" y="231"/>
                    <a:pt x="301" y="218"/>
                  </a:cubicBezTo>
                  <a:cubicBezTo>
                    <a:pt x="293" y="213"/>
                    <a:pt x="282" y="202"/>
                    <a:pt x="288" y="191"/>
                  </a:cubicBezTo>
                  <a:cubicBezTo>
                    <a:pt x="298" y="188"/>
                    <a:pt x="295" y="199"/>
                    <a:pt x="305" y="197"/>
                  </a:cubicBezTo>
                  <a:cubicBezTo>
                    <a:pt x="307" y="196"/>
                    <a:pt x="309" y="195"/>
                    <a:pt x="309" y="193"/>
                  </a:cubicBezTo>
                  <a:cubicBezTo>
                    <a:pt x="306" y="179"/>
                    <a:pt x="286" y="180"/>
                    <a:pt x="281" y="167"/>
                  </a:cubicBezTo>
                  <a:cubicBezTo>
                    <a:pt x="280" y="168"/>
                    <a:pt x="275" y="176"/>
                    <a:pt x="275" y="167"/>
                  </a:cubicBezTo>
                  <a:cubicBezTo>
                    <a:pt x="271" y="172"/>
                    <a:pt x="271" y="170"/>
                    <a:pt x="262" y="171"/>
                  </a:cubicBezTo>
                  <a:cubicBezTo>
                    <a:pt x="261" y="167"/>
                    <a:pt x="256" y="164"/>
                    <a:pt x="260" y="161"/>
                  </a:cubicBezTo>
                  <a:cubicBezTo>
                    <a:pt x="250" y="171"/>
                    <a:pt x="241" y="161"/>
                    <a:pt x="230" y="156"/>
                  </a:cubicBezTo>
                  <a:cubicBezTo>
                    <a:pt x="229" y="146"/>
                    <a:pt x="234" y="142"/>
                    <a:pt x="234" y="133"/>
                  </a:cubicBezTo>
                  <a:cubicBezTo>
                    <a:pt x="247" y="128"/>
                    <a:pt x="261" y="124"/>
                    <a:pt x="271" y="116"/>
                  </a:cubicBezTo>
                  <a:cubicBezTo>
                    <a:pt x="267" y="110"/>
                    <a:pt x="263" y="104"/>
                    <a:pt x="262" y="94"/>
                  </a:cubicBezTo>
                  <a:cubicBezTo>
                    <a:pt x="259" y="94"/>
                    <a:pt x="255" y="91"/>
                    <a:pt x="251" y="85"/>
                  </a:cubicBezTo>
                  <a:cubicBezTo>
                    <a:pt x="251" y="82"/>
                    <a:pt x="253" y="81"/>
                    <a:pt x="256" y="81"/>
                  </a:cubicBezTo>
                  <a:cubicBezTo>
                    <a:pt x="252" y="79"/>
                    <a:pt x="246" y="82"/>
                    <a:pt x="247" y="70"/>
                  </a:cubicBezTo>
                  <a:cubicBezTo>
                    <a:pt x="260" y="71"/>
                    <a:pt x="259" y="63"/>
                    <a:pt x="269" y="68"/>
                  </a:cubicBezTo>
                  <a:cubicBezTo>
                    <a:pt x="269" y="65"/>
                    <a:pt x="269" y="62"/>
                    <a:pt x="266" y="62"/>
                  </a:cubicBezTo>
                  <a:cubicBezTo>
                    <a:pt x="270" y="56"/>
                    <a:pt x="280" y="61"/>
                    <a:pt x="279" y="66"/>
                  </a:cubicBezTo>
                  <a:cubicBezTo>
                    <a:pt x="279" y="60"/>
                    <a:pt x="293" y="56"/>
                    <a:pt x="292" y="66"/>
                  </a:cubicBezTo>
                  <a:cubicBezTo>
                    <a:pt x="306" y="57"/>
                    <a:pt x="329" y="69"/>
                    <a:pt x="348" y="73"/>
                  </a:cubicBezTo>
                  <a:cubicBezTo>
                    <a:pt x="350" y="71"/>
                    <a:pt x="351" y="69"/>
                    <a:pt x="352" y="66"/>
                  </a:cubicBezTo>
                  <a:cubicBezTo>
                    <a:pt x="352" y="61"/>
                    <a:pt x="345" y="62"/>
                    <a:pt x="339" y="62"/>
                  </a:cubicBezTo>
                  <a:cubicBezTo>
                    <a:pt x="338" y="55"/>
                    <a:pt x="342" y="54"/>
                    <a:pt x="342" y="49"/>
                  </a:cubicBezTo>
                  <a:cubicBezTo>
                    <a:pt x="348" y="49"/>
                    <a:pt x="353" y="49"/>
                    <a:pt x="352" y="55"/>
                  </a:cubicBezTo>
                  <a:cubicBezTo>
                    <a:pt x="356" y="55"/>
                    <a:pt x="356" y="49"/>
                    <a:pt x="363" y="51"/>
                  </a:cubicBezTo>
                  <a:cubicBezTo>
                    <a:pt x="369" y="43"/>
                    <a:pt x="371" y="31"/>
                    <a:pt x="374" y="19"/>
                  </a:cubicBezTo>
                  <a:cubicBezTo>
                    <a:pt x="382" y="16"/>
                    <a:pt x="382" y="6"/>
                    <a:pt x="387" y="0"/>
                  </a:cubicBezTo>
                  <a:cubicBezTo>
                    <a:pt x="390" y="10"/>
                    <a:pt x="377" y="23"/>
                    <a:pt x="376" y="36"/>
                  </a:cubicBezTo>
                  <a:cubicBezTo>
                    <a:pt x="383" y="40"/>
                    <a:pt x="393" y="42"/>
                    <a:pt x="402" y="45"/>
                  </a:cubicBezTo>
                  <a:cubicBezTo>
                    <a:pt x="407" y="52"/>
                    <a:pt x="411" y="61"/>
                    <a:pt x="421" y="64"/>
                  </a:cubicBezTo>
                  <a:cubicBezTo>
                    <a:pt x="420" y="77"/>
                    <a:pt x="426" y="86"/>
                    <a:pt x="425" y="96"/>
                  </a:cubicBezTo>
                  <a:cubicBezTo>
                    <a:pt x="424" y="106"/>
                    <a:pt x="414" y="112"/>
                    <a:pt x="414" y="126"/>
                  </a:cubicBezTo>
                  <a:cubicBezTo>
                    <a:pt x="403" y="130"/>
                    <a:pt x="386" y="119"/>
                    <a:pt x="387" y="131"/>
                  </a:cubicBezTo>
                  <a:cubicBezTo>
                    <a:pt x="388" y="135"/>
                    <a:pt x="399" y="131"/>
                    <a:pt x="399" y="137"/>
                  </a:cubicBezTo>
                  <a:cubicBezTo>
                    <a:pt x="405" y="137"/>
                    <a:pt x="407" y="133"/>
                    <a:pt x="410" y="131"/>
                  </a:cubicBezTo>
                  <a:cubicBezTo>
                    <a:pt x="425" y="130"/>
                    <a:pt x="426" y="143"/>
                    <a:pt x="442" y="141"/>
                  </a:cubicBezTo>
                  <a:cubicBezTo>
                    <a:pt x="447" y="148"/>
                    <a:pt x="446" y="159"/>
                    <a:pt x="449" y="167"/>
                  </a:cubicBezTo>
                  <a:cubicBezTo>
                    <a:pt x="441" y="176"/>
                    <a:pt x="436" y="182"/>
                    <a:pt x="427" y="184"/>
                  </a:cubicBezTo>
                  <a:cubicBezTo>
                    <a:pt x="423" y="185"/>
                    <a:pt x="422" y="182"/>
                    <a:pt x="419" y="182"/>
                  </a:cubicBezTo>
                  <a:cubicBezTo>
                    <a:pt x="419" y="182"/>
                    <a:pt x="414" y="184"/>
                    <a:pt x="414" y="184"/>
                  </a:cubicBezTo>
                  <a:cubicBezTo>
                    <a:pt x="407" y="182"/>
                    <a:pt x="398" y="173"/>
                    <a:pt x="384" y="173"/>
                  </a:cubicBezTo>
                  <a:cubicBezTo>
                    <a:pt x="380" y="178"/>
                    <a:pt x="374" y="182"/>
                    <a:pt x="367" y="184"/>
                  </a:cubicBezTo>
                  <a:cubicBezTo>
                    <a:pt x="365" y="181"/>
                    <a:pt x="359" y="181"/>
                    <a:pt x="357" y="178"/>
                  </a:cubicBezTo>
                  <a:cubicBezTo>
                    <a:pt x="349" y="177"/>
                    <a:pt x="350" y="185"/>
                    <a:pt x="346" y="188"/>
                  </a:cubicBezTo>
                  <a:cubicBezTo>
                    <a:pt x="340" y="188"/>
                    <a:pt x="334" y="189"/>
                    <a:pt x="331" y="186"/>
                  </a:cubicBezTo>
                  <a:cubicBezTo>
                    <a:pt x="326" y="196"/>
                    <a:pt x="315" y="211"/>
                    <a:pt x="320" y="223"/>
                  </a:cubicBezTo>
                  <a:cubicBezTo>
                    <a:pt x="317" y="232"/>
                    <a:pt x="308" y="235"/>
                    <a:pt x="307" y="246"/>
                  </a:cubicBezTo>
                  <a:cubicBezTo>
                    <a:pt x="311" y="250"/>
                    <a:pt x="317" y="252"/>
                    <a:pt x="320" y="257"/>
                  </a:cubicBezTo>
                  <a:cubicBezTo>
                    <a:pt x="329" y="256"/>
                    <a:pt x="330" y="247"/>
                    <a:pt x="333" y="240"/>
                  </a:cubicBezTo>
                  <a:cubicBezTo>
                    <a:pt x="337" y="232"/>
                    <a:pt x="339" y="221"/>
                    <a:pt x="346" y="216"/>
                  </a:cubicBezTo>
                  <a:cubicBezTo>
                    <a:pt x="345" y="217"/>
                    <a:pt x="350" y="214"/>
                    <a:pt x="350" y="214"/>
                  </a:cubicBezTo>
                  <a:cubicBezTo>
                    <a:pt x="351" y="213"/>
                    <a:pt x="349" y="209"/>
                    <a:pt x="350" y="208"/>
                  </a:cubicBezTo>
                  <a:cubicBezTo>
                    <a:pt x="352" y="206"/>
                    <a:pt x="356" y="203"/>
                    <a:pt x="361" y="199"/>
                  </a:cubicBezTo>
                  <a:cubicBezTo>
                    <a:pt x="368" y="193"/>
                    <a:pt x="374" y="187"/>
                    <a:pt x="389" y="186"/>
                  </a:cubicBezTo>
                  <a:cubicBezTo>
                    <a:pt x="389" y="196"/>
                    <a:pt x="398" y="201"/>
                    <a:pt x="402" y="210"/>
                  </a:cubicBezTo>
                  <a:cubicBezTo>
                    <a:pt x="404" y="215"/>
                    <a:pt x="404" y="224"/>
                    <a:pt x="404" y="238"/>
                  </a:cubicBezTo>
                  <a:cubicBezTo>
                    <a:pt x="398" y="239"/>
                    <a:pt x="398" y="247"/>
                    <a:pt x="391" y="246"/>
                  </a:cubicBezTo>
                  <a:cubicBezTo>
                    <a:pt x="383" y="255"/>
                    <a:pt x="376" y="263"/>
                    <a:pt x="367" y="272"/>
                  </a:cubicBezTo>
                  <a:cubicBezTo>
                    <a:pt x="367" y="272"/>
                    <a:pt x="365" y="274"/>
                    <a:pt x="365" y="274"/>
                  </a:cubicBezTo>
                  <a:cubicBezTo>
                    <a:pt x="363" y="278"/>
                    <a:pt x="359" y="288"/>
                    <a:pt x="352" y="289"/>
                  </a:cubicBezTo>
                  <a:cubicBezTo>
                    <a:pt x="353" y="294"/>
                    <a:pt x="351" y="295"/>
                    <a:pt x="350" y="298"/>
                  </a:cubicBezTo>
                  <a:cubicBezTo>
                    <a:pt x="347" y="296"/>
                    <a:pt x="342" y="296"/>
                    <a:pt x="342" y="291"/>
                  </a:cubicBezTo>
                  <a:close/>
                  <a:moveTo>
                    <a:pt x="513" y="330"/>
                  </a:moveTo>
                  <a:cubicBezTo>
                    <a:pt x="505" y="334"/>
                    <a:pt x="504" y="328"/>
                    <a:pt x="507" y="321"/>
                  </a:cubicBezTo>
                  <a:cubicBezTo>
                    <a:pt x="497" y="320"/>
                    <a:pt x="503" y="341"/>
                    <a:pt x="505" y="347"/>
                  </a:cubicBezTo>
                  <a:cubicBezTo>
                    <a:pt x="506" y="340"/>
                    <a:pt x="510" y="336"/>
                    <a:pt x="513" y="330"/>
                  </a:cubicBezTo>
                  <a:close/>
                  <a:moveTo>
                    <a:pt x="271" y="304"/>
                  </a:moveTo>
                  <a:cubicBezTo>
                    <a:pt x="268" y="305"/>
                    <a:pt x="267" y="307"/>
                    <a:pt x="266" y="309"/>
                  </a:cubicBezTo>
                  <a:cubicBezTo>
                    <a:pt x="273" y="310"/>
                    <a:pt x="269" y="301"/>
                    <a:pt x="277" y="304"/>
                  </a:cubicBezTo>
                  <a:cubicBezTo>
                    <a:pt x="274" y="298"/>
                    <a:pt x="274" y="289"/>
                    <a:pt x="266" y="287"/>
                  </a:cubicBezTo>
                  <a:cubicBezTo>
                    <a:pt x="262" y="292"/>
                    <a:pt x="268" y="300"/>
                    <a:pt x="271" y="304"/>
                  </a:cubicBezTo>
                  <a:close/>
                  <a:moveTo>
                    <a:pt x="361" y="152"/>
                  </a:moveTo>
                  <a:cubicBezTo>
                    <a:pt x="369" y="151"/>
                    <a:pt x="373" y="146"/>
                    <a:pt x="372" y="135"/>
                  </a:cubicBezTo>
                  <a:cubicBezTo>
                    <a:pt x="358" y="123"/>
                    <a:pt x="348" y="145"/>
                    <a:pt x="361" y="152"/>
                  </a:cubicBezTo>
                  <a:close/>
                  <a:moveTo>
                    <a:pt x="324" y="152"/>
                  </a:moveTo>
                  <a:cubicBezTo>
                    <a:pt x="330" y="155"/>
                    <a:pt x="332" y="162"/>
                    <a:pt x="342" y="161"/>
                  </a:cubicBezTo>
                  <a:cubicBezTo>
                    <a:pt x="343" y="157"/>
                    <a:pt x="345" y="155"/>
                    <a:pt x="348" y="154"/>
                  </a:cubicBezTo>
                  <a:cubicBezTo>
                    <a:pt x="349" y="145"/>
                    <a:pt x="342" y="143"/>
                    <a:pt x="342" y="135"/>
                  </a:cubicBezTo>
                  <a:cubicBezTo>
                    <a:pt x="326" y="131"/>
                    <a:pt x="325" y="141"/>
                    <a:pt x="324" y="152"/>
                  </a:cubicBezTo>
                  <a:close/>
                  <a:moveTo>
                    <a:pt x="262" y="339"/>
                  </a:moveTo>
                  <a:cubicBezTo>
                    <a:pt x="263" y="345"/>
                    <a:pt x="269" y="346"/>
                    <a:pt x="266" y="356"/>
                  </a:cubicBezTo>
                  <a:cubicBezTo>
                    <a:pt x="275" y="359"/>
                    <a:pt x="271" y="350"/>
                    <a:pt x="277" y="351"/>
                  </a:cubicBezTo>
                  <a:cubicBezTo>
                    <a:pt x="277" y="355"/>
                    <a:pt x="277" y="359"/>
                    <a:pt x="281" y="358"/>
                  </a:cubicBezTo>
                  <a:cubicBezTo>
                    <a:pt x="289" y="351"/>
                    <a:pt x="276" y="337"/>
                    <a:pt x="262" y="33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18"/>
            <p:cNvSpPr/>
            <p:nvPr/>
          </p:nvSpPr>
          <p:spPr bwMode="auto">
            <a:xfrm>
              <a:off x="3963988" y="4184650"/>
              <a:ext cx="38100" cy="49213"/>
            </a:xfrm>
            <a:custGeom>
              <a:avLst/>
              <a:gdLst>
                <a:gd name="T0" fmla="*/ 11 w 15"/>
                <a:gd name="T1" fmla="*/ 0 h 19"/>
                <a:gd name="T2" fmla="*/ 15 w 15"/>
                <a:gd name="T3" fmla="*/ 10 h 19"/>
                <a:gd name="T4" fmla="*/ 5 w 15"/>
                <a:gd name="T5" fmla="*/ 19 h 19"/>
                <a:gd name="T6" fmla="*/ 0 w 15"/>
                <a:gd name="T7" fmla="*/ 6 h 19"/>
                <a:gd name="T8" fmla="*/ 11 w 15"/>
                <a:gd name="T9" fmla="*/ 0 h 19"/>
              </a:gdLst>
              <a:ahLst/>
              <a:cxnLst>
                <a:cxn ang="0">
                  <a:pos x="T0" y="T1"/>
                </a:cxn>
                <a:cxn ang="0">
                  <a:pos x="T2" y="T3"/>
                </a:cxn>
                <a:cxn ang="0">
                  <a:pos x="T4" y="T5"/>
                </a:cxn>
                <a:cxn ang="0">
                  <a:pos x="T6" y="T7"/>
                </a:cxn>
                <a:cxn ang="0">
                  <a:pos x="T8" y="T9"/>
                </a:cxn>
              </a:cxnLst>
              <a:rect l="0" t="0" r="r" b="b"/>
              <a:pathLst>
                <a:path w="15" h="19">
                  <a:moveTo>
                    <a:pt x="11" y="0"/>
                  </a:moveTo>
                  <a:cubicBezTo>
                    <a:pt x="14" y="1"/>
                    <a:pt x="14" y="6"/>
                    <a:pt x="15" y="10"/>
                  </a:cubicBezTo>
                  <a:cubicBezTo>
                    <a:pt x="14" y="15"/>
                    <a:pt x="6" y="13"/>
                    <a:pt x="5" y="19"/>
                  </a:cubicBezTo>
                  <a:cubicBezTo>
                    <a:pt x="2" y="16"/>
                    <a:pt x="1" y="12"/>
                    <a:pt x="0" y="6"/>
                  </a:cubicBezTo>
                  <a:cubicBezTo>
                    <a:pt x="3" y="3"/>
                    <a:pt x="8" y="3"/>
                    <a:pt x="11"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19"/>
            <p:cNvSpPr/>
            <p:nvPr/>
          </p:nvSpPr>
          <p:spPr bwMode="auto">
            <a:xfrm>
              <a:off x="7318375" y="4213225"/>
              <a:ext cx="84138" cy="96838"/>
            </a:xfrm>
            <a:custGeom>
              <a:avLst/>
              <a:gdLst>
                <a:gd name="T0" fmla="*/ 29 w 33"/>
                <a:gd name="T1" fmla="*/ 14 h 38"/>
                <a:gd name="T2" fmla="*/ 23 w 33"/>
                <a:gd name="T3" fmla="*/ 14 h 38"/>
                <a:gd name="T4" fmla="*/ 21 w 33"/>
                <a:gd name="T5" fmla="*/ 38 h 38"/>
                <a:gd name="T6" fmla="*/ 18 w 33"/>
                <a:gd name="T7" fmla="*/ 19 h 38"/>
                <a:gd name="T8" fmla="*/ 14 w 33"/>
                <a:gd name="T9" fmla="*/ 25 h 38"/>
                <a:gd name="T10" fmla="*/ 1 w 33"/>
                <a:gd name="T11" fmla="*/ 12 h 38"/>
                <a:gd name="T12" fmla="*/ 3 w 33"/>
                <a:gd name="T13" fmla="*/ 10 h 38"/>
                <a:gd name="T14" fmla="*/ 10 w 33"/>
                <a:gd name="T15" fmla="*/ 12 h 38"/>
                <a:gd name="T16" fmla="*/ 12 w 33"/>
                <a:gd name="T17" fmla="*/ 10 h 38"/>
                <a:gd name="T18" fmla="*/ 29 w 33"/>
                <a:gd name="T19"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8">
                  <a:moveTo>
                    <a:pt x="29" y="14"/>
                  </a:moveTo>
                  <a:cubicBezTo>
                    <a:pt x="27" y="14"/>
                    <a:pt x="25" y="14"/>
                    <a:pt x="23" y="14"/>
                  </a:cubicBezTo>
                  <a:cubicBezTo>
                    <a:pt x="33" y="23"/>
                    <a:pt x="19" y="26"/>
                    <a:pt x="21" y="38"/>
                  </a:cubicBezTo>
                  <a:cubicBezTo>
                    <a:pt x="13" y="34"/>
                    <a:pt x="19" y="25"/>
                    <a:pt x="18" y="19"/>
                  </a:cubicBezTo>
                  <a:cubicBezTo>
                    <a:pt x="14" y="18"/>
                    <a:pt x="14" y="22"/>
                    <a:pt x="14" y="25"/>
                  </a:cubicBezTo>
                  <a:cubicBezTo>
                    <a:pt x="10" y="20"/>
                    <a:pt x="8" y="14"/>
                    <a:pt x="1" y="12"/>
                  </a:cubicBezTo>
                  <a:cubicBezTo>
                    <a:pt x="1" y="10"/>
                    <a:pt x="2" y="10"/>
                    <a:pt x="3" y="10"/>
                  </a:cubicBezTo>
                  <a:cubicBezTo>
                    <a:pt x="7" y="4"/>
                    <a:pt x="0" y="16"/>
                    <a:pt x="10" y="12"/>
                  </a:cubicBezTo>
                  <a:cubicBezTo>
                    <a:pt x="9" y="10"/>
                    <a:pt x="11" y="10"/>
                    <a:pt x="12" y="10"/>
                  </a:cubicBezTo>
                  <a:cubicBezTo>
                    <a:pt x="7" y="0"/>
                    <a:pt x="31" y="3"/>
                    <a:pt x="29" y="1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20"/>
            <p:cNvSpPr/>
            <p:nvPr/>
          </p:nvSpPr>
          <p:spPr bwMode="auto">
            <a:xfrm>
              <a:off x="563563" y="4251325"/>
              <a:ext cx="147638" cy="168275"/>
            </a:xfrm>
            <a:custGeom>
              <a:avLst/>
              <a:gdLst>
                <a:gd name="T0" fmla="*/ 39 w 58"/>
                <a:gd name="T1" fmla="*/ 57 h 66"/>
                <a:gd name="T2" fmla="*/ 47 w 58"/>
                <a:gd name="T3" fmla="*/ 66 h 66"/>
                <a:gd name="T4" fmla="*/ 24 w 58"/>
                <a:gd name="T5" fmla="*/ 57 h 66"/>
                <a:gd name="T6" fmla="*/ 0 w 58"/>
                <a:gd name="T7" fmla="*/ 36 h 66"/>
                <a:gd name="T8" fmla="*/ 20 w 58"/>
                <a:gd name="T9" fmla="*/ 25 h 66"/>
                <a:gd name="T10" fmla="*/ 17 w 58"/>
                <a:gd name="T11" fmla="*/ 1 h 66"/>
                <a:gd name="T12" fmla="*/ 30 w 58"/>
                <a:gd name="T13" fmla="*/ 4 h 66"/>
                <a:gd name="T14" fmla="*/ 35 w 58"/>
                <a:gd name="T15" fmla="*/ 1 h 66"/>
                <a:gd name="T16" fmla="*/ 37 w 58"/>
                <a:gd name="T17" fmla="*/ 8 h 66"/>
                <a:gd name="T18" fmla="*/ 50 w 58"/>
                <a:gd name="T19" fmla="*/ 12 h 66"/>
                <a:gd name="T20" fmla="*/ 45 w 58"/>
                <a:gd name="T21" fmla="*/ 29 h 66"/>
                <a:gd name="T22" fmla="*/ 58 w 58"/>
                <a:gd name="T23" fmla="*/ 34 h 66"/>
                <a:gd name="T24" fmla="*/ 50 w 58"/>
                <a:gd name="T25" fmla="*/ 51 h 66"/>
                <a:gd name="T26" fmla="*/ 56 w 58"/>
                <a:gd name="T27" fmla="*/ 51 h 66"/>
                <a:gd name="T28" fmla="*/ 39 w 58"/>
                <a:gd name="T29"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6">
                  <a:moveTo>
                    <a:pt x="39" y="57"/>
                  </a:moveTo>
                  <a:cubicBezTo>
                    <a:pt x="40" y="62"/>
                    <a:pt x="50" y="58"/>
                    <a:pt x="47" y="66"/>
                  </a:cubicBezTo>
                  <a:cubicBezTo>
                    <a:pt x="36" y="66"/>
                    <a:pt x="25" y="66"/>
                    <a:pt x="24" y="57"/>
                  </a:cubicBezTo>
                  <a:cubicBezTo>
                    <a:pt x="9" y="57"/>
                    <a:pt x="1" y="50"/>
                    <a:pt x="0" y="36"/>
                  </a:cubicBezTo>
                  <a:cubicBezTo>
                    <a:pt x="6" y="32"/>
                    <a:pt x="8" y="24"/>
                    <a:pt x="20" y="25"/>
                  </a:cubicBezTo>
                  <a:cubicBezTo>
                    <a:pt x="11" y="17"/>
                    <a:pt x="21" y="10"/>
                    <a:pt x="17" y="1"/>
                  </a:cubicBezTo>
                  <a:cubicBezTo>
                    <a:pt x="23" y="0"/>
                    <a:pt x="27" y="3"/>
                    <a:pt x="30" y="4"/>
                  </a:cubicBezTo>
                  <a:cubicBezTo>
                    <a:pt x="32" y="4"/>
                    <a:pt x="35" y="2"/>
                    <a:pt x="35" y="1"/>
                  </a:cubicBezTo>
                  <a:cubicBezTo>
                    <a:pt x="38" y="3"/>
                    <a:pt x="35" y="6"/>
                    <a:pt x="37" y="8"/>
                  </a:cubicBezTo>
                  <a:cubicBezTo>
                    <a:pt x="39" y="10"/>
                    <a:pt x="46" y="9"/>
                    <a:pt x="50" y="12"/>
                  </a:cubicBezTo>
                  <a:cubicBezTo>
                    <a:pt x="47" y="16"/>
                    <a:pt x="48" y="24"/>
                    <a:pt x="45" y="29"/>
                  </a:cubicBezTo>
                  <a:cubicBezTo>
                    <a:pt x="48" y="32"/>
                    <a:pt x="53" y="33"/>
                    <a:pt x="58" y="34"/>
                  </a:cubicBezTo>
                  <a:cubicBezTo>
                    <a:pt x="51" y="40"/>
                    <a:pt x="55" y="44"/>
                    <a:pt x="50" y="51"/>
                  </a:cubicBezTo>
                  <a:cubicBezTo>
                    <a:pt x="51" y="54"/>
                    <a:pt x="52" y="50"/>
                    <a:pt x="56" y="51"/>
                  </a:cubicBezTo>
                  <a:cubicBezTo>
                    <a:pt x="52" y="61"/>
                    <a:pt x="41" y="44"/>
                    <a:pt x="39" y="5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1"/>
            <p:cNvSpPr>
              <a:spLocks noEditPoints="1"/>
            </p:cNvSpPr>
            <p:nvPr/>
          </p:nvSpPr>
          <p:spPr bwMode="auto">
            <a:xfrm>
              <a:off x="5908675" y="4468812"/>
              <a:ext cx="476250" cy="744538"/>
            </a:xfrm>
            <a:custGeom>
              <a:avLst/>
              <a:gdLst>
                <a:gd name="T0" fmla="*/ 130 w 187"/>
                <a:gd name="T1" fmla="*/ 41 h 292"/>
                <a:gd name="T2" fmla="*/ 117 w 187"/>
                <a:gd name="T3" fmla="*/ 37 h 292"/>
                <a:gd name="T4" fmla="*/ 108 w 187"/>
                <a:gd name="T5" fmla="*/ 58 h 292"/>
                <a:gd name="T6" fmla="*/ 106 w 187"/>
                <a:gd name="T7" fmla="*/ 75 h 292"/>
                <a:gd name="T8" fmla="*/ 119 w 187"/>
                <a:gd name="T9" fmla="*/ 88 h 292"/>
                <a:gd name="T10" fmla="*/ 147 w 187"/>
                <a:gd name="T11" fmla="*/ 105 h 292"/>
                <a:gd name="T12" fmla="*/ 151 w 187"/>
                <a:gd name="T13" fmla="*/ 135 h 292"/>
                <a:gd name="T14" fmla="*/ 149 w 187"/>
                <a:gd name="T15" fmla="*/ 152 h 292"/>
                <a:gd name="T16" fmla="*/ 166 w 187"/>
                <a:gd name="T17" fmla="*/ 180 h 292"/>
                <a:gd name="T18" fmla="*/ 177 w 187"/>
                <a:gd name="T19" fmla="*/ 146 h 292"/>
                <a:gd name="T20" fmla="*/ 181 w 187"/>
                <a:gd name="T21" fmla="*/ 170 h 292"/>
                <a:gd name="T22" fmla="*/ 175 w 187"/>
                <a:gd name="T23" fmla="*/ 197 h 292"/>
                <a:gd name="T24" fmla="*/ 155 w 187"/>
                <a:gd name="T25" fmla="*/ 195 h 292"/>
                <a:gd name="T26" fmla="*/ 140 w 187"/>
                <a:gd name="T27" fmla="*/ 189 h 292"/>
                <a:gd name="T28" fmla="*/ 134 w 187"/>
                <a:gd name="T29" fmla="*/ 206 h 292"/>
                <a:gd name="T30" fmla="*/ 138 w 187"/>
                <a:gd name="T31" fmla="*/ 217 h 292"/>
                <a:gd name="T32" fmla="*/ 104 w 187"/>
                <a:gd name="T33" fmla="*/ 219 h 292"/>
                <a:gd name="T34" fmla="*/ 136 w 187"/>
                <a:gd name="T35" fmla="*/ 223 h 292"/>
                <a:gd name="T36" fmla="*/ 115 w 187"/>
                <a:gd name="T37" fmla="*/ 277 h 292"/>
                <a:gd name="T38" fmla="*/ 110 w 187"/>
                <a:gd name="T39" fmla="*/ 292 h 292"/>
                <a:gd name="T40" fmla="*/ 100 w 187"/>
                <a:gd name="T41" fmla="*/ 210 h 292"/>
                <a:gd name="T42" fmla="*/ 85 w 187"/>
                <a:gd name="T43" fmla="*/ 208 h 292"/>
                <a:gd name="T44" fmla="*/ 102 w 187"/>
                <a:gd name="T45" fmla="*/ 189 h 292"/>
                <a:gd name="T46" fmla="*/ 76 w 187"/>
                <a:gd name="T47" fmla="*/ 174 h 292"/>
                <a:gd name="T48" fmla="*/ 37 w 187"/>
                <a:gd name="T49" fmla="*/ 157 h 292"/>
                <a:gd name="T50" fmla="*/ 12 w 187"/>
                <a:gd name="T51" fmla="*/ 116 h 292"/>
                <a:gd name="T52" fmla="*/ 9 w 187"/>
                <a:gd name="T53" fmla="*/ 86 h 292"/>
                <a:gd name="T54" fmla="*/ 61 w 187"/>
                <a:gd name="T55" fmla="*/ 54 h 292"/>
                <a:gd name="T56" fmla="*/ 44 w 187"/>
                <a:gd name="T57" fmla="*/ 39 h 292"/>
                <a:gd name="T58" fmla="*/ 61 w 187"/>
                <a:gd name="T59" fmla="*/ 11 h 292"/>
                <a:gd name="T60" fmla="*/ 145 w 187"/>
                <a:gd name="T61" fmla="*/ 30 h 292"/>
                <a:gd name="T62" fmla="*/ 153 w 187"/>
                <a:gd name="T63" fmla="*/ 45 h 292"/>
                <a:gd name="T64" fmla="*/ 155 w 187"/>
                <a:gd name="T65" fmla="*/ 62 h 292"/>
                <a:gd name="T66" fmla="*/ 149 w 187"/>
                <a:gd name="T67" fmla="*/ 77 h 292"/>
                <a:gd name="T68" fmla="*/ 132 w 187"/>
                <a:gd name="T69" fmla="*/ 69 h 292"/>
                <a:gd name="T70" fmla="*/ 142 w 187"/>
                <a:gd name="T71" fmla="*/ 62 h 292"/>
                <a:gd name="T72" fmla="*/ 145 w 187"/>
                <a:gd name="T73" fmla="*/ 47 h 292"/>
                <a:gd name="T74" fmla="*/ 125 w 187"/>
                <a:gd name="T75" fmla="*/ 45 h 292"/>
                <a:gd name="T76" fmla="*/ 132 w 187"/>
                <a:gd name="T77" fmla="*/ 142 h 292"/>
                <a:gd name="T78" fmla="*/ 140 w 187"/>
                <a:gd name="T79" fmla="*/ 122 h 292"/>
                <a:gd name="T80" fmla="*/ 119 w 187"/>
                <a:gd name="T81" fmla="*/ 234 h 292"/>
                <a:gd name="T82" fmla="*/ 100 w 187"/>
                <a:gd name="T83" fmla="*/ 27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292">
                  <a:moveTo>
                    <a:pt x="125" y="45"/>
                  </a:moveTo>
                  <a:cubicBezTo>
                    <a:pt x="126" y="43"/>
                    <a:pt x="130" y="44"/>
                    <a:pt x="130" y="41"/>
                  </a:cubicBezTo>
                  <a:cubicBezTo>
                    <a:pt x="126" y="37"/>
                    <a:pt x="120" y="42"/>
                    <a:pt x="121" y="49"/>
                  </a:cubicBezTo>
                  <a:cubicBezTo>
                    <a:pt x="117" y="47"/>
                    <a:pt x="119" y="40"/>
                    <a:pt x="117" y="37"/>
                  </a:cubicBezTo>
                  <a:cubicBezTo>
                    <a:pt x="109" y="38"/>
                    <a:pt x="114" y="48"/>
                    <a:pt x="112" y="54"/>
                  </a:cubicBezTo>
                  <a:cubicBezTo>
                    <a:pt x="112" y="54"/>
                    <a:pt x="106" y="54"/>
                    <a:pt x="108" y="58"/>
                  </a:cubicBezTo>
                  <a:cubicBezTo>
                    <a:pt x="107" y="64"/>
                    <a:pt x="113" y="62"/>
                    <a:pt x="115" y="64"/>
                  </a:cubicBezTo>
                  <a:cubicBezTo>
                    <a:pt x="115" y="71"/>
                    <a:pt x="106" y="69"/>
                    <a:pt x="106" y="75"/>
                  </a:cubicBezTo>
                  <a:cubicBezTo>
                    <a:pt x="110" y="76"/>
                    <a:pt x="110" y="74"/>
                    <a:pt x="110" y="71"/>
                  </a:cubicBezTo>
                  <a:cubicBezTo>
                    <a:pt x="115" y="76"/>
                    <a:pt x="106" y="85"/>
                    <a:pt x="119" y="88"/>
                  </a:cubicBezTo>
                  <a:cubicBezTo>
                    <a:pt x="119" y="92"/>
                    <a:pt x="116" y="93"/>
                    <a:pt x="117" y="97"/>
                  </a:cubicBezTo>
                  <a:cubicBezTo>
                    <a:pt x="120" y="106"/>
                    <a:pt x="138" y="101"/>
                    <a:pt x="147" y="105"/>
                  </a:cubicBezTo>
                  <a:cubicBezTo>
                    <a:pt x="149" y="112"/>
                    <a:pt x="145" y="113"/>
                    <a:pt x="142" y="116"/>
                  </a:cubicBezTo>
                  <a:cubicBezTo>
                    <a:pt x="142" y="125"/>
                    <a:pt x="148" y="129"/>
                    <a:pt x="151" y="135"/>
                  </a:cubicBezTo>
                  <a:cubicBezTo>
                    <a:pt x="159" y="135"/>
                    <a:pt x="156" y="125"/>
                    <a:pt x="164" y="125"/>
                  </a:cubicBezTo>
                  <a:cubicBezTo>
                    <a:pt x="162" y="136"/>
                    <a:pt x="167" y="153"/>
                    <a:pt x="149" y="152"/>
                  </a:cubicBezTo>
                  <a:cubicBezTo>
                    <a:pt x="149" y="158"/>
                    <a:pt x="149" y="163"/>
                    <a:pt x="147" y="165"/>
                  </a:cubicBezTo>
                  <a:cubicBezTo>
                    <a:pt x="148" y="175"/>
                    <a:pt x="162" y="173"/>
                    <a:pt x="166" y="180"/>
                  </a:cubicBezTo>
                  <a:cubicBezTo>
                    <a:pt x="174" y="173"/>
                    <a:pt x="173" y="156"/>
                    <a:pt x="168" y="148"/>
                  </a:cubicBezTo>
                  <a:cubicBezTo>
                    <a:pt x="172" y="148"/>
                    <a:pt x="176" y="149"/>
                    <a:pt x="177" y="146"/>
                  </a:cubicBezTo>
                  <a:cubicBezTo>
                    <a:pt x="184" y="150"/>
                    <a:pt x="182" y="163"/>
                    <a:pt x="187" y="170"/>
                  </a:cubicBezTo>
                  <a:cubicBezTo>
                    <a:pt x="187" y="173"/>
                    <a:pt x="184" y="168"/>
                    <a:pt x="181" y="170"/>
                  </a:cubicBezTo>
                  <a:cubicBezTo>
                    <a:pt x="178" y="171"/>
                    <a:pt x="170" y="181"/>
                    <a:pt x="170" y="187"/>
                  </a:cubicBezTo>
                  <a:cubicBezTo>
                    <a:pt x="170" y="192"/>
                    <a:pt x="175" y="193"/>
                    <a:pt x="175" y="197"/>
                  </a:cubicBezTo>
                  <a:cubicBezTo>
                    <a:pt x="163" y="197"/>
                    <a:pt x="168" y="197"/>
                    <a:pt x="170" y="204"/>
                  </a:cubicBezTo>
                  <a:cubicBezTo>
                    <a:pt x="161" y="204"/>
                    <a:pt x="165" y="189"/>
                    <a:pt x="155" y="195"/>
                  </a:cubicBezTo>
                  <a:cubicBezTo>
                    <a:pt x="156" y="194"/>
                    <a:pt x="157" y="193"/>
                    <a:pt x="157" y="191"/>
                  </a:cubicBezTo>
                  <a:cubicBezTo>
                    <a:pt x="156" y="186"/>
                    <a:pt x="145" y="190"/>
                    <a:pt x="140" y="189"/>
                  </a:cubicBezTo>
                  <a:cubicBezTo>
                    <a:pt x="136" y="191"/>
                    <a:pt x="145" y="200"/>
                    <a:pt x="132" y="197"/>
                  </a:cubicBezTo>
                  <a:cubicBezTo>
                    <a:pt x="133" y="199"/>
                    <a:pt x="134" y="202"/>
                    <a:pt x="134" y="206"/>
                  </a:cubicBezTo>
                  <a:cubicBezTo>
                    <a:pt x="141" y="209"/>
                    <a:pt x="135" y="199"/>
                    <a:pt x="142" y="202"/>
                  </a:cubicBezTo>
                  <a:cubicBezTo>
                    <a:pt x="138" y="208"/>
                    <a:pt x="145" y="212"/>
                    <a:pt x="138" y="217"/>
                  </a:cubicBezTo>
                  <a:cubicBezTo>
                    <a:pt x="128" y="213"/>
                    <a:pt x="115" y="212"/>
                    <a:pt x="106" y="206"/>
                  </a:cubicBezTo>
                  <a:cubicBezTo>
                    <a:pt x="101" y="206"/>
                    <a:pt x="105" y="215"/>
                    <a:pt x="104" y="219"/>
                  </a:cubicBezTo>
                  <a:cubicBezTo>
                    <a:pt x="113" y="215"/>
                    <a:pt x="114" y="217"/>
                    <a:pt x="123" y="215"/>
                  </a:cubicBezTo>
                  <a:cubicBezTo>
                    <a:pt x="124" y="221"/>
                    <a:pt x="130" y="222"/>
                    <a:pt x="136" y="223"/>
                  </a:cubicBezTo>
                  <a:cubicBezTo>
                    <a:pt x="137" y="227"/>
                    <a:pt x="130" y="234"/>
                    <a:pt x="136" y="236"/>
                  </a:cubicBezTo>
                  <a:cubicBezTo>
                    <a:pt x="120" y="241"/>
                    <a:pt x="120" y="262"/>
                    <a:pt x="115" y="277"/>
                  </a:cubicBezTo>
                  <a:cubicBezTo>
                    <a:pt x="111" y="274"/>
                    <a:pt x="109" y="274"/>
                    <a:pt x="106" y="277"/>
                  </a:cubicBezTo>
                  <a:cubicBezTo>
                    <a:pt x="111" y="283"/>
                    <a:pt x="109" y="282"/>
                    <a:pt x="110" y="292"/>
                  </a:cubicBezTo>
                  <a:cubicBezTo>
                    <a:pt x="105" y="291"/>
                    <a:pt x="101" y="289"/>
                    <a:pt x="97" y="288"/>
                  </a:cubicBezTo>
                  <a:cubicBezTo>
                    <a:pt x="95" y="258"/>
                    <a:pt x="98" y="233"/>
                    <a:pt x="100" y="210"/>
                  </a:cubicBezTo>
                  <a:cubicBezTo>
                    <a:pt x="99" y="207"/>
                    <a:pt x="96" y="207"/>
                    <a:pt x="95" y="204"/>
                  </a:cubicBezTo>
                  <a:cubicBezTo>
                    <a:pt x="89" y="202"/>
                    <a:pt x="91" y="210"/>
                    <a:pt x="85" y="208"/>
                  </a:cubicBezTo>
                  <a:cubicBezTo>
                    <a:pt x="80" y="204"/>
                    <a:pt x="83" y="202"/>
                    <a:pt x="80" y="200"/>
                  </a:cubicBezTo>
                  <a:cubicBezTo>
                    <a:pt x="86" y="195"/>
                    <a:pt x="97" y="195"/>
                    <a:pt x="102" y="189"/>
                  </a:cubicBezTo>
                  <a:cubicBezTo>
                    <a:pt x="98" y="174"/>
                    <a:pt x="114" y="170"/>
                    <a:pt x="106" y="159"/>
                  </a:cubicBezTo>
                  <a:cubicBezTo>
                    <a:pt x="93" y="164"/>
                    <a:pt x="90" y="173"/>
                    <a:pt x="76" y="174"/>
                  </a:cubicBezTo>
                  <a:cubicBezTo>
                    <a:pt x="70" y="174"/>
                    <a:pt x="59" y="163"/>
                    <a:pt x="44" y="167"/>
                  </a:cubicBezTo>
                  <a:cubicBezTo>
                    <a:pt x="41" y="164"/>
                    <a:pt x="37" y="163"/>
                    <a:pt x="37" y="157"/>
                  </a:cubicBezTo>
                  <a:cubicBezTo>
                    <a:pt x="34" y="157"/>
                    <a:pt x="32" y="157"/>
                    <a:pt x="29" y="157"/>
                  </a:cubicBezTo>
                  <a:cubicBezTo>
                    <a:pt x="27" y="139"/>
                    <a:pt x="17" y="130"/>
                    <a:pt x="12" y="116"/>
                  </a:cubicBezTo>
                  <a:cubicBezTo>
                    <a:pt x="9" y="110"/>
                    <a:pt x="3" y="109"/>
                    <a:pt x="1" y="103"/>
                  </a:cubicBezTo>
                  <a:cubicBezTo>
                    <a:pt x="0" y="94"/>
                    <a:pt x="13" y="98"/>
                    <a:pt x="9" y="86"/>
                  </a:cubicBezTo>
                  <a:cubicBezTo>
                    <a:pt x="27" y="76"/>
                    <a:pt x="43" y="71"/>
                    <a:pt x="63" y="73"/>
                  </a:cubicBezTo>
                  <a:cubicBezTo>
                    <a:pt x="68" y="65"/>
                    <a:pt x="66" y="57"/>
                    <a:pt x="61" y="54"/>
                  </a:cubicBezTo>
                  <a:cubicBezTo>
                    <a:pt x="59" y="52"/>
                    <a:pt x="55" y="47"/>
                    <a:pt x="54" y="41"/>
                  </a:cubicBezTo>
                  <a:cubicBezTo>
                    <a:pt x="50" y="42"/>
                    <a:pt x="46" y="41"/>
                    <a:pt x="44" y="39"/>
                  </a:cubicBezTo>
                  <a:cubicBezTo>
                    <a:pt x="44" y="34"/>
                    <a:pt x="44" y="30"/>
                    <a:pt x="44" y="26"/>
                  </a:cubicBezTo>
                  <a:cubicBezTo>
                    <a:pt x="52" y="24"/>
                    <a:pt x="56" y="16"/>
                    <a:pt x="61" y="11"/>
                  </a:cubicBezTo>
                  <a:cubicBezTo>
                    <a:pt x="77" y="14"/>
                    <a:pt x="93" y="0"/>
                    <a:pt x="104" y="11"/>
                  </a:cubicBezTo>
                  <a:cubicBezTo>
                    <a:pt x="123" y="9"/>
                    <a:pt x="133" y="21"/>
                    <a:pt x="145" y="30"/>
                  </a:cubicBezTo>
                  <a:cubicBezTo>
                    <a:pt x="146" y="31"/>
                    <a:pt x="150" y="33"/>
                    <a:pt x="151" y="34"/>
                  </a:cubicBezTo>
                  <a:cubicBezTo>
                    <a:pt x="153" y="37"/>
                    <a:pt x="151" y="41"/>
                    <a:pt x="153" y="45"/>
                  </a:cubicBezTo>
                  <a:cubicBezTo>
                    <a:pt x="155" y="49"/>
                    <a:pt x="159" y="49"/>
                    <a:pt x="155" y="54"/>
                  </a:cubicBezTo>
                  <a:cubicBezTo>
                    <a:pt x="151" y="58"/>
                    <a:pt x="158" y="55"/>
                    <a:pt x="155" y="62"/>
                  </a:cubicBezTo>
                  <a:cubicBezTo>
                    <a:pt x="155" y="64"/>
                    <a:pt x="150" y="66"/>
                    <a:pt x="149" y="69"/>
                  </a:cubicBezTo>
                  <a:cubicBezTo>
                    <a:pt x="148" y="71"/>
                    <a:pt x="150" y="75"/>
                    <a:pt x="149" y="77"/>
                  </a:cubicBezTo>
                  <a:cubicBezTo>
                    <a:pt x="145" y="83"/>
                    <a:pt x="139" y="84"/>
                    <a:pt x="136" y="88"/>
                  </a:cubicBezTo>
                  <a:cubicBezTo>
                    <a:pt x="133" y="89"/>
                    <a:pt x="131" y="76"/>
                    <a:pt x="132" y="69"/>
                  </a:cubicBezTo>
                  <a:cubicBezTo>
                    <a:pt x="132" y="64"/>
                    <a:pt x="134" y="60"/>
                    <a:pt x="136" y="56"/>
                  </a:cubicBezTo>
                  <a:cubicBezTo>
                    <a:pt x="140" y="56"/>
                    <a:pt x="137" y="63"/>
                    <a:pt x="142" y="62"/>
                  </a:cubicBezTo>
                  <a:cubicBezTo>
                    <a:pt x="145" y="61"/>
                    <a:pt x="145" y="57"/>
                    <a:pt x="149" y="58"/>
                  </a:cubicBezTo>
                  <a:cubicBezTo>
                    <a:pt x="146" y="55"/>
                    <a:pt x="143" y="54"/>
                    <a:pt x="145" y="47"/>
                  </a:cubicBezTo>
                  <a:cubicBezTo>
                    <a:pt x="142" y="50"/>
                    <a:pt x="134" y="44"/>
                    <a:pt x="138" y="45"/>
                  </a:cubicBezTo>
                  <a:cubicBezTo>
                    <a:pt x="133" y="44"/>
                    <a:pt x="132" y="48"/>
                    <a:pt x="125" y="45"/>
                  </a:cubicBezTo>
                  <a:close/>
                  <a:moveTo>
                    <a:pt x="140" y="122"/>
                  </a:moveTo>
                  <a:cubicBezTo>
                    <a:pt x="120" y="106"/>
                    <a:pt x="115" y="139"/>
                    <a:pt x="132" y="142"/>
                  </a:cubicBezTo>
                  <a:cubicBezTo>
                    <a:pt x="136" y="142"/>
                    <a:pt x="136" y="139"/>
                    <a:pt x="140" y="140"/>
                  </a:cubicBezTo>
                  <a:cubicBezTo>
                    <a:pt x="144" y="132"/>
                    <a:pt x="140" y="131"/>
                    <a:pt x="140" y="122"/>
                  </a:cubicBezTo>
                  <a:close/>
                  <a:moveTo>
                    <a:pt x="100" y="273"/>
                  </a:moveTo>
                  <a:cubicBezTo>
                    <a:pt x="115" y="276"/>
                    <a:pt x="118" y="251"/>
                    <a:pt x="119" y="234"/>
                  </a:cubicBezTo>
                  <a:cubicBezTo>
                    <a:pt x="112" y="232"/>
                    <a:pt x="110" y="225"/>
                    <a:pt x="104" y="223"/>
                  </a:cubicBezTo>
                  <a:cubicBezTo>
                    <a:pt x="105" y="242"/>
                    <a:pt x="101" y="256"/>
                    <a:pt x="100" y="27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22"/>
            <p:cNvSpPr/>
            <p:nvPr/>
          </p:nvSpPr>
          <p:spPr bwMode="auto">
            <a:xfrm>
              <a:off x="1444625" y="4524375"/>
              <a:ext cx="207963" cy="274638"/>
            </a:xfrm>
            <a:custGeom>
              <a:avLst/>
              <a:gdLst>
                <a:gd name="T0" fmla="*/ 49 w 81"/>
                <a:gd name="T1" fmla="*/ 96 h 108"/>
                <a:gd name="T2" fmla="*/ 38 w 81"/>
                <a:gd name="T3" fmla="*/ 100 h 108"/>
                <a:gd name="T4" fmla="*/ 17 w 81"/>
                <a:gd name="T5" fmla="*/ 90 h 108"/>
                <a:gd name="T6" fmla="*/ 19 w 81"/>
                <a:gd name="T7" fmla="*/ 57 h 108"/>
                <a:gd name="T8" fmla="*/ 0 w 81"/>
                <a:gd name="T9" fmla="*/ 55 h 108"/>
                <a:gd name="T10" fmla="*/ 25 w 81"/>
                <a:gd name="T11" fmla="*/ 21 h 108"/>
                <a:gd name="T12" fmla="*/ 21 w 81"/>
                <a:gd name="T13" fmla="*/ 15 h 108"/>
                <a:gd name="T14" fmla="*/ 32 w 81"/>
                <a:gd name="T15" fmla="*/ 17 h 108"/>
                <a:gd name="T16" fmla="*/ 36 w 81"/>
                <a:gd name="T17" fmla="*/ 0 h 108"/>
                <a:gd name="T18" fmla="*/ 49 w 81"/>
                <a:gd name="T19" fmla="*/ 21 h 108"/>
                <a:gd name="T20" fmla="*/ 42 w 81"/>
                <a:gd name="T21" fmla="*/ 19 h 108"/>
                <a:gd name="T22" fmla="*/ 57 w 81"/>
                <a:gd name="T23" fmla="*/ 34 h 108"/>
                <a:gd name="T24" fmla="*/ 51 w 81"/>
                <a:gd name="T25" fmla="*/ 32 h 108"/>
                <a:gd name="T26" fmla="*/ 64 w 81"/>
                <a:gd name="T27" fmla="*/ 36 h 108"/>
                <a:gd name="T28" fmla="*/ 66 w 81"/>
                <a:gd name="T29" fmla="*/ 45 h 108"/>
                <a:gd name="T30" fmla="*/ 81 w 81"/>
                <a:gd name="T31" fmla="*/ 64 h 108"/>
                <a:gd name="T32" fmla="*/ 75 w 81"/>
                <a:gd name="T33" fmla="*/ 87 h 108"/>
                <a:gd name="T34" fmla="*/ 66 w 81"/>
                <a:gd name="T35" fmla="*/ 94 h 108"/>
                <a:gd name="T36" fmla="*/ 55 w 81"/>
                <a:gd name="T37" fmla="*/ 105 h 108"/>
                <a:gd name="T38" fmla="*/ 49 w 81"/>
                <a:gd name="T3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108">
                  <a:moveTo>
                    <a:pt x="49" y="96"/>
                  </a:moveTo>
                  <a:cubicBezTo>
                    <a:pt x="42" y="94"/>
                    <a:pt x="45" y="102"/>
                    <a:pt x="38" y="100"/>
                  </a:cubicBezTo>
                  <a:cubicBezTo>
                    <a:pt x="34" y="94"/>
                    <a:pt x="29" y="88"/>
                    <a:pt x="17" y="90"/>
                  </a:cubicBezTo>
                  <a:cubicBezTo>
                    <a:pt x="25" y="80"/>
                    <a:pt x="0" y="65"/>
                    <a:pt x="19" y="57"/>
                  </a:cubicBezTo>
                  <a:cubicBezTo>
                    <a:pt x="14" y="46"/>
                    <a:pt x="7" y="62"/>
                    <a:pt x="0" y="55"/>
                  </a:cubicBezTo>
                  <a:cubicBezTo>
                    <a:pt x="8" y="44"/>
                    <a:pt x="12" y="27"/>
                    <a:pt x="25" y="21"/>
                  </a:cubicBezTo>
                  <a:cubicBezTo>
                    <a:pt x="24" y="19"/>
                    <a:pt x="20" y="19"/>
                    <a:pt x="21" y="15"/>
                  </a:cubicBezTo>
                  <a:cubicBezTo>
                    <a:pt x="24" y="16"/>
                    <a:pt x="27" y="17"/>
                    <a:pt x="32" y="17"/>
                  </a:cubicBezTo>
                  <a:cubicBezTo>
                    <a:pt x="28" y="10"/>
                    <a:pt x="30" y="3"/>
                    <a:pt x="36" y="0"/>
                  </a:cubicBezTo>
                  <a:cubicBezTo>
                    <a:pt x="42" y="5"/>
                    <a:pt x="46" y="12"/>
                    <a:pt x="49" y="21"/>
                  </a:cubicBezTo>
                  <a:cubicBezTo>
                    <a:pt x="47" y="20"/>
                    <a:pt x="45" y="19"/>
                    <a:pt x="42" y="19"/>
                  </a:cubicBezTo>
                  <a:cubicBezTo>
                    <a:pt x="38" y="33"/>
                    <a:pt x="60" y="22"/>
                    <a:pt x="57" y="34"/>
                  </a:cubicBezTo>
                  <a:cubicBezTo>
                    <a:pt x="56" y="33"/>
                    <a:pt x="54" y="32"/>
                    <a:pt x="51" y="32"/>
                  </a:cubicBezTo>
                  <a:cubicBezTo>
                    <a:pt x="51" y="37"/>
                    <a:pt x="58" y="36"/>
                    <a:pt x="64" y="36"/>
                  </a:cubicBezTo>
                  <a:cubicBezTo>
                    <a:pt x="66" y="38"/>
                    <a:pt x="66" y="41"/>
                    <a:pt x="66" y="45"/>
                  </a:cubicBezTo>
                  <a:cubicBezTo>
                    <a:pt x="76" y="46"/>
                    <a:pt x="80" y="53"/>
                    <a:pt x="81" y="64"/>
                  </a:cubicBezTo>
                  <a:cubicBezTo>
                    <a:pt x="68" y="65"/>
                    <a:pt x="75" y="77"/>
                    <a:pt x="75" y="87"/>
                  </a:cubicBezTo>
                  <a:cubicBezTo>
                    <a:pt x="73" y="91"/>
                    <a:pt x="64" y="87"/>
                    <a:pt x="66" y="94"/>
                  </a:cubicBezTo>
                  <a:cubicBezTo>
                    <a:pt x="57" y="92"/>
                    <a:pt x="52" y="100"/>
                    <a:pt x="55" y="105"/>
                  </a:cubicBezTo>
                  <a:cubicBezTo>
                    <a:pt x="55" y="108"/>
                    <a:pt x="47" y="102"/>
                    <a:pt x="49" y="9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23"/>
            <p:cNvSpPr>
              <a:spLocks noEditPoints="1"/>
            </p:cNvSpPr>
            <p:nvPr/>
          </p:nvSpPr>
          <p:spPr bwMode="auto">
            <a:xfrm>
              <a:off x="6380163" y="4683125"/>
              <a:ext cx="547688" cy="588963"/>
            </a:xfrm>
            <a:custGeom>
              <a:avLst/>
              <a:gdLst>
                <a:gd name="T0" fmla="*/ 108 w 215"/>
                <a:gd name="T1" fmla="*/ 128 h 231"/>
                <a:gd name="T2" fmla="*/ 144 w 215"/>
                <a:gd name="T3" fmla="*/ 133 h 231"/>
                <a:gd name="T4" fmla="*/ 185 w 215"/>
                <a:gd name="T5" fmla="*/ 139 h 231"/>
                <a:gd name="T6" fmla="*/ 165 w 215"/>
                <a:gd name="T7" fmla="*/ 152 h 231"/>
                <a:gd name="T8" fmla="*/ 180 w 215"/>
                <a:gd name="T9" fmla="*/ 199 h 231"/>
                <a:gd name="T10" fmla="*/ 123 w 215"/>
                <a:gd name="T11" fmla="*/ 208 h 231"/>
                <a:gd name="T12" fmla="*/ 125 w 215"/>
                <a:gd name="T13" fmla="*/ 189 h 231"/>
                <a:gd name="T14" fmla="*/ 105 w 215"/>
                <a:gd name="T15" fmla="*/ 167 h 231"/>
                <a:gd name="T16" fmla="*/ 69 w 215"/>
                <a:gd name="T17" fmla="*/ 171 h 231"/>
                <a:gd name="T18" fmla="*/ 24 w 215"/>
                <a:gd name="T19" fmla="*/ 189 h 231"/>
                <a:gd name="T20" fmla="*/ 37 w 215"/>
                <a:gd name="T21" fmla="*/ 167 h 231"/>
                <a:gd name="T22" fmla="*/ 9 w 215"/>
                <a:gd name="T23" fmla="*/ 199 h 231"/>
                <a:gd name="T24" fmla="*/ 17 w 215"/>
                <a:gd name="T25" fmla="*/ 178 h 231"/>
                <a:gd name="T26" fmla="*/ 37 w 215"/>
                <a:gd name="T27" fmla="*/ 156 h 231"/>
                <a:gd name="T28" fmla="*/ 54 w 215"/>
                <a:gd name="T29" fmla="*/ 120 h 231"/>
                <a:gd name="T30" fmla="*/ 30 w 215"/>
                <a:gd name="T31" fmla="*/ 109 h 231"/>
                <a:gd name="T32" fmla="*/ 30 w 215"/>
                <a:gd name="T33" fmla="*/ 75 h 231"/>
                <a:gd name="T34" fmla="*/ 86 w 215"/>
                <a:gd name="T35" fmla="*/ 60 h 231"/>
                <a:gd name="T36" fmla="*/ 112 w 215"/>
                <a:gd name="T37" fmla="*/ 53 h 231"/>
                <a:gd name="T38" fmla="*/ 114 w 215"/>
                <a:gd name="T39" fmla="*/ 8 h 231"/>
                <a:gd name="T40" fmla="*/ 135 w 215"/>
                <a:gd name="T41" fmla="*/ 4 h 231"/>
                <a:gd name="T42" fmla="*/ 170 w 215"/>
                <a:gd name="T43" fmla="*/ 13 h 231"/>
                <a:gd name="T44" fmla="*/ 180 w 215"/>
                <a:gd name="T45" fmla="*/ 38 h 231"/>
                <a:gd name="T46" fmla="*/ 180 w 215"/>
                <a:gd name="T47" fmla="*/ 58 h 231"/>
                <a:gd name="T48" fmla="*/ 208 w 215"/>
                <a:gd name="T49" fmla="*/ 75 h 231"/>
                <a:gd name="T50" fmla="*/ 189 w 215"/>
                <a:gd name="T51" fmla="*/ 116 h 231"/>
                <a:gd name="T52" fmla="*/ 150 w 215"/>
                <a:gd name="T53" fmla="*/ 126 h 231"/>
                <a:gd name="T54" fmla="*/ 146 w 215"/>
                <a:gd name="T55" fmla="*/ 124 h 231"/>
                <a:gd name="T56" fmla="*/ 138 w 215"/>
                <a:gd name="T57" fmla="*/ 120 h 231"/>
                <a:gd name="T58" fmla="*/ 97 w 215"/>
                <a:gd name="T59" fmla="*/ 118 h 231"/>
                <a:gd name="T60" fmla="*/ 90 w 215"/>
                <a:gd name="T61" fmla="*/ 154 h 231"/>
                <a:gd name="T62" fmla="*/ 78 w 215"/>
                <a:gd name="T63" fmla="*/ 141 h 231"/>
                <a:gd name="T64" fmla="*/ 90 w 215"/>
                <a:gd name="T65" fmla="*/ 154 h 231"/>
                <a:gd name="T66" fmla="*/ 84 w 215"/>
                <a:gd name="T67" fmla="*/ 109 h 231"/>
                <a:gd name="T68" fmla="*/ 50 w 215"/>
                <a:gd name="T69" fmla="*/ 161 h 231"/>
                <a:gd name="T70" fmla="*/ 58 w 215"/>
                <a:gd name="T71" fmla="*/ 15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31">
                  <a:moveTo>
                    <a:pt x="138" y="120"/>
                  </a:moveTo>
                  <a:cubicBezTo>
                    <a:pt x="134" y="106"/>
                    <a:pt x="102" y="108"/>
                    <a:pt x="108" y="128"/>
                  </a:cubicBezTo>
                  <a:cubicBezTo>
                    <a:pt x="115" y="135"/>
                    <a:pt x="132" y="132"/>
                    <a:pt x="138" y="141"/>
                  </a:cubicBezTo>
                  <a:cubicBezTo>
                    <a:pt x="142" y="141"/>
                    <a:pt x="142" y="136"/>
                    <a:pt x="144" y="133"/>
                  </a:cubicBezTo>
                  <a:cubicBezTo>
                    <a:pt x="149" y="138"/>
                    <a:pt x="154" y="132"/>
                    <a:pt x="159" y="133"/>
                  </a:cubicBezTo>
                  <a:cubicBezTo>
                    <a:pt x="167" y="134"/>
                    <a:pt x="173" y="142"/>
                    <a:pt x="185" y="139"/>
                  </a:cubicBezTo>
                  <a:cubicBezTo>
                    <a:pt x="183" y="148"/>
                    <a:pt x="192" y="147"/>
                    <a:pt x="189" y="156"/>
                  </a:cubicBezTo>
                  <a:cubicBezTo>
                    <a:pt x="176" y="161"/>
                    <a:pt x="178" y="152"/>
                    <a:pt x="165" y="152"/>
                  </a:cubicBezTo>
                  <a:cubicBezTo>
                    <a:pt x="163" y="163"/>
                    <a:pt x="172" y="163"/>
                    <a:pt x="176" y="167"/>
                  </a:cubicBezTo>
                  <a:cubicBezTo>
                    <a:pt x="171" y="177"/>
                    <a:pt x="183" y="185"/>
                    <a:pt x="180" y="199"/>
                  </a:cubicBezTo>
                  <a:cubicBezTo>
                    <a:pt x="164" y="205"/>
                    <a:pt x="164" y="226"/>
                    <a:pt x="148" y="231"/>
                  </a:cubicBezTo>
                  <a:cubicBezTo>
                    <a:pt x="137" y="227"/>
                    <a:pt x="128" y="219"/>
                    <a:pt x="123" y="208"/>
                  </a:cubicBezTo>
                  <a:cubicBezTo>
                    <a:pt x="125" y="206"/>
                    <a:pt x="127" y="204"/>
                    <a:pt x="129" y="201"/>
                  </a:cubicBezTo>
                  <a:cubicBezTo>
                    <a:pt x="132" y="196"/>
                    <a:pt x="124" y="193"/>
                    <a:pt x="125" y="189"/>
                  </a:cubicBezTo>
                  <a:cubicBezTo>
                    <a:pt x="125" y="188"/>
                    <a:pt x="128" y="188"/>
                    <a:pt x="127" y="186"/>
                  </a:cubicBezTo>
                  <a:cubicBezTo>
                    <a:pt x="123" y="178"/>
                    <a:pt x="113" y="175"/>
                    <a:pt x="105" y="167"/>
                  </a:cubicBezTo>
                  <a:cubicBezTo>
                    <a:pt x="105" y="162"/>
                    <a:pt x="109" y="162"/>
                    <a:pt x="108" y="156"/>
                  </a:cubicBezTo>
                  <a:cubicBezTo>
                    <a:pt x="92" y="157"/>
                    <a:pt x="80" y="164"/>
                    <a:pt x="69" y="171"/>
                  </a:cubicBezTo>
                  <a:cubicBezTo>
                    <a:pt x="62" y="176"/>
                    <a:pt x="55" y="176"/>
                    <a:pt x="52" y="184"/>
                  </a:cubicBezTo>
                  <a:cubicBezTo>
                    <a:pt x="45" y="174"/>
                    <a:pt x="35" y="190"/>
                    <a:pt x="24" y="189"/>
                  </a:cubicBezTo>
                  <a:cubicBezTo>
                    <a:pt x="28" y="184"/>
                    <a:pt x="36" y="182"/>
                    <a:pt x="41" y="178"/>
                  </a:cubicBezTo>
                  <a:cubicBezTo>
                    <a:pt x="39" y="175"/>
                    <a:pt x="39" y="170"/>
                    <a:pt x="37" y="167"/>
                  </a:cubicBezTo>
                  <a:cubicBezTo>
                    <a:pt x="27" y="169"/>
                    <a:pt x="23" y="178"/>
                    <a:pt x="15" y="182"/>
                  </a:cubicBezTo>
                  <a:cubicBezTo>
                    <a:pt x="15" y="191"/>
                    <a:pt x="12" y="190"/>
                    <a:pt x="9" y="199"/>
                  </a:cubicBezTo>
                  <a:cubicBezTo>
                    <a:pt x="7" y="198"/>
                    <a:pt x="4" y="197"/>
                    <a:pt x="0" y="197"/>
                  </a:cubicBezTo>
                  <a:cubicBezTo>
                    <a:pt x="1" y="187"/>
                    <a:pt x="13" y="185"/>
                    <a:pt x="17" y="178"/>
                  </a:cubicBezTo>
                  <a:cubicBezTo>
                    <a:pt x="23" y="170"/>
                    <a:pt x="21" y="157"/>
                    <a:pt x="30" y="152"/>
                  </a:cubicBezTo>
                  <a:cubicBezTo>
                    <a:pt x="35" y="151"/>
                    <a:pt x="33" y="156"/>
                    <a:pt x="37" y="156"/>
                  </a:cubicBezTo>
                  <a:cubicBezTo>
                    <a:pt x="45" y="155"/>
                    <a:pt x="46" y="145"/>
                    <a:pt x="56" y="146"/>
                  </a:cubicBezTo>
                  <a:cubicBezTo>
                    <a:pt x="55" y="133"/>
                    <a:pt x="60" y="128"/>
                    <a:pt x="54" y="120"/>
                  </a:cubicBezTo>
                  <a:cubicBezTo>
                    <a:pt x="49" y="120"/>
                    <a:pt x="48" y="124"/>
                    <a:pt x="41" y="122"/>
                  </a:cubicBezTo>
                  <a:cubicBezTo>
                    <a:pt x="40" y="115"/>
                    <a:pt x="35" y="113"/>
                    <a:pt x="30" y="109"/>
                  </a:cubicBezTo>
                  <a:cubicBezTo>
                    <a:pt x="34" y="105"/>
                    <a:pt x="28" y="99"/>
                    <a:pt x="26" y="94"/>
                  </a:cubicBezTo>
                  <a:cubicBezTo>
                    <a:pt x="27" y="87"/>
                    <a:pt x="32" y="85"/>
                    <a:pt x="30" y="75"/>
                  </a:cubicBezTo>
                  <a:cubicBezTo>
                    <a:pt x="42" y="65"/>
                    <a:pt x="68" y="67"/>
                    <a:pt x="78" y="79"/>
                  </a:cubicBezTo>
                  <a:cubicBezTo>
                    <a:pt x="84" y="75"/>
                    <a:pt x="83" y="66"/>
                    <a:pt x="86" y="60"/>
                  </a:cubicBezTo>
                  <a:cubicBezTo>
                    <a:pt x="89" y="54"/>
                    <a:pt x="93" y="50"/>
                    <a:pt x="97" y="45"/>
                  </a:cubicBezTo>
                  <a:cubicBezTo>
                    <a:pt x="101" y="49"/>
                    <a:pt x="108" y="50"/>
                    <a:pt x="112" y="53"/>
                  </a:cubicBezTo>
                  <a:cubicBezTo>
                    <a:pt x="114" y="51"/>
                    <a:pt x="120" y="47"/>
                    <a:pt x="120" y="45"/>
                  </a:cubicBezTo>
                  <a:cubicBezTo>
                    <a:pt x="124" y="33"/>
                    <a:pt x="114" y="19"/>
                    <a:pt x="114" y="8"/>
                  </a:cubicBezTo>
                  <a:cubicBezTo>
                    <a:pt x="119" y="8"/>
                    <a:pt x="123" y="3"/>
                    <a:pt x="127" y="2"/>
                  </a:cubicBezTo>
                  <a:cubicBezTo>
                    <a:pt x="131" y="1"/>
                    <a:pt x="133" y="4"/>
                    <a:pt x="135" y="4"/>
                  </a:cubicBezTo>
                  <a:cubicBezTo>
                    <a:pt x="141" y="4"/>
                    <a:pt x="141" y="0"/>
                    <a:pt x="144" y="0"/>
                  </a:cubicBezTo>
                  <a:cubicBezTo>
                    <a:pt x="154" y="0"/>
                    <a:pt x="165" y="6"/>
                    <a:pt x="170" y="13"/>
                  </a:cubicBezTo>
                  <a:cubicBezTo>
                    <a:pt x="171" y="15"/>
                    <a:pt x="170" y="15"/>
                    <a:pt x="172" y="17"/>
                  </a:cubicBezTo>
                  <a:cubicBezTo>
                    <a:pt x="172" y="17"/>
                    <a:pt x="180" y="36"/>
                    <a:pt x="180" y="38"/>
                  </a:cubicBezTo>
                  <a:cubicBezTo>
                    <a:pt x="181" y="41"/>
                    <a:pt x="178" y="50"/>
                    <a:pt x="178" y="56"/>
                  </a:cubicBezTo>
                  <a:cubicBezTo>
                    <a:pt x="178" y="55"/>
                    <a:pt x="182" y="57"/>
                    <a:pt x="180" y="58"/>
                  </a:cubicBezTo>
                  <a:cubicBezTo>
                    <a:pt x="176" y="61"/>
                    <a:pt x="179" y="65"/>
                    <a:pt x="180" y="71"/>
                  </a:cubicBezTo>
                  <a:cubicBezTo>
                    <a:pt x="190" y="69"/>
                    <a:pt x="199" y="78"/>
                    <a:pt x="208" y="75"/>
                  </a:cubicBezTo>
                  <a:cubicBezTo>
                    <a:pt x="215" y="83"/>
                    <a:pt x="205" y="93"/>
                    <a:pt x="200" y="96"/>
                  </a:cubicBezTo>
                  <a:cubicBezTo>
                    <a:pt x="199" y="105"/>
                    <a:pt x="192" y="109"/>
                    <a:pt x="189" y="116"/>
                  </a:cubicBezTo>
                  <a:cubicBezTo>
                    <a:pt x="181" y="117"/>
                    <a:pt x="179" y="122"/>
                    <a:pt x="172" y="118"/>
                  </a:cubicBezTo>
                  <a:cubicBezTo>
                    <a:pt x="167" y="123"/>
                    <a:pt x="159" y="125"/>
                    <a:pt x="150" y="126"/>
                  </a:cubicBezTo>
                  <a:cubicBezTo>
                    <a:pt x="153" y="115"/>
                    <a:pt x="141" y="118"/>
                    <a:pt x="140" y="111"/>
                  </a:cubicBezTo>
                  <a:cubicBezTo>
                    <a:pt x="132" y="117"/>
                    <a:pt x="147" y="118"/>
                    <a:pt x="146" y="124"/>
                  </a:cubicBezTo>
                  <a:cubicBezTo>
                    <a:pt x="145" y="128"/>
                    <a:pt x="136" y="124"/>
                    <a:pt x="135" y="128"/>
                  </a:cubicBezTo>
                  <a:cubicBezTo>
                    <a:pt x="132" y="129"/>
                    <a:pt x="136" y="120"/>
                    <a:pt x="138" y="120"/>
                  </a:cubicBezTo>
                  <a:close/>
                  <a:moveTo>
                    <a:pt x="114" y="92"/>
                  </a:moveTo>
                  <a:cubicBezTo>
                    <a:pt x="101" y="92"/>
                    <a:pt x="87" y="107"/>
                    <a:pt x="97" y="118"/>
                  </a:cubicBezTo>
                  <a:cubicBezTo>
                    <a:pt x="109" y="116"/>
                    <a:pt x="126" y="105"/>
                    <a:pt x="114" y="92"/>
                  </a:cubicBezTo>
                  <a:close/>
                  <a:moveTo>
                    <a:pt x="90" y="154"/>
                  </a:moveTo>
                  <a:cubicBezTo>
                    <a:pt x="87" y="152"/>
                    <a:pt x="82" y="152"/>
                    <a:pt x="80" y="148"/>
                  </a:cubicBezTo>
                  <a:cubicBezTo>
                    <a:pt x="79" y="145"/>
                    <a:pt x="80" y="142"/>
                    <a:pt x="78" y="141"/>
                  </a:cubicBezTo>
                  <a:cubicBezTo>
                    <a:pt x="78" y="150"/>
                    <a:pt x="75" y="152"/>
                    <a:pt x="71" y="161"/>
                  </a:cubicBezTo>
                  <a:cubicBezTo>
                    <a:pt x="78" y="166"/>
                    <a:pt x="86" y="158"/>
                    <a:pt x="90" y="154"/>
                  </a:cubicBezTo>
                  <a:close/>
                  <a:moveTo>
                    <a:pt x="78" y="124"/>
                  </a:moveTo>
                  <a:cubicBezTo>
                    <a:pt x="81" y="120"/>
                    <a:pt x="88" y="113"/>
                    <a:pt x="84" y="109"/>
                  </a:cubicBezTo>
                  <a:cubicBezTo>
                    <a:pt x="73" y="107"/>
                    <a:pt x="70" y="120"/>
                    <a:pt x="78" y="124"/>
                  </a:cubicBezTo>
                  <a:close/>
                  <a:moveTo>
                    <a:pt x="50" y="161"/>
                  </a:moveTo>
                  <a:cubicBezTo>
                    <a:pt x="52" y="167"/>
                    <a:pt x="58" y="176"/>
                    <a:pt x="67" y="169"/>
                  </a:cubicBezTo>
                  <a:cubicBezTo>
                    <a:pt x="64" y="164"/>
                    <a:pt x="67" y="153"/>
                    <a:pt x="58" y="154"/>
                  </a:cubicBezTo>
                  <a:cubicBezTo>
                    <a:pt x="58" y="159"/>
                    <a:pt x="49" y="155"/>
                    <a:pt x="50" y="16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24"/>
            <p:cNvSpPr/>
            <p:nvPr/>
          </p:nvSpPr>
          <p:spPr bwMode="auto">
            <a:xfrm>
              <a:off x="449263" y="4822825"/>
              <a:ext cx="142875" cy="152400"/>
            </a:xfrm>
            <a:custGeom>
              <a:avLst/>
              <a:gdLst>
                <a:gd name="T0" fmla="*/ 52 w 56"/>
                <a:gd name="T1" fmla="*/ 13 h 60"/>
                <a:gd name="T2" fmla="*/ 56 w 56"/>
                <a:gd name="T3" fmla="*/ 41 h 60"/>
                <a:gd name="T4" fmla="*/ 45 w 56"/>
                <a:gd name="T5" fmla="*/ 58 h 60"/>
                <a:gd name="T6" fmla="*/ 2 w 56"/>
                <a:gd name="T7" fmla="*/ 43 h 60"/>
                <a:gd name="T8" fmla="*/ 0 w 56"/>
                <a:gd name="T9" fmla="*/ 22 h 60"/>
                <a:gd name="T10" fmla="*/ 9 w 56"/>
                <a:gd name="T11" fmla="*/ 26 h 60"/>
                <a:gd name="T12" fmla="*/ 9 w 56"/>
                <a:gd name="T13" fmla="*/ 20 h 60"/>
                <a:gd name="T14" fmla="*/ 15 w 56"/>
                <a:gd name="T15" fmla="*/ 7 h 60"/>
                <a:gd name="T16" fmla="*/ 13 w 56"/>
                <a:gd name="T17" fmla="*/ 11 h 60"/>
                <a:gd name="T18" fmla="*/ 20 w 56"/>
                <a:gd name="T19" fmla="*/ 3 h 60"/>
                <a:gd name="T20" fmla="*/ 24 w 56"/>
                <a:gd name="T21" fmla="*/ 7 h 60"/>
                <a:gd name="T22" fmla="*/ 32 w 56"/>
                <a:gd name="T23" fmla="*/ 9 h 60"/>
                <a:gd name="T24" fmla="*/ 52 w 56"/>
                <a:gd name="T25"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60">
                  <a:moveTo>
                    <a:pt x="52" y="13"/>
                  </a:moveTo>
                  <a:cubicBezTo>
                    <a:pt x="51" y="25"/>
                    <a:pt x="52" y="35"/>
                    <a:pt x="56" y="41"/>
                  </a:cubicBezTo>
                  <a:cubicBezTo>
                    <a:pt x="48" y="42"/>
                    <a:pt x="47" y="50"/>
                    <a:pt x="45" y="58"/>
                  </a:cubicBezTo>
                  <a:cubicBezTo>
                    <a:pt x="32" y="60"/>
                    <a:pt x="14" y="50"/>
                    <a:pt x="2" y="43"/>
                  </a:cubicBezTo>
                  <a:cubicBezTo>
                    <a:pt x="2" y="31"/>
                    <a:pt x="1" y="30"/>
                    <a:pt x="0" y="22"/>
                  </a:cubicBezTo>
                  <a:cubicBezTo>
                    <a:pt x="4" y="22"/>
                    <a:pt x="11" y="20"/>
                    <a:pt x="9" y="26"/>
                  </a:cubicBezTo>
                  <a:cubicBezTo>
                    <a:pt x="14" y="26"/>
                    <a:pt x="9" y="19"/>
                    <a:pt x="9" y="20"/>
                  </a:cubicBezTo>
                  <a:cubicBezTo>
                    <a:pt x="11" y="13"/>
                    <a:pt x="20" y="13"/>
                    <a:pt x="15" y="7"/>
                  </a:cubicBezTo>
                  <a:cubicBezTo>
                    <a:pt x="13" y="7"/>
                    <a:pt x="14" y="10"/>
                    <a:pt x="13" y="11"/>
                  </a:cubicBezTo>
                  <a:cubicBezTo>
                    <a:pt x="7" y="8"/>
                    <a:pt x="15" y="4"/>
                    <a:pt x="20" y="3"/>
                  </a:cubicBezTo>
                  <a:cubicBezTo>
                    <a:pt x="22" y="2"/>
                    <a:pt x="23" y="7"/>
                    <a:pt x="24" y="7"/>
                  </a:cubicBezTo>
                  <a:cubicBezTo>
                    <a:pt x="26" y="7"/>
                    <a:pt x="34" y="0"/>
                    <a:pt x="32" y="9"/>
                  </a:cubicBezTo>
                  <a:cubicBezTo>
                    <a:pt x="42" y="7"/>
                    <a:pt x="45" y="13"/>
                    <a:pt x="52" y="1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25"/>
            <p:cNvSpPr/>
            <p:nvPr/>
          </p:nvSpPr>
          <p:spPr bwMode="auto">
            <a:xfrm>
              <a:off x="5446713" y="4860925"/>
              <a:ext cx="314325" cy="346075"/>
            </a:xfrm>
            <a:custGeom>
              <a:avLst/>
              <a:gdLst>
                <a:gd name="T0" fmla="*/ 40 w 123"/>
                <a:gd name="T1" fmla="*/ 114 h 136"/>
                <a:gd name="T2" fmla="*/ 36 w 123"/>
                <a:gd name="T3" fmla="*/ 121 h 136"/>
                <a:gd name="T4" fmla="*/ 17 w 123"/>
                <a:gd name="T5" fmla="*/ 119 h 136"/>
                <a:gd name="T6" fmla="*/ 0 w 123"/>
                <a:gd name="T7" fmla="*/ 106 h 136"/>
                <a:gd name="T8" fmla="*/ 8 w 123"/>
                <a:gd name="T9" fmla="*/ 88 h 136"/>
                <a:gd name="T10" fmla="*/ 8 w 123"/>
                <a:gd name="T11" fmla="*/ 69 h 136"/>
                <a:gd name="T12" fmla="*/ 23 w 123"/>
                <a:gd name="T13" fmla="*/ 58 h 136"/>
                <a:gd name="T14" fmla="*/ 25 w 123"/>
                <a:gd name="T15" fmla="*/ 31 h 136"/>
                <a:gd name="T16" fmla="*/ 38 w 123"/>
                <a:gd name="T17" fmla="*/ 33 h 136"/>
                <a:gd name="T18" fmla="*/ 34 w 123"/>
                <a:gd name="T19" fmla="*/ 56 h 136"/>
                <a:gd name="T20" fmla="*/ 34 w 123"/>
                <a:gd name="T21" fmla="*/ 52 h 136"/>
                <a:gd name="T22" fmla="*/ 30 w 123"/>
                <a:gd name="T23" fmla="*/ 61 h 136"/>
                <a:gd name="T24" fmla="*/ 38 w 123"/>
                <a:gd name="T25" fmla="*/ 71 h 136"/>
                <a:gd name="T26" fmla="*/ 60 w 123"/>
                <a:gd name="T27" fmla="*/ 46 h 136"/>
                <a:gd name="T28" fmla="*/ 75 w 123"/>
                <a:gd name="T29" fmla="*/ 7 h 136"/>
                <a:gd name="T30" fmla="*/ 105 w 123"/>
                <a:gd name="T31" fmla="*/ 5 h 136"/>
                <a:gd name="T32" fmla="*/ 122 w 123"/>
                <a:gd name="T33" fmla="*/ 31 h 136"/>
                <a:gd name="T34" fmla="*/ 120 w 123"/>
                <a:gd name="T35" fmla="*/ 56 h 136"/>
                <a:gd name="T36" fmla="*/ 109 w 123"/>
                <a:gd name="T37" fmla="*/ 61 h 136"/>
                <a:gd name="T38" fmla="*/ 109 w 123"/>
                <a:gd name="T39" fmla="*/ 69 h 136"/>
                <a:gd name="T40" fmla="*/ 81 w 123"/>
                <a:gd name="T41" fmla="*/ 84 h 136"/>
                <a:gd name="T42" fmla="*/ 55 w 123"/>
                <a:gd name="T43" fmla="*/ 97 h 136"/>
                <a:gd name="T44" fmla="*/ 51 w 123"/>
                <a:gd name="T45" fmla="*/ 88 h 136"/>
                <a:gd name="T46" fmla="*/ 47 w 123"/>
                <a:gd name="T47" fmla="*/ 103 h 136"/>
                <a:gd name="T48" fmla="*/ 62 w 123"/>
                <a:gd name="T49" fmla="*/ 114 h 136"/>
                <a:gd name="T50" fmla="*/ 47 w 123"/>
                <a:gd name="T51" fmla="*/ 136 h 136"/>
                <a:gd name="T52" fmla="*/ 51 w 123"/>
                <a:gd name="T53" fmla="*/ 123 h 136"/>
                <a:gd name="T54" fmla="*/ 40 w 123"/>
                <a:gd name="T55"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36">
                  <a:moveTo>
                    <a:pt x="40" y="114"/>
                  </a:moveTo>
                  <a:cubicBezTo>
                    <a:pt x="38" y="116"/>
                    <a:pt x="37" y="118"/>
                    <a:pt x="36" y="121"/>
                  </a:cubicBezTo>
                  <a:cubicBezTo>
                    <a:pt x="28" y="118"/>
                    <a:pt x="26" y="116"/>
                    <a:pt x="17" y="119"/>
                  </a:cubicBezTo>
                  <a:cubicBezTo>
                    <a:pt x="13" y="112"/>
                    <a:pt x="7" y="108"/>
                    <a:pt x="0" y="106"/>
                  </a:cubicBezTo>
                  <a:cubicBezTo>
                    <a:pt x="2" y="99"/>
                    <a:pt x="1" y="90"/>
                    <a:pt x="8" y="88"/>
                  </a:cubicBezTo>
                  <a:cubicBezTo>
                    <a:pt x="3" y="83"/>
                    <a:pt x="8" y="76"/>
                    <a:pt x="8" y="69"/>
                  </a:cubicBezTo>
                  <a:cubicBezTo>
                    <a:pt x="15" y="68"/>
                    <a:pt x="20" y="64"/>
                    <a:pt x="23" y="58"/>
                  </a:cubicBezTo>
                  <a:cubicBezTo>
                    <a:pt x="16" y="51"/>
                    <a:pt x="20" y="37"/>
                    <a:pt x="25" y="31"/>
                  </a:cubicBezTo>
                  <a:cubicBezTo>
                    <a:pt x="28" y="33"/>
                    <a:pt x="33" y="33"/>
                    <a:pt x="38" y="33"/>
                  </a:cubicBezTo>
                  <a:cubicBezTo>
                    <a:pt x="35" y="44"/>
                    <a:pt x="40" y="50"/>
                    <a:pt x="34" y="56"/>
                  </a:cubicBezTo>
                  <a:cubicBezTo>
                    <a:pt x="31" y="55"/>
                    <a:pt x="34" y="54"/>
                    <a:pt x="34" y="52"/>
                  </a:cubicBezTo>
                  <a:cubicBezTo>
                    <a:pt x="30" y="53"/>
                    <a:pt x="29" y="56"/>
                    <a:pt x="30" y="61"/>
                  </a:cubicBezTo>
                  <a:cubicBezTo>
                    <a:pt x="37" y="62"/>
                    <a:pt x="36" y="62"/>
                    <a:pt x="38" y="71"/>
                  </a:cubicBezTo>
                  <a:cubicBezTo>
                    <a:pt x="50" y="67"/>
                    <a:pt x="48" y="50"/>
                    <a:pt x="60" y="46"/>
                  </a:cubicBezTo>
                  <a:cubicBezTo>
                    <a:pt x="61" y="29"/>
                    <a:pt x="71" y="22"/>
                    <a:pt x="75" y="7"/>
                  </a:cubicBezTo>
                  <a:cubicBezTo>
                    <a:pt x="86" y="0"/>
                    <a:pt x="91" y="2"/>
                    <a:pt x="105" y="5"/>
                  </a:cubicBezTo>
                  <a:cubicBezTo>
                    <a:pt x="105" y="19"/>
                    <a:pt x="117" y="21"/>
                    <a:pt x="122" y="31"/>
                  </a:cubicBezTo>
                  <a:cubicBezTo>
                    <a:pt x="123" y="41"/>
                    <a:pt x="121" y="48"/>
                    <a:pt x="120" y="56"/>
                  </a:cubicBezTo>
                  <a:cubicBezTo>
                    <a:pt x="116" y="57"/>
                    <a:pt x="116" y="62"/>
                    <a:pt x="109" y="61"/>
                  </a:cubicBezTo>
                  <a:cubicBezTo>
                    <a:pt x="109" y="63"/>
                    <a:pt x="109" y="66"/>
                    <a:pt x="109" y="69"/>
                  </a:cubicBezTo>
                  <a:cubicBezTo>
                    <a:pt x="97" y="64"/>
                    <a:pt x="87" y="77"/>
                    <a:pt x="81" y="84"/>
                  </a:cubicBezTo>
                  <a:cubicBezTo>
                    <a:pt x="68" y="84"/>
                    <a:pt x="66" y="95"/>
                    <a:pt x="55" y="97"/>
                  </a:cubicBezTo>
                  <a:cubicBezTo>
                    <a:pt x="58" y="95"/>
                    <a:pt x="57" y="88"/>
                    <a:pt x="51" y="88"/>
                  </a:cubicBezTo>
                  <a:cubicBezTo>
                    <a:pt x="46" y="90"/>
                    <a:pt x="51" y="102"/>
                    <a:pt x="47" y="103"/>
                  </a:cubicBezTo>
                  <a:cubicBezTo>
                    <a:pt x="50" y="109"/>
                    <a:pt x="58" y="109"/>
                    <a:pt x="62" y="114"/>
                  </a:cubicBezTo>
                  <a:cubicBezTo>
                    <a:pt x="55" y="119"/>
                    <a:pt x="51" y="128"/>
                    <a:pt x="47" y="136"/>
                  </a:cubicBezTo>
                  <a:cubicBezTo>
                    <a:pt x="41" y="133"/>
                    <a:pt x="52" y="129"/>
                    <a:pt x="51" y="123"/>
                  </a:cubicBezTo>
                  <a:cubicBezTo>
                    <a:pt x="48" y="120"/>
                    <a:pt x="44" y="117"/>
                    <a:pt x="40" y="11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26"/>
            <p:cNvSpPr/>
            <p:nvPr/>
          </p:nvSpPr>
          <p:spPr bwMode="auto">
            <a:xfrm>
              <a:off x="2903538" y="4876800"/>
              <a:ext cx="649288" cy="479425"/>
            </a:xfrm>
            <a:custGeom>
              <a:avLst/>
              <a:gdLst>
                <a:gd name="T0" fmla="*/ 110 w 255"/>
                <a:gd name="T1" fmla="*/ 31 h 188"/>
                <a:gd name="T2" fmla="*/ 118 w 255"/>
                <a:gd name="T3" fmla="*/ 50 h 188"/>
                <a:gd name="T4" fmla="*/ 129 w 255"/>
                <a:gd name="T5" fmla="*/ 65 h 188"/>
                <a:gd name="T6" fmla="*/ 120 w 255"/>
                <a:gd name="T7" fmla="*/ 74 h 188"/>
                <a:gd name="T8" fmla="*/ 118 w 255"/>
                <a:gd name="T9" fmla="*/ 80 h 188"/>
                <a:gd name="T10" fmla="*/ 133 w 255"/>
                <a:gd name="T11" fmla="*/ 82 h 188"/>
                <a:gd name="T12" fmla="*/ 155 w 255"/>
                <a:gd name="T13" fmla="*/ 63 h 188"/>
                <a:gd name="T14" fmla="*/ 202 w 255"/>
                <a:gd name="T15" fmla="*/ 50 h 188"/>
                <a:gd name="T16" fmla="*/ 206 w 255"/>
                <a:gd name="T17" fmla="*/ 97 h 188"/>
                <a:gd name="T18" fmla="*/ 195 w 255"/>
                <a:gd name="T19" fmla="*/ 108 h 188"/>
                <a:gd name="T20" fmla="*/ 189 w 255"/>
                <a:gd name="T21" fmla="*/ 123 h 188"/>
                <a:gd name="T22" fmla="*/ 176 w 255"/>
                <a:gd name="T23" fmla="*/ 140 h 188"/>
                <a:gd name="T24" fmla="*/ 191 w 255"/>
                <a:gd name="T25" fmla="*/ 140 h 188"/>
                <a:gd name="T26" fmla="*/ 195 w 255"/>
                <a:gd name="T27" fmla="*/ 153 h 188"/>
                <a:gd name="T28" fmla="*/ 210 w 255"/>
                <a:gd name="T29" fmla="*/ 158 h 188"/>
                <a:gd name="T30" fmla="*/ 217 w 255"/>
                <a:gd name="T31" fmla="*/ 155 h 188"/>
                <a:gd name="T32" fmla="*/ 253 w 255"/>
                <a:gd name="T33" fmla="*/ 160 h 188"/>
                <a:gd name="T34" fmla="*/ 234 w 255"/>
                <a:gd name="T35" fmla="*/ 188 h 188"/>
                <a:gd name="T36" fmla="*/ 170 w 255"/>
                <a:gd name="T37" fmla="*/ 162 h 188"/>
                <a:gd name="T38" fmla="*/ 148 w 255"/>
                <a:gd name="T39" fmla="*/ 132 h 188"/>
                <a:gd name="T40" fmla="*/ 142 w 255"/>
                <a:gd name="T41" fmla="*/ 119 h 188"/>
                <a:gd name="T42" fmla="*/ 127 w 255"/>
                <a:gd name="T43" fmla="*/ 153 h 188"/>
                <a:gd name="T44" fmla="*/ 133 w 255"/>
                <a:gd name="T45" fmla="*/ 155 h 188"/>
                <a:gd name="T46" fmla="*/ 127 w 255"/>
                <a:gd name="T47" fmla="*/ 153 h 188"/>
                <a:gd name="T48" fmla="*/ 107 w 255"/>
                <a:gd name="T49" fmla="*/ 151 h 188"/>
                <a:gd name="T50" fmla="*/ 56 w 255"/>
                <a:gd name="T51" fmla="*/ 158 h 188"/>
                <a:gd name="T52" fmla="*/ 32 w 255"/>
                <a:gd name="T53" fmla="*/ 102 h 188"/>
                <a:gd name="T54" fmla="*/ 60 w 255"/>
                <a:gd name="T55" fmla="*/ 89 h 188"/>
                <a:gd name="T56" fmla="*/ 75 w 255"/>
                <a:gd name="T57" fmla="*/ 91 h 188"/>
                <a:gd name="T58" fmla="*/ 90 w 255"/>
                <a:gd name="T59" fmla="*/ 125 h 188"/>
                <a:gd name="T60" fmla="*/ 101 w 255"/>
                <a:gd name="T61" fmla="*/ 106 h 188"/>
                <a:gd name="T62" fmla="*/ 86 w 255"/>
                <a:gd name="T63" fmla="*/ 95 h 188"/>
                <a:gd name="T64" fmla="*/ 86 w 255"/>
                <a:gd name="T65" fmla="*/ 76 h 188"/>
                <a:gd name="T66" fmla="*/ 62 w 255"/>
                <a:gd name="T67" fmla="*/ 27 h 188"/>
                <a:gd name="T68" fmla="*/ 84 w 255"/>
                <a:gd name="T69" fmla="*/ 7 h 188"/>
                <a:gd name="T70" fmla="*/ 97 w 255"/>
                <a:gd name="T71" fmla="*/ 1 h 188"/>
                <a:gd name="T72" fmla="*/ 112 w 255"/>
                <a:gd name="T73" fmla="*/ 7 h 188"/>
                <a:gd name="T74" fmla="*/ 118 w 255"/>
                <a:gd name="T75" fmla="*/ 2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 h="188">
                  <a:moveTo>
                    <a:pt x="103" y="37"/>
                  </a:moveTo>
                  <a:cubicBezTo>
                    <a:pt x="105" y="35"/>
                    <a:pt x="108" y="33"/>
                    <a:pt x="110" y="31"/>
                  </a:cubicBezTo>
                  <a:cubicBezTo>
                    <a:pt x="112" y="33"/>
                    <a:pt x="112" y="39"/>
                    <a:pt x="110" y="42"/>
                  </a:cubicBezTo>
                  <a:cubicBezTo>
                    <a:pt x="115" y="43"/>
                    <a:pt x="112" y="51"/>
                    <a:pt x="118" y="50"/>
                  </a:cubicBezTo>
                  <a:cubicBezTo>
                    <a:pt x="116" y="61"/>
                    <a:pt x="125" y="57"/>
                    <a:pt x="120" y="65"/>
                  </a:cubicBezTo>
                  <a:cubicBezTo>
                    <a:pt x="121" y="71"/>
                    <a:pt x="124" y="62"/>
                    <a:pt x="129" y="65"/>
                  </a:cubicBezTo>
                  <a:cubicBezTo>
                    <a:pt x="129" y="69"/>
                    <a:pt x="132" y="70"/>
                    <a:pt x="131" y="74"/>
                  </a:cubicBezTo>
                  <a:cubicBezTo>
                    <a:pt x="127" y="74"/>
                    <a:pt x="124" y="74"/>
                    <a:pt x="120" y="74"/>
                  </a:cubicBezTo>
                  <a:cubicBezTo>
                    <a:pt x="118" y="81"/>
                    <a:pt x="127" y="76"/>
                    <a:pt x="125" y="82"/>
                  </a:cubicBezTo>
                  <a:cubicBezTo>
                    <a:pt x="123" y="81"/>
                    <a:pt x="121" y="80"/>
                    <a:pt x="118" y="80"/>
                  </a:cubicBezTo>
                  <a:cubicBezTo>
                    <a:pt x="119" y="88"/>
                    <a:pt x="135" y="86"/>
                    <a:pt x="131" y="76"/>
                  </a:cubicBezTo>
                  <a:cubicBezTo>
                    <a:pt x="134" y="76"/>
                    <a:pt x="133" y="80"/>
                    <a:pt x="133" y="82"/>
                  </a:cubicBezTo>
                  <a:cubicBezTo>
                    <a:pt x="144" y="84"/>
                    <a:pt x="144" y="73"/>
                    <a:pt x="144" y="63"/>
                  </a:cubicBezTo>
                  <a:cubicBezTo>
                    <a:pt x="149" y="66"/>
                    <a:pt x="153" y="57"/>
                    <a:pt x="155" y="63"/>
                  </a:cubicBezTo>
                  <a:cubicBezTo>
                    <a:pt x="157" y="52"/>
                    <a:pt x="171" y="51"/>
                    <a:pt x="183" y="55"/>
                  </a:cubicBezTo>
                  <a:cubicBezTo>
                    <a:pt x="190" y="54"/>
                    <a:pt x="193" y="49"/>
                    <a:pt x="202" y="50"/>
                  </a:cubicBezTo>
                  <a:cubicBezTo>
                    <a:pt x="207" y="54"/>
                    <a:pt x="207" y="62"/>
                    <a:pt x="213" y="65"/>
                  </a:cubicBezTo>
                  <a:cubicBezTo>
                    <a:pt x="206" y="74"/>
                    <a:pt x="203" y="82"/>
                    <a:pt x="206" y="97"/>
                  </a:cubicBezTo>
                  <a:cubicBezTo>
                    <a:pt x="199" y="96"/>
                    <a:pt x="199" y="101"/>
                    <a:pt x="204" y="102"/>
                  </a:cubicBezTo>
                  <a:cubicBezTo>
                    <a:pt x="201" y="103"/>
                    <a:pt x="198" y="103"/>
                    <a:pt x="195" y="108"/>
                  </a:cubicBezTo>
                  <a:cubicBezTo>
                    <a:pt x="195" y="112"/>
                    <a:pt x="201" y="111"/>
                    <a:pt x="200" y="117"/>
                  </a:cubicBezTo>
                  <a:cubicBezTo>
                    <a:pt x="192" y="112"/>
                    <a:pt x="191" y="117"/>
                    <a:pt x="189" y="123"/>
                  </a:cubicBezTo>
                  <a:cubicBezTo>
                    <a:pt x="180" y="120"/>
                    <a:pt x="177" y="128"/>
                    <a:pt x="170" y="123"/>
                  </a:cubicBezTo>
                  <a:cubicBezTo>
                    <a:pt x="162" y="130"/>
                    <a:pt x="173" y="137"/>
                    <a:pt x="176" y="140"/>
                  </a:cubicBezTo>
                  <a:cubicBezTo>
                    <a:pt x="178" y="139"/>
                    <a:pt x="178" y="135"/>
                    <a:pt x="183" y="136"/>
                  </a:cubicBezTo>
                  <a:cubicBezTo>
                    <a:pt x="180" y="143"/>
                    <a:pt x="187" y="140"/>
                    <a:pt x="191" y="140"/>
                  </a:cubicBezTo>
                  <a:cubicBezTo>
                    <a:pt x="191" y="150"/>
                    <a:pt x="189" y="151"/>
                    <a:pt x="191" y="160"/>
                  </a:cubicBezTo>
                  <a:cubicBezTo>
                    <a:pt x="194" y="159"/>
                    <a:pt x="196" y="157"/>
                    <a:pt x="195" y="153"/>
                  </a:cubicBezTo>
                  <a:cubicBezTo>
                    <a:pt x="197" y="155"/>
                    <a:pt x="203" y="158"/>
                    <a:pt x="202" y="151"/>
                  </a:cubicBezTo>
                  <a:cubicBezTo>
                    <a:pt x="206" y="152"/>
                    <a:pt x="206" y="157"/>
                    <a:pt x="210" y="158"/>
                  </a:cubicBezTo>
                  <a:cubicBezTo>
                    <a:pt x="216" y="158"/>
                    <a:pt x="212" y="149"/>
                    <a:pt x="219" y="151"/>
                  </a:cubicBezTo>
                  <a:cubicBezTo>
                    <a:pt x="219" y="153"/>
                    <a:pt x="217" y="153"/>
                    <a:pt x="217" y="155"/>
                  </a:cubicBezTo>
                  <a:cubicBezTo>
                    <a:pt x="225" y="160"/>
                    <a:pt x="228" y="170"/>
                    <a:pt x="243" y="168"/>
                  </a:cubicBezTo>
                  <a:cubicBezTo>
                    <a:pt x="249" y="166"/>
                    <a:pt x="242" y="160"/>
                    <a:pt x="253" y="160"/>
                  </a:cubicBezTo>
                  <a:cubicBezTo>
                    <a:pt x="250" y="168"/>
                    <a:pt x="255" y="172"/>
                    <a:pt x="249" y="179"/>
                  </a:cubicBezTo>
                  <a:cubicBezTo>
                    <a:pt x="241" y="175"/>
                    <a:pt x="238" y="183"/>
                    <a:pt x="234" y="188"/>
                  </a:cubicBezTo>
                  <a:cubicBezTo>
                    <a:pt x="214" y="177"/>
                    <a:pt x="187" y="187"/>
                    <a:pt x="165" y="175"/>
                  </a:cubicBezTo>
                  <a:cubicBezTo>
                    <a:pt x="164" y="168"/>
                    <a:pt x="172" y="170"/>
                    <a:pt x="170" y="162"/>
                  </a:cubicBezTo>
                  <a:cubicBezTo>
                    <a:pt x="161" y="156"/>
                    <a:pt x="159" y="140"/>
                    <a:pt x="165" y="134"/>
                  </a:cubicBezTo>
                  <a:cubicBezTo>
                    <a:pt x="163" y="126"/>
                    <a:pt x="155" y="132"/>
                    <a:pt x="148" y="132"/>
                  </a:cubicBezTo>
                  <a:cubicBezTo>
                    <a:pt x="148" y="125"/>
                    <a:pt x="145" y="121"/>
                    <a:pt x="146" y="113"/>
                  </a:cubicBezTo>
                  <a:cubicBezTo>
                    <a:pt x="144" y="114"/>
                    <a:pt x="143" y="116"/>
                    <a:pt x="142" y="119"/>
                  </a:cubicBezTo>
                  <a:cubicBezTo>
                    <a:pt x="130" y="118"/>
                    <a:pt x="120" y="124"/>
                    <a:pt x="118" y="134"/>
                  </a:cubicBezTo>
                  <a:cubicBezTo>
                    <a:pt x="118" y="139"/>
                    <a:pt x="122" y="151"/>
                    <a:pt x="127" y="153"/>
                  </a:cubicBezTo>
                  <a:cubicBezTo>
                    <a:pt x="130" y="155"/>
                    <a:pt x="133" y="149"/>
                    <a:pt x="135" y="153"/>
                  </a:cubicBezTo>
                  <a:cubicBezTo>
                    <a:pt x="136" y="155"/>
                    <a:pt x="135" y="155"/>
                    <a:pt x="133" y="155"/>
                  </a:cubicBezTo>
                  <a:cubicBezTo>
                    <a:pt x="133" y="157"/>
                    <a:pt x="133" y="158"/>
                    <a:pt x="133" y="160"/>
                  </a:cubicBezTo>
                  <a:cubicBezTo>
                    <a:pt x="129" y="160"/>
                    <a:pt x="126" y="158"/>
                    <a:pt x="127" y="153"/>
                  </a:cubicBezTo>
                  <a:cubicBezTo>
                    <a:pt x="120" y="153"/>
                    <a:pt x="116" y="158"/>
                    <a:pt x="116" y="149"/>
                  </a:cubicBezTo>
                  <a:cubicBezTo>
                    <a:pt x="114" y="151"/>
                    <a:pt x="111" y="151"/>
                    <a:pt x="107" y="151"/>
                  </a:cubicBezTo>
                  <a:cubicBezTo>
                    <a:pt x="100" y="160"/>
                    <a:pt x="91" y="167"/>
                    <a:pt x="80" y="173"/>
                  </a:cubicBezTo>
                  <a:cubicBezTo>
                    <a:pt x="74" y="165"/>
                    <a:pt x="60" y="166"/>
                    <a:pt x="56" y="158"/>
                  </a:cubicBezTo>
                  <a:cubicBezTo>
                    <a:pt x="29" y="158"/>
                    <a:pt x="19" y="140"/>
                    <a:pt x="0" y="132"/>
                  </a:cubicBezTo>
                  <a:cubicBezTo>
                    <a:pt x="7" y="118"/>
                    <a:pt x="18" y="109"/>
                    <a:pt x="32" y="102"/>
                  </a:cubicBezTo>
                  <a:cubicBezTo>
                    <a:pt x="34" y="100"/>
                    <a:pt x="36" y="98"/>
                    <a:pt x="37" y="95"/>
                  </a:cubicBezTo>
                  <a:cubicBezTo>
                    <a:pt x="47" y="96"/>
                    <a:pt x="52" y="91"/>
                    <a:pt x="60" y="89"/>
                  </a:cubicBezTo>
                  <a:cubicBezTo>
                    <a:pt x="67" y="90"/>
                    <a:pt x="73" y="92"/>
                    <a:pt x="73" y="100"/>
                  </a:cubicBezTo>
                  <a:cubicBezTo>
                    <a:pt x="75" y="99"/>
                    <a:pt x="80" y="92"/>
                    <a:pt x="75" y="91"/>
                  </a:cubicBezTo>
                  <a:cubicBezTo>
                    <a:pt x="84" y="85"/>
                    <a:pt x="83" y="102"/>
                    <a:pt x="77" y="108"/>
                  </a:cubicBezTo>
                  <a:cubicBezTo>
                    <a:pt x="80" y="116"/>
                    <a:pt x="89" y="116"/>
                    <a:pt x="90" y="125"/>
                  </a:cubicBezTo>
                  <a:cubicBezTo>
                    <a:pt x="94" y="119"/>
                    <a:pt x="98" y="121"/>
                    <a:pt x="103" y="119"/>
                  </a:cubicBezTo>
                  <a:cubicBezTo>
                    <a:pt x="103" y="114"/>
                    <a:pt x="99" y="113"/>
                    <a:pt x="101" y="106"/>
                  </a:cubicBezTo>
                  <a:cubicBezTo>
                    <a:pt x="95" y="98"/>
                    <a:pt x="88" y="100"/>
                    <a:pt x="82" y="95"/>
                  </a:cubicBezTo>
                  <a:cubicBezTo>
                    <a:pt x="82" y="91"/>
                    <a:pt x="87" y="95"/>
                    <a:pt x="86" y="95"/>
                  </a:cubicBezTo>
                  <a:cubicBezTo>
                    <a:pt x="89" y="95"/>
                    <a:pt x="88" y="88"/>
                    <a:pt x="95" y="91"/>
                  </a:cubicBezTo>
                  <a:cubicBezTo>
                    <a:pt x="96" y="82"/>
                    <a:pt x="91" y="79"/>
                    <a:pt x="86" y="76"/>
                  </a:cubicBezTo>
                  <a:cubicBezTo>
                    <a:pt x="85" y="53"/>
                    <a:pt x="72" y="41"/>
                    <a:pt x="56" y="33"/>
                  </a:cubicBezTo>
                  <a:cubicBezTo>
                    <a:pt x="53" y="27"/>
                    <a:pt x="60" y="30"/>
                    <a:pt x="62" y="27"/>
                  </a:cubicBezTo>
                  <a:cubicBezTo>
                    <a:pt x="65" y="24"/>
                    <a:pt x="65" y="19"/>
                    <a:pt x="69" y="16"/>
                  </a:cubicBezTo>
                  <a:cubicBezTo>
                    <a:pt x="73" y="13"/>
                    <a:pt x="81" y="13"/>
                    <a:pt x="84" y="7"/>
                  </a:cubicBezTo>
                  <a:cubicBezTo>
                    <a:pt x="89" y="7"/>
                    <a:pt x="92" y="8"/>
                    <a:pt x="95" y="10"/>
                  </a:cubicBezTo>
                  <a:cubicBezTo>
                    <a:pt x="101" y="7"/>
                    <a:pt x="91" y="4"/>
                    <a:pt x="97" y="1"/>
                  </a:cubicBezTo>
                  <a:cubicBezTo>
                    <a:pt x="100" y="10"/>
                    <a:pt x="106" y="0"/>
                    <a:pt x="110" y="1"/>
                  </a:cubicBezTo>
                  <a:cubicBezTo>
                    <a:pt x="110" y="1"/>
                    <a:pt x="111" y="7"/>
                    <a:pt x="112" y="7"/>
                  </a:cubicBezTo>
                  <a:cubicBezTo>
                    <a:pt x="114" y="9"/>
                    <a:pt x="119" y="7"/>
                    <a:pt x="120" y="10"/>
                  </a:cubicBezTo>
                  <a:cubicBezTo>
                    <a:pt x="118" y="12"/>
                    <a:pt x="104" y="21"/>
                    <a:pt x="118" y="20"/>
                  </a:cubicBezTo>
                  <a:cubicBezTo>
                    <a:pt x="116" y="29"/>
                    <a:pt x="103" y="26"/>
                    <a:pt x="103" y="3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27"/>
            <p:cNvSpPr/>
            <p:nvPr/>
          </p:nvSpPr>
          <p:spPr bwMode="auto">
            <a:xfrm>
              <a:off x="5786438" y="4916487"/>
              <a:ext cx="96838" cy="107950"/>
            </a:xfrm>
            <a:custGeom>
              <a:avLst/>
              <a:gdLst>
                <a:gd name="T0" fmla="*/ 8 w 38"/>
                <a:gd name="T1" fmla="*/ 6 h 42"/>
                <a:gd name="T2" fmla="*/ 23 w 38"/>
                <a:gd name="T3" fmla="*/ 0 h 42"/>
                <a:gd name="T4" fmla="*/ 32 w 38"/>
                <a:gd name="T5" fmla="*/ 11 h 42"/>
                <a:gd name="T6" fmla="*/ 25 w 38"/>
                <a:gd name="T7" fmla="*/ 19 h 42"/>
                <a:gd name="T8" fmla="*/ 4 w 38"/>
                <a:gd name="T9" fmla="*/ 36 h 42"/>
                <a:gd name="T10" fmla="*/ 8 w 38"/>
                <a:gd name="T11" fmla="*/ 32 h 42"/>
                <a:gd name="T12" fmla="*/ 8 w 38"/>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38" h="42">
                  <a:moveTo>
                    <a:pt x="8" y="6"/>
                  </a:moveTo>
                  <a:cubicBezTo>
                    <a:pt x="12" y="3"/>
                    <a:pt x="17" y="1"/>
                    <a:pt x="23" y="0"/>
                  </a:cubicBezTo>
                  <a:cubicBezTo>
                    <a:pt x="26" y="2"/>
                    <a:pt x="27" y="18"/>
                    <a:pt x="32" y="11"/>
                  </a:cubicBezTo>
                  <a:cubicBezTo>
                    <a:pt x="38" y="14"/>
                    <a:pt x="27" y="17"/>
                    <a:pt x="25" y="19"/>
                  </a:cubicBezTo>
                  <a:cubicBezTo>
                    <a:pt x="19" y="25"/>
                    <a:pt x="11" y="31"/>
                    <a:pt x="4" y="36"/>
                  </a:cubicBezTo>
                  <a:cubicBezTo>
                    <a:pt x="0" y="42"/>
                    <a:pt x="4" y="32"/>
                    <a:pt x="8" y="32"/>
                  </a:cubicBezTo>
                  <a:cubicBezTo>
                    <a:pt x="8" y="24"/>
                    <a:pt x="8" y="15"/>
                    <a:pt x="8" y="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28"/>
            <p:cNvSpPr/>
            <p:nvPr/>
          </p:nvSpPr>
          <p:spPr bwMode="auto">
            <a:xfrm>
              <a:off x="596900" y="4973637"/>
              <a:ext cx="136525" cy="147638"/>
            </a:xfrm>
            <a:custGeom>
              <a:avLst/>
              <a:gdLst>
                <a:gd name="T0" fmla="*/ 32 w 54"/>
                <a:gd name="T1" fmla="*/ 55 h 58"/>
                <a:gd name="T2" fmla="*/ 22 w 54"/>
                <a:gd name="T3" fmla="*/ 47 h 58"/>
                <a:gd name="T4" fmla="*/ 13 w 54"/>
                <a:gd name="T5" fmla="*/ 40 h 58"/>
                <a:gd name="T6" fmla="*/ 0 w 54"/>
                <a:gd name="T7" fmla="*/ 29 h 58"/>
                <a:gd name="T8" fmla="*/ 4 w 54"/>
                <a:gd name="T9" fmla="*/ 8 h 58"/>
                <a:gd name="T10" fmla="*/ 28 w 54"/>
                <a:gd name="T11" fmla="*/ 2 h 58"/>
                <a:gd name="T12" fmla="*/ 32 w 54"/>
                <a:gd name="T13" fmla="*/ 12 h 58"/>
                <a:gd name="T14" fmla="*/ 49 w 54"/>
                <a:gd name="T15" fmla="*/ 12 h 58"/>
                <a:gd name="T16" fmla="*/ 54 w 54"/>
                <a:gd name="T17" fmla="*/ 34 h 58"/>
                <a:gd name="T18" fmla="*/ 32 w 54"/>
                <a:gd name="T19"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8">
                  <a:moveTo>
                    <a:pt x="32" y="55"/>
                  </a:moveTo>
                  <a:cubicBezTo>
                    <a:pt x="27" y="58"/>
                    <a:pt x="25" y="48"/>
                    <a:pt x="22" y="47"/>
                  </a:cubicBezTo>
                  <a:cubicBezTo>
                    <a:pt x="18" y="45"/>
                    <a:pt x="14" y="47"/>
                    <a:pt x="13" y="40"/>
                  </a:cubicBezTo>
                  <a:cubicBezTo>
                    <a:pt x="7" y="38"/>
                    <a:pt x="5" y="33"/>
                    <a:pt x="0" y="29"/>
                  </a:cubicBezTo>
                  <a:cubicBezTo>
                    <a:pt x="0" y="23"/>
                    <a:pt x="6" y="21"/>
                    <a:pt x="4" y="8"/>
                  </a:cubicBezTo>
                  <a:cubicBezTo>
                    <a:pt x="10" y="3"/>
                    <a:pt x="17" y="0"/>
                    <a:pt x="28" y="2"/>
                  </a:cubicBezTo>
                  <a:cubicBezTo>
                    <a:pt x="29" y="6"/>
                    <a:pt x="33" y="7"/>
                    <a:pt x="32" y="12"/>
                  </a:cubicBezTo>
                  <a:cubicBezTo>
                    <a:pt x="39" y="9"/>
                    <a:pt x="41" y="13"/>
                    <a:pt x="49" y="12"/>
                  </a:cubicBezTo>
                  <a:cubicBezTo>
                    <a:pt x="45" y="22"/>
                    <a:pt x="54" y="28"/>
                    <a:pt x="54" y="34"/>
                  </a:cubicBezTo>
                  <a:cubicBezTo>
                    <a:pt x="52" y="47"/>
                    <a:pt x="42" y="47"/>
                    <a:pt x="32" y="5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29"/>
            <p:cNvSpPr/>
            <p:nvPr/>
          </p:nvSpPr>
          <p:spPr bwMode="auto">
            <a:xfrm>
              <a:off x="2420938" y="4992687"/>
              <a:ext cx="238125" cy="171450"/>
            </a:xfrm>
            <a:custGeom>
              <a:avLst/>
              <a:gdLst>
                <a:gd name="T0" fmla="*/ 46 w 93"/>
                <a:gd name="T1" fmla="*/ 67 h 67"/>
                <a:gd name="T2" fmla="*/ 50 w 93"/>
                <a:gd name="T3" fmla="*/ 62 h 67"/>
                <a:gd name="T4" fmla="*/ 24 w 93"/>
                <a:gd name="T5" fmla="*/ 54 h 67"/>
                <a:gd name="T6" fmla="*/ 3 w 93"/>
                <a:gd name="T7" fmla="*/ 45 h 67"/>
                <a:gd name="T8" fmla="*/ 18 w 93"/>
                <a:gd name="T9" fmla="*/ 39 h 67"/>
                <a:gd name="T10" fmla="*/ 11 w 93"/>
                <a:gd name="T11" fmla="*/ 24 h 67"/>
                <a:gd name="T12" fmla="*/ 0 w 93"/>
                <a:gd name="T13" fmla="*/ 30 h 67"/>
                <a:gd name="T14" fmla="*/ 37 w 93"/>
                <a:gd name="T15" fmla="*/ 0 h 67"/>
                <a:gd name="T16" fmla="*/ 39 w 93"/>
                <a:gd name="T17" fmla="*/ 6 h 67"/>
                <a:gd name="T18" fmla="*/ 22 w 93"/>
                <a:gd name="T19" fmla="*/ 15 h 67"/>
                <a:gd name="T20" fmla="*/ 24 w 93"/>
                <a:gd name="T21" fmla="*/ 19 h 67"/>
                <a:gd name="T22" fmla="*/ 18 w 93"/>
                <a:gd name="T23" fmla="*/ 13 h 67"/>
                <a:gd name="T24" fmla="*/ 16 w 93"/>
                <a:gd name="T25" fmla="*/ 24 h 67"/>
                <a:gd name="T26" fmla="*/ 39 w 93"/>
                <a:gd name="T27" fmla="*/ 15 h 67"/>
                <a:gd name="T28" fmla="*/ 35 w 93"/>
                <a:gd name="T29" fmla="*/ 30 h 67"/>
                <a:gd name="T30" fmla="*/ 41 w 93"/>
                <a:gd name="T31" fmla="*/ 26 h 67"/>
                <a:gd name="T32" fmla="*/ 46 w 93"/>
                <a:gd name="T33" fmla="*/ 9 h 67"/>
                <a:gd name="T34" fmla="*/ 73 w 93"/>
                <a:gd name="T35" fmla="*/ 24 h 67"/>
                <a:gd name="T36" fmla="*/ 84 w 93"/>
                <a:gd name="T37" fmla="*/ 51 h 67"/>
                <a:gd name="T38" fmla="*/ 88 w 93"/>
                <a:gd name="T39" fmla="*/ 49 h 67"/>
                <a:gd name="T40" fmla="*/ 80 w 93"/>
                <a:gd name="T41" fmla="*/ 56 h 67"/>
                <a:gd name="T42" fmla="*/ 46 w 93"/>
                <a:gd name="T4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46" y="67"/>
                  </a:moveTo>
                  <a:cubicBezTo>
                    <a:pt x="40" y="66"/>
                    <a:pt x="45" y="60"/>
                    <a:pt x="50" y="62"/>
                  </a:cubicBezTo>
                  <a:cubicBezTo>
                    <a:pt x="49" y="51"/>
                    <a:pt x="33" y="56"/>
                    <a:pt x="24" y="54"/>
                  </a:cubicBezTo>
                  <a:cubicBezTo>
                    <a:pt x="15" y="51"/>
                    <a:pt x="8" y="48"/>
                    <a:pt x="3" y="45"/>
                  </a:cubicBezTo>
                  <a:cubicBezTo>
                    <a:pt x="6" y="39"/>
                    <a:pt x="11" y="44"/>
                    <a:pt x="18" y="39"/>
                  </a:cubicBezTo>
                  <a:cubicBezTo>
                    <a:pt x="21" y="28"/>
                    <a:pt x="11" y="31"/>
                    <a:pt x="11" y="24"/>
                  </a:cubicBezTo>
                  <a:cubicBezTo>
                    <a:pt x="7" y="26"/>
                    <a:pt x="8" y="32"/>
                    <a:pt x="0" y="30"/>
                  </a:cubicBezTo>
                  <a:cubicBezTo>
                    <a:pt x="12" y="19"/>
                    <a:pt x="15" y="0"/>
                    <a:pt x="37" y="0"/>
                  </a:cubicBezTo>
                  <a:cubicBezTo>
                    <a:pt x="37" y="3"/>
                    <a:pt x="37" y="6"/>
                    <a:pt x="39" y="6"/>
                  </a:cubicBezTo>
                  <a:cubicBezTo>
                    <a:pt x="35" y="11"/>
                    <a:pt x="27" y="19"/>
                    <a:pt x="22" y="15"/>
                  </a:cubicBezTo>
                  <a:cubicBezTo>
                    <a:pt x="22" y="18"/>
                    <a:pt x="22" y="19"/>
                    <a:pt x="24" y="19"/>
                  </a:cubicBezTo>
                  <a:cubicBezTo>
                    <a:pt x="20" y="27"/>
                    <a:pt x="19" y="14"/>
                    <a:pt x="18" y="13"/>
                  </a:cubicBezTo>
                  <a:cubicBezTo>
                    <a:pt x="13" y="13"/>
                    <a:pt x="17" y="20"/>
                    <a:pt x="16" y="24"/>
                  </a:cubicBezTo>
                  <a:cubicBezTo>
                    <a:pt x="30" y="28"/>
                    <a:pt x="29" y="16"/>
                    <a:pt x="39" y="15"/>
                  </a:cubicBezTo>
                  <a:cubicBezTo>
                    <a:pt x="37" y="20"/>
                    <a:pt x="35" y="23"/>
                    <a:pt x="35" y="30"/>
                  </a:cubicBezTo>
                  <a:cubicBezTo>
                    <a:pt x="37" y="29"/>
                    <a:pt x="37" y="25"/>
                    <a:pt x="41" y="26"/>
                  </a:cubicBezTo>
                  <a:cubicBezTo>
                    <a:pt x="40" y="18"/>
                    <a:pt x="42" y="12"/>
                    <a:pt x="46" y="9"/>
                  </a:cubicBezTo>
                  <a:cubicBezTo>
                    <a:pt x="61" y="7"/>
                    <a:pt x="64" y="19"/>
                    <a:pt x="73" y="24"/>
                  </a:cubicBezTo>
                  <a:cubicBezTo>
                    <a:pt x="75" y="35"/>
                    <a:pt x="79" y="44"/>
                    <a:pt x="84" y="51"/>
                  </a:cubicBezTo>
                  <a:cubicBezTo>
                    <a:pt x="86" y="51"/>
                    <a:pt x="86" y="49"/>
                    <a:pt x="88" y="49"/>
                  </a:cubicBezTo>
                  <a:cubicBezTo>
                    <a:pt x="93" y="52"/>
                    <a:pt x="82" y="53"/>
                    <a:pt x="80" y="56"/>
                  </a:cubicBezTo>
                  <a:cubicBezTo>
                    <a:pt x="75" y="60"/>
                    <a:pt x="52" y="60"/>
                    <a:pt x="46" y="6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30"/>
            <p:cNvSpPr/>
            <p:nvPr/>
          </p:nvSpPr>
          <p:spPr bwMode="auto">
            <a:xfrm>
              <a:off x="2016125" y="5084762"/>
              <a:ext cx="82550" cy="57150"/>
            </a:xfrm>
            <a:custGeom>
              <a:avLst/>
              <a:gdLst>
                <a:gd name="T0" fmla="*/ 29 w 32"/>
                <a:gd name="T1" fmla="*/ 0 h 22"/>
                <a:gd name="T2" fmla="*/ 5 w 32"/>
                <a:gd name="T3" fmla="*/ 22 h 22"/>
                <a:gd name="T4" fmla="*/ 20 w 32"/>
                <a:gd name="T5" fmla="*/ 9 h 22"/>
                <a:gd name="T6" fmla="*/ 29 w 32"/>
                <a:gd name="T7" fmla="*/ 0 h 22"/>
              </a:gdLst>
              <a:ahLst/>
              <a:cxnLst>
                <a:cxn ang="0">
                  <a:pos x="T0" y="T1"/>
                </a:cxn>
                <a:cxn ang="0">
                  <a:pos x="T2" y="T3"/>
                </a:cxn>
                <a:cxn ang="0">
                  <a:pos x="T4" y="T5"/>
                </a:cxn>
                <a:cxn ang="0">
                  <a:pos x="T6" y="T7"/>
                </a:cxn>
              </a:cxnLst>
              <a:rect l="0" t="0" r="r" b="b"/>
              <a:pathLst>
                <a:path w="32" h="22">
                  <a:moveTo>
                    <a:pt x="29" y="0"/>
                  </a:moveTo>
                  <a:cubicBezTo>
                    <a:pt x="32" y="11"/>
                    <a:pt x="12" y="16"/>
                    <a:pt x="5" y="22"/>
                  </a:cubicBezTo>
                  <a:cubicBezTo>
                    <a:pt x="0" y="16"/>
                    <a:pt x="16" y="12"/>
                    <a:pt x="20" y="9"/>
                  </a:cubicBezTo>
                  <a:cubicBezTo>
                    <a:pt x="24" y="7"/>
                    <a:pt x="27" y="4"/>
                    <a:pt x="29"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31"/>
            <p:cNvSpPr/>
            <p:nvPr/>
          </p:nvSpPr>
          <p:spPr bwMode="auto">
            <a:xfrm>
              <a:off x="5260975" y="5108575"/>
              <a:ext cx="219075" cy="142875"/>
            </a:xfrm>
            <a:custGeom>
              <a:avLst/>
              <a:gdLst>
                <a:gd name="T0" fmla="*/ 58 w 86"/>
                <a:gd name="T1" fmla="*/ 47 h 56"/>
                <a:gd name="T2" fmla="*/ 55 w 86"/>
                <a:gd name="T3" fmla="*/ 56 h 56"/>
                <a:gd name="T4" fmla="*/ 36 w 86"/>
                <a:gd name="T5" fmla="*/ 49 h 56"/>
                <a:gd name="T6" fmla="*/ 21 w 86"/>
                <a:gd name="T7" fmla="*/ 49 h 56"/>
                <a:gd name="T8" fmla="*/ 15 w 86"/>
                <a:gd name="T9" fmla="*/ 56 h 56"/>
                <a:gd name="T10" fmla="*/ 0 w 86"/>
                <a:gd name="T11" fmla="*/ 52 h 56"/>
                <a:gd name="T12" fmla="*/ 25 w 86"/>
                <a:gd name="T13" fmla="*/ 15 h 56"/>
                <a:gd name="T14" fmla="*/ 73 w 86"/>
                <a:gd name="T15" fmla="*/ 19 h 56"/>
                <a:gd name="T16" fmla="*/ 85 w 86"/>
                <a:gd name="T17" fmla="*/ 22 h 56"/>
                <a:gd name="T18" fmla="*/ 85 w 86"/>
                <a:gd name="T19" fmla="*/ 37 h 56"/>
                <a:gd name="T20" fmla="*/ 79 w 86"/>
                <a:gd name="T21" fmla="*/ 41 h 56"/>
                <a:gd name="T22" fmla="*/ 83 w 86"/>
                <a:gd name="T23" fmla="*/ 45 h 56"/>
                <a:gd name="T24" fmla="*/ 70 w 86"/>
                <a:gd name="T25" fmla="*/ 52 h 56"/>
                <a:gd name="T26" fmla="*/ 66 w 86"/>
                <a:gd name="T27" fmla="*/ 49 h 56"/>
                <a:gd name="T28" fmla="*/ 58 w 86"/>
                <a:gd name="T2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56">
                  <a:moveTo>
                    <a:pt x="58" y="47"/>
                  </a:moveTo>
                  <a:cubicBezTo>
                    <a:pt x="53" y="48"/>
                    <a:pt x="61" y="53"/>
                    <a:pt x="55" y="56"/>
                  </a:cubicBezTo>
                  <a:cubicBezTo>
                    <a:pt x="49" y="54"/>
                    <a:pt x="44" y="50"/>
                    <a:pt x="36" y="49"/>
                  </a:cubicBezTo>
                  <a:cubicBezTo>
                    <a:pt x="31" y="49"/>
                    <a:pt x="24" y="56"/>
                    <a:pt x="21" y="49"/>
                  </a:cubicBezTo>
                  <a:cubicBezTo>
                    <a:pt x="18" y="51"/>
                    <a:pt x="16" y="53"/>
                    <a:pt x="15" y="56"/>
                  </a:cubicBezTo>
                  <a:cubicBezTo>
                    <a:pt x="8" y="56"/>
                    <a:pt x="9" y="49"/>
                    <a:pt x="0" y="52"/>
                  </a:cubicBezTo>
                  <a:cubicBezTo>
                    <a:pt x="5" y="37"/>
                    <a:pt x="17" y="28"/>
                    <a:pt x="25" y="15"/>
                  </a:cubicBezTo>
                  <a:cubicBezTo>
                    <a:pt x="39" y="12"/>
                    <a:pt x="68" y="0"/>
                    <a:pt x="73" y="19"/>
                  </a:cubicBezTo>
                  <a:cubicBezTo>
                    <a:pt x="81" y="12"/>
                    <a:pt x="76" y="28"/>
                    <a:pt x="85" y="22"/>
                  </a:cubicBezTo>
                  <a:cubicBezTo>
                    <a:pt x="82" y="25"/>
                    <a:pt x="86" y="35"/>
                    <a:pt x="85" y="37"/>
                  </a:cubicBezTo>
                  <a:cubicBezTo>
                    <a:pt x="85" y="39"/>
                    <a:pt x="79" y="40"/>
                    <a:pt x="79" y="41"/>
                  </a:cubicBezTo>
                  <a:cubicBezTo>
                    <a:pt x="79" y="42"/>
                    <a:pt x="83" y="46"/>
                    <a:pt x="83" y="45"/>
                  </a:cubicBezTo>
                  <a:cubicBezTo>
                    <a:pt x="79" y="51"/>
                    <a:pt x="77" y="50"/>
                    <a:pt x="70" y="52"/>
                  </a:cubicBezTo>
                  <a:cubicBezTo>
                    <a:pt x="65" y="53"/>
                    <a:pt x="75" y="46"/>
                    <a:pt x="66" y="49"/>
                  </a:cubicBezTo>
                  <a:cubicBezTo>
                    <a:pt x="62" y="51"/>
                    <a:pt x="61" y="52"/>
                    <a:pt x="58" y="4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32"/>
            <p:cNvSpPr/>
            <p:nvPr/>
          </p:nvSpPr>
          <p:spPr bwMode="auto">
            <a:xfrm>
              <a:off x="914400" y="5240337"/>
              <a:ext cx="57150" cy="74613"/>
            </a:xfrm>
            <a:custGeom>
              <a:avLst/>
              <a:gdLst>
                <a:gd name="T0" fmla="*/ 15 w 22"/>
                <a:gd name="T1" fmla="*/ 17 h 29"/>
                <a:gd name="T2" fmla="*/ 8 w 22"/>
                <a:gd name="T3" fmla="*/ 8 h 29"/>
                <a:gd name="T4" fmla="*/ 2 w 22"/>
                <a:gd name="T5" fmla="*/ 2 h 29"/>
                <a:gd name="T6" fmla="*/ 17 w 22"/>
                <a:gd name="T7" fmla="*/ 4 h 29"/>
                <a:gd name="T8" fmla="*/ 12 w 22"/>
                <a:gd name="T9" fmla="*/ 10 h 29"/>
                <a:gd name="T10" fmla="*/ 21 w 22"/>
                <a:gd name="T11" fmla="*/ 21 h 29"/>
                <a:gd name="T12" fmla="*/ 15 w 22"/>
                <a:gd name="T13" fmla="*/ 17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5" y="17"/>
                  </a:moveTo>
                  <a:cubicBezTo>
                    <a:pt x="9" y="17"/>
                    <a:pt x="10" y="10"/>
                    <a:pt x="8" y="8"/>
                  </a:cubicBezTo>
                  <a:cubicBezTo>
                    <a:pt x="6" y="6"/>
                    <a:pt x="0" y="7"/>
                    <a:pt x="2" y="2"/>
                  </a:cubicBezTo>
                  <a:cubicBezTo>
                    <a:pt x="9" y="0"/>
                    <a:pt x="12" y="3"/>
                    <a:pt x="17" y="4"/>
                  </a:cubicBezTo>
                  <a:cubicBezTo>
                    <a:pt x="17" y="5"/>
                    <a:pt x="12" y="10"/>
                    <a:pt x="12" y="10"/>
                  </a:cubicBezTo>
                  <a:cubicBezTo>
                    <a:pt x="13" y="13"/>
                    <a:pt x="22" y="14"/>
                    <a:pt x="21" y="21"/>
                  </a:cubicBezTo>
                  <a:cubicBezTo>
                    <a:pt x="19" y="29"/>
                    <a:pt x="17" y="9"/>
                    <a:pt x="15" y="1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33"/>
            <p:cNvSpPr>
              <a:spLocks noEditPoints="1"/>
            </p:cNvSpPr>
            <p:nvPr/>
          </p:nvSpPr>
          <p:spPr bwMode="auto">
            <a:xfrm>
              <a:off x="4751388" y="5299075"/>
              <a:ext cx="630238" cy="487363"/>
            </a:xfrm>
            <a:custGeom>
              <a:avLst/>
              <a:gdLst>
                <a:gd name="T0" fmla="*/ 131 w 247"/>
                <a:gd name="T1" fmla="*/ 146 h 191"/>
                <a:gd name="T2" fmla="*/ 127 w 247"/>
                <a:gd name="T3" fmla="*/ 135 h 191"/>
                <a:gd name="T4" fmla="*/ 114 w 247"/>
                <a:gd name="T5" fmla="*/ 129 h 191"/>
                <a:gd name="T6" fmla="*/ 110 w 247"/>
                <a:gd name="T7" fmla="*/ 120 h 191"/>
                <a:gd name="T8" fmla="*/ 86 w 247"/>
                <a:gd name="T9" fmla="*/ 133 h 191"/>
                <a:gd name="T10" fmla="*/ 75 w 247"/>
                <a:gd name="T11" fmla="*/ 120 h 191"/>
                <a:gd name="T12" fmla="*/ 60 w 247"/>
                <a:gd name="T13" fmla="*/ 137 h 191"/>
                <a:gd name="T14" fmla="*/ 60 w 247"/>
                <a:gd name="T15" fmla="*/ 150 h 191"/>
                <a:gd name="T16" fmla="*/ 43 w 247"/>
                <a:gd name="T17" fmla="*/ 159 h 191"/>
                <a:gd name="T18" fmla="*/ 15 w 247"/>
                <a:gd name="T19" fmla="*/ 146 h 191"/>
                <a:gd name="T20" fmla="*/ 30 w 247"/>
                <a:gd name="T21" fmla="*/ 112 h 191"/>
                <a:gd name="T22" fmla="*/ 43 w 247"/>
                <a:gd name="T23" fmla="*/ 82 h 191"/>
                <a:gd name="T24" fmla="*/ 84 w 247"/>
                <a:gd name="T25" fmla="*/ 75 h 191"/>
                <a:gd name="T26" fmla="*/ 75 w 247"/>
                <a:gd name="T27" fmla="*/ 43 h 191"/>
                <a:gd name="T28" fmla="*/ 45 w 247"/>
                <a:gd name="T29" fmla="*/ 45 h 191"/>
                <a:gd name="T30" fmla="*/ 0 w 247"/>
                <a:gd name="T31" fmla="*/ 77 h 191"/>
                <a:gd name="T32" fmla="*/ 22 w 247"/>
                <a:gd name="T33" fmla="*/ 43 h 191"/>
                <a:gd name="T34" fmla="*/ 60 w 247"/>
                <a:gd name="T35" fmla="*/ 11 h 191"/>
                <a:gd name="T36" fmla="*/ 77 w 247"/>
                <a:gd name="T37" fmla="*/ 2 h 191"/>
                <a:gd name="T38" fmla="*/ 75 w 247"/>
                <a:gd name="T39" fmla="*/ 30 h 191"/>
                <a:gd name="T40" fmla="*/ 103 w 247"/>
                <a:gd name="T41" fmla="*/ 2 h 191"/>
                <a:gd name="T42" fmla="*/ 152 w 247"/>
                <a:gd name="T43" fmla="*/ 7 h 191"/>
                <a:gd name="T44" fmla="*/ 155 w 247"/>
                <a:gd name="T45" fmla="*/ 24 h 191"/>
                <a:gd name="T46" fmla="*/ 148 w 247"/>
                <a:gd name="T47" fmla="*/ 39 h 191"/>
                <a:gd name="T48" fmla="*/ 172 w 247"/>
                <a:gd name="T49" fmla="*/ 41 h 191"/>
                <a:gd name="T50" fmla="*/ 185 w 247"/>
                <a:gd name="T51" fmla="*/ 47 h 191"/>
                <a:gd name="T52" fmla="*/ 213 w 247"/>
                <a:gd name="T53" fmla="*/ 67 h 191"/>
                <a:gd name="T54" fmla="*/ 193 w 247"/>
                <a:gd name="T55" fmla="*/ 103 h 191"/>
                <a:gd name="T56" fmla="*/ 232 w 247"/>
                <a:gd name="T57" fmla="*/ 125 h 191"/>
                <a:gd name="T58" fmla="*/ 245 w 247"/>
                <a:gd name="T59" fmla="*/ 159 h 191"/>
                <a:gd name="T60" fmla="*/ 208 w 247"/>
                <a:gd name="T61" fmla="*/ 161 h 191"/>
                <a:gd name="T62" fmla="*/ 137 w 247"/>
                <a:gd name="T63" fmla="*/ 178 h 191"/>
                <a:gd name="T64" fmla="*/ 116 w 247"/>
                <a:gd name="T65" fmla="*/ 185 h 191"/>
                <a:gd name="T66" fmla="*/ 99 w 247"/>
                <a:gd name="T67" fmla="*/ 180 h 191"/>
                <a:gd name="T68" fmla="*/ 73 w 247"/>
                <a:gd name="T69" fmla="*/ 170 h 191"/>
                <a:gd name="T70" fmla="*/ 95 w 247"/>
                <a:gd name="T71" fmla="*/ 137 h 191"/>
                <a:gd name="T72" fmla="*/ 112 w 247"/>
                <a:gd name="T73" fmla="*/ 144 h 191"/>
                <a:gd name="T74" fmla="*/ 133 w 247"/>
                <a:gd name="T75" fmla="*/ 67 h 191"/>
                <a:gd name="T76" fmla="*/ 120 w 247"/>
                <a:gd name="T77" fmla="*/ 99 h 191"/>
                <a:gd name="T78" fmla="*/ 137 w 247"/>
                <a:gd name="T79" fmla="*/ 88 h 191"/>
                <a:gd name="T80" fmla="*/ 163 w 247"/>
                <a:gd name="T81" fmla="*/ 69 h 191"/>
                <a:gd name="T82" fmla="*/ 150 w 247"/>
                <a:gd name="T83" fmla="*/ 62 h 191"/>
                <a:gd name="T84" fmla="*/ 133 w 247"/>
                <a:gd name="T85" fmla="*/ 67 h 191"/>
                <a:gd name="T86" fmla="*/ 137 w 247"/>
                <a:gd name="T87" fmla="*/ 131 h 191"/>
                <a:gd name="T88" fmla="*/ 131 w 247"/>
                <a:gd name="T89" fmla="*/ 1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191">
                  <a:moveTo>
                    <a:pt x="131" y="142"/>
                  </a:moveTo>
                  <a:cubicBezTo>
                    <a:pt x="135" y="142"/>
                    <a:pt x="130" y="144"/>
                    <a:pt x="131" y="146"/>
                  </a:cubicBezTo>
                  <a:cubicBezTo>
                    <a:pt x="133" y="150"/>
                    <a:pt x="139" y="145"/>
                    <a:pt x="140" y="137"/>
                  </a:cubicBezTo>
                  <a:cubicBezTo>
                    <a:pt x="134" y="134"/>
                    <a:pt x="133" y="138"/>
                    <a:pt x="127" y="135"/>
                  </a:cubicBezTo>
                  <a:cubicBezTo>
                    <a:pt x="126" y="135"/>
                    <a:pt x="127" y="129"/>
                    <a:pt x="127" y="129"/>
                  </a:cubicBezTo>
                  <a:cubicBezTo>
                    <a:pt x="123" y="125"/>
                    <a:pt x="118" y="132"/>
                    <a:pt x="114" y="129"/>
                  </a:cubicBezTo>
                  <a:cubicBezTo>
                    <a:pt x="113" y="123"/>
                    <a:pt x="119" y="122"/>
                    <a:pt x="118" y="116"/>
                  </a:cubicBezTo>
                  <a:cubicBezTo>
                    <a:pt x="114" y="112"/>
                    <a:pt x="112" y="119"/>
                    <a:pt x="110" y="120"/>
                  </a:cubicBezTo>
                  <a:cubicBezTo>
                    <a:pt x="107" y="121"/>
                    <a:pt x="107" y="118"/>
                    <a:pt x="103" y="120"/>
                  </a:cubicBezTo>
                  <a:cubicBezTo>
                    <a:pt x="98" y="123"/>
                    <a:pt x="95" y="131"/>
                    <a:pt x="86" y="133"/>
                  </a:cubicBezTo>
                  <a:cubicBezTo>
                    <a:pt x="87" y="126"/>
                    <a:pt x="95" y="127"/>
                    <a:pt x="97" y="120"/>
                  </a:cubicBezTo>
                  <a:cubicBezTo>
                    <a:pt x="91" y="116"/>
                    <a:pt x="81" y="116"/>
                    <a:pt x="75" y="120"/>
                  </a:cubicBezTo>
                  <a:cubicBezTo>
                    <a:pt x="72" y="117"/>
                    <a:pt x="61" y="117"/>
                    <a:pt x="58" y="120"/>
                  </a:cubicBezTo>
                  <a:cubicBezTo>
                    <a:pt x="56" y="131"/>
                    <a:pt x="65" y="129"/>
                    <a:pt x="60" y="137"/>
                  </a:cubicBezTo>
                  <a:cubicBezTo>
                    <a:pt x="54" y="139"/>
                    <a:pt x="56" y="133"/>
                    <a:pt x="52" y="133"/>
                  </a:cubicBezTo>
                  <a:cubicBezTo>
                    <a:pt x="51" y="142"/>
                    <a:pt x="53" y="149"/>
                    <a:pt x="60" y="150"/>
                  </a:cubicBezTo>
                  <a:cubicBezTo>
                    <a:pt x="57" y="159"/>
                    <a:pt x="51" y="166"/>
                    <a:pt x="39" y="167"/>
                  </a:cubicBezTo>
                  <a:cubicBezTo>
                    <a:pt x="39" y="163"/>
                    <a:pt x="45" y="165"/>
                    <a:pt x="43" y="159"/>
                  </a:cubicBezTo>
                  <a:cubicBezTo>
                    <a:pt x="42" y="156"/>
                    <a:pt x="32" y="152"/>
                    <a:pt x="30" y="157"/>
                  </a:cubicBezTo>
                  <a:cubicBezTo>
                    <a:pt x="27" y="151"/>
                    <a:pt x="27" y="143"/>
                    <a:pt x="15" y="146"/>
                  </a:cubicBezTo>
                  <a:cubicBezTo>
                    <a:pt x="15" y="139"/>
                    <a:pt x="19" y="135"/>
                    <a:pt x="17" y="127"/>
                  </a:cubicBezTo>
                  <a:cubicBezTo>
                    <a:pt x="21" y="121"/>
                    <a:pt x="31" y="122"/>
                    <a:pt x="30" y="112"/>
                  </a:cubicBezTo>
                  <a:cubicBezTo>
                    <a:pt x="34" y="114"/>
                    <a:pt x="35" y="119"/>
                    <a:pt x="41" y="118"/>
                  </a:cubicBezTo>
                  <a:cubicBezTo>
                    <a:pt x="51" y="111"/>
                    <a:pt x="41" y="94"/>
                    <a:pt x="43" y="82"/>
                  </a:cubicBezTo>
                  <a:cubicBezTo>
                    <a:pt x="48" y="83"/>
                    <a:pt x="49" y="77"/>
                    <a:pt x="54" y="75"/>
                  </a:cubicBezTo>
                  <a:cubicBezTo>
                    <a:pt x="64" y="73"/>
                    <a:pt x="77" y="78"/>
                    <a:pt x="84" y="75"/>
                  </a:cubicBezTo>
                  <a:cubicBezTo>
                    <a:pt x="88" y="82"/>
                    <a:pt x="91" y="90"/>
                    <a:pt x="99" y="92"/>
                  </a:cubicBezTo>
                  <a:cubicBezTo>
                    <a:pt x="93" y="72"/>
                    <a:pt x="85" y="62"/>
                    <a:pt x="75" y="43"/>
                  </a:cubicBezTo>
                  <a:cubicBezTo>
                    <a:pt x="75" y="38"/>
                    <a:pt x="77" y="36"/>
                    <a:pt x="82" y="37"/>
                  </a:cubicBezTo>
                  <a:cubicBezTo>
                    <a:pt x="72" y="30"/>
                    <a:pt x="60" y="44"/>
                    <a:pt x="45" y="45"/>
                  </a:cubicBezTo>
                  <a:cubicBezTo>
                    <a:pt x="31" y="53"/>
                    <a:pt x="23" y="67"/>
                    <a:pt x="7" y="73"/>
                  </a:cubicBezTo>
                  <a:cubicBezTo>
                    <a:pt x="4" y="74"/>
                    <a:pt x="4" y="78"/>
                    <a:pt x="0" y="77"/>
                  </a:cubicBezTo>
                  <a:cubicBezTo>
                    <a:pt x="1" y="71"/>
                    <a:pt x="13" y="65"/>
                    <a:pt x="7" y="58"/>
                  </a:cubicBezTo>
                  <a:cubicBezTo>
                    <a:pt x="11" y="53"/>
                    <a:pt x="20" y="51"/>
                    <a:pt x="22" y="43"/>
                  </a:cubicBezTo>
                  <a:cubicBezTo>
                    <a:pt x="23" y="43"/>
                    <a:pt x="25" y="44"/>
                    <a:pt x="26" y="43"/>
                  </a:cubicBezTo>
                  <a:cubicBezTo>
                    <a:pt x="40" y="35"/>
                    <a:pt x="47" y="19"/>
                    <a:pt x="60" y="11"/>
                  </a:cubicBezTo>
                  <a:cubicBezTo>
                    <a:pt x="59" y="6"/>
                    <a:pt x="64" y="6"/>
                    <a:pt x="62" y="0"/>
                  </a:cubicBezTo>
                  <a:cubicBezTo>
                    <a:pt x="70" y="3"/>
                    <a:pt x="70" y="0"/>
                    <a:pt x="77" y="2"/>
                  </a:cubicBezTo>
                  <a:cubicBezTo>
                    <a:pt x="75" y="13"/>
                    <a:pt x="66" y="18"/>
                    <a:pt x="62" y="28"/>
                  </a:cubicBezTo>
                  <a:cubicBezTo>
                    <a:pt x="63" y="33"/>
                    <a:pt x="71" y="29"/>
                    <a:pt x="75" y="30"/>
                  </a:cubicBezTo>
                  <a:cubicBezTo>
                    <a:pt x="81" y="27"/>
                    <a:pt x="82" y="23"/>
                    <a:pt x="80" y="17"/>
                  </a:cubicBezTo>
                  <a:cubicBezTo>
                    <a:pt x="89" y="14"/>
                    <a:pt x="97" y="9"/>
                    <a:pt x="103" y="2"/>
                  </a:cubicBezTo>
                  <a:cubicBezTo>
                    <a:pt x="112" y="4"/>
                    <a:pt x="120" y="1"/>
                    <a:pt x="129" y="2"/>
                  </a:cubicBezTo>
                  <a:cubicBezTo>
                    <a:pt x="134" y="3"/>
                    <a:pt x="141" y="9"/>
                    <a:pt x="152" y="7"/>
                  </a:cubicBezTo>
                  <a:cubicBezTo>
                    <a:pt x="156" y="8"/>
                    <a:pt x="150" y="18"/>
                    <a:pt x="155" y="13"/>
                  </a:cubicBezTo>
                  <a:cubicBezTo>
                    <a:pt x="163" y="16"/>
                    <a:pt x="148" y="23"/>
                    <a:pt x="155" y="24"/>
                  </a:cubicBezTo>
                  <a:cubicBezTo>
                    <a:pt x="153" y="30"/>
                    <a:pt x="150" y="19"/>
                    <a:pt x="146" y="19"/>
                  </a:cubicBezTo>
                  <a:cubicBezTo>
                    <a:pt x="149" y="25"/>
                    <a:pt x="145" y="32"/>
                    <a:pt x="148" y="39"/>
                  </a:cubicBezTo>
                  <a:cubicBezTo>
                    <a:pt x="150" y="43"/>
                    <a:pt x="160" y="44"/>
                    <a:pt x="157" y="52"/>
                  </a:cubicBezTo>
                  <a:cubicBezTo>
                    <a:pt x="164" y="50"/>
                    <a:pt x="170" y="48"/>
                    <a:pt x="172" y="41"/>
                  </a:cubicBezTo>
                  <a:cubicBezTo>
                    <a:pt x="175" y="42"/>
                    <a:pt x="177" y="41"/>
                    <a:pt x="180" y="43"/>
                  </a:cubicBezTo>
                  <a:cubicBezTo>
                    <a:pt x="182" y="44"/>
                    <a:pt x="183" y="47"/>
                    <a:pt x="185" y="47"/>
                  </a:cubicBezTo>
                  <a:cubicBezTo>
                    <a:pt x="189" y="49"/>
                    <a:pt x="196" y="49"/>
                    <a:pt x="200" y="52"/>
                  </a:cubicBezTo>
                  <a:cubicBezTo>
                    <a:pt x="205" y="56"/>
                    <a:pt x="207" y="63"/>
                    <a:pt x="213" y="67"/>
                  </a:cubicBezTo>
                  <a:cubicBezTo>
                    <a:pt x="206" y="75"/>
                    <a:pt x="205" y="88"/>
                    <a:pt x="193" y="90"/>
                  </a:cubicBezTo>
                  <a:cubicBezTo>
                    <a:pt x="195" y="98"/>
                    <a:pt x="189" y="99"/>
                    <a:pt x="193" y="103"/>
                  </a:cubicBezTo>
                  <a:cubicBezTo>
                    <a:pt x="200" y="109"/>
                    <a:pt x="209" y="110"/>
                    <a:pt x="217" y="114"/>
                  </a:cubicBezTo>
                  <a:cubicBezTo>
                    <a:pt x="220" y="115"/>
                    <a:pt x="230" y="120"/>
                    <a:pt x="232" y="125"/>
                  </a:cubicBezTo>
                  <a:cubicBezTo>
                    <a:pt x="232" y="126"/>
                    <a:pt x="231" y="128"/>
                    <a:pt x="232" y="129"/>
                  </a:cubicBezTo>
                  <a:cubicBezTo>
                    <a:pt x="239" y="138"/>
                    <a:pt x="247" y="140"/>
                    <a:pt x="245" y="159"/>
                  </a:cubicBezTo>
                  <a:cubicBezTo>
                    <a:pt x="239" y="161"/>
                    <a:pt x="233" y="164"/>
                    <a:pt x="230" y="170"/>
                  </a:cubicBezTo>
                  <a:cubicBezTo>
                    <a:pt x="220" y="169"/>
                    <a:pt x="214" y="165"/>
                    <a:pt x="208" y="161"/>
                  </a:cubicBezTo>
                  <a:cubicBezTo>
                    <a:pt x="180" y="161"/>
                    <a:pt x="164" y="160"/>
                    <a:pt x="142" y="165"/>
                  </a:cubicBezTo>
                  <a:cubicBezTo>
                    <a:pt x="139" y="168"/>
                    <a:pt x="138" y="173"/>
                    <a:pt x="137" y="178"/>
                  </a:cubicBezTo>
                  <a:cubicBezTo>
                    <a:pt x="127" y="177"/>
                    <a:pt x="130" y="189"/>
                    <a:pt x="120" y="189"/>
                  </a:cubicBezTo>
                  <a:cubicBezTo>
                    <a:pt x="116" y="191"/>
                    <a:pt x="117" y="185"/>
                    <a:pt x="116" y="185"/>
                  </a:cubicBezTo>
                  <a:cubicBezTo>
                    <a:pt x="112" y="183"/>
                    <a:pt x="104" y="187"/>
                    <a:pt x="105" y="178"/>
                  </a:cubicBezTo>
                  <a:cubicBezTo>
                    <a:pt x="104" y="179"/>
                    <a:pt x="102" y="180"/>
                    <a:pt x="99" y="180"/>
                  </a:cubicBezTo>
                  <a:cubicBezTo>
                    <a:pt x="94" y="174"/>
                    <a:pt x="91" y="167"/>
                    <a:pt x="88" y="159"/>
                  </a:cubicBezTo>
                  <a:cubicBezTo>
                    <a:pt x="82" y="161"/>
                    <a:pt x="80" y="168"/>
                    <a:pt x="73" y="170"/>
                  </a:cubicBezTo>
                  <a:cubicBezTo>
                    <a:pt x="77" y="164"/>
                    <a:pt x="82" y="159"/>
                    <a:pt x="88" y="155"/>
                  </a:cubicBezTo>
                  <a:cubicBezTo>
                    <a:pt x="87" y="145"/>
                    <a:pt x="92" y="143"/>
                    <a:pt x="95" y="137"/>
                  </a:cubicBezTo>
                  <a:cubicBezTo>
                    <a:pt x="102" y="142"/>
                    <a:pt x="104" y="136"/>
                    <a:pt x="112" y="135"/>
                  </a:cubicBezTo>
                  <a:cubicBezTo>
                    <a:pt x="112" y="138"/>
                    <a:pt x="112" y="141"/>
                    <a:pt x="112" y="144"/>
                  </a:cubicBezTo>
                  <a:cubicBezTo>
                    <a:pt x="121" y="144"/>
                    <a:pt x="125" y="147"/>
                    <a:pt x="131" y="142"/>
                  </a:cubicBezTo>
                  <a:close/>
                  <a:moveTo>
                    <a:pt x="133" y="67"/>
                  </a:moveTo>
                  <a:cubicBezTo>
                    <a:pt x="138" y="77"/>
                    <a:pt x="131" y="77"/>
                    <a:pt x="131" y="88"/>
                  </a:cubicBezTo>
                  <a:cubicBezTo>
                    <a:pt x="128" y="92"/>
                    <a:pt x="120" y="91"/>
                    <a:pt x="120" y="99"/>
                  </a:cubicBezTo>
                  <a:cubicBezTo>
                    <a:pt x="122" y="110"/>
                    <a:pt x="137" y="108"/>
                    <a:pt x="144" y="103"/>
                  </a:cubicBezTo>
                  <a:cubicBezTo>
                    <a:pt x="146" y="94"/>
                    <a:pt x="139" y="93"/>
                    <a:pt x="137" y="88"/>
                  </a:cubicBezTo>
                  <a:cubicBezTo>
                    <a:pt x="145" y="87"/>
                    <a:pt x="154" y="86"/>
                    <a:pt x="161" y="84"/>
                  </a:cubicBezTo>
                  <a:cubicBezTo>
                    <a:pt x="160" y="77"/>
                    <a:pt x="162" y="74"/>
                    <a:pt x="163" y="69"/>
                  </a:cubicBezTo>
                  <a:cubicBezTo>
                    <a:pt x="155" y="69"/>
                    <a:pt x="155" y="72"/>
                    <a:pt x="148" y="69"/>
                  </a:cubicBezTo>
                  <a:cubicBezTo>
                    <a:pt x="148" y="66"/>
                    <a:pt x="151" y="66"/>
                    <a:pt x="150" y="62"/>
                  </a:cubicBezTo>
                  <a:cubicBezTo>
                    <a:pt x="146" y="63"/>
                    <a:pt x="146" y="60"/>
                    <a:pt x="142" y="60"/>
                  </a:cubicBezTo>
                  <a:cubicBezTo>
                    <a:pt x="145" y="69"/>
                    <a:pt x="137" y="71"/>
                    <a:pt x="133" y="67"/>
                  </a:cubicBezTo>
                  <a:close/>
                  <a:moveTo>
                    <a:pt x="131" y="116"/>
                  </a:moveTo>
                  <a:cubicBezTo>
                    <a:pt x="130" y="124"/>
                    <a:pt x="135" y="126"/>
                    <a:pt x="137" y="131"/>
                  </a:cubicBezTo>
                  <a:cubicBezTo>
                    <a:pt x="147" y="132"/>
                    <a:pt x="149" y="127"/>
                    <a:pt x="155" y="125"/>
                  </a:cubicBezTo>
                  <a:cubicBezTo>
                    <a:pt x="153" y="114"/>
                    <a:pt x="139" y="109"/>
                    <a:pt x="131" y="116"/>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34"/>
            <p:cNvSpPr/>
            <p:nvPr/>
          </p:nvSpPr>
          <p:spPr bwMode="auto">
            <a:xfrm>
              <a:off x="6265863" y="5337175"/>
              <a:ext cx="80963" cy="84138"/>
            </a:xfrm>
            <a:custGeom>
              <a:avLst/>
              <a:gdLst>
                <a:gd name="T0" fmla="*/ 11 w 32"/>
                <a:gd name="T1" fmla="*/ 32 h 33"/>
                <a:gd name="T2" fmla="*/ 0 w 32"/>
                <a:gd name="T3" fmla="*/ 22 h 33"/>
                <a:gd name="T4" fmla="*/ 5 w 32"/>
                <a:gd name="T5" fmla="*/ 9 h 33"/>
                <a:gd name="T6" fmla="*/ 32 w 32"/>
                <a:gd name="T7" fmla="*/ 0 h 33"/>
                <a:gd name="T8" fmla="*/ 28 w 32"/>
                <a:gd name="T9" fmla="*/ 2 h 33"/>
                <a:gd name="T10" fmla="*/ 22 w 32"/>
                <a:gd name="T11" fmla="*/ 13 h 33"/>
                <a:gd name="T12" fmla="*/ 13 w 32"/>
                <a:gd name="T13" fmla="*/ 22 h 33"/>
                <a:gd name="T14" fmla="*/ 11 w 32"/>
                <a:gd name="T15" fmla="*/ 3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11" y="32"/>
                  </a:moveTo>
                  <a:cubicBezTo>
                    <a:pt x="4" y="33"/>
                    <a:pt x="8" y="21"/>
                    <a:pt x="0" y="22"/>
                  </a:cubicBezTo>
                  <a:cubicBezTo>
                    <a:pt x="2" y="18"/>
                    <a:pt x="4" y="14"/>
                    <a:pt x="5" y="9"/>
                  </a:cubicBezTo>
                  <a:cubicBezTo>
                    <a:pt x="15" y="7"/>
                    <a:pt x="23" y="3"/>
                    <a:pt x="32" y="0"/>
                  </a:cubicBezTo>
                  <a:cubicBezTo>
                    <a:pt x="32" y="2"/>
                    <a:pt x="30" y="2"/>
                    <a:pt x="28" y="2"/>
                  </a:cubicBezTo>
                  <a:cubicBezTo>
                    <a:pt x="29" y="7"/>
                    <a:pt x="24" y="10"/>
                    <a:pt x="22" y="13"/>
                  </a:cubicBezTo>
                  <a:cubicBezTo>
                    <a:pt x="20" y="16"/>
                    <a:pt x="18" y="22"/>
                    <a:pt x="13" y="22"/>
                  </a:cubicBezTo>
                  <a:cubicBezTo>
                    <a:pt x="12" y="25"/>
                    <a:pt x="16" y="33"/>
                    <a:pt x="11" y="3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35"/>
            <p:cNvSpPr/>
            <p:nvPr/>
          </p:nvSpPr>
          <p:spPr bwMode="auto">
            <a:xfrm>
              <a:off x="4116388" y="5529262"/>
              <a:ext cx="168275" cy="142875"/>
            </a:xfrm>
            <a:custGeom>
              <a:avLst/>
              <a:gdLst>
                <a:gd name="T0" fmla="*/ 22 w 66"/>
                <a:gd name="T1" fmla="*/ 54 h 56"/>
                <a:gd name="T2" fmla="*/ 11 w 66"/>
                <a:gd name="T3" fmla="*/ 43 h 56"/>
                <a:gd name="T4" fmla="*/ 9 w 66"/>
                <a:gd name="T5" fmla="*/ 39 h 56"/>
                <a:gd name="T6" fmla="*/ 3 w 66"/>
                <a:gd name="T7" fmla="*/ 35 h 56"/>
                <a:gd name="T8" fmla="*/ 0 w 66"/>
                <a:gd name="T9" fmla="*/ 20 h 56"/>
                <a:gd name="T10" fmla="*/ 24 w 66"/>
                <a:gd name="T11" fmla="*/ 0 h 56"/>
                <a:gd name="T12" fmla="*/ 45 w 66"/>
                <a:gd name="T13" fmla="*/ 9 h 56"/>
                <a:gd name="T14" fmla="*/ 56 w 66"/>
                <a:gd name="T15" fmla="*/ 26 h 56"/>
                <a:gd name="T16" fmla="*/ 60 w 66"/>
                <a:gd name="T17" fmla="*/ 22 h 56"/>
                <a:gd name="T18" fmla="*/ 41 w 66"/>
                <a:gd name="T19" fmla="*/ 50 h 56"/>
                <a:gd name="T20" fmla="*/ 24 w 66"/>
                <a:gd name="T21" fmla="*/ 45 h 56"/>
                <a:gd name="T22" fmla="*/ 22 w 66"/>
                <a:gd name="T23" fmla="*/ 56 h 56"/>
                <a:gd name="T24" fmla="*/ 22 w 66"/>
                <a:gd name="T25"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6">
                  <a:moveTo>
                    <a:pt x="22" y="54"/>
                  </a:moveTo>
                  <a:cubicBezTo>
                    <a:pt x="16" y="51"/>
                    <a:pt x="18" y="51"/>
                    <a:pt x="11" y="43"/>
                  </a:cubicBezTo>
                  <a:cubicBezTo>
                    <a:pt x="11" y="43"/>
                    <a:pt x="9" y="39"/>
                    <a:pt x="9" y="39"/>
                  </a:cubicBezTo>
                  <a:cubicBezTo>
                    <a:pt x="6" y="38"/>
                    <a:pt x="4" y="37"/>
                    <a:pt x="3" y="35"/>
                  </a:cubicBezTo>
                  <a:cubicBezTo>
                    <a:pt x="1" y="30"/>
                    <a:pt x="1" y="24"/>
                    <a:pt x="0" y="20"/>
                  </a:cubicBezTo>
                  <a:cubicBezTo>
                    <a:pt x="8" y="12"/>
                    <a:pt x="16" y="7"/>
                    <a:pt x="24" y="0"/>
                  </a:cubicBezTo>
                  <a:cubicBezTo>
                    <a:pt x="32" y="2"/>
                    <a:pt x="34" y="10"/>
                    <a:pt x="45" y="9"/>
                  </a:cubicBezTo>
                  <a:cubicBezTo>
                    <a:pt x="46" y="17"/>
                    <a:pt x="56" y="16"/>
                    <a:pt x="56" y="26"/>
                  </a:cubicBezTo>
                  <a:cubicBezTo>
                    <a:pt x="58" y="25"/>
                    <a:pt x="60" y="24"/>
                    <a:pt x="60" y="22"/>
                  </a:cubicBezTo>
                  <a:cubicBezTo>
                    <a:pt x="66" y="35"/>
                    <a:pt x="45" y="40"/>
                    <a:pt x="41" y="50"/>
                  </a:cubicBezTo>
                  <a:cubicBezTo>
                    <a:pt x="36" y="47"/>
                    <a:pt x="28" y="48"/>
                    <a:pt x="24" y="45"/>
                  </a:cubicBezTo>
                  <a:cubicBezTo>
                    <a:pt x="18" y="49"/>
                    <a:pt x="31" y="53"/>
                    <a:pt x="22" y="56"/>
                  </a:cubicBezTo>
                  <a:cubicBezTo>
                    <a:pt x="19" y="56"/>
                    <a:pt x="21" y="54"/>
                    <a:pt x="22" y="5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336"/>
            <p:cNvSpPr/>
            <p:nvPr/>
          </p:nvSpPr>
          <p:spPr bwMode="auto">
            <a:xfrm>
              <a:off x="1131888" y="5737225"/>
              <a:ext cx="180975" cy="136525"/>
            </a:xfrm>
            <a:custGeom>
              <a:avLst/>
              <a:gdLst>
                <a:gd name="T0" fmla="*/ 58 w 71"/>
                <a:gd name="T1" fmla="*/ 17 h 53"/>
                <a:gd name="T2" fmla="*/ 60 w 71"/>
                <a:gd name="T3" fmla="*/ 17 h 53"/>
                <a:gd name="T4" fmla="*/ 69 w 71"/>
                <a:gd name="T5" fmla="*/ 28 h 53"/>
                <a:gd name="T6" fmla="*/ 67 w 71"/>
                <a:gd name="T7" fmla="*/ 43 h 53"/>
                <a:gd name="T8" fmla="*/ 39 w 71"/>
                <a:gd name="T9" fmla="*/ 45 h 53"/>
                <a:gd name="T10" fmla="*/ 41 w 71"/>
                <a:gd name="T11" fmla="*/ 53 h 53"/>
                <a:gd name="T12" fmla="*/ 30 w 71"/>
                <a:gd name="T13" fmla="*/ 43 h 53"/>
                <a:gd name="T14" fmla="*/ 39 w 71"/>
                <a:gd name="T15" fmla="*/ 34 h 53"/>
                <a:gd name="T16" fmla="*/ 7 w 71"/>
                <a:gd name="T17" fmla="*/ 17 h 53"/>
                <a:gd name="T18" fmla="*/ 5 w 71"/>
                <a:gd name="T19" fmla="*/ 19 h 53"/>
                <a:gd name="T20" fmla="*/ 17 w 71"/>
                <a:gd name="T21" fmla="*/ 13 h 53"/>
                <a:gd name="T22" fmla="*/ 67 w 71"/>
                <a:gd name="T23" fmla="*/ 8 h 53"/>
                <a:gd name="T24" fmla="*/ 58 w 71"/>
                <a:gd name="T25"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53">
                  <a:moveTo>
                    <a:pt x="58" y="17"/>
                  </a:moveTo>
                  <a:cubicBezTo>
                    <a:pt x="59" y="19"/>
                    <a:pt x="60" y="18"/>
                    <a:pt x="60" y="17"/>
                  </a:cubicBezTo>
                  <a:cubicBezTo>
                    <a:pt x="64" y="20"/>
                    <a:pt x="62" y="28"/>
                    <a:pt x="69" y="28"/>
                  </a:cubicBezTo>
                  <a:cubicBezTo>
                    <a:pt x="70" y="36"/>
                    <a:pt x="71" y="36"/>
                    <a:pt x="67" y="43"/>
                  </a:cubicBezTo>
                  <a:cubicBezTo>
                    <a:pt x="55" y="39"/>
                    <a:pt x="52" y="43"/>
                    <a:pt x="39" y="45"/>
                  </a:cubicBezTo>
                  <a:cubicBezTo>
                    <a:pt x="39" y="49"/>
                    <a:pt x="42" y="49"/>
                    <a:pt x="41" y="53"/>
                  </a:cubicBezTo>
                  <a:cubicBezTo>
                    <a:pt x="34" y="53"/>
                    <a:pt x="40" y="41"/>
                    <a:pt x="30" y="43"/>
                  </a:cubicBezTo>
                  <a:cubicBezTo>
                    <a:pt x="31" y="38"/>
                    <a:pt x="37" y="38"/>
                    <a:pt x="39" y="34"/>
                  </a:cubicBezTo>
                  <a:cubicBezTo>
                    <a:pt x="26" y="30"/>
                    <a:pt x="12" y="29"/>
                    <a:pt x="7" y="17"/>
                  </a:cubicBezTo>
                  <a:cubicBezTo>
                    <a:pt x="5" y="16"/>
                    <a:pt x="5" y="18"/>
                    <a:pt x="5" y="19"/>
                  </a:cubicBezTo>
                  <a:cubicBezTo>
                    <a:pt x="0" y="16"/>
                    <a:pt x="12" y="12"/>
                    <a:pt x="17" y="13"/>
                  </a:cubicBezTo>
                  <a:cubicBezTo>
                    <a:pt x="31" y="5"/>
                    <a:pt x="49" y="0"/>
                    <a:pt x="67" y="8"/>
                  </a:cubicBezTo>
                  <a:cubicBezTo>
                    <a:pt x="66" y="13"/>
                    <a:pt x="63" y="16"/>
                    <a:pt x="58" y="1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337"/>
            <p:cNvSpPr/>
            <p:nvPr/>
          </p:nvSpPr>
          <p:spPr bwMode="auto">
            <a:xfrm>
              <a:off x="4102100" y="5791200"/>
              <a:ext cx="149225" cy="117475"/>
            </a:xfrm>
            <a:custGeom>
              <a:avLst/>
              <a:gdLst>
                <a:gd name="T0" fmla="*/ 9 w 59"/>
                <a:gd name="T1" fmla="*/ 9 h 46"/>
                <a:gd name="T2" fmla="*/ 6 w 59"/>
                <a:gd name="T3" fmla="*/ 17 h 46"/>
                <a:gd name="T4" fmla="*/ 30 w 59"/>
                <a:gd name="T5" fmla="*/ 0 h 46"/>
                <a:gd name="T6" fmla="*/ 47 w 59"/>
                <a:gd name="T7" fmla="*/ 9 h 46"/>
                <a:gd name="T8" fmla="*/ 58 w 59"/>
                <a:gd name="T9" fmla="*/ 15 h 46"/>
                <a:gd name="T10" fmla="*/ 51 w 59"/>
                <a:gd name="T11" fmla="*/ 34 h 46"/>
                <a:gd name="T12" fmla="*/ 47 w 59"/>
                <a:gd name="T13" fmla="*/ 34 h 46"/>
                <a:gd name="T14" fmla="*/ 47 w 59"/>
                <a:gd name="T15" fmla="*/ 39 h 46"/>
                <a:gd name="T16" fmla="*/ 13 w 59"/>
                <a:gd name="T17" fmla="*/ 43 h 46"/>
                <a:gd name="T18" fmla="*/ 0 w 59"/>
                <a:gd name="T19" fmla="*/ 24 h 46"/>
                <a:gd name="T20" fmla="*/ 9 w 59"/>
                <a:gd name="T2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6">
                  <a:moveTo>
                    <a:pt x="9" y="9"/>
                  </a:moveTo>
                  <a:cubicBezTo>
                    <a:pt x="14" y="9"/>
                    <a:pt x="6" y="14"/>
                    <a:pt x="6" y="17"/>
                  </a:cubicBezTo>
                  <a:cubicBezTo>
                    <a:pt x="16" y="13"/>
                    <a:pt x="22" y="6"/>
                    <a:pt x="30" y="0"/>
                  </a:cubicBezTo>
                  <a:cubicBezTo>
                    <a:pt x="39" y="0"/>
                    <a:pt x="47" y="0"/>
                    <a:pt x="47" y="9"/>
                  </a:cubicBezTo>
                  <a:cubicBezTo>
                    <a:pt x="50" y="12"/>
                    <a:pt x="55" y="12"/>
                    <a:pt x="58" y="15"/>
                  </a:cubicBezTo>
                  <a:cubicBezTo>
                    <a:pt x="59" y="23"/>
                    <a:pt x="56" y="30"/>
                    <a:pt x="51" y="34"/>
                  </a:cubicBezTo>
                  <a:cubicBezTo>
                    <a:pt x="51" y="35"/>
                    <a:pt x="48" y="34"/>
                    <a:pt x="47" y="34"/>
                  </a:cubicBezTo>
                  <a:cubicBezTo>
                    <a:pt x="47" y="35"/>
                    <a:pt x="48" y="38"/>
                    <a:pt x="47" y="39"/>
                  </a:cubicBezTo>
                  <a:cubicBezTo>
                    <a:pt x="37" y="46"/>
                    <a:pt x="27" y="40"/>
                    <a:pt x="13" y="43"/>
                  </a:cubicBezTo>
                  <a:cubicBezTo>
                    <a:pt x="5" y="36"/>
                    <a:pt x="8" y="28"/>
                    <a:pt x="0" y="24"/>
                  </a:cubicBezTo>
                  <a:cubicBezTo>
                    <a:pt x="0" y="16"/>
                    <a:pt x="8" y="16"/>
                    <a:pt x="9" y="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338"/>
            <p:cNvSpPr>
              <a:spLocks noEditPoints="1"/>
            </p:cNvSpPr>
            <p:nvPr/>
          </p:nvSpPr>
          <p:spPr bwMode="auto">
            <a:xfrm>
              <a:off x="3868738" y="6089650"/>
              <a:ext cx="633413" cy="482600"/>
            </a:xfrm>
            <a:custGeom>
              <a:avLst/>
              <a:gdLst>
                <a:gd name="T0" fmla="*/ 202 w 248"/>
                <a:gd name="T1" fmla="*/ 93 h 189"/>
                <a:gd name="T2" fmla="*/ 217 w 248"/>
                <a:gd name="T3" fmla="*/ 111 h 189"/>
                <a:gd name="T4" fmla="*/ 190 w 248"/>
                <a:gd name="T5" fmla="*/ 186 h 189"/>
                <a:gd name="T6" fmla="*/ 155 w 248"/>
                <a:gd name="T7" fmla="*/ 168 h 189"/>
                <a:gd name="T8" fmla="*/ 151 w 248"/>
                <a:gd name="T9" fmla="*/ 160 h 189"/>
                <a:gd name="T10" fmla="*/ 147 w 248"/>
                <a:gd name="T11" fmla="*/ 134 h 189"/>
                <a:gd name="T12" fmla="*/ 110 w 248"/>
                <a:gd name="T13" fmla="*/ 119 h 189"/>
                <a:gd name="T14" fmla="*/ 87 w 248"/>
                <a:gd name="T15" fmla="*/ 83 h 189"/>
                <a:gd name="T16" fmla="*/ 42 w 248"/>
                <a:gd name="T17" fmla="*/ 113 h 189"/>
                <a:gd name="T18" fmla="*/ 1 w 248"/>
                <a:gd name="T19" fmla="*/ 70 h 189"/>
                <a:gd name="T20" fmla="*/ 35 w 248"/>
                <a:gd name="T21" fmla="*/ 35 h 189"/>
                <a:gd name="T22" fmla="*/ 52 w 248"/>
                <a:gd name="T23" fmla="*/ 29 h 189"/>
                <a:gd name="T24" fmla="*/ 63 w 248"/>
                <a:gd name="T25" fmla="*/ 12 h 189"/>
                <a:gd name="T26" fmla="*/ 102 w 248"/>
                <a:gd name="T27" fmla="*/ 14 h 189"/>
                <a:gd name="T28" fmla="*/ 119 w 248"/>
                <a:gd name="T29" fmla="*/ 25 h 189"/>
                <a:gd name="T30" fmla="*/ 104 w 248"/>
                <a:gd name="T31" fmla="*/ 46 h 189"/>
                <a:gd name="T32" fmla="*/ 147 w 248"/>
                <a:gd name="T33" fmla="*/ 40 h 189"/>
                <a:gd name="T34" fmla="*/ 166 w 248"/>
                <a:gd name="T35" fmla="*/ 48 h 189"/>
                <a:gd name="T36" fmla="*/ 175 w 248"/>
                <a:gd name="T37" fmla="*/ 35 h 189"/>
                <a:gd name="T38" fmla="*/ 155 w 248"/>
                <a:gd name="T39" fmla="*/ 25 h 189"/>
                <a:gd name="T40" fmla="*/ 153 w 248"/>
                <a:gd name="T41" fmla="*/ 23 h 189"/>
                <a:gd name="T42" fmla="*/ 170 w 248"/>
                <a:gd name="T43" fmla="*/ 16 h 189"/>
                <a:gd name="T44" fmla="*/ 190 w 248"/>
                <a:gd name="T45" fmla="*/ 5 h 189"/>
                <a:gd name="T46" fmla="*/ 209 w 248"/>
                <a:gd name="T47" fmla="*/ 12 h 189"/>
                <a:gd name="T48" fmla="*/ 213 w 248"/>
                <a:gd name="T49" fmla="*/ 38 h 189"/>
                <a:gd name="T50" fmla="*/ 222 w 248"/>
                <a:gd name="T51" fmla="*/ 23 h 189"/>
                <a:gd name="T52" fmla="*/ 248 w 248"/>
                <a:gd name="T53" fmla="*/ 29 h 189"/>
                <a:gd name="T54" fmla="*/ 241 w 248"/>
                <a:gd name="T55" fmla="*/ 31 h 189"/>
                <a:gd name="T56" fmla="*/ 224 w 248"/>
                <a:gd name="T57" fmla="*/ 46 h 189"/>
                <a:gd name="T58" fmla="*/ 220 w 248"/>
                <a:gd name="T59" fmla="*/ 87 h 189"/>
                <a:gd name="T60" fmla="*/ 157 w 248"/>
                <a:gd name="T61" fmla="*/ 91 h 189"/>
                <a:gd name="T62" fmla="*/ 179 w 248"/>
                <a:gd name="T63" fmla="*/ 85 h 189"/>
                <a:gd name="T64" fmla="*/ 194 w 248"/>
                <a:gd name="T65" fmla="*/ 80 h 189"/>
                <a:gd name="T66" fmla="*/ 157 w 248"/>
                <a:gd name="T67" fmla="*/ 74 h 189"/>
                <a:gd name="T68" fmla="*/ 162 w 248"/>
                <a:gd name="T69"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189">
                  <a:moveTo>
                    <a:pt x="220" y="87"/>
                  </a:moveTo>
                  <a:cubicBezTo>
                    <a:pt x="216" y="91"/>
                    <a:pt x="209" y="92"/>
                    <a:pt x="202" y="93"/>
                  </a:cubicBezTo>
                  <a:cubicBezTo>
                    <a:pt x="200" y="104"/>
                    <a:pt x="208" y="105"/>
                    <a:pt x="209" y="113"/>
                  </a:cubicBezTo>
                  <a:cubicBezTo>
                    <a:pt x="213" y="113"/>
                    <a:pt x="213" y="110"/>
                    <a:pt x="217" y="111"/>
                  </a:cubicBezTo>
                  <a:cubicBezTo>
                    <a:pt x="208" y="118"/>
                    <a:pt x="221" y="123"/>
                    <a:pt x="224" y="130"/>
                  </a:cubicBezTo>
                  <a:cubicBezTo>
                    <a:pt x="222" y="157"/>
                    <a:pt x="204" y="169"/>
                    <a:pt x="190" y="186"/>
                  </a:cubicBezTo>
                  <a:cubicBezTo>
                    <a:pt x="182" y="187"/>
                    <a:pt x="176" y="189"/>
                    <a:pt x="166" y="188"/>
                  </a:cubicBezTo>
                  <a:cubicBezTo>
                    <a:pt x="165" y="182"/>
                    <a:pt x="158" y="175"/>
                    <a:pt x="155" y="168"/>
                  </a:cubicBezTo>
                  <a:cubicBezTo>
                    <a:pt x="155" y="167"/>
                    <a:pt x="156" y="164"/>
                    <a:pt x="155" y="162"/>
                  </a:cubicBezTo>
                  <a:cubicBezTo>
                    <a:pt x="155" y="161"/>
                    <a:pt x="151" y="161"/>
                    <a:pt x="151" y="160"/>
                  </a:cubicBezTo>
                  <a:cubicBezTo>
                    <a:pt x="150" y="157"/>
                    <a:pt x="149" y="152"/>
                    <a:pt x="149" y="151"/>
                  </a:cubicBezTo>
                  <a:cubicBezTo>
                    <a:pt x="147" y="147"/>
                    <a:pt x="150" y="141"/>
                    <a:pt x="147" y="134"/>
                  </a:cubicBezTo>
                  <a:cubicBezTo>
                    <a:pt x="144" y="128"/>
                    <a:pt x="139" y="125"/>
                    <a:pt x="134" y="121"/>
                  </a:cubicBezTo>
                  <a:cubicBezTo>
                    <a:pt x="124" y="126"/>
                    <a:pt x="119" y="123"/>
                    <a:pt x="110" y="119"/>
                  </a:cubicBezTo>
                  <a:cubicBezTo>
                    <a:pt x="108" y="118"/>
                    <a:pt x="104" y="119"/>
                    <a:pt x="102" y="117"/>
                  </a:cubicBezTo>
                  <a:cubicBezTo>
                    <a:pt x="92" y="109"/>
                    <a:pt x="92" y="94"/>
                    <a:pt x="87" y="83"/>
                  </a:cubicBezTo>
                  <a:cubicBezTo>
                    <a:pt x="80" y="83"/>
                    <a:pt x="76" y="85"/>
                    <a:pt x="78" y="93"/>
                  </a:cubicBezTo>
                  <a:cubicBezTo>
                    <a:pt x="64" y="98"/>
                    <a:pt x="52" y="105"/>
                    <a:pt x="42" y="113"/>
                  </a:cubicBezTo>
                  <a:cubicBezTo>
                    <a:pt x="30" y="109"/>
                    <a:pt x="24" y="100"/>
                    <a:pt x="14" y="95"/>
                  </a:cubicBezTo>
                  <a:cubicBezTo>
                    <a:pt x="16" y="80"/>
                    <a:pt x="7" y="76"/>
                    <a:pt x="1" y="70"/>
                  </a:cubicBezTo>
                  <a:cubicBezTo>
                    <a:pt x="0" y="63"/>
                    <a:pt x="9" y="62"/>
                    <a:pt x="1" y="59"/>
                  </a:cubicBezTo>
                  <a:cubicBezTo>
                    <a:pt x="10" y="49"/>
                    <a:pt x="23" y="42"/>
                    <a:pt x="35" y="35"/>
                  </a:cubicBezTo>
                  <a:cubicBezTo>
                    <a:pt x="31" y="29"/>
                    <a:pt x="44" y="27"/>
                    <a:pt x="44" y="18"/>
                  </a:cubicBezTo>
                  <a:cubicBezTo>
                    <a:pt x="52" y="21"/>
                    <a:pt x="51" y="24"/>
                    <a:pt x="52" y="29"/>
                  </a:cubicBezTo>
                  <a:cubicBezTo>
                    <a:pt x="58" y="28"/>
                    <a:pt x="60" y="22"/>
                    <a:pt x="67" y="23"/>
                  </a:cubicBezTo>
                  <a:cubicBezTo>
                    <a:pt x="69" y="16"/>
                    <a:pt x="61" y="18"/>
                    <a:pt x="63" y="12"/>
                  </a:cubicBezTo>
                  <a:cubicBezTo>
                    <a:pt x="68" y="19"/>
                    <a:pt x="76" y="13"/>
                    <a:pt x="82" y="10"/>
                  </a:cubicBezTo>
                  <a:cubicBezTo>
                    <a:pt x="88" y="12"/>
                    <a:pt x="97" y="10"/>
                    <a:pt x="102" y="14"/>
                  </a:cubicBezTo>
                  <a:cubicBezTo>
                    <a:pt x="107" y="6"/>
                    <a:pt x="119" y="11"/>
                    <a:pt x="127" y="16"/>
                  </a:cubicBezTo>
                  <a:cubicBezTo>
                    <a:pt x="125" y="20"/>
                    <a:pt x="120" y="20"/>
                    <a:pt x="119" y="25"/>
                  </a:cubicBezTo>
                  <a:cubicBezTo>
                    <a:pt x="113" y="20"/>
                    <a:pt x="100" y="23"/>
                    <a:pt x="95" y="27"/>
                  </a:cubicBezTo>
                  <a:cubicBezTo>
                    <a:pt x="99" y="33"/>
                    <a:pt x="100" y="40"/>
                    <a:pt x="104" y="46"/>
                  </a:cubicBezTo>
                  <a:cubicBezTo>
                    <a:pt x="115" y="49"/>
                    <a:pt x="115" y="40"/>
                    <a:pt x="123" y="40"/>
                  </a:cubicBezTo>
                  <a:cubicBezTo>
                    <a:pt x="126" y="50"/>
                    <a:pt x="143" y="46"/>
                    <a:pt x="147" y="40"/>
                  </a:cubicBezTo>
                  <a:cubicBezTo>
                    <a:pt x="149" y="45"/>
                    <a:pt x="153" y="47"/>
                    <a:pt x="153" y="55"/>
                  </a:cubicBezTo>
                  <a:cubicBezTo>
                    <a:pt x="156" y="47"/>
                    <a:pt x="165" y="57"/>
                    <a:pt x="166" y="48"/>
                  </a:cubicBezTo>
                  <a:cubicBezTo>
                    <a:pt x="168" y="50"/>
                    <a:pt x="171" y="51"/>
                    <a:pt x="175" y="50"/>
                  </a:cubicBezTo>
                  <a:cubicBezTo>
                    <a:pt x="181" y="47"/>
                    <a:pt x="177" y="41"/>
                    <a:pt x="175" y="35"/>
                  </a:cubicBezTo>
                  <a:cubicBezTo>
                    <a:pt x="168" y="35"/>
                    <a:pt x="168" y="40"/>
                    <a:pt x="162" y="40"/>
                  </a:cubicBezTo>
                  <a:cubicBezTo>
                    <a:pt x="159" y="36"/>
                    <a:pt x="156" y="31"/>
                    <a:pt x="155" y="25"/>
                  </a:cubicBezTo>
                  <a:cubicBezTo>
                    <a:pt x="146" y="24"/>
                    <a:pt x="147" y="32"/>
                    <a:pt x="140" y="25"/>
                  </a:cubicBezTo>
                  <a:cubicBezTo>
                    <a:pt x="143" y="19"/>
                    <a:pt x="148" y="21"/>
                    <a:pt x="153" y="23"/>
                  </a:cubicBezTo>
                  <a:cubicBezTo>
                    <a:pt x="153" y="16"/>
                    <a:pt x="153" y="10"/>
                    <a:pt x="153" y="3"/>
                  </a:cubicBezTo>
                  <a:cubicBezTo>
                    <a:pt x="162" y="4"/>
                    <a:pt x="163" y="13"/>
                    <a:pt x="170" y="16"/>
                  </a:cubicBezTo>
                  <a:cubicBezTo>
                    <a:pt x="178" y="15"/>
                    <a:pt x="170" y="9"/>
                    <a:pt x="172" y="1"/>
                  </a:cubicBezTo>
                  <a:cubicBezTo>
                    <a:pt x="181" y="0"/>
                    <a:pt x="185" y="3"/>
                    <a:pt x="190" y="5"/>
                  </a:cubicBezTo>
                  <a:cubicBezTo>
                    <a:pt x="200" y="1"/>
                    <a:pt x="201" y="3"/>
                    <a:pt x="211" y="5"/>
                  </a:cubicBezTo>
                  <a:cubicBezTo>
                    <a:pt x="211" y="8"/>
                    <a:pt x="211" y="11"/>
                    <a:pt x="209" y="12"/>
                  </a:cubicBezTo>
                  <a:cubicBezTo>
                    <a:pt x="217" y="14"/>
                    <a:pt x="206" y="20"/>
                    <a:pt x="215" y="20"/>
                  </a:cubicBezTo>
                  <a:cubicBezTo>
                    <a:pt x="211" y="27"/>
                    <a:pt x="218" y="32"/>
                    <a:pt x="213" y="38"/>
                  </a:cubicBezTo>
                  <a:cubicBezTo>
                    <a:pt x="221" y="41"/>
                    <a:pt x="214" y="28"/>
                    <a:pt x="222" y="31"/>
                  </a:cubicBezTo>
                  <a:cubicBezTo>
                    <a:pt x="222" y="28"/>
                    <a:pt x="222" y="25"/>
                    <a:pt x="222" y="23"/>
                  </a:cubicBezTo>
                  <a:cubicBezTo>
                    <a:pt x="226" y="21"/>
                    <a:pt x="231" y="21"/>
                    <a:pt x="233" y="18"/>
                  </a:cubicBezTo>
                  <a:cubicBezTo>
                    <a:pt x="238" y="22"/>
                    <a:pt x="240" y="28"/>
                    <a:pt x="248" y="29"/>
                  </a:cubicBezTo>
                  <a:cubicBezTo>
                    <a:pt x="246" y="35"/>
                    <a:pt x="246" y="36"/>
                    <a:pt x="248" y="42"/>
                  </a:cubicBezTo>
                  <a:cubicBezTo>
                    <a:pt x="242" y="42"/>
                    <a:pt x="244" y="34"/>
                    <a:pt x="241" y="31"/>
                  </a:cubicBezTo>
                  <a:cubicBezTo>
                    <a:pt x="232" y="32"/>
                    <a:pt x="223" y="31"/>
                    <a:pt x="220" y="38"/>
                  </a:cubicBezTo>
                  <a:cubicBezTo>
                    <a:pt x="217" y="44"/>
                    <a:pt x="223" y="43"/>
                    <a:pt x="224" y="46"/>
                  </a:cubicBezTo>
                  <a:cubicBezTo>
                    <a:pt x="223" y="56"/>
                    <a:pt x="221" y="65"/>
                    <a:pt x="217" y="72"/>
                  </a:cubicBezTo>
                  <a:cubicBezTo>
                    <a:pt x="225" y="68"/>
                    <a:pt x="215" y="78"/>
                    <a:pt x="220" y="87"/>
                  </a:cubicBezTo>
                  <a:close/>
                  <a:moveTo>
                    <a:pt x="162" y="91"/>
                  </a:moveTo>
                  <a:cubicBezTo>
                    <a:pt x="162" y="92"/>
                    <a:pt x="158" y="91"/>
                    <a:pt x="157" y="91"/>
                  </a:cubicBezTo>
                  <a:cubicBezTo>
                    <a:pt x="156" y="93"/>
                    <a:pt x="155" y="99"/>
                    <a:pt x="157" y="100"/>
                  </a:cubicBezTo>
                  <a:cubicBezTo>
                    <a:pt x="164" y="94"/>
                    <a:pt x="172" y="90"/>
                    <a:pt x="179" y="85"/>
                  </a:cubicBezTo>
                  <a:cubicBezTo>
                    <a:pt x="181" y="89"/>
                    <a:pt x="190" y="86"/>
                    <a:pt x="194" y="89"/>
                  </a:cubicBezTo>
                  <a:cubicBezTo>
                    <a:pt x="194" y="86"/>
                    <a:pt x="194" y="83"/>
                    <a:pt x="194" y="80"/>
                  </a:cubicBezTo>
                  <a:cubicBezTo>
                    <a:pt x="179" y="79"/>
                    <a:pt x="177" y="64"/>
                    <a:pt x="164" y="61"/>
                  </a:cubicBezTo>
                  <a:cubicBezTo>
                    <a:pt x="163" y="67"/>
                    <a:pt x="159" y="69"/>
                    <a:pt x="157" y="74"/>
                  </a:cubicBezTo>
                  <a:cubicBezTo>
                    <a:pt x="157" y="78"/>
                    <a:pt x="163" y="75"/>
                    <a:pt x="164" y="78"/>
                  </a:cubicBezTo>
                  <a:cubicBezTo>
                    <a:pt x="156" y="80"/>
                    <a:pt x="163" y="88"/>
                    <a:pt x="162" y="9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339"/>
            <p:cNvSpPr/>
            <p:nvPr/>
          </p:nvSpPr>
          <p:spPr bwMode="auto">
            <a:xfrm>
              <a:off x="1898650" y="6197600"/>
              <a:ext cx="403225" cy="219075"/>
            </a:xfrm>
            <a:custGeom>
              <a:avLst/>
              <a:gdLst>
                <a:gd name="T0" fmla="*/ 98 w 158"/>
                <a:gd name="T1" fmla="*/ 19 h 86"/>
                <a:gd name="T2" fmla="*/ 113 w 158"/>
                <a:gd name="T3" fmla="*/ 8 h 86"/>
                <a:gd name="T4" fmla="*/ 120 w 158"/>
                <a:gd name="T5" fmla="*/ 17 h 86"/>
                <a:gd name="T6" fmla="*/ 124 w 158"/>
                <a:gd name="T7" fmla="*/ 8 h 86"/>
                <a:gd name="T8" fmla="*/ 135 w 158"/>
                <a:gd name="T9" fmla="*/ 8 h 86"/>
                <a:gd name="T10" fmla="*/ 143 w 158"/>
                <a:gd name="T11" fmla="*/ 2 h 86"/>
                <a:gd name="T12" fmla="*/ 150 w 158"/>
                <a:gd name="T13" fmla="*/ 6 h 86"/>
                <a:gd name="T14" fmla="*/ 150 w 158"/>
                <a:gd name="T15" fmla="*/ 17 h 86"/>
                <a:gd name="T16" fmla="*/ 156 w 158"/>
                <a:gd name="T17" fmla="*/ 26 h 86"/>
                <a:gd name="T18" fmla="*/ 152 w 158"/>
                <a:gd name="T19" fmla="*/ 45 h 86"/>
                <a:gd name="T20" fmla="*/ 150 w 158"/>
                <a:gd name="T21" fmla="*/ 53 h 86"/>
                <a:gd name="T22" fmla="*/ 51 w 158"/>
                <a:gd name="T23" fmla="*/ 58 h 86"/>
                <a:gd name="T24" fmla="*/ 66 w 158"/>
                <a:gd name="T25" fmla="*/ 69 h 86"/>
                <a:gd name="T26" fmla="*/ 70 w 158"/>
                <a:gd name="T27" fmla="*/ 73 h 86"/>
                <a:gd name="T28" fmla="*/ 62 w 158"/>
                <a:gd name="T29" fmla="*/ 84 h 86"/>
                <a:gd name="T30" fmla="*/ 55 w 158"/>
                <a:gd name="T31" fmla="*/ 81 h 86"/>
                <a:gd name="T32" fmla="*/ 47 w 158"/>
                <a:gd name="T33" fmla="*/ 86 h 86"/>
                <a:gd name="T34" fmla="*/ 21 w 158"/>
                <a:gd name="T35" fmla="*/ 77 h 86"/>
                <a:gd name="T36" fmla="*/ 4 w 158"/>
                <a:gd name="T37" fmla="*/ 77 h 86"/>
                <a:gd name="T38" fmla="*/ 0 w 158"/>
                <a:gd name="T39" fmla="*/ 69 h 86"/>
                <a:gd name="T40" fmla="*/ 15 w 158"/>
                <a:gd name="T41" fmla="*/ 51 h 86"/>
                <a:gd name="T42" fmla="*/ 47 w 158"/>
                <a:gd name="T43" fmla="*/ 58 h 86"/>
                <a:gd name="T44" fmla="*/ 42 w 158"/>
                <a:gd name="T45" fmla="*/ 49 h 86"/>
                <a:gd name="T46" fmla="*/ 45 w 158"/>
                <a:gd name="T47" fmla="*/ 47 h 86"/>
                <a:gd name="T48" fmla="*/ 60 w 158"/>
                <a:gd name="T49" fmla="*/ 38 h 86"/>
                <a:gd name="T50" fmla="*/ 51 w 158"/>
                <a:gd name="T51" fmla="*/ 38 h 86"/>
                <a:gd name="T52" fmla="*/ 68 w 158"/>
                <a:gd name="T53" fmla="*/ 34 h 86"/>
                <a:gd name="T54" fmla="*/ 90 w 158"/>
                <a:gd name="T55" fmla="*/ 21 h 86"/>
                <a:gd name="T56" fmla="*/ 94 w 158"/>
                <a:gd name="T57" fmla="*/ 26 h 86"/>
                <a:gd name="T58" fmla="*/ 98 w 158"/>
                <a:gd name="T59" fmla="*/ 21 h 86"/>
                <a:gd name="T60" fmla="*/ 107 w 158"/>
                <a:gd name="T61" fmla="*/ 19 h 86"/>
                <a:gd name="T62" fmla="*/ 98 w 158"/>
                <a:gd name="T63"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8" h="86">
                  <a:moveTo>
                    <a:pt x="98" y="19"/>
                  </a:moveTo>
                  <a:cubicBezTo>
                    <a:pt x="100" y="6"/>
                    <a:pt x="108" y="24"/>
                    <a:pt x="113" y="8"/>
                  </a:cubicBezTo>
                  <a:cubicBezTo>
                    <a:pt x="119" y="8"/>
                    <a:pt x="115" y="16"/>
                    <a:pt x="120" y="17"/>
                  </a:cubicBezTo>
                  <a:cubicBezTo>
                    <a:pt x="124" y="17"/>
                    <a:pt x="121" y="10"/>
                    <a:pt x="124" y="8"/>
                  </a:cubicBezTo>
                  <a:cubicBezTo>
                    <a:pt x="128" y="8"/>
                    <a:pt x="131" y="8"/>
                    <a:pt x="135" y="8"/>
                  </a:cubicBezTo>
                  <a:cubicBezTo>
                    <a:pt x="139" y="8"/>
                    <a:pt x="136" y="0"/>
                    <a:pt x="143" y="2"/>
                  </a:cubicBezTo>
                  <a:cubicBezTo>
                    <a:pt x="142" y="7"/>
                    <a:pt x="146" y="6"/>
                    <a:pt x="150" y="6"/>
                  </a:cubicBezTo>
                  <a:cubicBezTo>
                    <a:pt x="148" y="13"/>
                    <a:pt x="154" y="13"/>
                    <a:pt x="150" y="17"/>
                  </a:cubicBezTo>
                  <a:cubicBezTo>
                    <a:pt x="151" y="21"/>
                    <a:pt x="158" y="19"/>
                    <a:pt x="156" y="26"/>
                  </a:cubicBezTo>
                  <a:cubicBezTo>
                    <a:pt x="150" y="25"/>
                    <a:pt x="154" y="35"/>
                    <a:pt x="152" y="45"/>
                  </a:cubicBezTo>
                  <a:cubicBezTo>
                    <a:pt x="152" y="46"/>
                    <a:pt x="148" y="50"/>
                    <a:pt x="150" y="53"/>
                  </a:cubicBezTo>
                  <a:cubicBezTo>
                    <a:pt x="113" y="53"/>
                    <a:pt x="86" y="48"/>
                    <a:pt x="51" y="58"/>
                  </a:cubicBezTo>
                  <a:cubicBezTo>
                    <a:pt x="50" y="67"/>
                    <a:pt x="59" y="67"/>
                    <a:pt x="66" y="69"/>
                  </a:cubicBezTo>
                  <a:cubicBezTo>
                    <a:pt x="65" y="72"/>
                    <a:pt x="68" y="73"/>
                    <a:pt x="70" y="73"/>
                  </a:cubicBezTo>
                  <a:cubicBezTo>
                    <a:pt x="67" y="77"/>
                    <a:pt x="69" y="82"/>
                    <a:pt x="62" y="84"/>
                  </a:cubicBezTo>
                  <a:cubicBezTo>
                    <a:pt x="58" y="84"/>
                    <a:pt x="58" y="81"/>
                    <a:pt x="55" y="81"/>
                  </a:cubicBezTo>
                  <a:cubicBezTo>
                    <a:pt x="52" y="82"/>
                    <a:pt x="49" y="86"/>
                    <a:pt x="47" y="86"/>
                  </a:cubicBezTo>
                  <a:cubicBezTo>
                    <a:pt x="38" y="86"/>
                    <a:pt x="26" y="83"/>
                    <a:pt x="21" y="77"/>
                  </a:cubicBezTo>
                  <a:cubicBezTo>
                    <a:pt x="15" y="77"/>
                    <a:pt x="10" y="77"/>
                    <a:pt x="4" y="77"/>
                  </a:cubicBezTo>
                  <a:cubicBezTo>
                    <a:pt x="10" y="68"/>
                    <a:pt x="1" y="76"/>
                    <a:pt x="0" y="69"/>
                  </a:cubicBezTo>
                  <a:cubicBezTo>
                    <a:pt x="0" y="58"/>
                    <a:pt x="16" y="63"/>
                    <a:pt x="15" y="51"/>
                  </a:cubicBezTo>
                  <a:cubicBezTo>
                    <a:pt x="19" y="63"/>
                    <a:pt x="35" y="58"/>
                    <a:pt x="47" y="58"/>
                  </a:cubicBezTo>
                  <a:cubicBezTo>
                    <a:pt x="50" y="51"/>
                    <a:pt x="36" y="52"/>
                    <a:pt x="42" y="49"/>
                  </a:cubicBezTo>
                  <a:cubicBezTo>
                    <a:pt x="41" y="44"/>
                    <a:pt x="45" y="47"/>
                    <a:pt x="45" y="47"/>
                  </a:cubicBezTo>
                  <a:cubicBezTo>
                    <a:pt x="49" y="45"/>
                    <a:pt x="54" y="44"/>
                    <a:pt x="60" y="38"/>
                  </a:cubicBezTo>
                  <a:cubicBezTo>
                    <a:pt x="58" y="32"/>
                    <a:pt x="55" y="41"/>
                    <a:pt x="51" y="38"/>
                  </a:cubicBezTo>
                  <a:cubicBezTo>
                    <a:pt x="51" y="32"/>
                    <a:pt x="64" y="31"/>
                    <a:pt x="68" y="34"/>
                  </a:cubicBezTo>
                  <a:cubicBezTo>
                    <a:pt x="70" y="25"/>
                    <a:pt x="86" y="29"/>
                    <a:pt x="90" y="21"/>
                  </a:cubicBezTo>
                  <a:cubicBezTo>
                    <a:pt x="92" y="22"/>
                    <a:pt x="91" y="26"/>
                    <a:pt x="94" y="26"/>
                  </a:cubicBezTo>
                  <a:cubicBezTo>
                    <a:pt x="98" y="26"/>
                    <a:pt x="98" y="24"/>
                    <a:pt x="98" y="21"/>
                  </a:cubicBezTo>
                  <a:cubicBezTo>
                    <a:pt x="104" y="22"/>
                    <a:pt x="105" y="25"/>
                    <a:pt x="107" y="19"/>
                  </a:cubicBezTo>
                  <a:cubicBezTo>
                    <a:pt x="103" y="16"/>
                    <a:pt x="104" y="19"/>
                    <a:pt x="98" y="1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340"/>
            <p:cNvSpPr>
              <a:spLocks noEditPoints="1"/>
            </p:cNvSpPr>
            <p:nvPr/>
          </p:nvSpPr>
          <p:spPr bwMode="auto">
            <a:xfrm>
              <a:off x="5075238" y="6249987"/>
              <a:ext cx="306388" cy="239713"/>
            </a:xfrm>
            <a:custGeom>
              <a:avLst/>
              <a:gdLst>
                <a:gd name="T0" fmla="*/ 109 w 120"/>
                <a:gd name="T1" fmla="*/ 45 h 94"/>
                <a:gd name="T2" fmla="*/ 109 w 120"/>
                <a:gd name="T3" fmla="*/ 52 h 94"/>
                <a:gd name="T4" fmla="*/ 96 w 120"/>
                <a:gd name="T5" fmla="*/ 52 h 94"/>
                <a:gd name="T6" fmla="*/ 88 w 120"/>
                <a:gd name="T7" fmla="*/ 54 h 94"/>
                <a:gd name="T8" fmla="*/ 83 w 120"/>
                <a:gd name="T9" fmla="*/ 63 h 94"/>
                <a:gd name="T10" fmla="*/ 62 w 120"/>
                <a:gd name="T11" fmla="*/ 60 h 94"/>
                <a:gd name="T12" fmla="*/ 53 w 120"/>
                <a:gd name="T13" fmla="*/ 80 h 94"/>
                <a:gd name="T14" fmla="*/ 10 w 120"/>
                <a:gd name="T15" fmla="*/ 82 h 94"/>
                <a:gd name="T16" fmla="*/ 0 w 120"/>
                <a:gd name="T17" fmla="*/ 84 h 94"/>
                <a:gd name="T18" fmla="*/ 17 w 120"/>
                <a:gd name="T19" fmla="*/ 73 h 94"/>
                <a:gd name="T20" fmla="*/ 13 w 120"/>
                <a:gd name="T21" fmla="*/ 48 h 94"/>
                <a:gd name="T22" fmla="*/ 32 w 120"/>
                <a:gd name="T23" fmla="*/ 41 h 94"/>
                <a:gd name="T24" fmla="*/ 30 w 120"/>
                <a:gd name="T25" fmla="*/ 50 h 94"/>
                <a:gd name="T26" fmla="*/ 43 w 120"/>
                <a:gd name="T27" fmla="*/ 48 h 94"/>
                <a:gd name="T28" fmla="*/ 38 w 120"/>
                <a:gd name="T29" fmla="*/ 37 h 94"/>
                <a:gd name="T30" fmla="*/ 45 w 120"/>
                <a:gd name="T31" fmla="*/ 32 h 94"/>
                <a:gd name="T32" fmla="*/ 45 w 120"/>
                <a:gd name="T33" fmla="*/ 26 h 94"/>
                <a:gd name="T34" fmla="*/ 47 w 120"/>
                <a:gd name="T35" fmla="*/ 28 h 94"/>
                <a:gd name="T36" fmla="*/ 53 w 120"/>
                <a:gd name="T37" fmla="*/ 24 h 94"/>
                <a:gd name="T38" fmla="*/ 53 w 120"/>
                <a:gd name="T39" fmla="*/ 17 h 94"/>
                <a:gd name="T40" fmla="*/ 68 w 120"/>
                <a:gd name="T41" fmla="*/ 15 h 94"/>
                <a:gd name="T42" fmla="*/ 66 w 120"/>
                <a:gd name="T43" fmla="*/ 7 h 94"/>
                <a:gd name="T44" fmla="*/ 79 w 120"/>
                <a:gd name="T45" fmla="*/ 0 h 94"/>
                <a:gd name="T46" fmla="*/ 86 w 120"/>
                <a:gd name="T47" fmla="*/ 5 h 94"/>
                <a:gd name="T48" fmla="*/ 101 w 120"/>
                <a:gd name="T49" fmla="*/ 15 h 94"/>
                <a:gd name="T50" fmla="*/ 113 w 120"/>
                <a:gd name="T51" fmla="*/ 17 h 94"/>
                <a:gd name="T52" fmla="*/ 118 w 120"/>
                <a:gd name="T53" fmla="*/ 24 h 94"/>
                <a:gd name="T54" fmla="*/ 113 w 120"/>
                <a:gd name="T55" fmla="*/ 43 h 94"/>
                <a:gd name="T56" fmla="*/ 120 w 120"/>
                <a:gd name="T57" fmla="*/ 45 h 94"/>
                <a:gd name="T58" fmla="*/ 109 w 120"/>
                <a:gd name="T59" fmla="*/ 45 h 94"/>
                <a:gd name="T60" fmla="*/ 28 w 120"/>
                <a:gd name="T61" fmla="*/ 63 h 94"/>
                <a:gd name="T62" fmla="*/ 38 w 120"/>
                <a:gd name="T63" fmla="*/ 67 h 94"/>
                <a:gd name="T64" fmla="*/ 49 w 120"/>
                <a:gd name="T65" fmla="*/ 56 h 94"/>
                <a:gd name="T66" fmla="*/ 36 w 120"/>
                <a:gd name="T67" fmla="*/ 52 h 94"/>
                <a:gd name="T68" fmla="*/ 43 w 120"/>
                <a:gd name="T69" fmla="*/ 63 h 94"/>
                <a:gd name="T70" fmla="*/ 28 w 120"/>
                <a:gd name="T71"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94">
                  <a:moveTo>
                    <a:pt x="109" y="45"/>
                  </a:moveTo>
                  <a:cubicBezTo>
                    <a:pt x="106" y="46"/>
                    <a:pt x="110" y="48"/>
                    <a:pt x="109" y="52"/>
                  </a:cubicBezTo>
                  <a:cubicBezTo>
                    <a:pt x="104" y="53"/>
                    <a:pt x="98" y="51"/>
                    <a:pt x="96" y="52"/>
                  </a:cubicBezTo>
                  <a:cubicBezTo>
                    <a:pt x="92" y="53"/>
                    <a:pt x="91" y="60"/>
                    <a:pt x="88" y="54"/>
                  </a:cubicBezTo>
                  <a:cubicBezTo>
                    <a:pt x="84" y="54"/>
                    <a:pt x="86" y="61"/>
                    <a:pt x="83" y="63"/>
                  </a:cubicBezTo>
                  <a:cubicBezTo>
                    <a:pt x="79" y="53"/>
                    <a:pt x="68" y="66"/>
                    <a:pt x="62" y="60"/>
                  </a:cubicBezTo>
                  <a:cubicBezTo>
                    <a:pt x="55" y="63"/>
                    <a:pt x="59" y="76"/>
                    <a:pt x="53" y="80"/>
                  </a:cubicBezTo>
                  <a:cubicBezTo>
                    <a:pt x="38" y="78"/>
                    <a:pt x="23" y="94"/>
                    <a:pt x="10" y="82"/>
                  </a:cubicBezTo>
                  <a:cubicBezTo>
                    <a:pt x="4" y="80"/>
                    <a:pt x="5" y="85"/>
                    <a:pt x="0" y="84"/>
                  </a:cubicBezTo>
                  <a:cubicBezTo>
                    <a:pt x="1" y="76"/>
                    <a:pt x="6" y="72"/>
                    <a:pt x="17" y="73"/>
                  </a:cubicBezTo>
                  <a:cubicBezTo>
                    <a:pt x="16" y="64"/>
                    <a:pt x="10" y="60"/>
                    <a:pt x="13" y="48"/>
                  </a:cubicBezTo>
                  <a:cubicBezTo>
                    <a:pt x="17" y="44"/>
                    <a:pt x="24" y="42"/>
                    <a:pt x="32" y="41"/>
                  </a:cubicBezTo>
                  <a:cubicBezTo>
                    <a:pt x="33" y="46"/>
                    <a:pt x="30" y="47"/>
                    <a:pt x="30" y="50"/>
                  </a:cubicBezTo>
                  <a:cubicBezTo>
                    <a:pt x="35" y="50"/>
                    <a:pt x="40" y="50"/>
                    <a:pt x="43" y="48"/>
                  </a:cubicBezTo>
                  <a:cubicBezTo>
                    <a:pt x="35" y="45"/>
                    <a:pt x="43" y="40"/>
                    <a:pt x="38" y="37"/>
                  </a:cubicBezTo>
                  <a:cubicBezTo>
                    <a:pt x="37" y="33"/>
                    <a:pt x="44" y="34"/>
                    <a:pt x="45" y="32"/>
                  </a:cubicBezTo>
                  <a:cubicBezTo>
                    <a:pt x="46" y="31"/>
                    <a:pt x="44" y="27"/>
                    <a:pt x="45" y="26"/>
                  </a:cubicBezTo>
                  <a:cubicBezTo>
                    <a:pt x="46" y="25"/>
                    <a:pt x="47" y="28"/>
                    <a:pt x="47" y="28"/>
                  </a:cubicBezTo>
                  <a:cubicBezTo>
                    <a:pt x="46" y="28"/>
                    <a:pt x="54" y="23"/>
                    <a:pt x="53" y="24"/>
                  </a:cubicBezTo>
                  <a:cubicBezTo>
                    <a:pt x="54" y="22"/>
                    <a:pt x="53" y="19"/>
                    <a:pt x="53" y="17"/>
                  </a:cubicBezTo>
                  <a:cubicBezTo>
                    <a:pt x="63" y="21"/>
                    <a:pt x="62" y="9"/>
                    <a:pt x="68" y="15"/>
                  </a:cubicBezTo>
                  <a:cubicBezTo>
                    <a:pt x="75" y="13"/>
                    <a:pt x="63" y="12"/>
                    <a:pt x="66" y="7"/>
                  </a:cubicBezTo>
                  <a:cubicBezTo>
                    <a:pt x="72" y="7"/>
                    <a:pt x="73" y="1"/>
                    <a:pt x="79" y="0"/>
                  </a:cubicBezTo>
                  <a:cubicBezTo>
                    <a:pt x="84" y="0"/>
                    <a:pt x="83" y="3"/>
                    <a:pt x="86" y="5"/>
                  </a:cubicBezTo>
                  <a:cubicBezTo>
                    <a:pt x="92" y="8"/>
                    <a:pt x="101" y="6"/>
                    <a:pt x="101" y="15"/>
                  </a:cubicBezTo>
                  <a:cubicBezTo>
                    <a:pt x="106" y="15"/>
                    <a:pt x="107" y="19"/>
                    <a:pt x="113" y="17"/>
                  </a:cubicBezTo>
                  <a:cubicBezTo>
                    <a:pt x="113" y="23"/>
                    <a:pt x="109" y="25"/>
                    <a:pt x="118" y="24"/>
                  </a:cubicBezTo>
                  <a:cubicBezTo>
                    <a:pt x="119" y="36"/>
                    <a:pt x="120" y="37"/>
                    <a:pt x="113" y="43"/>
                  </a:cubicBezTo>
                  <a:cubicBezTo>
                    <a:pt x="114" y="46"/>
                    <a:pt x="117" y="45"/>
                    <a:pt x="120" y="45"/>
                  </a:cubicBezTo>
                  <a:cubicBezTo>
                    <a:pt x="118" y="53"/>
                    <a:pt x="111" y="45"/>
                    <a:pt x="109" y="45"/>
                  </a:cubicBezTo>
                  <a:close/>
                  <a:moveTo>
                    <a:pt x="28" y="63"/>
                  </a:moveTo>
                  <a:cubicBezTo>
                    <a:pt x="34" y="61"/>
                    <a:pt x="32" y="68"/>
                    <a:pt x="38" y="67"/>
                  </a:cubicBezTo>
                  <a:cubicBezTo>
                    <a:pt x="42" y="63"/>
                    <a:pt x="47" y="61"/>
                    <a:pt x="49" y="56"/>
                  </a:cubicBezTo>
                  <a:cubicBezTo>
                    <a:pt x="45" y="54"/>
                    <a:pt x="41" y="53"/>
                    <a:pt x="36" y="52"/>
                  </a:cubicBezTo>
                  <a:cubicBezTo>
                    <a:pt x="35" y="59"/>
                    <a:pt x="42" y="57"/>
                    <a:pt x="43" y="63"/>
                  </a:cubicBezTo>
                  <a:cubicBezTo>
                    <a:pt x="41" y="61"/>
                    <a:pt x="29" y="58"/>
                    <a:pt x="28" y="6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341"/>
            <p:cNvSpPr/>
            <p:nvPr/>
          </p:nvSpPr>
          <p:spPr bwMode="auto">
            <a:xfrm>
              <a:off x="4838700" y="6311900"/>
              <a:ext cx="128588" cy="127000"/>
            </a:xfrm>
            <a:custGeom>
              <a:avLst/>
              <a:gdLst>
                <a:gd name="T0" fmla="*/ 26 w 51"/>
                <a:gd name="T1" fmla="*/ 28 h 50"/>
                <a:gd name="T2" fmla="*/ 41 w 51"/>
                <a:gd name="T3" fmla="*/ 32 h 50"/>
                <a:gd name="T4" fmla="*/ 50 w 51"/>
                <a:gd name="T5" fmla="*/ 45 h 50"/>
                <a:gd name="T6" fmla="*/ 39 w 51"/>
                <a:gd name="T7" fmla="*/ 39 h 50"/>
                <a:gd name="T8" fmla="*/ 37 w 51"/>
                <a:gd name="T9" fmla="*/ 43 h 50"/>
                <a:gd name="T10" fmla="*/ 0 w 51"/>
                <a:gd name="T11" fmla="*/ 36 h 50"/>
                <a:gd name="T12" fmla="*/ 16 w 51"/>
                <a:gd name="T13" fmla="*/ 21 h 50"/>
                <a:gd name="T14" fmla="*/ 33 w 51"/>
                <a:gd name="T15" fmla="*/ 0 h 50"/>
                <a:gd name="T16" fmla="*/ 35 w 51"/>
                <a:gd name="T17" fmla="*/ 6 h 50"/>
                <a:gd name="T18" fmla="*/ 50 w 51"/>
                <a:gd name="T19" fmla="*/ 6 h 50"/>
                <a:gd name="T20" fmla="*/ 35 w 51"/>
                <a:gd name="T21" fmla="*/ 15 h 50"/>
                <a:gd name="T22" fmla="*/ 26 w 51"/>
                <a:gd name="T2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50">
                  <a:moveTo>
                    <a:pt x="26" y="28"/>
                  </a:moveTo>
                  <a:cubicBezTo>
                    <a:pt x="29" y="28"/>
                    <a:pt x="32" y="33"/>
                    <a:pt x="41" y="32"/>
                  </a:cubicBezTo>
                  <a:cubicBezTo>
                    <a:pt x="42" y="38"/>
                    <a:pt x="45" y="43"/>
                    <a:pt x="50" y="45"/>
                  </a:cubicBezTo>
                  <a:cubicBezTo>
                    <a:pt x="48" y="50"/>
                    <a:pt x="36" y="46"/>
                    <a:pt x="39" y="39"/>
                  </a:cubicBezTo>
                  <a:cubicBezTo>
                    <a:pt x="37" y="39"/>
                    <a:pt x="34" y="42"/>
                    <a:pt x="37" y="43"/>
                  </a:cubicBezTo>
                  <a:cubicBezTo>
                    <a:pt x="28" y="44"/>
                    <a:pt x="15" y="39"/>
                    <a:pt x="0" y="36"/>
                  </a:cubicBezTo>
                  <a:cubicBezTo>
                    <a:pt x="0" y="26"/>
                    <a:pt x="9" y="25"/>
                    <a:pt x="16" y="21"/>
                  </a:cubicBezTo>
                  <a:cubicBezTo>
                    <a:pt x="22" y="14"/>
                    <a:pt x="30" y="10"/>
                    <a:pt x="33" y="0"/>
                  </a:cubicBezTo>
                  <a:cubicBezTo>
                    <a:pt x="35" y="0"/>
                    <a:pt x="34" y="4"/>
                    <a:pt x="35" y="6"/>
                  </a:cubicBezTo>
                  <a:cubicBezTo>
                    <a:pt x="41" y="3"/>
                    <a:pt x="43" y="2"/>
                    <a:pt x="50" y="6"/>
                  </a:cubicBezTo>
                  <a:cubicBezTo>
                    <a:pt x="51" y="15"/>
                    <a:pt x="40" y="19"/>
                    <a:pt x="35" y="15"/>
                  </a:cubicBezTo>
                  <a:cubicBezTo>
                    <a:pt x="27" y="19"/>
                    <a:pt x="33" y="25"/>
                    <a:pt x="26" y="28"/>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342"/>
            <p:cNvSpPr/>
            <p:nvPr/>
          </p:nvSpPr>
          <p:spPr bwMode="auto">
            <a:xfrm>
              <a:off x="4960938" y="6484937"/>
              <a:ext cx="187325" cy="155575"/>
            </a:xfrm>
            <a:custGeom>
              <a:avLst/>
              <a:gdLst>
                <a:gd name="T0" fmla="*/ 0 w 74"/>
                <a:gd name="T1" fmla="*/ 1 h 61"/>
                <a:gd name="T2" fmla="*/ 2 w 74"/>
                <a:gd name="T3" fmla="*/ 3 h 61"/>
                <a:gd name="T4" fmla="*/ 34 w 74"/>
                <a:gd name="T5" fmla="*/ 24 h 61"/>
                <a:gd name="T6" fmla="*/ 43 w 74"/>
                <a:gd name="T7" fmla="*/ 20 h 61"/>
                <a:gd name="T8" fmla="*/ 47 w 74"/>
                <a:gd name="T9" fmla="*/ 28 h 61"/>
                <a:gd name="T10" fmla="*/ 68 w 74"/>
                <a:gd name="T11" fmla="*/ 35 h 61"/>
                <a:gd name="T12" fmla="*/ 66 w 74"/>
                <a:gd name="T13" fmla="*/ 39 h 61"/>
                <a:gd name="T14" fmla="*/ 58 w 74"/>
                <a:gd name="T15" fmla="*/ 52 h 61"/>
                <a:gd name="T16" fmla="*/ 30 w 74"/>
                <a:gd name="T17" fmla="*/ 46 h 61"/>
                <a:gd name="T18" fmla="*/ 32 w 74"/>
                <a:gd name="T19" fmla="*/ 61 h 61"/>
                <a:gd name="T20" fmla="*/ 19 w 74"/>
                <a:gd name="T21" fmla="*/ 56 h 61"/>
                <a:gd name="T22" fmla="*/ 15 w 74"/>
                <a:gd name="T23" fmla="*/ 39 h 61"/>
                <a:gd name="T24" fmla="*/ 19 w 74"/>
                <a:gd name="T25" fmla="*/ 28 h 61"/>
                <a:gd name="T26" fmla="*/ 0 w 74"/>
                <a:gd name="T27"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1">
                  <a:moveTo>
                    <a:pt x="0" y="1"/>
                  </a:moveTo>
                  <a:cubicBezTo>
                    <a:pt x="2" y="0"/>
                    <a:pt x="2" y="1"/>
                    <a:pt x="2" y="3"/>
                  </a:cubicBezTo>
                  <a:cubicBezTo>
                    <a:pt x="15" y="7"/>
                    <a:pt x="23" y="17"/>
                    <a:pt x="34" y="24"/>
                  </a:cubicBezTo>
                  <a:cubicBezTo>
                    <a:pt x="35" y="21"/>
                    <a:pt x="42" y="24"/>
                    <a:pt x="43" y="20"/>
                  </a:cubicBezTo>
                  <a:cubicBezTo>
                    <a:pt x="46" y="20"/>
                    <a:pt x="47" y="24"/>
                    <a:pt x="47" y="28"/>
                  </a:cubicBezTo>
                  <a:cubicBezTo>
                    <a:pt x="56" y="20"/>
                    <a:pt x="65" y="38"/>
                    <a:pt x="68" y="35"/>
                  </a:cubicBezTo>
                  <a:cubicBezTo>
                    <a:pt x="74" y="38"/>
                    <a:pt x="68" y="38"/>
                    <a:pt x="66" y="39"/>
                  </a:cubicBezTo>
                  <a:cubicBezTo>
                    <a:pt x="63" y="43"/>
                    <a:pt x="59" y="47"/>
                    <a:pt x="58" y="52"/>
                  </a:cubicBezTo>
                  <a:cubicBezTo>
                    <a:pt x="46" y="50"/>
                    <a:pt x="46" y="42"/>
                    <a:pt x="30" y="46"/>
                  </a:cubicBezTo>
                  <a:cubicBezTo>
                    <a:pt x="26" y="53"/>
                    <a:pt x="31" y="53"/>
                    <a:pt x="32" y="61"/>
                  </a:cubicBezTo>
                  <a:cubicBezTo>
                    <a:pt x="28" y="59"/>
                    <a:pt x="26" y="55"/>
                    <a:pt x="19" y="56"/>
                  </a:cubicBezTo>
                  <a:cubicBezTo>
                    <a:pt x="19" y="49"/>
                    <a:pt x="18" y="43"/>
                    <a:pt x="15" y="39"/>
                  </a:cubicBezTo>
                  <a:cubicBezTo>
                    <a:pt x="13" y="33"/>
                    <a:pt x="21" y="35"/>
                    <a:pt x="19" y="28"/>
                  </a:cubicBezTo>
                  <a:cubicBezTo>
                    <a:pt x="16" y="15"/>
                    <a:pt x="1" y="15"/>
                    <a:pt x="0"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343"/>
            <p:cNvSpPr/>
            <p:nvPr/>
          </p:nvSpPr>
          <p:spPr bwMode="auto">
            <a:xfrm>
              <a:off x="2525713" y="6599237"/>
              <a:ext cx="176213" cy="122238"/>
            </a:xfrm>
            <a:custGeom>
              <a:avLst/>
              <a:gdLst>
                <a:gd name="T0" fmla="*/ 60 w 69"/>
                <a:gd name="T1" fmla="*/ 3 h 48"/>
                <a:gd name="T2" fmla="*/ 69 w 69"/>
                <a:gd name="T3" fmla="*/ 13 h 48"/>
                <a:gd name="T4" fmla="*/ 52 w 69"/>
                <a:gd name="T5" fmla="*/ 48 h 48"/>
                <a:gd name="T6" fmla="*/ 43 w 69"/>
                <a:gd name="T7" fmla="*/ 39 h 48"/>
                <a:gd name="T8" fmla="*/ 43 w 69"/>
                <a:gd name="T9" fmla="*/ 33 h 48"/>
                <a:gd name="T10" fmla="*/ 41 w 69"/>
                <a:gd name="T11" fmla="*/ 18 h 48"/>
                <a:gd name="T12" fmla="*/ 50 w 69"/>
                <a:gd name="T13" fmla="*/ 18 h 48"/>
                <a:gd name="T14" fmla="*/ 39 w 69"/>
                <a:gd name="T15" fmla="*/ 13 h 48"/>
                <a:gd name="T16" fmla="*/ 37 w 69"/>
                <a:gd name="T17" fmla="*/ 22 h 48"/>
                <a:gd name="T18" fmla="*/ 28 w 69"/>
                <a:gd name="T19" fmla="*/ 11 h 48"/>
                <a:gd name="T20" fmla="*/ 13 w 69"/>
                <a:gd name="T21" fmla="*/ 20 h 48"/>
                <a:gd name="T22" fmla="*/ 5 w 69"/>
                <a:gd name="T23" fmla="*/ 13 h 48"/>
                <a:gd name="T24" fmla="*/ 11 w 69"/>
                <a:gd name="T25" fmla="*/ 9 h 48"/>
                <a:gd name="T26" fmla="*/ 15 w 69"/>
                <a:gd name="T27" fmla="*/ 3 h 48"/>
                <a:gd name="T28" fmla="*/ 35 w 69"/>
                <a:gd name="T29" fmla="*/ 3 h 48"/>
                <a:gd name="T30" fmla="*/ 60 w 69"/>
                <a:gd name="T3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48">
                  <a:moveTo>
                    <a:pt x="60" y="3"/>
                  </a:moveTo>
                  <a:cubicBezTo>
                    <a:pt x="59" y="11"/>
                    <a:pt x="65" y="11"/>
                    <a:pt x="69" y="13"/>
                  </a:cubicBezTo>
                  <a:cubicBezTo>
                    <a:pt x="68" y="24"/>
                    <a:pt x="66" y="45"/>
                    <a:pt x="52" y="48"/>
                  </a:cubicBezTo>
                  <a:cubicBezTo>
                    <a:pt x="50" y="46"/>
                    <a:pt x="52" y="31"/>
                    <a:pt x="43" y="39"/>
                  </a:cubicBezTo>
                  <a:cubicBezTo>
                    <a:pt x="38" y="39"/>
                    <a:pt x="43" y="32"/>
                    <a:pt x="43" y="33"/>
                  </a:cubicBezTo>
                  <a:cubicBezTo>
                    <a:pt x="42" y="27"/>
                    <a:pt x="37" y="27"/>
                    <a:pt x="41" y="18"/>
                  </a:cubicBezTo>
                  <a:cubicBezTo>
                    <a:pt x="47" y="18"/>
                    <a:pt x="45" y="21"/>
                    <a:pt x="50" y="18"/>
                  </a:cubicBezTo>
                  <a:cubicBezTo>
                    <a:pt x="49" y="13"/>
                    <a:pt x="40" y="17"/>
                    <a:pt x="39" y="13"/>
                  </a:cubicBezTo>
                  <a:cubicBezTo>
                    <a:pt x="36" y="14"/>
                    <a:pt x="37" y="19"/>
                    <a:pt x="37" y="22"/>
                  </a:cubicBezTo>
                  <a:cubicBezTo>
                    <a:pt x="30" y="22"/>
                    <a:pt x="33" y="13"/>
                    <a:pt x="28" y="11"/>
                  </a:cubicBezTo>
                  <a:cubicBezTo>
                    <a:pt x="24" y="15"/>
                    <a:pt x="19" y="18"/>
                    <a:pt x="13" y="20"/>
                  </a:cubicBezTo>
                  <a:cubicBezTo>
                    <a:pt x="20" y="7"/>
                    <a:pt x="9" y="17"/>
                    <a:pt x="5" y="13"/>
                  </a:cubicBezTo>
                  <a:cubicBezTo>
                    <a:pt x="0" y="6"/>
                    <a:pt x="12" y="9"/>
                    <a:pt x="11" y="9"/>
                  </a:cubicBezTo>
                  <a:cubicBezTo>
                    <a:pt x="13" y="8"/>
                    <a:pt x="14" y="4"/>
                    <a:pt x="15" y="3"/>
                  </a:cubicBezTo>
                  <a:cubicBezTo>
                    <a:pt x="20" y="0"/>
                    <a:pt x="27" y="3"/>
                    <a:pt x="35" y="3"/>
                  </a:cubicBezTo>
                  <a:cubicBezTo>
                    <a:pt x="41" y="3"/>
                    <a:pt x="50" y="0"/>
                    <a:pt x="60" y="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344"/>
            <p:cNvSpPr/>
            <p:nvPr/>
          </p:nvSpPr>
          <p:spPr bwMode="auto">
            <a:xfrm>
              <a:off x="2260600" y="6732587"/>
              <a:ext cx="158750" cy="147638"/>
            </a:xfrm>
            <a:custGeom>
              <a:avLst/>
              <a:gdLst>
                <a:gd name="T0" fmla="*/ 46 w 62"/>
                <a:gd name="T1" fmla="*/ 15 h 58"/>
                <a:gd name="T2" fmla="*/ 44 w 62"/>
                <a:gd name="T3" fmla="*/ 15 h 58"/>
                <a:gd name="T4" fmla="*/ 42 w 62"/>
                <a:gd name="T5" fmla="*/ 26 h 58"/>
                <a:gd name="T6" fmla="*/ 55 w 62"/>
                <a:gd name="T7" fmla="*/ 28 h 58"/>
                <a:gd name="T8" fmla="*/ 46 w 62"/>
                <a:gd name="T9" fmla="*/ 39 h 58"/>
                <a:gd name="T10" fmla="*/ 61 w 62"/>
                <a:gd name="T11" fmla="*/ 45 h 58"/>
                <a:gd name="T12" fmla="*/ 38 w 62"/>
                <a:gd name="T13" fmla="*/ 52 h 58"/>
                <a:gd name="T14" fmla="*/ 27 w 62"/>
                <a:gd name="T15" fmla="*/ 54 h 58"/>
                <a:gd name="T16" fmla="*/ 12 w 62"/>
                <a:gd name="T17" fmla="*/ 47 h 58"/>
                <a:gd name="T18" fmla="*/ 8 w 62"/>
                <a:gd name="T19" fmla="*/ 34 h 58"/>
                <a:gd name="T20" fmla="*/ 10 w 62"/>
                <a:gd name="T21" fmla="*/ 28 h 58"/>
                <a:gd name="T22" fmla="*/ 6 w 62"/>
                <a:gd name="T23" fmla="*/ 0 h 58"/>
                <a:gd name="T24" fmla="*/ 40 w 62"/>
                <a:gd name="T25" fmla="*/ 2 h 58"/>
                <a:gd name="T26" fmla="*/ 33 w 62"/>
                <a:gd name="T27" fmla="*/ 9 h 58"/>
                <a:gd name="T28" fmla="*/ 46 w 62"/>
                <a:gd name="T29" fmla="*/ 1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8">
                  <a:moveTo>
                    <a:pt x="46" y="15"/>
                  </a:moveTo>
                  <a:cubicBezTo>
                    <a:pt x="46" y="18"/>
                    <a:pt x="44" y="16"/>
                    <a:pt x="44" y="15"/>
                  </a:cubicBezTo>
                  <a:cubicBezTo>
                    <a:pt x="40" y="15"/>
                    <a:pt x="43" y="23"/>
                    <a:pt x="42" y="26"/>
                  </a:cubicBezTo>
                  <a:cubicBezTo>
                    <a:pt x="50" y="22"/>
                    <a:pt x="45" y="22"/>
                    <a:pt x="55" y="28"/>
                  </a:cubicBezTo>
                  <a:cubicBezTo>
                    <a:pt x="51" y="30"/>
                    <a:pt x="50" y="36"/>
                    <a:pt x="46" y="39"/>
                  </a:cubicBezTo>
                  <a:cubicBezTo>
                    <a:pt x="50" y="42"/>
                    <a:pt x="56" y="44"/>
                    <a:pt x="61" y="45"/>
                  </a:cubicBezTo>
                  <a:cubicBezTo>
                    <a:pt x="62" y="58"/>
                    <a:pt x="48" y="52"/>
                    <a:pt x="38" y="52"/>
                  </a:cubicBezTo>
                  <a:cubicBezTo>
                    <a:pt x="34" y="51"/>
                    <a:pt x="31" y="54"/>
                    <a:pt x="27" y="54"/>
                  </a:cubicBezTo>
                  <a:cubicBezTo>
                    <a:pt x="21" y="52"/>
                    <a:pt x="17" y="46"/>
                    <a:pt x="12" y="47"/>
                  </a:cubicBezTo>
                  <a:cubicBezTo>
                    <a:pt x="14" y="43"/>
                    <a:pt x="8" y="38"/>
                    <a:pt x="8" y="34"/>
                  </a:cubicBezTo>
                  <a:cubicBezTo>
                    <a:pt x="7" y="31"/>
                    <a:pt x="10" y="31"/>
                    <a:pt x="10" y="28"/>
                  </a:cubicBezTo>
                  <a:cubicBezTo>
                    <a:pt x="9" y="18"/>
                    <a:pt x="0" y="10"/>
                    <a:pt x="6" y="0"/>
                  </a:cubicBezTo>
                  <a:cubicBezTo>
                    <a:pt x="20" y="2"/>
                    <a:pt x="27" y="8"/>
                    <a:pt x="40" y="2"/>
                  </a:cubicBezTo>
                  <a:cubicBezTo>
                    <a:pt x="39" y="5"/>
                    <a:pt x="37" y="7"/>
                    <a:pt x="33" y="9"/>
                  </a:cubicBezTo>
                  <a:cubicBezTo>
                    <a:pt x="38" y="9"/>
                    <a:pt x="40" y="15"/>
                    <a:pt x="46" y="1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345"/>
            <p:cNvSpPr/>
            <p:nvPr/>
          </p:nvSpPr>
          <p:spPr bwMode="auto">
            <a:xfrm>
              <a:off x="3686175" y="469900"/>
              <a:ext cx="266700" cy="176213"/>
            </a:xfrm>
            <a:custGeom>
              <a:avLst/>
              <a:gdLst>
                <a:gd name="T0" fmla="*/ 92 w 105"/>
                <a:gd name="T1" fmla="*/ 43 h 69"/>
                <a:gd name="T2" fmla="*/ 90 w 105"/>
                <a:gd name="T3" fmla="*/ 30 h 69"/>
                <a:gd name="T4" fmla="*/ 77 w 105"/>
                <a:gd name="T5" fmla="*/ 20 h 69"/>
                <a:gd name="T6" fmla="*/ 103 w 105"/>
                <a:gd name="T7" fmla="*/ 30 h 69"/>
                <a:gd name="T8" fmla="*/ 105 w 105"/>
                <a:gd name="T9" fmla="*/ 35 h 69"/>
                <a:gd name="T10" fmla="*/ 105 w 105"/>
                <a:gd name="T11" fmla="*/ 54 h 69"/>
                <a:gd name="T12" fmla="*/ 9 w 105"/>
                <a:gd name="T13" fmla="*/ 37 h 69"/>
                <a:gd name="T14" fmla="*/ 11 w 105"/>
                <a:gd name="T15" fmla="*/ 2 h 69"/>
                <a:gd name="T16" fmla="*/ 17 w 105"/>
                <a:gd name="T17" fmla="*/ 0 h 69"/>
                <a:gd name="T18" fmla="*/ 51 w 105"/>
                <a:gd name="T19" fmla="*/ 7 h 69"/>
                <a:gd name="T20" fmla="*/ 58 w 105"/>
                <a:gd name="T21" fmla="*/ 13 h 69"/>
                <a:gd name="T22" fmla="*/ 66 w 105"/>
                <a:gd name="T23" fmla="*/ 15 h 69"/>
                <a:gd name="T24" fmla="*/ 71 w 105"/>
                <a:gd name="T25" fmla="*/ 22 h 69"/>
                <a:gd name="T26" fmla="*/ 77 w 105"/>
                <a:gd name="T27" fmla="*/ 24 h 69"/>
                <a:gd name="T28" fmla="*/ 79 w 105"/>
                <a:gd name="T29" fmla="*/ 30 h 69"/>
                <a:gd name="T30" fmla="*/ 92 w 105"/>
                <a:gd name="T31"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69">
                  <a:moveTo>
                    <a:pt x="92" y="43"/>
                  </a:moveTo>
                  <a:cubicBezTo>
                    <a:pt x="99" y="39"/>
                    <a:pt x="87" y="38"/>
                    <a:pt x="90" y="30"/>
                  </a:cubicBezTo>
                  <a:cubicBezTo>
                    <a:pt x="88" y="24"/>
                    <a:pt x="78" y="27"/>
                    <a:pt x="77" y="20"/>
                  </a:cubicBezTo>
                  <a:cubicBezTo>
                    <a:pt x="88" y="13"/>
                    <a:pt x="93" y="29"/>
                    <a:pt x="103" y="30"/>
                  </a:cubicBezTo>
                  <a:cubicBezTo>
                    <a:pt x="103" y="33"/>
                    <a:pt x="103" y="34"/>
                    <a:pt x="105" y="35"/>
                  </a:cubicBezTo>
                  <a:cubicBezTo>
                    <a:pt x="104" y="44"/>
                    <a:pt x="103" y="45"/>
                    <a:pt x="105" y="54"/>
                  </a:cubicBezTo>
                  <a:cubicBezTo>
                    <a:pt x="74" y="69"/>
                    <a:pt x="33" y="52"/>
                    <a:pt x="9" y="37"/>
                  </a:cubicBezTo>
                  <a:cubicBezTo>
                    <a:pt x="4" y="23"/>
                    <a:pt x="0" y="12"/>
                    <a:pt x="11" y="2"/>
                  </a:cubicBezTo>
                  <a:cubicBezTo>
                    <a:pt x="14" y="3"/>
                    <a:pt x="17" y="3"/>
                    <a:pt x="17" y="0"/>
                  </a:cubicBezTo>
                  <a:cubicBezTo>
                    <a:pt x="28" y="8"/>
                    <a:pt x="41" y="3"/>
                    <a:pt x="51" y="7"/>
                  </a:cubicBezTo>
                  <a:cubicBezTo>
                    <a:pt x="52" y="7"/>
                    <a:pt x="54" y="11"/>
                    <a:pt x="58" y="13"/>
                  </a:cubicBezTo>
                  <a:cubicBezTo>
                    <a:pt x="61" y="15"/>
                    <a:pt x="64" y="14"/>
                    <a:pt x="66" y="15"/>
                  </a:cubicBezTo>
                  <a:cubicBezTo>
                    <a:pt x="68" y="17"/>
                    <a:pt x="69" y="20"/>
                    <a:pt x="71" y="22"/>
                  </a:cubicBezTo>
                  <a:cubicBezTo>
                    <a:pt x="72" y="23"/>
                    <a:pt x="76" y="23"/>
                    <a:pt x="77" y="24"/>
                  </a:cubicBezTo>
                  <a:cubicBezTo>
                    <a:pt x="79" y="25"/>
                    <a:pt x="78" y="29"/>
                    <a:pt x="79" y="30"/>
                  </a:cubicBezTo>
                  <a:cubicBezTo>
                    <a:pt x="84" y="35"/>
                    <a:pt x="91" y="37"/>
                    <a:pt x="92" y="4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346"/>
            <p:cNvSpPr/>
            <p:nvPr/>
          </p:nvSpPr>
          <p:spPr bwMode="auto">
            <a:xfrm>
              <a:off x="4516438" y="1062037"/>
              <a:ext cx="204788" cy="206375"/>
            </a:xfrm>
            <a:custGeom>
              <a:avLst/>
              <a:gdLst>
                <a:gd name="T0" fmla="*/ 45 w 80"/>
                <a:gd name="T1" fmla="*/ 2 h 81"/>
                <a:gd name="T2" fmla="*/ 45 w 80"/>
                <a:gd name="T3" fmla="*/ 8 h 81"/>
                <a:gd name="T4" fmla="*/ 60 w 80"/>
                <a:gd name="T5" fmla="*/ 19 h 81"/>
                <a:gd name="T6" fmla="*/ 66 w 80"/>
                <a:gd name="T7" fmla="*/ 26 h 81"/>
                <a:gd name="T8" fmla="*/ 64 w 80"/>
                <a:gd name="T9" fmla="*/ 43 h 81"/>
                <a:gd name="T10" fmla="*/ 79 w 80"/>
                <a:gd name="T11" fmla="*/ 39 h 81"/>
                <a:gd name="T12" fmla="*/ 66 w 80"/>
                <a:gd name="T13" fmla="*/ 66 h 81"/>
                <a:gd name="T14" fmla="*/ 71 w 80"/>
                <a:gd name="T15" fmla="*/ 81 h 81"/>
                <a:gd name="T16" fmla="*/ 54 w 80"/>
                <a:gd name="T17" fmla="*/ 69 h 81"/>
                <a:gd name="T18" fmla="*/ 45 w 80"/>
                <a:gd name="T19" fmla="*/ 75 h 81"/>
                <a:gd name="T20" fmla="*/ 34 w 80"/>
                <a:gd name="T21" fmla="*/ 71 h 81"/>
                <a:gd name="T22" fmla="*/ 28 w 80"/>
                <a:gd name="T23" fmla="*/ 64 h 81"/>
                <a:gd name="T24" fmla="*/ 26 w 80"/>
                <a:gd name="T25" fmla="*/ 56 h 81"/>
                <a:gd name="T26" fmla="*/ 15 w 80"/>
                <a:gd name="T27" fmla="*/ 49 h 81"/>
                <a:gd name="T28" fmla="*/ 15 w 80"/>
                <a:gd name="T29" fmla="*/ 45 h 81"/>
                <a:gd name="T30" fmla="*/ 6 w 80"/>
                <a:gd name="T31" fmla="*/ 39 h 81"/>
                <a:gd name="T32" fmla="*/ 2 w 80"/>
                <a:gd name="T33" fmla="*/ 26 h 81"/>
                <a:gd name="T34" fmla="*/ 9 w 80"/>
                <a:gd name="T35" fmla="*/ 2 h 81"/>
                <a:gd name="T36" fmla="*/ 45 w 80"/>
                <a:gd name="T3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5" y="2"/>
                  </a:moveTo>
                  <a:cubicBezTo>
                    <a:pt x="48" y="5"/>
                    <a:pt x="46" y="5"/>
                    <a:pt x="45" y="8"/>
                  </a:cubicBezTo>
                  <a:cubicBezTo>
                    <a:pt x="53" y="7"/>
                    <a:pt x="56" y="15"/>
                    <a:pt x="60" y="19"/>
                  </a:cubicBezTo>
                  <a:cubicBezTo>
                    <a:pt x="61" y="20"/>
                    <a:pt x="64" y="23"/>
                    <a:pt x="66" y="26"/>
                  </a:cubicBezTo>
                  <a:cubicBezTo>
                    <a:pt x="65" y="31"/>
                    <a:pt x="63" y="35"/>
                    <a:pt x="64" y="43"/>
                  </a:cubicBezTo>
                  <a:cubicBezTo>
                    <a:pt x="71" y="43"/>
                    <a:pt x="70" y="36"/>
                    <a:pt x="79" y="39"/>
                  </a:cubicBezTo>
                  <a:cubicBezTo>
                    <a:pt x="80" y="53"/>
                    <a:pt x="69" y="56"/>
                    <a:pt x="66" y="66"/>
                  </a:cubicBezTo>
                  <a:cubicBezTo>
                    <a:pt x="64" y="75"/>
                    <a:pt x="71" y="75"/>
                    <a:pt x="71" y="81"/>
                  </a:cubicBezTo>
                  <a:cubicBezTo>
                    <a:pt x="62" y="80"/>
                    <a:pt x="59" y="73"/>
                    <a:pt x="54" y="69"/>
                  </a:cubicBezTo>
                  <a:cubicBezTo>
                    <a:pt x="48" y="68"/>
                    <a:pt x="44" y="69"/>
                    <a:pt x="45" y="75"/>
                  </a:cubicBezTo>
                  <a:cubicBezTo>
                    <a:pt x="41" y="74"/>
                    <a:pt x="41" y="69"/>
                    <a:pt x="34" y="71"/>
                  </a:cubicBezTo>
                  <a:cubicBezTo>
                    <a:pt x="39" y="65"/>
                    <a:pt x="34" y="60"/>
                    <a:pt x="28" y="64"/>
                  </a:cubicBezTo>
                  <a:cubicBezTo>
                    <a:pt x="29" y="60"/>
                    <a:pt x="26" y="59"/>
                    <a:pt x="26" y="56"/>
                  </a:cubicBezTo>
                  <a:cubicBezTo>
                    <a:pt x="25" y="52"/>
                    <a:pt x="18" y="52"/>
                    <a:pt x="15" y="49"/>
                  </a:cubicBezTo>
                  <a:cubicBezTo>
                    <a:pt x="14" y="49"/>
                    <a:pt x="15" y="46"/>
                    <a:pt x="15" y="45"/>
                  </a:cubicBezTo>
                  <a:cubicBezTo>
                    <a:pt x="13" y="41"/>
                    <a:pt x="7" y="40"/>
                    <a:pt x="6" y="39"/>
                  </a:cubicBezTo>
                  <a:cubicBezTo>
                    <a:pt x="4" y="34"/>
                    <a:pt x="9" y="27"/>
                    <a:pt x="2" y="26"/>
                  </a:cubicBezTo>
                  <a:cubicBezTo>
                    <a:pt x="0" y="14"/>
                    <a:pt x="8" y="11"/>
                    <a:pt x="9" y="2"/>
                  </a:cubicBezTo>
                  <a:cubicBezTo>
                    <a:pt x="22" y="0"/>
                    <a:pt x="29" y="3"/>
                    <a:pt x="45" y="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347"/>
            <p:cNvSpPr/>
            <p:nvPr/>
          </p:nvSpPr>
          <p:spPr bwMode="auto">
            <a:xfrm>
              <a:off x="7427913" y="2184400"/>
              <a:ext cx="163513" cy="279400"/>
            </a:xfrm>
            <a:custGeom>
              <a:avLst/>
              <a:gdLst>
                <a:gd name="T0" fmla="*/ 61 w 64"/>
                <a:gd name="T1" fmla="*/ 12 h 110"/>
                <a:gd name="T2" fmla="*/ 57 w 64"/>
                <a:gd name="T3" fmla="*/ 60 h 110"/>
                <a:gd name="T4" fmla="*/ 42 w 64"/>
                <a:gd name="T5" fmla="*/ 79 h 110"/>
                <a:gd name="T6" fmla="*/ 31 w 64"/>
                <a:gd name="T7" fmla="*/ 85 h 110"/>
                <a:gd name="T8" fmla="*/ 31 w 64"/>
                <a:gd name="T9" fmla="*/ 94 h 110"/>
                <a:gd name="T10" fmla="*/ 23 w 64"/>
                <a:gd name="T11" fmla="*/ 109 h 110"/>
                <a:gd name="T12" fmla="*/ 3 w 64"/>
                <a:gd name="T13" fmla="*/ 105 h 110"/>
                <a:gd name="T14" fmla="*/ 12 w 64"/>
                <a:gd name="T15" fmla="*/ 85 h 110"/>
                <a:gd name="T16" fmla="*/ 10 w 64"/>
                <a:gd name="T17" fmla="*/ 34 h 110"/>
                <a:gd name="T18" fmla="*/ 14 w 64"/>
                <a:gd name="T19" fmla="*/ 60 h 110"/>
                <a:gd name="T20" fmla="*/ 23 w 64"/>
                <a:gd name="T21" fmla="*/ 40 h 110"/>
                <a:gd name="T22" fmla="*/ 25 w 64"/>
                <a:gd name="T23" fmla="*/ 19 h 110"/>
                <a:gd name="T24" fmla="*/ 20 w 64"/>
                <a:gd name="T25" fmla="*/ 8 h 110"/>
                <a:gd name="T26" fmla="*/ 29 w 64"/>
                <a:gd name="T27" fmla="*/ 0 h 110"/>
                <a:gd name="T28" fmla="*/ 61 w 64"/>
                <a:gd name="T29" fmla="*/ 1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10">
                  <a:moveTo>
                    <a:pt x="61" y="12"/>
                  </a:moveTo>
                  <a:cubicBezTo>
                    <a:pt x="64" y="30"/>
                    <a:pt x="64" y="47"/>
                    <a:pt x="57" y="60"/>
                  </a:cubicBezTo>
                  <a:cubicBezTo>
                    <a:pt x="47" y="54"/>
                    <a:pt x="44" y="70"/>
                    <a:pt x="42" y="79"/>
                  </a:cubicBezTo>
                  <a:cubicBezTo>
                    <a:pt x="38" y="81"/>
                    <a:pt x="33" y="82"/>
                    <a:pt x="31" y="85"/>
                  </a:cubicBezTo>
                  <a:cubicBezTo>
                    <a:pt x="30" y="87"/>
                    <a:pt x="34" y="89"/>
                    <a:pt x="31" y="94"/>
                  </a:cubicBezTo>
                  <a:cubicBezTo>
                    <a:pt x="29" y="98"/>
                    <a:pt x="23" y="99"/>
                    <a:pt x="23" y="109"/>
                  </a:cubicBezTo>
                  <a:cubicBezTo>
                    <a:pt x="14" y="110"/>
                    <a:pt x="8" y="108"/>
                    <a:pt x="3" y="105"/>
                  </a:cubicBezTo>
                  <a:cubicBezTo>
                    <a:pt x="4" y="96"/>
                    <a:pt x="7" y="89"/>
                    <a:pt x="12" y="85"/>
                  </a:cubicBezTo>
                  <a:cubicBezTo>
                    <a:pt x="8" y="72"/>
                    <a:pt x="0" y="47"/>
                    <a:pt x="10" y="34"/>
                  </a:cubicBezTo>
                  <a:cubicBezTo>
                    <a:pt x="16" y="38"/>
                    <a:pt x="8" y="55"/>
                    <a:pt x="14" y="60"/>
                  </a:cubicBezTo>
                  <a:cubicBezTo>
                    <a:pt x="19" y="56"/>
                    <a:pt x="21" y="49"/>
                    <a:pt x="23" y="40"/>
                  </a:cubicBezTo>
                  <a:cubicBezTo>
                    <a:pt x="24" y="32"/>
                    <a:pt x="18" y="23"/>
                    <a:pt x="25" y="19"/>
                  </a:cubicBezTo>
                  <a:cubicBezTo>
                    <a:pt x="24" y="15"/>
                    <a:pt x="20" y="14"/>
                    <a:pt x="20" y="8"/>
                  </a:cubicBezTo>
                  <a:cubicBezTo>
                    <a:pt x="25" y="7"/>
                    <a:pt x="25" y="2"/>
                    <a:pt x="29" y="0"/>
                  </a:cubicBezTo>
                  <a:cubicBezTo>
                    <a:pt x="37" y="1"/>
                    <a:pt x="52" y="6"/>
                    <a:pt x="61" y="1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348"/>
            <p:cNvSpPr/>
            <p:nvPr/>
          </p:nvSpPr>
          <p:spPr bwMode="auto">
            <a:xfrm>
              <a:off x="7705725" y="2681287"/>
              <a:ext cx="173038" cy="249238"/>
            </a:xfrm>
            <a:custGeom>
              <a:avLst/>
              <a:gdLst>
                <a:gd name="T0" fmla="*/ 25 w 68"/>
                <a:gd name="T1" fmla="*/ 0 h 98"/>
                <a:gd name="T2" fmla="*/ 38 w 68"/>
                <a:gd name="T3" fmla="*/ 2 h 98"/>
                <a:gd name="T4" fmla="*/ 49 w 68"/>
                <a:gd name="T5" fmla="*/ 17 h 98"/>
                <a:gd name="T6" fmla="*/ 53 w 68"/>
                <a:gd name="T7" fmla="*/ 8 h 98"/>
                <a:gd name="T8" fmla="*/ 62 w 68"/>
                <a:gd name="T9" fmla="*/ 41 h 98"/>
                <a:gd name="T10" fmla="*/ 57 w 68"/>
                <a:gd name="T11" fmla="*/ 32 h 98"/>
                <a:gd name="T12" fmla="*/ 51 w 68"/>
                <a:gd name="T13" fmla="*/ 38 h 98"/>
                <a:gd name="T14" fmla="*/ 57 w 68"/>
                <a:gd name="T15" fmla="*/ 45 h 98"/>
                <a:gd name="T16" fmla="*/ 55 w 68"/>
                <a:gd name="T17" fmla="*/ 53 h 98"/>
                <a:gd name="T18" fmla="*/ 64 w 68"/>
                <a:gd name="T19" fmla="*/ 58 h 98"/>
                <a:gd name="T20" fmla="*/ 62 w 68"/>
                <a:gd name="T21" fmla="*/ 73 h 98"/>
                <a:gd name="T22" fmla="*/ 66 w 68"/>
                <a:gd name="T23" fmla="*/ 75 h 98"/>
                <a:gd name="T24" fmla="*/ 36 w 68"/>
                <a:gd name="T25" fmla="*/ 98 h 98"/>
                <a:gd name="T26" fmla="*/ 17 w 68"/>
                <a:gd name="T27" fmla="*/ 92 h 98"/>
                <a:gd name="T28" fmla="*/ 4 w 68"/>
                <a:gd name="T29" fmla="*/ 51 h 98"/>
                <a:gd name="T30" fmla="*/ 8 w 68"/>
                <a:gd name="T31" fmla="*/ 47 h 98"/>
                <a:gd name="T32" fmla="*/ 10 w 68"/>
                <a:gd name="T33" fmla="*/ 30 h 98"/>
                <a:gd name="T34" fmla="*/ 17 w 68"/>
                <a:gd name="T35" fmla="*/ 23 h 98"/>
                <a:gd name="T36" fmla="*/ 19 w 68"/>
                <a:gd name="T37" fmla="*/ 10 h 98"/>
                <a:gd name="T38" fmla="*/ 25 w 68"/>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98">
                  <a:moveTo>
                    <a:pt x="25" y="0"/>
                  </a:moveTo>
                  <a:cubicBezTo>
                    <a:pt x="32" y="2"/>
                    <a:pt x="28" y="4"/>
                    <a:pt x="38" y="2"/>
                  </a:cubicBezTo>
                  <a:cubicBezTo>
                    <a:pt x="34" y="8"/>
                    <a:pt x="43" y="15"/>
                    <a:pt x="49" y="17"/>
                  </a:cubicBezTo>
                  <a:cubicBezTo>
                    <a:pt x="54" y="18"/>
                    <a:pt x="43" y="6"/>
                    <a:pt x="53" y="8"/>
                  </a:cubicBezTo>
                  <a:cubicBezTo>
                    <a:pt x="47" y="27"/>
                    <a:pt x="68" y="28"/>
                    <a:pt x="62" y="41"/>
                  </a:cubicBezTo>
                  <a:cubicBezTo>
                    <a:pt x="56" y="42"/>
                    <a:pt x="63" y="30"/>
                    <a:pt x="57" y="32"/>
                  </a:cubicBezTo>
                  <a:cubicBezTo>
                    <a:pt x="54" y="33"/>
                    <a:pt x="60" y="39"/>
                    <a:pt x="51" y="38"/>
                  </a:cubicBezTo>
                  <a:cubicBezTo>
                    <a:pt x="49" y="44"/>
                    <a:pt x="55" y="43"/>
                    <a:pt x="57" y="45"/>
                  </a:cubicBezTo>
                  <a:cubicBezTo>
                    <a:pt x="56" y="47"/>
                    <a:pt x="55" y="50"/>
                    <a:pt x="55" y="53"/>
                  </a:cubicBezTo>
                  <a:cubicBezTo>
                    <a:pt x="55" y="57"/>
                    <a:pt x="62" y="55"/>
                    <a:pt x="64" y="58"/>
                  </a:cubicBezTo>
                  <a:cubicBezTo>
                    <a:pt x="63" y="66"/>
                    <a:pt x="68" y="69"/>
                    <a:pt x="62" y="73"/>
                  </a:cubicBezTo>
                  <a:cubicBezTo>
                    <a:pt x="62" y="75"/>
                    <a:pt x="64" y="74"/>
                    <a:pt x="66" y="75"/>
                  </a:cubicBezTo>
                  <a:cubicBezTo>
                    <a:pt x="57" y="84"/>
                    <a:pt x="41" y="86"/>
                    <a:pt x="36" y="98"/>
                  </a:cubicBezTo>
                  <a:cubicBezTo>
                    <a:pt x="30" y="93"/>
                    <a:pt x="27" y="88"/>
                    <a:pt x="17" y="92"/>
                  </a:cubicBezTo>
                  <a:cubicBezTo>
                    <a:pt x="6" y="85"/>
                    <a:pt x="0" y="73"/>
                    <a:pt x="4" y="51"/>
                  </a:cubicBezTo>
                  <a:cubicBezTo>
                    <a:pt x="4" y="50"/>
                    <a:pt x="8" y="48"/>
                    <a:pt x="8" y="47"/>
                  </a:cubicBezTo>
                  <a:cubicBezTo>
                    <a:pt x="9" y="40"/>
                    <a:pt x="7" y="36"/>
                    <a:pt x="10" y="30"/>
                  </a:cubicBezTo>
                  <a:cubicBezTo>
                    <a:pt x="11" y="28"/>
                    <a:pt x="16" y="26"/>
                    <a:pt x="17" y="23"/>
                  </a:cubicBezTo>
                  <a:cubicBezTo>
                    <a:pt x="18" y="20"/>
                    <a:pt x="17" y="14"/>
                    <a:pt x="19" y="10"/>
                  </a:cubicBezTo>
                  <a:cubicBezTo>
                    <a:pt x="20" y="8"/>
                    <a:pt x="25" y="5"/>
                    <a:pt x="25"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349"/>
            <p:cNvSpPr/>
            <p:nvPr/>
          </p:nvSpPr>
          <p:spPr bwMode="auto">
            <a:xfrm>
              <a:off x="6442075" y="2862262"/>
              <a:ext cx="185738" cy="180975"/>
            </a:xfrm>
            <a:custGeom>
              <a:avLst/>
              <a:gdLst>
                <a:gd name="T0" fmla="*/ 73 w 73"/>
                <a:gd name="T1" fmla="*/ 21 h 71"/>
                <a:gd name="T2" fmla="*/ 64 w 73"/>
                <a:gd name="T3" fmla="*/ 47 h 71"/>
                <a:gd name="T4" fmla="*/ 36 w 73"/>
                <a:gd name="T5" fmla="*/ 66 h 71"/>
                <a:gd name="T6" fmla="*/ 17 w 73"/>
                <a:gd name="T7" fmla="*/ 66 h 71"/>
                <a:gd name="T8" fmla="*/ 11 w 73"/>
                <a:gd name="T9" fmla="*/ 70 h 71"/>
                <a:gd name="T10" fmla="*/ 0 w 73"/>
                <a:gd name="T11" fmla="*/ 47 h 71"/>
                <a:gd name="T12" fmla="*/ 9 w 73"/>
                <a:gd name="T13" fmla="*/ 27 h 71"/>
                <a:gd name="T14" fmla="*/ 24 w 73"/>
                <a:gd name="T15" fmla="*/ 23 h 71"/>
                <a:gd name="T16" fmla="*/ 26 w 73"/>
                <a:gd name="T17" fmla="*/ 12 h 71"/>
                <a:gd name="T18" fmla="*/ 32 w 73"/>
                <a:gd name="T19" fmla="*/ 6 h 71"/>
                <a:gd name="T20" fmla="*/ 73 w 73"/>
                <a:gd name="T21"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71">
                  <a:moveTo>
                    <a:pt x="73" y="21"/>
                  </a:moveTo>
                  <a:cubicBezTo>
                    <a:pt x="73" y="33"/>
                    <a:pt x="68" y="39"/>
                    <a:pt x="64" y="47"/>
                  </a:cubicBezTo>
                  <a:cubicBezTo>
                    <a:pt x="50" y="49"/>
                    <a:pt x="43" y="57"/>
                    <a:pt x="36" y="66"/>
                  </a:cubicBezTo>
                  <a:cubicBezTo>
                    <a:pt x="27" y="64"/>
                    <a:pt x="22" y="71"/>
                    <a:pt x="17" y="66"/>
                  </a:cubicBezTo>
                  <a:cubicBezTo>
                    <a:pt x="13" y="66"/>
                    <a:pt x="12" y="68"/>
                    <a:pt x="11" y="70"/>
                  </a:cubicBezTo>
                  <a:cubicBezTo>
                    <a:pt x="4" y="65"/>
                    <a:pt x="3" y="55"/>
                    <a:pt x="0" y="47"/>
                  </a:cubicBezTo>
                  <a:cubicBezTo>
                    <a:pt x="3" y="41"/>
                    <a:pt x="9" y="37"/>
                    <a:pt x="9" y="27"/>
                  </a:cubicBezTo>
                  <a:cubicBezTo>
                    <a:pt x="16" y="29"/>
                    <a:pt x="18" y="18"/>
                    <a:pt x="24" y="23"/>
                  </a:cubicBezTo>
                  <a:cubicBezTo>
                    <a:pt x="25" y="21"/>
                    <a:pt x="26" y="17"/>
                    <a:pt x="26" y="12"/>
                  </a:cubicBezTo>
                  <a:cubicBezTo>
                    <a:pt x="30" y="13"/>
                    <a:pt x="32" y="11"/>
                    <a:pt x="32" y="6"/>
                  </a:cubicBezTo>
                  <a:cubicBezTo>
                    <a:pt x="52" y="0"/>
                    <a:pt x="63" y="10"/>
                    <a:pt x="73" y="2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350"/>
            <p:cNvSpPr/>
            <p:nvPr/>
          </p:nvSpPr>
          <p:spPr bwMode="auto">
            <a:xfrm>
              <a:off x="66675" y="3068637"/>
              <a:ext cx="169863" cy="152400"/>
            </a:xfrm>
            <a:custGeom>
              <a:avLst/>
              <a:gdLst>
                <a:gd name="T0" fmla="*/ 45 w 67"/>
                <a:gd name="T1" fmla="*/ 15 h 60"/>
                <a:gd name="T2" fmla="*/ 37 w 67"/>
                <a:gd name="T3" fmla="*/ 6 h 60"/>
                <a:gd name="T4" fmla="*/ 67 w 67"/>
                <a:gd name="T5" fmla="*/ 15 h 60"/>
                <a:gd name="T6" fmla="*/ 45 w 67"/>
                <a:gd name="T7" fmla="*/ 37 h 60"/>
                <a:gd name="T8" fmla="*/ 41 w 67"/>
                <a:gd name="T9" fmla="*/ 60 h 60"/>
                <a:gd name="T10" fmla="*/ 26 w 67"/>
                <a:gd name="T11" fmla="*/ 49 h 60"/>
                <a:gd name="T12" fmla="*/ 7 w 67"/>
                <a:gd name="T13" fmla="*/ 45 h 60"/>
                <a:gd name="T14" fmla="*/ 0 w 67"/>
                <a:gd name="T15" fmla="*/ 37 h 60"/>
                <a:gd name="T16" fmla="*/ 4 w 67"/>
                <a:gd name="T17" fmla="*/ 13 h 60"/>
                <a:gd name="T18" fmla="*/ 13 w 67"/>
                <a:gd name="T19" fmla="*/ 17 h 60"/>
                <a:gd name="T20" fmla="*/ 13 w 67"/>
                <a:gd name="T21" fmla="*/ 9 h 60"/>
                <a:gd name="T22" fmla="*/ 34 w 67"/>
                <a:gd name="T23" fmla="*/ 4 h 60"/>
                <a:gd name="T24" fmla="*/ 45 w 67"/>
                <a:gd name="T25"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0">
                  <a:moveTo>
                    <a:pt x="45" y="15"/>
                  </a:moveTo>
                  <a:cubicBezTo>
                    <a:pt x="45" y="9"/>
                    <a:pt x="39" y="10"/>
                    <a:pt x="37" y="6"/>
                  </a:cubicBezTo>
                  <a:cubicBezTo>
                    <a:pt x="47" y="0"/>
                    <a:pt x="57" y="13"/>
                    <a:pt x="67" y="15"/>
                  </a:cubicBezTo>
                  <a:cubicBezTo>
                    <a:pt x="65" y="28"/>
                    <a:pt x="54" y="31"/>
                    <a:pt x="45" y="37"/>
                  </a:cubicBezTo>
                  <a:cubicBezTo>
                    <a:pt x="46" y="47"/>
                    <a:pt x="42" y="52"/>
                    <a:pt x="41" y="60"/>
                  </a:cubicBezTo>
                  <a:cubicBezTo>
                    <a:pt x="35" y="57"/>
                    <a:pt x="29" y="54"/>
                    <a:pt x="26" y="49"/>
                  </a:cubicBezTo>
                  <a:cubicBezTo>
                    <a:pt x="17" y="50"/>
                    <a:pt x="19" y="45"/>
                    <a:pt x="7" y="45"/>
                  </a:cubicBezTo>
                  <a:cubicBezTo>
                    <a:pt x="6" y="41"/>
                    <a:pt x="1" y="41"/>
                    <a:pt x="0" y="37"/>
                  </a:cubicBezTo>
                  <a:cubicBezTo>
                    <a:pt x="0" y="27"/>
                    <a:pt x="5" y="23"/>
                    <a:pt x="4" y="13"/>
                  </a:cubicBezTo>
                  <a:cubicBezTo>
                    <a:pt x="8" y="13"/>
                    <a:pt x="12" y="14"/>
                    <a:pt x="13" y="17"/>
                  </a:cubicBezTo>
                  <a:cubicBezTo>
                    <a:pt x="18" y="17"/>
                    <a:pt x="10" y="14"/>
                    <a:pt x="13" y="9"/>
                  </a:cubicBezTo>
                  <a:cubicBezTo>
                    <a:pt x="23" y="8"/>
                    <a:pt x="22" y="5"/>
                    <a:pt x="34" y="4"/>
                  </a:cubicBezTo>
                  <a:cubicBezTo>
                    <a:pt x="37" y="9"/>
                    <a:pt x="38" y="15"/>
                    <a:pt x="45" y="1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351"/>
            <p:cNvSpPr/>
            <p:nvPr/>
          </p:nvSpPr>
          <p:spPr bwMode="auto">
            <a:xfrm>
              <a:off x="188913" y="3335337"/>
              <a:ext cx="139700" cy="187325"/>
            </a:xfrm>
            <a:custGeom>
              <a:avLst/>
              <a:gdLst>
                <a:gd name="T0" fmla="*/ 4 w 55"/>
                <a:gd name="T1" fmla="*/ 0 h 73"/>
                <a:gd name="T2" fmla="*/ 40 w 55"/>
                <a:gd name="T3" fmla="*/ 11 h 73"/>
                <a:gd name="T4" fmla="*/ 49 w 55"/>
                <a:gd name="T5" fmla="*/ 17 h 73"/>
                <a:gd name="T6" fmla="*/ 55 w 55"/>
                <a:gd name="T7" fmla="*/ 39 h 73"/>
                <a:gd name="T8" fmla="*/ 44 w 55"/>
                <a:gd name="T9" fmla="*/ 52 h 73"/>
                <a:gd name="T10" fmla="*/ 51 w 55"/>
                <a:gd name="T11" fmla="*/ 62 h 73"/>
                <a:gd name="T12" fmla="*/ 36 w 55"/>
                <a:gd name="T13" fmla="*/ 73 h 73"/>
                <a:gd name="T14" fmla="*/ 14 w 55"/>
                <a:gd name="T15" fmla="*/ 60 h 73"/>
                <a:gd name="T16" fmla="*/ 12 w 55"/>
                <a:gd name="T17" fmla="*/ 47 h 73"/>
                <a:gd name="T18" fmla="*/ 8 w 55"/>
                <a:gd name="T19" fmla="*/ 45 h 73"/>
                <a:gd name="T20" fmla="*/ 6 w 55"/>
                <a:gd name="T21" fmla="*/ 24 h 73"/>
                <a:gd name="T22" fmla="*/ 4 w 55"/>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73">
                  <a:moveTo>
                    <a:pt x="4" y="0"/>
                  </a:moveTo>
                  <a:cubicBezTo>
                    <a:pt x="20" y="1"/>
                    <a:pt x="22" y="17"/>
                    <a:pt x="40" y="11"/>
                  </a:cubicBezTo>
                  <a:cubicBezTo>
                    <a:pt x="35" y="16"/>
                    <a:pt x="44" y="16"/>
                    <a:pt x="49" y="17"/>
                  </a:cubicBezTo>
                  <a:cubicBezTo>
                    <a:pt x="46" y="22"/>
                    <a:pt x="51" y="34"/>
                    <a:pt x="55" y="39"/>
                  </a:cubicBezTo>
                  <a:cubicBezTo>
                    <a:pt x="50" y="42"/>
                    <a:pt x="53" y="52"/>
                    <a:pt x="44" y="52"/>
                  </a:cubicBezTo>
                  <a:cubicBezTo>
                    <a:pt x="46" y="59"/>
                    <a:pt x="43" y="60"/>
                    <a:pt x="51" y="62"/>
                  </a:cubicBezTo>
                  <a:cubicBezTo>
                    <a:pt x="48" y="69"/>
                    <a:pt x="41" y="70"/>
                    <a:pt x="36" y="73"/>
                  </a:cubicBezTo>
                  <a:cubicBezTo>
                    <a:pt x="25" y="72"/>
                    <a:pt x="25" y="61"/>
                    <a:pt x="14" y="60"/>
                  </a:cubicBezTo>
                  <a:cubicBezTo>
                    <a:pt x="13" y="57"/>
                    <a:pt x="15" y="52"/>
                    <a:pt x="12" y="47"/>
                  </a:cubicBezTo>
                  <a:cubicBezTo>
                    <a:pt x="12" y="47"/>
                    <a:pt x="8" y="45"/>
                    <a:pt x="8" y="45"/>
                  </a:cubicBezTo>
                  <a:cubicBezTo>
                    <a:pt x="6" y="40"/>
                    <a:pt x="7" y="30"/>
                    <a:pt x="6" y="24"/>
                  </a:cubicBezTo>
                  <a:cubicBezTo>
                    <a:pt x="4" y="15"/>
                    <a:pt x="0" y="10"/>
                    <a:pt x="4"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352"/>
            <p:cNvSpPr/>
            <p:nvPr/>
          </p:nvSpPr>
          <p:spPr bwMode="auto">
            <a:xfrm>
              <a:off x="1981200" y="3355975"/>
              <a:ext cx="233363" cy="360363"/>
            </a:xfrm>
            <a:custGeom>
              <a:avLst/>
              <a:gdLst>
                <a:gd name="T0" fmla="*/ 92 w 92"/>
                <a:gd name="T1" fmla="*/ 22 h 141"/>
                <a:gd name="T2" fmla="*/ 77 w 92"/>
                <a:gd name="T3" fmla="*/ 52 h 141"/>
                <a:gd name="T4" fmla="*/ 68 w 92"/>
                <a:gd name="T5" fmla="*/ 84 h 141"/>
                <a:gd name="T6" fmla="*/ 73 w 92"/>
                <a:gd name="T7" fmla="*/ 95 h 141"/>
                <a:gd name="T8" fmla="*/ 47 w 92"/>
                <a:gd name="T9" fmla="*/ 114 h 141"/>
                <a:gd name="T10" fmla="*/ 49 w 92"/>
                <a:gd name="T11" fmla="*/ 129 h 141"/>
                <a:gd name="T12" fmla="*/ 0 w 92"/>
                <a:gd name="T13" fmla="*/ 119 h 141"/>
                <a:gd name="T14" fmla="*/ 19 w 92"/>
                <a:gd name="T15" fmla="*/ 102 h 141"/>
                <a:gd name="T16" fmla="*/ 15 w 92"/>
                <a:gd name="T17" fmla="*/ 78 h 141"/>
                <a:gd name="T18" fmla="*/ 19 w 92"/>
                <a:gd name="T19" fmla="*/ 69 h 141"/>
                <a:gd name="T20" fmla="*/ 19 w 92"/>
                <a:gd name="T21" fmla="*/ 56 h 141"/>
                <a:gd name="T22" fmla="*/ 23 w 92"/>
                <a:gd name="T23" fmla="*/ 48 h 141"/>
                <a:gd name="T24" fmla="*/ 38 w 92"/>
                <a:gd name="T25" fmla="*/ 26 h 141"/>
                <a:gd name="T26" fmla="*/ 38 w 92"/>
                <a:gd name="T27" fmla="*/ 16 h 141"/>
                <a:gd name="T28" fmla="*/ 64 w 92"/>
                <a:gd name="T29" fmla="*/ 1 h 141"/>
                <a:gd name="T30" fmla="*/ 75 w 92"/>
                <a:gd name="T31" fmla="*/ 7 h 141"/>
                <a:gd name="T32" fmla="*/ 86 w 92"/>
                <a:gd name="T33" fmla="*/ 11 h 141"/>
                <a:gd name="T34" fmla="*/ 92 w 92"/>
                <a:gd name="T35" fmla="*/ 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41">
                  <a:moveTo>
                    <a:pt x="92" y="22"/>
                  </a:moveTo>
                  <a:cubicBezTo>
                    <a:pt x="88" y="33"/>
                    <a:pt x="82" y="41"/>
                    <a:pt x="77" y="52"/>
                  </a:cubicBezTo>
                  <a:cubicBezTo>
                    <a:pt x="73" y="60"/>
                    <a:pt x="75" y="72"/>
                    <a:pt x="68" y="84"/>
                  </a:cubicBezTo>
                  <a:cubicBezTo>
                    <a:pt x="67" y="91"/>
                    <a:pt x="74" y="88"/>
                    <a:pt x="73" y="95"/>
                  </a:cubicBezTo>
                  <a:cubicBezTo>
                    <a:pt x="65" y="102"/>
                    <a:pt x="57" y="109"/>
                    <a:pt x="47" y="114"/>
                  </a:cubicBezTo>
                  <a:cubicBezTo>
                    <a:pt x="46" y="121"/>
                    <a:pt x="51" y="122"/>
                    <a:pt x="49" y="129"/>
                  </a:cubicBezTo>
                  <a:cubicBezTo>
                    <a:pt x="33" y="124"/>
                    <a:pt x="5" y="141"/>
                    <a:pt x="0" y="119"/>
                  </a:cubicBezTo>
                  <a:cubicBezTo>
                    <a:pt x="9" y="116"/>
                    <a:pt x="15" y="110"/>
                    <a:pt x="19" y="102"/>
                  </a:cubicBezTo>
                  <a:cubicBezTo>
                    <a:pt x="17" y="95"/>
                    <a:pt x="14" y="87"/>
                    <a:pt x="15" y="78"/>
                  </a:cubicBezTo>
                  <a:cubicBezTo>
                    <a:pt x="15" y="74"/>
                    <a:pt x="18" y="73"/>
                    <a:pt x="19" y="69"/>
                  </a:cubicBezTo>
                  <a:cubicBezTo>
                    <a:pt x="20" y="66"/>
                    <a:pt x="18" y="60"/>
                    <a:pt x="19" y="56"/>
                  </a:cubicBezTo>
                  <a:cubicBezTo>
                    <a:pt x="19" y="55"/>
                    <a:pt x="22" y="52"/>
                    <a:pt x="23" y="48"/>
                  </a:cubicBezTo>
                  <a:cubicBezTo>
                    <a:pt x="26" y="41"/>
                    <a:pt x="30" y="30"/>
                    <a:pt x="38" y="26"/>
                  </a:cubicBezTo>
                  <a:cubicBezTo>
                    <a:pt x="40" y="20"/>
                    <a:pt x="40" y="22"/>
                    <a:pt x="38" y="16"/>
                  </a:cubicBezTo>
                  <a:cubicBezTo>
                    <a:pt x="46" y="11"/>
                    <a:pt x="54" y="0"/>
                    <a:pt x="64" y="1"/>
                  </a:cubicBezTo>
                  <a:cubicBezTo>
                    <a:pt x="68" y="1"/>
                    <a:pt x="70" y="4"/>
                    <a:pt x="75" y="7"/>
                  </a:cubicBezTo>
                  <a:cubicBezTo>
                    <a:pt x="78" y="9"/>
                    <a:pt x="85" y="10"/>
                    <a:pt x="86" y="11"/>
                  </a:cubicBezTo>
                  <a:cubicBezTo>
                    <a:pt x="89" y="15"/>
                    <a:pt x="82" y="24"/>
                    <a:pt x="92" y="2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353"/>
            <p:cNvSpPr/>
            <p:nvPr/>
          </p:nvSpPr>
          <p:spPr bwMode="auto">
            <a:xfrm>
              <a:off x="1898650" y="3730625"/>
              <a:ext cx="311150" cy="155575"/>
            </a:xfrm>
            <a:custGeom>
              <a:avLst/>
              <a:gdLst>
                <a:gd name="T0" fmla="*/ 55 w 122"/>
                <a:gd name="T1" fmla="*/ 4 h 61"/>
                <a:gd name="T2" fmla="*/ 55 w 122"/>
                <a:gd name="T3" fmla="*/ 15 h 61"/>
                <a:gd name="T4" fmla="*/ 98 w 122"/>
                <a:gd name="T5" fmla="*/ 17 h 61"/>
                <a:gd name="T6" fmla="*/ 115 w 122"/>
                <a:gd name="T7" fmla="*/ 10 h 61"/>
                <a:gd name="T8" fmla="*/ 113 w 122"/>
                <a:gd name="T9" fmla="*/ 17 h 61"/>
                <a:gd name="T10" fmla="*/ 122 w 122"/>
                <a:gd name="T11" fmla="*/ 30 h 61"/>
                <a:gd name="T12" fmla="*/ 98 w 122"/>
                <a:gd name="T13" fmla="*/ 57 h 61"/>
                <a:gd name="T14" fmla="*/ 88 w 122"/>
                <a:gd name="T15" fmla="*/ 53 h 61"/>
                <a:gd name="T16" fmla="*/ 36 w 122"/>
                <a:gd name="T17" fmla="*/ 49 h 61"/>
                <a:gd name="T18" fmla="*/ 25 w 122"/>
                <a:gd name="T19" fmla="*/ 38 h 61"/>
                <a:gd name="T20" fmla="*/ 10 w 122"/>
                <a:gd name="T21" fmla="*/ 36 h 61"/>
                <a:gd name="T22" fmla="*/ 27 w 122"/>
                <a:gd name="T23" fmla="*/ 25 h 61"/>
                <a:gd name="T24" fmla="*/ 0 w 122"/>
                <a:gd name="T25" fmla="*/ 10 h 61"/>
                <a:gd name="T26" fmla="*/ 17 w 122"/>
                <a:gd name="T27" fmla="*/ 10 h 61"/>
                <a:gd name="T28" fmla="*/ 30 w 122"/>
                <a:gd name="T29" fmla="*/ 2 h 61"/>
                <a:gd name="T30" fmla="*/ 55 w 122"/>
                <a:gd name="T3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61">
                  <a:moveTo>
                    <a:pt x="55" y="4"/>
                  </a:moveTo>
                  <a:cubicBezTo>
                    <a:pt x="59" y="8"/>
                    <a:pt x="54" y="8"/>
                    <a:pt x="55" y="15"/>
                  </a:cubicBezTo>
                  <a:cubicBezTo>
                    <a:pt x="72" y="13"/>
                    <a:pt x="84" y="16"/>
                    <a:pt x="98" y="17"/>
                  </a:cubicBezTo>
                  <a:cubicBezTo>
                    <a:pt x="107" y="17"/>
                    <a:pt x="107" y="3"/>
                    <a:pt x="115" y="10"/>
                  </a:cubicBezTo>
                  <a:cubicBezTo>
                    <a:pt x="120" y="15"/>
                    <a:pt x="115" y="13"/>
                    <a:pt x="113" y="17"/>
                  </a:cubicBezTo>
                  <a:cubicBezTo>
                    <a:pt x="117" y="21"/>
                    <a:pt x="119" y="25"/>
                    <a:pt x="122" y="30"/>
                  </a:cubicBezTo>
                  <a:cubicBezTo>
                    <a:pt x="116" y="41"/>
                    <a:pt x="106" y="48"/>
                    <a:pt x="98" y="57"/>
                  </a:cubicBezTo>
                  <a:cubicBezTo>
                    <a:pt x="94" y="56"/>
                    <a:pt x="89" y="56"/>
                    <a:pt x="88" y="53"/>
                  </a:cubicBezTo>
                  <a:cubicBezTo>
                    <a:pt x="70" y="61"/>
                    <a:pt x="50" y="52"/>
                    <a:pt x="36" y="49"/>
                  </a:cubicBezTo>
                  <a:cubicBezTo>
                    <a:pt x="36" y="42"/>
                    <a:pt x="25" y="46"/>
                    <a:pt x="25" y="38"/>
                  </a:cubicBezTo>
                  <a:cubicBezTo>
                    <a:pt x="24" y="44"/>
                    <a:pt x="8" y="45"/>
                    <a:pt x="10" y="36"/>
                  </a:cubicBezTo>
                  <a:cubicBezTo>
                    <a:pt x="20" y="36"/>
                    <a:pt x="26" y="33"/>
                    <a:pt x="27" y="25"/>
                  </a:cubicBezTo>
                  <a:cubicBezTo>
                    <a:pt x="24" y="18"/>
                    <a:pt x="3" y="23"/>
                    <a:pt x="0" y="10"/>
                  </a:cubicBezTo>
                  <a:cubicBezTo>
                    <a:pt x="5" y="10"/>
                    <a:pt x="11" y="10"/>
                    <a:pt x="17" y="10"/>
                  </a:cubicBezTo>
                  <a:cubicBezTo>
                    <a:pt x="23" y="10"/>
                    <a:pt x="25" y="4"/>
                    <a:pt x="30" y="2"/>
                  </a:cubicBezTo>
                  <a:cubicBezTo>
                    <a:pt x="40" y="0"/>
                    <a:pt x="46" y="4"/>
                    <a:pt x="55" y="4"/>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354"/>
            <p:cNvSpPr/>
            <p:nvPr/>
          </p:nvSpPr>
          <p:spPr bwMode="auto">
            <a:xfrm>
              <a:off x="6092825" y="3960812"/>
              <a:ext cx="244475" cy="203200"/>
            </a:xfrm>
            <a:custGeom>
              <a:avLst/>
              <a:gdLst>
                <a:gd name="T0" fmla="*/ 92 w 96"/>
                <a:gd name="T1" fmla="*/ 10 h 80"/>
                <a:gd name="T2" fmla="*/ 90 w 96"/>
                <a:gd name="T3" fmla="*/ 8 h 80"/>
                <a:gd name="T4" fmla="*/ 85 w 96"/>
                <a:gd name="T5" fmla="*/ 17 h 80"/>
                <a:gd name="T6" fmla="*/ 90 w 96"/>
                <a:gd name="T7" fmla="*/ 32 h 80"/>
                <a:gd name="T8" fmla="*/ 92 w 96"/>
                <a:gd name="T9" fmla="*/ 32 h 80"/>
                <a:gd name="T10" fmla="*/ 96 w 96"/>
                <a:gd name="T11" fmla="*/ 38 h 80"/>
                <a:gd name="T12" fmla="*/ 90 w 96"/>
                <a:gd name="T13" fmla="*/ 38 h 80"/>
                <a:gd name="T14" fmla="*/ 88 w 96"/>
                <a:gd name="T15" fmla="*/ 45 h 80"/>
                <a:gd name="T16" fmla="*/ 92 w 96"/>
                <a:gd name="T17" fmla="*/ 49 h 80"/>
                <a:gd name="T18" fmla="*/ 90 w 96"/>
                <a:gd name="T19" fmla="*/ 62 h 80"/>
                <a:gd name="T20" fmla="*/ 77 w 96"/>
                <a:gd name="T21" fmla="*/ 66 h 80"/>
                <a:gd name="T22" fmla="*/ 53 w 96"/>
                <a:gd name="T23" fmla="*/ 62 h 80"/>
                <a:gd name="T24" fmla="*/ 45 w 96"/>
                <a:gd name="T25" fmla="*/ 73 h 80"/>
                <a:gd name="T26" fmla="*/ 0 w 96"/>
                <a:gd name="T27" fmla="*/ 73 h 80"/>
                <a:gd name="T28" fmla="*/ 6 w 96"/>
                <a:gd name="T29" fmla="*/ 60 h 80"/>
                <a:gd name="T30" fmla="*/ 19 w 96"/>
                <a:gd name="T31" fmla="*/ 55 h 80"/>
                <a:gd name="T32" fmla="*/ 17 w 96"/>
                <a:gd name="T33" fmla="*/ 47 h 80"/>
                <a:gd name="T34" fmla="*/ 40 w 96"/>
                <a:gd name="T35" fmla="*/ 23 h 80"/>
                <a:gd name="T36" fmla="*/ 47 w 96"/>
                <a:gd name="T37" fmla="*/ 21 h 80"/>
                <a:gd name="T38" fmla="*/ 51 w 96"/>
                <a:gd name="T39" fmla="*/ 17 h 80"/>
                <a:gd name="T40" fmla="*/ 64 w 96"/>
                <a:gd name="T41" fmla="*/ 15 h 80"/>
                <a:gd name="T42" fmla="*/ 66 w 96"/>
                <a:gd name="T43" fmla="*/ 10 h 80"/>
                <a:gd name="T44" fmla="*/ 73 w 96"/>
                <a:gd name="T45" fmla="*/ 8 h 80"/>
                <a:gd name="T46" fmla="*/ 92 w 96"/>
                <a:gd name="T4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0">
                  <a:moveTo>
                    <a:pt x="92" y="10"/>
                  </a:moveTo>
                  <a:cubicBezTo>
                    <a:pt x="90" y="11"/>
                    <a:pt x="90" y="10"/>
                    <a:pt x="90" y="8"/>
                  </a:cubicBezTo>
                  <a:cubicBezTo>
                    <a:pt x="86" y="9"/>
                    <a:pt x="88" y="15"/>
                    <a:pt x="85" y="17"/>
                  </a:cubicBezTo>
                  <a:cubicBezTo>
                    <a:pt x="85" y="23"/>
                    <a:pt x="88" y="27"/>
                    <a:pt x="90" y="32"/>
                  </a:cubicBezTo>
                  <a:cubicBezTo>
                    <a:pt x="90" y="34"/>
                    <a:pt x="92" y="33"/>
                    <a:pt x="92" y="32"/>
                  </a:cubicBezTo>
                  <a:cubicBezTo>
                    <a:pt x="95" y="32"/>
                    <a:pt x="93" y="38"/>
                    <a:pt x="96" y="38"/>
                  </a:cubicBezTo>
                  <a:cubicBezTo>
                    <a:pt x="95" y="42"/>
                    <a:pt x="92" y="39"/>
                    <a:pt x="90" y="38"/>
                  </a:cubicBezTo>
                  <a:cubicBezTo>
                    <a:pt x="92" y="41"/>
                    <a:pt x="88" y="45"/>
                    <a:pt x="88" y="45"/>
                  </a:cubicBezTo>
                  <a:cubicBezTo>
                    <a:pt x="88" y="46"/>
                    <a:pt x="92" y="49"/>
                    <a:pt x="92" y="49"/>
                  </a:cubicBezTo>
                  <a:cubicBezTo>
                    <a:pt x="92" y="52"/>
                    <a:pt x="86" y="56"/>
                    <a:pt x="90" y="62"/>
                  </a:cubicBezTo>
                  <a:cubicBezTo>
                    <a:pt x="83" y="61"/>
                    <a:pt x="83" y="67"/>
                    <a:pt x="77" y="66"/>
                  </a:cubicBezTo>
                  <a:cubicBezTo>
                    <a:pt x="75" y="49"/>
                    <a:pt x="55" y="73"/>
                    <a:pt x="53" y="62"/>
                  </a:cubicBezTo>
                  <a:cubicBezTo>
                    <a:pt x="47" y="64"/>
                    <a:pt x="41" y="65"/>
                    <a:pt x="45" y="73"/>
                  </a:cubicBezTo>
                  <a:cubicBezTo>
                    <a:pt x="33" y="54"/>
                    <a:pt x="14" y="80"/>
                    <a:pt x="0" y="73"/>
                  </a:cubicBezTo>
                  <a:cubicBezTo>
                    <a:pt x="1" y="67"/>
                    <a:pt x="6" y="66"/>
                    <a:pt x="6" y="60"/>
                  </a:cubicBezTo>
                  <a:cubicBezTo>
                    <a:pt x="11" y="60"/>
                    <a:pt x="18" y="60"/>
                    <a:pt x="19" y="55"/>
                  </a:cubicBezTo>
                  <a:cubicBezTo>
                    <a:pt x="20" y="52"/>
                    <a:pt x="16" y="48"/>
                    <a:pt x="17" y="47"/>
                  </a:cubicBezTo>
                  <a:cubicBezTo>
                    <a:pt x="24" y="34"/>
                    <a:pt x="25" y="32"/>
                    <a:pt x="40" y="23"/>
                  </a:cubicBezTo>
                  <a:cubicBezTo>
                    <a:pt x="43" y="22"/>
                    <a:pt x="45" y="22"/>
                    <a:pt x="47" y="21"/>
                  </a:cubicBezTo>
                  <a:cubicBezTo>
                    <a:pt x="48" y="20"/>
                    <a:pt x="50" y="17"/>
                    <a:pt x="51" y="17"/>
                  </a:cubicBezTo>
                  <a:cubicBezTo>
                    <a:pt x="55" y="15"/>
                    <a:pt x="60" y="18"/>
                    <a:pt x="64" y="15"/>
                  </a:cubicBezTo>
                  <a:cubicBezTo>
                    <a:pt x="65" y="14"/>
                    <a:pt x="66" y="10"/>
                    <a:pt x="66" y="10"/>
                  </a:cubicBezTo>
                  <a:cubicBezTo>
                    <a:pt x="67" y="10"/>
                    <a:pt x="74" y="17"/>
                    <a:pt x="73" y="8"/>
                  </a:cubicBezTo>
                  <a:cubicBezTo>
                    <a:pt x="80" y="11"/>
                    <a:pt x="91" y="0"/>
                    <a:pt x="92" y="1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355"/>
            <p:cNvSpPr/>
            <p:nvPr/>
          </p:nvSpPr>
          <p:spPr bwMode="auto">
            <a:xfrm>
              <a:off x="7216775" y="4019550"/>
              <a:ext cx="180975" cy="127000"/>
            </a:xfrm>
            <a:custGeom>
              <a:avLst/>
              <a:gdLst>
                <a:gd name="T0" fmla="*/ 65 w 71"/>
                <a:gd name="T1" fmla="*/ 45 h 50"/>
                <a:gd name="T2" fmla="*/ 28 w 71"/>
                <a:gd name="T3" fmla="*/ 50 h 50"/>
                <a:gd name="T4" fmla="*/ 0 w 71"/>
                <a:gd name="T5" fmla="*/ 39 h 50"/>
                <a:gd name="T6" fmla="*/ 7 w 71"/>
                <a:gd name="T7" fmla="*/ 15 h 50"/>
                <a:gd name="T8" fmla="*/ 13 w 71"/>
                <a:gd name="T9" fmla="*/ 13 h 50"/>
                <a:gd name="T10" fmla="*/ 24 w 71"/>
                <a:gd name="T11" fmla="*/ 5 h 50"/>
                <a:gd name="T12" fmla="*/ 39 w 71"/>
                <a:gd name="T13" fmla="*/ 0 h 50"/>
                <a:gd name="T14" fmla="*/ 67 w 71"/>
                <a:gd name="T15" fmla="*/ 17 h 50"/>
                <a:gd name="T16" fmla="*/ 65 w 71"/>
                <a:gd name="T17"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0">
                  <a:moveTo>
                    <a:pt x="65" y="45"/>
                  </a:moveTo>
                  <a:cubicBezTo>
                    <a:pt x="53" y="50"/>
                    <a:pt x="40" y="43"/>
                    <a:pt x="28" y="50"/>
                  </a:cubicBezTo>
                  <a:cubicBezTo>
                    <a:pt x="20" y="45"/>
                    <a:pt x="12" y="41"/>
                    <a:pt x="0" y="39"/>
                  </a:cubicBezTo>
                  <a:cubicBezTo>
                    <a:pt x="4" y="32"/>
                    <a:pt x="2" y="22"/>
                    <a:pt x="7" y="15"/>
                  </a:cubicBezTo>
                  <a:cubicBezTo>
                    <a:pt x="8" y="14"/>
                    <a:pt x="12" y="14"/>
                    <a:pt x="13" y="13"/>
                  </a:cubicBezTo>
                  <a:cubicBezTo>
                    <a:pt x="16" y="10"/>
                    <a:pt x="18" y="8"/>
                    <a:pt x="24" y="5"/>
                  </a:cubicBezTo>
                  <a:cubicBezTo>
                    <a:pt x="28" y="2"/>
                    <a:pt x="31" y="0"/>
                    <a:pt x="39" y="0"/>
                  </a:cubicBezTo>
                  <a:cubicBezTo>
                    <a:pt x="44" y="1"/>
                    <a:pt x="64" y="11"/>
                    <a:pt x="67" y="17"/>
                  </a:cubicBezTo>
                  <a:cubicBezTo>
                    <a:pt x="70" y="24"/>
                    <a:pt x="71" y="37"/>
                    <a:pt x="65" y="4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356"/>
            <p:cNvSpPr>
              <a:spLocks noEditPoints="1"/>
            </p:cNvSpPr>
            <p:nvPr/>
          </p:nvSpPr>
          <p:spPr bwMode="auto">
            <a:xfrm>
              <a:off x="2482850" y="4133850"/>
              <a:ext cx="134938" cy="166688"/>
            </a:xfrm>
            <a:custGeom>
              <a:avLst/>
              <a:gdLst>
                <a:gd name="T0" fmla="*/ 13 w 53"/>
                <a:gd name="T1" fmla="*/ 47 h 65"/>
                <a:gd name="T2" fmla="*/ 11 w 53"/>
                <a:gd name="T3" fmla="*/ 50 h 65"/>
                <a:gd name="T4" fmla="*/ 2 w 53"/>
                <a:gd name="T5" fmla="*/ 11 h 65"/>
                <a:gd name="T6" fmla="*/ 13 w 53"/>
                <a:gd name="T7" fmla="*/ 0 h 65"/>
                <a:gd name="T8" fmla="*/ 47 w 53"/>
                <a:gd name="T9" fmla="*/ 0 h 65"/>
                <a:gd name="T10" fmla="*/ 52 w 53"/>
                <a:gd name="T11" fmla="*/ 39 h 65"/>
                <a:gd name="T12" fmla="*/ 37 w 53"/>
                <a:gd name="T13" fmla="*/ 58 h 65"/>
                <a:gd name="T14" fmla="*/ 19 w 53"/>
                <a:gd name="T15" fmla="*/ 65 h 65"/>
                <a:gd name="T16" fmla="*/ 13 w 53"/>
                <a:gd name="T17" fmla="*/ 47 h 65"/>
                <a:gd name="T18" fmla="*/ 15 w 53"/>
                <a:gd name="T19" fmla="*/ 22 h 65"/>
                <a:gd name="T20" fmla="*/ 26 w 53"/>
                <a:gd name="T21" fmla="*/ 26 h 65"/>
                <a:gd name="T22" fmla="*/ 32 w 53"/>
                <a:gd name="T23" fmla="*/ 15 h 65"/>
                <a:gd name="T24" fmla="*/ 22 w 53"/>
                <a:gd name="T25" fmla="*/ 11 h 65"/>
                <a:gd name="T26" fmla="*/ 15 w 53"/>
                <a:gd name="T2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65">
                  <a:moveTo>
                    <a:pt x="13" y="47"/>
                  </a:moveTo>
                  <a:cubicBezTo>
                    <a:pt x="12" y="44"/>
                    <a:pt x="11" y="47"/>
                    <a:pt x="11" y="50"/>
                  </a:cubicBezTo>
                  <a:cubicBezTo>
                    <a:pt x="1" y="44"/>
                    <a:pt x="0" y="22"/>
                    <a:pt x="2" y="11"/>
                  </a:cubicBezTo>
                  <a:cubicBezTo>
                    <a:pt x="12" y="14"/>
                    <a:pt x="12" y="6"/>
                    <a:pt x="13" y="0"/>
                  </a:cubicBezTo>
                  <a:cubicBezTo>
                    <a:pt x="23" y="3"/>
                    <a:pt x="36" y="1"/>
                    <a:pt x="47" y="0"/>
                  </a:cubicBezTo>
                  <a:cubicBezTo>
                    <a:pt x="53" y="9"/>
                    <a:pt x="46" y="30"/>
                    <a:pt x="52" y="39"/>
                  </a:cubicBezTo>
                  <a:cubicBezTo>
                    <a:pt x="45" y="44"/>
                    <a:pt x="41" y="51"/>
                    <a:pt x="37" y="58"/>
                  </a:cubicBezTo>
                  <a:cubicBezTo>
                    <a:pt x="24" y="57"/>
                    <a:pt x="20" y="55"/>
                    <a:pt x="19" y="65"/>
                  </a:cubicBezTo>
                  <a:cubicBezTo>
                    <a:pt x="13" y="61"/>
                    <a:pt x="4" y="54"/>
                    <a:pt x="13" y="47"/>
                  </a:cubicBezTo>
                  <a:close/>
                  <a:moveTo>
                    <a:pt x="15" y="22"/>
                  </a:moveTo>
                  <a:cubicBezTo>
                    <a:pt x="24" y="16"/>
                    <a:pt x="18" y="26"/>
                    <a:pt x="26" y="26"/>
                  </a:cubicBezTo>
                  <a:cubicBezTo>
                    <a:pt x="29" y="23"/>
                    <a:pt x="29" y="18"/>
                    <a:pt x="32" y="15"/>
                  </a:cubicBezTo>
                  <a:cubicBezTo>
                    <a:pt x="25" y="18"/>
                    <a:pt x="26" y="3"/>
                    <a:pt x="22" y="11"/>
                  </a:cubicBezTo>
                  <a:cubicBezTo>
                    <a:pt x="30" y="17"/>
                    <a:pt x="15" y="17"/>
                    <a:pt x="15" y="2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357"/>
            <p:cNvSpPr/>
            <p:nvPr/>
          </p:nvSpPr>
          <p:spPr bwMode="auto">
            <a:xfrm>
              <a:off x="5605463" y="4230687"/>
              <a:ext cx="131763" cy="150813"/>
            </a:xfrm>
            <a:custGeom>
              <a:avLst/>
              <a:gdLst>
                <a:gd name="T0" fmla="*/ 45 w 52"/>
                <a:gd name="T1" fmla="*/ 7 h 59"/>
                <a:gd name="T2" fmla="*/ 47 w 52"/>
                <a:gd name="T3" fmla="*/ 33 h 59"/>
                <a:gd name="T4" fmla="*/ 51 w 52"/>
                <a:gd name="T5" fmla="*/ 39 h 59"/>
                <a:gd name="T6" fmla="*/ 41 w 52"/>
                <a:gd name="T7" fmla="*/ 42 h 59"/>
                <a:gd name="T8" fmla="*/ 21 w 52"/>
                <a:gd name="T9" fmla="*/ 55 h 59"/>
                <a:gd name="T10" fmla="*/ 13 w 52"/>
                <a:gd name="T11" fmla="*/ 48 h 59"/>
                <a:gd name="T12" fmla="*/ 0 w 52"/>
                <a:gd name="T13" fmla="*/ 55 h 59"/>
                <a:gd name="T14" fmla="*/ 6 w 52"/>
                <a:gd name="T15" fmla="*/ 24 h 59"/>
                <a:gd name="T16" fmla="*/ 15 w 52"/>
                <a:gd name="T17" fmla="*/ 22 h 59"/>
                <a:gd name="T18" fmla="*/ 45 w 52"/>
                <a:gd name="T19"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9">
                  <a:moveTo>
                    <a:pt x="45" y="7"/>
                  </a:moveTo>
                  <a:cubicBezTo>
                    <a:pt x="41" y="20"/>
                    <a:pt x="48" y="19"/>
                    <a:pt x="47" y="33"/>
                  </a:cubicBezTo>
                  <a:cubicBezTo>
                    <a:pt x="48" y="35"/>
                    <a:pt x="52" y="35"/>
                    <a:pt x="51" y="39"/>
                  </a:cubicBezTo>
                  <a:cubicBezTo>
                    <a:pt x="46" y="42"/>
                    <a:pt x="47" y="39"/>
                    <a:pt x="41" y="42"/>
                  </a:cubicBezTo>
                  <a:cubicBezTo>
                    <a:pt x="33" y="45"/>
                    <a:pt x="31" y="54"/>
                    <a:pt x="21" y="55"/>
                  </a:cubicBezTo>
                  <a:cubicBezTo>
                    <a:pt x="14" y="56"/>
                    <a:pt x="18" y="47"/>
                    <a:pt x="13" y="48"/>
                  </a:cubicBezTo>
                  <a:cubicBezTo>
                    <a:pt x="9" y="54"/>
                    <a:pt x="8" y="59"/>
                    <a:pt x="0" y="55"/>
                  </a:cubicBezTo>
                  <a:cubicBezTo>
                    <a:pt x="14" y="49"/>
                    <a:pt x="2" y="40"/>
                    <a:pt x="6" y="24"/>
                  </a:cubicBezTo>
                  <a:cubicBezTo>
                    <a:pt x="8" y="23"/>
                    <a:pt x="11" y="22"/>
                    <a:pt x="15" y="22"/>
                  </a:cubicBezTo>
                  <a:cubicBezTo>
                    <a:pt x="16" y="10"/>
                    <a:pt x="30" y="0"/>
                    <a:pt x="45" y="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58"/>
            <p:cNvSpPr/>
            <p:nvPr/>
          </p:nvSpPr>
          <p:spPr bwMode="auto">
            <a:xfrm>
              <a:off x="6599238" y="4241800"/>
              <a:ext cx="168275" cy="168275"/>
            </a:xfrm>
            <a:custGeom>
              <a:avLst/>
              <a:gdLst>
                <a:gd name="T0" fmla="*/ 41 w 66"/>
                <a:gd name="T1" fmla="*/ 5 h 66"/>
                <a:gd name="T2" fmla="*/ 54 w 66"/>
                <a:gd name="T3" fmla="*/ 20 h 66"/>
                <a:gd name="T4" fmla="*/ 58 w 66"/>
                <a:gd name="T5" fmla="*/ 61 h 66"/>
                <a:gd name="T6" fmla="*/ 47 w 66"/>
                <a:gd name="T7" fmla="*/ 57 h 66"/>
                <a:gd name="T8" fmla="*/ 30 w 66"/>
                <a:gd name="T9" fmla="*/ 59 h 66"/>
                <a:gd name="T10" fmla="*/ 26 w 66"/>
                <a:gd name="T11" fmla="*/ 66 h 66"/>
                <a:gd name="T12" fmla="*/ 0 w 66"/>
                <a:gd name="T13" fmla="*/ 18 h 66"/>
                <a:gd name="T14" fmla="*/ 28 w 66"/>
                <a:gd name="T15" fmla="*/ 10 h 66"/>
                <a:gd name="T16" fmla="*/ 41 w 66"/>
                <a:gd name="T1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41" y="5"/>
                  </a:moveTo>
                  <a:cubicBezTo>
                    <a:pt x="46" y="10"/>
                    <a:pt x="45" y="20"/>
                    <a:pt x="54" y="20"/>
                  </a:cubicBezTo>
                  <a:cubicBezTo>
                    <a:pt x="47" y="34"/>
                    <a:pt x="66" y="45"/>
                    <a:pt x="58" y="61"/>
                  </a:cubicBezTo>
                  <a:cubicBezTo>
                    <a:pt x="52" y="61"/>
                    <a:pt x="41" y="63"/>
                    <a:pt x="47" y="57"/>
                  </a:cubicBezTo>
                  <a:cubicBezTo>
                    <a:pt x="37" y="57"/>
                    <a:pt x="40" y="62"/>
                    <a:pt x="30" y="59"/>
                  </a:cubicBezTo>
                  <a:cubicBezTo>
                    <a:pt x="28" y="60"/>
                    <a:pt x="26" y="62"/>
                    <a:pt x="26" y="66"/>
                  </a:cubicBezTo>
                  <a:cubicBezTo>
                    <a:pt x="8" y="59"/>
                    <a:pt x="0" y="43"/>
                    <a:pt x="0" y="18"/>
                  </a:cubicBezTo>
                  <a:cubicBezTo>
                    <a:pt x="7" y="13"/>
                    <a:pt x="19" y="0"/>
                    <a:pt x="28" y="10"/>
                  </a:cubicBezTo>
                  <a:cubicBezTo>
                    <a:pt x="34" y="10"/>
                    <a:pt x="41" y="11"/>
                    <a:pt x="41" y="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59"/>
            <p:cNvSpPr/>
            <p:nvPr/>
          </p:nvSpPr>
          <p:spPr bwMode="auto">
            <a:xfrm>
              <a:off x="3254375" y="4325937"/>
              <a:ext cx="158750" cy="122238"/>
            </a:xfrm>
            <a:custGeom>
              <a:avLst/>
              <a:gdLst>
                <a:gd name="T0" fmla="*/ 32 w 62"/>
                <a:gd name="T1" fmla="*/ 0 h 48"/>
                <a:gd name="T2" fmla="*/ 34 w 62"/>
                <a:gd name="T3" fmla="*/ 15 h 48"/>
                <a:gd name="T4" fmla="*/ 49 w 62"/>
                <a:gd name="T5" fmla="*/ 9 h 48"/>
                <a:gd name="T6" fmla="*/ 62 w 62"/>
                <a:gd name="T7" fmla="*/ 18 h 48"/>
                <a:gd name="T8" fmla="*/ 49 w 62"/>
                <a:gd name="T9" fmla="*/ 22 h 48"/>
                <a:gd name="T10" fmla="*/ 55 w 62"/>
                <a:gd name="T11" fmla="*/ 30 h 48"/>
                <a:gd name="T12" fmla="*/ 45 w 62"/>
                <a:gd name="T13" fmla="*/ 30 h 48"/>
                <a:gd name="T14" fmla="*/ 38 w 62"/>
                <a:gd name="T15" fmla="*/ 41 h 48"/>
                <a:gd name="T16" fmla="*/ 17 w 62"/>
                <a:gd name="T17" fmla="*/ 37 h 48"/>
                <a:gd name="T18" fmla="*/ 0 w 62"/>
                <a:gd name="T19" fmla="*/ 43 h 48"/>
                <a:gd name="T20" fmla="*/ 2 w 62"/>
                <a:gd name="T21" fmla="*/ 13 h 48"/>
                <a:gd name="T22" fmla="*/ 12 w 62"/>
                <a:gd name="T23" fmla="*/ 5 h 48"/>
                <a:gd name="T24" fmla="*/ 32 w 62"/>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8">
                  <a:moveTo>
                    <a:pt x="32" y="0"/>
                  </a:moveTo>
                  <a:cubicBezTo>
                    <a:pt x="42" y="1"/>
                    <a:pt x="32" y="10"/>
                    <a:pt x="34" y="15"/>
                  </a:cubicBezTo>
                  <a:cubicBezTo>
                    <a:pt x="37" y="20"/>
                    <a:pt x="52" y="18"/>
                    <a:pt x="49" y="9"/>
                  </a:cubicBezTo>
                  <a:cubicBezTo>
                    <a:pt x="53" y="12"/>
                    <a:pt x="55" y="17"/>
                    <a:pt x="62" y="18"/>
                  </a:cubicBezTo>
                  <a:cubicBezTo>
                    <a:pt x="59" y="25"/>
                    <a:pt x="57" y="23"/>
                    <a:pt x="49" y="22"/>
                  </a:cubicBezTo>
                  <a:cubicBezTo>
                    <a:pt x="48" y="27"/>
                    <a:pt x="50" y="31"/>
                    <a:pt x="55" y="30"/>
                  </a:cubicBezTo>
                  <a:cubicBezTo>
                    <a:pt x="54" y="37"/>
                    <a:pt x="46" y="35"/>
                    <a:pt x="45" y="30"/>
                  </a:cubicBezTo>
                  <a:cubicBezTo>
                    <a:pt x="37" y="33"/>
                    <a:pt x="41" y="37"/>
                    <a:pt x="38" y="41"/>
                  </a:cubicBezTo>
                  <a:cubicBezTo>
                    <a:pt x="31" y="36"/>
                    <a:pt x="23" y="44"/>
                    <a:pt x="17" y="37"/>
                  </a:cubicBezTo>
                  <a:cubicBezTo>
                    <a:pt x="14" y="44"/>
                    <a:pt x="8" y="48"/>
                    <a:pt x="0" y="43"/>
                  </a:cubicBezTo>
                  <a:cubicBezTo>
                    <a:pt x="3" y="36"/>
                    <a:pt x="1" y="24"/>
                    <a:pt x="2" y="13"/>
                  </a:cubicBezTo>
                  <a:cubicBezTo>
                    <a:pt x="5" y="10"/>
                    <a:pt x="8" y="7"/>
                    <a:pt x="12" y="5"/>
                  </a:cubicBezTo>
                  <a:cubicBezTo>
                    <a:pt x="20" y="3"/>
                    <a:pt x="31" y="12"/>
                    <a:pt x="32" y="0"/>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60"/>
            <p:cNvSpPr>
              <a:spLocks noEditPoints="1"/>
            </p:cNvSpPr>
            <p:nvPr/>
          </p:nvSpPr>
          <p:spPr bwMode="auto">
            <a:xfrm>
              <a:off x="1830388" y="4271962"/>
              <a:ext cx="619125" cy="458788"/>
            </a:xfrm>
            <a:custGeom>
              <a:avLst/>
              <a:gdLst>
                <a:gd name="T0" fmla="*/ 145 w 243"/>
                <a:gd name="T1" fmla="*/ 54 h 180"/>
                <a:gd name="T2" fmla="*/ 142 w 243"/>
                <a:gd name="T3" fmla="*/ 77 h 180"/>
                <a:gd name="T4" fmla="*/ 153 w 243"/>
                <a:gd name="T5" fmla="*/ 58 h 180"/>
                <a:gd name="T6" fmla="*/ 185 w 243"/>
                <a:gd name="T7" fmla="*/ 36 h 180"/>
                <a:gd name="T8" fmla="*/ 198 w 243"/>
                <a:gd name="T9" fmla="*/ 43 h 180"/>
                <a:gd name="T10" fmla="*/ 220 w 243"/>
                <a:gd name="T11" fmla="*/ 92 h 180"/>
                <a:gd name="T12" fmla="*/ 198 w 243"/>
                <a:gd name="T13" fmla="*/ 111 h 180"/>
                <a:gd name="T14" fmla="*/ 185 w 243"/>
                <a:gd name="T15" fmla="*/ 135 h 180"/>
                <a:gd name="T16" fmla="*/ 220 w 243"/>
                <a:gd name="T17" fmla="*/ 126 h 180"/>
                <a:gd name="T18" fmla="*/ 226 w 243"/>
                <a:gd name="T19" fmla="*/ 129 h 180"/>
                <a:gd name="T20" fmla="*/ 230 w 243"/>
                <a:gd name="T21" fmla="*/ 137 h 180"/>
                <a:gd name="T22" fmla="*/ 209 w 243"/>
                <a:gd name="T23" fmla="*/ 159 h 180"/>
                <a:gd name="T24" fmla="*/ 190 w 243"/>
                <a:gd name="T25" fmla="*/ 152 h 180"/>
                <a:gd name="T26" fmla="*/ 162 w 243"/>
                <a:gd name="T27" fmla="*/ 154 h 180"/>
                <a:gd name="T28" fmla="*/ 136 w 243"/>
                <a:gd name="T29" fmla="*/ 135 h 180"/>
                <a:gd name="T30" fmla="*/ 121 w 243"/>
                <a:gd name="T31" fmla="*/ 144 h 180"/>
                <a:gd name="T32" fmla="*/ 89 w 243"/>
                <a:gd name="T33" fmla="*/ 131 h 180"/>
                <a:gd name="T34" fmla="*/ 104 w 243"/>
                <a:gd name="T35" fmla="*/ 122 h 180"/>
                <a:gd name="T36" fmla="*/ 87 w 243"/>
                <a:gd name="T37" fmla="*/ 114 h 180"/>
                <a:gd name="T38" fmla="*/ 80 w 243"/>
                <a:gd name="T39" fmla="*/ 126 h 180"/>
                <a:gd name="T40" fmla="*/ 85 w 243"/>
                <a:gd name="T41" fmla="*/ 148 h 180"/>
                <a:gd name="T42" fmla="*/ 108 w 243"/>
                <a:gd name="T43" fmla="*/ 176 h 180"/>
                <a:gd name="T44" fmla="*/ 59 w 243"/>
                <a:gd name="T45" fmla="*/ 171 h 180"/>
                <a:gd name="T46" fmla="*/ 59 w 243"/>
                <a:gd name="T47" fmla="*/ 135 h 180"/>
                <a:gd name="T48" fmla="*/ 35 w 243"/>
                <a:gd name="T49" fmla="*/ 131 h 180"/>
                <a:gd name="T50" fmla="*/ 33 w 243"/>
                <a:gd name="T51" fmla="*/ 129 h 180"/>
                <a:gd name="T52" fmla="*/ 18 w 243"/>
                <a:gd name="T53" fmla="*/ 120 h 180"/>
                <a:gd name="T54" fmla="*/ 37 w 243"/>
                <a:gd name="T55" fmla="*/ 75 h 180"/>
                <a:gd name="T56" fmla="*/ 52 w 243"/>
                <a:gd name="T57" fmla="*/ 64 h 180"/>
                <a:gd name="T58" fmla="*/ 52 w 243"/>
                <a:gd name="T59" fmla="*/ 4 h 180"/>
                <a:gd name="T60" fmla="*/ 112 w 243"/>
                <a:gd name="T61" fmla="*/ 13 h 180"/>
                <a:gd name="T62" fmla="*/ 147 w 243"/>
                <a:gd name="T63" fmla="*/ 109 h 180"/>
                <a:gd name="T64" fmla="*/ 147 w 243"/>
                <a:gd name="T65" fmla="*/ 90 h 180"/>
                <a:gd name="T66" fmla="*/ 147 w 243"/>
                <a:gd name="T67" fmla="*/ 109 h 180"/>
                <a:gd name="T68" fmla="*/ 136 w 243"/>
                <a:gd name="T69" fmla="*/ 139 h 180"/>
                <a:gd name="T70" fmla="*/ 151 w 243"/>
                <a:gd name="T71" fmla="*/ 114 h 180"/>
                <a:gd name="T72" fmla="*/ 138 w 243"/>
                <a:gd name="T73" fmla="*/ 13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180">
                  <a:moveTo>
                    <a:pt x="130" y="21"/>
                  </a:moveTo>
                  <a:cubicBezTo>
                    <a:pt x="128" y="34"/>
                    <a:pt x="139" y="42"/>
                    <a:pt x="145" y="54"/>
                  </a:cubicBezTo>
                  <a:cubicBezTo>
                    <a:pt x="142" y="64"/>
                    <a:pt x="136" y="72"/>
                    <a:pt x="138" y="88"/>
                  </a:cubicBezTo>
                  <a:cubicBezTo>
                    <a:pt x="146" y="86"/>
                    <a:pt x="138" y="80"/>
                    <a:pt x="142" y="77"/>
                  </a:cubicBezTo>
                  <a:cubicBezTo>
                    <a:pt x="147" y="78"/>
                    <a:pt x="151" y="77"/>
                    <a:pt x="153" y="75"/>
                  </a:cubicBezTo>
                  <a:cubicBezTo>
                    <a:pt x="155" y="66"/>
                    <a:pt x="153" y="68"/>
                    <a:pt x="153" y="58"/>
                  </a:cubicBezTo>
                  <a:cubicBezTo>
                    <a:pt x="157" y="47"/>
                    <a:pt x="167" y="43"/>
                    <a:pt x="172" y="34"/>
                  </a:cubicBezTo>
                  <a:cubicBezTo>
                    <a:pt x="176" y="33"/>
                    <a:pt x="180" y="35"/>
                    <a:pt x="185" y="36"/>
                  </a:cubicBezTo>
                  <a:cubicBezTo>
                    <a:pt x="188" y="37"/>
                    <a:pt x="194" y="37"/>
                    <a:pt x="196" y="39"/>
                  </a:cubicBezTo>
                  <a:cubicBezTo>
                    <a:pt x="197" y="39"/>
                    <a:pt x="197" y="42"/>
                    <a:pt x="198" y="43"/>
                  </a:cubicBezTo>
                  <a:cubicBezTo>
                    <a:pt x="213" y="50"/>
                    <a:pt x="237" y="66"/>
                    <a:pt x="224" y="88"/>
                  </a:cubicBezTo>
                  <a:cubicBezTo>
                    <a:pt x="223" y="89"/>
                    <a:pt x="221" y="90"/>
                    <a:pt x="220" y="92"/>
                  </a:cubicBezTo>
                  <a:cubicBezTo>
                    <a:pt x="218" y="95"/>
                    <a:pt x="215" y="97"/>
                    <a:pt x="211" y="101"/>
                  </a:cubicBezTo>
                  <a:cubicBezTo>
                    <a:pt x="207" y="104"/>
                    <a:pt x="199" y="104"/>
                    <a:pt x="198" y="111"/>
                  </a:cubicBezTo>
                  <a:cubicBezTo>
                    <a:pt x="184" y="109"/>
                    <a:pt x="188" y="125"/>
                    <a:pt x="181" y="129"/>
                  </a:cubicBezTo>
                  <a:cubicBezTo>
                    <a:pt x="182" y="131"/>
                    <a:pt x="185" y="132"/>
                    <a:pt x="185" y="135"/>
                  </a:cubicBezTo>
                  <a:cubicBezTo>
                    <a:pt x="195" y="131"/>
                    <a:pt x="198" y="134"/>
                    <a:pt x="205" y="129"/>
                  </a:cubicBezTo>
                  <a:cubicBezTo>
                    <a:pt x="212" y="130"/>
                    <a:pt x="213" y="125"/>
                    <a:pt x="220" y="126"/>
                  </a:cubicBezTo>
                  <a:cubicBezTo>
                    <a:pt x="224" y="126"/>
                    <a:pt x="224" y="121"/>
                    <a:pt x="226" y="118"/>
                  </a:cubicBezTo>
                  <a:cubicBezTo>
                    <a:pt x="232" y="120"/>
                    <a:pt x="223" y="123"/>
                    <a:pt x="226" y="129"/>
                  </a:cubicBezTo>
                  <a:cubicBezTo>
                    <a:pt x="233" y="129"/>
                    <a:pt x="235" y="125"/>
                    <a:pt x="243" y="126"/>
                  </a:cubicBezTo>
                  <a:cubicBezTo>
                    <a:pt x="240" y="132"/>
                    <a:pt x="234" y="133"/>
                    <a:pt x="230" y="137"/>
                  </a:cubicBezTo>
                  <a:cubicBezTo>
                    <a:pt x="227" y="141"/>
                    <a:pt x="223" y="150"/>
                    <a:pt x="217" y="154"/>
                  </a:cubicBezTo>
                  <a:cubicBezTo>
                    <a:pt x="215" y="156"/>
                    <a:pt x="209" y="155"/>
                    <a:pt x="209" y="159"/>
                  </a:cubicBezTo>
                  <a:cubicBezTo>
                    <a:pt x="203" y="159"/>
                    <a:pt x="204" y="150"/>
                    <a:pt x="200" y="159"/>
                  </a:cubicBezTo>
                  <a:cubicBezTo>
                    <a:pt x="200" y="154"/>
                    <a:pt x="192" y="156"/>
                    <a:pt x="190" y="152"/>
                  </a:cubicBezTo>
                  <a:cubicBezTo>
                    <a:pt x="182" y="156"/>
                    <a:pt x="180" y="153"/>
                    <a:pt x="177" y="159"/>
                  </a:cubicBezTo>
                  <a:cubicBezTo>
                    <a:pt x="170" y="155"/>
                    <a:pt x="165" y="161"/>
                    <a:pt x="162" y="154"/>
                  </a:cubicBezTo>
                  <a:cubicBezTo>
                    <a:pt x="147" y="155"/>
                    <a:pt x="135" y="158"/>
                    <a:pt x="127" y="165"/>
                  </a:cubicBezTo>
                  <a:cubicBezTo>
                    <a:pt x="119" y="156"/>
                    <a:pt x="129" y="141"/>
                    <a:pt x="136" y="135"/>
                  </a:cubicBezTo>
                  <a:cubicBezTo>
                    <a:pt x="133" y="130"/>
                    <a:pt x="135" y="121"/>
                    <a:pt x="130" y="118"/>
                  </a:cubicBezTo>
                  <a:cubicBezTo>
                    <a:pt x="117" y="116"/>
                    <a:pt x="111" y="138"/>
                    <a:pt x="121" y="144"/>
                  </a:cubicBezTo>
                  <a:cubicBezTo>
                    <a:pt x="114" y="149"/>
                    <a:pt x="108" y="139"/>
                    <a:pt x="93" y="141"/>
                  </a:cubicBezTo>
                  <a:cubicBezTo>
                    <a:pt x="96" y="134"/>
                    <a:pt x="93" y="135"/>
                    <a:pt x="89" y="131"/>
                  </a:cubicBezTo>
                  <a:cubicBezTo>
                    <a:pt x="90" y="127"/>
                    <a:pt x="96" y="129"/>
                    <a:pt x="93" y="122"/>
                  </a:cubicBezTo>
                  <a:cubicBezTo>
                    <a:pt x="97" y="122"/>
                    <a:pt x="100" y="122"/>
                    <a:pt x="104" y="122"/>
                  </a:cubicBezTo>
                  <a:cubicBezTo>
                    <a:pt x="102" y="113"/>
                    <a:pt x="105" y="93"/>
                    <a:pt x="89" y="101"/>
                  </a:cubicBezTo>
                  <a:cubicBezTo>
                    <a:pt x="97" y="103"/>
                    <a:pt x="88" y="108"/>
                    <a:pt x="87" y="114"/>
                  </a:cubicBezTo>
                  <a:cubicBezTo>
                    <a:pt x="85" y="120"/>
                    <a:pt x="90" y="126"/>
                    <a:pt x="85" y="133"/>
                  </a:cubicBezTo>
                  <a:cubicBezTo>
                    <a:pt x="80" y="134"/>
                    <a:pt x="80" y="130"/>
                    <a:pt x="80" y="126"/>
                  </a:cubicBezTo>
                  <a:cubicBezTo>
                    <a:pt x="73" y="126"/>
                    <a:pt x="77" y="137"/>
                    <a:pt x="69" y="137"/>
                  </a:cubicBezTo>
                  <a:cubicBezTo>
                    <a:pt x="73" y="143"/>
                    <a:pt x="79" y="145"/>
                    <a:pt x="85" y="148"/>
                  </a:cubicBezTo>
                  <a:cubicBezTo>
                    <a:pt x="84" y="156"/>
                    <a:pt x="92" y="161"/>
                    <a:pt x="97" y="165"/>
                  </a:cubicBezTo>
                  <a:cubicBezTo>
                    <a:pt x="101" y="167"/>
                    <a:pt x="102" y="174"/>
                    <a:pt x="108" y="176"/>
                  </a:cubicBezTo>
                  <a:cubicBezTo>
                    <a:pt x="94" y="180"/>
                    <a:pt x="73" y="173"/>
                    <a:pt x="50" y="174"/>
                  </a:cubicBezTo>
                  <a:cubicBezTo>
                    <a:pt x="43" y="171"/>
                    <a:pt x="56" y="171"/>
                    <a:pt x="59" y="171"/>
                  </a:cubicBezTo>
                  <a:cubicBezTo>
                    <a:pt x="59" y="166"/>
                    <a:pt x="55" y="166"/>
                    <a:pt x="54" y="161"/>
                  </a:cubicBezTo>
                  <a:cubicBezTo>
                    <a:pt x="53" y="153"/>
                    <a:pt x="58" y="143"/>
                    <a:pt x="59" y="135"/>
                  </a:cubicBezTo>
                  <a:cubicBezTo>
                    <a:pt x="52" y="132"/>
                    <a:pt x="57" y="142"/>
                    <a:pt x="50" y="139"/>
                  </a:cubicBezTo>
                  <a:cubicBezTo>
                    <a:pt x="50" y="132"/>
                    <a:pt x="44" y="130"/>
                    <a:pt x="35" y="131"/>
                  </a:cubicBezTo>
                  <a:cubicBezTo>
                    <a:pt x="35" y="128"/>
                    <a:pt x="35" y="125"/>
                    <a:pt x="35" y="122"/>
                  </a:cubicBezTo>
                  <a:cubicBezTo>
                    <a:pt x="33" y="123"/>
                    <a:pt x="33" y="126"/>
                    <a:pt x="33" y="129"/>
                  </a:cubicBezTo>
                  <a:cubicBezTo>
                    <a:pt x="27" y="132"/>
                    <a:pt x="30" y="125"/>
                    <a:pt x="27" y="122"/>
                  </a:cubicBezTo>
                  <a:cubicBezTo>
                    <a:pt x="24" y="120"/>
                    <a:pt x="20" y="122"/>
                    <a:pt x="18" y="120"/>
                  </a:cubicBezTo>
                  <a:cubicBezTo>
                    <a:pt x="10" y="113"/>
                    <a:pt x="0" y="103"/>
                    <a:pt x="1" y="96"/>
                  </a:cubicBezTo>
                  <a:cubicBezTo>
                    <a:pt x="2" y="87"/>
                    <a:pt x="22" y="78"/>
                    <a:pt x="37" y="75"/>
                  </a:cubicBezTo>
                  <a:cubicBezTo>
                    <a:pt x="45" y="73"/>
                    <a:pt x="56" y="79"/>
                    <a:pt x="61" y="71"/>
                  </a:cubicBezTo>
                  <a:cubicBezTo>
                    <a:pt x="62" y="65"/>
                    <a:pt x="56" y="65"/>
                    <a:pt x="52" y="64"/>
                  </a:cubicBezTo>
                  <a:cubicBezTo>
                    <a:pt x="48" y="50"/>
                    <a:pt x="35" y="45"/>
                    <a:pt x="24" y="36"/>
                  </a:cubicBezTo>
                  <a:cubicBezTo>
                    <a:pt x="27" y="19"/>
                    <a:pt x="44" y="16"/>
                    <a:pt x="52" y="4"/>
                  </a:cubicBezTo>
                  <a:cubicBezTo>
                    <a:pt x="73" y="4"/>
                    <a:pt x="96" y="0"/>
                    <a:pt x="110" y="8"/>
                  </a:cubicBezTo>
                  <a:cubicBezTo>
                    <a:pt x="111" y="9"/>
                    <a:pt x="112" y="12"/>
                    <a:pt x="112" y="13"/>
                  </a:cubicBezTo>
                  <a:cubicBezTo>
                    <a:pt x="117" y="15"/>
                    <a:pt x="125" y="18"/>
                    <a:pt x="130" y="21"/>
                  </a:cubicBezTo>
                  <a:close/>
                  <a:moveTo>
                    <a:pt x="147" y="109"/>
                  </a:moveTo>
                  <a:cubicBezTo>
                    <a:pt x="154" y="104"/>
                    <a:pt x="145" y="104"/>
                    <a:pt x="149" y="94"/>
                  </a:cubicBezTo>
                  <a:cubicBezTo>
                    <a:pt x="147" y="94"/>
                    <a:pt x="146" y="92"/>
                    <a:pt x="147" y="90"/>
                  </a:cubicBezTo>
                  <a:cubicBezTo>
                    <a:pt x="144" y="90"/>
                    <a:pt x="141" y="90"/>
                    <a:pt x="138" y="90"/>
                  </a:cubicBezTo>
                  <a:cubicBezTo>
                    <a:pt x="141" y="96"/>
                    <a:pt x="145" y="102"/>
                    <a:pt x="147" y="109"/>
                  </a:cubicBezTo>
                  <a:close/>
                  <a:moveTo>
                    <a:pt x="138" y="133"/>
                  </a:moveTo>
                  <a:cubicBezTo>
                    <a:pt x="142" y="138"/>
                    <a:pt x="138" y="135"/>
                    <a:pt x="136" y="139"/>
                  </a:cubicBezTo>
                  <a:cubicBezTo>
                    <a:pt x="141" y="141"/>
                    <a:pt x="141" y="147"/>
                    <a:pt x="145" y="150"/>
                  </a:cubicBezTo>
                  <a:cubicBezTo>
                    <a:pt x="161" y="150"/>
                    <a:pt x="160" y="122"/>
                    <a:pt x="151" y="114"/>
                  </a:cubicBezTo>
                  <a:cubicBezTo>
                    <a:pt x="149" y="114"/>
                    <a:pt x="147" y="114"/>
                    <a:pt x="145" y="114"/>
                  </a:cubicBezTo>
                  <a:cubicBezTo>
                    <a:pt x="142" y="120"/>
                    <a:pt x="141" y="127"/>
                    <a:pt x="138" y="13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61"/>
            <p:cNvSpPr/>
            <p:nvPr/>
          </p:nvSpPr>
          <p:spPr bwMode="auto">
            <a:xfrm>
              <a:off x="6345238" y="4592637"/>
              <a:ext cx="195263" cy="166688"/>
            </a:xfrm>
            <a:custGeom>
              <a:avLst/>
              <a:gdLst>
                <a:gd name="T0" fmla="*/ 21 w 77"/>
                <a:gd name="T1" fmla="*/ 15 h 65"/>
                <a:gd name="T2" fmla="*/ 31 w 77"/>
                <a:gd name="T3" fmla="*/ 9 h 65"/>
                <a:gd name="T4" fmla="*/ 64 w 77"/>
                <a:gd name="T5" fmla="*/ 15 h 65"/>
                <a:gd name="T6" fmla="*/ 66 w 77"/>
                <a:gd name="T7" fmla="*/ 33 h 65"/>
                <a:gd name="T8" fmla="*/ 66 w 77"/>
                <a:gd name="T9" fmla="*/ 18 h 65"/>
                <a:gd name="T10" fmla="*/ 74 w 77"/>
                <a:gd name="T11" fmla="*/ 26 h 65"/>
                <a:gd name="T12" fmla="*/ 72 w 77"/>
                <a:gd name="T13" fmla="*/ 30 h 65"/>
                <a:gd name="T14" fmla="*/ 68 w 77"/>
                <a:gd name="T15" fmla="*/ 48 h 65"/>
                <a:gd name="T16" fmla="*/ 64 w 77"/>
                <a:gd name="T17" fmla="*/ 39 h 65"/>
                <a:gd name="T18" fmla="*/ 55 w 77"/>
                <a:gd name="T19" fmla="*/ 54 h 65"/>
                <a:gd name="T20" fmla="*/ 40 w 77"/>
                <a:gd name="T21" fmla="*/ 60 h 65"/>
                <a:gd name="T22" fmla="*/ 34 w 77"/>
                <a:gd name="T23" fmla="*/ 60 h 65"/>
                <a:gd name="T24" fmla="*/ 31 w 77"/>
                <a:gd name="T25" fmla="*/ 65 h 65"/>
                <a:gd name="T26" fmla="*/ 16 w 77"/>
                <a:gd name="T27" fmla="*/ 60 h 65"/>
                <a:gd name="T28" fmla="*/ 10 w 77"/>
                <a:gd name="T29" fmla="*/ 33 h 65"/>
                <a:gd name="T30" fmla="*/ 4 w 77"/>
                <a:gd name="T31" fmla="*/ 35 h 65"/>
                <a:gd name="T32" fmla="*/ 1 w 77"/>
                <a:gd name="T33" fmla="*/ 0 h 65"/>
                <a:gd name="T34" fmla="*/ 8 w 77"/>
                <a:gd name="T35" fmla="*/ 22 h 65"/>
                <a:gd name="T36" fmla="*/ 10 w 77"/>
                <a:gd name="T37" fmla="*/ 11 h 65"/>
                <a:gd name="T38" fmla="*/ 27 w 77"/>
                <a:gd name="T39" fmla="*/ 7 h 65"/>
                <a:gd name="T40" fmla="*/ 21 w 77"/>
                <a:gd name="T4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65">
                  <a:moveTo>
                    <a:pt x="21" y="15"/>
                  </a:moveTo>
                  <a:cubicBezTo>
                    <a:pt x="27" y="16"/>
                    <a:pt x="26" y="10"/>
                    <a:pt x="31" y="9"/>
                  </a:cubicBezTo>
                  <a:cubicBezTo>
                    <a:pt x="43" y="12"/>
                    <a:pt x="55" y="7"/>
                    <a:pt x="64" y="15"/>
                  </a:cubicBezTo>
                  <a:cubicBezTo>
                    <a:pt x="57" y="20"/>
                    <a:pt x="60" y="29"/>
                    <a:pt x="66" y="33"/>
                  </a:cubicBezTo>
                  <a:cubicBezTo>
                    <a:pt x="71" y="31"/>
                    <a:pt x="63" y="24"/>
                    <a:pt x="66" y="18"/>
                  </a:cubicBezTo>
                  <a:cubicBezTo>
                    <a:pt x="69" y="19"/>
                    <a:pt x="73" y="22"/>
                    <a:pt x="74" y="26"/>
                  </a:cubicBezTo>
                  <a:cubicBezTo>
                    <a:pt x="75" y="29"/>
                    <a:pt x="72" y="30"/>
                    <a:pt x="72" y="30"/>
                  </a:cubicBezTo>
                  <a:cubicBezTo>
                    <a:pt x="73" y="37"/>
                    <a:pt x="77" y="45"/>
                    <a:pt x="68" y="48"/>
                  </a:cubicBezTo>
                  <a:cubicBezTo>
                    <a:pt x="64" y="47"/>
                    <a:pt x="63" y="44"/>
                    <a:pt x="64" y="39"/>
                  </a:cubicBezTo>
                  <a:cubicBezTo>
                    <a:pt x="58" y="41"/>
                    <a:pt x="59" y="50"/>
                    <a:pt x="55" y="54"/>
                  </a:cubicBezTo>
                  <a:cubicBezTo>
                    <a:pt x="50" y="53"/>
                    <a:pt x="45" y="58"/>
                    <a:pt x="40" y="60"/>
                  </a:cubicBezTo>
                  <a:cubicBezTo>
                    <a:pt x="38" y="61"/>
                    <a:pt x="35" y="60"/>
                    <a:pt x="34" y="60"/>
                  </a:cubicBezTo>
                  <a:cubicBezTo>
                    <a:pt x="33" y="61"/>
                    <a:pt x="31" y="65"/>
                    <a:pt x="31" y="65"/>
                  </a:cubicBezTo>
                  <a:cubicBezTo>
                    <a:pt x="27" y="65"/>
                    <a:pt x="23" y="56"/>
                    <a:pt x="16" y="60"/>
                  </a:cubicBezTo>
                  <a:cubicBezTo>
                    <a:pt x="12" y="49"/>
                    <a:pt x="15" y="43"/>
                    <a:pt x="10" y="33"/>
                  </a:cubicBezTo>
                  <a:cubicBezTo>
                    <a:pt x="8" y="34"/>
                    <a:pt x="7" y="35"/>
                    <a:pt x="4" y="35"/>
                  </a:cubicBezTo>
                  <a:cubicBezTo>
                    <a:pt x="3" y="23"/>
                    <a:pt x="0" y="14"/>
                    <a:pt x="1" y="0"/>
                  </a:cubicBezTo>
                  <a:cubicBezTo>
                    <a:pt x="8" y="4"/>
                    <a:pt x="0" y="16"/>
                    <a:pt x="8" y="22"/>
                  </a:cubicBezTo>
                  <a:cubicBezTo>
                    <a:pt x="13" y="22"/>
                    <a:pt x="9" y="14"/>
                    <a:pt x="10" y="11"/>
                  </a:cubicBezTo>
                  <a:cubicBezTo>
                    <a:pt x="17" y="7"/>
                    <a:pt x="24" y="6"/>
                    <a:pt x="27" y="7"/>
                  </a:cubicBezTo>
                  <a:cubicBezTo>
                    <a:pt x="29" y="14"/>
                    <a:pt x="20" y="10"/>
                    <a:pt x="21" y="1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62"/>
            <p:cNvSpPr/>
            <p:nvPr/>
          </p:nvSpPr>
          <p:spPr bwMode="auto">
            <a:xfrm>
              <a:off x="1657350" y="4611687"/>
              <a:ext cx="201613" cy="128588"/>
            </a:xfrm>
            <a:custGeom>
              <a:avLst/>
              <a:gdLst>
                <a:gd name="T0" fmla="*/ 45 w 79"/>
                <a:gd name="T1" fmla="*/ 43 h 51"/>
                <a:gd name="T2" fmla="*/ 5 w 79"/>
                <a:gd name="T3" fmla="*/ 51 h 51"/>
                <a:gd name="T4" fmla="*/ 0 w 79"/>
                <a:gd name="T5" fmla="*/ 43 h 51"/>
                <a:gd name="T6" fmla="*/ 26 w 79"/>
                <a:gd name="T7" fmla="*/ 23 h 51"/>
                <a:gd name="T8" fmla="*/ 32 w 79"/>
                <a:gd name="T9" fmla="*/ 32 h 51"/>
                <a:gd name="T10" fmla="*/ 50 w 79"/>
                <a:gd name="T11" fmla="*/ 19 h 51"/>
                <a:gd name="T12" fmla="*/ 45 w 79"/>
                <a:gd name="T13" fmla="*/ 11 h 51"/>
                <a:gd name="T14" fmla="*/ 50 w 79"/>
                <a:gd name="T15" fmla="*/ 13 h 51"/>
                <a:gd name="T16" fmla="*/ 75 w 79"/>
                <a:gd name="T17" fmla="*/ 0 h 51"/>
                <a:gd name="T18" fmla="*/ 77 w 79"/>
                <a:gd name="T19" fmla="*/ 17 h 51"/>
                <a:gd name="T20" fmla="*/ 56 w 79"/>
                <a:gd name="T21" fmla="*/ 28 h 51"/>
                <a:gd name="T22" fmla="*/ 52 w 79"/>
                <a:gd name="T23" fmla="*/ 26 h 51"/>
                <a:gd name="T24" fmla="*/ 52 w 79"/>
                <a:gd name="T25" fmla="*/ 28 h 51"/>
                <a:gd name="T26" fmla="*/ 45 w 79"/>
                <a:gd name="T2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51">
                  <a:moveTo>
                    <a:pt x="45" y="43"/>
                  </a:moveTo>
                  <a:cubicBezTo>
                    <a:pt x="35" y="49"/>
                    <a:pt x="19" y="49"/>
                    <a:pt x="5" y="51"/>
                  </a:cubicBezTo>
                  <a:cubicBezTo>
                    <a:pt x="5" y="46"/>
                    <a:pt x="4" y="43"/>
                    <a:pt x="0" y="43"/>
                  </a:cubicBezTo>
                  <a:cubicBezTo>
                    <a:pt x="8" y="35"/>
                    <a:pt x="14" y="26"/>
                    <a:pt x="26" y="23"/>
                  </a:cubicBezTo>
                  <a:cubicBezTo>
                    <a:pt x="26" y="29"/>
                    <a:pt x="29" y="30"/>
                    <a:pt x="32" y="32"/>
                  </a:cubicBezTo>
                  <a:cubicBezTo>
                    <a:pt x="43" y="32"/>
                    <a:pt x="45" y="24"/>
                    <a:pt x="50" y="19"/>
                  </a:cubicBezTo>
                  <a:cubicBezTo>
                    <a:pt x="49" y="16"/>
                    <a:pt x="43" y="17"/>
                    <a:pt x="45" y="11"/>
                  </a:cubicBezTo>
                  <a:cubicBezTo>
                    <a:pt x="48" y="10"/>
                    <a:pt x="49" y="11"/>
                    <a:pt x="50" y="13"/>
                  </a:cubicBezTo>
                  <a:cubicBezTo>
                    <a:pt x="49" y="6"/>
                    <a:pt x="63" y="0"/>
                    <a:pt x="75" y="0"/>
                  </a:cubicBezTo>
                  <a:cubicBezTo>
                    <a:pt x="75" y="7"/>
                    <a:pt x="79" y="9"/>
                    <a:pt x="77" y="17"/>
                  </a:cubicBezTo>
                  <a:cubicBezTo>
                    <a:pt x="70" y="16"/>
                    <a:pt x="62" y="26"/>
                    <a:pt x="56" y="28"/>
                  </a:cubicBezTo>
                  <a:cubicBezTo>
                    <a:pt x="54" y="28"/>
                    <a:pt x="51" y="26"/>
                    <a:pt x="52" y="26"/>
                  </a:cubicBezTo>
                  <a:cubicBezTo>
                    <a:pt x="49" y="27"/>
                    <a:pt x="52" y="27"/>
                    <a:pt x="52" y="28"/>
                  </a:cubicBezTo>
                  <a:cubicBezTo>
                    <a:pt x="47" y="35"/>
                    <a:pt x="30" y="40"/>
                    <a:pt x="45" y="43"/>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63"/>
            <p:cNvSpPr/>
            <p:nvPr/>
          </p:nvSpPr>
          <p:spPr bwMode="auto">
            <a:xfrm>
              <a:off x="2084388" y="4779962"/>
              <a:ext cx="458788" cy="438150"/>
            </a:xfrm>
            <a:custGeom>
              <a:avLst/>
              <a:gdLst>
                <a:gd name="T0" fmla="*/ 98 w 180"/>
                <a:gd name="T1" fmla="*/ 45 h 172"/>
                <a:gd name="T2" fmla="*/ 105 w 180"/>
                <a:gd name="T3" fmla="*/ 50 h 172"/>
                <a:gd name="T4" fmla="*/ 107 w 180"/>
                <a:gd name="T5" fmla="*/ 37 h 172"/>
                <a:gd name="T6" fmla="*/ 115 w 180"/>
                <a:gd name="T7" fmla="*/ 30 h 172"/>
                <a:gd name="T8" fmla="*/ 120 w 180"/>
                <a:gd name="T9" fmla="*/ 28 h 172"/>
                <a:gd name="T10" fmla="*/ 124 w 180"/>
                <a:gd name="T11" fmla="*/ 18 h 172"/>
                <a:gd name="T12" fmla="*/ 130 w 180"/>
                <a:gd name="T13" fmla="*/ 15 h 172"/>
                <a:gd name="T14" fmla="*/ 148 w 180"/>
                <a:gd name="T15" fmla="*/ 0 h 172"/>
                <a:gd name="T16" fmla="*/ 163 w 180"/>
                <a:gd name="T17" fmla="*/ 3 h 172"/>
                <a:gd name="T18" fmla="*/ 178 w 180"/>
                <a:gd name="T19" fmla="*/ 24 h 172"/>
                <a:gd name="T20" fmla="*/ 158 w 180"/>
                <a:gd name="T21" fmla="*/ 78 h 172"/>
                <a:gd name="T22" fmla="*/ 130 w 180"/>
                <a:gd name="T23" fmla="*/ 78 h 172"/>
                <a:gd name="T24" fmla="*/ 126 w 180"/>
                <a:gd name="T25" fmla="*/ 65 h 172"/>
                <a:gd name="T26" fmla="*/ 117 w 180"/>
                <a:gd name="T27" fmla="*/ 71 h 172"/>
                <a:gd name="T28" fmla="*/ 109 w 180"/>
                <a:gd name="T29" fmla="*/ 58 h 172"/>
                <a:gd name="T30" fmla="*/ 111 w 180"/>
                <a:gd name="T31" fmla="*/ 67 h 172"/>
                <a:gd name="T32" fmla="*/ 105 w 180"/>
                <a:gd name="T33" fmla="*/ 73 h 172"/>
                <a:gd name="T34" fmla="*/ 102 w 180"/>
                <a:gd name="T35" fmla="*/ 52 h 172"/>
                <a:gd name="T36" fmla="*/ 96 w 180"/>
                <a:gd name="T37" fmla="*/ 65 h 172"/>
                <a:gd name="T38" fmla="*/ 81 w 180"/>
                <a:gd name="T39" fmla="*/ 82 h 172"/>
                <a:gd name="T40" fmla="*/ 81 w 180"/>
                <a:gd name="T41" fmla="*/ 93 h 172"/>
                <a:gd name="T42" fmla="*/ 72 w 180"/>
                <a:gd name="T43" fmla="*/ 101 h 172"/>
                <a:gd name="T44" fmla="*/ 60 w 180"/>
                <a:gd name="T45" fmla="*/ 110 h 172"/>
                <a:gd name="T46" fmla="*/ 64 w 180"/>
                <a:gd name="T47" fmla="*/ 120 h 172"/>
                <a:gd name="T48" fmla="*/ 100 w 180"/>
                <a:gd name="T49" fmla="*/ 125 h 172"/>
                <a:gd name="T50" fmla="*/ 113 w 180"/>
                <a:gd name="T51" fmla="*/ 138 h 172"/>
                <a:gd name="T52" fmla="*/ 130 w 180"/>
                <a:gd name="T53" fmla="*/ 146 h 172"/>
                <a:gd name="T54" fmla="*/ 109 w 180"/>
                <a:gd name="T55" fmla="*/ 159 h 172"/>
                <a:gd name="T56" fmla="*/ 92 w 180"/>
                <a:gd name="T57" fmla="*/ 166 h 172"/>
                <a:gd name="T58" fmla="*/ 83 w 180"/>
                <a:gd name="T59" fmla="*/ 163 h 172"/>
                <a:gd name="T60" fmla="*/ 77 w 180"/>
                <a:gd name="T61" fmla="*/ 166 h 172"/>
                <a:gd name="T62" fmla="*/ 62 w 180"/>
                <a:gd name="T63" fmla="*/ 163 h 172"/>
                <a:gd name="T64" fmla="*/ 49 w 180"/>
                <a:gd name="T65" fmla="*/ 166 h 172"/>
                <a:gd name="T66" fmla="*/ 47 w 180"/>
                <a:gd name="T67" fmla="*/ 172 h 172"/>
                <a:gd name="T68" fmla="*/ 38 w 180"/>
                <a:gd name="T69" fmla="*/ 166 h 172"/>
                <a:gd name="T70" fmla="*/ 17 w 180"/>
                <a:gd name="T71" fmla="*/ 166 h 172"/>
                <a:gd name="T72" fmla="*/ 19 w 180"/>
                <a:gd name="T73" fmla="*/ 153 h 172"/>
                <a:gd name="T74" fmla="*/ 27 w 180"/>
                <a:gd name="T75" fmla="*/ 129 h 172"/>
                <a:gd name="T76" fmla="*/ 38 w 180"/>
                <a:gd name="T77" fmla="*/ 127 h 172"/>
                <a:gd name="T78" fmla="*/ 49 w 180"/>
                <a:gd name="T79" fmla="*/ 144 h 172"/>
                <a:gd name="T80" fmla="*/ 36 w 180"/>
                <a:gd name="T81" fmla="*/ 116 h 172"/>
                <a:gd name="T82" fmla="*/ 21 w 180"/>
                <a:gd name="T83" fmla="*/ 120 h 172"/>
                <a:gd name="T84" fmla="*/ 12 w 180"/>
                <a:gd name="T85" fmla="*/ 110 h 172"/>
                <a:gd name="T86" fmla="*/ 15 w 180"/>
                <a:gd name="T87" fmla="*/ 99 h 172"/>
                <a:gd name="T88" fmla="*/ 30 w 180"/>
                <a:gd name="T89" fmla="*/ 99 h 172"/>
                <a:gd name="T90" fmla="*/ 27 w 180"/>
                <a:gd name="T91" fmla="*/ 95 h 172"/>
                <a:gd name="T92" fmla="*/ 42 w 180"/>
                <a:gd name="T93" fmla="*/ 93 h 172"/>
                <a:gd name="T94" fmla="*/ 12 w 180"/>
                <a:gd name="T95" fmla="*/ 69 h 172"/>
                <a:gd name="T96" fmla="*/ 0 w 180"/>
                <a:gd name="T97" fmla="*/ 52 h 172"/>
                <a:gd name="T98" fmla="*/ 49 w 180"/>
                <a:gd name="T99" fmla="*/ 22 h 172"/>
                <a:gd name="T100" fmla="*/ 60 w 180"/>
                <a:gd name="T101" fmla="*/ 26 h 172"/>
                <a:gd name="T102" fmla="*/ 70 w 180"/>
                <a:gd name="T103" fmla="*/ 26 h 172"/>
                <a:gd name="T104" fmla="*/ 72 w 180"/>
                <a:gd name="T105" fmla="*/ 30 h 172"/>
                <a:gd name="T106" fmla="*/ 77 w 180"/>
                <a:gd name="T107" fmla="*/ 30 h 172"/>
                <a:gd name="T108" fmla="*/ 105 w 180"/>
                <a:gd name="T109" fmla="*/ 35 h 172"/>
                <a:gd name="T110" fmla="*/ 98 w 180"/>
                <a:gd name="T111" fmla="*/ 4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172">
                  <a:moveTo>
                    <a:pt x="98" y="45"/>
                  </a:moveTo>
                  <a:cubicBezTo>
                    <a:pt x="100" y="47"/>
                    <a:pt x="102" y="49"/>
                    <a:pt x="105" y="50"/>
                  </a:cubicBezTo>
                  <a:cubicBezTo>
                    <a:pt x="107" y="48"/>
                    <a:pt x="105" y="43"/>
                    <a:pt x="107" y="37"/>
                  </a:cubicBezTo>
                  <a:cubicBezTo>
                    <a:pt x="114" y="39"/>
                    <a:pt x="112" y="34"/>
                    <a:pt x="115" y="30"/>
                  </a:cubicBezTo>
                  <a:cubicBezTo>
                    <a:pt x="116" y="29"/>
                    <a:pt x="119" y="29"/>
                    <a:pt x="120" y="28"/>
                  </a:cubicBezTo>
                  <a:cubicBezTo>
                    <a:pt x="121" y="26"/>
                    <a:pt x="122" y="20"/>
                    <a:pt x="124" y="18"/>
                  </a:cubicBezTo>
                  <a:cubicBezTo>
                    <a:pt x="126" y="16"/>
                    <a:pt x="128" y="17"/>
                    <a:pt x="130" y="15"/>
                  </a:cubicBezTo>
                  <a:cubicBezTo>
                    <a:pt x="138" y="10"/>
                    <a:pt x="136" y="2"/>
                    <a:pt x="148" y="0"/>
                  </a:cubicBezTo>
                  <a:cubicBezTo>
                    <a:pt x="152" y="0"/>
                    <a:pt x="157" y="5"/>
                    <a:pt x="163" y="3"/>
                  </a:cubicBezTo>
                  <a:cubicBezTo>
                    <a:pt x="167" y="10"/>
                    <a:pt x="173" y="17"/>
                    <a:pt x="178" y="24"/>
                  </a:cubicBezTo>
                  <a:cubicBezTo>
                    <a:pt x="180" y="50"/>
                    <a:pt x="169" y="60"/>
                    <a:pt x="158" y="78"/>
                  </a:cubicBezTo>
                  <a:cubicBezTo>
                    <a:pt x="146" y="83"/>
                    <a:pt x="140" y="73"/>
                    <a:pt x="130" y="78"/>
                  </a:cubicBezTo>
                  <a:cubicBezTo>
                    <a:pt x="130" y="72"/>
                    <a:pt x="129" y="67"/>
                    <a:pt x="126" y="65"/>
                  </a:cubicBezTo>
                  <a:cubicBezTo>
                    <a:pt x="118" y="62"/>
                    <a:pt x="126" y="74"/>
                    <a:pt x="117" y="71"/>
                  </a:cubicBezTo>
                  <a:cubicBezTo>
                    <a:pt x="117" y="65"/>
                    <a:pt x="114" y="61"/>
                    <a:pt x="109" y="58"/>
                  </a:cubicBezTo>
                  <a:cubicBezTo>
                    <a:pt x="101" y="62"/>
                    <a:pt x="114" y="61"/>
                    <a:pt x="111" y="67"/>
                  </a:cubicBezTo>
                  <a:cubicBezTo>
                    <a:pt x="105" y="65"/>
                    <a:pt x="107" y="71"/>
                    <a:pt x="105" y="73"/>
                  </a:cubicBezTo>
                  <a:cubicBezTo>
                    <a:pt x="98" y="68"/>
                    <a:pt x="102" y="61"/>
                    <a:pt x="102" y="52"/>
                  </a:cubicBezTo>
                  <a:cubicBezTo>
                    <a:pt x="96" y="52"/>
                    <a:pt x="97" y="59"/>
                    <a:pt x="96" y="65"/>
                  </a:cubicBezTo>
                  <a:cubicBezTo>
                    <a:pt x="85" y="64"/>
                    <a:pt x="92" y="82"/>
                    <a:pt x="81" y="82"/>
                  </a:cubicBezTo>
                  <a:cubicBezTo>
                    <a:pt x="81" y="85"/>
                    <a:pt x="81" y="89"/>
                    <a:pt x="81" y="93"/>
                  </a:cubicBezTo>
                  <a:cubicBezTo>
                    <a:pt x="78" y="96"/>
                    <a:pt x="70" y="93"/>
                    <a:pt x="72" y="101"/>
                  </a:cubicBezTo>
                  <a:cubicBezTo>
                    <a:pt x="66" y="102"/>
                    <a:pt x="62" y="105"/>
                    <a:pt x="60" y="110"/>
                  </a:cubicBezTo>
                  <a:cubicBezTo>
                    <a:pt x="58" y="117"/>
                    <a:pt x="63" y="116"/>
                    <a:pt x="64" y="120"/>
                  </a:cubicBezTo>
                  <a:cubicBezTo>
                    <a:pt x="80" y="118"/>
                    <a:pt x="88" y="123"/>
                    <a:pt x="100" y="125"/>
                  </a:cubicBezTo>
                  <a:cubicBezTo>
                    <a:pt x="101" y="130"/>
                    <a:pt x="108" y="133"/>
                    <a:pt x="113" y="138"/>
                  </a:cubicBezTo>
                  <a:cubicBezTo>
                    <a:pt x="115" y="139"/>
                    <a:pt x="125" y="147"/>
                    <a:pt x="130" y="146"/>
                  </a:cubicBezTo>
                  <a:cubicBezTo>
                    <a:pt x="130" y="158"/>
                    <a:pt x="118" y="157"/>
                    <a:pt x="109" y="159"/>
                  </a:cubicBezTo>
                  <a:cubicBezTo>
                    <a:pt x="104" y="161"/>
                    <a:pt x="97" y="165"/>
                    <a:pt x="92" y="166"/>
                  </a:cubicBezTo>
                  <a:cubicBezTo>
                    <a:pt x="90" y="166"/>
                    <a:pt x="87" y="163"/>
                    <a:pt x="83" y="163"/>
                  </a:cubicBezTo>
                  <a:cubicBezTo>
                    <a:pt x="80" y="163"/>
                    <a:pt x="80" y="165"/>
                    <a:pt x="77" y="166"/>
                  </a:cubicBezTo>
                  <a:cubicBezTo>
                    <a:pt x="71" y="166"/>
                    <a:pt x="67" y="163"/>
                    <a:pt x="62" y="163"/>
                  </a:cubicBezTo>
                  <a:cubicBezTo>
                    <a:pt x="57" y="163"/>
                    <a:pt x="53" y="169"/>
                    <a:pt x="49" y="166"/>
                  </a:cubicBezTo>
                  <a:cubicBezTo>
                    <a:pt x="46" y="166"/>
                    <a:pt x="47" y="169"/>
                    <a:pt x="47" y="172"/>
                  </a:cubicBezTo>
                  <a:cubicBezTo>
                    <a:pt x="41" y="172"/>
                    <a:pt x="41" y="167"/>
                    <a:pt x="38" y="166"/>
                  </a:cubicBezTo>
                  <a:cubicBezTo>
                    <a:pt x="31" y="166"/>
                    <a:pt x="24" y="166"/>
                    <a:pt x="17" y="166"/>
                  </a:cubicBezTo>
                  <a:cubicBezTo>
                    <a:pt x="23" y="163"/>
                    <a:pt x="18" y="157"/>
                    <a:pt x="19" y="153"/>
                  </a:cubicBezTo>
                  <a:cubicBezTo>
                    <a:pt x="20" y="144"/>
                    <a:pt x="25" y="137"/>
                    <a:pt x="27" y="129"/>
                  </a:cubicBezTo>
                  <a:cubicBezTo>
                    <a:pt x="33" y="130"/>
                    <a:pt x="32" y="125"/>
                    <a:pt x="38" y="127"/>
                  </a:cubicBezTo>
                  <a:cubicBezTo>
                    <a:pt x="41" y="133"/>
                    <a:pt x="43" y="141"/>
                    <a:pt x="49" y="144"/>
                  </a:cubicBezTo>
                  <a:cubicBezTo>
                    <a:pt x="52" y="135"/>
                    <a:pt x="39" y="125"/>
                    <a:pt x="36" y="116"/>
                  </a:cubicBezTo>
                  <a:cubicBezTo>
                    <a:pt x="28" y="116"/>
                    <a:pt x="29" y="126"/>
                    <a:pt x="21" y="120"/>
                  </a:cubicBezTo>
                  <a:cubicBezTo>
                    <a:pt x="18" y="113"/>
                    <a:pt x="26" y="106"/>
                    <a:pt x="12" y="110"/>
                  </a:cubicBezTo>
                  <a:cubicBezTo>
                    <a:pt x="14" y="107"/>
                    <a:pt x="15" y="104"/>
                    <a:pt x="15" y="99"/>
                  </a:cubicBezTo>
                  <a:cubicBezTo>
                    <a:pt x="22" y="101"/>
                    <a:pt x="25" y="94"/>
                    <a:pt x="30" y="99"/>
                  </a:cubicBezTo>
                  <a:cubicBezTo>
                    <a:pt x="33" y="98"/>
                    <a:pt x="30" y="95"/>
                    <a:pt x="27" y="95"/>
                  </a:cubicBezTo>
                  <a:cubicBezTo>
                    <a:pt x="28" y="90"/>
                    <a:pt x="38" y="94"/>
                    <a:pt x="42" y="93"/>
                  </a:cubicBezTo>
                  <a:cubicBezTo>
                    <a:pt x="37" y="80"/>
                    <a:pt x="32" y="67"/>
                    <a:pt x="12" y="69"/>
                  </a:cubicBezTo>
                  <a:cubicBezTo>
                    <a:pt x="20" y="59"/>
                    <a:pt x="6" y="55"/>
                    <a:pt x="0" y="52"/>
                  </a:cubicBezTo>
                  <a:cubicBezTo>
                    <a:pt x="13" y="33"/>
                    <a:pt x="23" y="20"/>
                    <a:pt x="49" y="22"/>
                  </a:cubicBezTo>
                  <a:cubicBezTo>
                    <a:pt x="52" y="22"/>
                    <a:pt x="55" y="25"/>
                    <a:pt x="60" y="26"/>
                  </a:cubicBezTo>
                  <a:cubicBezTo>
                    <a:pt x="63" y="27"/>
                    <a:pt x="67" y="25"/>
                    <a:pt x="70" y="26"/>
                  </a:cubicBezTo>
                  <a:cubicBezTo>
                    <a:pt x="71" y="26"/>
                    <a:pt x="72" y="30"/>
                    <a:pt x="72" y="30"/>
                  </a:cubicBezTo>
                  <a:cubicBezTo>
                    <a:pt x="74" y="31"/>
                    <a:pt x="76" y="30"/>
                    <a:pt x="77" y="30"/>
                  </a:cubicBezTo>
                  <a:cubicBezTo>
                    <a:pt x="85" y="34"/>
                    <a:pt x="93" y="34"/>
                    <a:pt x="105" y="35"/>
                  </a:cubicBezTo>
                  <a:cubicBezTo>
                    <a:pt x="105" y="41"/>
                    <a:pt x="105" y="46"/>
                    <a:pt x="98" y="45"/>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64"/>
            <p:cNvSpPr/>
            <p:nvPr/>
          </p:nvSpPr>
          <p:spPr bwMode="auto">
            <a:xfrm>
              <a:off x="1738313" y="4794250"/>
              <a:ext cx="209550" cy="395288"/>
            </a:xfrm>
            <a:custGeom>
              <a:avLst/>
              <a:gdLst>
                <a:gd name="T0" fmla="*/ 75 w 82"/>
                <a:gd name="T1" fmla="*/ 27 h 155"/>
                <a:gd name="T2" fmla="*/ 78 w 82"/>
                <a:gd name="T3" fmla="*/ 37 h 155"/>
                <a:gd name="T4" fmla="*/ 71 w 82"/>
                <a:gd name="T5" fmla="*/ 52 h 155"/>
                <a:gd name="T6" fmla="*/ 65 w 82"/>
                <a:gd name="T7" fmla="*/ 46 h 155"/>
                <a:gd name="T8" fmla="*/ 73 w 82"/>
                <a:gd name="T9" fmla="*/ 61 h 155"/>
                <a:gd name="T10" fmla="*/ 63 w 82"/>
                <a:gd name="T11" fmla="*/ 82 h 155"/>
                <a:gd name="T12" fmla="*/ 67 w 82"/>
                <a:gd name="T13" fmla="*/ 84 h 155"/>
                <a:gd name="T14" fmla="*/ 69 w 82"/>
                <a:gd name="T15" fmla="*/ 108 h 155"/>
                <a:gd name="T16" fmla="*/ 73 w 82"/>
                <a:gd name="T17" fmla="*/ 110 h 155"/>
                <a:gd name="T18" fmla="*/ 82 w 82"/>
                <a:gd name="T19" fmla="*/ 145 h 155"/>
                <a:gd name="T20" fmla="*/ 75 w 82"/>
                <a:gd name="T21" fmla="*/ 155 h 155"/>
                <a:gd name="T22" fmla="*/ 43 w 82"/>
                <a:gd name="T23" fmla="*/ 149 h 155"/>
                <a:gd name="T24" fmla="*/ 50 w 82"/>
                <a:gd name="T25" fmla="*/ 145 h 155"/>
                <a:gd name="T26" fmla="*/ 43 w 82"/>
                <a:gd name="T27" fmla="*/ 132 h 155"/>
                <a:gd name="T28" fmla="*/ 48 w 82"/>
                <a:gd name="T29" fmla="*/ 112 h 155"/>
                <a:gd name="T30" fmla="*/ 45 w 82"/>
                <a:gd name="T31" fmla="*/ 97 h 155"/>
                <a:gd name="T32" fmla="*/ 37 w 82"/>
                <a:gd name="T33" fmla="*/ 106 h 155"/>
                <a:gd name="T34" fmla="*/ 43 w 82"/>
                <a:gd name="T35" fmla="*/ 108 h 155"/>
                <a:gd name="T36" fmla="*/ 28 w 82"/>
                <a:gd name="T37" fmla="*/ 112 h 155"/>
                <a:gd name="T38" fmla="*/ 24 w 82"/>
                <a:gd name="T39" fmla="*/ 112 h 155"/>
                <a:gd name="T40" fmla="*/ 22 w 82"/>
                <a:gd name="T41" fmla="*/ 99 h 155"/>
                <a:gd name="T42" fmla="*/ 7 w 82"/>
                <a:gd name="T43" fmla="*/ 87 h 155"/>
                <a:gd name="T44" fmla="*/ 28 w 82"/>
                <a:gd name="T45" fmla="*/ 87 h 155"/>
                <a:gd name="T46" fmla="*/ 26 w 82"/>
                <a:gd name="T47" fmla="*/ 61 h 155"/>
                <a:gd name="T48" fmla="*/ 13 w 82"/>
                <a:gd name="T49" fmla="*/ 52 h 155"/>
                <a:gd name="T50" fmla="*/ 15 w 82"/>
                <a:gd name="T51" fmla="*/ 44 h 155"/>
                <a:gd name="T52" fmla="*/ 0 w 82"/>
                <a:gd name="T53" fmla="*/ 35 h 155"/>
                <a:gd name="T54" fmla="*/ 11 w 82"/>
                <a:gd name="T55" fmla="*/ 9 h 155"/>
                <a:gd name="T56" fmla="*/ 54 w 82"/>
                <a:gd name="T57" fmla="*/ 7 h 155"/>
                <a:gd name="T58" fmla="*/ 75 w 82"/>
                <a:gd name="T59" fmla="*/ 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155">
                  <a:moveTo>
                    <a:pt x="75" y="27"/>
                  </a:moveTo>
                  <a:cubicBezTo>
                    <a:pt x="75" y="35"/>
                    <a:pt x="72" y="33"/>
                    <a:pt x="78" y="37"/>
                  </a:cubicBezTo>
                  <a:cubicBezTo>
                    <a:pt x="77" y="47"/>
                    <a:pt x="65" y="40"/>
                    <a:pt x="71" y="52"/>
                  </a:cubicBezTo>
                  <a:cubicBezTo>
                    <a:pt x="67" y="52"/>
                    <a:pt x="70" y="45"/>
                    <a:pt x="65" y="46"/>
                  </a:cubicBezTo>
                  <a:cubicBezTo>
                    <a:pt x="65" y="53"/>
                    <a:pt x="67" y="59"/>
                    <a:pt x="73" y="61"/>
                  </a:cubicBezTo>
                  <a:cubicBezTo>
                    <a:pt x="70" y="69"/>
                    <a:pt x="67" y="76"/>
                    <a:pt x="63" y="82"/>
                  </a:cubicBezTo>
                  <a:cubicBezTo>
                    <a:pt x="63" y="84"/>
                    <a:pt x="65" y="84"/>
                    <a:pt x="67" y="84"/>
                  </a:cubicBezTo>
                  <a:cubicBezTo>
                    <a:pt x="65" y="89"/>
                    <a:pt x="65" y="100"/>
                    <a:pt x="69" y="108"/>
                  </a:cubicBezTo>
                  <a:cubicBezTo>
                    <a:pt x="70" y="110"/>
                    <a:pt x="71" y="110"/>
                    <a:pt x="73" y="110"/>
                  </a:cubicBezTo>
                  <a:cubicBezTo>
                    <a:pt x="64" y="123"/>
                    <a:pt x="77" y="134"/>
                    <a:pt x="82" y="145"/>
                  </a:cubicBezTo>
                  <a:cubicBezTo>
                    <a:pt x="75" y="144"/>
                    <a:pt x="75" y="149"/>
                    <a:pt x="75" y="155"/>
                  </a:cubicBezTo>
                  <a:cubicBezTo>
                    <a:pt x="67" y="151"/>
                    <a:pt x="54" y="145"/>
                    <a:pt x="43" y="149"/>
                  </a:cubicBezTo>
                  <a:cubicBezTo>
                    <a:pt x="42" y="144"/>
                    <a:pt x="46" y="145"/>
                    <a:pt x="50" y="145"/>
                  </a:cubicBezTo>
                  <a:cubicBezTo>
                    <a:pt x="47" y="141"/>
                    <a:pt x="51" y="131"/>
                    <a:pt x="43" y="132"/>
                  </a:cubicBezTo>
                  <a:cubicBezTo>
                    <a:pt x="48" y="124"/>
                    <a:pt x="41" y="118"/>
                    <a:pt x="48" y="112"/>
                  </a:cubicBezTo>
                  <a:cubicBezTo>
                    <a:pt x="45" y="110"/>
                    <a:pt x="45" y="103"/>
                    <a:pt x="45" y="97"/>
                  </a:cubicBezTo>
                  <a:cubicBezTo>
                    <a:pt x="38" y="96"/>
                    <a:pt x="38" y="101"/>
                    <a:pt x="37" y="106"/>
                  </a:cubicBezTo>
                  <a:cubicBezTo>
                    <a:pt x="37" y="108"/>
                    <a:pt x="41" y="108"/>
                    <a:pt x="43" y="108"/>
                  </a:cubicBezTo>
                  <a:cubicBezTo>
                    <a:pt x="42" y="113"/>
                    <a:pt x="33" y="115"/>
                    <a:pt x="28" y="112"/>
                  </a:cubicBezTo>
                  <a:cubicBezTo>
                    <a:pt x="28" y="112"/>
                    <a:pt x="27" y="104"/>
                    <a:pt x="24" y="112"/>
                  </a:cubicBezTo>
                  <a:cubicBezTo>
                    <a:pt x="19" y="112"/>
                    <a:pt x="23" y="103"/>
                    <a:pt x="22" y="99"/>
                  </a:cubicBezTo>
                  <a:cubicBezTo>
                    <a:pt x="20" y="92"/>
                    <a:pt x="9" y="94"/>
                    <a:pt x="7" y="87"/>
                  </a:cubicBezTo>
                  <a:cubicBezTo>
                    <a:pt x="10" y="82"/>
                    <a:pt x="25" y="84"/>
                    <a:pt x="28" y="87"/>
                  </a:cubicBezTo>
                  <a:cubicBezTo>
                    <a:pt x="25" y="75"/>
                    <a:pt x="32" y="71"/>
                    <a:pt x="26" y="61"/>
                  </a:cubicBezTo>
                  <a:cubicBezTo>
                    <a:pt x="23" y="57"/>
                    <a:pt x="17" y="56"/>
                    <a:pt x="13" y="52"/>
                  </a:cubicBezTo>
                  <a:cubicBezTo>
                    <a:pt x="13" y="49"/>
                    <a:pt x="12" y="44"/>
                    <a:pt x="15" y="44"/>
                  </a:cubicBezTo>
                  <a:cubicBezTo>
                    <a:pt x="12" y="39"/>
                    <a:pt x="8" y="35"/>
                    <a:pt x="0" y="35"/>
                  </a:cubicBezTo>
                  <a:cubicBezTo>
                    <a:pt x="10" y="33"/>
                    <a:pt x="12" y="23"/>
                    <a:pt x="11" y="9"/>
                  </a:cubicBezTo>
                  <a:cubicBezTo>
                    <a:pt x="23" y="0"/>
                    <a:pt x="42" y="10"/>
                    <a:pt x="54" y="7"/>
                  </a:cubicBezTo>
                  <a:cubicBezTo>
                    <a:pt x="63" y="12"/>
                    <a:pt x="65" y="23"/>
                    <a:pt x="75" y="27"/>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65"/>
            <p:cNvSpPr/>
            <p:nvPr/>
          </p:nvSpPr>
          <p:spPr bwMode="auto">
            <a:xfrm>
              <a:off x="825500" y="5278437"/>
              <a:ext cx="163513" cy="201613"/>
            </a:xfrm>
            <a:custGeom>
              <a:avLst/>
              <a:gdLst>
                <a:gd name="T0" fmla="*/ 32 w 64"/>
                <a:gd name="T1" fmla="*/ 19 h 79"/>
                <a:gd name="T2" fmla="*/ 35 w 64"/>
                <a:gd name="T3" fmla="*/ 10 h 79"/>
                <a:gd name="T4" fmla="*/ 37 w 64"/>
                <a:gd name="T5" fmla="*/ 17 h 79"/>
                <a:gd name="T6" fmla="*/ 47 w 64"/>
                <a:gd name="T7" fmla="*/ 6 h 79"/>
                <a:gd name="T8" fmla="*/ 56 w 64"/>
                <a:gd name="T9" fmla="*/ 15 h 79"/>
                <a:gd name="T10" fmla="*/ 56 w 64"/>
                <a:gd name="T11" fmla="*/ 23 h 79"/>
                <a:gd name="T12" fmla="*/ 60 w 64"/>
                <a:gd name="T13" fmla="*/ 27 h 79"/>
                <a:gd name="T14" fmla="*/ 58 w 64"/>
                <a:gd name="T15" fmla="*/ 45 h 79"/>
                <a:gd name="T16" fmla="*/ 58 w 64"/>
                <a:gd name="T17" fmla="*/ 60 h 79"/>
                <a:gd name="T18" fmla="*/ 62 w 64"/>
                <a:gd name="T19" fmla="*/ 72 h 79"/>
                <a:gd name="T20" fmla="*/ 11 w 64"/>
                <a:gd name="T21" fmla="*/ 68 h 79"/>
                <a:gd name="T22" fmla="*/ 0 w 64"/>
                <a:gd name="T23" fmla="*/ 38 h 79"/>
                <a:gd name="T24" fmla="*/ 11 w 64"/>
                <a:gd name="T25" fmla="*/ 0 h 79"/>
                <a:gd name="T26" fmla="*/ 26 w 64"/>
                <a:gd name="T27" fmla="*/ 4 h 79"/>
                <a:gd name="T28" fmla="*/ 15 w 64"/>
                <a:gd name="T29" fmla="*/ 10 h 79"/>
                <a:gd name="T30" fmla="*/ 26 w 64"/>
                <a:gd name="T31" fmla="*/ 21 h 79"/>
                <a:gd name="T32" fmla="*/ 32 w 64"/>
                <a:gd name="T33"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9">
                  <a:moveTo>
                    <a:pt x="32" y="19"/>
                  </a:moveTo>
                  <a:cubicBezTo>
                    <a:pt x="37" y="18"/>
                    <a:pt x="29" y="13"/>
                    <a:pt x="35" y="10"/>
                  </a:cubicBezTo>
                  <a:cubicBezTo>
                    <a:pt x="39" y="11"/>
                    <a:pt x="39" y="14"/>
                    <a:pt x="37" y="17"/>
                  </a:cubicBezTo>
                  <a:cubicBezTo>
                    <a:pt x="43" y="15"/>
                    <a:pt x="49" y="14"/>
                    <a:pt x="47" y="6"/>
                  </a:cubicBezTo>
                  <a:cubicBezTo>
                    <a:pt x="51" y="7"/>
                    <a:pt x="53" y="11"/>
                    <a:pt x="56" y="15"/>
                  </a:cubicBezTo>
                  <a:cubicBezTo>
                    <a:pt x="60" y="19"/>
                    <a:pt x="55" y="18"/>
                    <a:pt x="56" y="23"/>
                  </a:cubicBezTo>
                  <a:cubicBezTo>
                    <a:pt x="56" y="25"/>
                    <a:pt x="60" y="27"/>
                    <a:pt x="60" y="27"/>
                  </a:cubicBezTo>
                  <a:cubicBezTo>
                    <a:pt x="60" y="32"/>
                    <a:pt x="57" y="39"/>
                    <a:pt x="58" y="45"/>
                  </a:cubicBezTo>
                  <a:cubicBezTo>
                    <a:pt x="59" y="49"/>
                    <a:pt x="63" y="54"/>
                    <a:pt x="58" y="60"/>
                  </a:cubicBezTo>
                  <a:cubicBezTo>
                    <a:pt x="62" y="62"/>
                    <a:pt x="64" y="66"/>
                    <a:pt x="62" y="72"/>
                  </a:cubicBezTo>
                  <a:cubicBezTo>
                    <a:pt x="48" y="79"/>
                    <a:pt x="26" y="78"/>
                    <a:pt x="11" y="68"/>
                  </a:cubicBezTo>
                  <a:cubicBezTo>
                    <a:pt x="14" y="52"/>
                    <a:pt x="4" y="48"/>
                    <a:pt x="0" y="38"/>
                  </a:cubicBezTo>
                  <a:cubicBezTo>
                    <a:pt x="1" y="22"/>
                    <a:pt x="8" y="13"/>
                    <a:pt x="11" y="0"/>
                  </a:cubicBezTo>
                  <a:cubicBezTo>
                    <a:pt x="16" y="1"/>
                    <a:pt x="22" y="1"/>
                    <a:pt x="26" y="4"/>
                  </a:cubicBezTo>
                  <a:cubicBezTo>
                    <a:pt x="24" y="8"/>
                    <a:pt x="20" y="10"/>
                    <a:pt x="15" y="10"/>
                  </a:cubicBezTo>
                  <a:cubicBezTo>
                    <a:pt x="18" y="18"/>
                    <a:pt x="27" y="9"/>
                    <a:pt x="26" y="21"/>
                  </a:cubicBezTo>
                  <a:cubicBezTo>
                    <a:pt x="29" y="18"/>
                    <a:pt x="29" y="10"/>
                    <a:pt x="32" y="19"/>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66"/>
            <p:cNvSpPr/>
            <p:nvPr/>
          </p:nvSpPr>
          <p:spPr bwMode="auto">
            <a:xfrm>
              <a:off x="4321175" y="5324475"/>
              <a:ext cx="323850" cy="433388"/>
            </a:xfrm>
            <a:custGeom>
              <a:avLst/>
              <a:gdLst>
                <a:gd name="T0" fmla="*/ 75 w 127"/>
                <a:gd name="T1" fmla="*/ 12 h 170"/>
                <a:gd name="T2" fmla="*/ 58 w 127"/>
                <a:gd name="T3" fmla="*/ 35 h 170"/>
                <a:gd name="T4" fmla="*/ 77 w 127"/>
                <a:gd name="T5" fmla="*/ 52 h 170"/>
                <a:gd name="T6" fmla="*/ 105 w 127"/>
                <a:gd name="T7" fmla="*/ 42 h 170"/>
                <a:gd name="T8" fmla="*/ 124 w 127"/>
                <a:gd name="T9" fmla="*/ 52 h 170"/>
                <a:gd name="T10" fmla="*/ 120 w 127"/>
                <a:gd name="T11" fmla="*/ 57 h 170"/>
                <a:gd name="T12" fmla="*/ 124 w 127"/>
                <a:gd name="T13" fmla="*/ 65 h 170"/>
                <a:gd name="T14" fmla="*/ 113 w 127"/>
                <a:gd name="T15" fmla="*/ 82 h 170"/>
                <a:gd name="T16" fmla="*/ 118 w 127"/>
                <a:gd name="T17" fmla="*/ 84 h 170"/>
                <a:gd name="T18" fmla="*/ 103 w 127"/>
                <a:gd name="T19" fmla="*/ 97 h 170"/>
                <a:gd name="T20" fmla="*/ 94 w 127"/>
                <a:gd name="T21" fmla="*/ 84 h 170"/>
                <a:gd name="T22" fmla="*/ 88 w 127"/>
                <a:gd name="T23" fmla="*/ 76 h 170"/>
                <a:gd name="T24" fmla="*/ 64 w 127"/>
                <a:gd name="T25" fmla="*/ 87 h 170"/>
                <a:gd name="T26" fmla="*/ 73 w 127"/>
                <a:gd name="T27" fmla="*/ 104 h 170"/>
                <a:gd name="T28" fmla="*/ 66 w 127"/>
                <a:gd name="T29" fmla="*/ 155 h 170"/>
                <a:gd name="T30" fmla="*/ 86 w 127"/>
                <a:gd name="T31" fmla="*/ 149 h 170"/>
                <a:gd name="T32" fmla="*/ 77 w 127"/>
                <a:gd name="T33" fmla="*/ 157 h 170"/>
                <a:gd name="T34" fmla="*/ 62 w 127"/>
                <a:gd name="T35" fmla="*/ 170 h 170"/>
                <a:gd name="T36" fmla="*/ 64 w 127"/>
                <a:gd name="T37" fmla="*/ 125 h 170"/>
                <a:gd name="T38" fmla="*/ 49 w 127"/>
                <a:gd name="T39" fmla="*/ 134 h 170"/>
                <a:gd name="T40" fmla="*/ 56 w 127"/>
                <a:gd name="T41" fmla="*/ 97 h 170"/>
                <a:gd name="T42" fmla="*/ 36 w 127"/>
                <a:gd name="T43" fmla="*/ 97 h 170"/>
                <a:gd name="T44" fmla="*/ 38 w 127"/>
                <a:gd name="T45" fmla="*/ 89 h 170"/>
                <a:gd name="T46" fmla="*/ 6 w 127"/>
                <a:gd name="T47" fmla="*/ 80 h 170"/>
                <a:gd name="T48" fmla="*/ 15 w 127"/>
                <a:gd name="T49" fmla="*/ 44 h 170"/>
                <a:gd name="T50" fmla="*/ 28 w 127"/>
                <a:gd name="T51" fmla="*/ 35 h 170"/>
                <a:gd name="T52" fmla="*/ 36 w 127"/>
                <a:gd name="T53" fmla="*/ 33 h 170"/>
                <a:gd name="T54" fmla="*/ 32 w 127"/>
                <a:gd name="T55" fmla="*/ 18 h 170"/>
                <a:gd name="T56" fmla="*/ 75 w 127"/>
                <a:gd name="T57" fmla="*/ 1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70">
                  <a:moveTo>
                    <a:pt x="75" y="12"/>
                  </a:moveTo>
                  <a:cubicBezTo>
                    <a:pt x="73" y="24"/>
                    <a:pt x="59" y="23"/>
                    <a:pt x="58" y="35"/>
                  </a:cubicBezTo>
                  <a:cubicBezTo>
                    <a:pt x="61" y="44"/>
                    <a:pt x="71" y="46"/>
                    <a:pt x="77" y="52"/>
                  </a:cubicBezTo>
                  <a:cubicBezTo>
                    <a:pt x="87" y="49"/>
                    <a:pt x="98" y="47"/>
                    <a:pt x="105" y="42"/>
                  </a:cubicBezTo>
                  <a:cubicBezTo>
                    <a:pt x="113" y="43"/>
                    <a:pt x="116" y="50"/>
                    <a:pt x="124" y="52"/>
                  </a:cubicBezTo>
                  <a:cubicBezTo>
                    <a:pt x="127" y="57"/>
                    <a:pt x="120" y="56"/>
                    <a:pt x="120" y="57"/>
                  </a:cubicBezTo>
                  <a:cubicBezTo>
                    <a:pt x="118" y="62"/>
                    <a:pt x="125" y="62"/>
                    <a:pt x="124" y="65"/>
                  </a:cubicBezTo>
                  <a:cubicBezTo>
                    <a:pt x="123" y="72"/>
                    <a:pt x="118" y="75"/>
                    <a:pt x="113" y="82"/>
                  </a:cubicBezTo>
                  <a:cubicBezTo>
                    <a:pt x="113" y="84"/>
                    <a:pt x="116" y="84"/>
                    <a:pt x="118" y="84"/>
                  </a:cubicBezTo>
                  <a:cubicBezTo>
                    <a:pt x="114" y="90"/>
                    <a:pt x="107" y="92"/>
                    <a:pt x="103" y="97"/>
                  </a:cubicBezTo>
                  <a:cubicBezTo>
                    <a:pt x="98" y="95"/>
                    <a:pt x="95" y="90"/>
                    <a:pt x="94" y="84"/>
                  </a:cubicBezTo>
                  <a:cubicBezTo>
                    <a:pt x="93" y="82"/>
                    <a:pt x="86" y="86"/>
                    <a:pt x="88" y="76"/>
                  </a:cubicBezTo>
                  <a:cubicBezTo>
                    <a:pt x="86" y="88"/>
                    <a:pt x="72" y="85"/>
                    <a:pt x="64" y="87"/>
                  </a:cubicBezTo>
                  <a:cubicBezTo>
                    <a:pt x="65" y="94"/>
                    <a:pt x="71" y="97"/>
                    <a:pt x="73" y="104"/>
                  </a:cubicBezTo>
                  <a:cubicBezTo>
                    <a:pt x="70" y="121"/>
                    <a:pt x="67" y="137"/>
                    <a:pt x="66" y="155"/>
                  </a:cubicBezTo>
                  <a:cubicBezTo>
                    <a:pt x="76" y="156"/>
                    <a:pt x="77" y="149"/>
                    <a:pt x="86" y="149"/>
                  </a:cubicBezTo>
                  <a:cubicBezTo>
                    <a:pt x="86" y="154"/>
                    <a:pt x="80" y="155"/>
                    <a:pt x="77" y="157"/>
                  </a:cubicBezTo>
                  <a:cubicBezTo>
                    <a:pt x="72" y="162"/>
                    <a:pt x="69" y="167"/>
                    <a:pt x="62" y="170"/>
                  </a:cubicBezTo>
                  <a:cubicBezTo>
                    <a:pt x="54" y="156"/>
                    <a:pt x="73" y="140"/>
                    <a:pt x="64" y="125"/>
                  </a:cubicBezTo>
                  <a:cubicBezTo>
                    <a:pt x="55" y="124"/>
                    <a:pt x="52" y="129"/>
                    <a:pt x="49" y="134"/>
                  </a:cubicBezTo>
                  <a:cubicBezTo>
                    <a:pt x="38" y="123"/>
                    <a:pt x="55" y="110"/>
                    <a:pt x="56" y="97"/>
                  </a:cubicBezTo>
                  <a:cubicBezTo>
                    <a:pt x="51" y="91"/>
                    <a:pt x="44" y="100"/>
                    <a:pt x="36" y="97"/>
                  </a:cubicBezTo>
                  <a:cubicBezTo>
                    <a:pt x="38" y="95"/>
                    <a:pt x="39" y="93"/>
                    <a:pt x="38" y="89"/>
                  </a:cubicBezTo>
                  <a:cubicBezTo>
                    <a:pt x="24" y="92"/>
                    <a:pt x="16" y="87"/>
                    <a:pt x="6" y="80"/>
                  </a:cubicBezTo>
                  <a:cubicBezTo>
                    <a:pt x="0" y="64"/>
                    <a:pt x="14" y="59"/>
                    <a:pt x="15" y="44"/>
                  </a:cubicBezTo>
                  <a:cubicBezTo>
                    <a:pt x="17" y="41"/>
                    <a:pt x="23" y="39"/>
                    <a:pt x="28" y="35"/>
                  </a:cubicBezTo>
                  <a:cubicBezTo>
                    <a:pt x="30" y="33"/>
                    <a:pt x="31" y="28"/>
                    <a:pt x="36" y="33"/>
                  </a:cubicBezTo>
                  <a:cubicBezTo>
                    <a:pt x="36" y="26"/>
                    <a:pt x="34" y="23"/>
                    <a:pt x="32" y="18"/>
                  </a:cubicBezTo>
                  <a:cubicBezTo>
                    <a:pt x="37" y="0"/>
                    <a:pt x="60" y="4"/>
                    <a:pt x="75" y="12"/>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67"/>
            <p:cNvSpPr/>
            <p:nvPr/>
          </p:nvSpPr>
          <p:spPr bwMode="auto">
            <a:xfrm>
              <a:off x="1625600" y="5903912"/>
              <a:ext cx="498475" cy="433388"/>
            </a:xfrm>
            <a:custGeom>
              <a:avLst/>
              <a:gdLst>
                <a:gd name="T0" fmla="*/ 96 w 195"/>
                <a:gd name="T1" fmla="*/ 1 h 170"/>
                <a:gd name="T2" fmla="*/ 111 w 195"/>
                <a:gd name="T3" fmla="*/ 10 h 170"/>
                <a:gd name="T4" fmla="*/ 128 w 195"/>
                <a:gd name="T5" fmla="*/ 36 h 170"/>
                <a:gd name="T6" fmla="*/ 122 w 195"/>
                <a:gd name="T7" fmla="*/ 44 h 170"/>
                <a:gd name="T8" fmla="*/ 117 w 195"/>
                <a:gd name="T9" fmla="*/ 38 h 170"/>
                <a:gd name="T10" fmla="*/ 119 w 195"/>
                <a:gd name="T11" fmla="*/ 51 h 170"/>
                <a:gd name="T12" fmla="*/ 122 w 195"/>
                <a:gd name="T13" fmla="*/ 63 h 170"/>
                <a:gd name="T14" fmla="*/ 115 w 195"/>
                <a:gd name="T15" fmla="*/ 72 h 170"/>
                <a:gd name="T16" fmla="*/ 119 w 195"/>
                <a:gd name="T17" fmla="*/ 96 h 170"/>
                <a:gd name="T18" fmla="*/ 115 w 195"/>
                <a:gd name="T19" fmla="*/ 108 h 170"/>
                <a:gd name="T20" fmla="*/ 124 w 195"/>
                <a:gd name="T21" fmla="*/ 111 h 170"/>
                <a:gd name="T22" fmla="*/ 128 w 195"/>
                <a:gd name="T23" fmla="*/ 98 h 170"/>
                <a:gd name="T24" fmla="*/ 134 w 195"/>
                <a:gd name="T25" fmla="*/ 89 h 170"/>
                <a:gd name="T26" fmla="*/ 141 w 195"/>
                <a:gd name="T27" fmla="*/ 91 h 170"/>
                <a:gd name="T28" fmla="*/ 141 w 195"/>
                <a:gd name="T29" fmla="*/ 81 h 170"/>
                <a:gd name="T30" fmla="*/ 177 w 195"/>
                <a:gd name="T31" fmla="*/ 66 h 170"/>
                <a:gd name="T32" fmla="*/ 190 w 195"/>
                <a:gd name="T33" fmla="*/ 81 h 170"/>
                <a:gd name="T34" fmla="*/ 195 w 195"/>
                <a:gd name="T35" fmla="*/ 98 h 170"/>
                <a:gd name="T36" fmla="*/ 177 w 195"/>
                <a:gd name="T37" fmla="*/ 113 h 170"/>
                <a:gd name="T38" fmla="*/ 173 w 195"/>
                <a:gd name="T39" fmla="*/ 119 h 170"/>
                <a:gd name="T40" fmla="*/ 167 w 195"/>
                <a:gd name="T41" fmla="*/ 123 h 170"/>
                <a:gd name="T42" fmla="*/ 147 w 195"/>
                <a:gd name="T43" fmla="*/ 130 h 170"/>
                <a:gd name="T44" fmla="*/ 154 w 195"/>
                <a:gd name="T45" fmla="*/ 138 h 170"/>
                <a:gd name="T46" fmla="*/ 134 w 195"/>
                <a:gd name="T47" fmla="*/ 128 h 170"/>
                <a:gd name="T48" fmla="*/ 113 w 195"/>
                <a:gd name="T49" fmla="*/ 121 h 170"/>
                <a:gd name="T50" fmla="*/ 104 w 195"/>
                <a:gd name="T51" fmla="*/ 156 h 170"/>
                <a:gd name="T52" fmla="*/ 119 w 195"/>
                <a:gd name="T53" fmla="*/ 160 h 170"/>
                <a:gd name="T54" fmla="*/ 132 w 195"/>
                <a:gd name="T55" fmla="*/ 164 h 170"/>
                <a:gd name="T56" fmla="*/ 104 w 195"/>
                <a:gd name="T57" fmla="*/ 168 h 170"/>
                <a:gd name="T58" fmla="*/ 102 w 195"/>
                <a:gd name="T59" fmla="*/ 162 h 170"/>
                <a:gd name="T60" fmla="*/ 92 w 195"/>
                <a:gd name="T61" fmla="*/ 160 h 170"/>
                <a:gd name="T62" fmla="*/ 77 w 195"/>
                <a:gd name="T63" fmla="*/ 166 h 170"/>
                <a:gd name="T64" fmla="*/ 70 w 195"/>
                <a:gd name="T65" fmla="*/ 164 h 170"/>
                <a:gd name="T66" fmla="*/ 68 w 195"/>
                <a:gd name="T67" fmla="*/ 168 h 170"/>
                <a:gd name="T68" fmla="*/ 57 w 195"/>
                <a:gd name="T69" fmla="*/ 162 h 170"/>
                <a:gd name="T70" fmla="*/ 59 w 195"/>
                <a:gd name="T71" fmla="*/ 149 h 170"/>
                <a:gd name="T72" fmla="*/ 49 w 195"/>
                <a:gd name="T73" fmla="*/ 149 h 170"/>
                <a:gd name="T74" fmla="*/ 47 w 195"/>
                <a:gd name="T75" fmla="*/ 134 h 170"/>
                <a:gd name="T76" fmla="*/ 62 w 195"/>
                <a:gd name="T77" fmla="*/ 128 h 170"/>
                <a:gd name="T78" fmla="*/ 59 w 195"/>
                <a:gd name="T79" fmla="*/ 119 h 170"/>
                <a:gd name="T80" fmla="*/ 19 w 195"/>
                <a:gd name="T81" fmla="*/ 121 h 170"/>
                <a:gd name="T82" fmla="*/ 4 w 195"/>
                <a:gd name="T83" fmla="*/ 100 h 170"/>
                <a:gd name="T84" fmla="*/ 4 w 195"/>
                <a:gd name="T85" fmla="*/ 61 h 170"/>
                <a:gd name="T86" fmla="*/ 14 w 195"/>
                <a:gd name="T87" fmla="*/ 55 h 170"/>
                <a:gd name="T88" fmla="*/ 34 w 195"/>
                <a:gd name="T89" fmla="*/ 51 h 170"/>
                <a:gd name="T90" fmla="*/ 66 w 195"/>
                <a:gd name="T91" fmla="*/ 66 h 170"/>
                <a:gd name="T92" fmla="*/ 66 w 195"/>
                <a:gd name="T93" fmla="*/ 72 h 170"/>
                <a:gd name="T94" fmla="*/ 72 w 195"/>
                <a:gd name="T95" fmla="*/ 72 h 170"/>
                <a:gd name="T96" fmla="*/ 68 w 195"/>
                <a:gd name="T97" fmla="*/ 3 h 170"/>
                <a:gd name="T98" fmla="*/ 96 w 195"/>
                <a:gd name="T99" fmla="*/ 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 h="170">
                  <a:moveTo>
                    <a:pt x="96" y="1"/>
                  </a:moveTo>
                  <a:cubicBezTo>
                    <a:pt x="98" y="7"/>
                    <a:pt x="101" y="12"/>
                    <a:pt x="111" y="10"/>
                  </a:cubicBezTo>
                  <a:cubicBezTo>
                    <a:pt x="112" y="23"/>
                    <a:pt x="125" y="24"/>
                    <a:pt x="128" y="36"/>
                  </a:cubicBezTo>
                  <a:cubicBezTo>
                    <a:pt x="121" y="31"/>
                    <a:pt x="119" y="36"/>
                    <a:pt x="122" y="44"/>
                  </a:cubicBezTo>
                  <a:cubicBezTo>
                    <a:pt x="119" y="43"/>
                    <a:pt x="117" y="41"/>
                    <a:pt x="117" y="38"/>
                  </a:cubicBezTo>
                  <a:cubicBezTo>
                    <a:pt x="113" y="39"/>
                    <a:pt x="115" y="52"/>
                    <a:pt x="119" y="51"/>
                  </a:cubicBezTo>
                  <a:cubicBezTo>
                    <a:pt x="115" y="53"/>
                    <a:pt x="112" y="62"/>
                    <a:pt x="122" y="63"/>
                  </a:cubicBezTo>
                  <a:cubicBezTo>
                    <a:pt x="119" y="66"/>
                    <a:pt x="118" y="70"/>
                    <a:pt x="115" y="72"/>
                  </a:cubicBezTo>
                  <a:cubicBezTo>
                    <a:pt x="121" y="80"/>
                    <a:pt x="111" y="91"/>
                    <a:pt x="119" y="96"/>
                  </a:cubicBezTo>
                  <a:cubicBezTo>
                    <a:pt x="120" y="102"/>
                    <a:pt x="115" y="102"/>
                    <a:pt x="115" y="108"/>
                  </a:cubicBezTo>
                  <a:cubicBezTo>
                    <a:pt x="116" y="111"/>
                    <a:pt x="121" y="110"/>
                    <a:pt x="124" y="111"/>
                  </a:cubicBezTo>
                  <a:cubicBezTo>
                    <a:pt x="127" y="109"/>
                    <a:pt x="128" y="104"/>
                    <a:pt x="128" y="98"/>
                  </a:cubicBezTo>
                  <a:cubicBezTo>
                    <a:pt x="131" y="96"/>
                    <a:pt x="136" y="96"/>
                    <a:pt x="134" y="89"/>
                  </a:cubicBezTo>
                  <a:cubicBezTo>
                    <a:pt x="138" y="89"/>
                    <a:pt x="138" y="91"/>
                    <a:pt x="141" y="91"/>
                  </a:cubicBezTo>
                  <a:cubicBezTo>
                    <a:pt x="146" y="91"/>
                    <a:pt x="138" y="86"/>
                    <a:pt x="141" y="81"/>
                  </a:cubicBezTo>
                  <a:cubicBezTo>
                    <a:pt x="149" y="71"/>
                    <a:pt x="157" y="63"/>
                    <a:pt x="177" y="66"/>
                  </a:cubicBezTo>
                  <a:cubicBezTo>
                    <a:pt x="179" y="73"/>
                    <a:pt x="187" y="75"/>
                    <a:pt x="190" y="81"/>
                  </a:cubicBezTo>
                  <a:cubicBezTo>
                    <a:pt x="189" y="86"/>
                    <a:pt x="188" y="95"/>
                    <a:pt x="195" y="98"/>
                  </a:cubicBezTo>
                  <a:cubicBezTo>
                    <a:pt x="191" y="105"/>
                    <a:pt x="185" y="110"/>
                    <a:pt x="177" y="113"/>
                  </a:cubicBezTo>
                  <a:cubicBezTo>
                    <a:pt x="175" y="114"/>
                    <a:pt x="173" y="115"/>
                    <a:pt x="173" y="119"/>
                  </a:cubicBezTo>
                  <a:cubicBezTo>
                    <a:pt x="169" y="118"/>
                    <a:pt x="166" y="120"/>
                    <a:pt x="167" y="123"/>
                  </a:cubicBezTo>
                  <a:cubicBezTo>
                    <a:pt x="152" y="119"/>
                    <a:pt x="158" y="137"/>
                    <a:pt x="147" y="130"/>
                  </a:cubicBezTo>
                  <a:cubicBezTo>
                    <a:pt x="149" y="133"/>
                    <a:pt x="149" y="138"/>
                    <a:pt x="154" y="138"/>
                  </a:cubicBezTo>
                  <a:cubicBezTo>
                    <a:pt x="145" y="146"/>
                    <a:pt x="141" y="130"/>
                    <a:pt x="134" y="128"/>
                  </a:cubicBezTo>
                  <a:cubicBezTo>
                    <a:pt x="125" y="131"/>
                    <a:pt x="114" y="135"/>
                    <a:pt x="113" y="121"/>
                  </a:cubicBezTo>
                  <a:cubicBezTo>
                    <a:pt x="90" y="120"/>
                    <a:pt x="91" y="147"/>
                    <a:pt x="104" y="156"/>
                  </a:cubicBezTo>
                  <a:cubicBezTo>
                    <a:pt x="111" y="152"/>
                    <a:pt x="115" y="159"/>
                    <a:pt x="119" y="160"/>
                  </a:cubicBezTo>
                  <a:cubicBezTo>
                    <a:pt x="123" y="161"/>
                    <a:pt x="133" y="154"/>
                    <a:pt x="132" y="164"/>
                  </a:cubicBezTo>
                  <a:cubicBezTo>
                    <a:pt x="122" y="162"/>
                    <a:pt x="114" y="163"/>
                    <a:pt x="104" y="168"/>
                  </a:cubicBezTo>
                  <a:cubicBezTo>
                    <a:pt x="103" y="167"/>
                    <a:pt x="102" y="165"/>
                    <a:pt x="102" y="162"/>
                  </a:cubicBezTo>
                  <a:cubicBezTo>
                    <a:pt x="98" y="164"/>
                    <a:pt x="91" y="170"/>
                    <a:pt x="92" y="160"/>
                  </a:cubicBezTo>
                  <a:cubicBezTo>
                    <a:pt x="86" y="160"/>
                    <a:pt x="81" y="166"/>
                    <a:pt x="77" y="166"/>
                  </a:cubicBezTo>
                  <a:cubicBezTo>
                    <a:pt x="73" y="167"/>
                    <a:pt x="73" y="164"/>
                    <a:pt x="70" y="164"/>
                  </a:cubicBezTo>
                  <a:cubicBezTo>
                    <a:pt x="69" y="164"/>
                    <a:pt x="67" y="168"/>
                    <a:pt x="68" y="168"/>
                  </a:cubicBezTo>
                  <a:cubicBezTo>
                    <a:pt x="64" y="168"/>
                    <a:pt x="64" y="158"/>
                    <a:pt x="57" y="162"/>
                  </a:cubicBezTo>
                  <a:cubicBezTo>
                    <a:pt x="61" y="159"/>
                    <a:pt x="54" y="154"/>
                    <a:pt x="59" y="149"/>
                  </a:cubicBezTo>
                  <a:cubicBezTo>
                    <a:pt x="53" y="148"/>
                    <a:pt x="53" y="153"/>
                    <a:pt x="49" y="149"/>
                  </a:cubicBezTo>
                  <a:cubicBezTo>
                    <a:pt x="50" y="142"/>
                    <a:pt x="47" y="139"/>
                    <a:pt x="47" y="134"/>
                  </a:cubicBezTo>
                  <a:cubicBezTo>
                    <a:pt x="54" y="135"/>
                    <a:pt x="59" y="133"/>
                    <a:pt x="62" y="128"/>
                  </a:cubicBezTo>
                  <a:cubicBezTo>
                    <a:pt x="62" y="123"/>
                    <a:pt x="60" y="122"/>
                    <a:pt x="59" y="119"/>
                  </a:cubicBezTo>
                  <a:cubicBezTo>
                    <a:pt x="42" y="120"/>
                    <a:pt x="37" y="124"/>
                    <a:pt x="19" y="121"/>
                  </a:cubicBezTo>
                  <a:cubicBezTo>
                    <a:pt x="17" y="111"/>
                    <a:pt x="12" y="104"/>
                    <a:pt x="4" y="100"/>
                  </a:cubicBezTo>
                  <a:cubicBezTo>
                    <a:pt x="0" y="86"/>
                    <a:pt x="0" y="76"/>
                    <a:pt x="4" y="61"/>
                  </a:cubicBezTo>
                  <a:cubicBezTo>
                    <a:pt x="9" y="62"/>
                    <a:pt x="10" y="56"/>
                    <a:pt x="14" y="55"/>
                  </a:cubicBezTo>
                  <a:cubicBezTo>
                    <a:pt x="21" y="52"/>
                    <a:pt x="30" y="56"/>
                    <a:pt x="34" y="51"/>
                  </a:cubicBezTo>
                  <a:cubicBezTo>
                    <a:pt x="44" y="56"/>
                    <a:pt x="53" y="63"/>
                    <a:pt x="66" y="66"/>
                  </a:cubicBezTo>
                  <a:cubicBezTo>
                    <a:pt x="66" y="68"/>
                    <a:pt x="66" y="70"/>
                    <a:pt x="66" y="72"/>
                  </a:cubicBezTo>
                  <a:cubicBezTo>
                    <a:pt x="69" y="69"/>
                    <a:pt x="69" y="71"/>
                    <a:pt x="72" y="72"/>
                  </a:cubicBezTo>
                  <a:cubicBezTo>
                    <a:pt x="82" y="45"/>
                    <a:pt x="60" y="23"/>
                    <a:pt x="68" y="3"/>
                  </a:cubicBezTo>
                  <a:cubicBezTo>
                    <a:pt x="78" y="4"/>
                    <a:pt x="84" y="0"/>
                    <a:pt x="96"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68"/>
            <p:cNvSpPr/>
            <p:nvPr/>
          </p:nvSpPr>
          <p:spPr bwMode="auto">
            <a:xfrm>
              <a:off x="1198563" y="6069012"/>
              <a:ext cx="252413" cy="242888"/>
            </a:xfrm>
            <a:custGeom>
              <a:avLst/>
              <a:gdLst>
                <a:gd name="T0" fmla="*/ 9 w 99"/>
                <a:gd name="T1" fmla="*/ 1 h 95"/>
                <a:gd name="T2" fmla="*/ 15 w 99"/>
                <a:gd name="T3" fmla="*/ 11 h 95"/>
                <a:gd name="T4" fmla="*/ 17 w 99"/>
                <a:gd name="T5" fmla="*/ 3 h 95"/>
                <a:gd name="T6" fmla="*/ 30 w 99"/>
                <a:gd name="T7" fmla="*/ 1 h 95"/>
                <a:gd name="T8" fmla="*/ 54 w 99"/>
                <a:gd name="T9" fmla="*/ 20 h 95"/>
                <a:gd name="T10" fmla="*/ 58 w 99"/>
                <a:gd name="T11" fmla="*/ 11 h 95"/>
                <a:gd name="T12" fmla="*/ 86 w 99"/>
                <a:gd name="T13" fmla="*/ 22 h 95"/>
                <a:gd name="T14" fmla="*/ 99 w 99"/>
                <a:gd name="T15" fmla="*/ 37 h 95"/>
                <a:gd name="T16" fmla="*/ 75 w 99"/>
                <a:gd name="T17" fmla="*/ 43 h 95"/>
                <a:gd name="T18" fmla="*/ 77 w 99"/>
                <a:gd name="T19" fmla="*/ 69 h 95"/>
                <a:gd name="T20" fmla="*/ 86 w 99"/>
                <a:gd name="T21" fmla="*/ 76 h 95"/>
                <a:gd name="T22" fmla="*/ 60 w 99"/>
                <a:gd name="T23" fmla="*/ 95 h 95"/>
                <a:gd name="T24" fmla="*/ 32 w 99"/>
                <a:gd name="T25" fmla="*/ 82 h 95"/>
                <a:gd name="T26" fmla="*/ 13 w 99"/>
                <a:gd name="T27" fmla="*/ 76 h 95"/>
                <a:gd name="T28" fmla="*/ 9 w 99"/>
                <a:gd name="T29" fmla="*/ 58 h 95"/>
                <a:gd name="T30" fmla="*/ 0 w 99"/>
                <a:gd name="T31" fmla="*/ 43 h 95"/>
                <a:gd name="T32" fmla="*/ 11 w 99"/>
                <a:gd name="T33" fmla="*/ 46 h 95"/>
                <a:gd name="T34" fmla="*/ 6 w 99"/>
                <a:gd name="T35" fmla="*/ 18 h 95"/>
                <a:gd name="T36" fmla="*/ 13 w 99"/>
                <a:gd name="T37" fmla="*/ 9 h 95"/>
                <a:gd name="T38" fmla="*/ 9 w 99"/>
                <a:gd name="T39"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95">
                  <a:moveTo>
                    <a:pt x="9" y="1"/>
                  </a:moveTo>
                  <a:cubicBezTo>
                    <a:pt x="15" y="0"/>
                    <a:pt x="13" y="8"/>
                    <a:pt x="15" y="11"/>
                  </a:cubicBezTo>
                  <a:cubicBezTo>
                    <a:pt x="18" y="11"/>
                    <a:pt x="17" y="6"/>
                    <a:pt x="17" y="3"/>
                  </a:cubicBezTo>
                  <a:cubicBezTo>
                    <a:pt x="23" y="8"/>
                    <a:pt x="24" y="0"/>
                    <a:pt x="30" y="1"/>
                  </a:cubicBezTo>
                  <a:cubicBezTo>
                    <a:pt x="36" y="9"/>
                    <a:pt x="47" y="12"/>
                    <a:pt x="54" y="20"/>
                  </a:cubicBezTo>
                  <a:cubicBezTo>
                    <a:pt x="57" y="18"/>
                    <a:pt x="58" y="15"/>
                    <a:pt x="58" y="11"/>
                  </a:cubicBezTo>
                  <a:cubicBezTo>
                    <a:pt x="68" y="14"/>
                    <a:pt x="78" y="16"/>
                    <a:pt x="86" y="22"/>
                  </a:cubicBezTo>
                  <a:cubicBezTo>
                    <a:pt x="93" y="27"/>
                    <a:pt x="93" y="30"/>
                    <a:pt x="99" y="37"/>
                  </a:cubicBezTo>
                  <a:cubicBezTo>
                    <a:pt x="95" y="43"/>
                    <a:pt x="83" y="49"/>
                    <a:pt x="75" y="43"/>
                  </a:cubicBezTo>
                  <a:cubicBezTo>
                    <a:pt x="75" y="52"/>
                    <a:pt x="89" y="62"/>
                    <a:pt x="77" y="69"/>
                  </a:cubicBezTo>
                  <a:cubicBezTo>
                    <a:pt x="79" y="72"/>
                    <a:pt x="80" y="76"/>
                    <a:pt x="86" y="76"/>
                  </a:cubicBezTo>
                  <a:cubicBezTo>
                    <a:pt x="83" y="87"/>
                    <a:pt x="72" y="92"/>
                    <a:pt x="60" y="95"/>
                  </a:cubicBezTo>
                  <a:cubicBezTo>
                    <a:pt x="60" y="77"/>
                    <a:pt x="44" y="72"/>
                    <a:pt x="32" y="82"/>
                  </a:cubicBezTo>
                  <a:cubicBezTo>
                    <a:pt x="24" y="81"/>
                    <a:pt x="25" y="73"/>
                    <a:pt x="13" y="76"/>
                  </a:cubicBezTo>
                  <a:cubicBezTo>
                    <a:pt x="14" y="68"/>
                    <a:pt x="4" y="63"/>
                    <a:pt x="9" y="58"/>
                  </a:cubicBezTo>
                  <a:cubicBezTo>
                    <a:pt x="3" y="56"/>
                    <a:pt x="4" y="47"/>
                    <a:pt x="0" y="43"/>
                  </a:cubicBezTo>
                  <a:cubicBezTo>
                    <a:pt x="3" y="37"/>
                    <a:pt x="8" y="45"/>
                    <a:pt x="11" y="46"/>
                  </a:cubicBezTo>
                  <a:cubicBezTo>
                    <a:pt x="8" y="33"/>
                    <a:pt x="7" y="30"/>
                    <a:pt x="6" y="18"/>
                  </a:cubicBezTo>
                  <a:cubicBezTo>
                    <a:pt x="13" y="20"/>
                    <a:pt x="10" y="11"/>
                    <a:pt x="13" y="9"/>
                  </a:cubicBezTo>
                  <a:cubicBezTo>
                    <a:pt x="8" y="11"/>
                    <a:pt x="3" y="2"/>
                    <a:pt x="9" y="1"/>
                  </a:cubicBezTo>
                  <a:close/>
                </a:path>
              </a:pathLst>
            </a:custGeom>
            <a:solidFill>
              <a:srgbClr val="B80A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6" name="组合 445"/>
          <p:cNvGrpSpPr/>
          <p:nvPr/>
        </p:nvGrpSpPr>
        <p:grpSpPr>
          <a:xfrm>
            <a:off x="8421902" y="2174536"/>
            <a:ext cx="961163" cy="3377398"/>
            <a:chOff x="8421902" y="2174536"/>
            <a:chExt cx="961163" cy="3377398"/>
          </a:xfrm>
        </p:grpSpPr>
        <p:sp>
          <p:nvSpPr>
            <p:cNvPr id="440" name="矩形 439"/>
            <p:cNvSpPr/>
            <p:nvPr/>
          </p:nvSpPr>
          <p:spPr>
            <a:xfrm>
              <a:off x="8421902" y="2174536"/>
              <a:ext cx="961163" cy="3377398"/>
            </a:xfrm>
            <a:prstGeom prst="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矩形 19"/>
            <p:cNvSpPr>
              <a:spLocks noChangeArrowheads="1"/>
            </p:cNvSpPr>
            <p:nvPr/>
          </p:nvSpPr>
          <p:spPr bwMode="auto">
            <a:xfrm>
              <a:off x="8559724" y="2427066"/>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447" name="组合 446"/>
          <p:cNvGrpSpPr/>
          <p:nvPr/>
        </p:nvGrpSpPr>
        <p:grpSpPr>
          <a:xfrm>
            <a:off x="6904848" y="2175796"/>
            <a:ext cx="961163" cy="3377398"/>
            <a:chOff x="6904848" y="2175796"/>
            <a:chExt cx="961163" cy="3377398"/>
          </a:xfrm>
        </p:grpSpPr>
        <p:sp>
          <p:nvSpPr>
            <p:cNvPr id="439" name="矩形 438"/>
            <p:cNvSpPr/>
            <p:nvPr/>
          </p:nvSpPr>
          <p:spPr>
            <a:xfrm>
              <a:off x="6904848" y="2175796"/>
              <a:ext cx="961163" cy="3377398"/>
            </a:xfrm>
            <a:prstGeom prst="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 name="矩形 19"/>
            <p:cNvSpPr>
              <a:spLocks noChangeArrowheads="1"/>
            </p:cNvSpPr>
            <p:nvPr/>
          </p:nvSpPr>
          <p:spPr bwMode="auto">
            <a:xfrm>
              <a:off x="6973341" y="2458139"/>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448" name="组合 447"/>
          <p:cNvGrpSpPr/>
          <p:nvPr/>
        </p:nvGrpSpPr>
        <p:grpSpPr>
          <a:xfrm>
            <a:off x="5288080" y="2176065"/>
            <a:ext cx="961163" cy="3377398"/>
            <a:chOff x="5288080" y="2176065"/>
            <a:chExt cx="961163" cy="3377398"/>
          </a:xfrm>
        </p:grpSpPr>
        <p:sp>
          <p:nvSpPr>
            <p:cNvPr id="438" name="矩形 437"/>
            <p:cNvSpPr/>
            <p:nvPr/>
          </p:nvSpPr>
          <p:spPr>
            <a:xfrm>
              <a:off x="5288080" y="2176065"/>
              <a:ext cx="961163" cy="3377398"/>
            </a:xfrm>
            <a:prstGeom prst="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3" name="矩形 19"/>
            <p:cNvSpPr>
              <a:spLocks noChangeArrowheads="1"/>
            </p:cNvSpPr>
            <p:nvPr/>
          </p:nvSpPr>
          <p:spPr bwMode="auto">
            <a:xfrm>
              <a:off x="5420473" y="2492688"/>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pic>
        <p:nvPicPr>
          <p:cNvPr id="444" name="Picture 11" descr="E:\jimin\nipic\ppt\ppt0107\pics\pic01.png"/>
          <p:cNvPicPr>
            <a:picLocks noChangeAspect="1" noChangeArrowheads="1"/>
          </p:cNvPicPr>
          <p:nvPr/>
        </p:nvPicPr>
        <p:blipFill>
          <a:blip r:embed="rId3"/>
          <a:srcRect/>
          <a:stretch>
            <a:fillRect/>
          </a:stretch>
        </p:blipFill>
        <p:spPr bwMode="auto">
          <a:xfrm>
            <a:off x="855049" y="4033754"/>
            <a:ext cx="3489275" cy="2034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5" name="TextBox 3"/>
          <p:cNvSpPr>
            <a:spLocks noChangeArrowheads="1"/>
          </p:cNvSpPr>
          <p:nvPr/>
        </p:nvSpPr>
        <p:spPr bwMode="auto">
          <a:xfrm>
            <a:off x="9677303" y="1594522"/>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449" name="组合 448"/>
          <p:cNvGrpSpPr/>
          <p:nvPr/>
        </p:nvGrpSpPr>
        <p:grpSpPr>
          <a:xfrm>
            <a:off x="4572168" y="129540"/>
            <a:ext cx="2579582" cy="503471"/>
            <a:chOff x="4777406" y="84888"/>
            <a:chExt cx="2579582" cy="503471"/>
          </a:xfrm>
        </p:grpSpPr>
        <p:grpSp>
          <p:nvGrpSpPr>
            <p:cNvPr id="450" name="组合 449"/>
            <p:cNvGrpSpPr/>
            <p:nvPr/>
          </p:nvGrpSpPr>
          <p:grpSpPr>
            <a:xfrm>
              <a:off x="4777406" y="178079"/>
              <a:ext cx="571523" cy="318202"/>
              <a:chOff x="3839803" y="1284311"/>
              <a:chExt cx="1196806" cy="666336"/>
            </a:xfrm>
            <a:solidFill>
              <a:schemeClr val="bg1"/>
            </a:solidFill>
          </p:grpSpPr>
          <p:sp>
            <p:nvSpPr>
              <p:cNvPr id="452"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455"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1"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5"/>
                                        </p:tgtEl>
                                        <p:attrNameLst>
                                          <p:attrName>style.visibility</p:attrName>
                                        </p:attrNameLst>
                                      </p:cBhvr>
                                      <p:to>
                                        <p:strVal val="visible"/>
                                      </p:to>
                                    </p:set>
                                    <p:animEffect>
                                      <p:cBhvr>
                                        <p:cTn id="7" dur="500"/>
                                        <p:tgtEl>
                                          <p:spTgt spid="445"/>
                                        </p:tgtEl>
                                      </p:cBhvr>
                                    </p:animEffect>
                                  </p:childTnLst>
                                </p:cTn>
                              </p:par>
                            </p:childTnLst>
                          </p:cTn>
                        </p:par>
                        <p:par>
                          <p:cTn id="8" fill="hold">
                            <p:stCondLst>
                              <p:cond delay="500"/>
                            </p:stCondLst>
                            <p:childTnLst>
                              <p:par>
                                <p:cTn id="9" presetID="16" presetClass="entr" presetSubtype="26" fill="hold" nodeType="afterEffect">
                                  <p:stCondLst>
                                    <p:cond delay="0"/>
                                  </p:stCondLst>
                                  <p:childTnLst>
                                    <p:set>
                                      <p:cBhvr>
                                        <p:cTn id="10" dur="1" fill="hold">
                                          <p:stCondLst>
                                            <p:cond delay="0"/>
                                          </p:stCondLst>
                                        </p:cTn>
                                        <p:tgtEl>
                                          <p:spTgt spid="446"/>
                                        </p:tgtEl>
                                        <p:attrNameLst>
                                          <p:attrName>style.visibility</p:attrName>
                                        </p:attrNameLst>
                                      </p:cBhvr>
                                      <p:to>
                                        <p:strVal val="visible"/>
                                      </p:to>
                                    </p:set>
                                    <p:animEffect transition="in" filter="barn(inHorizontal)">
                                      <p:cBhvr>
                                        <p:cTn id="11" dur="500"/>
                                        <p:tgtEl>
                                          <p:spTgt spid="446"/>
                                        </p:tgtEl>
                                      </p:cBhvr>
                                    </p:animEffect>
                                  </p:childTnLst>
                                </p:cTn>
                              </p:par>
                              <p:par>
                                <p:cTn id="12" presetID="16" presetClass="entr" presetSubtype="26" fill="hold" nodeType="withEffect">
                                  <p:stCondLst>
                                    <p:cond delay="0"/>
                                  </p:stCondLst>
                                  <p:childTnLst>
                                    <p:set>
                                      <p:cBhvr>
                                        <p:cTn id="13" dur="1" fill="hold">
                                          <p:stCondLst>
                                            <p:cond delay="0"/>
                                          </p:stCondLst>
                                        </p:cTn>
                                        <p:tgtEl>
                                          <p:spTgt spid="447"/>
                                        </p:tgtEl>
                                        <p:attrNameLst>
                                          <p:attrName>style.visibility</p:attrName>
                                        </p:attrNameLst>
                                      </p:cBhvr>
                                      <p:to>
                                        <p:strVal val="visible"/>
                                      </p:to>
                                    </p:set>
                                    <p:animEffect transition="in" filter="barn(inHorizontal)">
                                      <p:cBhvr>
                                        <p:cTn id="14" dur="500"/>
                                        <p:tgtEl>
                                          <p:spTgt spid="447"/>
                                        </p:tgtEl>
                                      </p:cBhvr>
                                    </p:animEffect>
                                  </p:childTnLst>
                                </p:cTn>
                              </p:par>
                              <p:par>
                                <p:cTn id="15" presetID="16" presetClass="entr" presetSubtype="26" fill="hold" nodeType="withEffect">
                                  <p:stCondLst>
                                    <p:cond delay="0"/>
                                  </p:stCondLst>
                                  <p:childTnLst>
                                    <p:set>
                                      <p:cBhvr>
                                        <p:cTn id="16" dur="1" fill="hold">
                                          <p:stCondLst>
                                            <p:cond delay="0"/>
                                          </p:stCondLst>
                                        </p:cTn>
                                        <p:tgtEl>
                                          <p:spTgt spid="448"/>
                                        </p:tgtEl>
                                        <p:attrNameLst>
                                          <p:attrName>style.visibility</p:attrName>
                                        </p:attrNameLst>
                                      </p:cBhvr>
                                      <p:to>
                                        <p:strVal val="visible"/>
                                      </p:to>
                                    </p:set>
                                    <p:animEffect transition="in" filter="barn(inHorizontal)">
                                      <p:cBhvr>
                                        <p:cTn id="1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 grpId="0" bldLvl="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email"/>
          <a:srcRect/>
          <a:stretch>
            <a:fillRect/>
          </a:stretch>
        </p:blipFill>
        <p:spPr>
          <a:xfrm>
            <a:off x="1157891" y="-1"/>
            <a:ext cx="6541219" cy="4638101"/>
          </a:xfrm>
          <a:prstGeom prst="rect">
            <a:avLst/>
          </a:prstGeom>
          <a:effectLst>
            <a:outerShdw blurRad="50800" dist="38100" dir="5400000" algn="t" rotWithShape="0">
              <a:prstClr val="black">
                <a:alpha val="40000"/>
              </a:prstClr>
            </a:outerShdw>
          </a:effectLst>
        </p:spPr>
      </p:pic>
      <p:sp>
        <p:nvSpPr>
          <p:cNvPr id="6" name="TextBox 2"/>
          <p:cNvSpPr>
            <a:spLocks noChangeArrowheads="1"/>
          </p:cNvSpPr>
          <p:nvPr/>
        </p:nvSpPr>
        <p:spPr bwMode="auto">
          <a:xfrm>
            <a:off x="6208727" y="2962846"/>
            <a:ext cx="1107996" cy="932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6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叁</a:t>
            </a:r>
          </a:p>
        </p:txBody>
      </p:sp>
      <p:grpSp>
        <p:nvGrpSpPr>
          <p:cNvPr id="7" name="组合 6"/>
          <p:cNvGrpSpPr/>
          <p:nvPr/>
        </p:nvGrpSpPr>
        <p:grpSpPr>
          <a:xfrm>
            <a:off x="6096000" y="2766711"/>
            <a:ext cx="1333450" cy="1324576"/>
            <a:chOff x="4139371" y="1458763"/>
            <a:chExt cx="4474824" cy="4445042"/>
          </a:xfrm>
        </p:grpSpPr>
        <p:grpSp>
          <p:nvGrpSpPr>
            <p:cNvPr id="8" name="组合 7"/>
            <p:cNvGrpSpPr/>
            <p:nvPr/>
          </p:nvGrpSpPr>
          <p:grpSpPr>
            <a:xfrm>
              <a:off x="4139371" y="1458763"/>
              <a:ext cx="4474824" cy="444504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9" name="椭圆 8"/>
            <p:cNvSpPr/>
            <p:nvPr/>
          </p:nvSpPr>
          <p:spPr>
            <a:xfrm rot="7052615">
              <a:off x="7517913" y="516287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7052615">
              <a:off x="4692275" y="192405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TextBox 2"/>
          <p:cNvSpPr>
            <a:spLocks noChangeArrowheads="1"/>
          </p:cNvSpPr>
          <p:nvPr/>
        </p:nvSpPr>
        <p:spPr bwMode="auto">
          <a:xfrm>
            <a:off x="7732041" y="1943620"/>
            <a:ext cx="1107996" cy="335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4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nvGrpSpPr>
          <p:cNvPr id="16" name="组合 15"/>
          <p:cNvGrpSpPr/>
          <p:nvPr/>
        </p:nvGrpSpPr>
        <p:grpSpPr>
          <a:xfrm>
            <a:off x="8718231" y="2067046"/>
            <a:ext cx="1044710" cy="2718030"/>
            <a:chOff x="8970336" y="2640013"/>
            <a:chExt cx="1044710" cy="2718030"/>
          </a:xfrm>
        </p:grpSpPr>
        <p:sp>
          <p:nvSpPr>
            <p:cNvPr id="14" name="矩形 19"/>
            <p:cNvSpPr>
              <a:spLocks noChangeArrowheads="1"/>
            </p:cNvSpPr>
            <p:nvPr/>
          </p:nvSpPr>
          <p:spPr bwMode="auto">
            <a:xfrm>
              <a:off x="8970336" y="2640020"/>
              <a:ext cx="738664" cy="271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点击添加文字信息内容点击添加文字信息内容点击添加点击添加文字信息内容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5" name="矩形 14"/>
            <p:cNvSpPr/>
            <p:nvPr/>
          </p:nvSpPr>
          <p:spPr>
            <a:xfrm>
              <a:off x="9553381" y="2640013"/>
              <a:ext cx="461665" cy="1767472"/>
            </a:xfrm>
            <a:prstGeom prst="rect">
              <a:avLst/>
            </a:prstGeom>
          </p:spPr>
          <p:txBody>
            <a:bodyPr vert="eaVert" wrap="none">
              <a:spAutoFit/>
            </a:bodyPr>
            <a:lstStyle/>
            <a:p>
              <a:pPr>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7" name="组合 16"/>
          <p:cNvGrpSpPr/>
          <p:nvPr/>
        </p:nvGrpSpPr>
        <p:grpSpPr>
          <a:xfrm>
            <a:off x="0" y="0"/>
            <a:ext cx="12192000" cy="6858000"/>
            <a:chOff x="0" y="0"/>
            <a:chExt cx="12192000" cy="6858000"/>
          </a:xfrm>
          <a:solidFill>
            <a:schemeClr val="bg1"/>
          </a:solidFill>
        </p:grpSpPr>
        <p:grpSp>
          <p:nvGrpSpPr>
            <p:cNvPr id="18" name="组合 17"/>
            <p:cNvGrpSpPr/>
            <p:nvPr/>
          </p:nvGrpSpPr>
          <p:grpSpPr>
            <a:xfrm>
              <a:off x="0" y="0"/>
              <a:ext cx="12192000" cy="1389858"/>
              <a:chOff x="0" y="0"/>
              <a:chExt cx="12192000" cy="1389858"/>
            </a:xfrm>
            <a:grpFill/>
          </p:grpSpPr>
          <p:grpSp>
            <p:nvGrpSpPr>
              <p:cNvPr id="54" name="组合 53"/>
              <p:cNvGrpSpPr/>
              <p:nvPr/>
            </p:nvGrpSpPr>
            <p:grpSpPr>
              <a:xfrm>
                <a:off x="10843387" y="0"/>
                <a:ext cx="1348613" cy="1389858"/>
                <a:chOff x="7230830" y="518120"/>
                <a:chExt cx="4464050" cy="4600576"/>
              </a:xfrm>
              <a:grpFill/>
            </p:grpSpPr>
            <p:sp>
              <p:nvSpPr>
                <p:cNvPr id="7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flipH="1">
                <a:off x="0" y="0"/>
                <a:ext cx="1348613" cy="1389858"/>
                <a:chOff x="7230830" y="518120"/>
                <a:chExt cx="4464050" cy="4600576"/>
              </a:xfrm>
              <a:grpFill/>
            </p:grpSpPr>
            <p:sp>
              <p:nvSpPr>
                <p:cNvPr id="56"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7"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9" name="组合 18"/>
            <p:cNvGrpSpPr/>
            <p:nvPr/>
          </p:nvGrpSpPr>
          <p:grpSpPr>
            <a:xfrm flipV="1">
              <a:off x="0" y="5468142"/>
              <a:ext cx="12192000" cy="1389858"/>
              <a:chOff x="0" y="0"/>
              <a:chExt cx="12192000" cy="1389858"/>
            </a:xfrm>
            <a:grpFill/>
          </p:grpSpPr>
          <p:grpSp>
            <p:nvGrpSpPr>
              <p:cNvPr id="20" name="组合 19"/>
              <p:cNvGrpSpPr/>
              <p:nvPr/>
            </p:nvGrpSpPr>
            <p:grpSpPr>
              <a:xfrm>
                <a:off x="10843387" y="0"/>
                <a:ext cx="1348613" cy="1389858"/>
                <a:chOff x="7230830" y="518120"/>
                <a:chExt cx="4464050" cy="4600576"/>
              </a:xfrm>
              <a:grpFill/>
            </p:grpSpPr>
            <p:sp>
              <p:nvSpPr>
                <p:cNvPr id="38"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39"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flipH="1">
                <a:off x="0" y="0"/>
                <a:ext cx="1348613" cy="1389858"/>
                <a:chOff x="7230830" y="518120"/>
                <a:chExt cx="4464050" cy="4600576"/>
              </a:xfrm>
              <a:grpFill/>
            </p:grpSpPr>
            <p:sp>
              <p:nvSpPr>
                <p:cNvPr id="2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42"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outHorizontal)">
                                      <p:cBhvr>
                                        <p:cTn id="13" dur="500"/>
                                        <p:tgtEl>
                                          <p:spTgt spid="7"/>
                                        </p:tgtEl>
                                      </p:cBhvr>
                                    </p:animEffect>
                                  </p:childTnLst>
                                </p:cTn>
                              </p:par>
                              <p:par>
                                <p:cTn id="14" presetID="15" presetClass="entr" presetSubtype="0" fill="hold" grpId="0" nodeType="withEffect">
                                  <p:stCondLst>
                                    <p:cond delay="600"/>
                                  </p:stCondLst>
                                  <p:iterate type="lt">
                                    <p:tmPct val="10000"/>
                                  </p:iterate>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 calcmode="lin" valueType="num">
                                      <p:cBhvr>
                                        <p:cTn id="18"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600"/>
                                  </p:stCondLst>
                                  <p:iterate type="lt">
                                    <p:tmPct val="10000"/>
                                  </p:iterate>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 calcmode="lin" valueType="num">
                                      <p:cBhvr>
                                        <p:cTn id="24"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26" fill="hold">
                            <p:stCondLst>
                              <p:cond delay="3099"/>
                            </p:stCondLst>
                            <p:childTnLst>
                              <p:par>
                                <p:cTn id="27" presetID="22" presetClass="entr" presetSubtype="8"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utoUpdateAnimBg="0"/>
      <p:bldP spid="13"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grpSp>
        <p:nvGrpSpPr>
          <p:cNvPr id="277" name="组合 276"/>
          <p:cNvGrpSpPr/>
          <p:nvPr/>
        </p:nvGrpSpPr>
        <p:grpSpPr>
          <a:xfrm>
            <a:off x="7821612" y="903551"/>
            <a:ext cx="4370388" cy="2863851"/>
            <a:chOff x="3453582" y="792723"/>
            <a:chExt cx="4370388" cy="2863851"/>
          </a:xfrm>
        </p:grpSpPr>
        <p:sp>
          <p:nvSpPr>
            <p:cNvPr id="74" name="Freeform 19"/>
            <p:cNvSpPr/>
            <p:nvPr/>
          </p:nvSpPr>
          <p:spPr bwMode="auto">
            <a:xfrm>
              <a:off x="3463107" y="1524561"/>
              <a:ext cx="4265613" cy="1849438"/>
            </a:xfrm>
            <a:custGeom>
              <a:avLst/>
              <a:gdLst>
                <a:gd name="T0" fmla="*/ 1016 w 6483"/>
                <a:gd name="T1" fmla="*/ 2340 h 2810"/>
                <a:gd name="T2" fmla="*/ 1536 w 6483"/>
                <a:gd name="T3" fmla="*/ 2223 h 2810"/>
                <a:gd name="T4" fmla="*/ 1812 w 6483"/>
                <a:gd name="T5" fmla="*/ 2184 h 2810"/>
                <a:gd name="T6" fmla="*/ 2040 w 6483"/>
                <a:gd name="T7" fmla="*/ 2085 h 2810"/>
                <a:gd name="T8" fmla="*/ 2295 w 6483"/>
                <a:gd name="T9" fmla="*/ 2103 h 2810"/>
                <a:gd name="T10" fmla="*/ 2193 w 6483"/>
                <a:gd name="T11" fmla="*/ 1799 h 2810"/>
                <a:gd name="T12" fmla="*/ 1738 w 6483"/>
                <a:gd name="T13" fmla="*/ 1408 h 2810"/>
                <a:gd name="T14" fmla="*/ 2551 w 6483"/>
                <a:gd name="T15" fmla="*/ 1766 h 2810"/>
                <a:gd name="T16" fmla="*/ 2615 w 6483"/>
                <a:gd name="T17" fmla="*/ 1615 h 2810"/>
                <a:gd name="T18" fmla="*/ 2737 w 6483"/>
                <a:gd name="T19" fmla="*/ 1568 h 2810"/>
                <a:gd name="T20" fmla="*/ 3097 w 6483"/>
                <a:gd name="T21" fmla="*/ 1263 h 2810"/>
                <a:gd name="T22" fmla="*/ 3208 w 6483"/>
                <a:gd name="T23" fmla="*/ 1179 h 2810"/>
                <a:gd name="T24" fmla="*/ 3307 w 6483"/>
                <a:gd name="T25" fmla="*/ 1111 h 2810"/>
                <a:gd name="T26" fmla="*/ 3390 w 6483"/>
                <a:gd name="T27" fmla="*/ 1066 h 2810"/>
                <a:gd name="T28" fmla="*/ 3491 w 6483"/>
                <a:gd name="T29" fmla="*/ 1030 h 2810"/>
                <a:gd name="T30" fmla="*/ 3621 w 6483"/>
                <a:gd name="T31" fmla="*/ 958 h 2810"/>
                <a:gd name="T32" fmla="*/ 3813 w 6483"/>
                <a:gd name="T33" fmla="*/ 853 h 2810"/>
                <a:gd name="T34" fmla="*/ 4168 w 6483"/>
                <a:gd name="T35" fmla="*/ 691 h 2810"/>
                <a:gd name="T36" fmla="*/ 4047 w 6483"/>
                <a:gd name="T37" fmla="*/ 789 h 2810"/>
                <a:gd name="T38" fmla="*/ 4180 w 6483"/>
                <a:gd name="T39" fmla="*/ 766 h 2810"/>
                <a:gd name="T40" fmla="*/ 4306 w 6483"/>
                <a:gd name="T41" fmla="*/ 663 h 2810"/>
                <a:gd name="T42" fmla="*/ 4438 w 6483"/>
                <a:gd name="T43" fmla="*/ 540 h 2810"/>
                <a:gd name="T44" fmla="*/ 4520 w 6483"/>
                <a:gd name="T45" fmla="*/ 520 h 2810"/>
                <a:gd name="T46" fmla="*/ 4687 w 6483"/>
                <a:gd name="T47" fmla="*/ 485 h 2810"/>
                <a:gd name="T48" fmla="*/ 5441 w 6483"/>
                <a:gd name="T49" fmla="*/ 443 h 2810"/>
                <a:gd name="T50" fmla="*/ 5486 w 6483"/>
                <a:gd name="T51" fmla="*/ 478 h 2810"/>
                <a:gd name="T52" fmla="*/ 6066 w 6483"/>
                <a:gd name="T53" fmla="*/ 43 h 2810"/>
                <a:gd name="T54" fmla="*/ 6393 w 6483"/>
                <a:gd name="T55" fmla="*/ 128 h 2810"/>
                <a:gd name="T56" fmla="*/ 6432 w 6483"/>
                <a:gd name="T57" fmla="*/ 458 h 2810"/>
                <a:gd name="T58" fmla="*/ 6111 w 6483"/>
                <a:gd name="T59" fmla="*/ 559 h 2810"/>
                <a:gd name="T60" fmla="*/ 5520 w 6483"/>
                <a:gd name="T61" fmla="*/ 895 h 2810"/>
                <a:gd name="T62" fmla="*/ 5053 w 6483"/>
                <a:gd name="T63" fmla="*/ 696 h 2810"/>
                <a:gd name="T64" fmla="*/ 5036 w 6483"/>
                <a:gd name="T65" fmla="*/ 836 h 2810"/>
                <a:gd name="T66" fmla="*/ 4830 w 6483"/>
                <a:gd name="T67" fmla="*/ 1471 h 2810"/>
                <a:gd name="T68" fmla="*/ 4121 w 6483"/>
                <a:gd name="T69" fmla="*/ 2260 h 2810"/>
                <a:gd name="T70" fmla="*/ 3249 w 6483"/>
                <a:gd name="T71" fmla="*/ 2702 h 2810"/>
                <a:gd name="T72" fmla="*/ 2728 w 6483"/>
                <a:gd name="T73" fmla="*/ 2810 h 2810"/>
                <a:gd name="T74" fmla="*/ 3586 w 6483"/>
                <a:gd name="T75" fmla="*/ 2402 h 2810"/>
                <a:gd name="T76" fmla="*/ 4599 w 6483"/>
                <a:gd name="T77" fmla="*/ 1563 h 2810"/>
                <a:gd name="T78" fmla="*/ 4660 w 6483"/>
                <a:gd name="T79" fmla="*/ 1342 h 2810"/>
                <a:gd name="T80" fmla="*/ 4834 w 6483"/>
                <a:gd name="T81" fmla="*/ 766 h 2810"/>
                <a:gd name="T82" fmla="*/ 4673 w 6483"/>
                <a:gd name="T83" fmla="*/ 711 h 2810"/>
                <a:gd name="T84" fmla="*/ 4509 w 6483"/>
                <a:gd name="T85" fmla="*/ 744 h 2810"/>
                <a:gd name="T86" fmla="*/ 4160 w 6483"/>
                <a:gd name="T87" fmla="*/ 884 h 2810"/>
                <a:gd name="T88" fmla="*/ 3541 w 6483"/>
                <a:gd name="T89" fmla="*/ 1365 h 2810"/>
                <a:gd name="T90" fmla="*/ 3356 w 6483"/>
                <a:gd name="T91" fmla="*/ 1586 h 2810"/>
                <a:gd name="T92" fmla="*/ 3450 w 6483"/>
                <a:gd name="T93" fmla="*/ 1396 h 2810"/>
                <a:gd name="T94" fmla="*/ 3105 w 6483"/>
                <a:gd name="T95" fmla="*/ 1500 h 2810"/>
                <a:gd name="T96" fmla="*/ 2979 w 6483"/>
                <a:gd name="T97" fmla="*/ 1601 h 2810"/>
                <a:gd name="T98" fmla="*/ 2410 w 6483"/>
                <a:gd name="T99" fmla="*/ 2145 h 2810"/>
                <a:gd name="T100" fmla="*/ 2393 w 6483"/>
                <a:gd name="T101" fmla="*/ 2278 h 2810"/>
                <a:gd name="T102" fmla="*/ 1997 w 6483"/>
                <a:gd name="T103" fmla="*/ 2354 h 2810"/>
                <a:gd name="T104" fmla="*/ 1804 w 6483"/>
                <a:gd name="T105" fmla="*/ 2310 h 2810"/>
                <a:gd name="T106" fmla="*/ 1156 w 6483"/>
                <a:gd name="T107" fmla="*/ 2377 h 2810"/>
                <a:gd name="T108" fmla="*/ 854 w 6483"/>
                <a:gd name="T109" fmla="*/ 2488 h 2810"/>
                <a:gd name="T110" fmla="*/ 699 w 6483"/>
                <a:gd name="T111" fmla="*/ 2488 h 2810"/>
                <a:gd name="T112" fmla="*/ 366 w 6483"/>
                <a:gd name="T113" fmla="*/ 2176 h 2810"/>
                <a:gd name="T114" fmla="*/ 236 w 6483"/>
                <a:gd name="T115" fmla="*/ 2103 h 2810"/>
                <a:gd name="T116" fmla="*/ 488 w 6483"/>
                <a:gd name="T117" fmla="*/ 2147 h 2810"/>
                <a:gd name="T118" fmla="*/ 758 w 6483"/>
                <a:gd name="T119" fmla="*/ 2350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3" h="2810">
                  <a:moveTo>
                    <a:pt x="799" y="2408"/>
                  </a:moveTo>
                  <a:cubicBezTo>
                    <a:pt x="820" y="2391"/>
                    <a:pt x="845" y="2416"/>
                    <a:pt x="845" y="2416"/>
                  </a:cubicBezTo>
                  <a:cubicBezTo>
                    <a:pt x="873" y="2443"/>
                    <a:pt x="897" y="2407"/>
                    <a:pt x="897" y="2407"/>
                  </a:cubicBezTo>
                  <a:cubicBezTo>
                    <a:pt x="860" y="2410"/>
                    <a:pt x="856" y="2403"/>
                    <a:pt x="856" y="2403"/>
                  </a:cubicBezTo>
                  <a:cubicBezTo>
                    <a:pt x="886" y="2400"/>
                    <a:pt x="1016" y="2340"/>
                    <a:pt x="1016" y="2340"/>
                  </a:cubicBezTo>
                  <a:cubicBezTo>
                    <a:pt x="1035" y="2358"/>
                    <a:pt x="1054" y="2323"/>
                    <a:pt x="1054" y="2323"/>
                  </a:cubicBezTo>
                  <a:cubicBezTo>
                    <a:pt x="1099" y="2313"/>
                    <a:pt x="1272" y="2269"/>
                    <a:pt x="1272" y="2269"/>
                  </a:cubicBezTo>
                  <a:cubicBezTo>
                    <a:pt x="1337" y="2266"/>
                    <a:pt x="1366" y="2252"/>
                    <a:pt x="1366" y="2252"/>
                  </a:cubicBezTo>
                  <a:cubicBezTo>
                    <a:pt x="1383" y="2294"/>
                    <a:pt x="1391" y="2246"/>
                    <a:pt x="1391" y="2246"/>
                  </a:cubicBezTo>
                  <a:cubicBezTo>
                    <a:pt x="1437" y="2247"/>
                    <a:pt x="1536" y="2223"/>
                    <a:pt x="1536" y="2223"/>
                  </a:cubicBezTo>
                  <a:cubicBezTo>
                    <a:pt x="1477" y="2277"/>
                    <a:pt x="1561" y="2243"/>
                    <a:pt x="1561" y="2243"/>
                  </a:cubicBezTo>
                  <a:cubicBezTo>
                    <a:pt x="1614" y="2233"/>
                    <a:pt x="1579" y="2212"/>
                    <a:pt x="1579" y="2212"/>
                  </a:cubicBezTo>
                  <a:cubicBezTo>
                    <a:pt x="1783" y="2188"/>
                    <a:pt x="1783" y="2188"/>
                    <a:pt x="1783" y="2188"/>
                  </a:cubicBezTo>
                  <a:cubicBezTo>
                    <a:pt x="1755" y="2244"/>
                    <a:pt x="1755" y="2244"/>
                    <a:pt x="1755" y="2244"/>
                  </a:cubicBezTo>
                  <a:cubicBezTo>
                    <a:pt x="1789" y="2249"/>
                    <a:pt x="1812" y="2184"/>
                    <a:pt x="1812" y="2184"/>
                  </a:cubicBezTo>
                  <a:cubicBezTo>
                    <a:pt x="1856" y="2190"/>
                    <a:pt x="1915" y="2178"/>
                    <a:pt x="1915" y="2178"/>
                  </a:cubicBezTo>
                  <a:cubicBezTo>
                    <a:pt x="1925" y="2163"/>
                    <a:pt x="1917" y="2132"/>
                    <a:pt x="1917" y="2132"/>
                  </a:cubicBezTo>
                  <a:cubicBezTo>
                    <a:pt x="1954" y="2107"/>
                    <a:pt x="1954" y="2107"/>
                    <a:pt x="1954" y="2107"/>
                  </a:cubicBezTo>
                  <a:cubicBezTo>
                    <a:pt x="1966" y="2051"/>
                    <a:pt x="1966" y="2051"/>
                    <a:pt x="1966" y="2051"/>
                  </a:cubicBezTo>
                  <a:cubicBezTo>
                    <a:pt x="2014" y="2111"/>
                    <a:pt x="2040" y="2085"/>
                    <a:pt x="2040" y="2085"/>
                  </a:cubicBezTo>
                  <a:cubicBezTo>
                    <a:pt x="2080" y="2046"/>
                    <a:pt x="2073" y="2100"/>
                    <a:pt x="2073" y="2100"/>
                  </a:cubicBezTo>
                  <a:cubicBezTo>
                    <a:pt x="2079" y="2135"/>
                    <a:pt x="2134" y="2121"/>
                    <a:pt x="2134" y="2121"/>
                  </a:cubicBezTo>
                  <a:cubicBezTo>
                    <a:pt x="2181" y="2139"/>
                    <a:pt x="2181" y="2096"/>
                    <a:pt x="2181" y="2096"/>
                  </a:cubicBezTo>
                  <a:cubicBezTo>
                    <a:pt x="2205" y="2117"/>
                    <a:pt x="2217" y="2109"/>
                    <a:pt x="2217" y="2109"/>
                  </a:cubicBezTo>
                  <a:cubicBezTo>
                    <a:pt x="2255" y="2142"/>
                    <a:pt x="2295" y="2103"/>
                    <a:pt x="2295" y="2103"/>
                  </a:cubicBezTo>
                  <a:cubicBezTo>
                    <a:pt x="2340" y="2098"/>
                    <a:pt x="2363" y="2007"/>
                    <a:pt x="2363" y="2007"/>
                  </a:cubicBezTo>
                  <a:cubicBezTo>
                    <a:pt x="2373" y="1991"/>
                    <a:pt x="2340" y="1940"/>
                    <a:pt x="2340" y="1940"/>
                  </a:cubicBezTo>
                  <a:cubicBezTo>
                    <a:pt x="2331" y="1929"/>
                    <a:pt x="2266" y="1879"/>
                    <a:pt x="2266" y="1879"/>
                  </a:cubicBezTo>
                  <a:cubicBezTo>
                    <a:pt x="2236" y="1867"/>
                    <a:pt x="2230" y="1826"/>
                    <a:pt x="2230" y="1826"/>
                  </a:cubicBezTo>
                  <a:cubicBezTo>
                    <a:pt x="2198" y="1817"/>
                    <a:pt x="2193" y="1799"/>
                    <a:pt x="2193" y="1799"/>
                  </a:cubicBezTo>
                  <a:cubicBezTo>
                    <a:pt x="2190" y="1760"/>
                    <a:pt x="2176" y="1757"/>
                    <a:pt x="2176" y="1757"/>
                  </a:cubicBezTo>
                  <a:cubicBezTo>
                    <a:pt x="2133" y="1741"/>
                    <a:pt x="2103" y="1712"/>
                    <a:pt x="2103" y="1712"/>
                  </a:cubicBezTo>
                  <a:cubicBezTo>
                    <a:pt x="2087" y="1687"/>
                    <a:pt x="2041" y="1675"/>
                    <a:pt x="2041" y="1675"/>
                  </a:cubicBezTo>
                  <a:cubicBezTo>
                    <a:pt x="2014" y="1659"/>
                    <a:pt x="1757" y="1498"/>
                    <a:pt x="1757" y="1498"/>
                  </a:cubicBezTo>
                  <a:cubicBezTo>
                    <a:pt x="1693" y="1438"/>
                    <a:pt x="1738" y="1408"/>
                    <a:pt x="1738" y="1408"/>
                  </a:cubicBezTo>
                  <a:cubicBezTo>
                    <a:pt x="1775" y="1425"/>
                    <a:pt x="2208" y="1686"/>
                    <a:pt x="2208" y="1686"/>
                  </a:cubicBezTo>
                  <a:cubicBezTo>
                    <a:pt x="2387" y="1810"/>
                    <a:pt x="2412" y="1857"/>
                    <a:pt x="2412" y="1857"/>
                  </a:cubicBezTo>
                  <a:cubicBezTo>
                    <a:pt x="2444" y="1908"/>
                    <a:pt x="2478" y="1844"/>
                    <a:pt x="2478" y="1844"/>
                  </a:cubicBezTo>
                  <a:cubicBezTo>
                    <a:pt x="2446" y="1835"/>
                    <a:pt x="2456" y="1809"/>
                    <a:pt x="2456" y="1809"/>
                  </a:cubicBezTo>
                  <a:cubicBezTo>
                    <a:pt x="2499" y="1809"/>
                    <a:pt x="2551" y="1766"/>
                    <a:pt x="2551" y="1766"/>
                  </a:cubicBezTo>
                  <a:cubicBezTo>
                    <a:pt x="2587" y="1741"/>
                    <a:pt x="2549" y="1707"/>
                    <a:pt x="2549" y="1707"/>
                  </a:cubicBezTo>
                  <a:cubicBezTo>
                    <a:pt x="2521" y="1648"/>
                    <a:pt x="2559" y="1655"/>
                    <a:pt x="2559" y="1655"/>
                  </a:cubicBezTo>
                  <a:cubicBezTo>
                    <a:pt x="2586" y="1682"/>
                    <a:pt x="2590" y="1648"/>
                    <a:pt x="2590" y="1648"/>
                  </a:cubicBezTo>
                  <a:cubicBezTo>
                    <a:pt x="2600" y="1659"/>
                    <a:pt x="2616" y="1658"/>
                    <a:pt x="2616" y="1658"/>
                  </a:cubicBezTo>
                  <a:cubicBezTo>
                    <a:pt x="2636" y="1633"/>
                    <a:pt x="2615" y="1615"/>
                    <a:pt x="2615" y="1615"/>
                  </a:cubicBezTo>
                  <a:cubicBezTo>
                    <a:pt x="2625" y="1642"/>
                    <a:pt x="2642" y="1642"/>
                    <a:pt x="2642" y="1642"/>
                  </a:cubicBezTo>
                  <a:cubicBezTo>
                    <a:pt x="2663" y="1649"/>
                    <a:pt x="2670" y="1622"/>
                    <a:pt x="2670" y="1622"/>
                  </a:cubicBezTo>
                  <a:cubicBezTo>
                    <a:pt x="2639" y="1593"/>
                    <a:pt x="2690" y="1597"/>
                    <a:pt x="2690" y="1597"/>
                  </a:cubicBezTo>
                  <a:cubicBezTo>
                    <a:pt x="2760" y="1613"/>
                    <a:pt x="2750" y="1581"/>
                    <a:pt x="2750" y="1581"/>
                  </a:cubicBezTo>
                  <a:cubicBezTo>
                    <a:pt x="2728" y="1584"/>
                    <a:pt x="2737" y="1568"/>
                    <a:pt x="2737" y="1568"/>
                  </a:cubicBezTo>
                  <a:cubicBezTo>
                    <a:pt x="2754" y="1557"/>
                    <a:pt x="2815" y="1466"/>
                    <a:pt x="2815" y="1466"/>
                  </a:cubicBezTo>
                  <a:cubicBezTo>
                    <a:pt x="2882" y="1385"/>
                    <a:pt x="2944" y="1375"/>
                    <a:pt x="2944" y="1375"/>
                  </a:cubicBezTo>
                  <a:cubicBezTo>
                    <a:pt x="2965" y="1371"/>
                    <a:pt x="3030" y="1320"/>
                    <a:pt x="3030" y="1320"/>
                  </a:cubicBezTo>
                  <a:cubicBezTo>
                    <a:pt x="3063" y="1269"/>
                    <a:pt x="3063" y="1269"/>
                    <a:pt x="3063" y="1269"/>
                  </a:cubicBezTo>
                  <a:cubicBezTo>
                    <a:pt x="3097" y="1263"/>
                    <a:pt x="3097" y="1263"/>
                    <a:pt x="3097" y="1263"/>
                  </a:cubicBezTo>
                  <a:cubicBezTo>
                    <a:pt x="3140" y="1244"/>
                    <a:pt x="3121" y="1235"/>
                    <a:pt x="3121" y="1235"/>
                  </a:cubicBezTo>
                  <a:cubicBezTo>
                    <a:pt x="3056" y="1254"/>
                    <a:pt x="3074" y="1233"/>
                    <a:pt x="3074" y="1233"/>
                  </a:cubicBezTo>
                  <a:cubicBezTo>
                    <a:pt x="3091" y="1228"/>
                    <a:pt x="3121" y="1200"/>
                    <a:pt x="3121" y="1200"/>
                  </a:cubicBezTo>
                  <a:cubicBezTo>
                    <a:pt x="3143" y="1190"/>
                    <a:pt x="3130" y="1211"/>
                    <a:pt x="3130" y="1211"/>
                  </a:cubicBezTo>
                  <a:cubicBezTo>
                    <a:pt x="3172" y="1208"/>
                    <a:pt x="3208" y="1179"/>
                    <a:pt x="3208" y="1179"/>
                  </a:cubicBezTo>
                  <a:cubicBezTo>
                    <a:pt x="3181" y="1184"/>
                    <a:pt x="3191" y="1163"/>
                    <a:pt x="3191" y="1163"/>
                  </a:cubicBezTo>
                  <a:cubicBezTo>
                    <a:pt x="3219" y="1151"/>
                    <a:pt x="3253" y="1126"/>
                    <a:pt x="3253" y="1126"/>
                  </a:cubicBezTo>
                  <a:cubicBezTo>
                    <a:pt x="3283" y="1121"/>
                    <a:pt x="3262" y="1142"/>
                    <a:pt x="3262" y="1142"/>
                  </a:cubicBezTo>
                  <a:cubicBezTo>
                    <a:pt x="3310" y="1129"/>
                    <a:pt x="3341" y="1095"/>
                    <a:pt x="3341" y="1095"/>
                  </a:cubicBezTo>
                  <a:cubicBezTo>
                    <a:pt x="3307" y="1111"/>
                    <a:pt x="3307" y="1111"/>
                    <a:pt x="3307" y="1111"/>
                  </a:cubicBezTo>
                  <a:cubicBezTo>
                    <a:pt x="3278" y="1120"/>
                    <a:pt x="3281" y="1111"/>
                    <a:pt x="3281" y="1111"/>
                  </a:cubicBezTo>
                  <a:cubicBezTo>
                    <a:pt x="3309" y="1104"/>
                    <a:pt x="3354" y="1060"/>
                    <a:pt x="3354" y="1060"/>
                  </a:cubicBezTo>
                  <a:cubicBezTo>
                    <a:pt x="3375" y="1030"/>
                    <a:pt x="3398" y="1031"/>
                    <a:pt x="3398" y="1031"/>
                  </a:cubicBezTo>
                  <a:cubicBezTo>
                    <a:pt x="3453" y="1006"/>
                    <a:pt x="3446" y="1023"/>
                    <a:pt x="3446" y="1023"/>
                  </a:cubicBezTo>
                  <a:cubicBezTo>
                    <a:pt x="3358" y="1049"/>
                    <a:pt x="3390" y="1066"/>
                    <a:pt x="3390" y="1066"/>
                  </a:cubicBezTo>
                  <a:cubicBezTo>
                    <a:pt x="3398" y="1071"/>
                    <a:pt x="3419" y="1062"/>
                    <a:pt x="3419" y="1062"/>
                  </a:cubicBezTo>
                  <a:cubicBezTo>
                    <a:pt x="3458" y="1059"/>
                    <a:pt x="3422" y="1080"/>
                    <a:pt x="3422" y="1080"/>
                  </a:cubicBezTo>
                  <a:cubicBezTo>
                    <a:pt x="3451" y="1084"/>
                    <a:pt x="3463" y="1060"/>
                    <a:pt x="3463" y="1060"/>
                  </a:cubicBezTo>
                  <a:cubicBezTo>
                    <a:pt x="3441" y="1065"/>
                    <a:pt x="3449" y="1048"/>
                    <a:pt x="3449" y="1048"/>
                  </a:cubicBezTo>
                  <a:cubicBezTo>
                    <a:pt x="3480" y="1041"/>
                    <a:pt x="3491" y="1030"/>
                    <a:pt x="3491" y="1030"/>
                  </a:cubicBezTo>
                  <a:cubicBezTo>
                    <a:pt x="3497" y="1019"/>
                    <a:pt x="3530" y="1005"/>
                    <a:pt x="3530" y="1005"/>
                  </a:cubicBezTo>
                  <a:cubicBezTo>
                    <a:pt x="3578" y="990"/>
                    <a:pt x="3549" y="1021"/>
                    <a:pt x="3549" y="1021"/>
                  </a:cubicBezTo>
                  <a:cubicBezTo>
                    <a:pt x="3558" y="1055"/>
                    <a:pt x="3573" y="1007"/>
                    <a:pt x="3573" y="1007"/>
                  </a:cubicBezTo>
                  <a:cubicBezTo>
                    <a:pt x="3576" y="984"/>
                    <a:pt x="3588" y="972"/>
                    <a:pt x="3588" y="972"/>
                  </a:cubicBezTo>
                  <a:cubicBezTo>
                    <a:pt x="3635" y="928"/>
                    <a:pt x="3621" y="958"/>
                    <a:pt x="3621" y="958"/>
                  </a:cubicBezTo>
                  <a:cubicBezTo>
                    <a:pt x="3629" y="978"/>
                    <a:pt x="3647" y="955"/>
                    <a:pt x="3647" y="955"/>
                  </a:cubicBezTo>
                  <a:cubicBezTo>
                    <a:pt x="3660" y="934"/>
                    <a:pt x="3691" y="938"/>
                    <a:pt x="3691" y="938"/>
                  </a:cubicBezTo>
                  <a:cubicBezTo>
                    <a:pt x="3728" y="926"/>
                    <a:pt x="3762" y="908"/>
                    <a:pt x="3762" y="908"/>
                  </a:cubicBezTo>
                  <a:cubicBezTo>
                    <a:pt x="3820" y="885"/>
                    <a:pt x="3790" y="871"/>
                    <a:pt x="3790" y="871"/>
                  </a:cubicBezTo>
                  <a:cubicBezTo>
                    <a:pt x="3785" y="839"/>
                    <a:pt x="3813" y="853"/>
                    <a:pt x="3813" y="853"/>
                  </a:cubicBezTo>
                  <a:cubicBezTo>
                    <a:pt x="3831" y="860"/>
                    <a:pt x="3883" y="830"/>
                    <a:pt x="3883" y="830"/>
                  </a:cubicBezTo>
                  <a:cubicBezTo>
                    <a:pt x="3907" y="807"/>
                    <a:pt x="3921" y="811"/>
                    <a:pt x="3921" y="811"/>
                  </a:cubicBezTo>
                  <a:cubicBezTo>
                    <a:pt x="3935" y="822"/>
                    <a:pt x="3946" y="810"/>
                    <a:pt x="3946" y="810"/>
                  </a:cubicBezTo>
                  <a:cubicBezTo>
                    <a:pt x="3956" y="794"/>
                    <a:pt x="4047" y="748"/>
                    <a:pt x="4047" y="748"/>
                  </a:cubicBezTo>
                  <a:cubicBezTo>
                    <a:pt x="4079" y="732"/>
                    <a:pt x="4168" y="691"/>
                    <a:pt x="4168" y="691"/>
                  </a:cubicBezTo>
                  <a:cubicBezTo>
                    <a:pt x="4187" y="690"/>
                    <a:pt x="4159" y="706"/>
                    <a:pt x="4159" y="706"/>
                  </a:cubicBezTo>
                  <a:cubicBezTo>
                    <a:pt x="4115" y="725"/>
                    <a:pt x="4107" y="734"/>
                    <a:pt x="4107" y="734"/>
                  </a:cubicBezTo>
                  <a:cubicBezTo>
                    <a:pt x="4090" y="741"/>
                    <a:pt x="4081" y="756"/>
                    <a:pt x="4081" y="756"/>
                  </a:cubicBezTo>
                  <a:cubicBezTo>
                    <a:pt x="4090" y="762"/>
                    <a:pt x="4090" y="762"/>
                    <a:pt x="4090" y="762"/>
                  </a:cubicBezTo>
                  <a:cubicBezTo>
                    <a:pt x="4088" y="775"/>
                    <a:pt x="4047" y="789"/>
                    <a:pt x="4047" y="789"/>
                  </a:cubicBezTo>
                  <a:cubicBezTo>
                    <a:pt x="3995" y="811"/>
                    <a:pt x="4020" y="816"/>
                    <a:pt x="4020" y="816"/>
                  </a:cubicBezTo>
                  <a:cubicBezTo>
                    <a:pt x="4056" y="825"/>
                    <a:pt x="4097" y="782"/>
                    <a:pt x="4097" y="782"/>
                  </a:cubicBezTo>
                  <a:cubicBezTo>
                    <a:pt x="4157" y="742"/>
                    <a:pt x="4162" y="758"/>
                    <a:pt x="4162" y="758"/>
                  </a:cubicBezTo>
                  <a:cubicBezTo>
                    <a:pt x="4171" y="767"/>
                    <a:pt x="4156" y="783"/>
                    <a:pt x="4156" y="783"/>
                  </a:cubicBezTo>
                  <a:cubicBezTo>
                    <a:pt x="4162" y="807"/>
                    <a:pt x="4180" y="766"/>
                    <a:pt x="4180" y="766"/>
                  </a:cubicBezTo>
                  <a:cubicBezTo>
                    <a:pt x="4178" y="746"/>
                    <a:pt x="4208" y="736"/>
                    <a:pt x="4208" y="736"/>
                  </a:cubicBezTo>
                  <a:cubicBezTo>
                    <a:pt x="4242" y="718"/>
                    <a:pt x="4267" y="724"/>
                    <a:pt x="4256" y="695"/>
                  </a:cubicBezTo>
                  <a:cubicBezTo>
                    <a:pt x="4256" y="694"/>
                    <a:pt x="4255" y="693"/>
                    <a:pt x="4255" y="693"/>
                  </a:cubicBezTo>
                  <a:cubicBezTo>
                    <a:pt x="4246" y="665"/>
                    <a:pt x="4275" y="653"/>
                    <a:pt x="4275" y="653"/>
                  </a:cubicBezTo>
                  <a:cubicBezTo>
                    <a:pt x="4282" y="672"/>
                    <a:pt x="4306" y="663"/>
                    <a:pt x="4306" y="663"/>
                  </a:cubicBezTo>
                  <a:cubicBezTo>
                    <a:pt x="4328" y="636"/>
                    <a:pt x="4328" y="636"/>
                    <a:pt x="4328" y="636"/>
                  </a:cubicBezTo>
                  <a:cubicBezTo>
                    <a:pt x="4355" y="652"/>
                    <a:pt x="4364" y="611"/>
                    <a:pt x="4364" y="611"/>
                  </a:cubicBezTo>
                  <a:cubicBezTo>
                    <a:pt x="4369" y="589"/>
                    <a:pt x="4397" y="573"/>
                    <a:pt x="4397" y="573"/>
                  </a:cubicBezTo>
                  <a:cubicBezTo>
                    <a:pt x="4411" y="581"/>
                    <a:pt x="4435" y="571"/>
                    <a:pt x="4438" y="544"/>
                  </a:cubicBezTo>
                  <a:cubicBezTo>
                    <a:pt x="4438" y="542"/>
                    <a:pt x="4438" y="541"/>
                    <a:pt x="4438" y="540"/>
                  </a:cubicBezTo>
                  <a:cubicBezTo>
                    <a:pt x="4440" y="516"/>
                    <a:pt x="4443" y="512"/>
                    <a:pt x="4443" y="512"/>
                  </a:cubicBezTo>
                  <a:cubicBezTo>
                    <a:pt x="4465" y="467"/>
                    <a:pt x="4477" y="480"/>
                    <a:pt x="4477" y="480"/>
                  </a:cubicBezTo>
                  <a:cubicBezTo>
                    <a:pt x="4505" y="521"/>
                    <a:pt x="4537" y="501"/>
                    <a:pt x="4537" y="501"/>
                  </a:cubicBezTo>
                  <a:cubicBezTo>
                    <a:pt x="4567" y="500"/>
                    <a:pt x="4567" y="515"/>
                    <a:pt x="4567" y="515"/>
                  </a:cubicBezTo>
                  <a:cubicBezTo>
                    <a:pt x="4560" y="535"/>
                    <a:pt x="4520" y="520"/>
                    <a:pt x="4520" y="520"/>
                  </a:cubicBezTo>
                  <a:cubicBezTo>
                    <a:pt x="4499" y="507"/>
                    <a:pt x="4501" y="552"/>
                    <a:pt x="4501" y="552"/>
                  </a:cubicBezTo>
                  <a:cubicBezTo>
                    <a:pt x="4502" y="591"/>
                    <a:pt x="4529" y="554"/>
                    <a:pt x="4529" y="554"/>
                  </a:cubicBezTo>
                  <a:cubicBezTo>
                    <a:pt x="4542" y="533"/>
                    <a:pt x="4585" y="525"/>
                    <a:pt x="4585" y="525"/>
                  </a:cubicBezTo>
                  <a:cubicBezTo>
                    <a:pt x="4613" y="503"/>
                    <a:pt x="4621" y="498"/>
                    <a:pt x="4621" y="498"/>
                  </a:cubicBezTo>
                  <a:cubicBezTo>
                    <a:pt x="4673" y="516"/>
                    <a:pt x="4687" y="485"/>
                    <a:pt x="4687" y="485"/>
                  </a:cubicBezTo>
                  <a:cubicBezTo>
                    <a:pt x="4721" y="477"/>
                    <a:pt x="4728" y="503"/>
                    <a:pt x="4728" y="503"/>
                  </a:cubicBezTo>
                  <a:cubicBezTo>
                    <a:pt x="4747" y="540"/>
                    <a:pt x="4821" y="504"/>
                    <a:pt x="4821" y="504"/>
                  </a:cubicBezTo>
                  <a:cubicBezTo>
                    <a:pt x="4856" y="487"/>
                    <a:pt x="4958" y="467"/>
                    <a:pt x="4958" y="467"/>
                  </a:cubicBezTo>
                  <a:cubicBezTo>
                    <a:pt x="5017" y="456"/>
                    <a:pt x="5300" y="446"/>
                    <a:pt x="5300" y="446"/>
                  </a:cubicBezTo>
                  <a:cubicBezTo>
                    <a:pt x="5391" y="468"/>
                    <a:pt x="5441" y="443"/>
                    <a:pt x="5441" y="443"/>
                  </a:cubicBezTo>
                  <a:cubicBezTo>
                    <a:pt x="5440" y="418"/>
                    <a:pt x="5454" y="380"/>
                    <a:pt x="5454" y="380"/>
                  </a:cubicBezTo>
                  <a:cubicBezTo>
                    <a:pt x="5472" y="333"/>
                    <a:pt x="5489" y="368"/>
                    <a:pt x="5489" y="368"/>
                  </a:cubicBezTo>
                  <a:cubicBezTo>
                    <a:pt x="5482" y="394"/>
                    <a:pt x="5512" y="412"/>
                    <a:pt x="5512" y="412"/>
                  </a:cubicBezTo>
                  <a:cubicBezTo>
                    <a:pt x="5548" y="448"/>
                    <a:pt x="5513" y="443"/>
                    <a:pt x="5513" y="443"/>
                  </a:cubicBezTo>
                  <a:cubicBezTo>
                    <a:pt x="5488" y="447"/>
                    <a:pt x="5486" y="478"/>
                    <a:pt x="5486" y="478"/>
                  </a:cubicBezTo>
                  <a:cubicBezTo>
                    <a:pt x="5488" y="538"/>
                    <a:pt x="5526" y="462"/>
                    <a:pt x="5526" y="462"/>
                  </a:cubicBezTo>
                  <a:cubicBezTo>
                    <a:pt x="5545" y="430"/>
                    <a:pt x="5641" y="348"/>
                    <a:pt x="5641" y="348"/>
                  </a:cubicBezTo>
                  <a:cubicBezTo>
                    <a:pt x="5718" y="315"/>
                    <a:pt x="5852" y="198"/>
                    <a:pt x="5852" y="198"/>
                  </a:cubicBezTo>
                  <a:cubicBezTo>
                    <a:pt x="5910" y="151"/>
                    <a:pt x="5952" y="32"/>
                    <a:pt x="5952" y="32"/>
                  </a:cubicBezTo>
                  <a:cubicBezTo>
                    <a:pt x="5982" y="0"/>
                    <a:pt x="6066" y="43"/>
                    <a:pt x="6066" y="43"/>
                  </a:cubicBezTo>
                  <a:cubicBezTo>
                    <a:pt x="6126" y="76"/>
                    <a:pt x="6169" y="64"/>
                    <a:pt x="6169" y="64"/>
                  </a:cubicBezTo>
                  <a:cubicBezTo>
                    <a:pt x="6201" y="64"/>
                    <a:pt x="6311" y="119"/>
                    <a:pt x="6311" y="119"/>
                  </a:cubicBezTo>
                  <a:cubicBezTo>
                    <a:pt x="6338" y="124"/>
                    <a:pt x="6345" y="85"/>
                    <a:pt x="6345" y="85"/>
                  </a:cubicBezTo>
                  <a:cubicBezTo>
                    <a:pt x="6347" y="59"/>
                    <a:pt x="6373" y="61"/>
                    <a:pt x="6373" y="61"/>
                  </a:cubicBezTo>
                  <a:cubicBezTo>
                    <a:pt x="6422" y="98"/>
                    <a:pt x="6393" y="128"/>
                    <a:pt x="6393" y="128"/>
                  </a:cubicBezTo>
                  <a:cubicBezTo>
                    <a:pt x="6388" y="155"/>
                    <a:pt x="6423" y="195"/>
                    <a:pt x="6423" y="195"/>
                  </a:cubicBezTo>
                  <a:cubicBezTo>
                    <a:pt x="6458" y="211"/>
                    <a:pt x="6479" y="240"/>
                    <a:pt x="6479" y="240"/>
                  </a:cubicBezTo>
                  <a:cubicBezTo>
                    <a:pt x="6482" y="272"/>
                    <a:pt x="6483" y="296"/>
                    <a:pt x="6483" y="296"/>
                  </a:cubicBezTo>
                  <a:cubicBezTo>
                    <a:pt x="6469" y="319"/>
                    <a:pt x="6464" y="354"/>
                    <a:pt x="6464" y="354"/>
                  </a:cubicBezTo>
                  <a:cubicBezTo>
                    <a:pt x="6482" y="388"/>
                    <a:pt x="6432" y="458"/>
                    <a:pt x="6432" y="458"/>
                  </a:cubicBezTo>
                  <a:cubicBezTo>
                    <a:pt x="6404" y="465"/>
                    <a:pt x="6313" y="565"/>
                    <a:pt x="6313" y="565"/>
                  </a:cubicBezTo>
                  <a:cubicBezTo>
                    <a:pt x="6230" y="638"/>
                    <a:pt x="6227" y="567"/>
                    <a:pt x="6227" y="567"/>
                  </a:cubicBezTo>
                  <a:cubicBezTo>
                    <a:pt x="6227" y="567"/>
                    <a:pt x="6183" y="597"/>
                    <a:pt x="6180" y="556"/>
                  </a:cubicBezTo>
                  <a:cubicBezTo>
                    <a:pt x="6180" y="556"/>
                    <a:pt x="6143" y="589"/>
                    <a:pt x="6129" y="558"/>
                  </a:cubicBezTo>
                  <a:cubicBezTo>
                    <a:pt x="6114" y="527"/>
                    <a:pt x="6111" y="559"/>
                    <a:pt x="6111" y="559"/>
                  </a:cubicBezTo>
                  <a:cubicBezTo>
                    <a:pt x="6111" y="559"/>
                    <a:pt x="6085" y="621"/>
                    <a:pt x="6029" y="548"/>
                  </a:cubicBezTo>
                  <a:cubicBezTo>
                    <a:pt x="6029" y="548"/>
                    <a:pt x="5971" y="508"/>
                    <a:pt x="5884" y="550"/>
                  </a:cubicBezTo>
                  <a:cubicBezTo>
                    <a:pt x="5885" y="594"/>
                    <a:pt x="5885" y="594"/>
                    <a:pt x="5885" y="594"/>
                  </a:cubicBezTo>
                  <a:cubicBezTo>
                    <a:pt x="5885" y="594"/>
                    <a:pt x="5847" y="676"/>
                    <a:pt x="5820" y="610"/>
                  </a:cubicBezTo>
                  <a:cubicBezTo>
                    <a:pt x="5820" y="610"/>
                    <a:pt x="5608" y="898"/>
                    <a:pt x="5520" y="895"/>
                  </a:cubicBezTo>
                  <a:cubicBezTo>
                    <a:pt x="5520" y="895"/>
                    <a:pt x="5437" y="923"/>
                    <a:pt x="5391" y="834"/>
                  </a:cubicBezTo>
                  <a:cubicBezTo>
                    <a:pt x="5375" y="741"/>
                    <a:pt x="5375" y="741"/>
                    <a:pt x="5375" y="741"/>
                  </a:cubicBezTo>
                  <a:cubicBezTo>
                    <a:pt x="5375" y="741"/>
                    <a:pt x="5264" y="668"/>
                    <a:pt x="5193" y="676"/>
                  </a:cubicBezTo>
                  <a:cubicBezTo>
                    <a:pt x="5193" y="676"/>
                    <a:pt x="5158" y="688"/>
                    <a:pt x="5108" y="679"/>
                  </a:cubicBezTo>
                  <a:cubicBezTo>
                    <a:pt x="5053" y="696"/>
                    <a:pt x="5053" y="696"/>
                    <a:pt x="5053" y="696"/>
                  </a:cubicBezTo>
                  <a:cubicBezTo>
                    <a:pt x="5012" y="672"/>
                    <a:pt x="5012" y="672"/>
                    <a:pt x="5012" y="672"/>
                  </a:cubicBezTo>
                  <a:cubicBezTo>
                    <a:pt x="4975" y="688"/>
                    <a:pt x="4975" y="688"/>
                    <a:pt x="4975" y="688"/>
                  </a:cubicBezTo>
                  <a:cubicBezTo>
                    <a:pt x="4987" y="751"/>
                    <a:pt x="4987" y="751"/>
                    <a:pt x="4987" y="751"/>
                  </a:cubicBezTo>
                  <a:cubicBezTo>
                    <a:pt x="4974" y="854"/>
                    <a:pt x="4974" y="854"/>
                    <a:pt x="4974" y="854"/>
                  </a:cubicBezTo>
                  <a:cubicBezTo>
                    <a:pt x="5036" y="836"/>
                    <a:pt x="5036" y="836"/>
                    <a:pt x="5036" y="836"/>
                  </a:cubicBezTo>
                  <a:cubicBezTo>
                    <a:pt x="5036" y="836"/>
                    <a:pt x="5096" y="872"/>
                    <a:pt x="4994" y="905"/>
                  </a:cubicBezTo>
                  <a:cubicBezTo>
                    <a:pt x="4976" y="999"/>
                    <a:pt x="4976" y="999"/>
                    <a:pt x="4976" y="999"/>
                  </a:cubicBezTo>
                  <a:cubicBezTo>
                    <a:pt x="4976" y="999"/>
                    <a:pt x="4798" y="1274"/>
                    <a:pt x="4769" y="1351"/>
                  </a:cubicBezTo>
                  <a:cubicBezTo>
                    <a:pt x="4825" y="1396"/>
                    <a:pt x="4825" y="1396"/>
                    <a:pt x="4825" y="1396"/>
                  </a:cubicBezTo>
                  <a:cubicBezTo>
                    <a:pt x="4830" y="1471"/>
                    <a:pt x="4830" y="1471"/>
                    <a:pt x="4830" y="1471"/>
                  </a:cubicBezTo>
                  <a:cubicBezTo>
                    <a:pt x="4830" y="1471"/>
                    <a:pt x="4799" y="1500"/>
                    <a:pt x="4740" y="1522"/>
                  </a:cubicBezTo>
                  <a:cubicBezTo>
                    <a:pt x="4740" y="1522"/>
                    <a:pt x="4542" y="1717"/>
                    <a:pt x="4533" y="1732"/>
                  </a:cubicBezTo>
                  <a:cubicBezTo>
                    <a:pt x="4523" y="1748"/>
                    <a:pt x="4217" y="2126"/>
                    <a:pt x="4217" y="2126"/>
                  </a:cubicBezTo>
                  <a:cubicBezTo>
                    <a:pt x="4180" y="2203"/>
                    <a:pt x="4180" y="2203"/>
                    <a:pt x="4180" y="2203"/>
                  </a:cubicBezTo>
                  <a:cubicBezTo>
                    <a:pt x="4180" y="2203"/>
                    <a:pt x="4162" y="2237"/>
                    <a:pt x="4121" y="2260"/>
                  </a:cubicBezTo>
                  <a:cubicBezTo>
                    <a:pt x="4121" y="2260"/>
                    <a:pt x="4103" y="2276"/>
                    <a:pt x="4098" y="2288"/>
                  </a:cubicBezTo>
                  <a:cubicBezTo>
                    <a:pt x="4098" y="2288"/>
                    <a:pt x="4080" y="2353"/>
                    <a:pt x="4013" y="2330"/>
                  </a:cubicBezTo>
                  <a:cubicBezTo>
                    <a:pt x="4013" y="2330"/>
                    <a:pt x="3958" y="2297"/>
                    <a:pt x="3841" y="2361"/>
                  </a:cubicBezTo>
                  <a:cubicBezTo>
                    <a:pt x="3841" y="2361"/>
                    <a:pt x="3560" y="2464"/>
                    <a:pt x="3351" y="2638"/>
                  </a:cubicBezTo>
                  <a:cubicBezTo>
                    <a:pt x="3351" y="2638"/>
                    <a:pt x="3317" y="2713"/>
                    <a:pt x="3249" y="2702"/>
                  </a:cubicBezTo>
                  <a:cubicBezTo>
                    <a:pt x="3179" y="2719"/>
                    <a:pt x="3179" y="2719"/>
                    <a:pt x="3179" y="2719"/>
                  </a:cubicBezTo>
                  <a:cubicBezTo>
                    <a:pt x="3179" y="2719"/>
                    <a:pt x="3173" y="2794"/>
                    <a:pt x="3107" y="2739"/>
                  </a:cubicBezTo>
                  <a:cubicBezTo>
                    <a:pt x="3017" y="2754"/>
                    <a:pt x="3017" y="2754"/>
                    <a:pt x="3017" y="2754"/>
                  </a:cubicBezTo>
                  <a:cubicBezTo>
                    <a:pt x="3017" y="2754"/>
                    <a:pt x="2835" y="2767"/>
                    <a:pt x="2779" y="2805"/>
                  </a:cubicBezTo>
                  <a:cubicBezTo>
                    <a:pt x="2779" y="2805"/>
                    <a:pt x="2748" y="2798"/>
                    <a:pt x="2728" y="2810"/>
                  </a:cubicBezTo>
                  <a:cubicBezTo>
                    <a:pt x="2728" y="2810"/>
                    <a:pt x="2747" y="2794"/>
                    <a:pt x="2776" y="2785"/>
                  </a:cubicBezTo>
                  <a:cubicBezTo>
                    <a:pt x="2776" y="2785"/>
                    <a:pt x="2964" y="2707"/>
                    <a:pt x="3109" y="2716"/>
                  </a:cubicBezTo>
                  <a:cubicBezTo>
                    <a:pt x="3214" y="2681"/>
                    <a:pt x="3214" y="2681"/>
                    <a:pt x="3214" y="2681"/>
                  </a:cubicBezTo>
                  <a:cubicBezTo>
                    <a:pt x="3214" y="2681"/>
                    <a:pt x="3260" y="2625"/>
                    <a:pt x="3321" y="2593"/>
                  </a:cubicBezTo>
                  <a:cubicBezTo>
                    <a:pt x="3321" y="2593"/>
                    <a:pt x="3516" y="2443"/>
                    <a:pt x="3586" y="2402"/>
                  </a:cubicBezTo>
                  <a:cubicBezTo>
                    <a:pt x="3586" y="2402"/>
                    <a:pt x="3866" y="2256"/>
                    <a:pt x="3953" y="2246"/>
                  </a:cubicBezTo>
                  <a:cubicBezTo>
                    <a:pt x="3953" y="2246"/>
                    <a:pt x="4005" y="2235"/>
                    <a:pt x="4041" y="2200"/>
                  </a:cubicBezTo>
                  <a:cubicBezTo>
                    <a:pt x="4041" y="2200"/>
                    <a:pt x="4111" y="2113"/>
                    <a:pt x="4138" y="2094"/>
                  </a:cubicBezTo>
                  <a:cubicBezTo>
                    <a:pt x="4264" y="1948"/>
                    <a:pt x="4264" y="1948"/>
                    <a:pt x="4264" y="1948"/>
                  </a:cubicBezTo>
                  <a:cubicBezTo>
                    <a:pt x="4264" y="1948"/>
                    <a:pt x="4533" y="1607"/>
                    <a:pt x="4599" y="1563"/>
                  </a:cubicBezTo>
                  <a:cubicBezTo>
                    <a:pt x="4621" y="1537"/>
                    <a:pt x="4621" y="1537"/>
                    <a:pt x="4621" y="1537"/>
                  </a:cubicBezTo>
                  <a:cubicBezTo>
                    <a:pt x="4621" y="1537"/>
                    <a:pt x="4629" y="1473"/>
                    <a:pt x="4667" y="1481"/>
                  </a:cubicBezTo>
                  <a:cubicBezTo>
                    <a:pt x="4667" y="1481"/>
                    <a:pt x="4708" y="1491"/>
                    <a:pt x="4674" y="1458"/>
                  </a:cubicBezTo>
                  <a:cubicBezTo>
                    <a:pt x="4674" y="1458"/>
                    <a:pt x="4652" y="1445"/>
                    <a:pt x="4656" y="1429"/>
                  </a:cubicBezTo>
                  <a:cubicBezTo>
                    <a:pt x="4656" y="1429"/>
                    <a:pt x="4609" y="1428"/>
                    <a:pt x="4660" y="1342"/>
                  </a:cubicBezTo>
                  <a:cubicBezTo>
                    <a:pt x="4832" y="1023"/>
                    <a:pt x="4832" y="1023"/>
                    <a:pt x="4832" y="1023"/>
                  </a:cubicBezTo>
                  <a:cubicBezTo>
                    <a:pt x="4851" y="962"/>
                    <a:pt x="4851" y="962"/>
                    <a:pt x="4851" y="962"/>
                  </a:cubicBezTo>
                  <a:cubicBezTo>
                    <a:pt x="4851" y="962"/>
                    <a:pt x="4836" y="951"/>
                    <a:pt x="4852" y="900"/>
                  </a:cubicBezTo>
                  <a:cubicBezTo>
                    <a:pt x="4851" y="857"/>
                    <a:pt x="4851" y="857"/>
                    <a:pt x="4851" y="857"/>
                  </a:cubicBezTo>
                  <a:cubicBezTo>
                    <a:pt x="4851" y="857"/>
                    <a:pt x="4813" y="841"/>
                    <a:pt x="4834" y="766"/>
                  </a:cubicBezTo>
                  <a:cubicBezTo>
                    <a:pt x="4834" y="766"/>
                    <a:pt x="4836" y="729"/>
                    <a:pt x="4873" y="691"/>
                  </a:cubicBezTo>
                  <a:cubicBezTo>
                    <a:pt x="4813" y="667"/>
                    <a:pt x="4813" y="667"/>
                    <a:pt x="4813" y="667"/>
                  </a:cubicBezTo>
                  <a:cubicBezTo>
                    <a:pt x="4795" y="692"/>
                    <a:pt x="4795" y="692"/>
                    <a:pt x="4795" y="692"/>
                  </a:cubicBezTo>
                  <a:cubicBezTo>
                    <a:pt x="4795" y="692"/>
                    <a:pt x="4728" y="699"/>
                    <a:pt x="4706" y="719"/>
                  </a:cubicBezTo>
                  <a:cubicBezTo>
                    <a:pt x="4673" y="711"/>
                    <a:pt x="4673" y="711"/>
                    <a:pt x="4673" y="711"/>
                  </a:cubicBezTo>
                  <a:cubicBezTo>
                    <a:pt x="4673" y="711"/>
                    <a:pt x="4655" y="710"/>
                    <a:pt x="4661" y="734"/>
                  </a:cubicBezTo>
                  <a:cubicBezTo>
                    <a:pt x="4661" y="734"/>
                    <a:pt x="4638" y="783"/>
                    <a:pt x="4617" y="773"/>
                  </a:cubicBezTo>
                  <a:cubicBezTo>
                    <a:pt x="4587" y="734"/>
                    <a:pt x="4587" y="734"/>
                    <a:pt x="4587" y="734"/>
                  </a:cubicBezTo>
                  <a:cubicBezTo>
                    <a:pt x="4587" y="734"/>
                    <a:pt x="4558" y="777"/>
                    <a:pt x="4518" y="764"/>
                  </a:cubicBezTo>
                  <a:cubicBezTo>
                    <a:pt x="4509" y="744"/>
                    <a:pt x="4509" y="744"/>
                    <a:pt x="4509" y="744"/>
                  </a:cubicBezTo>
                  <a:cubicBezTo>
                    <a:pt x="4465" y="762"/>
                    <a:pt x="4465" y="762"/>
                    <a:pt x="4465" y="762"/>
                  </a:cubicBezTo>
                  <a:cubicBezTo>
                    <a:pt x="4465" y="762"/>
                    <a:pt x="4427" y="770"/>
                    <a:pt x="4344" y="798"/>
                  </a:cubicBezTo>
                  <a:cubicBezTo>
                    <a:pt x="4195" y="872"/>
                    <a:pt x="4195" y="872"/>
                    <a:pt x="4195" y="872"/>
                  </a:cubicBezTo>
                  <a:cubicBezTo>
                    <a:pt x="4177" y="867"/>
                    <a:pt x="4177" y="867"/>
                    <a:pt x="4177" y="867"/>
                  </a:cubicBezTo>
                  <a:cubicBezTo>
                    <a:pt x="4160" y="884"/>
                    <a:pt x="4160" y="884"/>
                    <a:pt x="4160" y="884"/>
                  </a:cubicBezTo>
                  <a:cubicBezTo>
                    <a:pt x="4160" y="884"/>
                    <a:pt x="3999" y="964"/>
                    <a:pt x="3936" y="992"/>
                  </a:cubicBezTo>
                  <a:cubicBezTo>
                    <a:pt x="3936" y="992"/>
                    <a:pt x="3650" y="1119"/>
                    <a:pt x="3602" y="1135"/>
                  </a:cubicBezTo>
                  <a:cubicBezTo>
                    <a:pt x="3602" y="1135"/>
                    <a:pt x="3580" y="1145"/>
                    <a:pt x="3591" y="1182"/>
                  </a:cubicBezTo>
                  <a:cubicBezTo>
                    <a:pt x="3604" y="1220"/>
                    <a:pt x="3604" y="1220"/>
                    <a:pt x="3604" y="1220"/>
                  </a:cubicBezTo>
                  <a:cubicBezTo>
                    <a:pt x="3604" y="1220"/>
                    <a:pt x="3552" y="1306"/>
                    <a:pt x="3541" y="1365"/>
                  </a:cubicBezTo>
                  <a:cubicBezTo>
                    <a:pt x="3541" y="1365"/>
                    <a:pt x="3519" y="1445"/>
                    <a:pt x="3473" y="1462"/>
                  </a:cubicBezTo>
                  <a:cubicBezTo>
                    <a:pt x="3473" y="1462"/>
                    <a:pt x="3450" y="1466"/>
                    <a:pt x="3448" y="1528"/>
                  </a:cubicBezTo>
                  <a:cubicBezTo>
                    <a:pt x="3448" y="1528"/>
                    <a:pt x="3450" y="1570"/>
                    <a:pt x="3416" y="1562"/>
                  </a:cubicBezTo>
                  <a:cubicBezTo>
                    <a:pt x="3416" y="1562"/>
                    <a:pt x="3406" y="1559"/>
                    <a:pt x="3410" y="1591"/>
                  </a:cubicBezTo>
                  <a:cubicBezTo>
                    <a:pt x="3410" y="1591"/>
                    <a:pt x="3395" y="1630"/>
                    <a:pt x="3356" y="1586"/>
                  </a:cubicBezTo>
                  <a:cubicBezTo>
                    <a:pt x="3317" y="1541"/>
                    <a:pt x="3316" y="1568"/>
                    <a:pt x="3326" y="1541"/>
                  </a:cubicBezTo>
                  <a:cubicBezTo>
                    <a:pt x="3326" y="1541"/>
                    <a:pt x="3325" y="1567"/>
                    <a:pt x="3366" y="1544"/>
                  </a:cubicBezTo>
                  <a:cubicBezTo>
                    <a:pt x="3366" y="1544"/>
                    <a:pt x="3393" y="1539"/>
                    <a:pt x="3389" y="1516"/>
                  </a:cubicBezTo>
                  <a:cubicBezTo>
                    <a:pt x="3389" y="1516"/>
                    <a:pt x="3383" y="1482"/>
                    <a:pt x="3416" y="1466"/>
                  </a:cubicBezTo>
                  <a:cubicBezTo>
                    <a:pt x="3416" y="1466"/>
                    <a:pt x="3437" y="1458"/>
                    <a:pt x="3450" y="1396"/>
                  </a:cubicBezTo>
                  <a:cubicBezTo>
                    <a:pt x="3450" y="1396"/>
                    <a:pt x="3476" y="1298"/>
                    <a:pt x="3517" y="1239"/>
                  </a:cubicBezTo>
                  <a:cubicBezTo>
                    <a:pt x="3517" y="1239"/>
                    <a:pt x="3477" y="1221"/>
                    <a:pt x="3246" y="1396"/>
                  </a:cubicBezTo>
                  <a:cubicBezTo>
                    <a:pt x="3178" y="1445"/>
                    <a:pt x="3178" y="1445"/>
                    <a:pt x="3178" y="1445"/>
                  </a:cubicBezTo>
                  <a:cubicBezTo>
                    <a:pt x="3178" y="1445"/>
                    <a:pt x="3166" y="1450"/>
                    <a:pt x="3161" y="1477"/>
                  </a:cubicBezTo>
                  <a:cubicBezTo>
                    <a:pt x="3161" y="1477"/>
                    <a:pt x="3144" y="1515"/>
                    <a:pt x="3105" y="1500"/>
                  </a:cubicBezTo>
                  <a:cubicBezTo>
                    <a:pt x="3105" y="1500"/>
                    <a:pt x="3036" y="1551"/>
                    <a:pt x="3013" y="1583"/>
                  </a:cubicBezTo>
                  <a:cubicBezTo>
                    <a:pt x="3013" y="1583"/>
                    <a:pt x="3003" y="1580"/>
                    <a:pt x="3033" y="1630"/>
                  </a:cubicBezTo>
                  <a:cubicBezTo>
                    <a:pt x="3033" y="1630"/>
                    <a:pt x="3080" y="1692"/>
                    <a:pt x="3022" y="1672"/>
                  </a:cubicBezTo>
                  <a:cubicBezTo>
                    <a:pt x="3022" y="1672"/>
                    <a:pt x="2981" y="1710"/>
                    <a:pt x="2975" y="1661"/>
                  </a:cubicBezTo>
                  <a:cubicBezTo>
                    <a:pt x="2975" y="1661"/>
                    <a:pt x="2997" y="1615"/>
                    <a:pt x="2979" y="1601"/>
                  </a:cubicBezTo>
                  <a:cubicBezTo>
                    <a:pt x="2979" y="1601"/>
                    <a:pt x="2860" y="1688"/>
                    <a:pt x="2796" y="1754"/>
                  </a:cubicBezTo>
                  <a:cubicBezTo>
                    <a:pt x="2796" y="1754"/>
                    <a:pt x="2676" y="1874"/>
                    <a:pt x="2661" y="1864"/>
                  </a:cubicBezTo>
                  <a:cubicBezTo>
                    <a:pt x="2661" y="1864"/>
                    <a:pt x="2649" y="1854"/>
                    <a:pt x="2670" y="1825"/>
                  </a:cubicBezTo>
                  <a:cubicBezTo>
                    <a:pt x="2670" y="1825"/>
                    <a:pt x="2703" y="1755"/>
                    <a:pt x="2543" y="1931"/>
                  </a:cubicBezTo>
                  <a:cubicBezTo>
                    <a:pt x="2543" y="1931"/>
                    <a:pt x="2403" y="2093"/>
                    <a:pt x="2410" y="2145"/>
                  </a:cubicBezTo>
                  <a:cubicBezTo>
                    <a:pt x="2410" y="2145"/>
                    <a:pt x="2403" y="2177"/>
                    <a:pt x="2482" y="2047"/>
                  </a:cubicBezTo>
                  <a:cubicBezTo>
                    <a:pt x="2482" y="2047"/>
                    <a:pt x="2577" y="1919"/>
                    <a:pt x="2605" y="1903"/>
                  </a:cubicBezTo>
                  <a:cubicBezTo>
                    <a:pt x="2605" y="1903"/>
                    <a:pt x="2624" y="1899"/>
                    <a:pt x="2569" y="1971"/>
                  </a:cubicBezTo>
                  <a:cubicBezTo>
                    <a:pt x="2569" y="1971"/>
                    <a:pt x="2439" y="2132"/>
                    <a:pt x="2421" y="2202"/>
                  </a:cubicBezTo>
                  <a:cubicBezTo>
                    <a:pt x="2393" y="2278"/>
                    <a:pt x="2393" y="2278"/>
                    <a:pt x="2393" y="2278"/>
                  </a:cubicBezTo>
                  <a:cubicBezTo>
                    <a:pt x="2393" y="2278"/>
                    <a:pt x="2390" y="2348"/>
                    <a:pt x="2321" y="2348"/>
                  </a:cubicBezTo>
                  <a:cubicBezTo>
                    <a:pt x="2250" y="2386"/>
                    <a:pt x="2250" y="2386"/>
                    <a:pt x="2250" y="2386"/>
                  </a:cubicBezTo>
                  <a:cubicBezTo>
                    <a:pt x="2250" y="2386"/>
                    <a:pt x="2148" y="2391"/>
                    <a:pt x="2127" y="2361"/>
                  </a:cubicBezTo>
                  <a:cubicBezTo>
                    <a:pt x="2127" y="2361"/>
                    <a:pt x="2156" y="2348"/>
                    <a:pt x="2096" y="2339"/>
                  </a:cubicBezTo>
                  <a:cubicBezTo>
                    <a:pt x="2096" y="2339"/>
                    <a:pt x="2058" y="2352"/>
                    <a:pt x="1997" y="2354"/>
                  </a:cubicBezTo>
                  <a:cubicBezTo>
                    <a:pt x="1997" y="2354"/>
                    <a:pt x="1978" y="2340"/>
                    <a:pt x="1991" y="2329"/>
                  </a:cubicBezTo>
                  <a:cubicBezTo>
                    <a:pt x="1991" y="2329"/>
                    <a:pt x="1975" y="2335"/>
                    <a:pt x="1936" y="2326"/>
                  </a:cubicBezTo>
                  <a:cubicBezTo>
                    <a:pt x="1936" y="2326"/>
                    <a:pt x="1830" y="2313"/>
                    <a:pt x="1795" y="2331"/>
                  </a:cubicBezTo>
                  <a:cubicBezTo>
                    <a:pt x="1795" y="2331"/>
                    <a:pt x="1785" y="2337"/>
                    <a:pt x="1768" y="2315"/>
                  </a:cubicBezTo>
                  <a:cubicBezTo>
                    <a:pt x="1768" y="2315"/>
                    <a:pt x="1788" y="2318"/>
                    <a:pt x="1804" y="2310"/>
                  </a:cubicBezTo>
                  <a:cubicBezTo>
                    <a:pt x="1804" y="2310"/>
                    <a:pt x="1885" y="2305"/>
                    <a:pt x="1854" y="2282"/>
                  </a:cubicBezTo>
                  <a:cubicBezTo>
                    <a:pt x="1854" y="2282"/>
                    <a:pt x="1816" y="2301"/>
                    <a:pt x="1785" y="2292"/>
                  </a:cubicBezTo>
                  <a:cubicBezTo>
                    <a:pt x="1785" y="2292"/>
                    <a:pt x="1813" y="2281"/>
                    <a:pt x="1748" y="2279"/>
                  </a:cubicBezTo>
                  <a:cubicBezTo>
                    <a:pt x="1748" y="2279"/>
                    <a:pt x="1510" y="2306"/>
                    <a:pt x="1420" y="2326"/>
                  </a:cubicBezTo>
                  <a:cubicBezTo>
                    <a:pt x="1420" y="2326"/>
                    <a:pt x="1195" y="2346"/>
                    <a:pt x="1156" y="2377"/>
                  </a:cubicBezTo>
                  <a:cubicBezTo>
                    <a:pt x="1156" y="2377"/>
                    <a:pt x="1179" y="2382"/>
                    <a:pt x="1239" y="2373"/>
                  </a:cubicBezTo>
                  <a:cubicBezTo>
                    <a:pt x="1239" y="2373"/>
                    <a:pt x="1112" y="2404"/>
                    <a:pt x="1065" y="2427"/>
                  </a:cubicBezTo>
                  <a:cubicBezTo>
                    <a:pt x="1065" y="2427"/>
                    <a:pt x="910" y="2480"/>
                    <a:pt x="890" y="2504"/>
                  </a:cubicBezTo>
                  <a:cubicBezTo>
                    <a:pt x="890" y="2504"/>
                    <a:pt x="878" y="2479"/>
                    <a:pt x="983" y="2443"/>
                  </a:cubicBezTo>
                  <a:cubicBezTo>
                    <a:pt x="983" y="2443"/>
                    <a:pt x="873" y="2473"/>
                    <a:pt x="854" y="2488"/>
                  </a:cubicBezTo>
                  <a:cubicBezTo>
                    <a:pt x="854" y="2488"/>
                    <a:pt x="834" y="2503"/>
                    <a:pt x="831" y="2547"/>
                  </a:cubicBezTo>
                  <a:cubicBezTo>
                    <a:pt x="831" y="2547"/>
                    <a:pt x="781" y="2591"/>
                    <a:pt x="763" y="2550"/>
                  </a:cubicBezTo>
                  <a:cubicBezTo>
                    <a:pt x="763" y="2550"/>
                    <a:pt x="756" y="2528"/>
                    <a:pt x="743" y="2544"/>
                  </a:cubicBezTo>
                  <a:cubicBezTo>
                    <a:pt x="743" y="2544"/>
                    <a:pt x="726" y="2558"/>
                    <a:pt x="722" y="2499"/>
                  </a:cubicBezTo>
                  <a:cubicBezTo>
                    <a:pt x="722" y="2499"/>
                    <a:pt x="718" y="2460"/>
                    <a:pt x="699" y="2488"/>
                  </a:cubicBezTo>
                  <a:cubicBezTo>
                    <a:pt x="699" y="2488"/>
                    <a:pt x="679" y="2496"/>
                    <a:pt x="674" y="2440"/>
                  </a:cubicBezTo>
                  <a:cubicBezTo>
                    <a:pt x="674" y="2440"/>
                    <a:pt x="672" y="2438"/>
                    <a:pt x="668" y="2385"/>
                  </a:cubicBezTo>
                  <a:cubicBezTo>
                    <a:pt x="668" y="2385"/>
                    <a:pt x="673" y="2352"/>
                    <a:pt x="597" y="2285"/>
                  </a:cubicBezTo>
                  <a:cubicBezTo>
                    <a:pt x="597" y="2285"/>
                    <a:pt x="474" y="2205"/>
                    <a:pt x="427" y="2204"/>
                  </a:cubicBezTo>
                  <a:cubicBezTo>
                    <a:pt x="366" y="2176"/>
                    <a:pt x="366" y="2176"/>
                    <a:pt x="366" y="2176"/>
                  </a:cubicBezTo>
                  <a:cubicBezTo>
                    <a:pt x="366" y="2176"/>
                    <a:pt x="303" y="2171"/>
                    <a:pt x="263" y="2143"/>
                  </a:cubicBezTo>
                  <a:cubicBezTo>
                    <a:pt x="263" y="2143"/>
                    <a:pt x="115" y="2075"/>
                    <a:pt x="73" y="2086"/>
                  </a:cubicBezTo>
                  <a:cubicBezTo>
                    <a:pt x="73" y="2086"/>
                    <a:pt x="0" y="2062"/>
                    <a:pt x="27" y="2037"/>
                  </a:cubicBezTo>
                  <a:cubicBezTo>
                    <a:pt x="27" y="2037"/>
                    <a:pt x="86" y="2028"/>
                    <a:pt x="156" y="2067"/>
                  </a:cubicBezTo>
                  <a:cubicBezTo>
                    <a:pt x="236" y="2103"/>
                    <a:pt x="236" y="2103"/>
                    <a:pt x="236" y="2103"/>
                  </a:cubicBezTo>
                  <a:cubicBezTo>
                    <a:pt x="236" y="2103"/>
                    <a:pt x="309" y="2135"/>
                    <a:pt x="335" y="2142"/>
                  </a:cubicBezTo>
                  <a:cubicBezTo>
                    <a:pt x="335" y="2142"/>
                    <a:pt x="443" y="2186"/>
                    <a:pt x="459" y="2181"/>
                  </a:cubicBezTo>
                  <a:cubicBezTo>
                    <a:pt x="459" y="2181"/>
                    <a:pt x="504" y="2181"/>
                    <a:pt x="453" y="2156"/>
                  </a:cubicBezTo>
                  <a:cubicBezTo>
                    <a:pt x="453" y="2156"/>
                    <a:pt x="402" y="2141"/>
                    <a:pt x="456" y="2125"/>
                  </a:cubicBezTo>
                  <a:cubicBezTo>
                    <a:pt x="456" y="2125"/>
                    <a:pt x="504" y="2115"/>
                    <a:pt x="488" y="2147"/>
                  </a:cubicBezTo>
                  <a:cubicBezTo>
                    <a:pt x="488" y="2147"/>
                    <a:pt x="571" y="2168"/>
                    <a:pt x="621" y="2234"/>
                  </a:cubicBezTo>
                  <a:cubicBezTo>
                    <a:pt x="697" y="2327"/>
                    <a:pt x="697" y="2327"/>
                    <a:pt x="697" y="2327"/>
                  </a:cubicBezTo>
                  <a:cubicBezTo>
                    <a:pt x="732" y="2343"/>
                    <a:pt x="732" y="2343"/>
                    <a:pt x="732" y="2343"/>
                  </a:cubicBezTo>
                  <a:cubicBezTo>
                    <a:pt x="734" y="2365"/>
                    <a:pt x="734" y="2365"/>
                    <a:pt x="734" y="2365"/>
                  </a:cubicBezTo>
                  <a:cubicBezTo>
                    <a:pt x="734" y="2365"/>
                    <a:pt x="743" y="2340"/>
                    <a:pt x="758" y="2350"/>
                  </a:cubicBezTo>
                  <a:cubicBezTo>
                    <a:pt x="758" y="2350"/>
                    <a:pt x="809" y="2365"/>
                    <a:pt x="754" y="2377"/>
                  </a:cubicBezTo>
                  <a:cubicBezTo>
                    <a:pt x="754" y="2377"/>
                    <a:pt x="778" y="2426"/>
                    <a:pt x="799" y="240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5" name="Freeform 20"/>
            <p:cNvSpPr/>
            <p:nvPr/>
          </p:nvSpPr>
          <p:spPr bwMode="auto">
            <a:xfrm>
              <a:off x="3721870" y="792723"/>
              <a:ext cx="650875" cy="1709738"/>
            </a:xfrm>
            <a:custGeom>
              <a:avLst/>
              <a:gdLst>
                <a:gd name="T0" fmla="*/ 963 w 990"/>
                <a:gd name="T1" fmla="*/ 2582 h 2596"/>
                <a:gd name="T2" fmla="*/ 913 w 990"/>
                <a:gd name="T3" fmla="*/ 2547 h 2596"/>
                <a:gd name="T4" fmla="*/ 845 w 990"/>
                <a:gd name="T5" fmla="*/ 2484 h 2596"/>
                <a:gd name="T6" fmla="*/ 685 w 990"/>
                <a:gd name="T7" fmla="*/ 2392 h 2596"/>
                <a:gd name="T8" fmla="*/ 554 w 990"/>
                <a:gd name="T9" fmla="*/ 2374 h 2596"/>
                <a:gd name="T10" fmla="*/ 456 w 990"/>
                <a:gd name="T11" fmla="*/ 2346 h 2596"/>
                <a:gd name="T12" fmla="*/ 351 w 990"/>
                <a:gd name="T13" fmla="*/ 2301 h 2596"/>
                <a:gd name="T14" fmla="*/ 340 w 990"/>
                <a:gd name="T15" fmla="*/ 2232 h 2596"/>
                <a:gd name="T16" fmla="*/ 415 w 990"/>
                <a:gd name="T17" fmla="*/ 2211 h 2596"/>
                <a:gd name="T18" fmla="*/ 461 w 990"/>
                <a:gd name="T19" fmla="*/ 2177 h 2596"/>
                <a:gd name="T20" fmla="*/ 448 w 990"/>
                <a:gd name="T21" fmla="*/ 2002 h 2596"/>
                <a:gd name="T22" fmla="*/ 440 w 990"/>
                <a:gd name="T23" fmla="*/ 1935 h 2596"/>
                <a:gd name="T24" fmla="*/ 410 w 990"/>
                <a:gd name="T25" fmla="*/ 1780 h 2596"/>
                <a:gd name="T26" fmla="*/ 402 w 990"/>
                <a:gd name="T27" fmla="*/ 1727 h 2596"/>
                <a:gd name="T28" fmla="*/ 362 w 990"/>
                <a:gd name="T29" fmla="*/ 1588 h 2596"/>
                <a:gd name="T30" fmla="*/ 305 w 990"/>
                <a:gd name="T31" fmla="*/ 1567 h 2596"/>
                <a:gd name="T32" fmla="*/ 319 w 990"/>
                <a:gd name="T33" fmla="*/ 1500 h 2596"/>
                <a:gd name="T34" fmla="*/ 341 w 990"/>
                <a:gd name="T35" fmla="*/ 1500 h 2596"/>
                <a:gd name="T36" fmla="*/ 275 w 990"/>
                <a:gd name="T37" fmla="*/ 1266 h 2596"/>
                <a:gd name="T38" fmla="*/ 117 w 990"/>
                <a:gd name="T39" fmla="*/ 972 h 2596"/>
                <a:gd name="T40" fmla="*/ 115 w 990"/>
                <a:gd name="T41" fmla="*/ 909 h 2596"/>
                <a:gd name="T42" fmla="*/ 4 w 990"/>
                <a:gd name="T43" fmla="*/ 918 h 2596"/>
                <a:gd name="T44" fmla="*/ 11 w 990"/>
                <a:gd name="T45" fmla="*/ 869 h 2596"/>
                <a:gd name="T46" fmla="*/ 38 w 990"/>
                <a:gd name="T47" fmla="*/ 876 h 2596"/>
                <a:gd name="T48" fmla="*/ 120 w 990"/>
                <a:gd name="T49" fmla="*/ 842 h 2596"/>
                <a:gd name="T50" fmla="*/ 127 w 990"/>
                <a:gd name="T51" fmla="*/ 772 h 2596"/>
                <a:gd name="T52" fmla="*/ 148 w 990"/>
                <a:gd name="T53" fmla="*/ 599 h 2596"/>
                <a:gd name="T54" fmla="*/ 166 w 990"/>
                <a:gd name="T55" fmla="*/ 481 h 2596"/>
                <a:gd name="T56" fmla="*/ 179 w 990"/>
                <a:gd name="T57" fmla="*/ 247 h 2596"/>
                <a:gd name="T58" fmla="*/ 172 w 990"/>
                <a:gd name="T59" fmla="*/ 186 h 2596"/>
                <a:gd name="T60" fmla="*/ 175 w 990"/>
                <a:gd name="T61" fmla="*/ 72 h 2596"/>
                <a:gd name="T62" fmla="*/ 179 w 990"/>
                <a:gd name="T63" fmla="*/ 0 h 2596"/>
                <a:gd name="T64" fmla="*/ 197 w 990"/>
                <a:gd name="T65" fmla="*/ 64 h 2596"/>
                <a:gd name="T66" fmla="*/ 223 w 990"/>
                <a:gd name="T67" fmla="*/ 145 h 2596"/>
                <a:gd name="T68" fmla="*/ 205 w 990"/>
                <a:gd name="T69" fmla="*/ 439 h 2596"/>
                <a:gd name="T70" fmla="*/ 185 w 990"/>
                <a:gd name="T71" fmla="*/ 559 h 2596"/>
                <a:gd name="T72" fmla="*/ 175 w 990"/>
                <a:gd name="T73" fmla="*/ 752 h 2596"/>
                <a:gd name="T74" fmla="*/ 160 w 990"/>
                <a:gd name="T75" fmla="*/ 835 h 2596"/>
                <a:gd name="T76" fmla="*/ 158 w 990"/>
                <a:gd name="T77" fmla="*/ 918 h 2596"/>
                <a:gd name="T78" fmla="*/ 234 w 990"/>
                <a:gd name="T79" fmla="*/ 1056 h 2596"/>
                <a:gd name="T80" fmla="*/ 307 w 990"/>
                <a:gd name="T81" fmla="*/ 1242 h 2596"/>
                <a:gd name="T82" fmla="*/ 380 w 990"/>
                <a:gd name="T83" fmla="*/ 1515 h 2596"/>
                <a:gd name="T84" fmla="*/ 488 w 990"/>
                <a:gd name="T85" fmla="*/ 1885 h 2596"/>
                <a:gd name="T86" fmla="*/ 494 w 990"/>
                <a:gd name="T87" fmla="*/ 1999 h 2596"/>
                <a:gd name="T88" fmla="*/ 502 w 990"/>
                <a:gd name="T89" fmla="*/ 2065 h 2596"/>
                <a:gd name="T90" fmla="*/ 558 w 990"/>
                <a:gd name="T91" fmla="*/ 2244 h 2596"/>
                <a:gd name="T92" fmla="*/ 745 w 990"/>
                <a:gd name="T93" fmla="*/ 2344 h 2596"/>
                <a:gd name="T94" fmla="*/ 871 w 990"/>
                <a:gd name="T95" fmla="*/ 2398 h 2596"/>
                <a:gd name="T96" fmla="*/ 959 w 990"/>
                <a:gd name="T97" fmla="*/ 2464 h 2596"/>
                <a:gd name="T98" fmla="*/ 990 w 990"/>
                <a:gd name="T99" fmla="*/ 2501 h 2596"/>
                <a:gd name="T100" fmla="*/ 971 w 990"/>
                <a:gd name="T101" fmla="*/ 2538 h 2596"/>
                <a:gd name="T102" fmla="*/ 963 w 990"/>
                <a:gd name="T103" fmla="*/ 2582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0" h="2596">
                  <a:moveTo>
                    <a:pt x="963" y="2582"/>
                  </a:moveTo>
                  <a:cubicBezTo>
                    <a:pt x="963" y="2582"/>
                    <a:pt x="936" y="2596"/>
                    <a:pt x="913" y="2547"/>
                  </a:cubicBezTo>
                  <a:cubicBezTo>
                    <a:pt x="913" y="2547"/>
                    <a:pt x="923" y="2522"/>
                    <a:pt x="845" y="2484"/>
                  </a:cubicBezTo>
                  <a:cubicBezTo>
                    <a:pt x="685" y="2392"/>
                    <a:pt x="685" y="2392"/>
                    <a:pt x="685" y="2392"/>
                  </a:cubicBezTo>
                  <a:cubicBezTo>
                    <a:pt x="685" y="2392"/>
                    <a:pt x="595" y="2364"/>
                    <a:pt x="554" y="2374"/>
                  </a:cubicBezTo>
                  <a:cubicBezTo>
                    <a:pt x="554" y="2374"/>
                    <a:pt x="483" y="2367"/>
                    <a:pt x="456" y="2346"/>
                  </a:cubicBezTo>
                  <a:cubicBezTo>
                    <a:pt x="456" y="2346"/>
                    <a:pt x="386" y="2339"/>
                    <a:pt x="351" y="2301"/>
                  </a:cubicBezTo>
                  <a:cubicBezTo>
                    <a:pt x="351" y="2301"/>
                    <a:pt x="320" y="2264"/>
                    <a:pt x="340" y="2232"/>
                  </a:cubicBezTo>
                  <a:cubicBezTo>
                    <a:pt x="340" y="2232"/>
                    <a:pt x="387" y="2190"/>
                    <a:pt x="415" y="2211"/>
                  </a:cubicBezTo>
                  <a:cubicBezTo>
                    <a:pt x="415" y="2211"/>
                    <a:pt x="458" y="2219"/>
                    <a:pt x="461" y="2177"/>
                  </a:cubicBezTo>
                  <a:cubicBezTo>
                    <a:pt x="461" y="2177"/>
                    <a:pt x="474" y="2083"/>
                    <a:pt x="448" y="2002"/>
                  </a:cubicBezTo>
                  <a:cubicBezTo>
                    <a:pt x="440" y="1935"/>
                    <a:pt x="440" y="1935"/>
                    <a:pt x="440" y="1935"/>
                  </a:cubicBezTo>
                  <a:cubicBezTo>
                    <a:pt x="440" y="1935"/>
                    <a:pt x="405" y="1817"/>
                    <a:pt x="410" y="1780"/>
                  </a:cubicBezTo>
                  <a:cubicBezTo>
                    <a:pt x="410" y="1780"/>
                    <a:pt x="397" y="1750"/>
                    <a:pt x="402" y="1727"/>
                  </a:cubicBezTo>
                  <a:cubicBezTo>
                    <a:pt x="402" y="1727"/>
                    <a:pt x="363" y="1624"/>
                    <a:pt x="362" y="1588"/>
                  </a:cubicBezTo>
                  <a:cubicBezTo>
                    <a:pt x="362" y="1588"/>
                    <a:pt x="318" y="1619"/>
                    <a:pt x="305" y="1567"/>
                  </a:cubicBezTo>
                  <a:cubicBezTo>
                    <a:pt x="305" y="1567"/>
                    <a:pt x="286" y="1511"/>
                    <a:pt x="319" y="1500"/>
                  </a:cubicBezTo>
                  <a:cubicBezTo>
                    <a:pt x="341" y="1500"/>
                    <a:pt x="341" y="1500"/>
                    <a:pt x="341" y="1500"/>
                  </a:cubicBezTo>
                  <a:cubicBezTo>
                    <a:pt x="275" y="1266"/>
                    <a:pt x="275" y="1266"/>
                    <a:pt x="275" y="1266"/>
                  </a:cubicBezTo>
                  <a:cubicBezTo>
                    <a:pt x="275" y="1266"/>
                    <a:pt x="138" y="1003"/>
                    <a:pt x="117" y="972"/>
                  </a:cubicBezTo>
                  <a:cubicBezTo>
                    <a:pt x="117" y="972"/>
                    <a:pt x="104" y="943"/>
                    <a:pt x="115" y="909"/>
                  </a:cubicBezTo>
                  <a:cubicBezTo>
                    <a:pt x="115" y="909"/>
                    <a:pt x="26" y="962"/>
                    <a:pt x="4" y="918"/>
                  </a:cubicBezTo>
                  <a:cubicBezTo>
                    <a:pt x="4" y="918"/>
                    <a:pt x="0" y="889"/>
                    <a:pt x="11" y="869"/>
                  </a:cubicBezTo>
                  <a:cubicBezTo>
                    <a:pt x="38" y="876"/>
                    <a:pt x="38" y="876"/>
                    <a:pt x="38" y="876"/>
                  </a:cubicBezTo>
                  <a:cubicBezTo>
                    <a:pt x="38" y="876"/>
                    <a:pt x="112" y="833"/>
                    <a:pt x="120" y="842"/>
                  </a:cubicBezTo>
                  <a:cubicBezTo>
                    <a:pt x="120" y="842"/>
                    <a:pt x="120" y="820"/>
                    <a:pt x="127" y="772"/>
                  </a:cubicBezTo>
                  <a:cubicBezTo>
                    <a:pt x="127" y="772"/>
                    <a:pt x="137" y="676"/>
                    <a:pt x="148" y="599"/>
                  </a:cubicBezTo>
                  <a:cubicBezTo>
                    <a:pt x="148" y="599"/>
                    <a:pt x="148" y="541"/>
                    <a:pt x="166" y="481"/>
                  </a:cubicBezTo>
                  <a:cubicBezTo>
                    <a:pt x="166" y="481"/>
                    <a:pt x="198" y="369"/>
                    <a:pt x="179" y="247"/>
                  </a:cubicBezTo>
                  <a:cubicBezTo>
                    <a:pt x="179" y="247"/>
                    <a:pt x="187" y="212"/>
                    <a:pt x="172" y="186"/>
                  </a:cubicBezTo>
                  <a:cubicBezTo>
                    <a:pt x="172" y="186"/>
                    <a:pt x="160" y="134"/>
                    <a:pt x="175" y="72"/>
                  </a:cubicBezTo>
                  <a:cubicBezTo>
                    <a:pt x="175" y="72"/>
                    <a:pt x="182" y="37"/>
                    <a:pt x="179" y="0"/>
                  </a:cubicBezTo>
                  <a:cubicBezTo>
                    <a:pt x="179" y="0"/>
                    <a:pt x="190" y="11"/>
                    <a:pt x="197" y="64"/>
                  </a:cubicBezTo>
                  <a:cubicBezTo>
                    <a:pt x="197" y="64"/>
                    <a:pt x="224" y="107"/>
                    <a:pt x="223" y="145"/>
                  </a:cubicBezTo>
                  <a:cubicBezTo>
                    <a:pt x="223" y="145"/>
                    <a:pt x="205" y="373"/>
                    <a:pt x="205" y="439"/>
                  </a:cubicBezTo>
                  <a:cubicBezTo>
                    <a:pt x="205" y="439"/>
                    <a:pt x="215" y="458"/>
                    <a:pt x="185" y="559"/>
                  </a:cubicBezTo>
                  <a:cubicBezTo>
                    <a:pt x="185" y="559"/>
                    <a:pt x="163" y="683"/>
                    <a:pt x="175" y="752"/>
                  </a:cubicBezTo>
                  <a:cubicBezTo>
                    <a:pt x="175" y="752"/>
                    <a:pt x="188" y="803"/>
                    <a:pt x="160" y="835"/>
                  </a:cubicBezTo>
                  <a:cubicBezTo>
                    <a:pt x="160" y="835"/>
                    <a:pt x="114" y="852"/>
                    <a:pt x="158" y="918"/>
                  </a:cubicBezTo>
                  <a:cubicBezTo>
                    <a:pt x="158" y="918"/>
                    <a:pt x="223" y="1001"/>
                    <a:pt x="234" y="1056"/>
                  </a:cubicBezTo>
                  <a:cubicBezTo>
                    <a:pt x="234" y="1056"/>
                    <a:pt x="293" y="1185"/>
                    <a:pt x="307" y="1242"/>
                  </a:cubicBezTo>
                  <a:cubicBezTo>
                    <a:pt x="307" y="1242"/>
                    <a:pt x="355" y="1447"/>
                    <a:pt x="380" y="1515"/>
                  </a:cubicBezTo>
                  <a:cubicBezTo>
                    <a:pt x="380" y="1515"/>
                    <a:pt x="451" y="1814"/>
                    <a:pt x="488" y="1885"/>
                  </a:cubicBezTo>
                  <a:cubicBezTo>
                    <a:pt x="488" y="1885"/>
                    <a:pt x="500" y="1967"/>
                    <a:pt x="494" y="1999"/>
                  </a:cubicBezTo>
                  <a:cubicBezTo>
                    <a:pt x="494" y="1999"/>
                    <a:pt x="469" y="2032"/>
                    <a:pt x="502" y="2065"/>
                  </a:cubicBezTo>
                  <a:cubicBezTo>
                    <a:pt x="502" y="2065"/>
                    <a:pt x="511" y="2190"/>
                    <a:pt x="558" y="2244"/>
                  </a:cubicBezTo>
                  <a:cubicBezTo>
                    <a:pt x="558" y="2244"/>
                    <a:pt x="649" y="2313"/>
                    <a:pt x="745" y="2344"/>
                  </a:cubicBezTo>
                  <a:cubicBezTo>
                    <a:pt x="745" y="2344"/>
                    <a:pt x="846" y="2388"/>
                    <a:pt x="871" y="2398"/>
                  </a:cubicBezTo>
                  <a:cubicBezTo>
                    <a:pt x="871" y="2398"/>
                    <a:pt x="948" y="2423"/>
                    <a:pt x="959" y="2464"/>
                  </a:cubicBezTo>
                  <a:cubicBezTo>
                    <a:pt x="959" y="2464"/>
                    <a:pt x="966" y="2482"/>
                    <a:pt x="990" y="2501"/>
                  </a:cubicBezTo>
                  <a:cubicBezTo>
                    <a:pt x="990" y="2501"/>
                    <a:pt x="989" y="2531"/>
                    <a:pt x="971" y="2538"/>
                  </a:cubicBezTo>
                  <a:cubicBezTo>
                    <a:pt x="971" y="2538"/>
                    <a:pt x="987" y="2570"/>
                    <a:pt x="963" y="258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6" name="Freeform 21"/>
            <p:cNvSpPr/>
            <p:nvPr/>
          </p:nvSpPr>
          <p:spPr bwMode="auto">
            <a:xfrm>
              <a:off x="4423545" y="3093011"/>
              <a:ext cx="195263" cy="260350"/>
            </a:xfrm>
            <a:custGeom>
              <a:avLst/>
              <a:gdLst>
                <a:gd name="T0" fmla="*/ 199 w 295"/>
                <a:gd name="T1" fmla="*/ 197 h 395"/>
                <a:gd name="T2" fmla="*/ 243 w 295"/>
                <a:gd name="T3" fmla="*/ 144 h 395"/>
                <a:gd name="T4" fmla="*/ 268 w 295"/>
                <a:gd name="T5" fmla="*/ 58 h 395"/>
                <a:gd name="T6" fmla="*/ 237 w 295"/>
                <a:gd name="T7" fmla="*/ 28 h 395"/>
                <a:gd name="T8" fmla="*/ 262 w 295"/>
                <a:gd name="T9" fmla="*/ 19 h 395"/>
                <a:gd name="T10" fmla="*/ 177 w 295"/>
                <a:gd name="T11" fmla="*/ 20 h 395"/>
                <a:gd name="T12" fmla="*/ 160 w 295"/>
                <a:gd name="T13" fmla="*/ 43 h 395"/>
                <a:gd name="T14" fmla="*/ 146 w 295"/>
                <a:gd name="T15" fmla="*/ 36 h 395"/>
                <a:gd name="T16" fmla="*/ 146 w 295"/>
                <a:gd name="T17" fmla="*/ 59 h 395"/>
                <a:gd name="T18" fmla="*/ 128 w 295"/>
                <a:gd name="T19" fmla="*/ 65 h 395"/>
                <a:gd name="T20" fmla="*/ 138 w 295"/>
                <a:gd name="T21" fmla="*/ 95 h 395"/>
                <a:gd name="T22" fmla="*/ 172 w 295"/>
                <a:gd name="T23" fmla="*/ 97 h 395"/>
                <a:gd name="T24" fmla="*/ 162 w 295"/>
                <a:gd name="T25" fmla="*/ 126 h 395"/>
                <a:gd name="T26" fmla="*/ 148 w 295"/>
                <a:gd name="T27" fmla="*/ 160 h 395"/>
                <a:gd name="T28" fmla="*/ 88 w 295"/>
                <a:gd name="T29" fmla="*/ 272 h 395"/>
                <a:gd name="T30" fmla="*/ 66 w 295"/>
                <a:gd name="T31" fmla="*/ 277 h 395"/>
                <a:gd name="T32" fmla="*/ 28 w 295"/>
                <a:gd name="T33" fmla="*/ 308 h 395"/>
                <a:gd name="T34" fmla="*/ 20 w 295"/>
                <a:gd name="T35" fmla="*/ 381 h 395"/>
                <a:gd name="T36" fmla="*/ 61 w 295"/>
                <a:gd name="T37" fmla="*/ 363 h 395"/>
                <a:gd name="T38" fmla="*/ 47 w 295"/>
                <a:gd name="T39" fmla="*/ 395 h 395"/>
                <a:gd name="T40" fmla="*/ 82 w 295"/>
                <a:gd name="T41" fmla="*/ 390 h 395"/>
                <a:gd name="T42" fmla="*/ 127 w 295"/>
                <a:gd name="T43" fmla="*/ 300 h 395"/>
                <a:gd name="T44" fmla="*/ 169 w 295"/>
                <a:gd name="T45" fmla="*/ 243 h 395"/>
                <a:gd name="T46" fmla="*/ 182 w 295"/>
                <a:gd name="T47" fmla="*/ 276 h 395"/>
                <a:gd name="T48" fmla="*/ 209 w 295"/>
                <a:gd name="T49" fmla="*/ 278 h 395"/>
                <a:gd name="T50" fmla="*/ 234 w 295"/>
                <a:gd name="T51" fmla="*/ 287 h 395"/>
                <a:gd name="T52" fmla="*/ 199 w 295"/>
                <a:gd name="T53" fmla="*/ 19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5" h="395">
                  <a:moveTo>
                    <a:pt x="199" y="197"/>
                  </a:moveTo>
                  <a:cubicBezTo>
                    <a:pt x="199" y="197"/>
                    <a:pt x="216" y="154"/>
                    <a:pt x="243" y="144"/>
                  </a:cubicBezTo>
                  <a:cubicBezTo>
                    <a:pt x="243" y="144"/>
                    <a:pt x="295" y="112"/>
                    <a:pt x="268" y="58"/>
                  </a:cubicBezTo>
                  <a:cubicBezTo>
                    <a:pt x="268" y="58"/>
                    <a:pt x="271" y="34"/>
                    <a:pt x="237" y="28"/>
                  </a:cubicBezTo>
                  <a:cubicBezTo>
                    <a:pt x="262" y="19"/>
                    <a:pt x="262" y="19"/>
                    <a:pt x="262" y="19"/>
                  </a:cubicBezTo>
                  <a:cubicBezTo>
                    <a:pt x="262" y="19"/>
                    <a:pt x="222" y="0"/>
                    <a:pt x="177" y="20"/>
                  </a:cubicBezTo>
                  <a:cubicBezTo>
                    <a:pt x="160" y="43"/>
                    <a:pt x="160" y="43"/>
                    <a:pt x="160" y="43"/>
                  </a:cubicBezTo>
                  <a:cubicBezTo>
                    <a:pt x="146" y="36"/>
                    <a:pt x="146" y="36"/>
                    <a:pt x="146" y="36"/>
                  </a:cubicBezTo>
                  <a:cubicBezTo>
                    <a:pt x="146" y="36"/>
                    <a:pt x="136" y="44"/>
                    <a:pt x="146" y="59"/>
                  </a:cubicBezTo>
                  <a:cubicBezTo>
                    <a:pt x="146" y="59"/>
                    <a:pt x="142" y="74"/>
                    <a:pt x="128" y="65"/>
                  </a:cubicBezTo>
                  <a:cubicBezTo>
                    <a:pt x="128" y="65"/>
                    <a:pt x="109" y="94"/>
                    <a:pt x="138" y="95"/>
                  </a:cubicBezTo>
                  <a:cubicBezTo>
                    <a:pt x="172" y="97"/>
                    <a:pt x="172" y="97"/>
                    <a:pt x="172" y="97"/>
                  </a:cubicBezTo>
                  <a:cubicBezTo>
                    <a:pt x="162" y="126"/>
                    <a:pt x="162" y="126"/>
                    <a:pt x="162" y="126"/>
                  </a:cubicBezTo>
                  <a:cubicBezTo>
                    <a:pt x="162" y="126"/>
                    <a:pt x="128" y="124"/>
                    <a:pt x="148" y="160"/>
                  </a:cubicBezTo>
                  <a:cubicBezTo>
                    <a:pt x="148" y="160"/>
                    <a:pt x="126" y="229"/>
                    <a:pt x="88" y="272"/>
                  </a:cubicBezTo>
                  <a:cubicBezTo>
                    <a:pt x="88" y="272"/>
                    <a:pt x="82" y="251"/>
                    <a:pt x="66" y="277"/>
                  </a:cubicBezTo>
                  <a:cubicBezTo>
                    <a:pt x="66" y="277"/>
                    <a:pt x="53" y="307"/>
                    <a:pt x="28" y="308"/>
                  </a:cubicBezTo>
                  <a:cubicBezTo>
                    <a:pt x="28" y="308"/>
                    <a:pt x="0" y="359"/>
                    <a:pt x="20" y="381"/>
                  </a:cubicBezTo>
                  <a:cubicBezTo>
                    <a:pt x="20" y="381"/>
                    <a:pt x="59" y="308"/>
                    <a:pt x="61" y="363"/>
                  </a:cubicBezTo>
                  <a:cubicBezTo>
                    <a:pt x="61" y="363"/>
                    <a:pt x="31" y="378"/>
                    <a:pt x="47" y="395"/>
                  </a:cubicBezTo>
                  <a:cubicBezTo>
                    <a:pt x="82" y="390"/>
                    <a:pt x="82" y="390"/>
                    <a:pt x="82" y="390"/>
                  </a:cubicBezTo>
                  <a:cubicBezTo>
                    <a:pt x="82" y="390"/>
                    <a:pt x="114" y="322"/>
                    <a:pt x="127" y="300"/>
                  </a:cubicBezTo>
                  <a:cubicBezTo>
                    <a:pt x="169" y="243"/>
                    <a:pt x="169" y="243"/>
                    <a:pt x="169" y="243"/>
                  </a:cubicBezTo>
                  <a:cubicBezTo>
                    <a:pt x="182" y="276"/>
                    <a:pt x="182" y="276"/>
                    <a:pt x="182" y="276"/>
                  </a:cubicBezTo>
                  <a:cubicBezTo>
                    <a:pt x="182" y="276"/>
                    <a:pt x="200" y="289"/>
                    <a:pt x="209" y="278"/>
                  </a:cubicBezTo>
                  <a:cubicBezTo>
                    <a:pt x="209" y="278"/>
                    <a:pt x="229" y="295"/>
                    <a:pt x="234" y="287"/>
                  </a:cubicBezTo>
                  <a:cubicBezTo>
                    <a:pt x="234" y="287"/>
                    <a:pt x="253" y="244"/>
                    <a:pt x="199" y="19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7" name="Freeform 22"/>
            <p:cNvSpPr/>
            <p:nvPr/>
          </p:nvSpPr>
          <p:spPr bwMode="auto">
            <a:xfrm>
              <a:off x="5815782" y="2102411"/>
              <a:ext cx="117475" cy="88900"/>
            </a:xfrm>
            <a:custGeom>
              <a:avLst/>
              <a:gdLst>
                <a:gd name="T0" fmla="*/ 159 w 180"/>
                <a:gd name="T1" fmla="*/ 65 h 134"/>
                <a:gd name="T2" fmla="*/ 98 w 180"/>
                <a:gd name="T3" fmla="*/ 51 h 134"/>
                <a:gd name="T4" fmla="*/ 71 w 180"/>
                <a:gd name="T5" fmla="*/ 20 h 134"/>
                <a:gd name="T6" fmla="*/ 35 w 180"/>
                <a:gd name="T7" fmla="*/ 13 h 134"/>
                <a:gd name="T8" fmla="*/ 9 w 180"/>
                <a:gd name="T9" fmla="*/ 77 h 134"/>
                <a:gd name="T10" fmla="*/ 53 w 180"/>
                <a:gd name="T11" fmla="*/ 116 h 134"/>
                <a:gd name="T12" fmla="*/ 98 w 180"/>
                <a:gd name="T13" fmla="*/ 90 h 134"/>
                <a:gd name="T14" fmla="*/ 118 w 180"/>
                <a:gd name="T15" fmla="*/ 74 h 134"/>
                <a:gd name="T16" fmla="*/ 141 w 180"/>
                <a:gd name="T17" fmla="*/ 75 h 134"/>
                <a:gd name="T18" fmla="*/ 159 w 180"/>
                <a:gd name="T19"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34">
                  <a:moveTo>
                    <a:pt x="159" y="65"/>
                  </a:moveTo>
                  <a:cubicBezTo>
                    <a:pt x="159" y="65"/>
                    <a:pt x="113" y="51"/>
                    <a:pt x="98" y="51"/>
                  </a:cubicBezTo>
                  <a:cubicBezTo>
                    <a:pt x="98" y="51"/>
                    <a:pt x="66" y="44"/>
                    <a:pt x="71" y="20"/>
                  </a:cubicBezTo>
                  <a:cubicBezTo>
                    <a:pt x="71" y="20"/>
                    <a:pt x="62" y="0"/>
                    <a:pt x="35" y="13"/>
                  </a:cubicBezTo>
                  <a:cubicBezTo>
                    <a:pt x="35" y="13"/>
                    <a:pt x="0" y="32"/>
                    <a:pt x="9" y="77"/>
                  </a:cubicBezTo>
                  <a:cubicBezTo>
                    <a:pt x="9" y="77"/>
                    <a:pt x="29" y="134"/>
                    <a:pt x="53" y="116"/>
                  </a:cubicBezTo>
                  <a:cubicBezTo>
                    <a:pt x="53" y="116"/>
                    <a:pt x="78" y="112"/>
                    <a:pt x="98" y="90"/>
                  </a:cubicBezTo>
                  <a:cubicBezTo>
                    <a:pt x="98" y="90"/>
                    <a:pt x="102" y="76"/>
                    <a:pt x="118" y="74"/>
                  </a:cubicBezTo>
                  <a:cubicBezTo>
                    <a:pt x="118" y="74"/>
                    <a:pt x="129" y="70"/>
                    <a:pt x="141" y="75"/>
                  </a:cubicBezTo>
                  <a:cubicBezTo>
                    <a:pt x="141" y="75"/>
                    <a:pt x="180" y="79"/>
                    <a:pt x="159" y="6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8" name="Freeform 23"/>
            <p:cNvSpPr/>
            <p:nvPr/>
          </p:nvSpPr>
          <p:spPr bwMode="auto">
            <a:xfrm>
              <a:off x="5866582" y="2096061"/>
              <a:ext cx="9525" cy="17463"/>
            </a:xfrm>
            <a:custGeom>
              <a:avLst/>
              <a:gdLst>
                <a:gd name="T0" fmla="*/ 15 w 15"/>
                <a:gd name="T1" fmla="*/ 12 h 27"/>
                <a:gd name="T2" fmla="*/ 0 w 15"/>
                <a:gd name="T3" fmla="*/ 8 h 27"/>
                <a:gd name="T4" fmla="*/ 15 w 15"/>
                <a:gd name="T5" fmla="*/ 12 h 27"/>
              </a:gdLst>
              <a:ahLst/>
              <a:cxnLst>
                <a:cxn ang="0">
                  <a:pos x="T0" y="T1"/>
                </a:cxn>
                <a:cxn ang="0">
                  <a:pos x="T2" y="T3"/>
                </a:cxn>
                <a:cxn ang="0">
                  <a:pos x="T4" y="T5"/>
                </a:cxn>
              </a:cxnLst>
              <a:rect l="0" t="0" r="r" b="b"/>
              <a:pathLst>
                <a:path w="15" h="27">
                  <a:moveTo>
                    <a:pt x="15" y="12"/>
                  </a:moveTo>
                  <a:cubicBezTo>
                    <a:pt x="15" y="12"/>
                    <a:pt x="5" y="0"/>
                    <a:pt x="0" y="8"/>
                  </a:cubicBezTo>
                  <a:cubicBezTo>
                    <a:pt x="0" y="8"/>
                    <a:pt x="1" y="27"/>
                    <a:pt x="15" y="1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9" name="Freeform 24"/>
            <p:cNvSpPr/>
            <p:nvPr/>
          </p:nvSpPr>
          <p:spPr bwMode="auto">
            <a:xfrm>
              <a:off x="6884170" y="2077011"/>
              <a:ext cx="58738" cy="47625"/>
            </a:xfrm>
            <a:custGeom>
              <a:avLst/>
              <a:gdLst>
                <a:gd name="T0" fmla="*/ 88 w 88"/>
                <a:gd name="T1" fmla="*/ 51 h 72"/>
                <a:gd name="T2" fmla="*/ 70 w 88"/>
                <a:gd name="T3" fmla="*/ 19 h 72"/>
                <a:gd name="T4" fmla="*/ 35 w 88"/>
                <a:gd name="T5" fmla="*/ 0 h 72"/>
                <a:gd name="T6" fmla="*/ 18 w 88"/>
                <a:gd name="T7" fmla="*/ 21 h 72"/>
                <a:gd name="T8" fmla="*/ 0 w 88"/>
                <a:gd name="T9" fmla="*/ 29 h 72"/>
                <a:gd name="T10" fmla="*/ 23 w 88"/>
                <a:gd name="T11" fmla="*/ 47 h 72"/>
                <a:gd name="T12" fmla="*/ 56 w 88"/>
                <a:gd name="T13" fmla="*/ 67 h 72"/>
                <a:gd name="T14" fmla="*/ 88 w 88"/>
                <a:gd name="T15" fmla="*/ 5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72">
                  <a:moveTo>
                    <a:pt x="88" y="51"/>
                  </a:moveTo>
                  <a:cubicBezTo>
                    <a:pt x="70" y="19"/>
                    <a:pt x="70" y="19"/>
                    <a:pt x="70" y="19"/>
                  </a:cubicBezTo>
                  <a:cubicBezTo>
                    <a:pt x="35" y="0"/>
                    <a:pt x="35" y="0"/>
                    <a:pt x="35" y="0"/>
                  </a:cubicBezTo>
                  <a:cubicBezTo>
                    <a:pt x="18" y="21"/>
                    <a:pt x="18" y="21"/>
                    <a:pt x="18" y="21"/>
                  </a:cubicBezTo>
                  <a:cubicBezTo>
                    <a:pt x="18" y="21"/>
                    <a:pt x="7" y="23"/>
                    <a:pt x="0" y="29"/>
                  </a:cubicBezTo>
                  <a:cubicBezTo>
                    <a:pt x="23" y="47"/>
                    <a:pt x="23" y="47"/>
                    <a:pt x="23" y="47"/>
                  </a:cubicBezTo>
                  <a:cubicBezTo>
                    <a:pt x="23" y="47"/>
                    <a:pt x="30" y="70"/>
                    <a:pt x="56" y="67"/>
                  </a:cubicBezTo>
                  <a:cubicBezTo>
                    <a:pt x="56" y="67"/>
                    <a:pt x="86" y="72"/>
                    <a:pt x="88" y="5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0" name="Freeform 25"/>
            <p:cNvSpPr/>
            <p:nvPr/>
          </p:nvSpPr>
          <p:spPr bwMode="auto">
            <a:xfrm>
              <a:off x="6731770" y="2365936"/>
              <a:ext cx="76200" cy="52388"/>
            </a:xfrm>
            <a:custGeom>
              <a:avLst/>
              <a:gdLst>
                <a:gd name="T0" fmla="*/ 87 w 117"/>
                <a:gd name="T1" fmla="*/ 12 h 81"/>
                <a:gd name="T2" fmla="*/ 88 w 117"/>
                <a:gd name="T3" fmla="*/ 59 h 81"/>
                <a:gd name="T4" fmla="*/ 3 w 117"/>
                <a:gd name="T5" fmla="*/ 64 h 81"/>
                <a:gd name="T6" fmla="*/ 35 w 117"/>
                <a:gd name="T7" fmla="*/ 48 h 81"/>
                <a:gd name="T8" fmla="*/ 64 w 117"/>
                <a:gd name="T9" fmla="*/ 28 h 81"/>
                <a:gd name="T10" fmla="*/ 87 w 117"/>
                <a:gd name="T11" fmla="*/ 12 h 81"/>
              </a:gdLst>
              <a:ahLst/>
              <a:cxnLst>
                <a:cxn ang="0">
                  <a:pos x="T0" y="T1"/>
                </a:cxn>
                <a:cxn ang="0">
                  <a:pos x="T2" y="T3"/>
                </a:cxn>
                <a:cxn ang="0">
                  <a:pos x="T4" y="T5"/>
                </a:cxn>
                <a:cxn ang="0">
                  <a:pos x="T6" y="T7"/>
                </a:cxn>
                <a:cxn ang="0">
                  <a:pos x="T8" y="T9"/>
                </a:cxn>
                <a:cxn ang="0">
                  <a:pos x="T10" y="T11"/>
                </a:cxn>
              </a:cxnLst>
              <a:rect l="0" t="0" r="r" b="b"/>
              <a:pathLst>
                <a:path w="117" h="81">
                  <a:moveTo>
                    <a:pt x="87" y="12"/>
                  </a:moveTo>
                  <a:cubicBezTo>
                    <a:pt x="87" y="12"/>
                    <a:pt x="117" y="38"/>
                    <a:pt x="88" y="59"/>
                  </a:cubicBezTo>
                  <a:cubicBezTo>
                    <a:pt x="88" y="59"/>
                    <a:pt x="38" y="81"/>
                    <a:pt x="3" y="64"/>
                  </a:cubicBezTo>
                  <a:cubicBezTo>
                    <a:pt x="3" y="64"/>
                    <a:pt x="0" y="54"/>
                    <a:pt x="35" y="48"/>
                  </a:cubicBezTo>
                  <a:cubicBezTo>
                    <a:pt x="35" y="48"/>
                    <a:pt x="58" y="38"/>
                    <a:pt x="64" y="28"/>
                  </a:cubicBezTo>
                  <a:cubicBezTo>
                    <a:pt x="64" y="28"/>
                    <a:pt x="75" y="0"/>
                    <a:pt x="87" y="1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1" name="Freeform 26"/>
            <p:cNvSpPr/>
            <p:nvPr/>
          </p:nvSpPr>
          <p:spPr bwMode="auto">
            <a:xfrm>
              <a:off x="6661920" y="2323073"/>
              <a:ext cx="127000" cy="261938"/>
            </a:xfrm>
            <a:custGeom>
              <a:avLst/>
              <a:gdLst>
                <a:gd name="T0" fmla="*/ 83 w 195"/>
                <a:gd name="T1" fmla="*/ 6 h 399"/>
                <a:gd name="T2" fmla="*/ 27 w 195"/>
                <a:gd name="T3" fmla="*/ 63 h 399"/>
                <a:gd name="T4" fmla="*/ 37 w 195"/>
                <a:gd name="T5" fmla="*/ 123 h 399"/>
                <a:gd name="T6" fmla="*/ 110 w 195"/>
                <a:gd name="T7" fmla="*/ 270 h 399"/>
                <a:gd name="T8" fmla="*/ 174 w 195"/>
                <a:gd name="T9" fmla="*/ 395 h 399"/>
                <a:gd name="T10" fmla="*/ 182 w 195"/>
                <a:gd name="T11" fmla="*/ 372 h 399"/>
                <a:gd name="T12" fmla="*/ 60 w 195"/>
                <a:gd name="T13" fmla="*/ 99 h 399"/>
                <a:gd name="T14" fmla="*/ 95 w 195"/>
                <a:gd name="T15" fmla="*/ 32 h 399"/>
                <a:gd name="T16" fmla="*/ 83 w 195"/>
                <a:gd name="T17" fmla="*/ 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99">
                  <a:moveTo>
                    <a:pt x="83" y="6"/>
                  </a:moveTo>
                  <a:cubicBezTo>
                    <a:pt x="83" y="6"/>
                    <a:pt x="49" y="13"/>
                    <a:pt x="27" y="63"/>
                  </a:cubicBezTo>
                  <a:cubicBezTo>
                    <a:pt x="27" y="63"/>
                    <a:pt x="0" y="77"/>
                    <a:pt x="37" y="123"/>
                  </a:cubicBezTo>
                  <a:cubicBezTo>
                    <a:pt x="37" y="123"/>
                    <a:pt x="84" y="227"/>
                    <a:pt x="110" y="270"/>
                  </a:cubicBezTo>
                  <a:cubicBezTo>
                    <a:pt x="110" y="270"/>
                    <a:pt x="158" y="383"/>
                    <a:pt x="174" y="395"/>
                  </a:cubicBezTo>
                  <a:cubicBezTo>
                    <a:pt x="174" y="395"/>
                    <a:pt x="195" y="399"/>
                    <a:pt x="182" y="372"/>
                  </a:cubicBezTo>
                  <a:cubicBezTo>
                    <a:pt x="182" y="372"/>
                    <a:pt x="59" y="132"/>
                    <a:pt x="60" y="99"/>
                  </a:cubicBezTo>
                  <a:cubicBezTo>
                    <a:pt x="60" y="99"/>
                    <a:pt x="83" y="61"/>
                    <a:pt x="95" y="32"/>
                  </a:cubicBezTo>
                  <a:cubicBezTo>
                    <a:pt x="95" y="32"/>
                    <a:pt x="101" y="0"/>
                    <a:pt x="83"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2" name="Freeform 27"/>
            <p:cNvSpPr/>
            <p:nvPr/>
          </p:nvSpPr>
          <p:spPr bwMode="auto">
            <a:xfrm>
              <a:off x="4283845" y="2565961"/>
              <a:ext cx="174625" cy="528638"/>
            </a:xfrm>
            <a:custGeom>
              <a:avLst/>
              <a:gdLst>
                <a:gd name="T0" fmla="*/ 44 w 265"/>
                <a:gd name="T1" fmla="*/ 784 h 803"/>
                <a:gd name="T2" fmla="*/ 68 w 265"/>
                <a:gd name="T3" fmla="*/ 723 h 803"/>
                <a:gd name="T4" fmla="*/ 89 w 265"/>
                <a:gd name="T5" fmla="*/ 669 h 803"/>
                <a:gd name="T6" fmla="*/ 91 w 265"/>
                <a:gd name="T7" fmla="*/ 624 h 803"/>
                <a:gd name="T8" fmla="*/ 124 w 265"/>
                <a:gd name="T9" fmla="*/ 540 h 803"/>
                <a:gd name="T10" fmla="*/ 144 w 265"/>
                <a:gd name="T11" fmla="*/ 460 h 803"/>
                <a:gd name="T12" fmla="*/ 171 w 265"/>
                <a:gd name="T13" fmla="*/ 352 h 803"/>
                <a:gd name="T14" fmla="*/ 212 w 265"/>
                <a:gd name="T15" fmla="*/ 243 h 803"/>
                <a:gd name="T16" fmla="*/ 249 w 265"/>
                <a:gd name="T17" fmla="*/ 161 h 803"/>
                <a:gd name="T18" fmla="*/ 239 w 265"/>
                <a:gd name="T19" fmla="*/ 109 h 803"/>
                <a:gd name="T20" fmla="*/ 260 w 265"/>
                <a:gd name="T21" fmla="*/ 46 h 803"/>
                <a:gd name="T22" fmla="*/ 238 w 265"/>
                <a:gd name="T23" fmla="*/ 0 h 803"/>
                <a:gd name="T24" fmla="*/ 204 w 265"/>
                <a:gd name="T25" fmla="*/ 84 h 803"/>
                <a:gd name="T26" fmla="*/ 199 w 265"/>
                <a:gd name="T27" fmla="*/ 147 h 803"/>
                <a:gd name="T28" fmla="*/ 119 w 265"/>
                <a:gd name="T29" fmla="*/ 424 h 803"/>
                <a:gd name="T30" fmla="*/ 62 w 265"/>
                <a:gd name="T31" fmla="*/ 540 h 803"/>
                <a:gd name="T32" fmla="*/ 28 w 265"/>
                <a:gd name="T33" fmla="*/ 645 h 803"/>
                <a:gd name="T34" fmla="*/ 28 w 265"/>
                <a:gd name="T35" fmla="*/ 762 h 803"/>
                <a:gd name="T36" fmla="*/ 44 w 265"/>
                <a:gd name="T37" fmla="*/ 78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5" h="803">
                  <a:moveTo>
                    <a:pt x="44" y="784"/>
                  </a:moveTo>
                  <a:cubicBezTo>
                    <a:pt x="44" y="784"/>
                    <a:pt x="50" y="754"/>
                    <a:pt x="68" y="723"/>
                  </a:cubicBezTo>
                  <a:cubicBezTo>
                    <a:pt x="68" y="723"/>
                    <a:pt x="96" y="740"/>
                    <a:pt x="89" y="669"/>
                  </a:cubicBezTo>
                  <a:cubicBezTo>
                    <a:pt x="91" y="624"/>
                    <a:pt x="91" y="624"/>
                    <a:pt x="91" y="624"/>
                  </a:cubicBezTo>
                  <a:cubicBezTo>
                    <a:pt x="91" y="624"/>
                    <a:pt x="115" y="597"/>
                    <a:pt x="124" y="540"/>
                  </a:cubicBezTo>
                  <a:cubicBezTo>
                    <a:pt x="144" y="460"/>
                    <a:pt x="144" y="460"/>
                    <a:pt x="144" y="460"/>
                  </a:cubicBezTo>
                  <a:cubicBezTo>
                    <a:pt x="144" y="460"/>
                    <a:pt x="166" y="402"/>
                    <a:pt x="171" y="352"/>
                  </a:cubicBezTo>
                  <a:cubicBezTo>
                    <a:pt x="171" y="352"/>
                    <a:pt x="189" y="287"/>
                    <a:pt x="212" y="243"/>
                  </a:cubicBezTo>
                  <a:cubicBezTo>
                    <a:pt x="212" y="243"/>
                    <a:pt x="234" y="172"/>
                    <a:pt x="249" y="161"/>
                  </a:cubicBezTo>
                  <a:cubicBezTo>
                    <a:pt x="239" y="109"/>
                    <a:pt x="239" y="109"/>
                    <a:pt x="239" y="109"/>
                  </a:cubicBezTo>
                  <a:cubicBezTo>
                    <a:pt x="239" y="109"/>
                    <a:pt x="265" y="100"/>
                    <a:pt x="260" y="46"/>
                  </a:cubicBezTo>
                  <a:cubicBezTo>
                    <a:pt x="238" y="0"/>
                    <a:pt x="238" y="0"/>
                    <a:pt x="238" y="0"/>
                  </a:cubicBezTo>
                  <a:cubicBezTo>
                    <a:pt x="238" y="0"/>
                    <a:pt x="209" y="20"/>
                    <a:pt x="204" y="84"/>
                  </a:cubicBezTo>
                  <a:cubicBezTo>
                    <a:pt x="199" y="147"/>
                    <a:pt x="199" y="147"/>
                    <a:pt x="199" y="147"/>
                  </a:cubicBezTo>
                  <a:cubicBezTo>
                    <a:pt x="199" y="147"/>
                    <a:pt x="117" y="352"/>
                    <a:pt x="119" y="424"/>
                  </a:cubicBezTo>
                  <a:cubicBezTo>
                    <a:pt x="119" y="424"/>
                    <a:pt x="99" y="513"/>
                    <a:pt x="62" y="540"/>
                  </a:cubicBezTo>
                  <a:cubicBezTo>
                    <a:pt x="62" y="540"/>
                    <a:pt x="14" y="586"/>
                    <a:pt x="28" y="645"/>
                  </a:cubicBezTo>
                  <a:cubicBezTo>
                    <a:pt x="28" y="645"/>
                    <a:pt x="0" y="698"/>
                    <a:pt x="28" y="762"/>
                  </a:cubicBezTo>
                  <a:cubicBezTo>
                    <a:pt x="28" y="762"/>
                    <a:pt x="6" y="803"/>
                    <a:pt x="44" y="78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3" name="Freeform 28"/>
            <p:cNvSpPr/>
            <p:nvPr/>
          </p:nvSpPr>
          <p:spPr bwMode="auto">
            <a:xfrm>
              <a:off x="4304482" y="3196198"/>
              <a:ext cx="155575" cy="192088"/>
            </a:xfrm>
            <a:custGeom>
              <a:avLst/>
              <a:gdLst>
                <a:gd name="T0" fmla="*/ 171 w 236"/>
                <a:gd name="T1" fmla="*/ 142 h 292"/>
                <a:gd name="T2" fmla="*/ 202 w 236"/>
                <a:gd name="T3" fmla="*/ 76 h 292"/>
                <a:gd name="T4" fmla="*/ 69 w 236"/>
                <a:gd name="T5" fmla="*/ 59 h 292"/>
                <a:gd name="T6" fmla="*/ 9 w 236"/>
                <a:gd name="T7" fmla="*/ 173 h 292"/>
                <a:gd name="T8" fmla="*/ 68 w 236"/>
                <a:gd name="T9" fmla="*/ 292 h 292"/>
                <a:gd name="T10" fmla="*/ 94 w 236"/>
                <a:gd name="T11" fmla="*/ 269 h 292"/>
                <a:gd name="T12" fmla="*/ 62 w 236"/>
                <a:gd name="T13" fmla="*/ 259 h 292"/>
                <a:gd name="T14" fmla="*/ 31 w 236"/>
                <a:gd name="T15" fmla="*/ 153 h 292"/>
                <a:gd name="T16" fmla="*/ 120 w 236"/>
                <a:gd name="T17" fmla="*/ 85 h 292"/>
                <a:gd name="T18" fmla="*/ 156 w 236"/>
                <a:gd name="T19" fmla="*/ 108 h 292"/>
                <a:gd name="T20" fmla="*/ 171 w 236"/>
                <a:gd name="T21" fmla="*/ 14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92">
                  <a:moveTo>
                    <a:pt x="171" y="142"/>
                  </a:moveTo>
                  <a:cubicBezTo>
                    <a:pt x="171" y="142"/>
                    <a:pt x="236" y="152"/>
                    <a:pt x="202" y="76"/>
                  </a:cubicBezTo>
                  <a:cubicBezTo>
                    <a:pt x="202" y="76"/>
                    <a:pt x="145" y="0"/>
                    <a:pt x="69" y="59"/>
                  </a:cubicBezTo>
                  <a:cubicBezTo>
                    <a:pt x="69" y="59"/>
                    <a:pt x="5" y="94"/>
                    <a:pt x="9" y="173"/>
                  </a:cubicBezTo>
                  <a:cubicBezTo>
                    <a:pt x="9" y="173"/>
                    <a:pt x="0" y="253"/>
                    <a:pt x="68" y="292"/>
                  </a:cubicBezTo>
                  <a:cubicBezTo>
                    <a:pt x="68" y="292"/>
                    <a:pt x="112" y="292"/>
                    <a:pt x="94" y="269"/>
                  </a:cubicBezTo>
                  <a:cubicBezTo>
                    <a:pt x="94" y="269"/>
                    <a:pt x="72" y="273"/>
                    <a:pt x="62" y="259"/>
                  </a:cubicBezTo>
                  <a:cubicBezTo>
                    <a:pt x="62" y="259"/>
                    <a:pt x="20" y="235"/>
                    <a:pt x="31" y="153"/>
                  </a:cubicBezTo>
                  <a:cubicBezTo>
                    <a:pt x="31" y="153"/>
                    <a:pt x="60" y="77"/>
                    <a:pt x="120" y="85"/>
                  </a:cubicBezTo>
                  <a:cubicBezTo>
                    <a:pt x="120" y="85"/>
                    <a:pt x="155" y="82"/>
                    <a:pt x="156" y="108"/>
                  </a:cubicBezTo>
                  <a:cubicBezTo>
                    <a:pt x="156" y="108"/>
                    <a:pt x="146" y="138"/>
                    <a:pt x="171" y="1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4" name="Freeform 29"/>
            <p:cNvSpPr/>
            <p:nvPr/>
          </p:nvSpPr>
          <p:spPr bwMode="auto">
            <a:xfrm>
              <a:off x="4026670" y="1438836"/>
              <a:ext cx="260350" cy="477838"/>
            </a:xfrm>
            <a:custGeom>
              <a:avLst/>
              <a:gdLst>
                <a:gd name="T0" fmla="*/ 0 w 395"/>
                <a:gd name="T1" fmla="*/ 727 h 727"/>
                <a:gd name="T2" fmla="*/ 2 w 395"/>
                <a:gd name="T3" fmla="*/ 642 h 727"/>
                <a:gd name="T4" fmla="*/ 47 w 395"/>
                <a:gd name="T5" fmla="*/ 598 h 727"/>
                <a:gd name="T6" fmla="*/ 213 w 395"/>
                <a:gd name="T7" fmla="*/ 361 h 727"/>
                <a:gd name="T8" fmla="*/ 322 w 395"/>
                <a:gd name="T9" fmla="*/ 150 h 727"/>
                <a:gd name="T10" fmla="*/ 331 w 395"/>
                <a:gd name="T11" fmla="*/ 73 h 727"/>
                <a:gd name="T12" fmla="*/ 371 w 395"/>
                <a:gd name="T13" fmla="*/ 0 h 727"/>
                <a:gd name="T14" fmla="*/ 384 w 395"/>
                <a:gd name="T15" fmla="*/ 90 h 727"/>
                <a:gd name="T16" fmla="*/ 332 w 395"/>
                <a:gd name="T17" fmla="*/ 164 h 727"/>
                <a:gd name="T18" fmla="*/ 193 w 395"/>
                <a:gd name="T19" fmla="*/ 450 h 727"/>
                <a:gd name="T20" fmla="*/ 156 w 395"/>
                <a:gd name="T21" fmla="*/ 499 h 727"/>
                <a:gd name="T22" fmla="*/ 0 w 395"/>
                <a:gd name="T23" fmla="*/ 72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727">
                  <a:moveTo>
                    <a:pt x="0" y="727"/>
                  </a:moveTo>
                  <a:cubicBezTo>
                    <a:pt x="2" y="642"/>
                    <a:pt x="2" y="642"/>
                    <a:pt x="2" y="642"/>
                  </a:cubicBezTo>
                  <a:cubicBezTo>
                    <a:pt x="2" y="642"/>
                    <a:pt x="18" y="629"/>
                    <a:pt x="47" y="598"/>
                  </a:cubicBezTo>
                  <a:cubicBezTo>
                    <a:pt x="47" y="598"/>
                    <a:pt x="194" y="406"/>
                    <a:pt x="213" y="361"/>
                  </a:cubicBezTo>
                  <a:cubicBezTo>
                    <a:pt x="322" y="150"/>
                    <a:pt x="322" y="150"/>
                    <a:pt x="322" y="150"/>
                  </a:cubicBezTo>
                  <a:cubicBezTo>
                    <a:pt x="331" y="73"/>
                    <a:pt x="331" y="73"/>
                    <a:pt x="331" y="73"/>
                  </a:cubicBezTo>
                  <a:cubicBezTo>
                    <a:pt x="331" y="73"/>
                    <a:pt x="355" y="9"/>
                    <a:pt x="371" y="0"/>
                  </a:cubicBezTo>
                  <a:cubicBezTo>
                    <a:pt x="371" y="0"/>
                    <a:pt x="395" y="41"/>
                    <a:pt x="384" y="90"/>
                  </a:cubicBezTo>
                  <a:cubicBezTo>
                    <a:pt x="332" y="164"/>
                    <a:pt x="332" y="164"/>
                    <a:pt x="332" y="164"/>
                  </a:cubicBezTo>
                  <a:cubicBezTo>
                    <a:pt x="332" y="164"/>
                    <a:pt x="211" y="409"/>
                    <a:pt x="193" y="450"/>
                  </a:cubicBezTo>
                  <a:cubicBezTo>
                    <a:pt x="193" y="450"/>
                    <a:pt x="221" y="471"/>
                    <a:pt x="156" y="499"/>
                  </a:cubicBezTo>
                  <a:cubicBezTo>
                    <a:pt x="156" y="499"/>
                    <a:pt x="27" y="713"/>
                    <a:pt x="0" y="72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5" name="Freeform 30"/>
            <p:cNvSpPr/>
            <p:nvPr/>
          </p:nvSpPr>
          <p:spPr bwMode="auto">
            <a:xfrm>
              <a:off x="3453582" y="2872348"/>
              <a:ext cx="263525" cy="138113"/>
            </a:xfrm>
            <a:custGeom>
              <a:avLst/>
              <a:gdLst>
                <a:gd name="T0" fmla="*/ 126 w 400"/>
                <a:gd name="T1" fmla="*/ 10 h 209"/>
                <a:gd name="T2" fmla="*/ 61 w 400"/>
                <a:gd name="T3" fmla="*/ 1 h 209"/>
                <a:gd name="T4" fmla="*/ 0 w 400"/>
                <a:gd name="T5" fmla="*/ 28 h 209"/>
                <a:gd name="T6" fmla="*/ 74 w 400"/>
                <a:gd name="T7" fmla="*/ 72 h 209"/>
                <a:gd name="T8" fmla="*/ 114 w 400"/>
                <a:gd name="T9" fmla="*/ 74 h 209"/>
                <a:gd name="T10" fmla="*/ 202 w 400"/>
                <a:gd name="T11" fmla="*/ 120 h 209"/>
                <a:gd name="T12" fmla="*/ 324 w 400"/>
                <a:gd name="T13" fmla="*/ 179 h 209"/>
                <a:gd name="T14" fmla="*/ 400 w 400"/>
                <a:gd name="T15" fmla="*/ 209 h 209"/>
                <a:gd name="T16" fmla="*/ 400 w 400"/>
                <a:gd name="T17" fmla="*/ 183 h 209"/>
                <a:gd name="T18" fmla="*/ 311 w 400"/>
                <a:gd name="T19" fmla="*/ 133 h 209"/>
                <a:gd name="T20" fmla="*/ 193 w 400"/>
                <a:gd name="T21" fmla="*/ 80 h 209"/>
                <a:gd name="T22" fmla="*/ 153 w 400"/>
                <a:gd name="T23" fmla="*/ 60 h 209"/>
                <a:gd name="T24" fmla="*/ 104 w 400"/>
                <a:gd name="T25" fmla="*/ 35 h 209"/>
                <a:gd name="T26" fmla="*/ 126 w 400"/>
                <a:gd name="T27" fmla="*/ 1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209">
                  <a:moveTo>
                    <a:pt x="126" y="10"/>
                  </a:moveTo>
                  <a:cubicBezTo>
                    <a:pt x="126" y="10"/>
                    <a:pt x="89" y="10"/>
                    <a:pt x="61" y="1"/>
                  </a:cubicBezTo>
                  <a:cubicBezTo>
                    <a:pt x="61" y="1"/>
                    <a:pt x="9" y="0"/>
                    <a:pt x="0" y="28"/>
                  </a:cubicBezTo>
                  <a:cubicBezTo>
                    <a:pt x="0" y="28"/>
                    <a:pt x="31" y="69"/>
                    <a:pt x="74" y="72"/>
                  </a:cubicBezTo>
                  <a:cubicBezTo>
                    <a:pt x="114" y="74"/>
                    <a:pt x="114" y="74"/>
                    <a:pt x="114" y="74"/>
                  </a:cubicBezTo>
                  <a:cubicBezTo>
                    <a:pt x="114" y="74"/>
                    <a:pt x="158" y="112"/>
                    <a:pt x="202" y="120"/>
                  </a:cubicBezTo>
                  <a:cubicBezTo>
                    <a:pt x="324" y="179"/>
                    <a:pt x="324" y="179"/>
                    <a:pt x="324" y="179"/>
                  </a:cubicBezTo>
                  <a:cubicBezTo>
                    <a:pt x="400" y="209"/>
                    <a:pt x="400" y="209"/>
                    <a:pt x="400" y="209"/>
                  </a:cubicBezTo>
                  <a:cubicBezTo>
                    <a:pt x="400" y="209"/>
                    <a:pt x="384" y="185"/>
                    <a:pt x="400" y="183"/>
                  </a:cubicBezTo>
                  <a:cubicBezTo>
                    <a:pt x="400" y="183"/>
                    <a:pt x="362" y="160"/>
                    <a:pt x="311" y="133"/>
                  </a:cubicBezTo>
                  <a:cubicBezTo>
                    <a:pt x="311" y="133"/>
                    <a:pt x="208" y="105"/>
                    <a:pt x="193" y="80"/>
                  </a:cubicBezTo>
                  <a:cubicBezTo>
                    <a:pt x="193" y="80"/>
                    <a:pt x="175" y="47"/>
                    <a:pt x="153" y="60"/>
                  </a:cubicBezTo>
                  <a:cubicBezTo>
                    <a:pt x="153" y="60"/>
                    <a:pt x="102" y="63"/>
                    <a:pt x="104" y="35"/>
                  </a:cubicBezTo>
                  <a:cubicBezTo>
                    <a:pt x="104" y="35"/>
                    <a:pt x="153" y="34"/>
                    <a:pt x="126" y="1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Freeform 31"/>
            <p:cNvSpPr/>
            <p:nvPr/>
          </p:nvSpPr>
          <p:spPr bwMode="auto">
            <a:xfrm>
              <a:off x="4134620" y="2578661"/>
              <a:ext cx="188913" cy="180975"/>
            </a:xfrm>
            <a:custGeom>
              <a:avLst/>
              <a:gdLst>
                <a:gd name="T0" fmla="*/ 27 w 289"/>
                <a:gd name="T1" fmla="*/ 39 h 275"/>
                <a:gd name="T2" fmla="*/ 114 w 289"/>
                <a:gd name="T3" fmla="*/ 135 h 275"/>
                <a:gd name="T4" fmla="*/ 289 w 289"/>
                <a:gd name="T5" fmla="*/ 275 h 275"/>
                <a:gd name="T6" fmla="*/ 228 w 289"/>
                <a:gd name="T7" fmla="*/ 251 h 275"/>
                <a:gd name="T8" fmla="*/ 68 w 289"/>
                <a:gd name="T9" fmla="*/ 132 h 275"/>
                <a:gd name="T10" fmla="*/ 3 w 289"/>
                <a:gd name="T11" fmla="*/ 90 h 275"/>
                <a:gd name="T12" fmla="*/ 27 w 289"/>
                <a:gd name="T13" fmla="*/ 39 h 275"/>
              </a:gdLst>
              <a:ahLst/>
              <a:cxnLst>
                <a:cxn ang="0">
                  <a:pos x="T0" y="T1"/>
                </a:cxn>
                <a:cxn ang="0">
                  <a:pos x="T2" y="T3"/>
                </a:cxn>
                <a:cxn ang="0">
                  <a:pos x="T4" y="T5"/>
                </a:cxn>
                <a:cxn ang="0">
                  <a:pos x="T6" y="T7"/>
                </a:cxn>
                <a:cxn ang="0">
                  <a:pos x="T8" y="T9"/>
                </a:cxn>
                <a:cxn ang="0">
                  <a:pos x="T10" y="T11"/>
                </a:cxn>
                <a:cxn ang="0">
                  <a:pos x="T12" y="T13"/>
                </a:cxn>
              </a:cxnLst>
              <a:rect l="0" t="0" r="r" b="b"/>
              <a:pathLst>
                <a:path w="289" h="275">
                  <a:moveTo>
                    <a:pt x="27" y="39"/>
                  </a:moveTo>
                  <a:cubicBezTo>
                    <a:pt x="27" y="39"/>
                    <a:pt x="3" y="43"/>
                    <a:pt x="114" y="135"/>
                  </a:cubicBezTo>
                  <a:cubicBezTo>
                    <a:pt x="289" y="275"/>
                    <a:pt x="289" y="275"/>
                    <a:pt x="289" y="275"/>
                  </a:cubicBezTo>
                  <a:cubicBezTo>
                    <a:pt x="228" y="251"/>
                    <a:pt x="228" y="251"/>
                    <a:pt x="228" y="251"/>
                  </a:cubicBezTo>
                  <a:cubicBezTo>
                    <a:pt x="68" y="132"/>
                    <a:pt x="68" y="132"/>
                    <a:pt x="68" y="132"/>
                  </a:cubicBezTo>
                  <a:cubicBezTo>
                    <a:pt x="68" y="132"/>
                    <a:pt x="21" y="132"/>
                    <a:pt x="3" y="90"/>
                  </a:cubicBezTo>
                  <a:cubicBezTo>
                    <a:pt x="3" y="90"/>
                    <a:pt x="0" y="0"/>
                    <a:pt x="27"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7" name="Freeform 32"/>
            <p:cNvSpPr/>
            <p:nvPr/>
          </p:nvSpPr>
          <p:spPr bwMode="auto">
            <a:xfrm>
              <a:off x="4307657" y="2742173"/>
              <a:ext cx="52388" cy="96838"/>
            </a:xfrm>
            <a:custGeom>
              <a:avLst/>
              <a:gdLst>
                <a:gd name="T0" fmla="*/ 73 w 78"/>
                <a:gd name="T1" fmla="*/ 147 h 147"/>
                <a:gd name="T2" fmla="*/ 7 w 78"/>
                <a:gd name="T3" fmla="*/ 50 h 147"/>
                <a:gd name="T4" fmla="*/ 70 w 78"/>
                <a:gd name="T5" fmla="*/ 44 h 147"/>
                <a:gd name="T6" fmla="*/ 78 w 78"/>
                <a:gd name="T7" fmla="*/ 71 h 147"/>
                <a:gd name="T8" fmla="*/ 44 w 78"/>
                <a:gd name="T9" fmla="*/ 82 h 147"/>
                <a:gd name="T10" fmla="*/ 43 w 78"/>
                <a:gd name="T11" fmla="*/ 72 h 147"/>
                <a:gd name="T12" fmla="*/ 75 w 78"/>
                <a:gd name="T13" fmla="*/ 123 h 147"/>
                <a:gd name="T14" fmla="*/ 73 w 78"/>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47">
                  <a:moveTo>
                    <a:pt x="73" y="147"/>
                  </a:moveTo>
                  <a:cubicBezTo>
                    <a:pt x="73" y="147"/>
                    <a:pt x="0" y="87"/>
                    <a:pt x="7" y="50"/>
                  </a:cubicBezTo>
                  <a:cubicBezTo>
                    <a:pt x="7" y="50"/>
                    <a:pt x="33" y="0"/>
                    <a:pt x="70" y="44"/>
                  </a:cubicBezTo>
                  <a:cubicBezTo>
                    <a:pt x="78" y="71"/>
                    <a:pt x="78" y="71"/>
                    <a:pt x="78" y="71"/>
                  </a:cubicBezTo>
                  <a:cubicBezTo>
                    <a:pt x="78" y="71"/>
                    <a:pt x="43" y="72"/>
                    <a:pt x="44" y="82"/>
                  </a:cubicBezTo>
                  <a:cubicBezTo>
                    <a:pt x="44" y="91"/>
                    <a:pt x="43" y="72"/>
                    <a:pt x="43" y="72"/>
                  </a:cubicBezTo>
                  <a:cubicBezTo>
                    <a:pt x="43" y="72"/>
                    <a:pt x="57" y="106"/>
                    <a:pt x="75" y="123"/>
                  </a:cubicBezTo>
                  <a:lnTo>
                    <a:pt x="73" y="147"/>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8" name="Freeform 33"/>
            <p:cNvSpPr/>
            <p:nvPr/>
          </p:nvSpPr>
          <p:spPr bwMode="auto">
            <a:xfrm>
              <a:off x="4225107" y="2716773"/>
              <a:ext cx="52388" cy="63500"/>
            </a:xfrm>
            <a:custGeom>
              <a:avLst/>
              <a:gdLst>
                <a:gd name="T0" fmla="*/ 33 w 78"/>
                <a:gd name="T1" fmla="*/ 98 h 98"/>
                <a:gd name="T2" fmla="*/ 59 w 78"/>
                <a:gd name="T3" fmla="*/ 70 h 98"/>
                <a:gd name="T4" fmla="*/ 68 w 78"/>
                <a:gd name="T5" fmla="*/ 34 h 98"/>
                <a:gd name="T6" fmla="*/ 27 w 78"/>
                <a:gd name="T7" fmla="*/ 3 h 98"/>
                <a:gd name="T8" fmla="*/ 0 w 78"/>
                <a:gd name="T9" fmla="*/ 12 h 98"/>
                <a:gd name="T10" fmla="*/ 12 w 78"/>
                <a:gd name="T11" fmla="*/ 60 h 98"/>
                <a:gd name="T12" fmla="*/ 33 w 7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78" h="98">
                  <a:moveTo>
                    <a:pt x="33" y="98"/>
                  </a:moveTo>
                  <a:cubicBezTo>
                    <a:pt x="33" y="98"/>
                    <a:pt x="52" y="97"/>
                    <a:pt x="59" y="70"/>
                  </a:cubicBezTo>
                  <a:cubicBezTo>
                    <a:pt x="59" y="70"/>
                    <a:pt x="78" y="81"/>
                    <a:pt x="68" y="34"/>
                  </a:cubicBezTo>
                  <a:cubicBezTo>
                    <a:pt x="68" y="34"/>
                    <a:pt x="73" y="0"/>
                    <a:pt x="27" y="3"/>
                  </a:cubicBezTo>
                  <a:cubicBezTo>
                    <a:pt x="0" y="12"/>
                    <a:pt x="0" y="12"/>
                    <a:pt x="0" y="12"/>
                  </a:cubicBezTo>
                  <a:cubicBezTo>
                    <a:pt x="0" y="12"/>
                    <a:pt x="16" y="37"/>
                    <a:pt x="12" y="60"/>
                  </a:cubicBezTo>
                  <a:cubicBezTo>
                    <a:pt x="12" y="60"/>
                    <a:pt x="4" y="89"/>
                    <a:pt x="33" y="9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9" name="Freeform 34"/>
            <p:cNvSpPr/>
            <p:nvPr/>
          </p:nvSpPr>
          <p:spPr bwMode="auto">
            <a:xfrm>
              <a:off x="4166370" y="2678673"/>
              <a:ext cx="41275" cy="58738"/>
            </a:xfrm>
            <a:custGeom>
              <a:avLst/>
              <a:gdLst>
                <a:gd name="T0" fmla="*/ 22 w 63"/>
                <a:gd name="T1" fmla="*/ 83 h 88"/>
                <a:gd name="T2" fmla="*/ 43 w 63"/>
                <a:gd name="T3" fmla="*/ 74 h 88"/>
                <a:gd name="T4" fmla="*/ 63 w 63"/>
                <a:gd name="T5" fmla="*/ 77 h 88"/>
                <a:gd name="T6" fmla="*/ 57 w 63"/>
                <a:gd name="T7" fmla="*/ 35 h 88"/>
                <a:gd name="T8" fmla="*/ 26 w 63"/>
                <a:gd name="T9" fmla="*/ 23 h 88"/>
                <a:gd name="T10" fmla="*/ 22 w 63"/>
                <a:gd name="T11" fmla="*/ 83 h 88"/>
              </a:gdLst>
              <a:ahLst/>
              <a:cxnLst>
                <a:cxn ang="0">
                  <a:pos x="T0" y="T1"/>
                </a:cxn>
                <a:cxn ang="0">
                  <a:pos x="T2" y="T3"/>
                </a:cxn>
                <a:cxn ang="0">
                  <a:pos x="T4" y="T5"/>
                </a:cxn>
                <a:cxn ang="0">
                  <a:pos x="T6" y="T7"/>
                </a:cxn>
                <a:cxn ang="0">
                  <a:pos x="T8" y="T9"/>
                </a:cxn>
                <a:cxn ang="0">
                  <a:pos x="T10" y="T11"/>
                </a:cxn>
              </a:cxnLst>
              <a:rect l="0" t="0" r="r" b="b"/>
              <a:pathLst>
                <a:path w="63" h="88">
                  <a:moveTo>
                    <a:pt x="22" y="83"/>
                  </a:moveTo>
                  <a:cubicBezTo>
                    <a:pt x="22" y="83"/>
                    <a:pt x="35" y="88"/>
                    <a:pt x="43" y="74"/>
                  </a:cubicBezTo>
                  <a:cubicBezTo>
                    <a:pt x="63" y="77"/>
                    <a:pt x="63" y="77"/>
                    <a:pt x="63" y="77"/>
                  </a:cubicBezTo>
                  <a:cubicBezTo>
                    <a:pt x="63" y="77"/>
                    <a:pt x="58" y="49"/>
                    <a:pt x="57" y="35"/>
                  </a:cubicBezTo>
                  <a:cubicBezTo>
                    <a:pt x="57" y="35"/>
                    <a:pt x="50" y="0"/>
                    <a:pt x="26" y="23"/>
                  </a:cubicBezTo>
                  <a:cubicBezTo>
                    <a:pt x="26" y="23"/>
                    <a:pt x="0" y="57"/>
                    <a:pt x="22" y="8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0" name="Freeform 35"/>
            <p:cNvSpPr/>
            <p:nvPr/>
          </p:nvSpPr>
          <p:spPr bwMode="auto">
            <a:xfrm>
              <a:off x="4061595" y="2686611"/>
              <a:ext cx="161925" cy="166688"/>
            </a:xfrm>
            <a:custGeom>
              <a:avLst/>
              <a:gdLst>
                <a:gd name="T0" fmla="*/ 199 w 245"/>
                <a:gd name="T1" fmla="*/ 202 h 254"/>
                <a:gd name="T2" fmla="*/ 95 w 245"/>
                <a:gd name="T3" fmla="*/ 183 h 254"/>
                <a:gd name="T4" fmla="*/ 60 w 245"/>
                <a:gd name="T5" fmla="*/ 80 h 254"/>
                <a:gd name="T6" fmla="*/ 112 w 245"/>
                <a:gd name="T7" fmla="*/ 25 h 254"/>
                <a:gd name="T8" fmla="*/ 177 w 245"/>
                <a:gd name="T9" fmla="*/ 32 h 254"/>
                <a:gd name="T10" fmla="*/ 139 w 245"/>
                <a:gd name="T11" fmla="*/ 0 h 254"/>
                <a:gd name="T12" fmla="*/ 30 w 245"/>
                <a:gd name="T13" fmla="*/ 72 h 254"/>
                <a:gd name="T14" fmla="*/ 59 w 245"/>
                <a:gd name="T15" fmla="*/ 190 h 254"/>
                <a:gd name="T16" fmla="*/ 203 w 245"/>
                <a:gd name="T17" fmla="*/ 227 h 254"/>
                <a:gd name="T18" fmla="*/ 243 w 245"/>
                <a:gd name="T19" fmla="*/ 150 h 254"/>
                <a:gd name="T20" fmla="*/ 199 w 245"/>
                <a:gd name="T21" fmla="*/ 20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54">
                  <a:moveTo>
                    <a:pt x="199" y="202"/>
                  </a:moveTo>
                  <a:cubicBezTo>
                    <a:pt x="199" y="202"/>
                    <a:pt x="143" y="218"/>
                    <a:pt x="95" y="183"/>
                  </a:cubicBezTo>
                  <a:cubicBezTo>
                    <a:pt x="95" y="183"/>
                    <a:pt x="39" y="125"/>
                    <a:pt x="60" y="80"/>
                  </a:cubicBezTo>
                  <a:cubicBezTo>
                    <a:pt x="60" y="80"/>
                    <a:pt x="79" y="33"/>
                    <a:pt x="112" y="25"/>
                  </a:cubicBezTo>
                  <a:cubicBezTo>
                    <a:pt x="177" y="32"/>
                    <a:pt x="177" y="32"/>
                    <a:pt x="177" y="32"/>
                  </a:cubicBezTo>
                  <a:cubicBezTo>
                    <a:pt x="177" y="32"/>
                    <a:pt x="207" y="13"/>
                    <a:pt x="139" y="0"/>
                  </a:cubicBezTo>
                  <a:cubicBezTo>
                    <a:pt x="139" y="0"/>
                    <a:pt x="66" y="12"/>
                    <a:pt x="30" y="72"/>
                  </a:cubicBezTo>
                  <a:cubicBezTo>
                    <a:pt x="30" y="72"/>
                    <a:pt x="0" y="132"/>
                    <a:pt x="59" y="190"/>
                  </a:cubicBezTo>
                  <a:cubicBezTo>
                    <a:pt x="59" y="190"/>
                    <a:pt x="149" y="254"/>
                    <a:pt x="203" y="227"/>
                  </a:cubicBezTo>
                  <a:cubicBezTo>
                    <a:pt x="203" y="227"/>
                    <a:pt x="245" y="173"/>
                    <a:pt x="243" y="150"/>
                  </a:cubicBezTo>
                  <a:cubicBezTo>
                    <a:pt x="243" y="150"/>
                    <a:pt x="217" y="178"/>
                    <a:pt x="199" y="20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1" name="Freeform 36"/>
            <p:cNvSpPr/>
            <p:nvPr/>
          </p:nvSpPr>
          <p:spPr bwMode="auto">
            <a:xfrm>
              <a:off x="4161607" y="2248461"/>
              <a:ext cx="74613" cy="80963"/>
            </a:xfrm>
            <a:custGeom>
              <a:avLst/>
              <a:gdLst>
                <a:gd name="T0" fmla="*/ 29 w 113"/>
                <a:gd name="T1" fmla="*/ 80 h 123"/>
                <a:gd name="T2" fmla="*/ 65 w 113"/>
                <a:gd name="T3" fmla="*/ 76 h 123"/>
                <a:gd name="T4" fmla="*/ 89 w 113"/>
                <a:gd name="T5" fmla="*/ 84 h 123"/>
                <a:gd name="T6" fmla="*/ 16 w 113"/>
                <a:gd name="T7" fmla="*/ 0 h 123"/>
                <a:gd name="T8" fmla="*/ 29 w 113"/>
                <a:gd name="T9" fmla="*/ 80 h 123"/>
              </a:gdLst>
              <a:ahLst/>
              <a:cxnLst>
                <a:cxn ang="0">
                  <a:pos x="T0" y="T1"/>
                </a:cxn>
                <a:cxn ang="0">
                  <a:pos x="T2" y="T3"/>
                </a:cxn>
                <a:cxn ang="0">
                  <a:pos x="T4" y="T5"/>
                </a:cxn>
                <a:cxn ang="0">
                  <a:pos x="T6" y="T7"/>
                </a:cxn>
                <a:cxn ang="0">
                  <a:pos x="T8" y="T9"/>
                </a:cxn>
              </a:cxnLst>
              <a:rect l="0" t="0" r="r" b="b"/>
              <a:pathLst>
                <a:path w="113" h="123">
                  <a:moveTo>
                    <a:pt x="29" y="80"/>
                  </a:moveTo>
                  <a:cubicBezTo>
                    <a:pt x="29" y="80"/>
                    <a:pt x="58" y="123"/>
                    <a:pt x="65" y="76"/>
                  </a:cubicBezTo>
                  <a:cubicBezTo>
                    <a:pt x="65" y="76"/>
                    <a:pt x="88" y="109"/>
                    <a:pt x="89" y="84"/>
                  </a:cubicBezTo>
                  <a:cubicBezTo>
                    <a:pt x="89" y="84"/>
                    <a:pt x="113" y="44"/>
                    <a:pt x="16" y="0"/>
                  </a:cubicBezTo>
                  <a:cubicBezTo>
                    <a:pt x="16" y="0"/>
                    <a:pt x="0" y="45"/>
                    <a:pt x="29" y="8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2" name="Freeform 37"/>
            <p:cNvSpPr/>
            <p:nvPr/>
          </p:nvSpPr>
          <p:spPr bwMode="auto">
            <a:xfrm>
              <a:off x="4472757" y="2251636"/>
              <a:ext cx="69850" cy="92075"/>
            </a:xfrm>
            <a:custGeom>
              <a:avLst/>
              <a:gdLst>
                <a:gd name="T0" fmla="*/ 81 w 105"/>
                <a:gd name="T1" fmla="*/ 8 h 139"/>
                <a:gd name="T2" fmla="*/ 105 w 105"/>
                <a:gd name="T3" fmla="*/ 58 h 139"/>
                <a:gd name="T4" fmla="*/ 64 w 105"/>
                <a:gd name="T5" fmla="*/ 102 h 139"/>
                <a:gd name="T6" fmla="*/ 34 w 105"/>
                <a:gd name="T7" fmla="*/ 139 h 139"/>
                <a:gd name="T8" fmla="*/ 6 w 105"/>
                <a:gd name="T9" fmla="*/ 89 h 139"/>
                <a:gd name="T10" fmla="*/ 44 w 105"/>
                <a:gd name="T11" fmla="*/ 51 h 139"/>
                <a:gd name="T12" fmla="*/ 81 w 105"/>
                <a:gd name="T13" fmla="*/ 8 h 139"/>
              </a:gdLst>
              <a:ahLst/>
              <a:cxnLst>
                <a:cxn ang="0">
                  <a:pos x="T0" y="T1"/>
                </a:cxn>
                <a:cxn ang="0">
                  <a:pos x="T2" y="T3"/>
                </a:cxn>
                <a:cxn ang="0">
                  <a:pos x="T4" y="T5"/>
                </a:cxn>
                <a:cxn ang="0">
                  <a:pos x="T6" y="T7"/>
                </a:cxn>
                <a:cxn ang="0">
                  <a:pos x="T8" y="T9"/>
                </a:cxn>
                <a:cxn ang="0">
                  <a:pos x="T10" y="T11"/>
                </a:cxn>
                <a:cxn ang="0">
                  <a:pos x="T12" y="T13"/>
                </a:cxn>
              </a:cxnLst>
              <a:rect l="0" t="0" r="r" b="b"/>
              <a:pathLst>
                <a:path w="105" h="139">
                  <a:moveTo>
                    <a:pt x="81" y="8"/>
                  </a:moveTo>
                  <a:cubicBezTo>
                    <a:pt x="105" y="58"/>
                    <a:pt x="105" y="58"/>
                    <a:pt x="105" y="58"/>
                  </a:cubicBezTo>
                  <a:cubicBezTo>
                    <a:pt x="105" y="58"/>
                    <a:pt x="95" y="99"/>
                    <a:pt x="64" y="102"/>
                  </a:cubicBezTo>
                  <a:cubicBezTo>
                    <a:pt x="34" y="139"/>
                    <a:pt x="34" y="139"/>
                    <a:pt x="34" y="139"/>
                  </a:cubicBezTo>
                  <a:cubicBezTo>
                    <a:pt x="34" y="139"/>
                    <a:pt x="0" y="111"/>
                    <a:pt x="6" y="89"/>
                  </a:cubicBezTo>
                  <a:cubicBezTo>
                    <a:pt x="6" y="89"/>
                    <a:pt x="23" y="74"/>
                    <a:pt x="44" y="51"/>
                  </a:cubicBezTo>
                  <a:cubicBezTo>
                    <a:pt x="44" y="51"/>
                    <a:pt x="68" y="0"/>
                    <a:pt x="81"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3" name="Freeform 38"/>
            <p:cNvSpPr/>
            <p:nvPr/>
          </p:nvSpPr>
          <p:spPr bwMode="auto">
            <a:xfrm>
              <a:off x="4342582" y="2080186"/>
              <a:ext cx="71438" cy="71438"/>
            </a:xfrm>
            <a:custGeom>
              <a:avLst/>
              <a:gdLst>
                <a:gd name="T0" fmla="*/ 101 w 109"/>
                <a:gd name="T1" fmla="*/ 0 h 107"/>
                <a:gd name="T2" fmla="*/ 42 w 109"/>
                <a:gd name="T3" fmla="*/ 80 h 107"/>
                <a:gd name="T4" fmla="*/ 8 w 109"/>
                <a:gd name="T5" fmla="*/ 16 h 107"/>
                <a:gd name="T6" fmla="*/ 53 w 109"/>
                <a:gd name="T7" fmla="*/ 44 h 107"/>
                <a:gd name="T8" fmla="*/ 101 w 109"/>
                <a:gd name="T9" fmla="*/ 0 h 107"/>
              </a:gdLst>
              <a:ahLst/>
              <a:cxnLst>
                <a:cxn ang="0">
                  <a:pos x="T0" y="T1"/>
                </a:cxn>
                <a:cxn ang="0">
                  <a:pos x="T2" y="T3"/>
                </a:cxn>
                <a:cxn ang="0">
                  <a:pos x="T4" y="T5"/>
                </a:cxn>
                <a:cxn ang="0">
                  <a:pos x="T6" y="T7"/>
                </a:cxn>
                <a:cxn ang="0">
                  <a:pos x="T8" y="T9"/>
                </a:cxn>
              </a:cxnLst>
              <a:rect l="0" t="0" r="r" b="b"/>
              <a:pathLst>
                <a:path w="109" h="107">
                  <a:moveTo>
                    <a:pt x="101" y="0"/>
                  </a:moveTo>
                  <a:cubicBezTo>
                    <a:pt x="101" y="0"/>
                    <a:pt x="109" y="107"/>
                    <a:pt x="42" y="80"/>
                  </a:cubicBezTo>
                  <a:cubicBezTo>
                    <a:pt x="42" y="80"/>
                    <a:pt x="0" y="59"/>
                    <a:pt x="8" y="16"/>
                  </a:cubicBezTo>
                  <a:cubicBezTo>
                    <a:pt x="8" y="16"/>
                    <a:pt x="36" y="48"/>
                    <a:pt x="53" y="44"/>
                  </a:cubicBezTo>
                  <a:cubicBezTo>
                    <a:pt x="53" y="44"/>
                    <a:pt x="83" y="36"/>
                    <a:pt x="101"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4" name="Freeform 39"/>
            <p:cNvSpPr/>
            <p:nvPr/>
          </p:nvSpPr>
          <p:spPr bwMode="auto">
            <a:xfrm>
              <a:off x="4353695" y="2343711"/>
              <a:ext cx="115888" cy="88900"/>
            </a:xfrm>
            <a:custGeom>
              <a:avLst/>
              <a:gdLst>
                <a:gd name="T0" fmla="*/ 177 w 177"/>
                <a:gd name="T1" fmla="*/ 85 h 135"/>
                <a:gd name="T2" fmla="*/ 114 w 177"/>
                <a:gd name="T3" fmla="*/ 93 h 135"/>
                <a:gd name="T4" fmla="*/ 104 w 177"/>
                <a:gd name="T5" fmla="*/ 83 h 135"/>
                <a:gd name="T6" fmla="*/ 61 w 177"/>
                <a:gd name="T7" fmla="*/ 128 h 135"/>
                <a:gd name="T8" fmla="*/ 15 w 177"/>
                <a:gd name="T9" fmla="*/ 135 h 135"/>
                <a:gd name="T10" fmla="*/ 53 w 177"/>
                <a:gd name="T11" fmla="*/ 88 h 135"/>
                <a:gd name="T12" fmla="*/ 95 w 177"/>
                <a:gd name="T13" fmla="*/ 71 h 135"/>
                <a:gd name="T14" fmla="*/ 79 w 177"/>
                <a:gd name="T15" fmla="*/ 23 h 135"/>
                <a:gd name="T16" fmla="*/ 97 w 177"/>
                <a:gd name="T17" fmla="*/ 15 h 135"/>
                <a:gd name="T18" fmla="*/ 126 w 177"/>
                <a:gd name="T19" fmla="*/ 19 h 135"/>
                <a:gd name="T20" fmla="*/ 177 w 177"/>
                <a:gd name="T21" fmla="*/ 8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35">
                  <a:moveTo>
                    <a:pt x="177" y="85"/>
                  </a:moveTo>
                  <a:cubicBezTo>
                    <a:pt x="177" y="85"/>
                    <a:pt x="154" y="91"/>
                    <a:pt x="114" y="93"/>
                  </a:cubicBezTo>
                  <a:cubicBezTo>
                    <a:pt x="104" y="83"/>
                    <a:pt x="104" y="83"/>
                    <a:pt x="104" y="83"/>
                  </a:cubicBezTo>
                  <a:cubicBezTo>
                    <a:pt x="104" y="83"/>
                    <a:pt x="73" y="103"/>
                    <a:pt x="61" y="128"/>
                  </a:cubicBezTo>
                  <a:cubicBezTo>
                    <a:pt x="61" y="128"/>
                    <a:pt x="29" y="122"/>
                    <a:pt x="15" y="135"/>
                  </a:cubicBezTo>
                  <a:cubicBezTo>
                    <a:pt x="15" y="135"/>
                    <a:pt x="0" y="117"/>
                    <a:pt x="53" y="88"/>
                  </a:cubicBezTo>
                  <a:cubicBezTo>
                    <a:pt x="95" y="71"/>
                    <a:pt x="95" y="71"/>
                    <a:pt x="95" y="71"/>
                  </a:cubicBezTo>
                  <a:cubicBezTo>
                    <a:pt x="95" y="71"/>
                    <a:pt x="116" y="68"/>
                    <a:pt x="79" y="23"/>
                  </a:cubicBezTo>
                  <a:cubicBezTo>
                    <a:pt x="79" y="23"/>
                    <a:pt x="67" y="0"/>
                    <a:pt x="97" y="15"/>
                  </a:cubicBezTo>
                  <a:cubicBezTo>
                    <a:pt x="97" y="15"/>
                    <a:pt x="112" y="11"/>
                    <a:pt x="126" y="19"/>
                  </a:cubicBezTo>
                  <a:cubicBezTo>
                    <a:pt x="126" y="19"/>
                    <a:pt x="153" y="61"/>
                    <a:pt x="177" y="8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5" name="Freeform 40"/>
            <p:cNvSpPr/>
            <p:nvPr/>
          </p:nvSpPr>
          <p:spPr bwMode="auto">
            <a:xfrm>
              <a:off x="6360295" y="2631048"/>
              <a:ext cx="68263" cy="55563"/>
            </a:xfrm>
            <a:custGeom>
              <a:avLst/>
              <a:gdLst>
                <a:gd name="T0" fmla="*/ 102 w 102"/>
                <a:gd name="T1" fmla="*/ 36 h 85"/>
                <a:gd name="T2" fmla="*/ 43 w 102"/>
                <a:gd name="T3" fmla="*/ 0 h 85"/>
                <a:gd name="T4" fmla="*/ 32 w 102"/>
                <a:gd name="T5" fmla="*/ 30 h 85"/>
                <a:gd name="T6" fmla="*/ 0 w 102"/>
                <a:gd name="T7" fmla="*/ 43 h 85"/>
                <a:gd name="T8" fmla="*/ 25 w 102"/>
                <a:gd name="T9" fmla="*/ 62 h 85"/>
                <a:gd name="T10" fmla="*/ 86 w 102"/>
                <a:gd name="T11" fmla="*/ 63 h 85"/>
                <a:gd name="T12" fmla="*/ 102 w 102"/>
                <a:gd name="T13" fmla="*/ 36 h 85"/>
              </a:gdLst>
              <a:ahLst/>
              <a:cxnLst>
                <a:cxn ang="0">
                  <a:pos x="T0" y="T1"/>
                </a:cxn>
                <a:cxn ang="0">
                  <a:pos x="T2" y="T3"/>
                </a:cxn>
                <a:cxn ang="0">
                  <a:pos x="T4" y="T5"/>
                </a:cxn>
                <a:cxn ang="0">
                  <a:pos x="T6" y="T7"/>
                </a:cxn>
                <a:cxn ang="0">
                  <a:pos x="T8" y="T9"/>
                </a:cxn>
                <a:cxn ang="0">
                  <a:pos x="T10" y="T11"/>
                </a:cxn>
                <a:cxn ang="0">
                  <a:pos x="T12" y="T13"/>
                </a:cxn>
              </a:cxnLst>
              <a:rect l="0" t="0" r="r" b="b"/>
              <a:pathLst>
                <a:path w="102" h="85">
                  <a:moveTo>
                    <a:pt x="102" y="36"/>
                  </a:moveTo>
                  <a:cubicBezTo>
                    <a:pt x="102" y="36"/>
                    <a:pt x="70" y="28"/>
                    <a:pt x="43" y="0"/>
                  </a:cubicBezTo>
                  <a:cubicBezTo>
                    <a:pt x="43" y="0"/>
                    <a:pt x="28" y="11"/>
                    <a:pt x="32" y="30"/>
                  </a:cubicBezTo>
                  <a:cubicBezTo>
                    <a:pt x="0" y="43"/>
                    <a:pt x="0" y="43"/>
                    <a:pt x="0" y="43"/>
                  </a:cubicBezTo>
                  <a:cubicBezTo>
                    <a:pt x="0" y="43"/>
                    <a:pt x="13" y="55"/>
                    <a:pt x="25" y="62"/>
                  </a:cubicBezTo>
                  <a:cubicBezTo>
                    <a:pt x="25" y="62"/>
                    <a:pt x="56" y="85"/>
                    <a:pt x="86" y="63"/>
                  </a:cubicBezTo>
                  <a:lnTo>
                    <a:pt x="102" y="36"/>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41"/>
            <p:cNvSpPr/>
            <p:nvPr/>
          </p:nvSpPr>
          <p:spPr bwMode="auto">
            <a:xfrm>
              <a:off x="6238057" y="2605648"/>
              <a:ext cx="65088" cy="73025"/>
            </a:xfrm>
            <a:custGeom>
              <a:avLst/>
              <a:gdLst>
                <a:gd name="T0" fmla="*/ 0 w 100"/>
                <a:gd name="T1" fmla="*/ 111 h 111"/>
                <a:gd name="T2" fmla="*/ 100 w 100"/>
                <a:gd name="T3" fmla="*/ 46 h 111"/>
                <a:gd name="T4" fmla="*/ 59 w 100"/>
                <a:gd name="T5" fmla="*/ 0 h 111"/>
                <a:gd name="T6" fmla="*/ 59 w 100"/>
                <a:gd name="T7" fmla="*/ 33 h 111"/>
                <a:gd name="T8" fmla="*/ 0 w 100"/>
                <a:gd name="T9" fmla="*/ 111 h 111"/>
              </a:gdLst>
              <a:ahLst/>
              <a:cxnLst>
                <a:cxn ang="0">
                  <a:pos x="T0" y="T1"/>
                </a:cxn>
                <a:cxn ang="0">
                  <a:pos x="T2" y="T3"/>
                </a:cxn>
                <a:cxn ang="0">
                  <a:pos x="T4" y="T5"/>
                </a:cxn>
                <a:cxn ang="0">
                  <a:pos x="T6" y="T7"/>
                </a:cxn>
                <a:cxn ang="0">
                  <a:pos x="T8" y="T9"/>
                </a:cxn>
              </a:cxnLst>
              <a:rect l="0" t="0" r="r" b="b"/>
              <a:pathLst>
                <a:path w="100" h="111">
                  <a:moveTo>
                    <a:pt x="0" y="111"/>
                  </a:moveTo>
                  <a:cubicBezTo>
                    <a:pt x="0" y="111"/>
                    <a:pt x="85" y="65"/>
                    <a:pt x="100" y="46"/>
                  </a:cubicBezTo>
                  <a:cubicBezTo>
                    <a:pt x="100" y="46"/>
                    <a:pt x="99" y="0"/>
                    <a:pt x="59" y="0"/>
                  </a:cubicBezTo>
                  <a:cubicBezTo>
                    <a:pt x="59" y="0"/>
                    <a:pt x="44" y="11"/>
                    <a:pt x="59" y="33"/>
                  </a:cubicBezTo>
                  <a:cubicBezTo>
                    <a:pt x="59" y="33"/>
                    <a:pt x="52" y="57"/>
                    <a:pt x="0" y="11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7" name="Freeform 42"/>
            <p:cNvSpPr/>
            <p:nvPr/>
          </p:nvSpPr>
          <p:spPr bwMode="auto">
            <a:xfrm>
              <a:off x="6088832" y="2686611"/>
              <a:ext cx="301625" cy="44450"/>
            </a:xfrm>
            <a:custGeom>
              <a:avLst/>
              <a:gdLst>
                <a:gd name="T0" fmla="*/ 458 w 458"/>
                <a:gd name="T1" fmla="*/ 21 h 68"/>
                <a:gd name="T2" fmla="*/ 409 w 458"/>
                <a:gd name="T3" fmla="*/ 0 h 68"/>
                <a:gd name="T4" fmla="*/ 0 w 458"/>
                <a:gd name="T5" fmla="*/ 30 h 68"/>
                <a:gd name="T6" fmla="*/ 395 w 458"/>
                <a:gd name="T7" fmla="*/ 44 h 68"/>
                <a:gd name="T8" fmla="*/ 434 w 458"/>
                <a:gd name="T9" fmla="*/ 68 h 68"/>
                <a:gd name="T10" fmla="*/ 458 w 458"/>
                <a:gd name="T11" fmla="*/ 21 h 68"/>
              </a:gdLst>
              <a:ahLst/>
              <a:cxnLst>
                <a:cxn ang="0">
                  <a:pos x="T0" y="T1"/>
                </a:cxn>
                <a:cxn ang="0">
                  <a:pos x="T2" y="T3"/>
                </a:cxn>
                <a:cxn ang="0">
                  <a:pos x="T4" y="T5"/>
                </a:cxn>
                <a:cxn ang="0">
                  <a:pos x="T6" y="T7"/>
                </a:cxn>
                <a:cxn ang="0">
                  <a:pos x="T8" y="T9"/>
                </a:cxn>
                <a:cxn ang="0">
                  <a:pos x="T10" y="T11"/>
                </a:cxn>
              </a:cxnLst>
              <a:rect l="0" t="0" r="r" b="b"/>
              <a:pathLst>
                <a:path w="458" h="68">
                  <a:moveTo>
                    <a:pt x="458" y="21"/>
                  </a:moveTo>
                  <a:cubicBezTo>
                    <a:pt x="409" y="0"/>
                    <a:pt x="409" y="0"/>
                    <a:pt x="409" y="0"/>
                  </a:cubicBezTo>
                  <a:cubicBezTo>
                    <a:pt x="409" y="0"/>
                    <a:pt x="84" y="32"/>
                    <a:pt x="0" y="30"/>
                  </a:cubicBezTo>
                  <a:cubicBezTo>
                    <a:pt x="0" y="30"/>
                    <a:pt x="295" y="54"/>
                    <a:pt x="395" y="44"/>
                  </a:cubicBezTo>
                  <a:cubicBezTo>
                    <a:pt x="434" y="68"/>
                    <a:pt x="434" y="68"/>
                    <a:pt x="434" y="68"/>
                  </a:cubicBezTo>
                  <a:lnTo>
                    <a:pt x="458" y="2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8" name="Freeform 43"/>
            <p:cNvSpPr/>
            <p:nvPr/>
          </p:nvSpPr>
          <p:spPr bwMode="auto">
            <a:xfrm>
              <a:off x="4453707" y="1792848"/>
              <a:ext cx="68263" cy="566738"/>
            </a:xfrm>
            <a:custGeom>
              <a:avLst/>
              <a:gdLst>
                <a:gd name="T0" fmla="*/ 20 w 102"/>
                <a:gd name="T1" fmla="*/ 861 h 861"/>
                <a:gd name="T2" fmla="*/ 81 w 102"/>
                <a:gd name="T3" fmla="*/ 326 h 861"/>
                <a:gd name="T4" fmla="*/ 76 w 102"/>
                <a:gd name="T5" fmla="*/ 116 h 861"/>
                <a:gd name="T6" fmla="*/ 89 w 102"/>
                <a:gd name="T7" fmla="*/ 18 h 861"/>
                <a:gd name="T8" fmla="*/ 67 w 102"/>
                <a:gd name="T9" fmla="*/ 28 h 861"/>
                <a:gd name="T10" fmla="*/ 59 w 102"/>
                <a:gd name="T11" fmla="*/ 133 h 861"/>
                <a:gd name="T12" fmla="*/ 66 w 102"/>
                <a:gd name="T13" fmla="*/ 441 h 861"/>
                <a:gd name="T14" fmla="*/ 0 w 102"/>
                <a:gd name="T15" fmla="*/ 859 h 861"/>
                <a:gd name="T16" fmla="*/ 20 w 102"/>
                <a:gd name="T17" fmla="*/ 86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861">
                  <a:moveTo>
                    <a:pt x="20" y="861"/>
                  </a:moveTo>
                  <a:cubicBezTo>
                    <a:pt x="20" y="861"/>
                    <a:pt x="96" y="563"/>
                    <a:pt x="81" y="326"/>
                  </a:cubicBezTo>
                  <a:cubicBezTo>
                    <a:pt x="76" y="116"/>
                    <a:pt x="76" y="116"/>
                    <a:pt x="76" y="116"/>
                  </a:cubicBezTo>
                  <a:cubicBezTo>
                    <a:pt x="76" y="116"/>
                    <a:pt x="102" y="63"/>
                    <a:pt x="89" y="18"/>
                  </a:cubicBezTo>
                  <a:cubicBezTo>
                    <a:pt x="89" y="18"/>
                    <a:pt x="86" y="0"/>
                    <a:pt x="67" y="28"/>
                  </a:cubicBezTo>
                  <a:cubicBezTo>
                    <a:pt x="67" y="28"/>
                    <a:pt x="55" y="71"/>
                    <a:pt x="59" y="133"/>
                  </a:cubicBezTo>
                  <a:cubicBezTo>
                    <a:pt x="59" y="133"/>
                    <a:pt x="67" y="379"/>
                    <a:pt x="66" y="441"/>
                  </a:cubicBezTo>
                  <a:cubicBezTo>
                    <a:pt x="66" y="441"/>
                    <a:pt x="26" y="801"/>
                    <a:pt x="0" y="859"/>
                  </a:cubicBezTo>
                  <a:lnTo>
                    <a:pt x="20" y="86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9" name="Freeform 44"/>
            <p:cNvSpPr/>
            <p:nvPr/>
          </p:nvSpPr>
          <p:spPr bwMode="auto">
            <a:xfrm>
              <a:off x="4050482" y="3183498"/>
              <a:ext cx="133350" cy="52388"/>
            </a:xfrm>
            <a:custGeom>
              <a:avLst/>
              <a:gdLst>
                <a:gd name="T0" fmla="*/ 19 w 201"/>
                <a:gd name="T1" fmla="*/ 80 h 80"/>
                <a:gd name="T2" fmla="*/ 194 w 201"/>
                <a:gd name="T3" fmla="*/ 11 h 80"/>
                <a:gd name="T4" fmla="*/ 201 w 201"/>
                <a:gd name="T5" fmla="*/ 0 h 80"/>
                <a:gd name="T6" fmla="*/ 8 w 201"/>
                <a:gd name="T7" fmla="*/ 70 h 80"/>
                <a:gd name="T8" fmla="*/ 19 w 201"/>
                <a:gd name="T9" fmla="*/ 80 h 80"/>
              </a:gdLst>
              <a:ahLst/>
              <a:cxnLst>
                <a:cxn ang="0">
                  <a:pos x="T0" y="T1"/>
                </a:cxn>
                <a:cxn ang="0">
                  <a:pos x="T2" y="T3"/>
                </a:cxn>
                <a:cxn ang="0">
                  <a:pos x="T4" y="T5"/>
                </a:cxn>
                <a:cxn ang="0">
                  <a:pos x="T6" y="T7"/>
                </a:cxn>
                <a:cxn ang="0">
                  <a:pos x="T8" y="T9"/>
                </a:cxn>
              </a:cxnLst>
              <a:rect l="0" t="0" r="r" b="b"/>
              <a:pathLst>
                <a:path w="201" h="80">
                  <a:moveTo>
                    <a:pt x="19" y="80"/>
                  </a:moveTo>
                  <a:cubicBezTo>
                    <a:pt x="19" y="80"/>
                    <a:pt x="153" y="21"/>
                    <a:pt x="194" y="11"/>
                  </a:cubicBezTo>
                  <a:cubicBezTo>
                    <a:pt x="201" y="0"/>
                    <a:pt x="201" y="0"/>
                    <a:pt x="201" y="0"/>
                  </a:cubicBezTo>
                  <a:cubicBezTo>
                    <a:pt x="201" y="0"/>
                    <a:pt x="60" y="35"/>
                    <a:pt x="8" y="70"/>
                  </a:cubicBezTo>
                  <a:cubicBezTo>
                    <a:pt x="8" y="70"/>
                    <a:pt x="0" y="76"/>
                    <a:pt x="19" y="8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0" name="Freeform 45"/>
            <p:cNvSpPr/>
            <p:nvPr/>
          </p:nvSpPr>
          <p:spPr bwMode="auto">
            <a:xfrm>
              <a:off x="4306070" y="3139048"/>
              <a:ext cx="63500" cy="22225"/>
            </a:xfrm>
            <a:custGeom>
              <a:avLst/>
              <a:gdLst>
                <a:gd name="T0" fmla="*/ 0 w 97"/>
                <a:gd name="T1" fmla="*/ 32 h 32"/>
                <a:gd name="T2" fmla="*/ 93 w 97"/>
                <a:gd name="T3" fmla="*/ 11 h 32"/>
                <a:gd name="T4" fmla="*/ 97 w 97"/>
                <a:gd name="T5" fmla="*/ 0 h 32"/>
                <a:gd name="T6" fmla="*/ 0 w 97"/>
                <a:gd name="T7" fmla="*/ 32 h 32"/>
              </a:gdLst>
              <a:ahLst/>
              <a:cxnLst>
                <a:cxn ang="0">
                  <a:pos x="T0" y="T1"/>
                </a:cxn>
                <a:cxn ang="0">
                  <a:pos x="T2" y="T3"/>
                </a:cxn>
                <a:cxn ang="0">
                  <a:pos x="T4" y="T5"/>
                </a:cxn>
                <a:cxn ang="0">
                  <a:pos x="T6" y="T7"/>
                </a:cxn>
              </a:cxnLst>
              <a:rect l="0" t="0" r="r" b="b"/>
              <a:pathLst>
                <a:path w="97" h="32">
                  <a:moveTo>
                    <a:pt x="0" y="32"/>
                  </a:moveTo>
                  <a:cubicBezTo>
                    <a:pt x="0" y="32"/>
                    <a:pt x="60" y="20"/>
                    <a:pt x="93" y="11"/>
                  </a:cubicBezTo>
                  <a:cubicBezTo>
                    <a:pt x="97" y="0"/>
                    <a:pt x="97" y="0"/>
                    <a:pt x="97" y="0"/>
                  </a:cubicBezTo>
                  <a:cubicBezTo>
                    <a:pt x="97" y="0"/>
                    <a:pt x="13" y="16"/>
                    <a:pt x="0" y="3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1" name="Freeform 46"/>
            <p:cNvSpPr/>
            <p:nvPr/>
          </p:nvSpPr>
          <p:spPr bwMode="auto">
            <a:xfrm>
              <a:off x="3959995" y="3070786"/>
              <a:ext cx="65088" cy="65088"/>
            </a:xfrm>
            <a:custGeom>
              <a:avLst/>
              <a:gdLst>
                <a:gd name="T0" fmla="*/ 99 w 99"/>
                <a:gd name="T1" fmla="*/ 52 h 99"/>
                <a:gd name="T2" fmla="*/ 36 w 99"/>
                <a:gd name="T3" fmla="*/ 0 h 99"/>
                <a:gd name="T4" fmla="*/ 41 w 99"/>
                <a:gd name="T5" fmla="*/ 84 h 99"/>
                <a:gd name="T6" fmla="*/ 99 w 99"/>
                <a:gd name="T7" fmla="*/ 52 h 99"/>
              </a:gdLst>
              <a:ahLst/>
              <a:cxnLst>
                <a:cxn ang="0">
                  <a:pos x="T0" y="T1"/>
                </a:cxn>
                <a:cxn ang="0">
                  <a:pos x="T2" y="T3"/>
                </a:cxn>
                <a:cxn ang="0">
                  <a:pos x="T4" y="T5"/>
                </a:cxn>
                <a:cxn ang="0">
                  <a:pos x="T6" y="T7"/>
                </a:cxn>
              </a:cxnLst>
              <a:rect l="0" t="0" r="r" b="b"/>
              <a:pathLst>
                <a:path w="99" h="99">
                  <a:moveTo>
                    <a:pt x="99" y="52"/>
                  </a:moveTo>
                  <a:cubicBezTo>
                    <a:pt x="99" y="52"/>
                    <a:pt x="55" y="32"/>
                    <a:pt x="36" y="0"/>
                  </a:cubicBezTo>
                  <a:cubicBezTo>
                    <a:pt x="36" y="0"/>
                    <a:pt x="0" y="35"/>
                    <a:pt x="41" y="84"/>
                  </a:cubicBezTo>
                  <a:cubicBezTo>
                    <a:pt x="41" y="84"/>
                    <a:pt x="78" y="99"/>
                    <a:pt x="99" y="5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2" name="Freeform 47"/>
            <p:cNvSpPr/>
            <p:nvPr/>
          </p:nvSpPr>
          <p:spPr bwMode="auto">
            <a:xfrm>
              <a:off x="3956820" y="2102411"/>
              <a:ext cx="50800" cy="58738"/>
            </a:xfrm>
            <a:custGeom>
              <a:avLst/>
              <a:gdLst>
                <a:gd name="T0" fmla="*/ 76 w 76"/>
                <a:gd name="T1" fmla="*/ 78 h 90"/>
                <a:gd name="T2" fmla="*/ 28 w 76"/>
                <a:gd name="T3" fmla="*/ 0 h 90"/>
                <a:gd name="T4" fmla="*/ 37 w 76"/>
                <a:gd name="T5" fmla="*/ 85 h 90"/>
                <a:gd name="T6" fmla="*/ 50 w 76"/>
                <a:gd name="T7" fmla="*/ 62 h 90"/>
                <a:gd name="T8" fmla="*/ 76 w 76"/>
                <a:gd name="T9" fmla="*/ 78 h 90"/>
              </a:gdLst>
              <a:ahLst/>
              <a:cxnLst>
                <a:cxn ang="0">
                  <a:pos x="T0" y="T1"/>
                </a:cxn>
                <a:cxn ang="0">
                  <a:pos x="T2" y="T3"/>
                </a:cxn>
                <a:cxn ang="0">
                  <a:pos x="T4" y="T5"/>
                </a:cxn>
                <a:cxn ang="0">
                  <a:pos x="T6" y="T7"/>
                </a:cxn>
                <a:cxn ang="0">
                  <a:pos x="T8" y="T9"/>
                </a:cxn>
              </a:cxnLst>
              <a:rect l="0" t="0" r="r" b="b"/>
              <a:pathLst>
                <a:path w="76" h="90">
                  <a:moveTo>
                    <a:pt x="76" y="78"/>
                  </a:moveTo>
                  <a:cubicBezTo>
                    <a:pt x="76" y="78"/>
                    <a:pt x="74" y="24"/>
                    <a:pt x="28" y="0"/>
                  </a:cubicBezTo>
                  <a:cubicBezTo>
                    <a:pt x="28" y="0"/>
                    <a:pt x="0" y="25"/>
                    <a:pt x="37" y="85"/>
                  </a:cubicBezTo>
                  <a:cubicBezTo>
                    <a:pt x="50" y="62"/>
                    <a:pt x="50" y="62"/>
                    <a:pt x="50" y="62"/>
                  </a:cubicBezTo>
                  <a:cubicBezTo>
                    <a:pt x="50" y="62"/>
                    <a:pt x="62" y="90"/>
                    <a:pt x="76" y="7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3" name="Freeform 48"/>
            <p:cNvSpPr/>
            <p:nvPr/>
          </p:nvSpPr>
          <p:spPr bwMode="auto">
            <a:xfrm>
              <a:off x="4171132" y="1684898"/>
              <a:ext cx="60325" cy="50800"/>
            </a:xfrm>
            <a:custGeom>
              <a:avLst/>
              <a:gdLst>
                <a:gd name="T0" fmla="*/ 81 w 91"/>
                <a:gd name="T1" fmla="*/ 44 h 77"/>
                <a:gd name="T2" fmla="*/ 65 w 91"/>
                <a:gd name="T3" fmla="*/ 0 h 77"/>
                <a:gd name="T4" fmla="*/ 1 w 91"/>
                <a:gd name="T5" fmla="*/ 7 h 77"/>
                <a:gd name="T6" fmla="*/ 50 w 91"/>
                <a:gd name="T7" fmla="*/ 60 h 77"/>
                <a:gd name="T8" fmla="*/ 81 w 91"/>
                <a:gd name="T9" fmla="*/ 44 h 77"/>
              </a:gdLst>
              <a:ahLst/>
              <a:cxnLst>
                <a:cxn ang="0">
                  <a:pos x="T0" y="T1"/>
                </a:cxn>
                <a:cxn ang="0">
                  <a:pos x="T2" y="T3"/>
                </a:cxn>
                <a:cxn ang="0">
                  <a:pos x="T4" y="T5"/>
                </a:cxn>
                <a:cxn ang="0">
                  <a:pos x="T6" y="T7"/>
                </a:cxn>
                <a:cxn ang="0">
                  <a:pos x="T8" y="T9"/>
                </a:cxn>
              </a:cxnLst>
              <a:rect l="0" t="0" r="r" b="b"/>
              <a:pathLst>
                <a:path w="91" h="77">
                  <a:moveTo>
                    <a:pt x="81" y="44"/>
                  </a:moveTo>
                  <a:cubicBezTo>
                    <a:pt x="81" y="44"/>
                    <a:pt x="91" y="4"/>
                    <a:pt x="65" y="0"/>
                  </a:cubicBezTo>
                  <a:cubicBezTo>
                    <a:pt x="65" y="0"/>
                    <a:pt x="30" y="24"/>
                    <a:pt x="1" y="7"/>
                  </a:cubicBezTo>
                  <a:cubicBezTo>
                    <a:pt x="1" y="7"/>
                    <a:pt x="0" y="38"/>
                    <a:pt x="50" y="60"/>
                  </a:cubicBezTo>
                  <a:cubicBezTo>
                    <a:pt x="50" y="60"/>
                    <a:pt x="60" y="77"/>
                    <a:pt x="8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4" name="Freeform 49"/>
            <p:cNvSpPr/>
            <p:nvPr/>
          </p:nvSpPr>
          <p:spPr bwMode="auto">
            <a:xfrm>
              <a:off x="3855220" y="2169086"/>
              <a:ext cx="60325" cy="39688"/>
            </a:xfrm>
            <a:custGeom>
              <a:avLst/>
              <a:gdLst>
                <a:gd name="T0" fmla="*/ 90 w 90"/>
                <a:gd name="T1" fmla="*/ 1 h 60"/>
                <a:gd name="T2" fmla="*/ 31 w 90"/>
                <a:gd name="T3" fmla="*/ 0 h 60"/>
                <a:gd name="T4" fmla="*/ 35 w 90"/>
                <a:gd name="T5" fmla="*/ 58 h 60"/>
                <a:gd name="T6" fmla="*/ 79 w 90"/>
                <a:gd name="T7" fmla="*/ 60 h 60"/>
                <a:gd name="T8" fmla="*/ 90 w 90"/>
                <a:gd name="T9" fmla="*/ 1 h 60"/>
              </a:gdLst>
              <a:ahLst/>
              <a:cxnLst>
                <a:cxn ang="0">
                  <a:pos x="T0" y="T1"/>
                </a:cxn>
                <a:cxn ang="0">
                  <a:pos x="T2" y="T3"/>
                </a:cxn>
                <a:cxn ang="0">
                  <a:pos x="T4" y="T5"/>
                </a:cxn>
                <a:cxn ang="0">
                  <a:pos x="T6" y="T7"/>
                </a:cxn>
                <a:cxn ang="0">
                  <a:pos x="T8" y="T9"/>
                </a:cxn>
              </a:cxnLst>
              <a:rect l="0" t="0" r="r" b="b"/>
              <a:pathLst>
                <a:path w="90" h="60">
                  <a:moveTo>
                    <a:pt x="90" y="1"/>
                  </a:moveTo>
                  <a:cubicBezTo>
                    <a:pt x="90" y="1"/>
                    <a:pt x="68" y="26"/>
                    <a:pt x="31" y="0"/>
                  </a:cubicBezTo>
                  <a:cubicBezTo>
                    <a:pt x="31" y="0"/>
                    <a:pt x="0" y="34"/>
                    <a:pt x="35" y="58"/>
                  </a:cubicBezTo>
                  <a:cubicBezTo>
                    <a:pt x="35" y="58"/>
                    <a:pt x="68" y="33"/>
                    <a:pt x="79" y="60"/>
                  </a:cubicBezTo>
                  <a:cubicBezTo>
                    <a:pt x="79" y="60"/>
                    <a:pt x="69" y="13"/>
                    <a:pt x="90" y="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5" name="Freeform 50"/>
            <p:cNvSpPr/>
            <p:nvPr/>
          </p:nvSpPr>
          <p:spPr bwMode="auto">
            <a:xfrm>
              <a:off x="4512445" y="2126223"/>
              <a:ext cx="65088" cy="114300"/>
            </a:xfrm>
            <a:custGeom>
              <a:avLst/>
              <a:gdLst>
                <a:gd name="T0" fmla="*/ 99 w 99"/>
                <a:gd name="T1" fmla="*/ 132 h 174"/>
                <a:gd name="T2" fmla="*/ 74 w 99"/>
                <a:gd name="T3" fmla="*/ 29 h 174"/>
                <a:gd name="T4" fmla="*/ 21 w 99"/>
                <a:gd name="T5" fmla="*/ 64 h 174"/>
                <a:gd name="T6" fmla="*/ 54 w 99"/>
                <a:gd name="T7" fmla="*/ 143 h 174"/>
                <a:gd name="T8" fmla="*/ 99 w 99"/>
                <a:gd name="T9" fmla="*/ 132 h 174"/>
              </a:gdLst>
              <a:ahLst/>
              <a:cxnLst>
                <a:cxn ang="0">
                  <a:pos x="T0" y="T1"/>
                </a:cxn>
                <a:cxn ang="0">
                  <a:pos x="T2" y="T3"/>
                </a:cxn>
                <a:cxn ang="0">
                  <a:pos x="T4" y="T5"/>
                </a:cxn>
                <a:cxn ang="0">
                  <a:pos x="T6" y="T7"/>
                </a:cxn>
                <a:cxn ang="0">
                  <a:pos x="T8" y="T9"/>
                </a:cxn>
              </a:cxnLst>
              <a:rect l="0" t="0" r="r" b="b"/>
              <a:pathLst>
                <a:path w="99" h="174">
                  <a:moveTo>
                    <a:pt x="99" y="132"/>
                  </a:moveTo>
                  <a:cubicBezTo>
                    <a:pt x="99" y="132"/>
                    <a:pt x="61" y="67"/>
                    <a:pt x="74" y="29"/>
                  </a:cubicBezTo>
                  <a:cubicBezTo>
                    <a:pt x="74" y="29"/>
                    <a:pt x="49" y="0"/>
                    <a:pt x="21" y="64"/>
                  </a:cubicBezTo>
                  <a:cubicBezTo>
                    <a:pt x="21" y="64"/>
                    <a:pt x="0" y="111"/>
                    <a:pt x="54" y="143"/>
                  </a:cubicBezTo>
                  <a:cubicBezTo>
                    <a:pt x="54" y="143"/>
                    <a:pt x="81" y="174"/>
                    <a:pt x="99" y="13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6" name="Freeform 51"/>
            <p:cNvSpPr/>
            <p:nvPr/>
          </p:nvSpPr>
          <p:spPr bwMode="auto">
            <a:xfrm>
              <a:off x="4456882" y="2148448"/>
              <a:ext cx="68263" cy="85725"/>
            </a:xfrm>
            <a:custGeom>
              <a:avLst/>
              <a:gdLst>
                <a:gd name="T0" fmla="*/ 88 w 104"/>
                <a:gd name="T1" fmla="*/ 94 h 131"/>
                <a:gd name="T2" fmla="*/ 63 w 104"/>
                <a:gd name="T3" fmla="*/ 55 h 131"/>
                <a:gd name="T4" fmla="*/ 28 w 104"/>
                <a:gd name="T5" fmla="*/ 30 h 131"/>
                <a:gd name="T6" fmla="*/ 0 w 104"/>
                <a:gd name="T7" fmla="*/ 66 h 131"/>
                <a:gd name="T8" fmla="*/ 88 w 104"/>
                <a:gd name="T9" fmla="*/ 94 h 131"/>
              </a:gdLst>
              <a:ahLst/>
              <a:cxnLst>
                <a:cxn ang="0">
                  <a:pos x="T0" y="T1"/>
                </a:cxn>
                <a:cxn ang="0">
                  <a:pos x="T2" y="T3"/>
                </a:cxn>
                <a:cxn ang="0">
                  <a:pos x="T4" y="T5"/>
                </a:cxn>
                <a:cxn ang="0">
                  <a:pos x="T6" y="T7"/>
                </a:cxn>
                <a:cxn ang="0">
                  <a:pos x="T8" y="T9"/>
                </a:cxn>
              </a:cxnLst>
              <a:rect l="0" t="0" r="r" b="b"/>
              <a:pathLst>
                <a:path w="104" h="131">
                  <a:moveTo>
                    <a:pt x="88" y="94"/>
                  </a:moveTo>
                  <a:cubicBezTo>
                    <a:pt x="88" y="94"/>
                    <a:pt x="104" y="55"/>
                    <a:pt x="63" y="55"/>
                  </a:cubicBezTo>
                  <a:cubicBezTo>
                    <a:pt x="63" y="55"/>
                    <a:pt x="29" y="59"/>
                    <a:pt x="28" y="30"/>
                  </a:cubicBezTo>
                  <a:cubicBezTo>
                    <a:pt x="28" y="30"/>
                    <a:pt x="1" y="0"/>
                    <a:pt x="0" y="66"/>
                  </a:cubicBezTo>
                  <a:cubicBezTo>
                    <a:pt x="0" y="66"/>
                    <a:pt x="27" y="131"/>
                    <a:pt x="88" y="9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7" name="Freeform 52"/>
            <p:cNvSpPr/>
            <p:nvPr/>
          </p:nvSpPr>
          <p:spPr bwMode="auto">
            <a:xfrm>
              <a:off x="4409257" y="2029386"/>
              <a:ext cx="42863" cy="77788"/>
            </a:xfrm>
            <a:custGeom>
              <a:avLst/>
              <a:gdLst>
                <a:gd name="T0" fmla="*/ 65 w 65"/>
                <a:gd name="T1" fmla="*/ 78 h 119"/>
                <a:gd name="T2" fmla="*/ 0 w 65"/>
                <a:gd name="T3" fmla="*/ 0 h 119"/>
                <a:gd name="T4" fmla="*/ 40 w 65"/>
                <a:gd name="T5" fmla="*/ 119 h 119"/>
                <a:gd name="T6" fmla="*/ 42 w 65"/>
                <a:gd name="T7" fmla="*/ 81 h 119"/>
                <a:gd name="T8" fmla="*/ 65 w 65"/>
                <a:gd name="T9" fmla="*/ 78 h 119"/>
              </a:gdLst>
              <a:ahLst/>
              <a:cxnLst>
                <a:cxn ang="0">
                  <a:pos x="T0" y="T1"/>
                </a:cxn>
                <a:cxn ang="0">
                  <a:pos x="T2" y="T3"/>
                </a:cxn>
                <a:cxn ang="0">
                  <a:pos x="T4" y="T5"/>
                </a:cxn>
                <a:cxn ang="0">
                  <a:pos x="T6" y="T7"/>
                </a:cxn>
                <a:cxn ang="0">
                  <a:pos x="T8" y="T9"/>
                </a:cxn>
              </a:cxnLst>
              <a:rect l="0" t="0" r="r" b="b"/>
              <a:pathLst>
                <a:path w="65" h="119">
                  <a:moveTo>
                    <a:pt x="65" y="78"/>
                  </a:moveTo>
                  <a:cubicBezTo>
                    <a:pt x="65" y="78"/>
                    <a:pt x="45" y="6"/>
                    <a:pt x="0" y="0"/>
                  </a:cubicBezTo>
                  <a:cubicBezTo>
                    <a:pt x="0" y="0"/>
                    <a:pt x="17" y="87"/>
                    <a:pt x="40" y="119"/>
                  </a:cubicBezTo>
                  <a:cubicBezTo>
                    <a:pt x="42" y="81"/>
                    <a:pt x="42" y="81"/>
                    <a:pt x="42" y="81"/>
                  </a:cubicBezTo>
                  <a:cubicBezTo>
                    <a:pt x="42" y="81"/>
                    <a:pt x="60" y="92"/>
                    <a:pt x="65" y="7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8" name="Freeform 53"/>
            <p:cNvSpPr/>
            <p:nvPr/>
          </p:nvSpPr>
          <p:spPr bwMode="auto">
            <a:xfrm>
              <a:off x="5864995" y="2305611"/>
              <a:ext cx="66675" cy="25400"/>
            </a:xfrm>
            <a:custGeom>
              <a:avLst/>
              <a:gdLst>
                <a:gd name="T0" fmla="*/ 24 w 101"/>
                <a:gd name="T1" fmla="*/ 39 h 40"/>
                <a:gd name="T2" fmla="*/ 99 w 101"/>
                <a:gd name="T3" fmla="*/ 8 h 40"/>
                <a:gd name="T4" fmla="*/ 101 w 101"/>
                <a:gd name="T5" fmla="*/ 0 h 40"/>
                <a:gd name="T6" fmla="*/ 29 w 101"/>
                <a:gd name="T7" fmla="*/ 24 h 40"/>
                <a:gd name="T8" fmla="*/ 24 w 101"/>
                <a:gd name="T9" fmla="*/ 39 h 40"/>
              </a:gdLst>
              <a:ahLst/>
              <a:cxnLst>
                <a:cxn ang="0">
                  <a:pos x="T0" y="T1"/>
                </a:cxn>
                <a:cxn ang="0">
                  <a:pos x="T2" y="T3"/>
                </a:cxn>
                <a:cxn ang="0">
                  <a:pos x="T4" y="T5"/>
                </a:cxn>
                <a:cxn ang="0">
                  <a:pos x="T6" y="T7"/>
                </a:cxn>
                <a:cxn ang="0">
                  <a:pos x="T8" y="T9"/>
                </a:cxn>
              </a:cxnLst>
              <a:rect l="0" t="0" r="r" b="b"/>
              <a:pathLst>
                <a:path w="101" h="40">
                  <a:moveTo>
                    <a:pt x="24" y="39"/>
                  </a:moveTo>
                  <a:cubicBezTo>
                    <a:pt x="24" y="39"/>
                    <a:pt x="79" y="11"/>
                    <a:pt x="99" y="8"/>
                  </a:cubicBezTo>
                  <a:cubicBezTo>
                    <a:pt x="101" y="0"/>
                    <a:pt x="101" y="0"/>
                    <a:pt x="101" y="0"/>
                  </a:cubicBezTo>
                  <a:cubicBezTo>
                    <a:pt x="101" y="0"/>
                    <a:pt x="77" y="3"/>
                    <a:pt x="29" y="24"/>
                  </a:cubicBezTo>
                  <a:cubicBezTo>
                    <a:pt x="29" y="24"/>
                    <a:pt x="0" y="40"/>
                    <a:pt x="24"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9" name="Freeform 54"/>
            <p:cNvSpPr/>
            <p:nvPr/>
          </p:nvSpPr>
          <p:spPr bwMode="auto">
            <a:xfrm>
              <a:off x="5930082" y="2216711"/>
              <a:ext cx="207963" cy="85725"/>
            </a:xfrm>
            <a:custGeom>
              <a:avLst/>
              <a:gdLst>
                <a:gd name="T0" fmla="*/ 24 w 314"/>
                <a:gd name="T1" fmla="*/ 131 h 131"/>
                <a:gd name="T2" fmla="*/ 314 w 314"/>
                <a:gd name="T3" fmla="*/ 0 h 131"/>
                <a:gd name="T4" fmla="*/ 23 w 314"/>
                <a:gd name="T5" fmla="*/ 117 h 131"/>
                <a:gd name="T6" fmla="*/ 24 w 314"/>
                <a:gd name="T7" fmla="*/ 131 h 131"/>
              </a:gdLst>
              <a:ahLst/>
              <a:cxnLst>
                <a:cxn ang="0">
                  <a:pos x="T0" y="T1"/>
                </a:cxn>
                <a:cxn ang="0">
                  <a:pos x="T2" y="T3"/>
                </a:cxn>
                <a:cxn ang="0">
                  <a:pos x="T4" y="T5"/>
                </a:cxn>
                <a:cxn ang="0">
                  <a:pos x="T6" y="T7"/>
                </a:cxn>
              </a:cxnLst>
              <a:rect l="0" t="0" r="r" b="b"/>
              <a:pathLst>
                <a:path w="314" h="131">
                  <a:moveTo>
                    <a:pt x="24" y="131"/>
                  </a:moveTo>
                  <a:cubicBezTo>
                    <a:pt x="24" y="131"/>
                    <a:pt x="273" y="12"/>
                    <a:pt x="314" y="0"/>
                  </a:cubicBezTo>
                  <a:cubicBezTo>
                    <a:pt x="314" y="0"/>
                    <a:pt x="77" y="87"/>
                    <a:pt x="23" y="117"/>
                  </a:cubicBezTo>
                  <a:cubicBezTo>
                    <a:pt x="23" y="117"/>
                    <a:pt x="0" y="130"/>
                    <a:pt x="24" y="1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0" name="Freeform 55"/>
            <p:cNvSpPr/>
            <p:nvPr/>
          </p:nvSpPr>
          <p:spPr bwMode="auto">
            <a:xfrm>
              <a:off x="4412432" y="3116823"/>
              <a:ext cx="82550" cy="25400"/>
            </a:xfrm>
            <a:custGeom>
              <a:avLst/>
              <a:gdLst>
                <a:gd name="T0" fmla="*/ 125 w 125"/>
                <a:gd name="T1" fmla="*/ 14 h 39"/>
                <a:gd name="T2" fmla="*/ 118 w 125"/>
                <a:gd name="T3" fmla="*/ 0 h 39"/>
                <a:gd name="T4" fmla="*/ 3 w 125"/>
                <a:gd name="T5" fmla="*/ 24 h 39"/>
                <a:gd name="T6" fmla="*/ 0 w 125"/>
                <a:gd name="T7" fmla="*/ 39 h 39"/>
                <a:gd name="T8" fmla="*/ 125 w 125"/>
                <a:gd name="T9" fmla="*/ 14 h 39"/>
              </a:gdLst>
              <a:ahLst/>
              <a:cxnLst>
                <a:cxn ang="0">
                  <a:pos x="T0" y="T1"/>
                </a:cxn>
                <a:cxn ang="0">
                  <a:pos x="T2" y="T3"/>
                </a:cxn>
                <a:cxn ang="0">
                  <a:pos x="T4" y="T5"/>
                </a:cxn>
                <a:cxn ang="0">
                  <a:pos x="T6" y="T7"/>
                </a:cxn>
                <a:cxn ang="0">
                  <a:pos x="T8" y="T9"/>
                </a:cxn>
              </a:cxnLst>
              <a:rect l="0" t="0" r="r" b="b"/>
              <a:pathLst>
                <a:path w="125" h="39">
                  <a:moveTo>
                    <a:pt x="125" y="14"/>
                  </a:moveTo>
                  <a:cubicBezTo>
                    <a:pt x="118" y="0"/>
                    <a:pt x="118" y="0"/>
                    <a:pt x="118" y="0"/>
                  </a:cubicBezTo>
                  <a:cubicBezTo>
                    <a:pt x="118" y="0"/>
                    <a:pt x="31" y="15"/>
                    <a:pt x="3" y="24"/>
                  </a:cubicBezTo>
                  <a:cubicBezTo>
                    <a:pt x="0" y="39"/>
                    <a:pt x="0" y="39"/>
                    <a:pt x="0" y="39"/>
                  </a:cubicBezTo>
                  <a:lnTo>
                    <a:pt x="125" y="1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1" name="Freeform 56"/>
            <p:cNvSpPr/>
            <p:nvPr/>
          </p:nvSpPr>
          <p:spPr bwMode="auto">
            <a:xfrm>
              <a:off x="4617220" y="2988236"/>
              <a:ext cx="84138" cy="22225"/>
            </a:xfrm>
            <a:custGeom>
              <a:avLst/>
              <a:gdLst>
                <a:gd name="T0" fmla="*/ 116 w 128"/>
                <a:gd name="T1" fmla="*/ 0 h 34"/>
                <a:gd name="T2" fmla="*/ 7 w 128"/>
                <a:gd name="T3" fmla="*/ 12 h 34"/>
                <a:gd name="T4" fmla="*/ 15 w 128"/>
                <a:gd name="T5" fmla="*/ 24 h 34"/>
                <a:gd name="T6" fmla="*/ 0 w 128"/>
                <a:gd name="T7" fmla="*/ 34 h 34"/>
                <a:gd name="T8" fmla="*/ 108 w 128"/>
                <a:gd name="T9" fmla="*/ 27 h 34"/>
                <a:gd name="T10" fmla="*/ 116 w 128"/>
                <a:gd name="T11" fmla="*/ 0 h 34"/>
              </a:gdLst>
              <a:ahLst/>
              <a:cxnLst>
                <a:cxn ang="0">
                  <a:pos x="T0" y="T1"/>
                </a:cxn>
                <a:cxn ang="0">
                  <a:pos x="T2" y="T3"/>
                </a:cxn>
                <a:cxn ang="0">
                  <a:pos x="T4" y="T5"/>
                </a:cxn>
                <a:cxn ang="0">
                  <a:pos x="T6" y="T7"/>
                </a:cxn>
                <a:cxn ang="0">
                  <a:pos x="T8" y="T9"/>
                </a:cxn>
                <a:cxn ang="0">
                  <a:pos x="T10" y="T11"/>
                </a:cxn>
              </a:cxnLst>
              <a:rect l="0" t="0" r="r" b="b"/>
              <a:pathLst>
                <a:path w="128" h="34">
                  <a:moveTo>
                    <a:pt x="116" y="0"/>
                  </a:moveTo>
                  <a:cubicBezTo>
                    <a:pt x="116" y="0"/>
                    <a:pt x="44" y="10"/>
                    <a:pt x="7" y="12"/>
                  </a:cubicBezTo>
                  <a:cubicBezTo>
                    <a:pt x="15" y="24"/>
                    <a:pt x="15" y="24"/>
                    <a:pt x="15" y="24"/>
                  </a:cubicBezTo>
                  <a:cubicBezTo>
                    <a:pt x="0" y="34"/>
                    <a:pt x="0" y="34"/>
                    <a:pt x="0" y="34"/>
                  </a:cubicBezTo>
                  <a:cubicBezTo>
                    <a:pt x="0" y="34"/>
                    <a:pt x="89" y="30"/>
                    <a:pt x="108" y="27"/>
                  </a:cubicBezTo>
                  <a:cubicBezTo>
                    <a:pt x="108" y="27"/>
                    <a:pt x="128" y="14"/>
                    <a:pt x="116"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2" name="Freeform 57"/>
            <p:cNvSpPr/>
            <p:nvPr/>
          </p:nvSpPr>
          <p:spPr bwMode="auto">
            <a:xfrm>
              <a:off x="4012382" y="3062848"/>
              <a:ext cx="220663" cy="98425"/>
            </a:xfrm>
            <a:custGeom>
              <a:avLst/>
              <a:gdLst>
                <a:gd name="T0" fmla="*/ 0 w 336"/>
                <a:gd name="T1" fmla="*/ 140 h 149"/>
                <a:gd name="T2" fmla="*/ 2 w 336"/>
                <a:gd name="T3" fmla="*/ 122 h 149"/>
                <a:gd name="T4" fmla="*/ 336 w 336"/>
                <a:gd name="T5" fmla="*/ 0 h 149"/>
                <a:gd name="T6" fmla="*/ 36 w 336"/>
                <a:gd name="T7" fmla="*/ 117 h 149"/>
                <a:gd name="T8" fmla="*/ 0 w 336"/>
                <a:gd name="T9" fmla="*/ 140 h 149"/>
              </a:gdLst>
              <a:ahLst/>
              <a:cxnLst>
                <a:cxn ang="0">
                  <a:pos x="T0" y="T1"/>
                </a:cxn>
                <a:cxn ang="0">
                  <a:pos x="T2" y="T3"/>
                </a:cxn>
                <a:cxn ang="0">
                  <a:pos x="T4" y="T5"/>
                </a:cxn>
                <a:cxn ang="0">
                  <a:pos x="T6" y="T7"/>
                </a:cxn>
                <a:cxn ang="0">
                  <a:pos x="T8" y="T9"/>
                </a:cxn>
              </a:cxnLst>
              <a:rect l="0" t="0" r="r" b="b"/>
              <a:pathLst>
                <a:path w="336" h="149">
                  <a:moveTo>
                    <a:pt x="0" y="140"/>
                  </a:moveTo>
                  <a:cubicBezTo>
                    <a:pt x="2" y="122"/>
                    <a:pt x="2" y="122"/>
                    <a:pt x="2" y="122"/>
                  </a:cubicBezTo>
                  <a:cubicBezTo>
                    <a:pt x="2" y="122"/>
                    <a:pt x="159" y="21"/>
                    <a:pt x="336" y="0"/>
                  </a:cubicBezTo>
                  <a:cubicBezTo>
                    <a:pt x="336" y="0"/>
                    <a:pt x="109" y="79"/>
                    <a:pt x="36" y="117"/>
                  </a:cubicBezTo>
                  <a:cubicBezTo>
                    <a:pt x="36" y="117"/>
                    <a:pt x="14" y="149"/>
                    <a:pt x="0" y="14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Freeform 58"/>
            <p:cNvSpPr/>
            <p:nvPr/>
          </p:nvSpPr>
          <p:spPr bwMode="auto">
            <a:xfrm>
              <a:off x="5896745" y="3064436"/>
              <a:ext cx="65088" cy="58738"/>
            </a:xfrm>
            <a:custGeom>
              <a:avLst/>
              <a:gdLst>
                <a:gd name="T0" fmla="*/ 86 w 98"/>
                <a:gd name="T1" fmla="*/ 58 h 90"/>
                <a:gd name="T2" fmla="*/ 39 w 98"/>
                <a:gd name="T3" fmla="*/ 0 h 90"/>
                <a:gd name="T4" fmla="*/ 51 w 98"/>
                <a:gd name="T5" fmla="*/ 80 h 90"/>
                <a:gd name="T6" fmla="*/ 86 w 98"/>
                <a:gd name="T7" fmla="*/ 58 h 90"/>
              </a:gdLst>
              <a:ahLst/>
              <a:cxnLst>
                <a:cxn ang="0">
                  <a:pos x="T0" y="T1"/>
                </a:cxn>
                <a:cxn ang="0">
                  <a:pos x="T2" y="T3"/>
                </a:cxn>
                <a:cxn ang="0">
                  <a:pos x="T4" y="T5"/>
                </a:cxn>
                <a:cxn ang="0">
                  <a:pos x="T6" y="T7"/>
                </a:cxn>
              </a:cxnLst>
              <a:rect l="0" t="0" r="r" b="b"/>
              <a:pathLst>
                <a:path w="98" h="90">
                  <a:moveTo>
                    <a:pt x="86" y="58"/>
                  </a:moveTo>
                  <a:cubicBezTo>
                    <a:pt x="86" y="58"/>
                    <a:pt x="98" y="31"/>
                    <a:pt x="39" y="0"/>
                  </a:cubicBezTo>
                  <a:cubicBezTo>
                    <a:pt x="39" y="0"/>
                    <a:pt x="0" y="36"/>
                    <a:pt x="51" y="80"/>
                  </a:cubicBezTo>
                  <a:cubicBezTo>
                    <a:pt x="51" y="80"/>
                    <a:pt x="75" y="90"/>
                    <a:pt x="86" y="5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4" name="Freeform 59"/>
            <p:cNvSpPr/>
            <p:nvPr/>
          </p:nvSpPr>
          <p:spPr bwMode="auto">
            <a:xfrm>
              <a:off x="5785620" y="3091423"/>
              <a:ext cx="95250" cy="85725"/>
            </a:xfrm>
            <a:custGeom>
              <a:avLst/>
              <a:gdLst>
                <a:gd name="T0" fmla="*/ 98 w 145"/>
                <a:gd name="T1" fmla="*/ 93 h 132"/>
                <a:gd name="T2" fmla="*/ 143 w 145"/>
                <a:gd name="T3" fmla="*/ 13 h 132"/>
                <a:gd name="T4" fmla="*/ 66 w 145"/>
                <a:gd name="T5" fmla="*/ 48 h 132"/>
                <a:gd name="T6" fmla="*/ 34 w 145"/>
                <a:gd name="T7" fmla="*/ 16 h 132"/>
                <a:gd name="T8" fmla="*/ 19 w 145"/>
                <a:gd name="T9" fmla="*/ 75 h 132"/>
                <a:gd name="T10" fmla="*/ 98 w 145"/>
                <a:gd name="T11" fmla="*/ 93 h 132"/>
              </a:gdLst>
              <a:ahLst/>
              <a:cxnLst>
                <a:cxn ang="0">
                  <a:pos x="T0" y="T1"/>
                </a:cxn>
                <a:cxn ang="0">
                  <a:pos x="T2" y="T3"/>
                </a:cxn>
                <a:cxn ang="0">
                  <a:pos x="T4" y="T5"/>
                </a:cxn>
                <a:cxn ang="0">
                  <a:pos x="T6" y="T7"/>
                </a:cxn>
                <a:cxn ang="0">
                  <a:pos x="T8" y="T9"/>
                </a:cxn>
                <a:cxn ang="0">
                  <a:pos x="T10" y="T11"/>
                </a:cxn>
              </a:cxnLst>
              <a:rect l="0" t="0" r="r" b="b"/>
              <a:pathLst>
                <a:path w="145" h="132">
                  <a:moveTo>
                    <a:pt x="98" y="93"/>
                  </a:moveTo>
                  <a:cubicBezTo>
                    <a:pt x="98" y="93"/>
                    <a:pt x="145" y="44"/>
                    <a:pt x="143" y="13"/>
                  </a:cubicBezTo>
                  <a:cubicBezTo>
                    <a:pt x="143" y="13"/>
                    <a:pt x="101" y="60"/>
                    <a:pt x="66" y="48"/>
                  </a:cubicBezTo>
                  <a:cubicBezTo>
                    <a:pt x="66" y="48"/>
                    <a:pt x="38" y="44"/>
                    <a:pt x="34" y="16"/>
                  </a:cubicBezTo>
                  <a:cubicBezTo>
                    <a:pt x="34" y="16"/>
                    <a:pt x="0" y="0"/>
                    <a:pt x="19" y="75"/>
                  </a:cubicBezTo>
                  <a:cubicBezTo>
                    <a:pt x="19" y="75"/>
                    <a:pt x="49" y="132"/>
                    <a:pt x="98" y="9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5" name="Freeform 60"/>
            <p:cNvSpPr/>
            <p:nvPr/>
          </p:nvSpPr>
          <p:spPr bwMode="auto">
            <a:xfrm>
              <a:off x="5245870" y="3153336"/>
              <a:ext cx="236538" cy="149225"/>
            </a:xfrm>
            <a:custGeom>
              <a:avLst/>
              <a:gdLst>
                <a:gd name="T0" fmla="*/ 112 w 358"/>
                <a:gd name="T1" fmla="*/ 189 h 226"/>
                <a:gd name="T2" fmla="*/ 10 w 358"/>
                <a:gd name="T3" fmla="*/ 174 h 226"/>
                <a:gd name="T4" fmla="*/ 36 w 358"/>
                <a:gd name="T5" fmla="*/ 117 h 226"/>
                <a:gd name="T6" fmla="*/ 53 w 358"/>
                <a:gd name="T7" fmla="*/ 153 h 226"/>
                <a:gd name="T8" fmla="*/ 150 w 358"/>
                <a:gd name="T9" fmla="*/ 41 h 226"/>
                <a:gd name="T10" fmla="*/ 358 w 358"/>
                <a:gd name="T11" fmla="*/ 166 h 226"/>
                <a:gd name="T12" fmla="*/ 336 w 358"/>
                <a:gd name="T13" fmla="*/ 153 h 226"/>
                <a:gd name="T14" fmla="*/ 141 w 358"/>
                <a:gd name="T15" fmla="*/ 78 h 226"/>
                <a:gd name="T16" fmla="*/ 139 w 358"/>
                <a:gd name="T17" fmla="*/ 188 h 226"/>
                <a:gd name="T18" fmla="*/ 169 w 358"/>
                <a:gd name="T19" fmla="*/ 202 h 226"/>
                <a:gd name="T20" fmla="*/ 112 w 358"/>
                <a:gd name="T21" fmla="*/ 18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226">
                  <a:moveTo>
                    <a:pt x="112" y="189"/>
                  </a:moveTo>
                  <a:cubicBezTo>
                    <a:pt x="112" y="189"/>
                    <a:pt x="38" y="226"/>
                    <a:pt x="10" y="174"/>
                  </a:cubicBezTo>
                  <a:cubicBezTo>
                    <a:pt x="10" y="174"/>
                    <a:pt x="0" y="126"/>
                    <a:pt x="36" y="117"/>
                  </a:cubicBezTo>
                  <a:cubicBezTo>
                    <a:pt x="36" y="117"/>
                    <a:pt x="19" y="159"/>
                    <a:pt x="53" y="153"/>
                  </a:cubicBezTo>
                  <a:cubicBezTo>
                    <a:pt x="53" y="153"/>
                    <a:pt x="80" y="50"/>
                    <a:pt x="150" y="41"/>
                  </a:cubicBezTo>
                  <a:cubicBezTo>
                    <a:pt x="150" y="41"/>
                    <a:pt x="317" y="0"/>
                    <a:pt x="358" y="166"/>
                  </a:cubicBezTo>
                  <a:cubicBezTo>
                    <a:pt x="336" y="153"/>
                    <a:pt x="336" y="153"/>
                    <a:pt x="336" y="153"/>
                  </a:cubicBezTo>
                  <a:cubicBezTo>
                    <a:pt x="336" y="153"/>
                    <a:pt x="280" y="25"/>
                    <a:pt x="141" y="78"/>
                  </a:cubicBezTo>
                  <a:cubicBezTo>
                    <a:pt x="141" y="78"/>
                    <a:pt x="83" y="146"/>
                    <a:pt x="139" y="188"/>
                  </a:cubicBezTo>
                  <a:cubicBezTo>
                    <a:pt x="169" y="202"/>
                    <a:pt x="169" y="202"/>
                    <a:pt x="169" y="202"/>
                  </a:cubicBezTo>
                  <a:cubicBezTo>
                    <a:pt x="169" y="202"/>
                    <a:pt x="148" y="215"/>
                    <a:pt x="112" y="1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6" name="Freeform 61"/>
            <p:cNvSpPr/>
            <p:nvPr/>
          </p:nvSpPr>
          <p:spPr bwMode="auto">
            <a:xfrm>
              <a:off x="4153670" y="1616636"/>
              <a:ext cx="176213" cy="182563"/>
            </a:xfrm>
            <a:custGeom>
              <a:avLst/>
              <a:gdLst>
                <a:gd name="T0" fmla="*/ 137 w 266"/>
                <a:gd name="T1" fmla="*/ 53 h 278"/>
                <a:gd name="T2" fmla="*/ 95 w 266"/>
                <a:gd name="T3" fmla="*/ 18 h 278"/>
                <a:gd name="T4" fmla="*/ 195 w 266"/>
                <a:gd name="T5" fmla="*/ 45 h 278"/>
                <a:gd name="T6" fmla="*/ 185 w 266"/>
                <a:gd name="T7" fmla="*/ 173 h 278"/>
                <a:gd name="T8" fmla="*/ 11 w 266"/>
                <a:gd name="T9" fmla="*/ 247 h 278"/>
                <a:gd name="T10" fmla="*/ 39 w 266"/>
                <a:gd name="T11" fmla="*/ 215 h 278"/>
                <a:gd name="T12" fmla="*/ 185 w 266"/>
                <a:gd name="T13" fmla="*/ 144 h 278"/>
                <a:gd name="T14" fmla="*/ 137 w 266"/>
                <a:gd name="T15" fmla="*/ 53 h 2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278">
                  <a:moveTo>
                    <a:pt x="137" y="53"/>
                  </a:moveTo>
                  <a:cubicBezTo>
                    <a:pt x="137" y="53"/>
                    <a:pt x="50" y="77"/>
                    <a:pt x="95" y="18"/>
                  </a:cubicBezTo>
                  <a:cubicBezTo>
                    <a:pt x="95" y="18"/>
                    <a:pt x="145" y="0"/>
                    <a:pt x="195" y="45"/>
                  </a:cubicBezTo>
                  <a:cubicBezTo>
                    <a:pt x="195" y="45"/>
                    <a:pt x="266" y="87"/>
                    <a:pt x="185" y="173"/>
                  </a:cubicBezTo>
                  <a:cubicBezTo>
                    <a:pt x="185" y="173"/>
                    <a:pt x="103" y="278"/>
                    <a:pt x="11" y="247"/>
                  </a:cubicBezTo>
                  <a:cubicBezTo>
                    <a:pt x="11" y="247"/>
                    <a:pt x="0" y="216"/>
                    <a:pt x="39" y="215"/>
                  </a:cubicBezTo>
                  <a:cubicBezTo>
                    <a:pt x="39" y="215"/>
                    <a:pt x="102" y="248"/>
                    <a:pt x="185" y="144"/>
                  </a:cubicBezTo>
                  <a:cubicBezTo>
                    <a:pt x="185" y="144"/>
                    <a:pt x="234" y="63"/>
                    <a:pt x="137" y="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7" name="Freeform 62"/>
            <p:cNvSpPr/>
            <p:nvPr/>
          </p:nvSpPr>
          <p:spPr bwMode="auto">
            <a:xfrm>
              <a:off x="4563245" y="2194486"/>
              <a:ext cx="87313" cy="71438"/>
            </a:xfrm>
            <a:custGeom>
              <a:avLst/>
              <a:gdLst>
                <a:gd name="T0" fmla="*/ 12 w 133"/>
                <a:gd name="T1" fmla="*/ 90 h 108"/>
                <a:gd name="T2" fmla="*/ 51 w 133"/>
                <a:gd name="T3" fmla="*/ 45 h 108"/>
                <a:gd name="T4" fmla="*/ 10 w 133"/>
                <a:gd name="T5" fmla="*/ 24 h 108"/>
                <a:gd name="T6" fmla="*/ 0 w 133"/>
                <a:gd name="T7" fmla="*/ 0 h 108"/>
                <a:gd name="T8" fmla="*/ 86 w 133"/>
                <a:gd name="T9" fmla="*/ 44 h 108"/>
                <a:gd name="T10" fmla="*/ 88 w 133"/>
                <a:gd name="T11" fmla="*/ 108 h 108"/>
                <a:gd name="T12" fmla="*/ 31 w 133"/>
                <a:gd name="T13" fmla="*/ 107 h 108"/>
                <a:gd name="T14" fmla="*/ 40 w 133"/>
                <a:gd name="T15" fmla="*/ 95 h 108"/>
                <a:gd name="T16" fmla="*/ 12 w 133"/>
                <a:gd name="T17"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8">
                  <a:moveTo>
                    <a:pt x="12" y="90"/>
                  </a:moveTo>
                  <a:cubicBezTo>
                    <a:pt x="12" y="90"/>
                    <a:pt x="52" y="83"/>
                    <a:pt x="51" y="45"/>
                  </a:cubicBezTo>
                  <a:cubicBezTo>
                    <a:pt x="51" y="45"/>
                    <a:pt x="31" y="17"/>
                    <a:pt x="10" y="24"/>
                  </a:cubicBezTo>
                  <a:cubicBezTo>
                    <a:pt x="0" y="0"/>
                    <a:pt x="0" y="0"/>
                    <a:pt x="0" y="0"/>
                  </a:cubicBezTo>
                  <a:cubicBezTo>
                    <a:pt x="0" y="0"/>
                    <a:pt x="58" y="12"/>
                    <a:pt x="86" y="44"/>
                  </a:cubicBezTo>
                  <a:cubicBezTo>
                    <a:pt x="86" y="44"/>
                    <a:pt x="133" y="104"/>
                    <a:pt x="88" y="108"/>
                  </a:cubicBezTo>
                  <a:cubicBezTo>
                    <a:pt x="31" y="107"/>
                    <a:pt x="31" y="107"/>
                    <a:pt x="31" y="107"/>
                  </a:cubicBezTo>
                  <a:cubicBezTo>
                    <a:pt x="40" y="95"/>
                    <a:pt x="40" y="95"/>
                    <a:pt x="40" y="95"/>
                  </a:cubicBezTo>
                  <a:cubicBezTo>
                    <a:pt x="40" y="95"/>
                    <a:pt x="21" y="98"/>
                    <a:pt x="12" y="9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8" name="Freeform 63"/>
            <p:cNvSpPr/>
            <p:nvPr/>
          </p:nvSpPr>
          <p:spPr bwMode="auto">
            <a:xfrm>
              <a:off x="4088582" y="1630923"/>
              <a:ext cx="66675" cy="77788"/>
            </a:xfrm>
            <a:custGeom>
              <a:avLst/>
              <a:gdLst>
                <a:gd name="T0" fmla="*/ 100 w 103"/>
                <a:gd name="T1" fmla="*/ 45 h 120"/>
                <a:gd name="T2" fmla="*/ 65 w 103"/>
                <a:gd name="T3" fmla="*/ 0 h 120"/>
                <a:gd name="T4" fmla="*/ 27 w 103"/>
                <a:gd name="T5" fmla="*/ 78 h 120"/>
                <a:gd name="T6" fmla="*/ 43 w 103"/>
                <a:gd name="T7" fmla="*/ 68 h 120"/>
                <a:gd name="T8" fmla="*/ 103 w 103"/>
                <a:gd name="T9" fmla="*/ 95 h 120"/>
                <a:gd name="T10" fmla="*/ 100 w 103"/>
                <a:gd name="T11" fmla="*/ 45 h 120"/>
              </a:gdLst>
              <a:ahLst/>
              <a:cxnLst>
                <a:cxn ang="0">
                  <a:pos x="T0" y="T1"/>
                </a:cxn>
                <a:cxn ang="0">
                  <a:pos x="T2" y="T3"/>
                </a:cxn>
                <a:cxn ang="0">
                  <a:pos x="T4" y="T5"/>
                </a:cxn>
                <a:cxn ang="0">
                  <a:pos x="T6" y="T7"/>
                </a:cxn>
                <a:cxn ang="0">
                  <a:pos x="T8" y="T9"/>
                </a:cxn>
                <a:cxn ang="0">
                  <a:pos x="T10" y="T11"/>
                </a:cxn>
              </a:cxnLst>
              <a:rect l="0" t="0" r="r" b="b"/>
              <a:pathLst>
                <a:path w="103" h="120">
                  <a:moveTo>
                    <a:pt x="100" y="45"/>
                  </a:moveTo>
                  <a:cubicBezTo>
                    <a:pt x="100" y="45"/>
                    <a:pt x="53" y="60"/>
                    <a:pt x="65" y="0"/>
                  </a:cubicBezTo>
                  <a:cubicBezTo>
                    <a:pt x="65" y="0"/>
                    <a:pt x="0" y="28"/>
                    <a:pt x="27" y="78"/>
                  </a:cubicBezTo>
                  <a:cubicBezTo>
                    <a:pt x="43" y="68"/>
                    <a:pt x="43" y="68"/>
                    <a:pt x="43" y="68"/>
                  </a:cubicBezTo>
                  <a:cubicBezTo>
                    <a:pt x="43" y="68"/>
                    <a:pt x="50" y="120"/>
                    <a:pt x="103" y="95"/>
                  </a:cubicBezTo>
                  <a:cubicBezTo>
                    <a:pt x="103" y="95"/>
                    <a:pt x="85" y="69"/>
                    <a:pt x="100"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9" name="Freeform 64"/>
            <p:cNvSpPr/>
            <p:nvPr/>
          </p:nvSpPr>
          <p:spPr bwMode="auto">
            <a:xfrm>
              <a:off x="3874270" y="1216586"/>
              <a:ext cx="50800" cy="52388"/>
            </a:xfrm>
            <a:custGeom>
              <a:avLst/>
              <a:gdLst>
                <a:gd name="T0" fmla="*/ 77 w 77"/>
                <a:gd name="T1" fmla="*/ 49 h 80"/>
                <a:gd name="T2" fmla="*/ 68 w 77"/>
                <a:gd name="T3" fmla="*/ 0 h 80"/>
                <a:gd name="T4" fmla="*/ 15 w 77"/>
                <a:gd name="T5" fmla="*/ 49 h 80"/>
                <a:gd name="T6" fmla="*/ 77 w 77"/>
                <a:gd name="T7" fmla="*/ 49 h 80"/>
              </a:gdLst>
              <a:ahLst/>
              <a:cxnLst>
                <a:cxn ang="0">
                  <a:pos x="T0" y="T1"/>
                </a:cxn>
                <a:cxn ang="0">
                  <a:pos x="T2" y="T3"/>
                </a:cxn>
                <a:cxn ang="0">
                  <a:pos x="T4" y="T5"/>
                </a:cxn>
                <a:cxn ang="0">
                  <a:pos x="T6" y="T7"/>
                </a:cxn>
              </a:cxnLst>
              <a:rect l="0" t="0" r="r" b="b"/>
              <a:pathLst>
                <a:path w="77" h="80">
                  <a:moveTo>
                    <a:pt x="77" y="49"/>
                  </a:moveTo>
                  <a:cubicBezTo>
                    <a:pt x="68" y="0"/>
                    <a:pt x="68" y="0"/>
                    <a:pt x="68" y="0"/>
                  </a:cubicBezTo>
                  <a:cubicBezTo>
                    <a:pt x="68" y="0"/>
                    <a:pt x="0" y="12"/>
                    <a:pt x="15" y="49"/>
                  </a:cubicBezTo>
                  <a:cubicBezTo>
                    <a:pt x="15" y="49"/>
                    <a:pt x="34" y="80"/>
                    <a:pt x="77" y="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0" name="Freeform 65"/>
            <p:cNvSpPr/>
            <p:nvPr/>
          </p:nvSpPr>
          <p:spPr bwMode="auto">
            <a:xfrm>
              <a:off x="3867920" y="1132448"/>
              <a:ext cx="61913" cy="73025"/>
            </a:xfrm>
            <a:custGeom>
              <a:avLst/>
              <a:gdLst>
                <a:gd name="T0" fmla="*/ 94 w 94"/>
                <a:gd name="T1" fmla="*/ 110 h 110"/>
                <a:gd name="T2" fmla="*/ 59 w 94"/>
                <a:gd name="T3" fmla="*/ 65 h 110"/>
                <a:gd name="T4" fmla="*/ 92 w 94"/>
                <a:gd name="T5" fmla="*/ 27 h 110"/>
                <a:gd name="T6" fmla="*/ 0 w 94"/>
                <a:gd name="T7" fmla="*/ 76 h 110"/>
                <a:gd name="T8" fmla="*/ 94 w 94"/>
                <a:gd name="T9" fmla="*/ 110 h 110"/>
              </a:gdLst>
              <a:ahLst/>
              <a:cxnLst>
                <a:cxn ang="0">
                  <a:pos x="T0" y="T1"/>
                </a:cxn>
                <a:cxn ang="0">
                  <a:pos x="T2" y="T3"/>
                </a:cxn>
                <a:cxn ang="0">
                  <a:pos x="T4" y="T5"/>
                </a:cxn>
                <a:cxn ang="0">
                  <a:pos x="T6" y="T7"/>
                </a:cxn>
                <a:cxn ang="0">
                  <a:pos x="T8" y="T9"/>
                </a:cxn>
              </a:cxnLst>
              <a:rect l="0" t="0" r="r" b="b"/>
              <a:pathLst>
                <a:path w="94" h="110">
                  <a:moveTo>
                    <a:pt x="94" y="110"/>
                  </a:moveTo>
                  <a:cubicBezTo>
                    <a:pt x="59" y="65"/>
                    <a:pt x="59" y="65"/>
                    <a:pt x="59" y="65"/>
                  </a:cubicBezTo>
                  <a:cubicBezTo>
                    <a:pt x="59" y="65"/>
                    <a:pt x="90" y="45"/>
                    <a:pt x="92" y="27"/>
                  </a:cubicBezTo>
                  <a:cubicBezTo>
                    <a:pt x="92" y="27"/>
                    <a:pt x="32" y="0"/>
                    <a:pt x="0" y="76"/>
                  </a:cubicBezTo>
                  <a:cubicBezTo>
                    <a:pt x="0" y="76"/>
                    <a:pt x="82" y="98"/>
                    <a:pt x="94" y="11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1" name="Freeform 66"/>
            <p:cNvSpPr/>
            <p:nvPr/>
          </p:nvSpPr>
          <p:spPr bwMode="auto">
            <a:xfrm>
              <a:off x="3763145" y="1245161"/>
              <a:ext cx="49213" cy="65088"/>
            </a:xfrm>
            <a:custGeom>
              <a:avLst/>
              <a:gdLst>
                <a:gd name="T0" fmla="*/ 0 w 76"/>
                <a:gd name="T1" fmla="*/ 81 h 98"/>
                <a:gd name="T2" fmla="*/ 54 w 76"/>
                <a:gd name="T3" fmla="*/ 47 h 98"/>
                <a:gd name="T4" fmla="*/ 15 w 76"/>
                <a:gd name="T5" fmla="*/ 18 h 98"/>
                <a:gd name="T6" fmla="*/ 25 w 76"/>
                <a:gd name="T7" fmla="*/ 49 h 98"/>
                <a:gd name="T8" fmla="*/ 0 w 76"/>
                <a:gd name="T9" fmla="*/ 81 h 98"/>
              </a:gdLst>
              <a:ahLst/>
              <a:cxnLst>
                <a:cxn ang="0">
                  <a:pos x="T0" y="T1"/>
                </a:cxn>
                <a:cxn ang="0">
                  <a:pos x="T2" y="T3"/>
                </a:cxn>
                <a:cxn ang="0">
                  <a:pos x="T4" y="T5"/>
                </a:cxn>
                <a:cxn ang="0">
                  <a:pos x="T6" y="T7"/>
                </a:cxn>
                <a:cxn ang="0">
                  <a:pos x="T8" y="T9"/>
                </a:cxn>
              </a:cxnLst>
              <a:rect l="0" t="0" r="r" b="b"/>
              <a:pathLst>
                <a:path w="76" h="98">
                  <a:moveTo>
                    <a:pt x="0" y="81"/>
                  </a:moveTo>
                  <a:cubicBezTo>
                    <a:pt x="0" y="81"/>
                    <a:pt x="76" y="98"/>
                    <a:pt x="54" y="47"/>
                  </a:cubicBezTo>
                  <a:cubicBezTo>
                    <a:pt x="54" y="47"/>
                    <a:pt x="40" y="0"/>
                    <a:pt x="15" y="18"/>
                  </a:cubicBezTo>
                  <a:cubicBezTo>
                    <a:pt x="25" y="49"/>
                    <a:pt x="25" y="49"/>
                    <a:pt x="25" y="49"/>
                  </a:cubicBezTo>
                  <a:lnTo>
                    <a:pt x="0" y="8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2" name="Freeform 67"/>
            <p:cNvSpPr/>
            <p:nvPr/>
          </p:nvSpPr>
          <p:spPr bwMode="auto">
            <a:xfrm>
              <a:off x="5469707" y="3180323"/>
              <a:ext cx="65088" cy="42863"/>
            </a:xfrm>
            <a:custGeom>
              <a:avLst/>
              <a:gdLst>
                <a:gd name="T0" fmla="*/ 15 w 98"/>
                <a:gd name="T1" fmla="*/ 46 h 66"/>
                <a:gd name="T2" fmla="*/ 98 w 98"/>
                <a:gd name="T3" fmla="*/ 0 h 66"/>
                <a:gd name="T4" fmla="*/ 21 w 98"/>
                <a:gd name="T5" fmla="*/ 66 h 66"/>
                <a:gd name="T6" fmla="*/ 15 w 98"/>
                <a:gd name="T7" fmla="*/ 46 h 66"/>
              </a:gdLst>
              <a:ahLst/>
              <a:cxnLst>
                <a:cxn ang="0">
                  <a:pos x="T0" y="T1"/>
                </a:cxn>
                <a:cxn ang="0">
                  <a:pos x="T2" y="T3"/>
                </a:cxn>
                <a:cxn ang="0">
                  <a:pos x="T4" y="T5"/>
                </a:cxn>
                <a:cxn ang="0">
                  <a:pos x="T6" y="T7"/>
                </a:cxn>
              </a:cxnLst>
              <a:rect l="0" t="0" r="r" b="b"/>
              <a:pathLst>
                <a:path w="98" h="66">
                  <a:moveTo>
                    <a:pt x="15" y="46"/>
                  </a:moveTo>
                  <a:cubicBezTo>
                    <a:pt x="15" y="46"/>
                    <a:pt x="69" y="31"/>
                    <a:pt x="98" y="0"/>
                  </a:cubicBezTo>
                  <a:cubicBezTo>
                    <a:pt x="98" y="0"/>
                    <a:pt x="56" y="60"/>
                    <a:pt x="21" y="66"/>
                  </a:cubicBezTo>
                  <a:cubicBezTo>
                    <a:pt x="21" y="66"/>
                    <a:pt x="0" y="66"/>
                    <a:pt x="15" y="4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3" name="Freeform 68"/>
            <p:cNvSpPr/>
            <p:nvPr/>
          </p:nvSpPr>
          <p:spPr bwMode="auto">
            <a:xfrm>
              <a:off x="5444307" y="3161273"/>
              <a:ext cx="79375" cy="46038"/>
            </a:xfrm>
            <a:custGeom>
              <a:avLst/>
              <a:gdLst>
                <a:gd name="T0" fmla="*/ 37 w 121"/>
                <a:gd name="T1" fmla="*/ 69 h 69"/>
                <a:gd name="T2" fmla="*/ 121 w 121"/>
                <a:gd name="T3" fmla="*/ 0 h 69"/>
                <a:gd name="T4" fmla="*/ 54 w 121"/>
                <a:gd name="T5" fmla="*/ 24 h 69"/>
                <a:gd name="T6" fmla="*/ 37 w 121"/>
                <a:gd name="T7" fmla="*/ 69 h 69"/>
              </a:gdLst>
              <a:ahLst/>
              <a:cxnLst>
                <a:cxn ang="0">
                  <a:pos x="T0" y="T1"/>
                </a:cxn>
                <a:cxn ang="0">
                  <a:pos x="T2" y="T3"/>
                </a:cxn>
                <a:cxn ang="0">
                  <a:pos x="T4" y="T5"/>
                </a:cxn>
                <a:cxn ang="0">
                  <a:pos x="T6" y="T7"/>
                </a:cxn>
              </a:cxnLst>
              <a:rect l="0" t="0" r="r" b="b"/>
              <a:pathLst>
                <a:path w="121" h="69">
                  <a:moveTo>
                    <a:pt x="37" y="69"/>
                  </a:moveTo>
                  <a:cubicBezTo>
                    <a:pt x="37" y="69"/>
                    <a:pt x="83" y="20"/>
                    <a:pt x="121" y="0"/>
                  </a:cubicBezTo>
                  <a:cubicBezTo>
                    <a:pt x="121" y="0"/>
                    <a:pt x="72" y="29"/>
                    <a:pt x="54" y="24"/>
                  </a:cubicBezTo>
                  <a:cubicBezTo>
                    <a:pt x="54" y="24"/>
                    <a:pt x="0" y="37"/>
                    <a:pt x="37" y="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4" name="Freeform 69"/>
            <p:cNvSpPr/>
            <p:nvPr/>
          </p:nvSpPr>
          <p:spPr bwMode="auto">
            <a:xfrm>
              <a:off x="5417320" y="3507348"/>
              <a:ext cx="77788" cy="69850"/>
            </a:xfrm>
            <a:custGeom>
              <a:avLst/>
              <a:gdLst>
                <a:gd name="T0" fmla="*/ 14 w 119"/>
                <a:gd name="T1" fmla="*/ 41 h 107"/>
                <a:gd name="T2" fmla="*/ 48 w 119"/>
                <a:gd name="T3" fmla="*/ 94 h 107"/>
                <a:gd name="T4" fmla="*/ 66 w 119"/>
                <a:gd name="T5" fmla="*/ 3 h 107"/>
                <a:gd name="T6" fmla="*/ 47 w 119"/>
                <a:gd name="T7" fmla="*/ 26 h 107"/>
                <a:gd name="T8" fmla="*/ 36 w 119"/>
                <a:gd name="T9" fmla="*/ 52 h 107"/>
                <a:gd name="T10" fmla="*/ 14 w 119"/>
                <a:gd name="T11" fmla="*/ 41 h 107"/>
              </a:gdLst>
              <a:ahLst/>
              <a:cxnLst>
                <a:cxn ang="0">
                  <a:pos x="T0" y="T1"/>
                </a:cxn>
                <a:cxn ang="0">
                  <a:pos x="T2" y="T3"/>
                </a:cxn>
                <a:cxn ang="0">
                  <a:pos x="T4" y="T5"/>
                </a:cxn>
                <a:cxn ang="0">
                  <a:pos x="T6" y="T7"/>
                </a:cxn>
                <a:cxn ang="0">
                  <a:pos x="T8" y="T9"/>
                </a:cxn>
                <a:cxn ang="0">
                  <a:pos x="T10" y="T11"/>
                </a:cxn>
              </a:cxnLst>
              <a:rect l="0" t="0" r="r" b="b"/>
              <a:pathLst>
                <a:path w="119" h="107">
                  <a:moveTo>
                    <a:pt x="14" y="41"/>
                  </a:moveTo>
                  <a:cubicBezTo>
                    <a:pt x="14" y="41"/>
                    <a:pt x="0" y="107"/>
                    <a:pt x="48" y="94"/>
                  </a:cubicBezTo>
                  <a:cubicBezTo>
                    <a:pt x="48" y="94"/>
                    <a:pt x="119" y="70"/>
                    <a:pt x="66" y="3"/>
                  </a:cubicBezTo>
                  <a:cubicBezTo>
                    <a:pt x="66" y="3"/>
                    <a:pt x="38" y="0"/>
                    <a:pt x="47" y="26"/>
                  </a:cubicBezTo>
                  <a:cubicBezTo>
                    <a:pt x="47" y="26"/>
                    <a:pt x="54" y="54"/>
                    <a:pt x="36" y="52"/>
                  </a:cubicBezTo>
                  <a:cubicBezTo>
                    <a:pt x="36" y="52"/>
                    <a:pt x="44" y="22"/>
                    <a:pt x="14" y="4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5" name="Freeform 70"/>
            <p:cNvSpPr/>
            <p:nvPr/>
          </p:nvSpPr>
          <p:spPr bwMode="auto">
            <a:xfrm>
              <a:off x="5331595" y="3486711"/>
              <a:ext cx="77788" cy="55563"/>
            </a:xfrm>
            <a:custGeom>
              <a:avLst/>
              <a:gdLst>
                <a:gd name="T0" fmla="*/ 118 w 118"/>
                <a:gd name="T1" fmla="*/ 4 h 86"/>
                <a:gd name="T2" fmla="*/ 38 w 118"/>
                <a:gd name="T3" fmla="*/ 68 h 86"/>
                <a:gd name="T4" fmla="*/ 34 w 118"/>
                <a:gd name="T5" fmla="*/ 4 h 86"/>
                <a:gd name="T6" fmla="*/ 52 w 118"/>
                <a:gd name="T7" fmla="*/ 23 h 86"/>
                <a:gd name="T8" fmla="*/ 96 w 118"/>
                <a:gd name="T9" fmla="*/ 7 h 86"/>
                <a:gd name="T10" fmla="*/ 118 w 118"/>
                <a:gd name="T11" fmla="*/ 4 h 86"/>
              </a:gdLst>
              <a:ahLst/>
              <a:cxnLst>
                <a:cxn ang="0">
                  <a:pos x="T0" y="T1"/>
                </a:cxn>
                <a:cxn ang="0">
                  <a:pos x="T2" y="T3"/>
                </a:cxn>
                <a:cxn ang="0">
                  <a:pos x="T4" y="T5"/>
                </a:cxn>
                <a:cxn ang="0">
                  <a:pos x="T6" y="T7"/>
                </a:cxn>
                <a:cxn ang="0">
                  <a:pos x="T8" y="T9"/>
                </a:cxn>
                <a:cxn ang="0">
                  <a:pos x="T10" y="T11"/>
                </a:cxn>
              </a:cxnLst>
              <a:rect l="0" t="0" r="r" b="b"/>
              <a:pathLst>
                <a:path w="118" h="86">
                  <a:moveTo>
                    <a:pt x="118" y="4"/>
                  </a:moveTo>
                  <a:cubicBezTo>
                    <a:pt x="118" y="4"/>
                    <a:pt x="69" y="86"/>
                    <a:pt x="38" y="68"/>
                  </a:cubicBezTo>
                  <a:cubicBezTo>
                    <a:pt x="38" y="68"/>
                    <a:pt x="0" y="42"/>
                    <a:pt x="34" y="4"/>
                  </a:cubicBezTo>
                  <a:cubicBezTo>
                    <a:pt x="34" y="4"/>
                    <a:pt x="58" y="0"/>
                    <a:pt x="52" y="23"/>
                  </a:cubicBezTo>
                  <a:cubicBezTo>
                    <a:pt x="52" y="23"/>
                    <a:pt x="71" y="34"/>
                    <a:pt x="96" y="7"/>
                  </a:cubicBezTo>
                  <a:lnTo>
                    <a:pt x="118" y="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6" name="Freeform 71"/>
            <p:cNvSpPr/>
            <p:nvPr/>
          </p:nvSpPr>
          <p:spPr bwMode="auto">
            <a:xfrm>
              <a:off x="5379220" y="3439086"/>
              <a:ext cx="60325" cy="50800"/>
            </a:xfrm>
            <a:custGeom>
              <a:avLst/>
              <a:gdLst>
                <a:gd name="T0" fmla="*/ 81 w 92"/>
                <a:gd name="T1" fmla="*/ 52 h 79"/>
                <a:gd name="T2" fmla="*/ 39 w 92"/>
                <a:gd name="T3" fmla="*/ 7 h 79"/>
                <a:gd name="T4" fmla="*/ 14 w 92"/>
                <a:gd name="T5" fmla="*/ 43 h 79"/>
                <a:gd name="T6" fmla="*/ 27 w 92"/>
                <a:gd name="T7" fmla="*/ 62 h 79"/>
                <a:gd name="T8" fmla="*/ 44 w 92"/>
                <a:gd name="T9" fmla="*/ 48 h 79"/>
                <a:gd name="T10" fmla="*/ 81 w 92"/>
                <a:gd name="T11" fmla="*/ 52 h 79"/>
              </a:gdLst>
              <a:ahLst/>
              <a:cxnLst>
                <a:cxn ang="0">
                  <a:pos x="T0" y="T1"/>
                </a:cxn>
                <a:cxn ang="0">
                  <a:pos x="T2" y="T3"/>
                </a:cxn>
                <a:cxn ang="0">
                  <a:pos x="T4" y="T5"/>
                </a:cxn>
                <a:cxn ang="0">
                  <a:pos x="T6" y="T7"/>
                </a:cxn>
                <a:cxn ang="0">
                  <a:pos x="T8" y="T9"/>
                </a:cxn>
                <a:cxn ang="0">
                  <a:pos x="T10" y="T11"/>
                </a:cxn>
              </a:cxnLst>
              <a:rect l="0" t="0" r="r" b="b"/>
              <a:pathLst>
                <a:path w="92" h="79">
                  <a:moveTo>
                    <a:pt x="81" y="52"/>
                  </a:moveTo>
                  <a:cubicBezTo>
                    <a:pt x="81" y="52"/>
                    <a:pt x="92" y="21"/>
                    <a:pt x="39" y="7"/>
                  </a:cubicBezTo>
                  <a:cubicBezTo>
                    <a:pt x="39" y="7"/>
                    <a:pt x="0" y="0"/>
                    <a:pt x="14" y="43"/>
                  </a:cubicBezTo>
                  <a:cubicBezTo>
                    <a:pt x="27" y="62"/>
                    <a:pt x="27" y="62"/>
                    <a:pt x="27" y="62"/>
                  </a:cubicBezTo>
                  <a:cubicBezTo>
                    <a:pt x="44" y="48"/>
                    <a:pt x="44" y="48"/>
                    <a:pt x="44" y="48"/>
                  </a:cubicBezTo>
                  <a:cubicBezTo>
                    <a:pt x="44" y="48"/>
                    <a:pt x="65" y="79"/>
                    <a:pt x="81" y="5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7" name="Freeform 72"/>
            <p:cNvSpPr/>
            <p:nvPr/>
          </p:nvSpPr>
          <p:spPr bwMode="auto">
            <a:xfrm>
              <a:off x="5495107" y="3264461"/>
              <a:ext cx="52388" cy="55563"/>
            </a:xfrm>
            <a:custGeom>
              <a:avLst/>
              <a:gdLst>
                <a:gd name="T0" fmla="*/ 48 w 80"/>
                <a:gd name="T1" fmla="*/ 72 h 85"/>
                <a:gd name="T2" fmla="*/ 17 w 80"/>
                <a:gd name="T3" fmla="*/ 0 h 85"/>
                <a:gd name="T4" fmla="*/ 8 w 80"/>
                <a:gd name="T5" fmla="*/ 29 h 85"/>
                <a:gd name="T6" fmla="*/ 48 w 80"/>
                <a:gd name="T7" fmla="*/ 72 h 85"/>
              </a:gdLst>
              <a:ahLst/>
              <a:cxnLst>
                <a:cxn ang="0">
                  <a:pos x="T0" y="T1"/>
                </a:cxn>
                <a:cxn ang="0">
                  <a:pos x="T2" y="T3"/>
                </a:cxn>
                <a:cxn ang="0">
                  <a:pos x="T4" y="T5"/>
                </a:cxn>
                <a:cxn ang="0">
                  <a:pos x="T6" y="T7"/>
                </a:cxn>
              </a:cxnLst>
              <a:rect l="0" t="0" r="r" b="b"/>
              <a:pathLst>
                <a:path w="80" h="85">
                  <a:moveTo>
                    <a:pt x="48" y="72"/>
                  </a:moveTo>
                  <a:cubicBezTo>
                    <a:pt x="48" y="72"/>
                    <a:pt x="80" y="37"/>
                    <a:pt x="17" y="0"/>
                  </a:cubicBezTo>
                  <a:cubicBezTo>
                    <a:pt x="17" y="0"/>
                    <a:pt x="3" y="2"/>
                    <a:pt x="8" y="29"/>
                  </a:cubicBezTo>
                  <a:cubicBezTo>
                    <a:pt x="8" y="29"/>
                    <a:pt x="0" y="85"/>
                    <a:pt x="48" y="7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8" name="Freeform 73"/>
            <p:cNvSpPr/>
            <p:nvPr/>
          </p:nvSpPr>
          <p:spPr bwMode="auto">
            <a:xfrm>
              <a:off x="4490220" y="1951598"/>
              <a:ext cx="176213" cy="204788"/>
            </a:xfrm>
            <a:custGeom>
              <a:avLst/>
              <a:gdLst>
                <a:gd name="T0" fmla="*/ 229 w 266"/>
                <a:gd name="T1" fmla="*/ 202 h 311"/>
                <a:gd name="T2" fmla="*/ 130 w 266"/>
                <a:gd name="T3" fmla="*/ 56 h 311"/>
                <a:gd name="T4" fmla="*/ 55 w 266"/>
                <a:gd name="T5" fmla="*/ 129 h 311"/>
                <a:gd name="T6" fmla="*/ 53 w 266"/>
                <a:gd name="T7" fmla="*/ 135 h 311"/>
                <a:gd name="T8" fmla="*/ 71 w 266"/>
                <a:gd name="T9" fmla="*/ 297 h 311"/>
                <a:gd name="T10" fmla="*/ 65 w 266"/>
                <a:gd name="T11" fmla="*/ 311 h 311"/>
                <a:gd name="T12" fmla="*/ 52 w 266"/>
                <a:gd name="T13" fmla="*/ 81 h 311"/>
                <a:gd name="T14" fmla="*/ 176 w 266"/>
                <a:gd name="T15" fmla="*/ 47 h 311"/>
                <a:gd name="T16" fmla="*/ 242 w 266"/>
                <a:gd name="T17" fmla="*/ 201 h 311"/>
                <a:gd name="T18" fmla="*/ 229 w 266"/>
                <a:gd name="T19" fmla="*/ 2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311">
                  <a:moveTo>
                    <a:pt x="229" y="202"/>
                  </a:moveTo>
                  <a:cubicBezTo>
                    <a:pt x="229" y="202"/>
                    <a:pt x="250" y="80"/>
                    <a:pt x="130" y="56"/>
                  </a:cubicBezTo>
                  <a:cubicBezTo>
                    <a:pt x="130" y="56"/>
                    <a:pt x="75" y="52"/>
                    <a:pt x="55" y="129"/>
                  </a:cubicBezTo>
                  <a:cubicBezTo>
                    <a:pt x="54" y="131"/>
                    <a:pt x="54" y="133"/>
                    <a:pt x="53" y="135"/>
                  </a:cubicBezTo>
                  <a:cubicBezTo>
                    <a:pt x="35" y="217"/>
                    <a:pt x="56" y="269"/>
                    <a:pt x="71" y="297"/>
                  </a:cubicBezTo>
                  <a:cubicBezTo>
                    <a:pt x="65" y="311"/>
                    <a:pt x="65" y="311"/>
                    <a:pt x="65" y="311"/>
                  </a:cubicBezTo>
                  <a:cubicBezTo>
                    <a:pt x="65" y="311"/>
                    <a:pt x="0" y="175"/>
                    <a:pt x="52" y="81"/>
                  </a:cubicBezTo>
                  <a:cubicBezTo>
                    <a:pt x="52" y="81"/>
                    <a:pt x="94" y="0"/>
                    <a:pt x="176" y="47"/>
                  </a:cubicBezTo>
                  <a:cubicBezTo>
                    <a:pt x="176" y="47"/>
                    <a:pt x="266" y="106"/>
                    <a:pt x="242" y="201"/>
                  </a:cubicBezTo>
                  <a:cubicBezTo>
                    <a:pt x="242" y="201"/>
                    <a:pt x="229" y="219"/>
                    <a:pt x="229" y="20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9" name="Freeform 74"/>
            <p:cNvSpPr/>
            <p:nvPr/>
          </p:nvSpPr>
          <p:spPr bwMode="auto">
            <a:xfrm>
              <a:off x="4690245" y="2259573"/>
              <a:ext cx="101600" cy="34925"/>
            </a:xfrm>
            <a:custGeom>
              <a:avLst/>
              <a:gdLst>
                <a:gd name="T0" fmla="*/ 143 w 153"/>
                <a:gd name="T1" fmla="*/ 26 h 53"/>
                <a:gd name="T2" fmla="*/ 0 w 153"/>
                <a:gd name="T3" fmla="*/ 0 h 53"/>
                <a:gd name="T4" fmla="*/ 139 w 153"/>
                <a:gd name="T5" fmla="*/ 45 h 53"/>
                <a:gd name="T6" fmla="*/ 143 w 153"/>
                <a:gd name="T7" fmla="*/ 26 h 53"/>
              </a:gdLst>
              <a:ahLst/>
              <a:cxnLst>
                <a:cxn ang="0">
                  <a:pos x="T0" y="T1"/>
                </a:cxn>
                <a:cxn ang="0">
                  <a:pos x="T2" y="T3"/>
                </a:cxn>
                <a:cxn ang="0">
                  <a:pos x="T4" y="T5"/>
                </a:cxn>
                <a:cxn ang="0">
                  <a:pos x="T6" y="T7"/>
                </a:cxn>
              </a:cxnLst>
              <a:rect l="0" t="0" r="r" b="b"/>
              <a:pathLst>
                <a:path w="153" h="53">
                  <a:moveTo>
                    <a:pt x="143" y="26"/>
                  </a:moveTo>
                  <a:cubicBezTo>
                    <a:pt x="143" y="26"/>
                    <a:pt x="34" y="18"/>
                    <a:pt x="0" y="0"/>
                  </a:cubicBezTo>
                  <a:cubicBezTo>
                    <a:pt x="0" y="0"/>
                    <a:pt x="100" y="53"/>
                    <a:pt x="139" y="45"/>
                  </a:cubicBezTo>
                  <a:cubicBezTo>
                    <a:pt x="139" y="45"/>
                    <a:pt x="153" y="37"/>
                    <a:pt x="143" y="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0" name="Freeform 75"/>
            <p:cNvSpPr/>
            <p:nvPr/>
          </p:nvSpPr>
          <p:spPr bwMode="auto">
            <a:xfrm>
              <a:off x="4701357" y="2248461"/>
              <a:ext cx="84138" cy="20638"/>
            </a:xfrm>
            <a:custGeom>
              <a:avLst/>
              <a:gdLst>
                <a:gd name="T0" fmla="*/ 125 w 128"/>
                <a:gd name="T1" fmla="*/ 8 h 32"/>
                <a:gd name="T2" fmla="*/ 15 w 128"/>
                <a:gd name="T3" fmla="*/ 0 h 32"/>
                <a:gd name="T4" fmla="*/ 62 w 128"/>
                <a:gd name="T5" fmla="*/ 14 h 32"/>
                <a:gd name="T6" fmla="*/ 125 w 128"/>
                <a:gd name="T7" fmla="*/ 8 h 32"/>
              </a:gdLst>
              <a:ahLst/>
              <a:cxnLst>
                <a:cxn ang="0">
                  <a:pos x="T0" y="T1"/>
                </a:cxn>
                <a:cxn ang="0">
                  <a:pos x="T2" y="T3"/>
                </a:cxn>
                <a:cxn ang="0">
                  <a:pos x="T4" y="T5"/>
                </a:cxn>
                <a:cxn ang="0">
                  <a:pos x="T6" y="T7"/>
                </a:cxn>
              </a:cxnLst>
              <a:rect l="0" t="0" r="r" b="b"/>
              <a:pathLst>
                <a:path w="128" h="32">
                  <a:moveTo>
                    <a:pt x="125" y="8"/>
                  </a:moveTo>
                  <a:cubicBezTo>
                    <a:pt x="125" y="8"/>
                    <a:pt x="23" y="2"/>
                    <a:pt x="15" y="0"/>
                  </a:cubicBezTo>
                  <a:cubicBezTo>
                    <a:pt x="15" y="0"/>
                    <a:pt x="0" y="8"/>
                    <a:pt x="62" y="14"/>
                  </a:cubicBezTo>
                  <a:cubicBezTo>
                    <a:pt x="62" y="14"/>
                    <a:pt x="128" y="32"/>
                    <a:pt x="125"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1" name="Freeform 76"/>
            <p:cNvSpPr/>
            <p:nvPr/>
          </p:nvSpPr>
          <p:spPr bwMode="auto">
            <a:xfrm>
              <a:off x="4320357" y="2284973"/>
              <a:ext cx="50800" cy="33338"/>
            </a:xfrm>
            <a:custGeom>
              <a:avLst/>
              <a:gdLst>
                <a:gd name="T0" fmla="*/ 48 w 77"/>
                <a:gd name="T1" fmla="*/ 50 h 50"/>
                <a:gd name="T2" fmla="*/ 57 w 77"/>
                <a:gd name="T3" fmla="*/ 0 h 50"/>
                <a:gd name="T4" fmla="*/ 48 w 77"/>
                <a:gd name="T5" fmla="*/ 50 h 50"/>
              </a:gdLst>
              <a:ahLst/>
              <a:cxnLst>
                <a:cxn ang="0">
                  <a:pos x="T0" y="T1"/>
                </a:cxn>
                <a:cxn ang="0">
                  <a:pos x="T2" y="T3"/>
                </a:cxn>
                <a:cxn ang="0">
                  <a:pos x="T4" y="T5"/>
                </a:cxn>
              </a:cxnLst>
              <a:rect l="0" t="0" r="r" b="b"/>
              <a:pathLst>
                <a:path w="77" h="50">
                  <a:moveTo>
                    <a:pt x="48" y="50"/>
                  </a:moveTo>
                  <a:cubicBezTo>
                    <a:pt x="48" y="50"/>
                    <a:pt x="77" y="15"/>
                    <a:pt x="57" y="0"/>
                  </a:cubicBezTo>
                  <a:cubicBezTo>
                    <a:pt x="57" y="0"/>
                    <a:pt x="0" y="38"/>
                    <a:pt x="48" y="5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2" name="Freeform 77"/>
            <p:cNvSpPr/>
            <p:nvPr/>
          </p:nvSpPr>
          <p:spPr bwMode="auto">
            <a:xfrm>
              <a:off x="5425257" y="3131111"/>
              <a:ext cx="53975" cy="74613"/>
            </a:xfrm>
            <a:custGeom>
              <a:avLst/>
              <a:gdLst>
                <a:gd name="T0" fmla="*/ 24 w 80"/>
                <a:gd name="T1" fmla="*/ 113 h 113"/>
                <a:gd name="T2" fmla="*/ 80 w 80"/>
                <a:gd name="T3" fmla="*/ 0 h 113"/>
                <a:gd name="T4" fmla="*/ 0 w 80"/>
                <a:gd name="T5" fmla="*/ 104 h 113"/>
                <a:gd name="T6" fmla="*/ 24 w 80"/>
                <a:gd name="T7" fmla="*/ 113 h 113"/>
              </a:gdLst>
              <a:ahLst/>
              <a:cxnLst>
                <a:cxn ang="0">
                  <a:pos x="T0" y="T1"/>
                </a:cxn>
                <a:cxn ang="0">
                  <a:pos x="T2" y="T3"/>
                </a:cxn>
                <a:cxn ang="0">
                  <a:pos x="T4" y="T5"/>
                </a:cxn>
                <a:cxn ang="0">
                  <a:pos x="T6" y="T7"/>
                </a:cxn>
              </a:cxnLst>
              <a:rect l="0" t="0" r="r" b="b"/>
              <a:pathLst>
                <a:path w="80" h="113">
                  <a:moveTo>
                    <a:pt x="24" y="113"/>
                  </a:moveTo>
                  <a:cubicBezTo>
                    <a:pt x="24" y="113"/>
                    <a:pt x="74" y="47"/>
                    <a:pt x="80" y="0"/>
                  </a:cubicBezTo>
                  <a:cubicBezTo>
                    <a:pt x="80" y="0"/>
                    <a:pt x="20" y="91"/>
                    <a:pt x="0" y="104"/>
                  </a:cubicBezTo>
                  <a:lnTo>
                    <a:pt x="24" y="113"/>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3" name="Freeform 78"/>
            <p:cNvSpPr/>
            <p:nvPr/>
          </p:nvSpPr>
          <p:spPr bwMode="auto">
            <a:xfrm>
              <a:off x="5401445" y="3046973"/>
              <a:ext cx="79375" cy="144463"/>
            </a:xfrm>
            <a:custGeom>
              <a:avLst/>
              <a:gdLst>
                <a:gd name="T0" fmla="*/ 17 w 121"/>
                <a:gd name="T1" fmla="*/ 219 h 219"/>
                <a:gd name="T2" fmla="*/ 121 w 121"/>
                <a:gd name="T3" fmla="*/ 0 h 219"/>
                <a:gd name="T4" fmla="*/ 0 w 121"/>
                <a:gd name="T5" fmla="*/ 218 h 219"/>
                <a:gd name="T6" fmla="*/ 17 w 121"/>
                <a:gd name="T7" fmla="*/ 219 h 219"/>
              </a:gdLst>
              <a:ahLst/>
              <a:cxnLst>
                <a:cxn ang="0">
                  <a:pos x="T0" y="T1"/>
                </a:cxn>
                <a:cxn ang="0">
                  <a:pos x="T2" y="T3"/>
                </a:cxn>
                <a:cxn ang="0">
                  <a:pos x="T4" y="T5"/>
                </a:cxn>
                <a:cxn ang="0">
                  <a:pos x="T6" y="T7"/>
                </a:cxn>
              </a:cxnLst>
              <a:rect l="0" t="0" r="r" b="b"/>
              <a:pathLst>
                <a:path w="121" h="219">
                  <a:moveTo>
                    <a:pt x="17" y="219"/>
                  </a:moveTo>
                  <a:cubicBezTo>
                    <a:pt x="17" y="219"/>
                    <a:pt x="116" y="50"/>
                    <a:pt x="121" y="0"/>
                  </a:cubicBezTo>
                  <a:cubicBezTo>
                    <a:pt x="121" y="0"/>
                    <a:pt x="12" y="211"/>
                    <a:pt x="0" y="218"/>
                  </a:cubicBezTo>
                  <a:lnTo>
                    <a:pt x="17" y="219"/>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4" name="Freeform 79"/>
            <p:cNvSpPr/>
            <p:nvPr/>
          </p:nvSpPr>
          <p:spPr bwMode="auto">
            <a:xfrm>
              <a:off x="5233170" y="3126348"/>
              <a:ext cx="88900" cy="77788"/>
            </a:xfrm>
            <a:custGeom>
              <a:avLst/>
              <a:gdLst>
                <a:gd name="T0" fmla="*/ 136 w 136"/>
                <a:gd name="T1" fmla="*/ 105 h 117"/>
                <a:gd name="T2" fmla="*/ 54 w 136"/>
                <a:gd name="T3" fmla="*/ 23 h 117"/>
                <a:gd name="T4" fmla="*/ 37 w 136"/>
                <a:gd name="T5" fmla="*/ 100 h 117"/>
                <a:gd name="T6" fmla="*/ 53 w 136"/>
                <a:gd name="T7" fmla="*/ 40 h 117"/>
                <a:gd name="T8" fmla="*/ 119 w 136"/>
                <a:gd name="T9" fmla="*/ 117 h 117"/>
                <a:gd name="T10" fmla="*/ 136 w 136"/>
                <a:gd name="T11" fmla="*/ 105 h 117"/>
              </a:gdLst>
              <a:ahLst/>
              <a:cxnLst>
                <a:cxn ang="0">
                  <a:pos x="T0" y="T1"/>
                </a:cxn>
                <a:cxn ang="0">
                  <a:pos x="T2" y="T3"/>
                </a:cxn>
                <a:cxn ang="0">
                  <a:pos x="T4" y="T5"/>
                </a:cxn>
                <a:cxn ang="0">
                  <a:pos x="T6" y="T7"/>
                </a:cxn>
                <a:cxn ang="0">
                  <a:pos x="T8" y="T9"/>
                </a:cxn>
                <a:cxn ang="0">
                  <a:pos x="T10" y="T11"/>
                </a:cxn>
              </a:cxnLst>
              <a:rect l="0" t="0" r="r" b="b"/>
              <a:pathLst>
                <a:path w="136" h="117">
                  <a:moveTo>
                    <a:pt x="136" y="105"/>
                  </a:moveTo>
                  <a:cubicBezTo>
                    <a:pt x="136" y="105"/>
                    <a:pt x="115" y="0"/>
                    <a:pt x="54" y="23"/>
                  </a:cubicBezTo>
                  <a:cubicBezTo>
                    <a:pt x="54" y="23"/>
                    <a:pt x="0" y="63"/>
                    <a:pt x="37" y="100"/>
                  </a:cubicBezTo>
                  <a:cubicBezTo>
                    <a:pt x="37" y="100"/>
                    <a:pt x="29" y="48"/>
                    <a:pt x="53" y="40"/>
                  </a:cubicBezTo>
                  <a:cubicBezTo>
                    <a:pt x="53" y="40"/>
                    <a:pt x="106" y="5"/>
                    <a:pt x="119" y="117"/>
                  </a:cubicBezTo>
                  <a:lnTo>
                    <a:pt x="136" y="105"/>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5" name="Freeform 80"/>
            <p:cNvSpPr/>
            <p:nvPr/>
          </p:nvSpPr>
          <p:spPr bwMode="auto">
            <a:xfrm>
              <a:off x="5285557" y="3086661"/>
              <a:ext cx="52388" cy="88900"/>
            </a:xfrm>
            <a:custGeom>
              <a:avLst/>
              <a:gdLst>
                <a:gd name="T0" fmla="*/ 81 w 81"/>
                <a:gd name="T1" fmla="*/ 106 h 134"/>
                <a:gd name="T2" fmla="*/ 0 w 81"/>
                <a:gd name="T3" fmla="*/ 0 h 134"/>
                <a:gd name="T4" fmla="*/ 52 w 81"/>
                <a:gd name="T5" fmla="*/ 93 h 134"/>
                <a:gd name="T6" fmla="*/ 81 w 81"/>
                <a:gd name="T7" fmla="*/ 106 h 134"/>
              </a:gdLst>
              <a:ahLst/>
              <a:cxnLst>
                <a:cxn ang="0">
                  <a:pos x="T0" y="T1"/>
                </a:cxn>
                <a:cxn ang="0">
                  <a:pos x="T2" y="T3"/>
                </a:cxn>
                <a:cxn ang="0">
                  <a:pos x="T4" y="T5"/>
                </a:cxn>
                <a:cxn ang="0">
                  <a:pos x="T6" y="T7"/>
                </a:cxn>
              </a:cxnLst>
              <a:rect l="0" t="0" r="r" b="b"/>
              <a:pathLst>
                <a:path w="81" h="134">
                  <a:moveTo>
                    <a:pt x="81" y="106"/>
                  </a:moveTo>
                  <a:cubicBezTo>
                    <a:pt x="81" y="106"/>
                    <a:pt x="53" y="16"/>
                    <a:pt x="0" y="0"/>
                  </a:cubicBezTo>
                  <a:cubicBezTo>
                    <a:pt x="0" y="0"/>
                    <a:pt x="48" y="66"/>
                    <a:pt x="52" y="93"/>
                  </a:cubicBezTo>
                  <a:cubicBezTo>
                    <a:pt x="52" y="93"/>
                    <a:pt x="69" y="134"/>
                    <a:pt x="81" y="10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6" name="Freeform 81"/>
            <p:cNvSpPr/>
            <p:nvPr/>
          </p:nvSpPr>
          <p:spPr bwMode="auto">
            <a:xfrm>
              <a:off x="5455420" y="3116823"/>
              <a:ext cx="185738" cy="120650"/>
            </a:xfrm>
            <a:custGeom>
              <a:avLst/>
              <a:gdLst>
                <a:gd name="T0" fmla="*/ 30 w 280"/>
                <a:gd name="T1" fmla="*/ 101 h 182"/>
                <a:gd name="T2" fmla="*/ 165 w 280"/>
                <a:gd name="T3" fmla="*/ 35 h 182"/>
                <a:gd name="T4" fmla="*/ 182 w 280"/>
                <a:gd name="T5" fmla="*/ 155 h 182"/>
                <a:gd name="T6" fmla="*/ 247 w 280"/>
                <a:gd name="T7" fmla="*/ 115 h 182"/>
                <a:gd name="T8" fmla="*/ 194 w 280"/>
                <a:gd name="T9" fmla="*/ 0 h 182"/>
                <a:gd name="T10" fmla="*/ 37 w 280"/>
                <a:gd name="T11" fmla="*/ 61 h 182"/>
                <a:gd name="T12" fmla="*/ 30 w 280"/>
                <a:gd name="T13" fmla="*/ 101 h 182"/>
              </a:gdLst>
              <a:ahLst/>
              <a:cxnLst>
                <a:cxn ang="0">
                  <a:pos x="T0" y="T1"/>
                </a:cxn>
                <a:cxn ang="0">
                  <a:pos x="T2" y="T3"/>
                </a:cxn>
                <a:cxn ang="0">
                  <a:pos x="T4" y="T5"/>
                </a:cxn>
                <a:cxn ang="0">
                  <a:pos x="T6" y="T7"/>
                </a:cxn>
                <a:cxn ang="0">
                  <a:pos x="T8" y="T9"/>
                </a:cxn>
                <a:cxn ang="0">
                  <a:pos x="T10" y="T11"/>
                </a:cxn>
                <a:cxn ang="0">
                  <a:pos x="T12" y="T13"/>
                </a:cxn>
              </a:cxnLst>
              <a:rect l="0" t="0" r="r" b="b"/>
              <a:pathLst>
                <a:path w="280" h="182">
                  <a:moveTo>
                    <a:pt x="30" y="101"/>
                  </a:moveTo>
                  <a:cubicBezTo>
                    <a:pt x="30" y="101"/>
                    <a:pt x="57" y="40"/>
                    <a:pt x="165" y="35"/>
                  </a:cubicBezTo>
                  <a:cubicBezTo>
                    <a:pt x="165" y="35"/>
                    <a:pt x="272" y="60"/>
                    <a:pt x="182" y="155"/>
                  </a:cubicBezTo>
                  <a:cubicBezTo>
                    <a:pt x="182" y="155"/>
                    <a:pt x="201" y="182"/>
                    <a:pt x="247" y="115"/>
                  </a:cubicBezTo>
                  <a:cubicBezTo>
                    <a:pt x="247" y="115"/>
                    <a:pt x="280" y="27"/>
                    <a:pt x="194" y="0"/>
                  </a:cubicBezTo>
                  <a:cubicBezTo>
                    <a:pt x="194" y="0"/>
                    <a:pt x="86" y="0"/>
                    <a:pt x="37" y="61"/>
                  </a:cubicBezTo>
                  <a:cubicBezTo>
                    <a:pt x="37" y="61"/>
                    <a:pt x="0" y="118"/>
                    <a:pt x="30" y="10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7" name="Freeform 82"/>
            <p:cNvSpPr/>
            <p:nvPr/>
          </p:nvSpPr>
          <p:spPr bwMode="auto">
            <a:xfrm>
              <a:off x="4299720" y="1908736"/>
              <a:ext cx="214313" cy="196850"/>
            </a:xfrm>
            <a:custGeom>
              <a:avLst/>
              <a:gdLst>
                <a:gd name="T0" fmla="*/ 119 w 327"/>
                <a:gd name="T1" fmla="*/ 242 h 299"/>
                <a:gd name="T2" fmla="*/ 85 w 327"/>
                <a:gd name="T3" fmla="*/ 194 h 299"/>
                <a:gd name="T4" fmla="*/ 151 w 327"/>
                <a:gd name="T5" fmla="*/ 70 h 299"/>
                <a:gd name="T6" fmla="*/ 281 w 327"/>
                <a:gd name="T7" fmla="*/ 166 h 299"/>
                <a:gd name="T8" fmla="*/ 285 w 327"/>
                <a:gd name="T9" fmla="*/ 223 h 299"/>
                <a:gd name="T10" fmla="*/ 289 w 327"/>
                <a:gd name="T11" fmla="*/ 107 h 299"/>
                <a:gd name="T12" fmla="*/ 110 w 327"/>
                <a:gd name="T13" fmla="*/ 62 h 299"/>
                <a:gd name="T14" fmla="*/ 75 w 327"/>
                <a:gd name="T15" fmla="*/ 242 h 299"/>
                <a:gd name="T16" fmla="*/ 119 w 327"/>
                <a:gd name="T17" fmla="*/ 2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99">
                  <a:moveTo>
                    <a:pt x="119" y="242"/>
                  </a:moveTo>
                  <a:cubicBezTo>
                    <a:pt x="119" y="242"/>
                    <a:pt x="118" y="227"/>
                    <a:pt x="85" y="194"/>
                  </a:cubicBezTo>
                  <a:cubicBezTo>
                    <a:pt x="85" y="194"/>
                    <a:pt x="39" y="117"/>
                    <a:pt x="151" y="70"/>
                  </a:cubicBezTo>
                  <a:cubicBezTo>
                    <a:pt x="151" y="70"/>
                    <a:pt x="266" y="73"/>
                    <a:pt x="281" y="166"/>
                  </a:cubicBezTo>
                  <a:cubicBezTo>
                    <a:pt x="281" y="166"/>
                    <a:pt x="289" y="195"/>
                    <a:pt x="285" y="223"/>
                  </a:cubicBezTo>
                  <a:cubicBezTo>
                    <a:pt x="285" y="223"/>
                    <a:pt x="327" y="150"/>
                    <a:pt x="289" y="107"/>
                  </a:cubicBezTo>
                  <a:cubicBezTo>
                    <a:pt x="289" y="107"/>
                    <a:pt x="186" y="0"/>
                    <a:pt x="110" y="62"/>
                  </a:cubicBezTo>
                  <a:cubicBezTo>
                    <a:pt x="110" y="62"/>
                    <a:pt x="0" y="137"/>
                    <a:pt x="75" y="242"/>
                  </a:cubicBezTo>
                  <a:cubicBezTo>
                    <a:pt x="75" y="242"/>
                    <a:pt x="107" y="299"/>
                    <a:pt x="119" y="2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8" name="Freeform 83"/>
            <p:cNvSpPr/>
            <p:nvPr/>
          </p:nvSpPr>
          <p:spPr bwMode="auto">
            <a:xfrm>
              <a:off x="4707707" y="2226236"/>
              <a:ext cx="79375" cy="15875"/>
            </a:xfrm>
            <a:custGeom>
              <a:avLst/>
              <a:gdLst>
                <a:gd name="T0" fmla="*/ 99 w 120"/>
                <a:gd name="T1" fmla="*/ 0 h 23"/>
                <a:gd name="T2" fmla="*/ 0 w 120"/>
                <a:gd name="T3" fmla="*/ 11 h 23"/>
                <a:gd name="T4" fmla="*/ 10 w 120"/>
                <a:gd name="T5" fmla="*/ 22 h 23"/>
                <a:gd name="T6" fmla="*/ 104 w 120"/>
                <a:gd name="T7" fmla="*/ 19 h 23"/>
                <a:gd name="T8" fmla="*/ 99 w 120"/>
                <a:gd name="T9" fmla="*/ 0 h 23"/>
              </a:gdLst>
              <a:ahLst/>
              <a:cxnLst>
                <a:cxn ang="0">
                  <a:pos x="T0" y="T1"/>
                </a:cxn>
                <a:cxn ang="0">
                  <a:pos x="T2" y="T3"/>
                </a:cxn>
                <a:cxn ang="0">
                  <a:pos x="T4" y="T5"/>
                </a:cxn>
                <a:cxn ang="0">
                  <a:pos x="T6" y="T7"/>
                </a:cxn>
                <a:cxn ang="0">
                  <a:pos x="T8" y="T9"/>
                </a:cxn>
              </a:cxnLst>
              <a:rect l="0" t="0" r="r" b="b"/>
              <a:pathLst>
                <a:path w="120" h="23">
                  <a:moveTo>
                    <a:pt x="99" y="0"/>
                  </a:moveTo>
                  <a:cubicBezTo>
                    <a:pt x="0" y="11"/>
                    <a:pt x="0" y="11"/>
                    <a:pt x="0" y="11"/>
                  </a:cubicBezTo>
                  <a:cubicBezTo>
                    <a:pt x="10" y="22"/>
                    <a:pt x="10" y="22"/>
                    <a:pt x="10" y="22"/>
                  </a:cubicBezTo>
                  <a:cubicBezTo>
                    <a:pt x="10" y="22"/>
                    <a:pt x="94" y="23"/>
                    <a:pt x="104" y="19"/>
                  </a:cubicBezTo>
                  <a:cubicBezTo>
                    <a:pt x="104" y="19"/>
                    <a:pt x="120" y="4"/>
                    <a:pt x="99"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9" name="Freeform 84"/>
            <p:cNvSpPr/>
            <p:nvPr/>
          </p:nvSpPr>
          <p:spPr bwMode="auto">
            <a:xfrm>
              <a:off x="6111057" y="2734236"/>
              <a:ext cx="96838" cy="41275"/>
            </a:xfrm>
            <a:custGeom>
              <a:avLst/>
              <a:gdLst>
                <a:gd name="T0" fmla="*/ 33 w 147"/>
                <a:gd name="T1" fmla="*/ 63 h 63"/>
                <a:gd name="T2" fmla="*/ 147 w 147"/>
                <a:gd name="T3" fmla="*/ 16 h 63"/>
                <a:gd name="T4" fmla="*/ 88 w 147"/>
                <a:gd name="T5" fmla="*/ 14 h 63"/>
                <a:gd name="T6" fmla="*/ 57 w 147"/>
                <a:gd name="T7" fmla="*/ 3 h 63"/>
                <a:gd name="T8" fmla="*/ 33 w 147"/>
                <a:gd name="T9" fmla="*/ 63 h 63"/>
              </a:gdLst>
              <a:ahLst/>
              <a:cxnLst>
                <a:cxn ang="0">
                  <a:pos x="T0" y="T1"/>
                </a:cxn>
                <a:cxn ang="0">
                  <a:pos x="T2" y="T3"/>
                </a:cxn>
                <a:cxn ang="0">
                  <a:pos x="T4" y="T5"/>
                </a:cxn>
                <a:cxn ang="0">
                  <a:pos x="T6" y="T7"/>
                </a:cxn>
                <a:cxn ang="0">
                  <a:pos x="T8" y="T9"/>
                </a:cxn>
              </a:cxnLst>
              <a:rect l="0" t="0" r="r" b="b"/>
              <a:pathLst>
                <a:path w="147" h="63">
                  <a:moveTo>
                    <a:pt x="33" y="63"/>
                  </a:moveTo>
                  <a:cubicBezTo>
                    <a:pt x="33" y="63"/>
                    <a:pt x="110" y="28"/>
                    <a:pt x="147" y="16"/>
                  </a:cubicBezTo>
                  <a:cubicBezTo>
                    <a:pt x="147" y="16"/>
                    <a:pt x="145" y="0"/>
                    <a:pt x="88" y="14"/>
                  </a:cubicBezTo>
                  <a:cubicBezTo>
                    <a:pt x="88" y="14"/>
                    <a:pt x="73" y="20"/>
                    <a:pt x="57" y="3"/>
                  </a:cubicBezTo>
                  <a:cubicBezTo>
                    <a:pt x="57" y="3"/>
                    <a:pt x="0" y="25"/>
                    <a:pt x="33" y="6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0" name="Freeform 85"/>
            <p:cNvSpPr/>
            <p:nvPr/>
          </p:nvSpPr>
          <p:spPr bwMode="auto">
            <a:xfrm>
              <a:off x="6199957" y="2719948"/>
              <a:ext cx="61913" cy="69850"/>
            </a:xfrm>
            <a:custGeom>
              <a:avLst/>
              <a:gdLst>
                <a:gd name="T0" fmla="*/ 0 w 93"/>
                <a:gd name="T1" fmla="*/ 79 h 105"/>
                <a:gd name="T2" fmla="*/ 76 w 93"/>
                <a:gd name="T3" fmla="*/ 35 h 105"/>
                <a:gd name="T4" fmla="*/ 38 w 93"/>
                <a:gd name="T5" fmla="*/ 42 h 105"/>
                <a:gd name="T6" fmla="*/ 0 w 93"/>
                <a:gd name="T7" fmla="*/ 79 h 105"/>
              </a:gdLst>
              <a:ahLst/>
              <a:cxnLst>
                <a:cxn ang="0">
                  <a:pos x="T0" y="T1"/>
                </a:cxn>
                <a:cxn ang="0">
                  <a:pos x="T2" y="T3"/>
                </a:cxn>
                <a:cxn ang="0">
                  <a:pos x="T4" y="T5"/>
                </a:cxn>
                <a:cxn ang="0">
                  <a:pos x="T6" y="T7"/>
                </a:cxn>
              </a:cxnLst>
              <a:rect l="0" t="0" r="r" b="b"/>
              <a:pathLst>
                <a:path w="93" h="105">
                  <a:moveTo>
                    <a:pt x="0" y="79"/>
                  </a:moveTo>
                  <a:cubicBezTo>
                    <a:pt x="0" y="79"/>
                    <a:pt x="93" y="105"/>
                    <a:pt x="76" y="35"/>
                  </a:cubicBezTo>
                  <a:cubicBezTo>
                    <a:pt x="76" y="35"/>
                    <a:pt x="48" y="0"/>
                    <a:pt x="38" y="42"/>
                  </a:cubicBezTo>
                  <a:cubicBezTo>
                    <a:pt x="38" y="42"/>
                    <a:pt x="54" y="52"/>
                    <a:pt x="0" y="7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1" name="Freeform 86"/>
            <p:cNvSpPr/>
            <p:nvPr/>
          </p:nvSpPr>
          <p:spPr bwMode="auto">
            <a:xfrm>
              <a:off x="6149157" y="2621523"/>
              <a:ext cx="57150" cy="60325"/>
            </a:xfrm>
            <a:custGeom>
              <a:avLst/>
              <a:gdLst>
                <a:gd name="T0" fmla="*/ 52 w 87"/>
                <a:gd name="T1" fmla="*/ 90 h 90"/>
                <a:gd name="T2" fmla="*/ 21 w 87"/>
                <a:gd name="T3" fmla="*/ 11 h 90"/>
                <a:gd name="T4" fmla="*/ 2 w 87"/>
                <a:gd name="T5" fmla="*/ 0 h 90"/>
                <a:gd name="T6" fmla="*/ 52 w 87"/>
                <a:gd name="T7" fmla="*/ 90 h 90"/>
              </a:gdLst>
              <a:ahLst/>
              <a:cxnLst>
                <a:cxn ang="0">
                  <a:pos x="T0" y="T1"/>
                </a:cxn>
                <a:cxn ang="0">
                  <a:pos x="T2" y="T3"/>
                </a:cxn>
                <a:cxn ang="0">
                  <a:pos x="T4" y="T5"/>
                </a:cxn>
                <a:cxn ang="0">
                  <a:pos x="T6" y="T7"/>
                </a:cxn>
              </a:cxnLst>
              <a:rect l="0" t="0" r="r" b="b"/>
              <a:pathLst>
                <a:path w="87" h="90">
                  <a:moveTo>
                    <a:pt x="52" y="90"/>
                  </a:moveTo>
                  <a:cubicBezTo>
                    <a:pt x="52" y="90"/>
                    <a:pt x="87" y="51"/>
                    <a:pt x="21" y="11"/>
                  </a:cubicBezTo>
                  <a:cubicBezTo>
                    <a:pt x="2" y="0"/>
                    <a:pt x="2" y="0"/>
                    <a:pt x="2" y="0"/>
                  </a:cubicBezTo>
                  <a:cubicBezTo>
                    <a:pt x="2" y="0"/>
                    <a:pt x="0" y="77"/>
                    <a:pt x="52" y="9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2" name="Freeform 87"/>
            <p:cNvSpPr/>
            <p:nvPr/>
          </p:nvSpPr>
          <p:spPr bwMode="auto">
            <a:xfrm>
              <a:off x="6112645" y="2664386"/>
              <a:ext cx="47625" cy="74613"/>
            </a:xfrm>
            <a:custGeom>
              <a:avLst/>
              <a:gdLst>
                <a:gd name="T0" fmla="*/ 0 w 72"/>
                <a:gd name="T1" fmla="*/ 8 h 112"/>
                <a:gd name="T2" fmla="*/ 60 w 72"/>
                <a:gd name="T3" fmla="*/ 81 h 112"/>
                <a:gd name="T4" fmla="*/ 72 w 72"/>
                <a:gd name="T5" fmla="*/ 13 h 112"/>
                <a:gd name="T6" fmla="*/ 42 w 72"/>
                <a:gd name="T7" fmla="*/ 44 h 112"/>
                <a:gd name="T8" fmla="*/ 0 w 72"/>
                <a:gd name="T9" fmla="*/ 8 h 112"/>
              </a:gdLst>
              <a:ahLst/>
              <a:cxnLst>
                <a:cxn ang="0">
                  <a:pos x="T0" y="T1"/>
                </a:cxn>
                <a:cxn ang="0">
                  <a:pos x="T2" y="T3"/>
                </a:cxn>
                <a:cxn ang="0">
                  <a:pos x="T4" y="T5"/>
                </a:cxn>
                <a:cxn ang="0">
                  <a:pos x="T6" y="T7"/>
                </a:cxn>
                <a:cxn ang="0">
                  <a:pos x="T8" y="T9"/>
                </a:cxn>
              </a:cxnLst>
              <a:rect l="0" t="0" r="r" b="b"/>
              <a:pathLst>
                <a:path w="72" h="112">
                  <a:moveTo>
                    <a:pt x="0" y="8"/>
                  </a:moveTo>
                  <a:cubicBezTo>
                    <a:pt x="0" y="8"/>
                    <a:pt x="12" y="112"/>
                    <a:pt x="60" y="81"/>
                  </a:cubicBezTo>
                  <a:cubicBezTo>
                    <a:pt x="60" y="81"/>
                    <a:pt x="56" y="34"/>
                    <a:pt x="72" y="13"/>
                  </a:cubicBezTo>
                  <a:cubicBezTo>
                    <a:pt x="72" y="13"/>
                    <a:pt x="61" y="44"/>
                    <a:pt x="42" y="44"/>
                  </a:cubicBezTo>
                  <a:cubicBezTo>
                    <a:pt x="42" y="44"/>
                    <a:pt x="31" y="0"/>
                    <a:pt x="0"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3" name="Freeform 88"/>
            <p:cNvSpPr/>
            <p:nvPr/>
          </p:nvSpPr>
          <p:spPr bwMode="auto">
            <a:xfrm>
              <a:off x="5379220" y="3096186"/>
              <a:ext cx="47625" cy="85725"/>
            </a:xfrm>
            <a:custGeom>
              <a:avLst/>
              <a:gdLst>
                <a:gd name="T0" fmla="*/ 21 w 72"/>
                <a:gd name="T1" fmla="*/ 96 h 129"/>
                <a:gd name="T2" fmla="*/ 72 w 72"/>
                <a:gd name="T3" fmla="*/ 0 h 129"/>
                <a:gd name="T4" fmla="*/ 21 w 72"/>
                <a:gd name="T5" fmla="*/ 96 h 129"/>
              </a:gdLst>
              <a:ahLst/>
              <a:cxnLst>
                <a:cxn ang="0">
                  <a:pos x="T0" y="T1"/>
                </a:cxn>
                <a:cxn ang="0">
                  <a:pos x="T2" y="T3"/>
                </a:cxn>
                <a:cxn ang="0">
                  <a:pos x="T4" y="T5"/>
                </a:cxn>
              </a:cxnLst>
              <a:rect l="0" t="0" r="r" b="b"/>
              <a:pathLst>
                <a:path w="72" h="129">
                  <a:moveTo>
                    <a:pt x="21" y="96"/>
                  </a:moveTo>
                  <a:cubicBezTo>
                    <a:pt x="21" y="96"/>
                    <a:pt x="39" y="129"/>
                    <a:pt x="72" y="0"/>
                  </a:cubicBezTo>
                  <a:cubicBezTo>
                    <a:pt x="72" y="0"/>
                    <a:pt x="0" y="76"/>
                    <a:pt x="21" y="9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4" name="Freeform 89"/>
            <p:cNvSpPr/>
            <p:nvPr/>
          </p:nvSpPr>
          <p:spPr bwMode="auto">
            <a:xfrm>
              <a:off x="5504632" y="2511986"/>
              <a:ext cx="150813" cy="185738"/>
            </a:xfrm>
            <a:custGeom>
              <a:avLst/>
              <a:gdLst>
                <a:gd name="T0" fmla="*/ 168 w 229"/>
                <a:gd name="T1" fmla="*/ 221 h 283"/>
                <a:gd name="T2" fmla="*/ 68 w 229"/>
                <a:gd name="T3" fmla="*/ 195 h 283"/>
                <a:gd name="T4" fmla="*/ 135 w 229"/>
                <a:gd name="T5" fmla="*/ 89 h 283"/>
                <a:gd name="T6" fmla="*/ 189 w 229"/>
                <a:gd name="T7" fmla="*/ 43 h 283"/>
                <a:gd name="T8" fmla="*/ 69 w 229"/>
                <a:gd name="T9" fmla="*/ 94 h 283"/>
                <a:gd name="T10" fmla="*/ 70 w 229"/>
                <a:gd name="T11" fmla="*/ 241 h 283"/>
                <a:gd name="T12" fmla="*/ 166 w 229"/>
                <a:gd name="T13" fmla="*/ 261 h 283"/>
                <a:gd name="T14" fmla="*/ 168 w 229"/>
                <a:gd name="T15" fmla="*/ 221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283">
                  <a:moveTo>
                    <a:pt x="168" y="221"/>
                  </a:moveTo>
                  <a:cubicBezTo>
                    <a:pt x="168" y="221"/>
                    <a:pt x="108" y="271"/>
                    <a:pt x="68" y="195"/>
                  </a:cubicBezTo>
                  <a:cubicBezTo>
                    <a:pt x="68" y="195"/>
                    <a:pt x="39" y="125"/>
                    <a:pt x="135" y="89"/>
                  </a:cubicBezTo>
                  <a:cubicBezTo>
                    <a:pt x="135" y="89"/>
                    <a:pt x="202" y="66"/>
                    <a:pt x="189" y="43"/>
                  </a:cubicBezTo>
                  <a:cubicBezTo>
                    <a:pt x="189" y="43"/>
                    <a:pt x="167" y="0"/>
                    <a:pt x="69" y="94"/>
                  </a:cubicBezTo>
                  <a:cubicBezTo>
                    <a:pt x="69" y="94"/>
                    <a:pt x="0" y="183"/>
                    <a:pt x="70" y="241"/>
                  </a:cubicBezTo>
                  <a:cubicBezTo>
                    <a:pt x="70" y="241"/>
                    <a:pt x="134" y="283"/>
                    <a:pt x="166" y="261"/>
                  </a:cubicBezTo>
                  <a:cubicBezTo>
                    <a:pt x="166" y="261"/>
                    <a:pt x="229" y="194"/>
                    <a:pt x="168" y="22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5" name="Freeform 90"/>
            <p:cNvSpPr/>
            <p:nvPr/>
          </p:nvSpPr>
          <p:spPr bwMode="auto">
            <a:xfrm>
              <a:off x="5655445" y="2502461"/>
              <a:ext cx="66675" cy="52388"/>
            </a:xfrm>
            <a:custGeom>
              <a:avLst/>
              <a:gdLst>
                <a:gd name="T0" fmla="*/ 41 w 101"/>
                <a:gd name="T1" fmla="*/ 16 h 79"/>
                <a:gd name="T2" fmla="*/ 76 w 101"/>
                <a:gd name="T3" fmla="*/ 26 h 79"/>
                <a:gd name="T4" fmla="*/ 3 w 101"/>
                <a:gd name="T5" fmla="*/ 54 h 79"/>
                <a:gd name="T6" fmla="*/ 41 w 101"/>
                <a:gd name="T7" fmla="*/ 16 h 79"/>
              </a:gdLst>
              <a:ahLst/>
              <a:cxnLst>
                <a:cxn ang="0">
                  <a:pos x="T0" y="T1"/>
                </a:cxn>
                <a:cxn ang="0">
                  <a:pos x="T2" y="T3"/>
                </a:cxn>
                <a:cxn ang="0">
                  <a:pos x="T4" y="T5"/>
                </a:cxn>
                <a:cxn ang="0">
                  <a:pos x="T6" y="T7"/>
                </a:cxn>
              </a:cxnLst>
              <a:rect l="0" t="0" r="r" b="b"/>
              <a:pathLst>
                <a:path w="101" h="79">
                  <a:moveTo>
                    <a:pt x="41" y="16"/>
                  </a:moveTo>
                  <a:cubicBezTo>
                    <a:pt x="41" y="16"/>
                    <a:pt x="58" y="0"/>
                    <a:pt x="76" y="26"/>
                  </a:cubicBezTo>
                  <a:cubicBezTo>
                    <a:pt x="76" y="26"/>
                    <a:pt x="101" y="79"/>
                    <a:pt x="3" y="54"/>
                  </a:cubicBezTo>
                  <a:cubicBezTo>
                    <a:pt x="3" y="54"/>
                    <a:pt x="0" y="40"/>
                    <a:pt x="41" y="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6" name="Freeform 91"/>
            <p:cNvSpPr/>
            <p:nvPr/>
          </p:nvSpPr>
          <p:spPr bwMode="auto">
            <a:xfrm>
              <a:off x="4494982" y="2365936"/>
              <a:ext cx="107950" cy="196850"/>
            </a:xfrm>
            <a:custGeom>
              <a:avLst/>
              <a:gdLst>
                <a:gd name="T0" fmla="*/ 7 w 163"/>
                <a:gd name="T1" fmla="*/ 11 h 301"/>
                <a:gd name="T2" fmla="*/ 150 w 163"/>
                <a:gd name="T3" fmla="*/ 117 h 301"/>
                <a:gd name="T4" fmla="*/ 127 w 163"/>
                <a:gd name="T5" fmla="*/ 80 h 301"/>
                <a:gd name="T6" fmla="*/ 96 w 163"/>
                <a:gd name="T7" fmla="*/ 168 h 301"/>
                <a:gd name="T8" fmla="*/ 92 w 163"/>
                <a:gd name="T9" fmla="*/ 171 h 301"/>
                <a:gd name="T10" fmla="*/ 11 w 163"/>
                <a:gd name="T11" fmla="*/ 301 h 301"/>
                <a:gd name="T12" fmla="*/ 85 w 163"/>
                <a:gd name="T13" fmla="*/ 248 h 301"/>
                <a:gd name="T14" fmla="*/ 71 w 163"/>
                <a:gd name="T15" fmla="*/ 178 h 301"/>
                <a:gd name="T16" fmla="*/ 113 w 163"/>
                <a:gd name="T17" fmla="*/ 77 h 301"/>
                <a:gd name="T18" fmla="*/ 26 w 163"/>
                <a:gd name="T19" fmla="*/ 30 h 301"/>
                <a:gd name="T20" fmla="*/ 7 w 163"/>
                <a:gd name="T21" fmla="*/ 1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301">
                  <a:moveTo>
                    <a:pt x="7" y="11"/>
                  </a:moveTo>
                  <a:cubicBezTo>
                    <a:pt x="7" y="11"/>
                    <a:pt x="128" y="0"/>
                    <a:pt x="150" y="117"/>
                  </a:cubicBezTo>
                  <a:cubicBezTo>
                    <a:pt x="127" y="80"/>
                    <a:pt x="127" y="80"/>
                    <a:pt x="127" y="80"/>
                  </a:cubicBezTo>
                  <a:cubicBezTo>
                    <a:pt x="127" y="80"/>
                    <a:pt x="124" y="143"/>
                    <a:pt x="96" y="168"/>
                  </a:cubicBezTo>
                  <a:cubicBezTo>
                    <a:pt x="95" y="169"/>
                    <a:pt x="94" y="170"/>
                    <a:pt x="92" y="171"/>
                  </a:cubicBezTo>
                  <a:cubicBezTo>
                    <a:pt x="61" y="194"/>
                    <a:pt x="163" y="272"/>
                    <a:pt x="11" y="301"/>
                  </a:cubicBezTo>
                  <a:cubicBezTo>
                    <a:pt x="11" y="301"/>
                    <a:pt x="81" y="273"/>
                    <a:pt x="85" y="248"/>
                  </a:cubicBezTo>
                  <a:cubicBezTo>
                    <a:pt x="85" y="248"/>
                    <a:pt x="82" y="201"/>
                    <a:pt x="71" y="178"/>
                  </a:cubicBezTo>
                  <a:cubicBezTo>
                    <a:pt x="71" y="178"/>
                    <a:pt x="123" y="134"/>
                    <a:pt x="113" y="77"/>
                  </a:cubicBezTo>
                  <a:cubicBezTo>
                    <a:pt x="113" y="77"/>
                    <a:pt x="92" y="28"/>
                    <a:pt x="26" y="30"/>
                  </a:cubicBezTo>
                  <a:cubicBezTo>
                    <a:pt x="26" y="30"/>
                    <a:pt x="0" y="32"/>
                    <a:pt x="7" y="1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7" name="Freeform 92"/>
            <p:cNvSpPr/>
            <p:nvPr/>
          </p:nvSpPr>
          <p:spPr bwMode="auto">
            <a:xfrm>
              <a:off x="5363345" y="3285098"/>
              <a:ext cx="46038" cy="60325"/>
            </a:xfrm>
            <a:custGeom>
              <a:avLst/>
              <a:gdLst>
                <a:gd name="T0" fmla="*/ 71 w 71"/>
                <a:gd name="T1" fmla="*/ 14 h 91"/>
                <a:gd name="T2" fmla="*/ 4 w 71"/>
                <a:gd name="T3" fmla="*/ 30 h 91"/>
                <a:gd name="T4" fmla="*/ 10 w 71"/>
                <a:gd name="T5" fmla="*/ 0 h 91"/>
                <a:gd name="T6" fmla="*/ 32 w 71"/>
                <a:gd name="T7" fmla="*/ 22 h 91"/>
                <a:gd name="T8" fmla="*/ 71 w 71"/>
                <a:gd name="T9" fmla="*/ 14 h 91"/>
              </a:gdLst>
              <a:ahLst/>
              <a:cxnLst>
                <a:cxn ang="0">
                  <a:pos x="T0" y="T1"/>
                </a:cxn>
                <a:cxn ang="0">
                  <a:pos x="T2" y="T3"/>
                </a:cxn>
                <a:cxn ang="0">
                  <a:pos x="T4" y="T5"/>
                </a:cxn>
                <a:cxn ang="0">
                  <a:pos x="T6" y="T7"/>
                </a:cxn>
                <a:cxn ang="0">
                  <a:pos x="T8" y="T9"/>
                </a:cxn>
              </a:cxnLst>
              <a:rect l="0" t="0" r="r" b="b"/>
              <a:pathLst>
                <a:path w="71" h="91">
                  <a:moveTo>
                    <a:pt x="71" y="14"/>
                  </a:moveTo>
                  <a:cubicBezTo>
                    <a:pt x="71" y="14"/>
                    <a:pt x="29" y="91"/>
                    <a:pt x="4" y="30"/>
                  </a:cubicBezTo>
                  <a:cubicBezTo>
                    <a:pt x="4" y="30"/>
                    <a:pt x="0" y="6"/>
                    <a:pt x="10" y="0"/>
                  </a:cubicBezTo>
                  <a:cubicBezTo>
                    <a:pt x="10" y="0"/>
                    <a:pt x="24" y="7"/>
                    <a:pt x="32" y="22"/>
                  </a:cubicBezTo>
                  <a:cubicBezTo>
                    <a:pt x="32" y="22"/>
                    <a:pt x="65" y="26"/>
                    <a:pt x="71" y="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8" name="Freeform 93"/>
            <p:cNvSpPr/>
            <p:nvPr/>
          </p:nvSpPr>
          <p:spPr bwMode="auto">
            <a:xfrm>
              <a:off x="5363345" y="3077136"/>
              <a:ext cx="30163" cy="80963"/>
            </a:xfrm>
            <a:custGeom>
              <a:avLst/>
              <a:gdLst>
                <a:gd name="T0" fmla="*/ 24 w 46"/>
                <a:gd name="T1" fmla="*/ 109 h 123"/>
                <a:gd name="T2" fmla="*/ 3 w 46"/>
                <a:gd name="T3" fmla="*/ 0 h 123"/>
                <a:gd name="T4" fmla="*/ 24 w 46"/>
                <a:gd name="T5" fmla="*/ 109 h 123"/>
              </a:gdLst>
              <a:ahLst/>
              <a:cxnLst>
                <a:cxn ang="0">
                  <a:pos x="T0" y="T1"/>
                </a:cxn>
                <a:cxn ang="0">
                  <a:pos x="T2" y="T3"/>
                </a:cxn>
                <a:cxn ang="0">
                  <a:pos x="T4" y="T5"/>
                </a:cxn>
              </a:cxnLst>
              <a:rect l="0" t="0" r="r" b="b"/>
              <a:pathLst>
                <a:path w="46" h="123">
                  <a:moveTo>
                    <a:pt x="24" y="109"/>
                  </a:moveTo>
                  <a:cubicBezTo>
                    <a:pt x="24" y="109"/>
                    <a:pt x="46" y="93"/>
                    <a:pt x="3" y="0"/>
                  </a:cubicBezTo>
                  <a:cubicBezTo>
                    <a:pt x="3" y="0"/>
                    <a:pt x="0" y="123"/>
                    <a:pt x="24" y="10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9" name="Freeform 94"/>
            <p:cNvSpPr/>
            <p:nvPr/>
          </p:nvSpPr>
          <p:spPr bwMode="auto">
            <a:xfrm>
              <a:off x="5330007" y="3046973"/>
              <a:ext cx="41275" cy="122238"/>
            </a:xfrm>
            <a:custGeom>
              <a:avLst/>
              <a:gdLst>
                <a:gd name="T0" fmla="*/ 21 w 62"/>
                <a:gd name="T1" fmla="*/ 131 h 185"/>
                <a:gd name="T2" fmla="*/ 44 w 62"/>
                <a:gd name="T3" fmla="*/ 176 h 185"/>
                <a:gd name="T4" fmla="*/ 27 w 62"/>
                <a:gd name="T5" fmla="*/ 90 h 185"/>
                <a:gd name="T6" fmla="*/ 0 w 62"/>
                <a:gd name="T7" fmla="*/ 0 h 185"/>
                <a:gd name="T8" fmla="*/ 21 w 62"/>
                <a:gd name="T9" fmla="*/ 131 h 185"/>
              </a:gdLst>
              <a:ahLst/>
              <a:cxnLst>
                <a:cxn ang="0">
                  <a:pos x="T0" y="T1"/>
                </a:cxn>
                <a:cxn ang="0">
                  <a:pos x="T2" y="T3"/>
                </a:cxn>
                <a:cxn ang="0">
                  <a:pos x="T4" y="T5"/>
                </a:cxn>
                <a:cxn ang="0">
                  <a:pos x="T6" y="T7"/>
                </a:cxn>
                <a:cxn ang="0">
                  <a:pos x="T8" y="T9"/>
                </a:cxn>
              </a:cxnLst>
              <a:rect l="0" t="0" r="r" b="b"/>
              <a:pathLst>
                <a:path w="62" h="185">
                  <a:moveTo>
                    <a:pt x="21" y="131"/>
                  </a:moveTo>
                  <a:cubicBezTo>
                    <a:pt x="21" y="131"/>
                    <a:pt x="29" y="185"/>
                    <a:pt x="44" y="176"/>
                  </a:cubicBezTo>
                  <a:cubicBezTo>
                    <a:pt x="44" y="176"/>
                    <a:pt x="62" y="181"/>
                    <a:pt x="27" y="90"/>
                  </a:cubicBezTo>
                  <a:cubicBezTo>
                    <a:pt x="0" y="0"/>
                    <a:pt x="0" y="0"/>
                    <a:pt x="0" y="0"/>
                  </a:cubicBezTo>
                  <a:cubicBezTo>
                    <a:pt x="0" y="0"/>
                    <a:pt x="3" y="82"/>
                    <a:pt x="21" y="1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0" name="Freeform 95"/>
            <p:cNvSpPr/>
            <p:nvPr/>
          </p:nvSpPr>
          <p:spPr bwMode="auto">
            <a:xfrm>
              <a:off x="4548957" y="2096061"/>
              <a:ext cx="182563" cy="223838"/>
            </a:xfrm>
            <a:custGeom>
              <a:avLst/>
              <a:gdLst>
                <a:gd name="T0" fmla="*/ 80 w 276"/>
                <a:gd name="T1" fmla="*/ 274 h 340"/>
                <a:gd name="T2" fmla="*/ 183 w 276"/>
                <a:gd name="T3" fmla="*/ 252 h 340"/>
                <a:gd name="T4" fmla="*/ 168 w 276"/>
                <a:gd name="T5" fmla="*/ 94 h 340"/>
                <a:gd name="T6" fmla="*/ 28 w 276"/>
                <a:gd name="T7" fmla="*/ 87 h 340"/>
                <a:gd name="T8" fmla="*/ 16 w 276"/>
                <a:gd name="T9" fmla="*/ 142 h 340"/>
                <a:gd name="T10" fmla="*/ 0 w 276"/>
                <a:gd name="T11" fmla="*/ 130 h 340"/>
                <a:gd name="T12" fmla="*/ 55 w 276"/>
                <a:gd name="T13" fmla="*/ 26 h 340"/>
                <a:gd name="T14" fmla="*/ 216 w 276"/>
                <a:gd name="T15" fmla="*/ 116 h 340"/>
                <a:gd name="T16" fmla="*/ 200 w 276"/>
                <a:gd name="T17" fmla="*/ 286 h 340"/>
                <a:gd name="T18" fmla="*/ 83 w 276"/>
                <a:gd name="T19" fmla="*/ 302 h 340"/>
                <a:gd name="T20" fmla="*/ 80 w 276"/>
                <a:gd name="T21" fmla="*/ 27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40">
                  <a:moveTo>
                    <a:pt x="80" y="274"/>
                  </a:moveTo>
                  <a:cubicBezTo>
                    <a:pt x="80" y="274"/>
                    <a:pt x="154" y="302"/>
                    <a:pt x="183" y="252"/>
                  </a:cubicBezTo>
                  <a:cubicBezTo>
                    <a:pt x="183" y="252"/>
                    <a:pt x="241" y="188"/>
                    <a:pt x="168" y="94"/>
                  </a:cubicBezTo>
                  <a:cubicBezTo>
                    <a:pt x="168" y="94"/>
                    <a:pt x="65" y="0"/>
                    <a:pt x="28" y="87"/>
                  </a:cubicBezTo>
                  <a:cubicBezTo>
                    <a:pt x="28" y="87"/>
                    <a:pt x="20" y="112"/>
                    <a:pt x="16" y="142"/>
                  </a:cubicBezTo>
                  <a:cubicBezTo>
                    <a:pt x="0" y="130"/>
                    <a:pt x="0" y="130"/>
                    <a:pt x="0" y="130"/>
                  </a:cubicBezTo>
                  <a:cubicBezTo>
                    <a:pt x="0" y="130"/>
                    <a:pt x="1" y="49"/>
                    <a:pt x="55" y="26"/>
                  </a:cubicBezTo>
                  <a:cubicBezTo>
                    <a:pt x="55" y="26"/>
                    <a:pt x="167" y="18"/>
                    <a:pt x="216" y="116"/>
                  </a:cubicBezTo>
                  <a:cubicBezTo>
                    <a:pt x="216" y="116"/>
                    <a:pt x="276" y="218"/>
                    <a:pt x="200" y="286"/>
                  </a:cubicBezTo>
                  <a:cubicBezTo>
                    <a:pt x="200" y="286"/>
                    <a:pt x="128" y="340"/>
                    <a:pt x="83" y="302"/>
                  </a:cubicBezTo>
                  <a:cubicBezTo>
                    <a:pt x="83" y="302"/>
                    <a:pt x="54" y="268"/>
                    <a:pt x="80" y="27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1" name="Freeform 96"/>
            <p:cNvSpPr/>
            <p:nvPr/>
          </p:nvSpPr>
          <p:spPr bwMode="auto">
            <a:xfrm>
              <a:off x="4691832" y="2124636"/>
              <a:ext cx="74613" cy="25400"/>
            </a:xfrm>
            <a:custGeom>
              <a:avLst/>
              <a:gdLst>
                <a:gd name="T0" fmla="*/ 97 w 113"/>
                <a:gd name="T1" fmla="*/ 0 h 38"/>
                <a:gd name="T2" fmla="*/ 0 w 113"/>
                <a:gd name="T3" fmla="*/ 38 h 38"/>
                <a:gd name="T4" fmla="*/ 94 w 113"/>
                <a:gd name="T5" fmla="*/ 20 h 38"/>
                <a:gd name="T6" fmla="*/ 97 w 113"/>
                <a:gd name="T7" fmla="*/ 0 h 38"/>
              </a:gdLst>
              <a:ahLst/>
              <a:cxnLst>
                <a:cxn ang="0">
                  <a:pos x="T0" y="T1"/>
                </a:cxn>
                <a:cxn ang="0">
                  <a:pos x="T2" y="T3"/>
                </a:cxn>
                <a:cxn ang="0">
                  <a:pos x="T4" y="T5"/>
                </a:cxn>
                <a:cxn ang="0">
                  <a:pos x="T6" y="T7"/>
                </a:cxn>
              </a:cxnLst>
              <a:rect l="0" t="0" r="r" b="b"/>
              <a:pathLst>
                <a:path w="113" h="38">
                  <a:moveTo>
                    <a:pt x="97" y="0"/>
                  </a:moveTo>
                  <a:cubicBezTo>
                    <a:pt x="97" y="0"/>
                    <a:pt x="64" y="6"/>
                    <a:pt x="0" y="38"/>
                  </a:cubicBezTo>
                  <a:cubicBezTo>
                    <a:pt x="0" y="38"/>
                    <a:pt x="72" y="28"/>
                    <a:pt x="94" y="20"/>
                  </a:cubicBezTo>
                  <a:cubicBezTo>
                    <a:pt x="94" y="20"/>
                    <a:pt x="113" y="11"/>
                    <a:pt x="97"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2" name="Freeform 97"/>
            <p:cNvSpPr/>
            <p:nvPr/>
          </p:nvSpPr>
          <p:spPr bwMode="auto">
            <a:xfrm>
              <a:off x="4339407" y="2377048"/>
              <a:ext cx="203200" cy="185738"/>
            </a:xfrm>
            <a:custGeom>
              <a:avLst/>
              <a:gdLst>
                <a:gd name="T0" fmla="*/ 169 w 309"/>
                <a:gd name="T1" fmla="*/ 0 h 280"/>
                <a:gd name="T2" fmla="*/ 279 w 309"/>
                <a:gd name="T3" fmla="*/ 90 h 280"/>
                <a:gd name="T4" fmla="*/ 270 w 309"/>
                <a:gd name="T5" fmla="*/ 164 h 280"/>
                <a:gd name="T6" fmla="*/ 264 w 309"/>
                <a:gd name="T7" fmla="*/ 156 h 280"/>
                <a:gd name="T8" fmla="*/ 273 w 309"/>
                <a:gd name="T9" fmla="*/ 106 h 280"/>
                <a:gd name="T10" fmla="*/ 117 w 309"/>
                <a:gd name="T11" fmla="*/ 254 h 280"/>
                <a:gd name="T12" fmla="*/ 0 w 309"/>
                <a:gd name="T13" fmla="*/ 189 h 280"/>
                <a:gd name="T14" fmla="*/ 9 w 309"/>
                <a:gd name="T15" fmla="*/ 192 h 280"/>
                <a:gd name="T16" fmla="*/ 111 w 309"/>
                <a:gd name="T17" fmla="*/ 246 h 280"/>
                <a:gd name="T18" fmla="*/ 185 w 309"/>
                <a:gd name="T19" fmla="*/ 234 h 280"/>
                <a:gd name="T20" fmla="*/ 254 w 309"/>
                <a:gd name="T21" fmla="*/ 134 h 280"/>
                <a:gd name="T22" fmla="*/ 168 w 309"/>
                <a:gd name="T23" fmla="*/ 10 h 280"/>
                <a:gd name="T24" fmla="*/ 169 w 309"/>
                <a:gd name="T2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280">
                  <a:moveTo>
                    <a:pt x="169" y="0"/>
                  </a:moveTo>
                  <a:cubicBezTo>
                    <a:pt x="169" y="0"/>
                    <a:pt x="267" y="15"/>
                    <a:pt x="279" y="90"/>
                  </a:cubicBezTo>
                  <a:cubicBezTo>
                    <a:pt x="279" y="90"/>
                    <a:pt x="292" y="132"/>
                    <a:pt x="270" y="164"/>
                  </a:cubicBezTo>
                  <a:cubicBezTo>
                    <a:pt x="270" y="164"/>
                    <a:pt x="258" y="170"/>
                    <a:pt x="264" y="156"/>
                  </a:cubicBezTo>
                  <a:cubicBezTo>
                    <a:pt x="264" y="156"/>
                    <a:pt x="275" y="135"/>
                    <a:pt x="273" y="106"/>
                  </a:cubicBezTo>
                  <a:cubicBezTo>
                    <a:pt x="273" y="106"/>
                    <a:pt x="224" y="280"/>
                    <a:pt x="117" y="254"/>
                  </a:cubicBezTo>
                  <a:cubicBezTo>
                    <a:pt x="117" y="254"/>
                    <a:pt x="0" y="229"/>
                    <a:pt x="0" y="189"/>
                  </a:cubicBezTo>
                  <a:cubicBezTo>
                    <a:pt x="0" y="189"/>
                    <a:pt x="4" y="186"/>
                    <a:pt x="9" y="192"/>
                  </a:cubicBezTo>
                  <a:cubicBezTo>
                    <a:pt x="9" y="192"/>
                    <a:pt x="16" y="222"/>
                    <a:pt x="111" y="246"/>
                  </a:cubicBezTo>
                  <a:cubicBezTo>
                    <a:pt x="111" y="246"/>
                    <a:pt x="145" y="259"/>
                    <a:pt x="185" y="234"/>
                  </a:cubicBezTo>
                  <a:cubicBezTo>
                    <a:pt x="185" y="234"/>
                    <a:pt x="229" y="201"/>
                    <a:pt x="254" y="134"/>
                  </a:cubicBezTo>
                  <a:cubicBezTo>
                    <a:pt x="254" y="134"/>
                    <a:pt x="309" y="40"/>
                    <a:pt x="168" y="10"/>
                  </a:cubicBezTo>
                  <a:cubicBezTo>
                    <a:pt x="168" y="10"/>
                    <a:pt x="154" y="5"/>
                    <a:pt x="169"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3" name="Freeform 98"/>
            <p:cNvSpPr/>
            <p:nvPr/>
          </p:nvSpPr>
          <p:spPr bwMode="auto">
            <a:xfrm>
              <a:off x="4542607" y="2997761"/>
              <a:ext cx="50800" cy="15875"/>
            </a:xfrm>
            <a:custGeom>
              <a:avLst/>
              <a:gdLst>
                <a:gd name="T0" fmla="*/ 32 w 32"/>
                <a:gd name="T1" fmla="*/ 0 h 10"/>
                <a:gd name="T2" fmla="*/ 3 w 32"/>
                <a:gd name="T3" fmla="*/ 4 h 10"/>
                <a:gd name="T4" fmla="*/ 0 w 32"/>
                <a:gd name="T5" fmla="*/ 10 h 10"/>
                <a:gd name="T6" fmla="*/ 31 w 32"/>
                <a:gd name="T7" fmla="*/ 8 h 10"/>
                <a:gd name="T8" fmla="*/ 32 w 32"/>
                <a:gd name="T9" fmla="*/ 0 h 10"/>
              </a:gdLst>
              <a:ahLst/>
              <a:cxnLst>
                <a:cxn ang="0">
                  <a:pos x="T0" y="T1"/>
                </a:cxn>
                <a:cxn ang="0">
                  <a:pos x="T2" y="T3"/>
                </a:cxn>
                <a:cxn ang="0">
                  <a:pos x="T4" y="T5"/>
                </a:cxn>
                <a:cxn ang="0">
                  <a:pos x="T6" y="T7"/>
                </a:cxn>
                <a:cxn ang="0">
                  <a:pos x="T8" y="T9"/>
                </a:cxn>
              </a:cxnLst>
              <a:rect l="0" t="0" r="r" b="b"/>
              <a:pathLst>
                <a:path w="32" h="10">
                  <a:moveTo>
                    <a:pt x="32" y="0"/>
                  </a:moveTo>
                  <a:lnTo>
                    <a:pt x="3" y="4"/>
                  </a:lnTo>
                  <a:lnTo>
                    <a:pt x="0" y="10"/>
                  </a:lnTo>
                  <a:lnTo>
                    <a:pt x="31" y="8"/>
                  </a:lnTo>
                  <a:lnTo>
                    <a:pt x="32" y="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4" name="Line 99"/>
            <p:cNvSpPr>
              <a:spLocks noChangeShapeType="1"/>
            </p:cNvSpPr>
            <p:nvPr/>
          </p:nvSpPr>
          <p:spPr bwMode="auto">
            <a:xfrm flipH="1">
              <a:off x="4418782" y="3000936"/>
              <a:ext cx="85725" cy="14288"/>
            </a:xfrm>
            <a:prstGeom prst="line">
              <a:avLst/>
            </a:prstGeom>
            <a:noFill/>
            <a:ln w="1588" cap="flat">
              <a:solidFill>
                <a:srgbClr val="FFFFFF"/>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155" name="Freeform 100"/>
            <p:cNvSpPr/>
            <p:nvPr/>
          </p:nvSpPr>
          <p:spPr bwMode="auto">
            <a:xfrm>
              <a:off x="4418782" y="3000936"/>
              <a:ext cx="103188" cy="28575"/>
            </a:xfrm>
            <a:custGeom>
              <a:avLst/>
              <a:gdLst>
                <a:gd name="T0" fmla="*/ 0 w 158"/>
                <a:gd name="T1" fmla="*/ 21 h 42"/>
                <a:gd name="T2" fmla="*/ 28 w 158"/>
                <a:gd name="T3" fmla="*/ 41 h 42"/>
                <a:gd name="T4" fmla="*/ 30 w 158"/>
                <a:gd name="T5" fmla="*/ 41 h 42"/>
                <a:gd name="T6" fmla="*/ 121 w 158"/>
                <a:gd name="T7" fmla="*/ 20 h 42"/>
                <a:gd name="T8" fmla="*/ 135 w 158"/>
                <a:gd name="T9" fmla="*/ 0 h 42"/>
              </a:gdLst>
              <a:ahLst/>
              <a:cxnLst>
                <a:cxn ang="0">
                  <a:pos x="T0" y="T1"/>
                </a:cxn>
                <a:cxn ang="0">
                  <a:pos x="T2" y="T3"/>
                </a:cxn>
                <a:cxn ang="0">
                  <a:pos x="T4" y="T5"/>
                </a:cxn>
                <a:cxn ang="0">
                  <a:pos x="T6" y="T7"/>
                </a:cxn>
                <a:cxn ang="0">
                  <a:pos x="T8" y="T9"/>
                </a:cxn>
              </a:cxnLst>
              <a:rect l="0" t="0" r="r" b="b"/>
              <a:pathLst>
                <a:path w="158" h="42">
                  <a:moveTo>
                    <a:pt x="0" y="21"/>
                  </a:moveTo>
                  <a:cubicBezTo>
                    <a:pt x="0" y="21"/>
                    <a:pt x="2" y="40"/>
                    <a:pt x="28" y="41"/>
                  </a:cubicBezTo>
                  <a:cubicBezTo>
                    <a:pt x="29" y="41"/>
                    <a:pt x="30" y="41"/>
                    <a:pt x="30" y="41"/>
                  </a:cubicBezTo>
                  <a:cubicBezTo>
                    <a:pt x="59" y="42"/>
                    <a:pt x="121" y="20"/>
                    <a:pt x="121" y="20"/>
                  </a:cubicBezTo>
                  <a:cubicBezTo>
                    <a:pt x="121" y="20"/>
                    <a:pt x="158" y="6"/>
                    <a:pt x="135" y="0"/>
                  </a:cubicBezTo>
                </a:path>
              </a:pathLst>
            </a:custGeom>
            <a:solidFill>
              <a:schemeClr val="bg1"/>
            </a:solidFill>
            <a:ln w="1588" cap="flat">
              <a:solidFill>
                <a:srgbClr val="FFFFFF"/>
              </a:solidFill>
              <a:prstDash val="solid"/>
              <a:miter lim="800000"/>
            </a:ln>
          </p:spPr>
          <p:txBody>
            <a:bodyPr vert="horz" wrap="square" lIns="91440" tIns="45720" rIns="91440" bIns="45720" numCol="1" anchor="t" anchorCtr="0" compatLnSpc="1"/>
            <a:lstStyle/>
            <a:p>
              <a:endParaRPr lang="zh-CN" altLang="en-US"/>
            </a:p>
          </p:txBody>
        </p:sp>
        <p:sp>
          <p:nvSpPr>
            <p:cNvPr id="156" name="Freeform 101"/>
            <p:cNvSpPr/>
            <p:nvPr/>
          </p:nvSpPr>
          <p:spPr bwMode="auto">
            <a:xfrm>
              <a:off x="5730057" y="2959661"/>
              <a:ext cx="184150" cy="196850"/>
            </a:xfrm>
            <a:custGeom>
              <a:avLst/>
              <a:gdLst>
                <a:gd name="T0" fmla="*/ 239 w 279"/>
                <a:gd name="T1" fmla="*/ 182 h 298"/>
                <a:gd name="T2" fmla="*/ 108 w 279"/>
                <a:gd name="T3" fmla="*/ 69 h 298"/>
                <a:gd name="T4" fmla="*/ 102 w 279"/>
                <a:gd name="T5" fmla="*/ 255 h 298"/>
                <a:gd name="T6" fmla="*/ 74 w 279"/>
                <a:gd name="T7" fmla="*/ 253 h 298"/>
                <a:gd name="T8" fmla="*/ 74 w 279"/>
                <a:gd name="T9" fmla="*/ 68 h 298"/>
                <a:gd name="T10" fmla="*/ 238 w 279"/>
                <a:gd name="T11" fmla="*/ 79 h 298"/>
                <a:gd name="T12" fmla="*/ 239 w 279"/>
                <a:gd name="T13" fmla="*/ 182 h 298"/>
              </a:gdLst>
              <a:ahLst/>
              <a:cxnLst>
                <a:cxn ang="0">
                  <a:pos x="T0" y="T1"/>
                </a:cxn>
                <a:cxn ang="0">
                  <a:pos x="T2" y="T3"/>
                </a:cxn>
                <a:cxn ang="0">
                  <a:pos x="T4" y="T5"/>
                </a:cxn>
                <a:cxn ang="0">
                  <a:pos x="T6" y="T7"/>
                </a:cxn>
                <a:cxn ang="0">
                  <a:pos x="T8" y="T9"/>
                </a:cxn>
                <a:cxn ang="0">
                  <a:pos x="T10" y="T11"/>
                </a:cxn>
                <a:cxn ang="0">
                  <a:pos x="T12" y="T13"/>
                </a:cxn>
              </a:cxnLst>
              <a:rect l="0" t="0" r="r" b="b"/>
              <a:pathLst>
                <a:path w="279" h="298">
                  <a:moveTo>
                    <a:pt x="239" y="182"/>
                  </a:moveTo>
                  <a:cubicBezTo>
                    <a:pt x="239" y="182"/>
                    <a:pt x="277" y="30"/>
                    <a:pt x="108" y="69"/>
                  </a:cubicBezTo>
                  <a:cubicBezTo>
                    <a:pt x="108" y="69"/>
                    <a:pt x="1" y="165"/>
                    <a:pt x="102" y="255"/>
                  </a:cubicBezTo>
                  <a:cubicBezTo>
                    <a:pt x="102" y="255"/>
                    <a:pt x="101" y="298"/>
                    <a:pt x="74" y="253"/>
                  </a:cubicBezTo>
                  <a:cubicBezTo>
                    <a:pt x="74" y="253"/>
                    <a:pt x="0" y="150"/>
                    <a:pt x="74" y="68"/>
                  </a:cubicBezTo>
                  <a:cubicBezTo>
                    <a:pt x="74" y="68"/>
                    <a:pt x="164" y="0"/>
                    <a:pt x="238" y="79"/>
                  </a:cubicBezTo>
                  <a:cubicBezTo>
                    <a:pt x="238" y="79"/>
                    <a:pt x="279" y="124"/>
                    <a:pt x="239" y="18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7" name="Freeform 102"/>
            <p:cNvSpPr/>
            <p:nvPr/>
          </p:nvSpPr>
          <p:spPr bwMode="auto">
            <a:xfrm>
              <a:off x="5814195" y="2894573"/>
              <a:ext cx="138113" cy="115888"/>
            </a:xfrm>
            <a:custGeom>
              <a:avLst/>
              <a:gdLst>
                <a:gd name="T0" fmla="*/ 211 w 211"/>
                <a:gd name="T1" fmla="*/ 176 h 176"/>
                <a:gd name="T2" fmla="*/ 31 w 211"/>
                <a:gd name="T3" fmla="*/ 145 h 176"/>
                <a:gd name="T4" fmla="*/ 0 w 211"/>
                <a:gd name="T5" fmla="*/ 155 h 176"/>
                <a:gd name="T6" fmla="*/ 211 w 211"/>
                <a:gd name="T7" fmla="*/ 176 h 176"/>
              </a:gdLst>
              <a:ahLst/>
              <a:cxnLst>
                <a:cxn ang="0">
                  <a:pos x="T0" y="T1"/>
                </a:cxn>
                <a:cxn ang="0">
                  <a:pos x="T2" y="T3"/>
                </a:cxn>
                <a:cxn ang="0">
                  <a:pos x="T4" y="T5"/>
                </a:cxn>
                <a:cxn ang="0">
                  <a:pos x="T6" y="T7"/>
                </a:cxn>
              </a:cxnLst>
              <a:rect l="0" t="0" r="r" b="b"/>
              <a:pathLst>
                <a:path w="211" h="176">
                  <a:moveTo>
                    <a:pt x="211" y="176"/>
                  </a:moveTo>
                  <a:cubicBezTo>
                    <a:pt x="211" y="176"/>
                    <a:pt x="129" y="63"/>
                    <a:pt x="31" y="145"/>
                  </a:cubicBezTo>
                  <a:cubicBezTo>
                    <a:pt x="0" y="155"/>
                    <a:pt x="0" y="155"/>
                    <a:pt x="0" y="155"/>
                  </a:cubicBezTo>
                  <a:cubicBezTo>
                    <a:pt x="0" y="155"/>
                    <a:pt x="113" y="0"/>
                    <a:pt x="211" y="17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8" name="Freeform 103"/>
            <p:cNvSpPr/>
            <p:nvPr/>
          </p:nvSpPr>
          <p:spPr bwMode="auto">
            <a:xfrm>
              <a:off x="5226820" y="3451786"/>
              <a:ext cx="173038" cy="204788"/>
            </a:xfrm>
            <a:custGeom>
              <a:avLst/>
              <a:gdLst>
                <a:gd name="T0" fmla="*/ 223 w 262"/>
                <a:gd name="T1" fmla="*/ 245 h 311"/>
                <a:gd name="T2" fmla="*/ 68 w 262"/>
                <a:gd name="T3" fmla="*/ 195 h 311"/>
                <a:gd name="T4" fmla="*/ 244 w 262"/>
                <a:gd name="T5" fmla="*/ 23 h 311"/>
                <a:gd name="T6" fmla="*/ 262 w 262"/>
                <a:gd name="T7" fmla="*/ 10 h 311"/>
                <a:gd name="T8" fmla="*/ 121 w 262"/>
                <a:gd name="T9" fmla="*/ 18 h 311"/>
                <a:gd name="T10" fmla="*/ 30 w 262"/>
                <a:gd name="T11" fmla="*/ 201 h 311"/>
                <a:gd name="T12" fmla="*/ 202 w 262"/>
                <a:gd name="T13" fmla="*/ 271 h 311"/>
                <a:gd name="T14" fmla="*/ 223 w 262"/>
                <a:gd name="T15" fmla="*/ 245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311">
                  <a:moveTo>
                    <a:pt x="223" y="245"/>
                  </a:moveTo>
                  <a:cubicBezTo>
                    <a:pt x="223" y="245"/>
                    <a:pt x="88" y="300"/>
                    <a:pt x="68" y="195"/>
                  </a:cubicBezTo>
                  <a:cubicBezTo>
                    <a:pt x="68" y="195"/>
                    <a:pt x="63" y="0"/>
                    <a:pt x="244" y="23"/>
                  </a:cubicBezTo>
                  <a:cubicBezTo>
                    <a:pt x="262" y="10"/>
                    <a:pt x="262" y="10"/>
                    <a:pt x="262" y="10"/>
                  </a:cubicBezTo>
                  <a:cubicBezTo>
                    <a:pt x="262" y="10"/>
                    <a:pt x="157" y="0"/>
                    <a:pt x="121" y="18"/>
                  </a:cubicBezTo>
                  <a:cubicBezTo>
                    <a:pt x="121" y="18"/>
                    <a:pt x="0" y="115"/>
                    <a:pt x="30" y="201"/>
                  </a:cubicBezTo>
                  <a:cubicBezTo>
                    <a:pt x="30" y="201"/>
                    <a:pt x="66" y="311"/>
                    <a:pt x="202" y="271"/>
                  </a:cubicBezTo>
                  <a:lnTo>
                    <a:pt x="223" y="245"/>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9" name="Freeform 104"/>
            <p:cNvSpPr/>
            <p:nvPr/>
          </p:nvSpPr>
          <p:spPr bwMode="auto">
            <a:xfrm>
              <a:off x="3837757" y="1081648"/>
              <a:ext cx="49213" cy="85725"/>
            </a:xfrm>
            <a:custGeom>
              <a:avLst/>
              <a:gdLst>
                <a:gd name="T0" fmla="*/ 30 w 75"/>
                <a:gd name="T1" fmla="*/ 0 h 131"/>
                <a:gd name="T2" fmla="*/ 75 w 75"/>
                <a:gd name="T3" fmla="*/ 107 h 131"/>
                <a:gd name="T4" fmla="*/ 17 w 75"/>
                <a:gd name="T5" fmla="*/ 82 h 131"/>
                <a:gd name="T6" fmla="*/ 30 w 75"/>
                <a:gd name="T7" fmla="*/ 0 h 131"/>
              </a:gdLst>
              <a:ahLst/>
              <a:cxnLst>
                <a:cxn ang="0">
                  <a:pos x="T0" y="T1"/>
                </a:cxn>
                <a:cxn ang="0">
                  <a:pos x="T2" y="T3"/>
                </a:cxn>
                <a:cxn ang="0">
                  <a:pos x="T4" y="T5"/>
                </a:cxn>
                <a:cxn ang="0">
                  <a:pos x="T6" y="T7"/>
                </a:cxn>
              </a:cxnLst>
              <a:rect l="0" t="0" r="r" b="b"/>
              <a:pathLst>
                <a:path w="75" h="131">
                  <a:moveTo>
                    <a:pt x="30" y="0"/>
                  </a:moveTo>
                  <a:cubicBezTo>
                    <a:pt x="30" y="0"/>
                    <a:pt x="35" y="84"/>
                    <a:pt x="75" y="107"/>
                  </a:cubicBezTo>
                  <a:cubicBezTo>
                    <a:pt x="75" y="107"/>
                    <a:pt x="26" y="131"/>
                    <a:pt x="17" y="82"/>
                  </a:cubicBezTo>
                  <a:cubicBezTo>
                    <a:pt x="17" y="82"/>
                    <a:pt x="0" y="13"/>
                    <a:pt x="30"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0" name="Freeform 105"/>
            <p:cNvSpPr/>
            <p:nvPr/>
          </p:nvSpPr>
          <p:spPr bwMode="auto">
            <a:xfrm>
              <a:off x="3872682" y="1040373"/>
              <a:ext cx="142875" cy="217488"/>
            </a:xfrm>
            <a:custGeom>
              <a:avLst/>
              <a:gdLst>
                <a:gd name="T0" fmla="*/ 104 w 217"/>
                <a:gd name="T1" fmla="*/ 316 h 330"/>
                <a:gd name="T2" fmla="*/ 143 w 217"/>
                <a:gd name="T3" fmla="*/ 267 h 330"/>
                <a:gd name="T4" fmla="*/ 155 w 217"/>
                <a:gd name="T5" fmla="*/ 69 h 330"/>
                <a:gd name="T6" fmla="*/ 15 w 217"/>
                <a:gd name="T7" fmla="*/ 116 h 330"/>
                <a:gd name="T8" fmla="*/ 0 w 217"/>
                <a:gd name="T9" fmla="*/ 117 h 330"/>
                <a:gd name="T10" fmla="*/ 149 w 217"/>
                <a:gd name="T11" fmla="*/ 50 h 330"/>
                <a:gd name="T12" fmla="*/ 169 w 217"/>
                <a:gd name="T13" fmla="*/ 213 h 330"/>
                <a:gd name="T14" fmla="*/ 114 w 217"/>
                <a:gd name="T15" fmla="*/ 323 h 330"/>
                <a:gd name="T16" fmla="*/ 104 w 217"/>
                <a:gd name="T17" fmla="*/ 31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330">
                  <a:moveTo>
                    <a:pt x="104" y="316"/>
                  </a:moveTo>
                  <a:cubicBezTo>
                    <a:pt x="104" y="316"/>
                    <a:pt x="120" y="321"/>
                    <a:pt x="143" y="267"/>
                  </a:cubicBezTo>
                  <a:cubicBezTo>
                    <a:pt x="143" y="267"/>
                    <a:pt x="211" y="138"/>
                    <a:pt x="155" y="69"/>
                  </a:cubicBezTo>
                  <a:cubicBezTo>
                    <a:pt x="155" y="69"/>
                    <a:pt x="109" y="11"/>
                    <a:pt x="15" y="116"/>
                  </a:cubicBezTo>
                  <a:cubicBezTo>
                    <a:pt x="0" y="117"/>
                    <a:pt x="0" y="117"/>
                    <a:pt x="0" y="117"/>
                  </a:cubicBezTo>
                  <a:cubicBezTo>
                    <a:pt x="0" y="117"/>
                    <a:pt x="89" y="0"/>
                    <a:pt x="149" y="50"/>
                  </a:cubicBezTo>
                  <a:cubicBezTo>
                    <a:pt x="149" y="50"/>
                    <a:pt x="217" y="105"/>
                    <a:pt x="169" y="213"/>
                  </a:cubicBezTo>
                  <a:cubicBezTo>
                    <a:pt x="169" y="213"/>
                    <a:pt x="138" y="305"/>
                    <a:pt x="114" y="323"/>
                  </a:cubicBezTo>
                  <a:cubicBezTo>
                    <a:pt x="114" y="323"/>
                    <a:pt x="99" y="330"/>
                    <a:pt x="104" y="3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1" name="Freeform 106"/>
            <p:cNvSpPr/>
            <p:nvPr/>
          </p:nvSpPr>
          <p:spPr bwMode="auto">
            <a:xfrm>
              <a:off x="4718820" y="2192898"/>
              <a:ext cx="38100" cy="14288"/>
            </a:xfrm>
            <a:custGeom>
              <a:avLst/>
              <a:gdLst>
                <a:gd name="T0" fmla="*/ 59 w 59"/>
                <a:gd name="T1" fmla="*/ 3 h 22"/>
                <a:gd name="T2" fmla="*/ 0 w 59"/>
                <a:gd name="T3" fmla="*/ 15 h 22"/>
                <a:gd name="T4" fmla="*/ 59 w 59"/>
                <a:gd name="T5" fmla="*/ 3 h 22"/>
              </a:gdLst>
              <a:ahLst/>
              <a:cxnLst>
                <a:cxn ang="0">
                  <a:pos x="T0" y="T1"/>
                </a:cxn>
                <a:cxn ang="0">
                  <a:pos x="T2" y="T3"/>
                </a:cxn>
                <a:cxn ang="0">
                  <a:pos x="T4" y="T5"/>
                </a:cxn>
              </a:cxnLst>
              <a:rect l="0" t="0" r="r" b="b"/>
              <a:pathLst>
                <a:path w="59" h="22">
                  <a:moveTo>
                    <a:pt x="59" y="3"/>
                  </a:moveTo>
                  <a:cubicBezTo>
                    <a:pt x="59" y="3"/>
                    <a:pt x="17" y="22"/>
                    <a:pt x="0" y="15"/>
                  </a:cubicBezTo>
                  <a:cubicBezTo>
                    <a:pt x="0" y="15"/>
                    <a:pt x="5" y="0"/>
                    <a:pt x="59" y="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2" name="Freeform 107"/>
            <p:cNvSpPr/>
            <p:nvPr/>
          </p:nvSpPr>
          <p:spPr bwMode="auto">
            <a:xfrm>
              <a:off x="4475932" y="2072248"/>
              <a:ext cx="38100" cy="50800"/>
            </a:xfrm>
            <a:custGeom>
              <a:avLst/>
              <a:gdLst>
                <a:gd name="T0" fmla="*/ 58 w 58"/>
                <a:gd name="T1" fmla="*/ 40 h 77"/>
                <a:gd name="T2" fmla="*/ 0 w 58"/>
                <a:gd name="T3" fmla="*/ 57 h 77"/>
                <a:gd name="T4" fmla="*/ 31 w 58"/>
                <a:gd name="T5" fmla="*/ 24 h 77"/>
                <a:gd name="T6" fmla="*/ 58 w 58"/>
                <a:gd name="T7" fmla="*/ 40 h 77"/>
              </a:gdLst>
              <a:ahLst/>
              <a:cxnLst>
                <a:cxn ang="0">
                  <a:pos x="T0" y="T1"/>
                </a:cxn>
                <a:cxn ang="0">
                  <a:pos x="T2" y="T3"/>
                </a:cxn>
                <a:cxn ang="0">
                  <a:pos x="T4" y="T5"/>
                </a:cxn>
                <a:cxn ang="0">
                  <a:pos x="T6" y="T7"/>
                </a:cxn>
              </a:cxnLst>
              <a:rect l="0" t="0" r="r" b="b"/>
              <a:pathLst>
                <a:path w="58" h="77">
                  <a:moveTo>
                    <a:pt x="58" y="40"/>
                  </a:moveTo>
                  <a:cubicBezTo>
                    <a:pt x="58" y="40"/>
                    <a:pt x="39" y="77"/>
                    <a:pt x="0" y="57"/>
                  </a:cubicBezTo>
                  <a:cubicBezTo>
                    <a:pt x="0" y="57"/>
                    <a:pt x="29" y="45"/>
                    <a:pt x="31" y="24"/>
                  </a:cubicBezTo>
                  <a:cubicBezTo>
                    <a:pt x="31" y="24"/>
                    <a:pt x="52" y="0"/>
                    <a:pt x="58" y="4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3" name="Freeform 108"/>
            <p:cNvSpPr/>
            <p:nvPr/>
          </p:nvSpPr>
          <p:spPr bwMode="auto">
            <a:xfrm>
              <a:off x="4715645" y="2137336"/>
              <a:ext cx="39688" cy="39688"/>
            </a:xfrm>
            <a:custGeom>
              <a:avLst/>
              <a:gdLst>
                <a:gd name="T0" fmla="*/ 0 w 60"/>
                <a:gd name="T1" fmla="*/ 59 h 59"/>
                <a:gd name="T2" fmla="*/ 60 w 60"/>
                <a:gd name="T3" fmla="*/ 33 h 59"/>
                <a:gd name="T4" fmla="*/ 0 w 60"/>
                <a:gd name="T5" fmla="*/ 59 h 59"/>
              </a:gdLst>
              <a:ahLst/>
              <a:cxnLst>
                <a:cxn ang="0">
                  <a:pos x="T0" y="T1"/>
                </a:cxn>
                <a:cxn ang="0">
                  <a:pos x="T2" y="T3"/>
                </a:cxn>
                <a:cxn ang="0">
                  <a:pos x="T4" y="T5"/>
                </a:cxn>
              </a:cxnLst>
              <a:rect l="0" t="0" r="r" b="b"/>
              <a:pathLst>
                <a:path w="60" h="59">
                  <a:moveTo>
                    <a:pt x="0" y="59"/>
                  </a:moveTo>
                  <a:cubicBezTo>
                    <a:pt x="0" y="59"/>
                    <a:pt x="43" y="49"/>
                    <a:pt x="60" y="33"/>
                  </a:cubicBezTo>
                  <a:cubicBezTo>
                    <a:pt x="60" y="33"/>
                    <a:pt x="54" y="0"/>
                    <a:pt x="0" y="5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4" name="Freeform 109"/>
            <p:cNvSpPr/>
            <p:nvPr/>
          </p:nvSpPr>
          <p:spPr bwMode="auto">
            <a:xfrm>
              <a:off x="4672782" y="2013511"/>
              <a:ext cx="25400" cy="60325"/>
            </a:xfrm>
            <a:custGeom>
              <a:avLst/>
              <a:gdLst>
                <a:gd name="T0" fmla="*/ 14 w 40"/>
                <a:gd name="T1" fmla="*/ 92 h 92"/>
                <a:gd name="T2" fmla="*/ 13 w 40"/>
                <a:gd name="T3" fmla="*/ 21 h 92"/>
                <a:gd name="T4" fmla="*/ 14 w 40"/>
                <a:gd name="T5" fmla="*/ 92 h 92"/>
              </a:gdLst>
              <a:ahLst/>
              <a:cxnLst>
                <a:cxn ang="0">
                  <a:pos x="T0" y="T1"/>
                </a:cxn>
                <a:cxn ang="0">
                  <a:pos x="T2" y="T3"/>
                </a:cxn>
                <a:cxn ang="0">
                  <a:pos x="T4" y="T5"/>
                </a:cxn>
              </a:cxnLst>
              <a:rect l="0" t="0" r="r" b="b"/>
              <a:pathLst>
                <a:path w="40" h="92">
                  <a:moveTo>
                    <a:pt x="14" y="92"/>
                  </a:moveTo>
                  <a:cubicBezTo>
                    <a:pt x="14" y="92"/>
                    <a:pt x="0" y="61"/>
                    <a:pt x="13" y="21"/>
                  </a:cubicBezTo>
                  <a:cubicBezTo>
                    <a:pt x="13" y="21"/>
                    <a:pt x="40" y="0"/>
                    <a:pt x="14" y="9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5" name="Freeform 110"/>
            <p:cNvSpPr/>
            <p:nvPr/>
          </p:nvSpPr>
          <p:spPr bwMode="auto">
            <a:xfrm>
              <a:off x="4631507" y="2288148"/>
              <a:ext cx="190500" cy="163513"/>
            </a:xfrm>
            <a:custGeom>
              <a:avLst/>
              <a:gdLst>
                <a:gd name="T0" fmla="*/ 0 w 289"/>
                <a:gd name="T1" fmla="*/ 147 h 247"/>
                <a:gd name="T2" fmla="*/ 204 w 289"/>
                <a:gd name="T3" fmla="*/ 108 h 247"/>
                <a:gd name="T4" fmla="*/ 103 w 289"/>
                <a:gd name="T5" fmla="*/ 36 h 247"/>
                <a:gd name="T6" fmla="*/ 50 w 289"/>
                <a:gd name="T7" fmla="*/ 8 h 247"/>
                <a:gd name="T8" fmla="*/ 247 w 289"/>
                <a:gd name="T9" fmla="*/ 90 h 247"/>
                <a:gd name="T10" fmla="*/ 0 w 289"/>
                <a:gd name="T11" fmla="*/ 147 h 247"/>
              </a:gdLst>
              <a:ahLst/>
              <a:cxnLst>
                <a:cxn ang="0">
                  <a:pos x="T0" y="T1"/>
                </a:cxn>
                <a:cxn ang="0">
                  <a:pos x="T2" y="T3"/>
                </a:cxn>
                <a:cxn ang="0">
                  <a:pos x="T4" y="T5"/>
                </a:cxn>
                <a:cxn ang="0">
                  <a:pos x="T6" y="T7"/>
                </a:cxn>
                <a:cxn ang="0">
                  <a:pos x="T8" y="T9"/>
                </a:cxn>
                <a:cxn ang="0">
                  <a:pos x="T10" y="T11"/>
                </a:cxn>
              </a:cxnLst>
              <a:rect l="0" t="0" r="r" b="b"/>
              <a:pathLst>
                <a:path w="289" h="247">
                  <a:moveTo>
                    <a:pt x="0" y="147"/>
                  </a:moveTo>
                  <a:cubicBezTo>
                    <a:pt x="0" y="147"/>
                    <a:pt x="194" y="197"/>
                    <a:pt x="204" y="108"/>
                  </a:cubicBezTo>
                  <a:cubicBezTo>
                    <a:pt x="204" y="108"/>
                    <a:pt x="203" y="48"/>
                    <a:pt x="103" y="36"/>
                  </a:cubicBezTo>
                  <a:cubicBezTo>
                    <a:pt x="103" y="36"/>
                    <a:pt x="54" y="32"/>
                    <a:pt x="50" y="8"/>
                  </a:cubicBezTo>
                  <a:cubicBezTo>
                    <a:pt x="50" y="8"/>
                    <a:pt x="214" y="0"/>
                    <a:pt x="247" y="90"/>
                  </a:cubicBezTo>
                  <a:cubicBezTo>
                    <a:pt x="247" y="90"/>
                    <a:pt x="289" y="247"/>
                    <a:pt x="0" y="14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6" name="Freeform 111"/>
            <p:cNvSpPr/>
            <p:nvPr/>
          </p:nvSpPr>
          <p:spPr bwMode="auto">
            <a:xfrm>
              <a:off x="5379220" y="3018398"/>
              <a:ext cx="179388" cy="125413"/>
            </a:xfrm>
            <a:custGeom>
              <a:avLst/>
              <a:gdLst>
                <a:gd name="T0" fmla="*/ 228 w 272"/>
                <a:gd name="T1" fmla="*/ 176 h 192"/>
                <a:gd name="T2" fmla="*/ 212 w 272"/>
                <a:gd name="T3" fmla="*/ 63 h 192"/>
                <a:gd name="T4" fmla="*/ 0 w 272"/>
                <a:gd name="T5" fmla="*/ 152 h 192"/>
                <a:gd name="T6" fmla="*/ 50 w 272"/>
                <a:gd name="T7" fmla="*/ 124 h 192"/>
                <a:gd name="T8" fmla="*/ 178 w 272"/>
                <a:gd name="T9" fmla="*/ 76 h 192"/>
                <a:gd name="T10" fmla="*/ 205 w 272"/>
                <a:gd name="T11" fmla="*/ 148 h 192"/>
                <a:gd name="T12" fmla="*/ 228 w 272"/>
                <a:gd name="T13" fmla="*/ 176 h 192"/>
              </a:gdLst>
              <a:ahLst/>
              <a:cxnLst>
                <a:cxn ang="0">
                  <a:pos x="T0" y="T1"/>
                </a:cxn>
                <a:cxn ang="0">
                  <a:pos x="T2" y="T3"/>
                </a:cxn>
                <a:cxn ang="0">
                  <a:pos x="T4" y="T5"/>
                </a:cxn>
                <a:cxn ang="0">
                  <a:pos x="T6" y="T7"/>
                </a:cxn>
                <a:cxn ang="0">
                  <a:pos x="T8" y="T9"/>
                </a:cxn>
                <a:cxn ang="0">
                  <a:pos x="T10" y="T11"/>
                </a:cxn>
                <a:cxn ang="0">
                  <a:pos x="T12" y="T13"/>
                </a:cxn>
              </a:cxnLst>
              <a:rect l="0" t="0" r="r" b="b"/>
              <a:pathLst>
                <a:path w="272" h="192">
                  <a:moveTo>
                    <a:pt x="228" y="176"/>
                  </a:moveTo>
                  <a:cubicBezTo>
                    <a:pt x="228" y="176"/>
                    <a:pt x="272" y="122"/>
                    <a:pt x="212" y="63"/>
                  </a:cubicBezTo>
                  <a:cubicBezTo>
                    <a:pt x="212" y="63"/>
                    <a:pt x="52" y="0"/>
                    <a:pt x="0" y="152"/>
                  </a:cubicBezTo>
                  <a:cubicBezTo>
                    <a:pt x="0" y="152"/>
                    <a:pt x="17" y="166"/>
                    <a:pt x="50" y="124"/>
                  </a:cubicBezTo>
                  <a:cubicBezTo>
                    <a:pt x="50" y="124"/>
                    <a:pt x="115" y="53"/>
                    <a:pt x="178" y="76"/>
                  </a:cubicBezTo>
                  <a:cubicBezTo>
                    <a:pt x="178" y="76"/>
                    <a:pt x="234" y="76"/>
                    <a:pt x="205" y="148"/>
                  </a:cubicBezTo>
                  <a:cubicBezTo>
                    <a:pt x="205" y="148"/>
                    <a:pt x="200" y="192"/>
                    <a:pt x="228" y="17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7" name="Freeform 112"/>
            <p:cNvSpPr/>
            <p:nvPr/>
          </p:nvSpPr>
          <p:spPr bwMode="auto">
            <a:xfrm>
              <a:off x="5199832" y="2983473"/>
              <a:ext cx="131763" cy="125413"/>
            </a:xfrm>
            <a:custGeom>
              <a:avLst/>
              <a:gdLst>
                <a:gd name="T0" fmla="*/ 199 w 199"/>
                <a:gd name="T1" fmla="*/ 171 h 190"/>
                <a:gd name="T2" fmla="*/ 24 w 199"/>
                <a:gd name="T3" fmla="*/ 150 h 190"/>
                <a:gd name="T4" fmla="*/ 0 w 199"/>
                <a:gd name="T5" fmla="*/ 124 h 190"/>
                <a:gd name="T6" fmla="*/ 91 w 199"/>
                <a:gd name="T7" fmla="*/ 58 h 190"/>
                <a:gd name="T8" fmla="*/ 199 w 199"/>
                <a:gd name="T9" fmla="*/ 171 h 190"/>
              </a:gdLst>
              <a:ahLst/>
              <a:cxnLst>
                <a:cxn ang="0">
                  <a:pos x="T0" y="T1"/>
                </a:cxn>
                <a:cxn ang="0">
                  <a:pos x="T2" y="T3"/>
                </a:cxn>
                <a:cxn ang="0">
                  <a:pos x="T4" y="T5"/>
                </a:cxn>
                <a:cxn ang="0">
                  <a:pos x="T6" y="T7"/>
                </a:cxn>
                <a:cxn ang="0">
                  <a:pos x="T8" y="T9"/>
                </a:cxn>
              </a:cxnLst>
              <a:rect l="0" t="0" r="r" b="b"/>
              <a:pathLst>
                <a:path w="199" h="190">
                  <a:moveTo>
                    <a:pt x="199" y="171"/>
                  </a:moveTo>
                  <a:cubicBezTo>
                    <a:pt x="199" y="171"/>
                    <a:pt x="100" y="0"/>
                    <a:pt x="24" y="150"/>
                  </a:cubicBezTo>
                  <a:cubicBezTo>
                    <a:pt x="24" y="150"/>
                    <a:pt x="0" y="190"/>
                    <a:pt x="0" y="124"/>
                  </a:cubicBezTo>
                  <a:cubicBezTo>
                    <a:pt x="0" y="124"/>
                    <a:pt x="21" y="45"/>
                    <a:pt x="91" y="58"/>
                  </a:cubicBezTo>
                  <a:cubicBezTo>
                    <a:pt x="91" y="58"/>
                    <a:pt x="178" y="66"/>
                    <a:pt x="199" y="17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8" name="Freeform 113"/>
            <p:cNvSpPr/>
            <p:nvPr/>
          </p:nvSpPr>
          <p:spPr bwMode="auto">
            <a:xfrm>
              <a:off x="5345882" y="3027923"/>
              <a:ext cx="47625" cy="41275"/>
            </a:xfrm>
            <a:custGeom>
              <a:avLst/>
              <a:gdLst>
                <a:gd name="T0" fmla="*/ 38 w 72"/>
                <a:gd name="T1" fmla="*/ 0 h 62"/>
                <a:gd name="T2" fmla="*/ 72 w 72"/>
                <a:gd name="T3" fmla="*/ 28 h 62"/>
                <a:gd name="T4" fmla="*/ 25 w 72"/>
                <a:gd name="T5" fmla="*/ 33 h 62"/>
                <a:gd name="T6" fmla="*/ 38 w 72"/>
                <a:gd name="T7" fmla="*/ 0 h 62"/>
              </a:gdLst>
              <a:ahLst/>
              <a:cxnLst>
                <a:cxn ang="0">
                  <a:pos x="T0" y="T1"/>
                </a:cxn>
                <a:cxn ang="0">
                  <a:pos x="T2" y="T3"/>
                </a:cxn>
                <a:cxn ang="0">
                  <a:pos x="T4" y="T5"/>
                </a:cxn>
                <a:cxn ang="0">
                  <a:pos x="T6" y="T7"/>
                </a:cxn>
              </a:cxnLst>
              <a:rect l="0" t="0" r="r" b="b"/>
              <a:pathLst>
                <a:path w="72" h="62">
                  <a:moveTo>
                    <a:pt x="38" y="0"/>
                  </a:moveTo>
                  <a:cubicBezTo>
                    <a:pt x="38" y="0"/>
                    <a:pt x="40" y="38"/>
                    <a:pt x="72" y="28"/>
                  </a:cubicBezTo>
                  <a:cubicBezTo>
                    <a:pt x="72" y="28"/>
                    <a:pt x="55" y="62"/>
                    <a:pt x="25" y="33"/>
                  </a:cubicBezTo>
                  <a:cubicBezTo>
                    <a:pt x="25" y="33"/>
                    <a:pt x="0" y="7"/>
                    <a:pt x="38"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9" name="Freeform 114"/>
            <p:cNvSpPr/>
            <p:nvPr/>
          </p:nvSpPr>
          <p:spPr bwMode="auto">
            <a:xfrm>
              <a:off x="5398270" y="3029511"/>
              <a:ext cx="34925" cy="28575"/>
            </a:xfrm>
            <a:custGeom>
              <a:avLst/>
              <a:gdLst>
                <a:gd name="T0" fmla="*/ 33 w 54"/>
                <a:gd name="T1" fmla="*/ 43 h 43"/>
                <a:gd name="T2" fmla="*/ 30 w 54"/>
                <a:gd name="T3" fmla="*/ 0 h 43"/>
                <a:gd name="T4" fmla="*/ 33 w 54"/>
                <a:gd name="T5" fmla="*/ 43 h 43"/>
              </a:gdLst>
              <a:ahLst/>
              <a:cxnLst>
                <a:cxn ang="0">
                  <a:pos x="T0" y="T1"/>
                </a:cxn>
                <a:cxn ang="0">
                  <a:pos x="T2" y="T3"/>
                </a:cxn>
                <a:cxn ang="0">
                  <a:pos x="T4" y="T5"/>
                </a:cxn>
              </a:cxnLst>
              <a:rect l="0" t="0" r="r" b="b"/>
              <a:pathLst>
                <a:path w="54" h="43">
                  <a:moveTo>
                    <a:pt x="33" y="43"/>
                  </a:moveTo>
                  <a:cubicBezTo>
                    <a:pt x="33" y="43"/>
                    <a:pt x="54" y="33"/>
                    <a:pt x="30" y="0"/>
                  </a:cubicBezTo>
                  <a:cubicBezTo>
                    <a:pt x="30" y="0"/>
                    <a:pt x="0" y="31"/>
                    <a:pt x="33" y="4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0" name="Freeform 115"/>
            <p:cNvSpPr/>
            <p:nvPr/>
          </p:nvSpPr>
          <p:spPr bwMode="auto">
            <a:xfrm>
              <a:off x="7363595" y="1424548"/>
              <a:ext cx="79375" cy="84138"/>
            </a:xfrm>
            <a:custGeom>
              <a:avLst/>
              <a:gdLst>
                <a:gd name="T0" fmla="*/ 0 w 119"/>
                <a:gd name="T1" fmla="*/ 100 h 127"/>
                <a:gd name="T2" fmla="*/ 61 w 119"/>
                <a:gd name="T3" fmla="*/ 60 h 127"/>
                <a:gd name="T4" fmla="*/ 109 w 119"/>
                <a:gd name="T5" fmla="*/ 59 h 127"/>
                <a:gd name="T6" fmla="*/ 69 w 119"/>
                <a:gd name="T7" fmla="*/ 127 h 127"/>
                <a:gd name="T8" fmla="*/ 0 w 119"/>
                <a:gd name="T9" fmla="*/ 100 h 127"/>
              </a:gdLst>
              <a:ahLst/>
              <a:cxnLst>
                <a:cxn ang="0">
                  <a:pos x="T0" y="T1"/>
                </a:cxn>
                <a:cxn ang="0">
                  <a:pos x="T2" y="T3"/>
                </a:cxn>
                <a:cxn ang="0">
                  <a:pos x="T4" y="T5"/>
                </a:cxn>
                <a:cxn ang="0">
                  <a:pos x="T6" y="T7"/>
                </a:cxn>
                <a:cxn ang="0">
                  <a:pos x="T8" y="T9"/>
                </a:cxn>
              </a:cxnLst>
              <a:rect l="0" t="0" r="r" b="b"/>
              <a:pathLst>
                <a:path w="119" h="127">
                  <a:moveTo>
                    <a:pt x="0" y="100"/>
                  </a:moveTo>
                  <a:cubicBezTo>
                    <a:pt x="0" y="100"/>
                    <a:pt x="41" y="106"/>
                    <a:pt x="61" y="60"/>
                  </a:cubicBezTo>
                  <a:cubicBezTo>
                    <a:pt x="61" y="60"/>
                    <a:pt x="72" y="0"/>
                    <a:pt x="109" y="59"/>
                  </a:cubicBezTo>
                  <a:cubicBezTo>
                    <a:pt x="109" y="59"/>
                    <a:pt x="119" y="124"/>
                    <a:pt x="69" y="127"/>
                  </a:cubicBezTo>
                  <a:lnTo>
                    <a:pt x="0" y="10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1" name="Freeform 116"/>
            <p:cNvSpPr/>
            <p:nvPr/>
          </p:nvSpPr>
          <p:spPr bwMode="auto">
            <a:xfrm>
              <a:off x="7701732" y="1262623"/>
              <a:ext cx="61913" cy="85725"/>
            </a:xfrm>
            <a:custGeom>
              <a:avLst/>
              <a:gdLst>
                <a:gd name="T0" fmla="*/ 93 w 93"/>
                <a:gd name="T1" fmla="*/ 23 h 130"/>
                <a:gd name="T2" fmla="*/ 26 w 93"/>
                <a:gd name="T3" fmla="*/ 23 h 130"/>
                <a:gd name="T4" fmla="*/ 4 w 93"/>
                <a:gd name="T5" fmla="*/ 91 h 130"/>
                <a:gd name="T6" fmla="*/ 62 w 93"/>
                <a:gd name="T7" fmla="*/ 111 h 130"/>
                <a:gd name="T8" fmla="*/ 81 w 93"/>
                <a:gd name="T9" fmla="*/ 67 h 130"/>
                <a:gd name="T10" fmla="*/ 93 w 93"/>
                <a:gd name="T11" fmla="*/ 23 h 130"/>
              </a:gdLst>
              <a:ahLst/>
              <a:cxnLst>
                <a:cxn ang="0">
                  <a:pos x="T0" y="T1"/>
                </a:cxn>
                <a:cxn ang="0">
                  <a:pos x="T2" y="T3"/>
                </a:cxn>
                <a:cxn ang="0">
                  <a:pos x="T4" y="T5"/>
                </a:cxn>
                <a:cxn ang="0">
                  <a:pos x="T6" y="T7"/>
                </a:cxn>
                <a:cxn ang="0">
                  <a:pos x="T8" y="T9"/>
                </a:cxn>
                <a:cxn ang="0">
                  <a:pos x="T10" y="T11"/>
                </a:cxn>
              </a:cxnLst>
              <a:rect l="0" t="0" r="r" b="b"/>
              <a:pathLst>
                <a:path w="93" h="130">
                  <a:moveTo>
                    <a:pt x="93" y="23"/>
                  </a:moveTo>
                  <a:cubicBezTo>
                    <a:pt x="93" y="23"/>
                    <a:pt x="39" y="64"/>
                    <a:pt x="26" y="23"/>
                  </a:cubicBezTo>
                  <a:cubicBezTo>
                    <a:pt x="26" y="23"/>
                    <a:pt x="0" y="0"/>
                    <a:pt x="4" y="91"/>
                  </a:cubicBezTo>
                  <a:cubicBezTo>
                    <a:pt x="4" y="91"/>
                    <a:pt x="21" y="130"/>
                    <a:pt x="62" y="111"/>
                  </a:cubicBezTo>
                  <a:cubicBezTo>
                    <a:pt x="62" y="111"/>
                    <a:pt x="82" y="90"/>
                    <a:pt x="81" y="67"/>
                  </a:cubicBezTo>
                  <a:cubicBezTo>
                    <a:pt x="81" y="67"/>
                    <a:pt x="84" y="32"/>
                    <a:pt x="93"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2" name="Freeform 117"/>
            <p:cNvSpPr/>
            <p:nvPr/>
          </p:nvSpPr>
          <p:spPr bwMode="auto">
            <a:xfrm>
              <a:off x="7477895" y="1410261"/>
              <a:ext cx="85725" cy="33338"/>
            </a:xfrm>
            <a:custGeom>
              <a:avLst/>
              <a:gdLst>
                <a:gd name="T0" fmla="*/ 100 w 130"/>
                <a:gd name="T1" fmla="*/ 3 h 51"/>
                <a:gd name="T2" fmla="*/ 20 w 130"/>
                <a:gd name="T3" fmla="*/ 13 h 51"/>
                <a:gd name="T4" fmla="*/ 0 w 130"/>
                <a:gd name="T5" fmla="*/ 16 h 51"/>
                <a:gd name="T6" fmla="*/ 72 w 130"/>
                <a:gd name="T7" fmla="*/ 30 h 51"/>
                <a:gd name="T8" fmla="*/ 100 w 130"/>
                <a:gd name="T9" fmla="*/ 3 h 51"/>
              </a:gdLst>
              <a:ahLst/>
              <a:cxnLst>
                <a:cxn ang="0">
                  <a:pos x="T0" y="T1"/>
                </a:cxn>
                <a:cxn ang="0">
                  <a:pos x="T2" y="T3"/>
                </a:cxn>
                <a:cxn ang="0">
                  <a:pos x="T4" y="T5"/>
                </a:cxn>
                <a:cxn ang="0">
                  <a:pos x="T6" y="T7"/>
                </a:cxn>
                <a:cxn ang="0">
                  <a:pos x="T8" y="T9"/>
                </a:cxn>
              </a:cxnLst>
              <a:rect l="0" t="0" r="r" b="b"/>
              <a:pathLst>
                <a:path w="130" h="51">
                  <a:moveTo>
                    <a:pt x="100" y="3"/>
                  </a:moveTo>
                  <a:cubicBezTo>
                    <a:pt x="100" y="3"/>
                    <a:pt x="45" y="32"/>
                    <a:pt x="20" y="13"/>
                  </a:cubicBezTo>
                  <a:cubicBezTo>
                    <a:pt x="20" y="13"/>
                    <a:pt x="10" y="0"/>
                    <a:pt x="0" y="16"/>
                  </a:cubicBezTo>
                  <a:cubicBezTo>
                    <a:pt x="0" y="16"/>
                    <a:pt x="24" y="31"/>
                    <a:pt x="72" y="30"/>
                  </a:cubicBezTo>
                  <a:cubicBezTo>
                    <a:pt x="72" y="30"/>
                    <a:pt x="130" y="51"/>
                    <a:pt x="100" y="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3" name="Freeform 118"/>
            <p:cNvSpPr/>
            <p:nvPr/>
          </p:nvSpPr>
          <p:spPr bwMode="auto">
            <a:xfrm>
              <a:off x="7247707" y="1407086"/>
              <a:ext cx="125413" cy="133350"/>
            </a:xfrm>
            <a:custGeom>
              <a:avLst/>
              <a:gdLst>
                <a:gd name="T0" fmla="*/ 133 w 191"/>
                <a:gd name="T1" fmla="*/ 146 h 203"/>
                <a:gd name="T2" fmla="*/ 120 w 191"/>
                <a:gd name="T3" fmla="*/ 76 h 203"/>
                <a:gd name="T4" fmla="*/ 164 w 191"/>
                <a:gd name="T5" fmla="*/ 40 h 203"/>
                <a:gd name="T6" fmla="*/ 96 w 191"/>
                <a:gd name="T7" fmla="*/ 43 h 203"/>
                <a:gd name="T8" fmla="*/ 80 w 191"/>
                <a:gd name="T9" fmla="*/ 8 h 203"/>
                <a:gd name="T10" fmla="*/ 43 w 191"/>
                <a:gd name="T11" fmla="*/ 52 h 203"/>
                <a:gd name="T12" fmla="*/ 16 w 191"/>
                <a:gd name="T13" fmla="*/ 65 h 203"/>
                <a:gd name="T14" fmla="*/ 82 w 191"/>
                <a:gd name="T15" fmla="*/ 164 h 203"/>
                <a:gd name="T16" fmla="*/ 183 w 191"/>
                <a:gd name="T17" fmla="*/ 191 h 203"/>
                <a:gd name="T18" fmla="*/ 150 w 191"/>
                <a:gd name="T19" fmla="*/ 172 h 203"/>
                <a:gd name="T20" fmla="*/ 133 w 191"/>
                <a:gd name="T21" fmla="*/ 14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203">
                  <a:moveTo>
                    <a:pt x="133" y="146"/>
                  </a:moveTo>
                  <a:cubicBezTo>
                    <a:pt x="133" y="146"/>
                    <a:pt x="90" y="132"/>
                    <a:pt x="120" y="76"/>
                  </a:cubicBezTo>
                  <a:cubicBezTo>
                    <a:pt x="120" y="76"/>
                    <a:pt x="141" y="48"/>
                    <a:pt x="164" y="40"/>
                  </a:cubicBezTo>
                  <a:cubicBezTo>
                    <a:pt x="164" y="40"/>
                    <a:pt x="120" y="28"/>
                    <a:pt x="96" y="43"/>
                  </a:cubicBezTo>
                  <a:cubicBezTo>
                    <a:pt x="96" y="43"/>
                    <a:pt x="103" y="0"/>
                    <a:pt x="80" y="8"/>
                  </a:cubicBezTo>
                  <a:cubicBezTo>
                    <a:pt x="43" y="52"/>
                    <a:pt x="43" y="52"/>
                    <a:pt x="43" y="52"/>
                  </a:cubicBezTo>
                  <a:cubicBezTo>
                    <a:pt x="43" y="52"/>
                    <a:pt x="22" y="43"/>
                    <a:pt x="16" y="65"/>
                  </a:cubicBezTo>
                  <a:cubicBezTo>
                    <a:pt x="16" y="65"/>
                    <a:pt x="0" y="147"/>
                    <a:pt x="82" y="164"/>
                  </a:cubicBezTo>
                  <a:cubicBezTo>
                    <a:pt x="82" y="164"/>
                    <a:pt x="128" y="203"/>
                    <a:pt x="183" y="191"/>
                  </a:cubicBezTo>
                  <a:cubicBezTo>
                    <a:pt x="183" y="191"/>
                    <a:pt x="191" y="167"/>
                    <a:pt x="150" y="172"/>
                  </a:cubicBezTo>
                  <a:cubicBezTo>
                    <a:pt x="150" y="172"/>
                    <a:pt x="129" y="152"/>
                    <a:pt x="133" y="14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4" name="Freeform 119"/>
            <p:cNvSpPr/>
            <p:nvPr/>
          </p:nvSpPr>
          <p:spPr bwMode="auto">
            <a:xfrm>
              <a:off x="7139757" y="1686486"/>
              <a:ext cx="82550" cy="68263"/>
            </a:xfrm>
            <a:custGeom>
              <a:avLst/>
              <a:gdLst>
                <a:gd name="T0" fmla="*/ 125 w 125"/>
                <a:gd name="T1" fmla="*/ 0 h 105"/>
                <a:gd name="T2" fmla="*/ 28 w 125"/>
                <a:gd name="T3" fmla="*/ 44 h 105"/>
                <a:gd name="T4" fmla="*/ 3 w 125"/>
                <a:gd name="T5" fmla="*/ 55 h 105"/>
                <a:gd name="T6" fmla="*/ 87 w 125"/>
                <a:gd name="T7" fmla="*/ 87 h 105"/>
                <a:gd name="T8" fmla="*/ 89 w 125"/>
                <a:gd name="T9" fmla="*/ 66 h 105"/>
                <a:gd name="T10" fmla="*/ 125 w 125"/>
                <a:gd name="T11" fmla="*/ 0 h 105"/>
              </a:gdLst>
              <a:ahLst/>
              <a:cxnLst>
                <a:cxn ang="0">
                  <a:pos x="T0" y="T1"/>
                </a:cxn>
                <a:cxn ang="0">
                  <a:pos x="T2" y="T3"/>
                </a:cxn>
                <a:cxn ang="0">
                  <a:pos x="T4" y="T5"/>
                </a:cxn>
                <a:cxn ang="0">
                  <a:pos x="T6" y="T7"/>
                </a:cxn>
                <a:cxn ang="0">
                  <a:pos x="T8" y="T9"/>
                </a:cxn>
                <a:cxn ang="0">
                  <a:pos x="T10" y="T11"/>
                </a:cxn>
              </a:cxnLst>
              <a:rect l="0" t="0" r="r" b="b"/>
              <a:pathLst>
                <a:path w="125" h="105">
                  <a:moveTo>
                    <a:pt x="125" y="0"/>
                  </a:moveTo>
                  <a:cubicBezTo>
                    <a:pt x="125" y="0"/>
                    <a:pt x="64" y="47"/>
                    <a:pt x="28" y="44"/>
                  </a:cubicBezTo>
                  <a:cubicBezTo>
                    <a:pt x="28" y="44"/>
                    <a:pt x="0" y="24"/>
                    <a:pt x="3" y="55"/>
                  </a:cubicBezTo>
                  <a:cubicBezTo>
                    <a:pt x="3" y="55"/>
                    <a:pt x="43" y="105"/>
                    <a:pt x="87" y="87"/>
                  </a:cubicBezTo>
                  <a:cubicBezTo>
                    <a:pt x="87" y="87"/>
                    <a:pt x="90" y="82"/>
                    <a:pt x="89" y="66"/>
                  </a:cubicBezTo>
                  <a:cubicBezTo>
                    <a:pt x="89" y="66"/>
                    <a:pt x="124" y="21"/>
                    <a:pt x="125"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5" name="Freeform 120"/>
            <p:cNvSpPr/>
            <p:nvPr/>
          </p:nvSpPr>
          <p:spPr bwMode="auto">
            <a:xfrm>
              <a:off x="7252470" y="1597586"/>
              <a:ext cx="74613" cy="63500"/>
            </a:xfrm>
            <a:custGeom>
              <a:avLst/>
              <a:gdLst>
                <a:gd name="T0" fmla="*/ 0 w 112"/>
                <a:gd name="T1" fmla="*/ 75 h 98"/>
                <a:gd name="T2" fmla="*/ 71 w 112"/>
                <a:gd name="T3" fmla="*/ 80 h 98"/>
                <a:gd name="T4" fmla="*/ 104 w 112"/>
                <a:gd name="T5" fmla="*/ 49 h 98"/>
                <a:gd name="T6" fmla="*/ 42 w 112"/>
                <a:gd name="T7" fmla="*/ 0 h 98"/>
                <a:gd name="T8" fmla="*/ 49 w 112"/>
                <a:gd name="T9" fmla="*/ 49 h 98"/>
                <a:gd name="T10" fmla="*/ 0 w 112"/>
                <a:gd name="T11" fmla="*/ 75 h 98"/>
              </a:gdLst>
              <a:ahLst/>
              <a:cxnLst>
                <a:cxn ang="0">
                  <a:pos x="T0" y="T1"/>
                </a:cxn>
                <a:cxn ang="0">
                  <a:pos x="T2" y="T3"/>
                </a:cxn>
                <a:cxn ang="0">
                  <a:pos x="T4" y="T5"/>
                </a:cxn>
                <a:cxn ang="0">
                  <a:pos x="T6" y="T7"/>
                </a:cxn>
                <a:cxn ang="0">
                  <a:pos x="T8" y="T9"/>
                </a:cxn>
                <a:cxn ang="0">
                  <a:pos x="T10" y="T11"/>
                </a:cxn>
              </a:cxnLst>
              <a:rect l="0" t="0" r="r" b="b"/>
              <a:pathLst>
                <a:path w="112" h="98">
                  <a:moveTo>
                    <a:pt x="0" y="75"/>
                  </a:moveTo>
                  <a:cubicBezTo>
                    <a:pt x="0" y="75"/>
                    <a:pt x="40" y="95"/>
                    <a:pt x="71" y="80"/>
                  </a:cubicBezTo>
                  <a:cubicBezTo>
                    <a:pt x="71" y="80"/>
                    <a:pt x="112" y="98"/>
                    <a:pt x="104" y="49"/>
                  </a:cubicBezTo>
                  <a:cubicBezTo>
                    <a:pt x="104" y="49"/>
                    <a:pt x="101" y="6"/>
                    <a:pt x="42" y="0"/>
                  </a:cubicBezTo>
                  <a:cubicBezTo>
                    <a:pt x="42" y="0"/>
                    <a:pt x="28" y="18"/>
                    <a:pt x="49" y="49"/>
                  </a:cubicBezTo>
                  <a:cubicBezTo>
                    <a:pt x="49" y="49"/>
                    <a:pt x="28" y="73"/>
                    <a:pt x="0" y="7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6" name="Freeform 121"/>
            <p:cNvSpPr/>
            <p:nvPr/>
          </p:nvSpPr>
          <p:spPr bwMode="auto">
            <a:xfrm>
              <a:off x="7766820" y="1186423"/>
              <a:ext cx="57150" cy="82550"/>
            </a:xfrm>
            <a:custGeom>
              <a:avLst/>
              <a:gdLst>
                <a:gd name="T0" fmla="*/ 38 w 86"/>
                <a:gd name="T1" fmla="*/ 92 h 125"/>
                <a:gd name="T2" fmla="*/ 66 w 86"/>
                <a:gd name="T3" fmla="*/ 53 h 125"/>
                <a:gd name="T4" fmla="*/ 12 w 86"/>
                <a:gd name="T5" fmla="*/ 51 h 125"/>
                <a:gd name="T6" fmla="*/ 0 w 86"/>
                <a:gd name="T7" fmla="*/ 125 h 125"/>
                <a:gd name="T8" fmla="*/ 38 w 86"/>
                <a:gd name="T9" fmla="*/ 92 h 125"/>
              </a:gdLst>
              <a:ahLst/>
              <a:cxnLst>
                <a:cxn ang="0">
                  <a:pos x="T0" y="T1"/>
                </a:cxn>
                <a:cxn ang="0">
                  <a:pos x="T2" y="T3"/>
                </a:cxn>
                <a:cxn ang="0">
                  <a:pos x="T4" y="T5"/>
                </a:cxn>
                <a:cxn ang="0">
                  <a:pos x="T6" y="T7"/>
                </a:cxn>
                <a:cxn ang="0">
                  <a:pos x="T8" y="T9"/>
                </a:cxn>
              </a:cxnLst>
              <a:rect l="0" t="0" r="r" b="b"/>
              <a:pathLst>
                <a:path w="86" h="125">
                  <a:moveTo>
                    <a:pt x="38" y="92"/>
                  </a:moveTo>
                  <a:cubicBezTo>
                    <a:pt x="38" y="92"/>
                    <a:pt x="86" y="110"/>
                    <a:pt x="66" y="53"/>
                  </a:cubicBezTo>
                  <a:cubicBezTo>
                    <a:pt x="66" y="53"/>
                    <a:pt x="39" y="0"/>
                    <a:pt x="12" y="51"/>
                  </a:cubicBezTo>
                  <a:cubicBezTo>
                    <a:pt x="12" y="51"/>
                    <a:pt x="6" y="110"/>
                    <a:pt x="0" y="125"/>
                  </a:cubicBezTo>
                  <a:cubicBezTo>
                    <a:pt x="0" y="125"/>
                    <a:pt x="28" y="79"/>
                    <a:pt x="38" y="9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7" name="Freeform 122"/>
            <p:cNvSpPr/>
            <p:nvPr/>
          </p:nvSpPr>
          <p:spPr bwMode="auto">
            <a:xfrm>
              <a:off x="7154045" y="1386448"/>
              <a:ext cx="36513" cy="36513"/>
            </a:xfrm>
            <a:custGeom>
              <a:avLst/>
              <a:gdLst>
                <a:gd name="T0" fmla="*/ 54 w 54"/>
                <a:gd name="T1" fmla="*/ 28 h 57"/>
                <a:gd name="T2" fmla="*/ 0 w 54"/>
                <a:gd name="T3" fmla="*/ 21 h 57"/>
                <a:gd name="T4" fmla="*/ 16 w 54"/>
                <a:gd name="T5" fmla="*/ 12 h 57"/>
                <a:gd name="T6" fmla="*/ 54 w 54"/>
                <a:gd name="T7" fmla="*/ 28 h 57"/>
              </a:gdLst>
              <a:ahLst/>
              <a:cxnLst>
                <a:cxn ang="0">
                  <a:pos x="T0" y="T1"/>
                </a:cxn>
                <a:cxn ang="0">
                  <a:pos x="T2" y="T3"/>
                </a:cxn>
                <a:cxn ang="0">
                  <a:pos x="T4" y="T5"/>
                </a:cxn>
                <a:cxn ang="0">
                  <a:pos x="T6" y="T7"/>
                </a:cxn>
              </a:cxnLst>
              <a:rect l="0" t="0" r="r" b="b"/>
              <a:pathLst>
                <a:path w="54" h="57">
                  <a:moveTo>
                    <a:pt x="54" y="28"/>
                  </a:moveTo>
                  <a:cubicBezTo>
                    <a:pt x="54" y="28"/>
                    <a:pt x="11" y="57"/>
                    <a:pt x="0" y="21"/>
                  </a:cubicBezTo>
                  <a:cubicBezTo>
                    <a:pt x="0" y="21"/>
                    <a:pt x="1" y="0"/>
                    <a:pt x="16" y="12"/>
                  </a:cubicBezTo>
                  <a:cubicBezTo>
                    <a:pt x="16" y="12"/>
                    <a:pt x="45" y="37"/>
                    <a:pt x="54" y="2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8" name="Freeform 123"/>
            <p:cNvSpPr/>
            <p:nvPr/>
          </p:nvSpPr>
          <p:spPr bwMode="auto">
            <a:xfrm>
              <a:off x="7384232" y="1530911"/>
              <a:ext cx="63500" cy="49213"/>
            </a:xfrm>
            <a:custGeom>
              <a:avLst/>
              <a:gdLst>
                <a:gd name="T0" fmla="*/ 62 w 96"/>
                <a:gd name="T1" fmla="*/ 14 h 74"/>
                <a:gd name="T2" fmla="*/ 29 w 96"/>
                <a:gd name="T3" fmla="*/ 74 h 74"/>
                <a:gd name="T4" fmla="*/ 19 w 96"/>
                <a:gd name="T5" fmla="*/ 29 h 74"/>
                <a:gd name="T6" fmla="*/ 36 w 96"/>
                <a:gd name="T7" fmla="*/ 29 h 74"/>
                <a:gd name="T8" fmla="*/ 62 w 96"/>
                <a:gd name="T9" fmla="*/ 14 h 74"/>
              </a:gdLst>
              <a:ahLst/>
              <a:cxnLst>
                <a:cxn ang="0">
                  <a:pos x="T0" y="T1"/>
                </a:cxn>
                <a:cxn ang="0">
                  <a:pos x="T2" y="T3"/>
                </a:cxn>
                <a:cxn ang="0">
                  <a:pos x="T4" y="T5"/>
                </a:cxn>
                <a:cxn ang="0">
                  <a:pos x="T6" y="T7"/>
                </a:cxn>
                <a:cxn ang="0">
                  <a:pos x="T8" y="T9"/>
                </a:cxn>
              </a:cxnLst>
              <a:rect l="0" t="0" r="r" b="b"/>
              <a:pathLst>
                <a:path w="96" h="74">
                  <a:moveTo>
                    <a:pt x="62" y="14"/>
                  </a:moveTo>
                  <a:cubicBezTo>
                    <a:pt x="62" y="14"/>
                    <a:pt x="96" y="65"/>
                    <a:pt x="29" y="74"/>
                  </a:cubicBezTo>
                  <a:cubicBezTo>
                    <a:pt x="29" y="74"/>
                    <a:pt x="0" y="57"/>
                    <a:pt x="19" y="29"/>
                  </a:cubicBezTo>
                  <a:cubicBezTo>
                    <a:pt x="19" y="29"/>
                    <a:pt x="24" y="32"/>
                    <a:pt x="36" y="29"/>
                  </a:cubicBezTo>
                  <a:cubicBezTo>
                    <a:pt x="36" y="29"/>
                    <a:pt x="49" y="0"/>
                    <a:pt x="62" y="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79" name="Freeform 124"/>
            <p:cNvSpPr/>
            <p:nvPr/>
          </p:nvSpPr>
          <p:spPr bwMode="auto">
            <a:xfrm>
              <a:off x="7450907" y="1419786"/>
              <a:ext cx="104775" cy="57150"/>
            </a:xfrm>
            <a:custGeom>
              <a:avLst/>
              <a:gdLst>
                <a:gd name="T0" fmla="*/ 136 w 159"/>
                <a:gd name="T1" fmla="*/ 58 h 87"/>
                <a:gd name="T2" fmla="*/ 26 w 159"/>
                <a:gd name="T3" fmla="*/ 0 h 87"/>
                <a:gd name="T4" fmla="*/ 24 w 159"/>
                <a:gd name="T5" fmla="*/ 29 h 87"/>
                <a:gd name="T6" fmla="*/ 107 w 159"/>
                <a:gd name="T7" fmla="*/ 66 h 87"/>
                <a:gd name="T8" fmla="*/ 136 w 159"/>
                <a:gd name="T9" fmla="*/ 58 h 87"/>
              </a:gdLst>
              <a:ahLst/>
              <a:cxnLst>
                <a:cxn ang="0">
                  <a:pos x="T0" y="T1"/>
                </a:cxn>
                <a:cxn ang="0">
                  <a:pos x="T2" y="T3"/>
                </a:cxn>
                <a:cxn ang="0">
                  <a:pos x="T4" y="T5"/>
                </a:cxn>
                <a:cxn ang="0">
                  <a:pos x="T6" y="T7"/>
                </a:cxn>
                <a:cxn ang="0">
                  <a:pos x="T8" y="T9"/>
                </a:cxn>
              </a:cxnLst>
              <a:rect l="0" t="0" r="r" b="b"/>
              <a:pathLst>
                <a:path w="159" h="87">
                  <a:moveTo>
                    <a:pt x="136" y="58"/>
                  </a:moveTo>
                  <a:cubicBezTo>
                    <a:pt x="136" y="58"/>
                    <a:pt x="38" y="27"/>
                    <a:pt x="26" y="0"/>
                  </a:cubicBezTo>
                  <a:cubicBezTo>
                    <a:pt x="26" y="0"/>
                    <a:pt x="0" y="12"/>
                    <a:pt x="24" y="29"/>
                  </a:cubicBezTo>
                  <a:cubicBezTo>
                    <a:pt x="24" y="29"/>
                    <a:pt x="78" y="53"/>
                    <a:pt x="107" y="66"/>
                  </a:cubicBezTo>
                  <a:cubicBezTo>
                    <a:pt x="107" y="66"/>
                    <a:pt x="159" y="87"/>
                    <a:pt x="136" y="5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0" name="Freeform 125"/>
            <p:cNvSpPr/>
            <p:nvPr/>
          </p:nvSpPr>
          <p:spPr bwMode="auto">
            <a:xfrm>
              <a:off x="7450907" y="1316598"/>
              <a:ext cx="195263" cy="117475"/>
            </a:xfrm>
            <a:custGeom>
              <a:avLst/>
              <a:gdLst>
                <a:gd name="T0" fmla="*/ 36 w 296"/>
                <a:gd name="T1" fmla="*/ 107 h 177"/>
                <a:gd name="T2" fmla="*/ 15 w 296"/>
                <a:gd name="T3" fmla="*/ 84 h 177"/>
                <a:gd name="T4" fmla="*/ 90 w 296"/>
                <a:gd name="T5" fmla="*/ 45 h 177"/>
                <a:gd name="T6" fmla="*/ 214 w 296"/>
                <a:gd name="T7" fmla="*/ 36 h 177"/>
                <a:gd name="T8" fmla="*/ 202 w 296"/>
                <a:gd name="T9" fmla="*/ 177 h 177"/>
                <a:gd name="T10" fmla="*/ 232 w 296"/>
                <a:gd name="T11" fmla="*/ 113 h 177"/>
                <a:gd name="T12" fmla="*/ 171 w 296"/>
                <a:gd name="T13" fmla="*/ 44 h 177"/>
                <a:gd name="T14" fmla="*/ 70 w 296"/>
                <a:gd name="T15" fmla="*/ 78 h 177"/>
                <a:gd name="T16" fmla="*/ 36 w 296"/>
                <a:gd name="T17" fmla="*/ 10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177">
                  <a:moveTo>
                    <a:pt x="36" y="107"/>
                  </a:moveTo>
                  <a:cubicBezTo>
                    <a:pt x="36" y="107"/>
                    <a:pt x="0" y="120"/>
                    <a:pt x="15" y="84"/>
                  </a:cubicBezTo>
                  <a:cubicBezTo>
                    <a:pt x="15" y="84"/>
                    <a:pt x="33" y="79"/>
                    <a:pt x="90" y="45"/>
                  </a:cubicBezTo>
                  <a:cubicBezTo>
                    <a:pt x="90" y="45"/>
                    <a:pt x="165" y="0"/>
                    <a:pt x="214" y="36"/>
                  </a:cubicBezTo>
                  <a:cubicBezTo>
                    <a:pt x="214" y="36"/>
                    <a:pt x="296" y="115"/>
                    <a:pt x="202" y="177"/>
                  </a:cubicBezTo>
                  <a:cubicBezTo>
                    <a:pt x="202" y="177"/>
                    <a:pt x="240" y="150"/>
                    <a:pt x="232" y="113"/>
                  </a:cubicBezTo>
                  <a:cubicBezTo>
                    <a:pt x="232" y="113"/>
                    <a:pt x="216" y="47"/>
                    <a:pt x="171" y="44"/>
                  </a:cubicBezTo>
                  <a:cubicBezTo>
                    <a:pt x="171" y="44"/>
                    <a:pt x="111" y="53"/>
                    <a:pt x="70" y="78"/>
                  </a:cubicBezTo>
                  <a:cubicBezTo>
                    <a:pt x="70" y="78"/>
                    <a:pt x="51" y="99"/>
                    <a:pt x="36" y="10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1" name="Freeform 126"/>
            <p:cNvSpPr/>
            <p:nvPr/>
          </p:nvSpPr>
          <p:spPr bwMode="auto">
            <a:xfrm>
              <a:off x="7489007" y="1378511"/>
              <a:ext cx="71438" cy="25400"/>
            </a:xfrm>
            <a:custGeom>
              <a:avLst/>
              <a:gdLst>
                <a:gd name="T0" fmla="*/ 72 w 107"/>
                <a:gd name="T1" fmla="*/ 0 h 38"/>
                <a:gd name="T2" fmla="*/ 21 w 107"/>
                <a:gd name="T3" fmla="*/ 10 h 38"/>
                <a:gd name="T4" fmla="*/ 28 w 107"/>
                <a:gd name="T5" fmla="*/ 38 h 38"/>
                <a:gd name="T6" fmla="*/ 72 w 107"/>
                <a:gd name="T7" fmla="*/ 0 h 38"/>
              </a:gdLst>
              <a:ahLst/>
              <a:cxnLst>
                <a:cxn ang="0">
                  <a:pos x="T0" y="T1"/>
                </a:cxn>
                <a:cxn ang="0">
                  <a:pos x="T2" y="T3"/>
                </a:cxn>
                <a:cxn ang="0">
                  <a:pos x="T4" y="T5"/>
                </a:cxn>
                <a:cxn ang="0">
                  <a:pos x="T6" y="T7"/>
                </a:cxn>
              </a:cxnLst>
              <a:rect l="0" t="0" r="r" b="b"/>
              <a:pathLst>
                <a:path w="107" h="38">
                  <a:moveTo>
                    <a:pt x="72" y="0"/>
                  </a:moveTo>
                  <a:cubicBezTo>
                    <a:pt x="72" y="0"/>
                    <a:pt x="61" y="12"/>
                    <a:pt x="21" y="10"/>
                  </a:cubicBezTo>
                  <a:cubicBezTo>
                    <a:pt x="21" y="10"/>
                    <a:pt x="0" y="34"/>
                    <a:pt x="28" y="38"/>
                  </a:cubicBezTo>
                  <a:cubicBezTo>
                    <a:pt x="28" y="38"/>
                    <a:pt x="107" y="31"/>
                    <a:pt x="72"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2" name="Freeform 127"/>
            <p:cNvSpPr/>
            <p:nvPr/>
          </p:nvSpPr>
          <p:spPr bwMode="auto">
            <a:xfrm>
              <a:off x="7474720" y="1292786"/>
              <a:ext cx="49213" cy="63500"/>
            </a:xfrm>
            <a:custGeom>
              <a:avLst/>
              <a:gdLst>
                <a:gd name="T0" fmla="*/ 0 w 75"/>
                <a:gd name="T1" fmla="*/ 96 h 96"/>
                <a:gd name="T2" fmla="*/ 71 w 75"/>
                <a:gd name="T3" fmla="*/ 21 h 96"/>
                <a:gd name="T4" fmla="*/ 46 w 75"/>
                <a:gd name="T5" fmla="*/ 34 h 96"/>
                <a:gd name="T6" fmla="*/ 0 w 75"/>
                <a:gd name="T7" fmla="*/ 96 h 96"/>
              </a:gdLst>
              <a:ahLst/>
              <a:cxnLst>
                <a:cxn ang="0">
                  <a:pos x="T0" y="T1"/>
                </a:cxn>
                <a:cxn ang="0">
                  <a:pos x="T2" y="T3"/>
                </a:cxn>
                <a:cxn ang="0">
                  <a:pos x="T4" y="T5"/>
                </a:cxn>
                <a:cxn ang="0">
                  <a:pos x="T6" y="T7"/>
                </a:cxn>
              </a:cxnLst>
              <a:rect l="0" t="0" r="r" b="b"/>
              <a:pathLst>
                <a:path w="75" h="96">
                  <a:moveTo>
                    <a:pt x="0" y="96"/>
                  </a:moveTo>
                  <a:cubicBezTo>
                    <a:pt x="0" y="96"/>
                    <a:pt x="75" y="53"/>
                    <a:pt x="71" y="21"/>
                  </a:cubicBezTo>
                  <a:cubicBezTo>
                    <a:pt x="71" y="21"/>
                    <a:pt x="51" y="0"/>
                    <a:pt x="46" y="34"/>
                  </a:cubicBezTo>
                  <a:cubicBezTo>
                    <a:pt x="46" y="34"/>
                    <a:pt x="49" y="50"/>
                    <a:pt x="0" y="9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3" name="Freeform 128"/>
            <p:cNvSpPr/>
            <p:nvPr/>
          </p:nvSpPr>
          <p:spPr bwMode="auto">
            <a:xfrm>
              <a:off x="7463607" y="1284848"/>
              <a:ext cx="41275" cy="47625"/>
            </a:xfrm>
            <a:custGeom>
              <a:avLst/>
              <a:gdLst>
                <a:gd name="T0" fmla="*/ 0 w 63"/>
                <a:gd name="T1" fmla="*/ 71 h 71"/>
                <a:gd name="T2" fmla="*/ 30 w 63"/>
                <a:gd name="T3" fmla="*/ 13 h 71"/>
                <a:gd name="T4" fmla="*/ 1 w 63"/>
                <a:gd name="T5" fmla="*/ 30 h 71"/>
                <a:gd name="T6" fmla="*/ 0 w 63"/>
                <a:gd name="T7" fmla="*/ 71 h 71"/>
              </a:gdLst>
              <a:ahLst/>
              <a:cxnLst>
                <a:cxn ang="0">
                  <a:pos x="T0" y="T1"/>
                </a:cxn>
                <a:cxn ang="0">
                  <a:pos x="T2" y="T3"/>
                </a:cxn>
                <a:cxn ang="0">
                  <a:pos x="T4" y="T5"/>
                </a:cxn>
                <a:cxn ang="0">
                  <a:pos x="T6" y="T7"/>
                </a:cxn>
              </a:cxnLst>
              <a:rect l="0" t="0" r="r" b="b"/>
              <a:pathLst>
                <a:path w="63" h="71">
                  <a:moveTo>
                    <a:pt x="0" y="71"/>
                  </a:moveTo>
                  <a:cubicBezTo>
                    <a:pt x="0" y="71"/>
                    <a:pt x="63" y="33"/>
                    <a:pt x="30" y="13"/>
                  </a:cubicBezTo>
                  <a:cubicBezTo>
                    <a:pt x="30" y="13"/>
                    <a:pt x="15" y="0"/>
                    <a:pt x="1" y="30"/>
                  </a:cubicBezTo>
                  <a:cubicBezTo>
                    <a:pt x="1" y="30"/>
                    <a:pt x="12" y="46"/>
                    <a:pt x="0" y="7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4" name="Freeform 129"/>
            <p:cNvSpPr/>
            <p:nvPr/>
          </p:nvSpPr>
          <p:spPr bwMode="auto">
            <a:xfrm>
              <a:off x="7419157" y="1222936"/>
              <a:ext cx="114300" cy="93663"/>
            </a:xfrm>
            <a:custGeom>
              <a:avLst/>
              <a:gdLst>
                <a:gd name="T0" fmla="*/ 39 w 174"/>
                <a:gd name="T1" fmla="*/ 141 h 141"/>
                <a:gd name="T2" fmla="*/ 39 w 174"/>
                <a:gd name="T3" fmla="*/ 76 h 141"/>
                <a:gd name="T4" fmla="*/ 64 w 174"/>
                <a:gd name="T5" fmla="*/ 46 h 141"/>
                <a:gd name="T6" fmla="*/ 143 w 174"/>
                <a:gd name="T7" fmla="*/ 65 h 141"/>
                <a:gd name="T8" fmla="*/ 153 w 174"/>
                <a:gd name="T9" fmla="*/ 44 h 141"/>
                <a:gd name="T10" fmla="*/ 38 w 174"/>
                <a:gd name="T11" fmla="*/ 43 h 141"/>
                <a:gd name="T12" fmla="*/ 39 w 174"/>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174" h="141">
                  <a:moveTo>
                    <a:pt x="39" y="141"/>
                  </a:moveTo>
                  <a:cubicBezTo>
                    <a:pt x="39" y="141"/>
                    <a:pt x="67" y="106"/>
                    <a:pt x="39" y="76"/>
                  </a:cubicBezTo>
                  <a:cubicBezTo>
                    <a:pt x="39" y="76"/>
                    <a:pt x="35" y="48"/>
                    <a:pt x="64" y="46"/>
                  </a:cubicBezTo>
                  <a:cubicBezTo>
                    <a:pt x="64" y="46"/>
                    <a:pt x="128" y="18"/>
                    <a:pt x="143" y="65"/>
                  </a:cubicBezTo>
                  <a:cubicBezTo>
                    <a:pt x="143" y="65"/>
                    <a:pt x="174" y="71"/>
                    <a:pt x="153" y="44"/>
                  </a:cubicBezTo>
                  <a:cubicBezTo>
                    <a:pt x="153" y="44"/>
                    <a:pt x="113" y="0"/>
                    <a:pt x="38" y="43"/>
                  </a:cubicBezTo>
                  <a:cubicBezTo>
                    <a:pt x="38" y="43"/>
                    <a:pt x="0" y="141"/>
                    <a:pt x="39" y="14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5" name="Freeform 130"/>
            <p:cNvSpPr/>
            <p:nvPr/>
          </p:nvSpPr>
          <p:spPr bwMode="auto">
            <a:xfrm>
              <a:off x="7458845" y="1443598"/>
              <a:ext cx="139700" cy="71438"/>
            </a:xfrm>
            <a:custGeom>
              <a:avLst/>
              <a:gdLst>
                <a:gd name="T0" fmla="*/ 16 w 212"/>
                <a:gd name="T1" fmla="*/ 23 h 108"/>
                <a:gd name="T2" fmla="*/ 3 w 212"/>
                <a:gd name="T3" fmla="*/ 37 h 108"/>
                <a:gd name="T4" fmla="*/ 182 w 212"/>
                <a:gd name="T5" fmla="*/ 95 h 108"/>
                <a:gd name="T6" fmla="*/ 165 w 212"/>
                <a:gd name="T7" fmla="*/ 76 h 108"/>
                <a:gd name="T8" fmla="*/ 16 w 212"/>
                <a:gd name="T9" fmla="*/ 23 h 108"/>
              </a:gdLst>
              <a:ahLst/>
              <a:cxnLst>
                <a:cxn ang="0">
                  <a:pos x="T0" y="T1"/>
                </a:cxn>
                <a:cxn ang="0">
                  <a:pos x="T2" y="T3"/>
                </a:cxn>
                <a:cxn ang="0">
                  <a:pos x="T4" y="T5"/>
                </a:cxn>
                <a:cxn ang="0">
                  <a:pos x="T6" y="T7"/>
                </a:cxn>
                <a:cxn ang="0">
                  <a:pos x="T8" y="T9"/>
                </a:cxn>
              </a:cxnLst>
              <a:rect l="0" t="0" r="r" b="b"/>
              <a:pathLst>
                <a:path w="212" h="108">
                  <a:moveTo>
                    <a:pt x="16" y="23"/>
                  </a:moveTo>
                  <a:cubicBezTo>
                    <a:pt x="16" y="23"/>
                    <a:pt x="0" y="0"/>
                    <a:pt x="3" y="37"/>
                  </a:cubicBezTo>
                  <a:cubicBezTo>
                    <a:pt x="3" y="37"/>
                    <a:pt x="60" y="108"/>
                    <a:pt x="182" y="95"/>
                  </a:cubicBezTo>
                  <a:cubicBezTo>
                    <a:pt x="182" y="95"/>
                    <a:pt x="212" y="83"/>
                    <a:pt x="165" y="76"/>
                  </a:cubicBezTo>
                  <a:cubicBezTo>
                    <a:pt x="165" y="76"/>
                    <a:pt x="80" y="99"/>
                    <a:pt x="16"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6" name="Freeform 131"/>
            <p:cNvSpPr/>
            <p:nvPr/>
          </p:nvSpPr>
          <p:spPr bwMode="auto">
            <a:xfrm>
              <a:off x="4755332" y="2191311"/>
              <a:ext cx="30163" cy="34925"/>
            </a:xfrm>
            <a:custGeom>
              <a:avLst/>
              <a:gdLst>
                <a:gd name="T0" fmla="*/ 17 w 48"/>
                <a:gd name="T1" fmla="*/ 38 h 52"/>
                <a:gd name="T2" fmla="*/ 11 w 48"/>
                <a:gd name="T3" fmla="*/ 0 h 52"/>
                <a:gd name="T4" fmla="*/ 17 w 48"/>
                <a:gd name="T5" fmla="*/ 38 h 52"/>
              </a:gdLst>
              <a:ahLst/>
              <a:cxnLst>
                <a:cxn ang="0">
                  <a:pos x="T0" y="T1"/>
                </a:cxn>
                <a:cxn ang="0">
                  <a:pos x="T2" y="T3"/>
                </a:cxn>
                <a:cxn ang="0">
                  <a:pos x="T4" y="T5"/>
                </a:cxn>
              </a:cxnLst>
              <a:rect l="0" t="0" r="r" b="b"/>
              <a:pathLst>
                <a:path w="48" h="52">
                  <a:moveTo>
                    <a:pt x="17" y="38"/>
                  </a:moveTo>
                  <a:cubicBezTo>
                    <a:pt x="17" y="38"/>
                    <a:pt x="48" y="19"/>
                    <a:pt x="11" y="0"/>
                  </a:cubicBezTo>
                  <a:cubicBezTo>
                    <a:pt x="11" y="0"/>
                    <a:pt x="0" y="52"/>
                    <a:pt x="17" y="3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7" name="Freeform 132"/>
            <p:cNvSpPr/>
            <p:nvPr/>
          </p:nvSpPr>
          <p:spPr bwMode="auto">
            <a:xfrm>
              <a:off x="4739457" y="2167498"/>
              <a:ext cx="30163" cy="23813"/>
            </a:xfrm>
            <a:custGeom>
              <a:avLst/>
              <a:gdLst>
                <a:gd name="T0" fmla="*/ 44 w 45"/>
                <a:gd name="T1" fmla="*/ 3 h 37"/>
                <a:gd name="T2" fmla="*/ 0 w 45"/>
                <a:gd name="T3" fmla="*/ 20 h 37"/>
                <a:gd name="T4" fmla="*/ 44 w 45"/>
                <a:gd name="T5" fmla="*/ 3 h 37"/>
              </a:gdLst>
              <a:ahLst/>
              <a:cxnLst>
                <a:cxn ang="0">
                  <a:pos x="T0" y="T1"/>
                </a:cxn>
                <a:cxn ang="0">
                  <a:pos x="T2" y="T3"/>
                </a:cxn>
                <a:cxn ang="0">
                  <a:pos x="T4" y="T5"/>
                </a:cxn>
              </a:cxnLst>
              <a:rect l="0" t="0" r="r" b="b"/>
              <a:pathLst>
                <a:path w="45" h="37">
                  <a:moveTo>
                    <a:pt x="44" y="3"/>
                  </a:moveTo>
                  <a:cubicBezTo>
                    <a:pt x="44" y="3"/>
                    <a:pt x="28" y="0"/>
                    <a:pt x="0" y="20"/>
                  </a:cubicBezTo>
                  <a:cubicBezTo>
                    <a:pt x="0" y="20"/>
                    <a:pt x="45" y="37"/>
                    <a:pt x="44" y="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8" name="Freeform 133"/>
            <p:cNvSpPr/>
            <p:nvPr/>
          </p:nvSpPr>
          <p:spPr bwMode="auto">
            <a:xfrm>
              <a:off x="4768032" y="2119873"/>
              <a:ext cx="28575" cy="30163"/>
            </a:xfrm>
            <a:custGeom>
              <a:avLst/>
              <a:gdLst>
                <a:gd name="T0" fmla="*/ 25 w 43"/>
                <a:gd name="T1" fmla="*/ 42 h 45"/>
                <a:gd name="T2" fmla="*/ 3 w 43"/>
                <a:gd name="T3" fmla="*/ 0 h 45"/>
                <a:gd name="T4" fmla="*/ 8 w 43"/>
                <a:gd name="T5" fmla="*/ 45 h 45"/>
                <a:gd name="T6" fmla="*/ 25 w 43"/>
                <a:gd name="T7" fmla="*/ 42 h 45"/>
              </a:gdLst>
              <a:ahLst/>
              <a:cxnLst>
                <a:cxn ang="0">
                  <a:pos x="T0" y="T1"/>
                </a:cxn>
                <a:cxn ang="0">
                  <a:pos x="T2" y="T3"/>
                </a:cxn>
                <a:cxn ang="0">
                  <a:pos x="T4" y="T5"/>
                </a:cxn>
                <a:cxn ang="0">
                  <a:pos x="T6" y="T7"/>
                </a:cxn>
              </a:cxnLst>
              <a:rect l="0" t="0" r="r" b="b"/>
              <a:pathLst>
                <a:path w="43" h="45">
                  <a:moveTo>
                    <a:pt x="25" y="42"/>
                  </a:moveTo>
                  <a:cubicBezTo>
                    <a:pt x="25" y="42"/>
                    <a:pt x="43" y="20"/>
                    <a:pt x="3" y="0"/>
                  </a:cubicBezTo>
                  <a:cubicBezTo>
                    <a:pt x="3" y="0"/>
                    <a:pt x="0" y="16"/>
                    <a:pt x="8" y="45"/>
                  </a:cubicBezTo>
                  <a:cubicBezTo>
                    <a:pt x="8" y="45"/>
                    <a:pt x="19" y="32"/>
                    <a:pt x="25"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9" name="Freeform 134"/>
            <p:cNvSpPr/>
            <p:nvPr/>
          </p:nvSpPr>
          <p:spPr bwMode="auto">
            <a:xfrm>
              <a:off x="4658495" y="2051611"/>
              <a:ext cx="98425" cy="58738"/>
            </a:xfrm>
            <a:custGeom>
              <a:avLst/>
              <a:gdLst>
                <a:gd name="T0" fmla="*/ 0 w 150"/>
                <a:gd name="T1" fmla="*/ 89 h 89"/>
                <a:gd name="T2" fmla="*/ 133 w 150"/>
                <a:gd name="T3" fmla="*/ 16 h 89"/>
                <a:gd name="T4" fmla="*/ 108 w 150"/>
                <a:gd name="T5" fmla="*/ 1 h 89"/>
                <a:gd name="T6" fmla="*/ 0 w 150"/>
                <a:gd name="T7" fmla="*/ 89 h 89"/>
              </a:gdLst>
              <a:ahLst/>
              <a:cxnLst>
                <a:cxn ang="0">
                  <a:pos x="T0" y="T1"/>
                </a:cxn>
                <a:cxn ang="0">
                  <a:pos x="T2" y="T3"/>
                </a:cxn>
                <a:cxn ang="0">
                  <a:pos x="T4" y="T5"/>
                </a:cxn>
                <a:cxn ang="0">
                  <a:pos x="T6" y="T7"/>
                </a:cxn>
              </a:cxnLst>
              <a:rect l="0" t="0" r="r" b="b"/>
              <a:pathLst>
                <a:path w="150" h="89">
                  <a:moveTo>
                    <a:pt x="0" y="89"/>
                  </a:moveTo>
                  <a:cubicBezTo>
                    <a:pt x="0" y="89"/>
                    <a:pt x="37" y="13"/>
                    <a:pt x="133" y="16"/>
                  </a:cubicBezTo>
                  <a:cubicBezTo>
                    <a:pt x="133" y="16"/>
                    <a:pt x="150" y="0"/>
                    <a:pt x="108" y="1"/>
                  </a:cubicBezTo>
                  <a:cubicBezTo>
                    <a:pt x="108" y="1"/>
                    <a:pt x="9" y="20"/>
                    <a:pt x="0" y="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0" name="Freeform 135"/>
            <p:cNvSpPr/>
            <p:nvPr/>
          </p:nvSpPr>
          <p:spPr bwMode="auto">
            <a:xfrm>
              <a:off x="3626620" y="1234048"/>
              <a:ext cx="134938" cy="198438"/>
            </a:xfrm>
            <a:custGeom>
              <a:avLst/>
              <a:gdLst>
                <a:gd name="T0" fmla="*/ 149 w 205"/>
                <a:gd name="T1" fmla="*/ 248 h 301"/>
                <a:gd name="T2" fmla="*/ 37 w 205"/>
                <a:gd name="T3" fmla="*/ 165 h 301"/>
                <a:gd name="T4" fmla="*/ 92 w 205"/>
                <a:gd name="T5" fmla="*/ 42 h 301"/>
                <a:gd name="T6" fmla="*/ 176 w 205"/>
                <a:gd name="T7" fmla="*/ 92 h 301"/>
                <a:gd name="T8" fmla="*/ 172 w 205"/>
                <a:gd name="T9" fmla="*/ 52 h 301"/>
                <a:gd name="T10" fmla="*/ 88 w 205"/>
                <a:gd name="T11" fmla="*/ 25 h 301"/>
                <a:gd name="T12" fmla="*/ 2 w 205"/>
                <a:gd name="T13" fmla="*/ 161 h 301"/>
                <a:gd name="T14" fmla="*/ 157 w 205"/>
                <a:gd name="T15" fmla="*/ 253 h 301"/>
                <a:gd name="T16" fmla="*/ 149 w 205"/>
                <a:gd name="T17" fmla="*/ 24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01">
                  <a:moveTo>
                    <a:pt x="149" y="248"/>
                  </a:moveTo>
                  <a:cubicBezTo>
                    <a:pt x="149" y="248"/>
                    <a:pt x="32" y="252"/>
                    <a:pt x="37" y="165"/>
                  </a:cubicBezTo>
                  <a:cubicBezTo>
                    <a:pt x="37" y="165"/>
                    <a:pt x="16" y="90"/>
                    <a:pt x="92" y="42"/>
                  </a:cubicBezTo>
                  <a:cubicBezTo>
                    <a:pt x="92" y="42"/>
                    <a:pt x="154" y="3"/>
                    <a:pt x="176" y="92"/>
                  </a:cubicBezTo>
                  <a:cubicBezTo>
                    <a:pt x="176" y="92"/>
                    <a:pt x="205" y="91"/>
                    <a:pt x="172" y="52"/>
                  </a:cubicBezTo>
                  <a:cubicBezTo>
                    <a:pt x="172" y="52"/>
                    <a:pt x="144" y="0"/>
                    <a:pt x="88" y="25"/>
                  </a:cubicBezTo>
                  <a:cubicBezTo>
                    <a:pt x="88" y="25"/>
                    <a:pt x="10" y="61"/>
                    <a:pt x="2" y="161"/>
                  </a:cubicBezTo>
                  <a:cubicBezTo>
                    <a:pt x="2" y="161"/>
                    <a:pt x="0" y="301"/>
                    <a:pt x="157" y="253"/>
                  </a:cubicBezTo>
                  <a:cubicBezTo>
                    <a:pt x="157" y="253"/>
                    <a:pt x="160" y="244"/>
                    <a:pt x="149" y="24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1" name="Freeform 136"/>
            <p:cNvSpPr/>
            <p:nvPr/>
          </p:nvSpPr>
          <p:spPr bwMode="auto">
            <a:xfrm>
              <a:off x="6087245" y="2519923"/>
              <a:ext cx="139700" cy="112713"/>
            </a:xfrm>
            <a:custGeom>
              <a:avLst/>
              <a:gdLst>
                <a:gd name="T0" fmla="*/ 197 w 212"/>
                <a:gd name="T1" fmla="*/ 171 h 171"/>
                <a:gd name="T2" fmla="*/ 67 w 212"/>
                <a:gd name="T3" fmla="*/ 42 h 171"/>
                <a:gd name="T4" fmla="*/ 67 w 212"/>
                <a:gd name="T5" fmla="*/ 14 h 171"/>
                <a:gd name="T6" fmla="*/ 197 w 212"/>
                <a:gd name="T7" fmla="*/ 171 h 171"/>
              </a:gdLst>
              <a:ahLst/>
              <a:cxnLst>
                <a:cxn ang="0">
                  <a:pos x="T0" y="T1"/>
                </a:cxn>
                <a:cxn ang="0">
                  <a:pos x="T2" y="T3"/>
                </a:cxn>
                <a:cxn ang="0">
                  <a:pos x="T4" y="T5"/>
                </a:cxn>
                <a:cxn ang="0">
                  <a:pos x="T6" y="T7"/>
                </a:cxn>
              </a:cxnLst>
              <a:rect l="0" t="0" r="r" b="b"/>
              <a:pathLst>
                <a:path w="212" h="171">
                  <a:moveTo>
                    <a:pt x="197" y="171"/>
                  </a:moveTo>
                  <a:cubicBezTo>
                    <a:pt x="197" y="171"/>
                    <a:pt x="206" y="36"/>
                    <a:pt x="67" y="42"/>
                  </a:cubicBezTo>
                  <a:cubicBezTo>
                    <a:pt x="67" y="42"/>
                    <a:pt x="0" y="52"/>
                    <a:pt x="67" y="14"/>
                  </a:cubicBezTo>
                  <a:cubicBezTo>
                    <a:pt x="67" y="14"/>
                    <a:pt x="212" y="0"/>
                    <a:pt x="197" y="17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2" name="Freeform 137"/>
            <p:cNvSpPr/>
            <p:nvPr/>
          </p:nvSpPr>
          <p:spPr bwMode="auto">
            <a:xfrm>
              <a:off x="7385820" y="1280086"/>
              <a:ext cx="34925" cy="38100"/>
            </a:xfrm>
            <a:custGeom>
              <a:avLst/>
              <a:gdLst>
                <a:gd name="T0" fmla="*/ 43 w 54"/>
                <a:gd name="T1" fmla="*/ 15 h 59"/>
                <a:gd name="T2" fmla="*/ 13 w 54"/>
                <a:gd name="T3" fmla="*/ 0 h 59"/>
                <a:gd name="T4" fmla="*/ 13 w 54"/>
                <a:gd name="T5" fmla="*/ 34 h 59"/>
                <a:gd name="T6" fmla="*/ 43 w 54"/>
                <a:gd name="T7" fmla="*/ 15 h 59"/>
              </a:gdLst>
              <a:ahLst/>
              <a:cxnLst>
                <a:cxn ang="0">
                  <a:pos x="T0" y="T1"/>
                </a:cxn>
                <a:cxn ang="0">
                  <a:pos x="T2" y="T3"/>
                </a:cxn>
                <a:cxn ang="0">
                  <a:pos x="T4" y="T5"/>
                </a:cxn>
                <a:cxn ang="0">
                  <a:pos x="T6" y="T7"/>
                </a:cxn>
              </a:cxnLst>
              <a:rect l="0" t="0" r="r" b="b"/>
              <a:pathLst>
                <a:path w="54" h="59">
                  <a:moveTo>
                    <a:pt x="43" y="15"/>
                  </a:moveTo>
                  <a:cubicBezTo>
                    <a:pt x="43" y="15"/>
                    <a:pt x="22" y="24"/>
                    <a:pt x="13" y="0"/>
                  </a:cubicBezTo>
                  <a:cubicBezTo>
                    <a:pt x="13" y="0"/>
                    <a:pt x="0" y="5"/>
                    <a:pt x="13" y="34"/>
                  </a:cubicBezTo>
                  <a:cubicBezTo>
                    <a:pt x="13" y="34"/>
                    <a:pt x="54" y="59"/>
                    <a:pt x="43" y="1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3" name="Freeform 138"/>
            <p:cNvSpPr/>
            <p:nvPr/>
          </p:nvSpPr>
          <p:spPr bwMode="auto">
            <a:xfrm>
              <a:off x="7301682" y="1249923"/>
              <a:ext cx="31750" cy="63500"/>
            </a:xfrm>
            <a:custGeom>
              <a:avLst/>
              <a:gdLst>
                <a:gd name="T0" fmla="*/ 49 w 49"/>
                <a:gd name="T1" fmla="*/ 54 h 96"/>
                <a:gd name="T2" fmla="*/ 13 w 49"/>
                <a:gd name="T3" fmla="*/ 8 h 96"/>
                <a:gd name="T4" fmla="*/ 0 w 49"/>
                <a:gd name="T5" fmla="*/ 46 h 96"/>
                <a:gd name="T6" fmla="*/ 49 w 49"/>
                <a:gd name="T7" fmla="*/ 54 h 96"/>
              </a:gdLst>
              <a:ahLst/>
              <a:cxnLst>
                <a:cxn ang="0">
                  <a:pos x="T0" y="T1"/>
                </a:cxn>
                <a:cxn ang="0">
                  <a:pos x="T2" y="T3"/>
                </a:cxn>
                <a:cxn ang="0">
                  <a:pos x="T4" y="T5"/>
                </a:cxn>
                <a:cxn ang="0">
                  <a:pos x="T6" y="T7"/>
                </a:cxn>
              </a:cxnLst>
              <a:rect l="0" t="0" r="r" b="b"/>
              <a:pathLst>
                <a:path w="49" h="96">
                  <a:moveTo>
                    <a:pt x="49" y="54"/>
                  </a:moveTo>
                  <a:cubicBezTo>
                    <a:pt x="49" y="54"/>
                    <a:pt x="11" y="37"/>
                    <a:pt x="13" y="8"/>
                  </a:cubicBezTo>
                  <a:cubicBezTo>
                    <a:pt x="13" y="8"/>
                    <a:pt x="0" y="0"/>
                    <a:pt x="0" y="46"/>
                  </a:cubicBezTo>
                  <a:cubicBezTo>
                    <a:pt x="0" y="46"/>
                    <a:pt x="33" y="96"/>
                    <a:pt x="49" y="5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4" name="Freeform 139"/>
            <p:cNvSpPr/>
            <p:nvPr/>
          </p:nvSpPr>
          <p:spPr bwMode="auto">
            <a:xfrm>
              <a:off x="7296920" y="1280086"/>
              <a:ext cx="85725" cy="134938"/>
            </a:xfrm>
            <a:custGeom>
              <a:avLst/>
              <a:gdLst>
                <a:gd name="T0" fmla="*/ 33 w 130"/>
                <a:gd name="T1" fmla="*/ 182 h 205"/>
                <a:gd name="T2" fmla="*/ 36 w 130"/>
                <a:gd name="T3" fmla="*/ 51 h 205"/>
                <a:gd name="T4" fmla="*/ 120 w 130"/>
                <a:gd name="T5" fmla="*/ 23 h 205"/>
                <a:gd name="T6" fmla="*/ 83 w 130"/>
                <a:gd name="T7" fmla="*/ 34 h 205"/>
                <a:gd name="T8" fmla="*/ 45 w 130"/>
                <a:gd name="T9" fmla="*/ 158 h 205"/>
                <a:gd name="T10" fmla="*/ 33 w 130"/>
                <a:gd name="T11" fmla="*/ 182 h 205"/>
              </a:gdLst>
              <a:ahLst/>
              <a:cxnLst>
                <a:cxn ang="0">
                  <a:pos x="T0" y="T1"/>
                </a:cxn>
                <a:cxn ang="0">
                  <a:pos x="T2" y="T3"/>
                </a:cxn>
                <a:cxn ang="0">
                  <a:pos x="T4" y="T5"/>
                </a:cxn>
                <a:cxn ang="0">
                  <a:pos x="T6" y="T7"/>
                </a:cxn>
                <a:cxn ang="0">
                  <a:pos x="T8" y="T9"/>
                </a:cxn>
                <a:cxn ang="0">
                  <a:pos x="T10" y="T11"/>
                </a:cxn>
              </a:cxnLst>
              <a:rect l="0" t="0" r="r" b="b"/>
              <a:pathLst>
                <a:path w="130" h="205">
                  <a:moveTo>
                    <a:pt x="33" y="182"/>
                  </a:moveTo>
                  <a:cubicBezTo>
                    <a:pt x="33" y="182"/>
                    <a:pt x="16" y="94"/>
                    <a:pt x="36" y="51"/>
                  </a:cubicBezTo>
                  <a:cubicBezTo>
                    <a:pt x="36" y="51"/>
                    <a:pt x="82" y="0"/>
                    <a:pt x="120" y="23"/>
                  </a:cubicBezTo>
                  <a:cubicBezTo>
                    <a:pt x="120" y="23"/>
                    <a:pt x="130" y="32"/>
                    <a:pt x="83" y="34"/>
                  </a:cubicBezTo>
                  <a:cubicBezTo>
                    <a:pt x="83" y="34"/>
                    <a:pt x="0" y="39"/>
                    <a:pt x="45" y="158"/>
                  </a:cubicBezTo>
                  <a:cubicBezTo>
                    <a:pt x="45" y="158"/>
                    <a:pt x="62" y="205"/>
                    <a:pt x="33" y="18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5" name="Freeform 140"/>
            <p:cNvSpPr/>
            <p:nvPr/>
          </p:nvSpPr>
          <p:spPr bwMode="auto">
            <a:xfrm>
              <a:off x="7304857" y="1184836"/>
              <a:ext cx="85725" cy="63500"/>
            </a:xfrm>
            <a:custGeom>
              <a:avLst/>
              <a:gdLst>
                <a:gd name="T0" fmla="*/ 114 w 129"/>
                <a:gd name="T1" fmla="*/ 33 h 96"/>
                <a:gd name="T2" fmla="*/ 26 w 129"/>
                <a:gd name="T3" fmla="*/ 44 h 96"/>
                <a:gd name="T4" fmla="*/ 23 w 129"/>
                <a:gd name="T5" fmla="*/ 96 h 96"/>
                <a:gd name="T6" fmla="*/ 1 w 129"/>
                <a:gd name="T7" fmla="*/ 60 h 96"/>
                <a:gd name="T8" fmla="*/ 50 w 129"/>
                <a:gd name="T9" fmla="*/ 13 h 96"/>
                <a:gd name="T10" fmla="*/ 114 w 129"/>
                <a:gd name="T11" fmla="*/ 33 h 96"/>
              </a:gdLst>
              <a:ahLst/>
              <a:cxnLst>
                <a:cxn ang="0">
                  <a:pos x="T0" y="T1"/>
                </a:cxn>
                <a:cxn ang="0">
                  <a:pos x="T2" y="T3"/>
                </a:cxn>
                <a:cxn ang="0">
                  <a:pos x="T4" y="T5"/>
                </a:cxn>
                <a:cxn ang="0">
                  <a:pos x="T6" y="T7"/>
                </a:cxn>
                <a:cxn ang="0">
                  <a:pos x="T8" y="T9"/>
                </a:cxn>
                <a:cxn ang="0">
                  <a:pos x="T10" y="T11"/>
                </a:cxn>
              </a:cxnLst>
              <a:rect l="0" t="0" r="r" b="b"/>
              <a:pathLst>
                <a:path w="129" h="96">
                  <a:moveTo>
                    <a:pt x="114" y="33"/>
                  </a:moveTo>
                  <a:cubicBezTo>
                    <a:pt x="114" y="33"/>
                    <a:pt x="71" y="0"/>
                    <a:pt x="26" y="44"/>
                  </a:cubicBezTo>
                  <a:cubicBezTo>
                    <a:pt x="26" y="44"/>
                    <a:pt x="0" y="78"/>
                    <a:pt x="23" y="96"/>
                  </a:cubicBezTo>
                  <a:cubicBezTo>
                    <a:pt x="23" y="96"/>
                    <a:pt x="1" y="92"/>
                    <a:pt x="1" y="60"/>
                  </a:cubicBezTo>
                  <a:cubicBezTo>
                    <a:pt x="1" y="60"/>
                    <a:pt x="18" y="19"/>
                    <a:pt x="50" y="13"/>
                  </a:cubicBezTo>
                  <a:cubicBezTo>
                    <a:pt x="50" y="13"/>
                    <a:pt x="129" y="2"/>
                    <a:pt x="114" y="3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6" name="Freeform 141"/>
            <p:cNvSpPr/>
            <p:nvPr/>
          </p:nvSpPr>
          <p:spPr bwMode="auto">
            <a:xfrm>
              <a:off x="7428682" y="1511861"/>
              <a:ext cx="98425" cy="61913"/>
            </a:xfrm>
            <a:custGeom>
              <a:avLst/>
              <a:gdLst>
                <a:gd name="T0" fmla="*/ 144 w 151"/>
                <a:gd name="T1" fmla="*/ 84 h 96"/>
                <a:gd name="T2" fmla="*/ 82 w 151"/>
                <a:gd name="T3" fmla="*/ 10 h 96"/>
                <a:gd name="T4" fmla="*/ 0 w 151"/>
                <a:gd name="T5" fmla="*/ 31 h 96"/>
                <a:gd name="T6" fmla="*/ 19 w 151"/>
                <a:gd name="T7" fmla="*/ 35 h 96"/>
                <a:gd name="T8" fmla="*/ 72 w 151"/>
                <a:gd name="T9" fmla="*/ 14 h 96"/>
                <a:gd name="T10" fmla="*/ 135 w 151"/>
                <a:gd name="T11" fmla="*/ 80 h 96"/>
                <a:gd name="T12" fmla="*/ 144 w 151"/>
                <a:gd name="T13" fmla="*/ 84 h 96"/>
              </a:gdLst>
              <a:ahLst/>
              <a:cxnLst>
                <a:cxn ang="0">
                  <a:pos x="T0" y="T1"/>
                </a:cxn>
                <a:cxn ang="0">
                  <a:pos x="T2" y="T3"/>
                </a:cxn>
                <a:cxn ang="0">
                  <a:pos x="T4" y="T5"/>
                </a:cxn>
                <a:cxn ang="0">
                  <a:pos x="T6" y="T7"/>
                </a:cxn>
                <a:cxn ang="0">
                  <a:pos x="T8" y="T9"/>
                </a:cxn>
                <a:cxn ang="0">
                  <a:pos x="T10" y="T11"/>
                </a:cxn>
                <a:cxn ang="0">
                  <a:pos x="T12" y="T13"/>
                </a:cxn>
              </a:cxnLst>
              <a:rect l="0" t="0" r="r" b="b"/>
              <a:pathLst>
                <a:path w="151" h="96">
                  <a:moveTo>
                    <a:pt x="144" y="84"/>
                  </a:moveTo>
                  <a:cubicBezTo>
                    <a:pt x="144" y="84"/>
                    <a:pt x="151" y="24"/>
                    <a:pt x="82" y="10"/>
                  </a:cubicBezTo>
                  <a:cubicBezTo>
                    <a:pt x="82" y="10"/>
                    <a:pt x="18" y="0"/>
                    <a:pt x="0" y="31"/>
                  </a:cubicBezTo>
                  <a:cubicBezTo>
                    <a:pt x="0" y="31"/>
                    <a:pt x="8" y="41"/>
                    <a:pt x="19" y="35"/>
                  </a:cubicBezTo>
                  <a:cubicBezTo>
                    <a:pt x="19" y="35"/>
                    <a:pt x="29" y="12"/>
                    <a:pt x="72" y="14"/>
                  </a:cubicBezTo>
                  <a:cubicBezTo>
                    <a:pt x="72" y="14"/>
                    <a:pt x="151" y="25"/>
                    <a:pt x="135" y="80"/>
                  </a:cubicBezTo>
                  <a:cubicBezTo>
                    <a:pt x="135" y="80"/>
                    <a:pt x="136" y="96"/>
                    <a:pt x="144" y="8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7" name="Freeform 142"/>
            <p:cNvSpPr/>
            <p:nvPr/>
          </p:nvSpPr>
          <p:spPr bwMode="auto">
            <a:xfrm>
              <a:off x="6976245" y="1038786"/>
              <a:ext cx="209550" cy="425450"/>
            </a:xfrm>
            <a:custGeom>
              <a:avLst/>
              <a:gdLst>
                <a:gd name="T0" fmla="*/ 136 w 319"/>
                <a:gd name="T1" fmla="*/ 444 h 647"/>
                <a:gd name="T2" fmla="*/ 172 w 319"/>
                <a:gd name="T3" fmla="*/ 427 h 647"/>
                <a:gd name="T4" fmla="*/ 198 w 319"/>
                <a:gd name="T5" fmla="*/ 405 h 647"/>
                <a:gd name="T6" fmla="*/ 229 w 319"/>
                <a:gd name="T7" fmla="*/ 397 h 647"/>
                <a:gd name="T8" fmla="*/ 295 w 319"/>
                <a:gd name="T9" fmla="*/ 341 h 647"/>
                <a:gd name="T10" fmla="*/ 319 w 319"/>
                <a:gd name="T11" fmla="*/ 291 h 647"/>
                <a:gd name="T12" fmla="*/ 304 w 319"/>
                <a:gd name="T13" fmla="*/ 262 h 647"/>
                <a:gd name="T14" fmla="*/ 301 w 319"/>
                <a:gd name="T15" fmla="*/ 203 h 647"/>
                <a:gd name="T16" fmla="*/ 278 w 319"/>
                <a:gd name="T17" fmla="*/ 144 h 647"/>
                <a:gd name="T18" fmla="*/ 306 w 319"/>
                <a:gd name="T19" fmla="*/ 109 h 647"/>
                <a:gd name="T20" fmla="*/ 279 w 319"/>
                <a:gd name="T21" fmla="*/ 80 h 647"/>
                <a:gd name="T22" fmla="*/ 266 w 319"/>
                <a:gd name="T23" fmla="*/ 15 h 647"/>
                <a:gd name="T24" fmla="*/ 231 w 319"/>
                <a:gd name="T25" fmla="*/ 0 h 647"/>
                <a:gd name="T26" fmla="*/ 232 w 319"/>
                <a:gd name="T27" fmla="*/ 103 h 647"/>
                <a:gd name="T28" fmla="*/ 208 w 319"/>
                <a:gd name="T29" fmla="*/ 186 h 647"/>
                <a:gd name="T30" fmla="*/ 130 w 319"/>
                <a:gd name="T31" fmla="*/ 241 h 647"/>
                <a:gd name="T32" fmla="*/ 94 w 319"/>
                <a:gd name="T33" fmla="*/ 194 h 647"/>
                <a:gd name="T34" fmla="*/ 59 w 319"/>
                <a:gd name="T35" fmla="*/ 263 h 647"/>
                <a:gd name="T36" fmla="*/ 66 w 319"/>
                <a:gd name="T37" fmla="*/ 325 h 647"/>
                <a:gd name="T38" fmla="*/ 105 w 319"/>
                <a:gd name="T39" fmla="*/ 303 h 647"/>
                <a:gd name="T40" fmla="*/ 82 w 319"/>
                <a:gd name="T41" fmla="*/ 373 h 647"/>
                <a:gd name="T42" fmla="*/ 23 w 319"/>
                <a:gd name="T43" fmla="*/ 312 h 647"/>
                <a:gd name="T44" fmla="*/ 12 w 319"/>
                <a:gd name="T45" fmla="*/ 447 h 647"/>
                <a:gd name="T46" fmla="*/ 46 w 319"/>
                <a:gd name="T47" fmla="*/ 647 h 647"/>
                <a:gd name="T48" fmla="*/ 51 w 319"/>
                <a:gd name="T49" fmla="*/ 554 h 647"/>
                <a:gd name="T50" fmla="*/ 97 w 319"/>
                <a:gd name="T51" fmla="*/ 594 h 647"/>
                <a:gd name="T52" fmla="*/ 120 w 319"/>
                <a:gd name="T53" fmla="*/ 557 h 647"/>
                <a:gd name="T54" fmla="*/ 143 w 319"/>
                <a:gd name="T55" fmla="*/ 571 h 647"/>
                <a:gd name="T56" fmla="*/ 136 w 319"/>
                <a:gd name="T57" fmla="*/ 44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647">
                  <a:moveTo>
                    <a:pt x="136" y="444"/>
                  </a:moveTo>
                  <a:cubicBezTo>
                    <a:pt x="172" y="427"/>
                    <a:pt x="172" y="427"/>
                    <a:pt x="172" y="427"/>
                  </a:cubicBezTo>
                  <a:cubicBezTo>
                    <a:pt x="198" y="405"/>
                    <a:pt x="198" y="405"/>
                    <a:pt x="198" y="405"/>
                  </a:cubicBezTo>
                  <a:cubicBezTo>
                    <a:pt x="229" y="397"/>
                    <a:pt x="229" y="397"/>
                    <a:pt x="229" y="397"/>
                  </a:cubicBezTo>
                  <a:cubicBezTo>
                    <a:pt x="295" y="341"/>
                    <a:pt x="295" y="341"/>
                    <a:pt x="295" y="341"/>
                  </a:cubicBezTo>
                  <a:cubicBezTo>
                    <a:pt x="319" y="291"/>
                    <a:pt x="319" y="291"/>
                    <a:pt x="319" y="291"/>
                  </a:cubicBezTo>
                  <a:cubicBezTo>
                    <a:pt x="304" y="262"/>
                    <a:pt x="304" y="262"/>
                    <a:pt x="304" y="262"/>
                  </a:cubicBezTo>
                  <a:cubicBezTo>
                    <a:pt x="301" y="203"/>
                    <a:pt x="301" y="203"/>
                    <a:pt x="301" y="203"/>
                  </a:cubicBezTo>
                  <a:cubicBezTo>
                    <a:pt x="278" y="144"/>
                    <a:pt x="278" y="144"/>
                    <a:pt x="278" y="144"/>
                  </a:cubicBezTo>
                  <a:cubicBezTo>
                    <a:pt x="306" y="109"/>
                    <a:pt x="306" y="109"/>
                    <a:pt x="306" y="109"/>
                  </a:cubicBezTo>
                  <a:cubicBezTo>
                    <a:pt x="279" y="80"/>
                    <a:pt x="279" y="80"/>
                    <a:pt x="279" y="80"/>
                  </a:cubicBezTo>
                  <a:cubicBezTo>
                    <a:pt x="266" y="15"/>
                    <a:pt x="266" y="15"/>
                    <a:pt x="266" y="15"/>
                  </a:cubicBezTo>
                  <a:cubicBezTo>
                    <a:pt x="231" y="0"/>
                    <a:pt x="231" y="0"/>
                    <a:pt x="231" y="0"/>
                  </a:cubicBezTo>
                  <a:cubicBezTo>
                    <a:pt x="232" y="103"/>
                    <a:pt x="232" y="103"/>
                    <a:pt x="232" y="103"/>
                  </a:cubicBezTo>
                  <a:cubicBezTo>
                    <a:pt x="208" y="186"/>
                    <a:pt x="208" y="186"/>
                    <a:pt x="208" y="186"/>
                  </a:cubicBezTo>
                  <a:cubicBezTo>
                    <a:pt x="130" y="241"/>
                    <a:pt x="130" y="241"/>
                    <a:pt x="130" y="241"/>
                  </a:cubicBezTo>
                  <a:cubicBezTo>
                    <a:pt x="94" y="194"/>
                    <a:pt x="94" y="194"/>
                    <a:pt x="94" y="194"/>
                  </a:cubicBezTo>
                  <a:cubicBezTo>
                    <a:pt x="59" y="263"/>
                    <a:pt x="59" y="263"/>
                    <a:pt x="59" y="263"/>
                  </a:cubicBezTo>
                  <a:cubicBezTo>
                    <a:pt x="66" y="325"/>
                    <a:pt x="66" y="325"/>
                    <a:pt x="66" y="325"/>
                  </a:cubicBezTo>
                  <a:cubicBezTo>
                    <a:pt x="105" y="303"/>
                    <a:pt x="105" y="303"/>
                    <a:pt x="105" y="303"/>
                  </a:cubicBezTo>
                  <a:cubicBezTo>
                    <a:pt x="82" y="373"/>
                    <a:pt x="82" y="373"/>
                    <a:pt x="82" y="373"/>
                  </a:cubicBezTo>
                  <a:cubicBezTo>
                    <a:pt x="23" y="312"/>
                    <a:pt x="23" y="312"/>
                    <a:pt x="23" y="312"/>
                  </a:cubicBezTo>
                  <a:cubicBezTo>
                    <a:pt x="12" y="447"/>
                    <a:pt x="12" y="447"/>
                    <a:pt x="12" y="447"/>
                  </a:cubicBezTo>
                  <a:cubicBezTo>
                    <a:pt x="12" y="447"/>
                    <a:pt x="0" y="510"/>
                    <a:pt x="46" y="647"/>
                  </a:cubicBezTo>
                  <a:cubicBezTo>
                    <a:pt x="51" y="554"/>
                    <a:pt x="51" y="554"/>
                    <a:pt x="51" y="554"/>
                  </a:cubicBezTo>
                  <a:cubicBezTo>
                    <a:pt x="97" y="594"/>
                    <a:pt x="97" y="594"/>
                    <a:pt x="97" y="594"/>
                  </a:cubicBezTo>
                  <a:cubicBezTo>
                    <a:pt x="120" y="557"/>
                    <a:pt x="120" y="557"/>
                    <a:pt x="120" y="557"/>
                  </a:cubicBezTo>
                  <a:cubicBezTo>
                    <a:pt x="143" y="571"/>
                    <a:pt x="143" y="571"/>
                    <a:pt x="143" y="571"/>
                  </a:cubicBezTo>
                  <a:cubicBezTo>
                    <a:pt x="143" y="571"/>
                    <a:pt x="107" y="491"/>
                    <a:pt x="136" y="4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8" name="Freeform 143"/>
            <p:cNvSpPr/>
            <p:nvPr/>
          </p:nvSpPr>
          <p:spPr bwMode="auto">
            <a:xfrm>
              <a:off x="7023870" y="1148323"/>
              <a:ext cx="161925" cy="180975"/>
            </a:xfrm>
            <a:custGeom>
              <a:avLst/>
              <a:gdLst>
                <a:gd name="T0" fmla="*/ 245 w 245"/>
                <a:gd name="T1" fmla="*/ 136 h 275"/>
                <a:gd name="T2" fmla="*/ 217 w 245"/>
                <a:gd name="T3" fmla="*/ 184 h 275"/>
                <a:gd name="T4" fmla="*/ 185 w 245"/>
                <a:gd name="T5" fmla="*/ 200 h 275"/>
                <a:gd name="T6" fmla="*/ 143 w 245"/>
                <a:gd name="T7" fmla="*/ 243 h 275"/>
                <a:gd name="T8" fmla="*/ 118 w 245"/>
                <a:gd name="T9" fmla="*/ 249 h 275"/>
                <a:gd name="T10" fmla="*/ 88 w 245"/>
                <a:gd name="T11" fmla="*/ 272 h 275"/>
                <a:gd name="T12" fmla="*/ 63 w 245"/>
                <a:gd name="T13" fmla="*/ 259 h 275"/>
                <a:gd name="T14" fmla="*/ 53 w 245"/>
                <a:gd name="T15" fmla="*/ 275 h 275"/>
                <a:gd name="T16" fmla="*/ 0 w 245"/>
                <a:gd name="T17" fmla="*/ 251 h 275"/>
                <a:gd name="T18" fmla="*/ 39 w 245"/>
                <a:gd name="T19" fmla="*/ 245 h 275"/>
                <a:gd name="T20" fmla="*/ 89 w 245"/>
                <a:gd name="T21" fmla="*/ 207 h 275"/>
                <a:gd name="T22" fmla="*/ 137 w 245"/>
                <a:gd name="T23" fmla="*/ 182 h 275"/>
                <a:gd name="T24" fmla="*/ 132 w 245"/>
                <a:gd name="T25" fmla="*/ 144 h 275"/>
                <a:gd name="T26" fmla="*/ 152 w 245"/>
                <a:gd name="T27" fmla="*/ 80 h 275"/>
                <a:gd name="T28" fmla="*/ 163 w 245"/>
                <a:gd name="T29" fmla="*/ 116 h 275"/>
                <a:gd name="T30" fmla="*/ 175 w 245"/>
                <a:gd name="T31" fmla="*/ 140 h 275"/>
                <a:gd name="T32" fmla="*/ 203 w 245"/>
                <a:gd name="T33" fmla="*/ 130 h 275"/>
                <a:gd name="T34" fmla="*/ 202 w 245"/>
                <a:gd name="T35" fmla="*/ 110 h 275"/>
                <a:gd name="T36" fmla="*/ 188 w 245"/>
                <a:gd name="T37" fmla="*/ 115 h 275"/>
                <a:gd name="T38" fmla="*/ 193 w 245"/>
                <a:gd name="T39" fmla="*/ 61 h 275"/>
                <a:gd name="T40" fmla="*/ 186 w 245"/>
                <a:gd name="T41" fmla="*/ 0 h 275"/>
                <a:gd name="T42" fmla="*/ 215 w 245"/>
                <a:gd name="T43" fmla="*/ 39 h 275"/>
                <a:gd name="T44" fmla="*/ 228 w 245"/>
                <a:gd name="T45" fmla="*/ 31 h 275"/>
                <a:gd name="T46" fmla="*/ 245 w 245"/>
                <a:gd name="T47"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5" h="275">
                  <a:moveTo>
                    <a:pt x="245" y="136"/>
                  </a:moveTo>
                  <a:cubicBezTo>
                    <a:pt x="217" y="184"/>
                    <a:pt x="217" y="184"/>
                    <a:pt x="217" y="184"/>
                  </a:cubicBezTo>
                  <a:cubicBezTo>
                    <a:pt x="185" y="200"/>
                    <a:pt x="185" y="200"/>
                    <a:pt x="185" y="200"/>
                  </a:cubicBezTo>
                  <a:cubicBezTo>
                    <a:pt x="143" y="243"/>
                    <a:pt x="143" y="243"/>
                    <a:pt x="143" y="243"/>
                  </a:cubicBezTo>
                  <a:cubicBezTo>
                    <a:pt x="118" y="249"/>
                    <a:pt x="118" y="249"/>
                    <a:pt x="118" y="249"/>
                  </a:cubicBezTo>
                  <a:cubicBezTo>
                    <a:pt x="88" y="272"/>
                    <a:pt x="88" y="272"/>
                    <a:pt x="88" y="272"/>
                  </a:cubicBezTo>
                  <a:cubicBezTo>
                    <a:pt x="63" y="259"/>
                    <a:pt x="63" y="259"/>
                    <a:pt x="63" y="259"/>
                  </a:cubicBezTo>
                  <a:cubicBezTo>
                    <a:pt x="53" y="275"/>
                    <a:pt x="53" y="275"/>
                    <a:pt x="53" y="275"/>
                  </a:cubicBezTo>
                  <a:cubicBezTo>
                    <a:pt x="0" y="251"/>
                    <a:pt x="0" y="251"/>
                    <a:pt x="0" y="251"/>
                  </a:cubicBezTo>
                  <a:cubicBezTo>
                    <a:pt x="39" y="245"/>
                    <a:pt x="39" y="245"/>
                    <a:pt x="39" y="245"/>
                  </a:cubicBezTo>
                  <a:cubicBezTo>
                    <a:pt x="89" y="207"/>
                    <a:pt x="89" y="207"/>
                    <a:pt x="89" y="207"/>
                  </a:cubicBezTo>
                  <a:cubicBezTo>
                    <a:pt x="137" y="182"/>
                    <a:pt x="137" y="182"/>
                    <a:pt x="137" y="182"/>
                  </a:cubicBezTo>
                  <a:cubicBezTo>
                    <a:pt x="132" y="144"/>
                    <a:pt x="132" y="144"/>
                    <a:pt x="132" y="144"/>
                  </a:cubicBezTo>
                  <a:cubicBezTo>
                    <a:pt x="152" y="80"/>
                    <a:pt x="152" y="80"/>
                    <a:pt x="152" y="80"/>
                  </a:cubicBezTo>
                  <a:cubicBezTo>
                    <a:pt x="163" y="116"/>
                    <a:pt x="163" y="116"/>
                    <a:pt x="163" y="116"/>
                  </a:cubicBezTo>
                  <a:cubicBezTo>
                    <a:pt x="175" y="140"/>
                    <a:pt x="175" y="140"/>
                    <a:pt x="175" y="140"/>
                  </a:cubicBezTo>
                  <a:cubicBezTo>
                    <a:pt x="203" y="130"/>
                    <a:pt x="203" y="130"/>
                    <a:pt x="203" y="130"/>
                  </a:cubicBezTo>
                  <a:cubicBezTo>
                    <a:pt x="202" y="110"/>
                    <a:pt x="202" y="110"/>
                    <a:pt x="202" y="110"/>
                  </a:cubicBezTo>
                  <a:cubicBezTo>
                    <a:pt x="188" y="115"/>
                    <a:pt x="188" y="115"/>
                    <a:pt x="188" y="115"/>
                  </a:cubicBezTo>
                  <a:cubicBezTo>
                    <a:pt x="193" y="61"/>
                    <a:pt x="193" y="61"/>
                    <a:pt x="193" y="61"/>
                  </a:cubicBezTo>
                  <a:cubicBezTo>
                    <a:pt x="186" y="0"/>
                    <a:pt x="186" y="0"/>
                    <a:pt x="186" y="0"/>
                  </a:cubicBezTo>
                  <a:cubicBezTo>
                    <a:pt x="215" y="39"/>
                    <a:pt x="215" y="39"/>
                    <a:pt x="215" y="39"/>
                  </a:cubicBezTo>
                  <a:cubicBezTo>
                    <a:pt x="228" y="31"/>
                    <a:pt x="228" y="31"/>
                    <a:pt x="228" y="31"/>
                  </a:cubicBezTo>
                  <a:cubicBezTo>
                    <a:pt x="228" y="31"/>
                    <a:pt x="220" y="97"/>
                    <a:pt x="245" y="1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9" name="Freeform 144"/>
            <p:cNvSpPr/>
            <p:nvPr/>
          </p:nvSpPr>
          <p:spPr bwMode="auto">
            <a:xfrm>
              <a:off x="7015932" y="1164198"/>
              <a:ext cx="46038" cy="77788"/>
            </a:xfrm>
            <a:custGeom>
              <a:avLst/>
              <a:gdLst>
                <a:gd name="T0" fmla="*/ 63 w 71"/>
                <a:gd name="T1" fmla="*/ 47 h 117"/>
                <a:gd name="T2" fmla="*/ 55 w 71"/>
                <a:gd name="T3" fmla="*/ 61 h 117"/>
                <a:gd name="T4" fmla="*/ 71 w 71"/>
                <a:gd name="T5" fmla="*/ 75 h 117"/>
                <a:gd name="T6" fmla="*/ 30 w 71"/>
                <a:gd name="T7" fmla="*/ 81 h 117"/>
                <a:gd name="T8" fmla="*/ 18 w 71"/>
                <a:gd name="T9" fmla="*/ 117 h 117"/>
                <a:gd name="T10" fmla="*/ 6 w 71"/>
                <a:gd name="T11" fmla="*/ 88 h 117"/>
                <a:gd name="T12" fmla="*/ 0 w 71"/>
                <a:gd name="T13" fmla="*/ 49 h 117"/>
                <a:gd name="T14" fmla="*/ 9 w 71"/>
                <a:gd name="T15" fmla="*/ 30 h 117"/>
                <a:gd name="T16" fmla="*/ 21 w 71"/>
                <a:gd name="T17" fmla="*/ 0 h 117"/>
                <a:gd name="T18" fmla="*/ 42 w 71"/>
                <a:gd name="T19" fmla="*/ 37 h 117"/>
                <a:gd name="T20" fmla="*/ 63 w 71"/>
                <a:gd name="T21" fmla="*/ 4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17">
                  <a:moveTo>
                    <a:pt x="63" y="47"/>
                  </a:moveTo>
                  <a:cubicBezTo>
                    <a:pt x="55" y="61"/>
                    <a:pt x="55" y="61"/>
                    <a:pt x="55" y="61"/>
                  </a:cubicBezTo>
                  <a:cubicBezTo>
                    <a:pt x="71" y="75"/>
                    <a:pt x="71" y="75"/>
                    <a:pt x="71" y="75"/>
                  </a:cubicBezTo>
                  <a:cubicBezTo>
                    <a:pt x="30" y="81"/>
                    <a:pt x="30" y="81"/>
                    <a:pt x="30" y="81"/>
                  </a:cubicBezTo>
                  <a:cubicBezTo>
                    <a:pt x="18" y="117"/>
                    <a:pt x="18" y="117"/>
                    <a:pt x="18" y="117"/>
                  </a:cubicBezTo>
                  <a:cubicBezTo>
                    <a:pt x="6" y="88"/>
                    <a:pt x="6" y="88"/>
                    <a:pt x="6" y="88"/>
                  </a:cubicBezTo>
                  <a:cubicBezTo>
                    <a:pt x="0" y="49"/>
                    <a:pt x="0" y="49"/>
                    <a:pt x="0" y="49"/>
                  </a:cubicBezTo>
                  <a:cubicBezTo>
                    <a:pt x="9" y="30"/>
                    <a:pt x="9" y="30"/>
                    <a:pt x="9" y="30"/>
                  </a:cubicBezTo>
                  <a:cubicBezTo>
                    <a:pt x="9" y="30"/>
                    <a:pt x="26" y="24"/>
                    <a:pt x="21" y="0"/>
                  </a:cubicBezTo>
                  <a:cubicBezTo>
                    <a:pt x="42" y="37"/>
                    <a:pt x="42" y="37"/>
                    <a:pt x="42" y="37"/>
                  </a:cubicBezTo>
                  <a:cubicBezTo>
                    <a:pt x="42" y="37"/>
                    <a:pt x="52" y="29"/>
                    <a:pt x="63" y="4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0" name="Freeform 145"/>
            <p:cNvSpPr/>
            <p:nvPr/>
          </p:nvSpPr>
          <p:spPr bwMode="auto">
            <a:xfrm>
              <a:off x="7223895" y="1535673"/>
              <a:ext cx="23813" cy="22225"/>
            </a:xfrm>
            <a:custGeom>
              <a:avLst/>
              <a:gdLst>
                <a:gd name="T0" fmla="*/ 6 w 36"/>
                <a:gd name="T1" fmla="*/ 34 h 34"/>
                <a:gd name="T2" fmla="*/ 0 w 36"/>
                <a:gd name="T3" fmla="*/ 0 h 34"/>
                <a:gd name="T4" fmla="*/ 6 w 36"/>
                <a:gd name="T5" fmla="*/ 34 h 34"/>
              </a:gdLst>
              <a:ahLst/>
              <a:cxnLst>
                <a:cxn ang="0">
                  <a:pos x="T0" y="T1"/>
                </a:cxn>
                <a:cxn ang="0">
                  <a:pos x="T2" y="T3"/>
                </a:cxn>
                <a:cxn ang="0">
                  <a:pos x="T4" y="T5"/>
                </a:cxn>
              </a:cxnLst>
              <a:rect l="0" t="0" r="r" b="b"/>
              <a:pathLst>
                <a:path w="36" h="34">
                  <a:moveTo>
                    <a:pt x="6" y="34"/>
                  </a:moveTo>
                  <a:cubicBezTo>
                    <a:pt x="6" y="34"/>
                    <a:pt x="36" y="13"/>
                    <a:pt x="0" y="0"/>
                  </a:cubicBezTo>
                  <a:lnTo>
                    <a:pt x="6" y="3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1" name="Freeform 146"/>
            <p:cNvSpPr/>
            <p:nvPr/>
          </p:nvSpPr>
          <p:spPr bwMode="auto">
            <a:xfrm>
              <a:off x="7063557" y="1635686"/>
              <a:ext cx="38100" cy="26988"/>
            </a:xfrm>
            <a:custGeom>
              <a:avLst/>
              <a:gdLst>
                <a:gd name="T0" fmla="*/ 42 w 59"/>
                <a:gd name="T1" fmla="*/ 31 h 39"/>
                <a:gd name="T2" fmla="*/ 59 w 59"/>
                <a:gd name="T3" fmla="*/ 2 h 39"/>
                <a:gd name="T4" fmla="*/ 24 w 59"/>
                <a:gd name="T5" fmla="*/ 0 h 39"/>
                <a:gd name="T6" fmla="*/ 0 w 59"/>
                <a:gd name="T7" fmla="*/ 3 h 39"/>
                <a:gd name="T8" fmla="*/ 26 w 59"/>
                <a:gd name="T9" fmla="*/ 15 h 39"/>
                <a:gd name="T10" fmla="*/ 42 w 59"/>
                <a:gd name="T11" fmla="*/ 31 h 39"/>
              </a:gdLst>
              <a:ahLst/>
              <a:cxnLst>
                <a:cxn ang="0">
                  <a:pos x="T0" y="T1"/>
                </a:cxn>
                <a:cxn ang="0">
                  <a:pos x="T2" y="T3"/>
                </a:cxn>
                <a:cxn ang="0">
                  <a:pos x="T4" y="T5"/>
                </a:cxn>
                <a:cxn ang="0">
                  <a:pos x="T6" y="T7"/>
                </a:cxn>
                <a:cxn ang="0">
                  <a:pos x="T8" y="T9"/>
                </a:cxn>
                <a:cxn ang="0">
                  <a:pos x="T10" y="T11"/>
                </a:cxn>
              </a:cxnLst>
              <a:rect l="0" t="0" r="r" b="b"/>
              <a:pathLst>
                <a:path w="59" h="39">
                  <a:moveTo>
                    <a:pt x="42" y="31"/>
                  </a:moveTo>
                  <a:cubicBezTo>
                    <a:pt x="59" y="2"/>
                    <a:pt x="59" y="2"/>
                    <a:pt x="59" y="2"/>
                  </a:cubicBezTo>
                  <a:cubicBezTo>
                    <a:pt x="24" y="0"/>
                    <a:pt x="24" y="0"/>
                    <a:pt x="24" y="0"/>
                  </a:cubicBezTo>
                  <a:cubicBezTo>
                    <a:pt x="0" y="3"/>
                    <a:pt x="0" y="3"/>
                    <a:pt x="0" y="3"/>
                  </a:cubicBezTo>
                  <a:cubicBezTo>
                    <a:pt x="26" y="15"/>
                    <a:pt x="26" y="15"/>
                    <a:pt x="26" y="15"/>
                  </a:cubicBezTo>
                  <a:cubicBezTo>
                    <a:pt x="26" y="15"/>
                    <a:pt x="28" y="39"/>
                    <a:pt x="42" y="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2" name="Freeform 147"/>
            <p:cNvSpPr/>
            <p:nvPr/>
          </p:nvSpPr>
          <p:spPr bwMode="auto">
            <a:xfrm>
              <a:off x="6981007" y="1635686"/>
              <a:ext cx="58738" cy="20638"/>
            </a:xfrm>
            <a:custGeom>
              <a:avLst/>
              <a:gdLst>
                <a:gd name="T0" fmla="*/ 87 w 87"/>
                <a:gd name="T1" fmla="*/ 10 h 32"/>
                <a:gd name="T2" fmla="*/ 26 w 87"/>
                <a:gd name="T3" fmla="*/ 32 h 32"/>
                <a:gd name="T4" fmla="*/ 14 w 87"/>
                <a:gd name="T5" fmla="*/ 0 h 32"/>
                <a:gd name="T6" fmla="*/ 31 w 87"/>
                <a:gd name="T7" fmla="*/ 5 h 32"/>
                <a:gd name="T8" fmla="*/ 87 w 87"/>
                <a:gd name="T9" fmla="*/ 10 h 32"/>
              </a:gdLst>
              <a:ahLst/>
              <a:cxnLst>
                <a:cxn ang="0">
                  <a:pos x="T0" y="T1"/>
                </a:cxn>
                <a:cxn ang="0">
                  <a:pos x="T2" y="T3"/>
                </a:cxn>
                <a:cxn ang="0">
                  <a:pos x="T4" y="T5"/>
                </a:cxn>
                <a:cxn ang="0">
                  <a:pos x="T6" y="T7"/>
                </a:cxn>
                <a:cxn ang="0">
                  <a:pos x="T8" y="T9"/>
                </a:cxn>
              </a:cxnLst>
              <a:rect l="0" t="0" r="r" b="b"/>
              <a:pathLst>
                <a:path w="87" h="32">
                  <a:moveTo>
                    <a:pt x="87" y="10"/>
                  </a:moveTo>
                  <a:cubicBezTo>
                    <a:pt x="87" y="10"/>
                    <a:pt x="33" y="20"/>
                    <a:pt x="26" y="32"/>
                  </a:cubicBezTo>
                  <a:cubicBezTo>
                    <a:pt x="26" y="32"/>
                    <a:pt x="0" y="28"/>
                    <a:pt x="14" y="0"/>
                  </a:cubicBezTo>
                  <a:cubicBezTo>
                    <a:pt x="31" y="5"/>
                    <a:pt x="31" y="5"/>
                    <a:pt x="31" y="5"/>
                  </a:cubicBezTo>
                  <a:lnTo>
                    <a:pt x="87" y="1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3" name="Freeform 148"/>
            <p:cNvSpPr/>
            <p:nvPr/>
          </p:nvSpPr>
          <p:spPr bwMode="auto">
            <a:xfrm>
              <a:off x="6965132" y="1595998"/>
              <a:ext cx="61913" cy="38100"/>
            </a:xfrm>
            <a:custGeom>
              <a:avLst/>
              <a:gdLst>
                <a:gd name="T0" fmla="*/ 93 w 93"/>
                <a:gd name="T1" fmla="*/ 36 h 58"/>
                <a:gd name="T2" fmla="*/ 8 w 93"/>
                <a:gd name="T3" fmla="*/ 24 h 58"/>
                <a:gd name="T4" fmla="*/ 26 w 93"/>
                <a:gd name="T5" fmla="*/ 7 h 58"/>
                <a:gd name="T6" fmla="*/ 93 w 93"/>
                <a:gd name="T7" fmla="*/ 36 h 58"/>
              </a:gdLst>
              <a:ahLst/>
              <a:cxnLst>
                <a:cxn ang="0">
                  <a:pos x="T0" y="T1"/>
                </a:cxn>
                <a:cxn ang="0">
                  <a:pos x="T2" y="T3"/>
                </a:cxn>
                <a:cxn ang="0">
                  <a:pos x="T4" y="T5"/>
                </a:cxn>
                <a:cxn ang="0">
                  <a:pos x="T6" y="T7"/>
                </a:cxn>
              </a:cxnLst>
              <a:rect l="0" t="0" r="r" b="b"/>
              <a:pathLst>
                <a:path w="93" h="58">
                  <a:moveTo>
                    <a:pt x="93" y="36"/>
                  </a:moveTo>
                  <a:cubicBezTo>
                    <a:pt x="93" y="36"/>
                    <a:pt x="21" y="58"/>
                    <a:pt x="8" y="24"/>
                  </a:cubicBezTo>
                  <a:cubicBezTo>
                    <a:pt x="8" y="24"/>
                    <a:pt x="0" y="0"/>
                    <a:pt x="26" y="7"/>
                  </a:cubicBezTo>
                  <a:cubicBezTo>
                    <a:pt x="26" y="7"/>
                    <a:pt x="84" y="37"/>
                    <a:pt x="93" y="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4" name="Freeform 149"/>
            <p:cNvSpPr/>
            <p:nvPr/>
          </p:nvSpPr>
          <p:spPr bwMode="auto">
            <a:xfrm>
              <a:off x="6981007" y="1583298"/>
              <a:ext cx="111125" cy="57150"/>
            </a:xfrm>
            <a:custGeom>
              <a:avLst/>
              <a:gdLst>
                <a:gd name="T0" fmla="*/ 150 w 169"/>
                <a:gd name="T1" fmla="*/ 80 h 86"/>
                <a:gd name="T2" fmla="*/ 155 w 169"/>
                <a:gd name="T3" fmla="*/ 72 h 86"/>
                <a:gd name="T4" fmla="*/ 42 w 169"/>
                <a:gd name="T5" fmla="*/ 21 h 86"/>
                <a:gd name="T6" fmla="*/ 35 w 169"/>
                <a:gd name="T7" fmla="*/ 0 h 86"/>
                <a:gd name="T8" fmla="*/ 169 w 169"/>
                <a:gd name="T9" fmla="*/ 86 h 86"/>
                <a:gd name="T10" fmla="*/ 150 w 169"/>
                <a:gd name="T11" fmla="*/ 80 h 86"/>
              </a:gdLst>
              <a:ahLst/>
              <a:cxnLst>
                <a:cxn ang="0">
                  <a:pos x="T0" y="T1"/>
                </a:cxn>
                <a:cxn ang="0">
                  <a:pos x="T2" y="T3"/>
                </a:cxn>
                <a:cxn ang="0">
                  <a:pos x="T4" y="T5"/>
                </a:cxn>
                <a:cxn ang="0">
                  <a:pos x="T6" y="T7"/>
                </a:cxn>
                <a:cxn ang="0">
                  <a:pos x="T8" y="T9"/>
                </a:cxn>
                <a:cxn ang="0">
                  <a:pos x="T10" y="T11"/>
                </a:cxn>
              </a:cxnLst>
              <a:rect l="0" t="0" r="r" b="b"/>
              <a:pathLst>
                <a:path w="169" h="86">
                  <a:moveTo>
                    <a:pt x="150" y="80"/>
                  </a:moveTo>
                  <a:cubicBezTo>
                    <a:pt x="155" y="72"/>
                    <a:pt x="155" y="72"/>
                    <a:pt x="155" y="72"/>
                  </a:cubicBezTo>
                  <a:cubicBezTo>
                    <a:pt x="155" y="72"/>
                    <a:pt x="67" y="22"/>
                    <a:pt x="42" y="21"/>
                  </a:cubicBezTo>
                  <a:cubicBezTo>
                    <a:pt x="42" y="21"/>
                    <a:pt x="0" y="7"/>
                    <a:pt x="35" y="0"/>
                  </a:cubicBezTo>
                  <a:cubicBezTo>
                    <a:pt x="35" y="0"/>
                    <a:pt x="154" y="55"/>
                    <a:pt x="169" y="86"/>
                  </a:cubicBezTo>
                  <a:lnTo>
                    <a:pt x="150" y="8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5" name="Freeform 150"/>
            <p:cNvSpPr/>
            <p:nvPr/>
          </p:nvSpPr>
          <p:spPr bwMode="auto">
            <a:xfrm>
              <a:off x="7154045" y="1503923"/>
              <a:ext cx="15875" cy="69850"/>
            </a:xfrm>
            <a:custGeom>
              <a:avLst/>
              <a:gdLst>
                <a:gd name="T0" fmla="*/ 21 w 24"/>
                <a:gd name="T1" fmla="*/ 104 h 104"/>
                <a:gd name="T2" fmla="*/ 20 w 24"/>
                <a:gd name="T3" fmla="*/ 22 h 104"/>
                <a:gd name="T4" fmla="*/ 24 w 24"/>
                <a:gd name="T5" fmla="*/ 2 h 104"/>
                <a:gd name="T6" fmla="*/ 11 w 24"/>
                <a:gd name="T7" fmla="*/ 0 h 104"/>
                <a:gd name="T8" fmla="*/ 0 w 24"/>
                <a:gd name="T9" fmla="*/ 18 h 104"/>
                <a:gd name="T10" fmla="*/ 8 w 24"/>
                <a:gd name="T11" fmla="*/ 32 h 104"/>
                <a:gd name="T12" fmla="*/ 21 w 24"/>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24" h="104">
                  <a:moveTo>
                    <a:pt x="21" y="104"/>
                  </a:moveTo>
                  <a:cubicBezTo>
                    <a:pt x="20" y="22"/>
                    <a:pt x="20" y="22"/>
                    <a:pt x="20" y="22"/>
                  </a:cubicBezTo>
                  <a:cubicBezTo>
                    <a:pt x="24" y="2"/>
                    <a:pt x="24" y="2"/>
                    <a:pt x="24" y="2"/>
                  </a:cubicBezTo>
                  <a:cubicBezTo>
                    <a:pt x="11" y="0"/>
                    <a:pt x="11" y="0"/>
                    <a:pt x="11" y="0"/>
                  </a:cubicBezTo>
                  <a:cubicBezTo>
                    <a:pt x="0" y="18"/>
                    <a:pt x="0" y="18"/>
                    <a:pt x="0" y="18"/>
                  </a:cubicBezTo>
                  <a:cubicBezTo>
                    <a:pt x="8" y="32"/>
                    <a:pt x="8" y="32"/>
                    <a:pt x="8" y="32"/>
                  </a:cubicBezTo>
                  <a:cubicBezTo>
                    <a:pt x="8" y="32"/>
                    <a:pt x="23" y="83"/>
                    <a:pt x="21" y="10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6" name="Freeform 151"/>
            <p:cNvSpPr/>
            <p:nvPr/>
          </p:nvSpPr>
          <p:spPr bwMode="auto">
            <a:xfrm>
              <a:off x="7125470" y="1481698"/>
              <a:ext cx="26988" cy="111125"/>
            </a:xfrm>
            <a:custGeom>
              <a:avLst/>
              <a:gdLst>
                <a:gd name="T0" fmla="*/ 11 w 40"/>
                <a:gd name="T1" fmla="*/ 156 h 169"/>
                <a:gd name="T2" fmla="*/ 30 w 40"/>
                <a:gd name="T3" fmla="*/ 83 h 169"/>
                <a:gd name="T4" fmla="*/ 31 w 40"/>
                <a:gd name="T5" fmla="*/ 25 h 169"/>
                <a:gd name="T6" fmla="*/ 3 w 40"/>
                <a:gd name="T7" fmla="*/ 39 h 169"/>
                <a:gd name="T8" fmla="*/ 9 w 40"/>
                <a:gd name="T9" fmla="*/ 57 h 169"/>
                <a:gd name="T10" fmla="*/ 0 w 40"/>
                <a:gd name="T11" fmla="*/ 161 h 169"/>
                <a:gd name="T12" fmla="*/ 11 w 40"/>
                <a:gd name="T13" fmla="*/ 156 h 169"/>
              </a:gdLst>
              <a:ahLst/>
              <a:cxnLst>
                <a:cxn ang="0">
                  <a:pos x="T0" y="T1"/>
                </a:cxn>
                <a:cxn ang="0">
                  <a:pos x="T2" y="T3"/>
                </a:cxn>
                <a:cxn ang="0">
                  <a:pos x="T4" y="T5"/>
                </a:cxn>
                <a:cxn ang="0">
                  <a:pos x="T6" y="T7"/>
                </a:cxn>
                <a:cxn ang="0">
                  <a:pos x="T8" y="T9"/>
                </a:cxn>
                <a:cxn ang="0">
                  <a:pos x="T10" y="T11"/>
                </a:cxn>
                <a:cxn ang="0">
                  <a:pos x="T12" y="T13"/>
                </a:cxn>
              </a:cxnLst>
              <a:rect l="0" t="0" r="r" b="b"/>
              <a:pathLst>
                <a:path w="40" h="169">
                  <a:moveTo>
                    <a:pt x="11" y="156"/>
                  </a:moveTo>
                  <a:cubicBezTo>
                    <a:pt x="11" y="156"/>
                    <a:pt x="27" y="130"/>
                    <a:pt x="30" y="83"/>
                  </a:cubicBezTo>
                  <a:cubicBezTo>
                    <a:pt x="30" y="83"/>
                    <a:pt x="28" y="40"/>
                    <a:pt x="31" y="25"/>
                  </a:cubicBezTo>
                  <a:cubicBezTo>
                    <a:pt x="31" y="25"/>
                    <a:pt x="18" y="0"/>
                    <a:pt x="3" y="39"/>
                  </a:cubicBezTo>
                  <a:cubicBezTo>
                    <a:pt x="9" y="57"/>
                    <a:pt x="9" y="57"/>
                    <a:pt x="9" y="57"/>
                  </a:cubicBezTo>
                  <a:cubicBezTo>
                    <a:pt x="9" y="57"/>
                    <a:pt x="40" y="90"/>
                    <a:pt x="0" y="161"/>
                  </a:cubicBezTo>
                  <a:cubicBezTo>
                    <a:pt x="0" y="161"/>
                    <a:pt x="3" y="169"/>
                    <a:pt x="11" y="15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7" name="Freeform 152"/>
            <p:cNvSpPr/>
            <p:nvPr/>
          </p:nvSpPr>
          <p:spPr bwMode="auto">
            <a:xfrm>
              <a:off x="7085782" y="1486461"/>
              <a:ext cx="39688" cy="103188"/>
            </a:xfrm>
            <a:custGeom>
              <a:avLst/>
              <a:gdLst>
                <a:gd name="T0" fmla="*/ 26 w 60"/>
                <a:gd name="T1" fmla="*/ 50 h 156"/>
                <a:gd name="T2" fmla="*/ 0 w 60"/>
                <a:gd name="T3" fmla="*/ 32 h 156"/>
                <a:gd name="T4" fmla="*/ 13 w 60"/>
                <a:gd name="T5" fmla="*/ 62 h 156"/>
                <a:gd name="T6" fmla="*/ 49 w 60"/>
                <a:gd name="T7" fmla="*/ 156 h 156"/>
                <a:gd name="T8" fmla="*/ 60 w 60"/>
                <a:gd name="T9" fmla="*/ 152 h 156"/>
                <a:gd name="T10" fmla="*/ 52 w 60"/>
                <a:gd name="T11" fmla="*/ 128 h 156"/>
                <a:gd name="T12" fmla="*/ 26 w 60"/>
                <a:gd name="T13" fmla="*/ 50 h 156"/>
              </a:gdLst>
              <a:ahLst/>
              <a:cxnLst>
                <a:cxn ang="0">
                  <a:pos x="T0" y="T1"/>
                </a:cxn>
                <a:cxn ang="0">
                  <a:pos x="T2" y="T3"/>
                </a:cxn>
                <a:cxn ang="0">
                  <a:pos x="T4" y="T5"/>
                </a:cxn>
                <a:cxn ang="0">
                  <a:pos x="T6" y="T7"/>
                </a:cxn>
                <a:cxn ang="0">
                  <a:pos x="T8" y="T9"/>
                </a:cxn>
                <a:cxn ang="0">
                  <a:pos x="T10" y="T11"/>
                </a:cxn>
                <a:cxn ang="0">
                  <a:pos x="T12" y="T13"/>
                </a:cxn>
              </a:cxnLst>
              <a:rect l="0" t="0" r="r" b="b"/>
              <a:pathLst>
                <a:path w="60" h="156">
                  <a:moveTo>
                    <a:pt x="26" y="50"/>
                  </a:moveTo>
                  <a:cubicBezTo>
                    <a:pt x="26" y="50"/>
                    <a:pt x="22" y="0"/>
                    <a:pt x="0" y="32"/>
                  </a:cubicBezTo>
                  <a:cubicBezTo>
                    <a:pt x="13" y="62"/>
                    <a:pt x="13" y="62"/>
                    <a:pt x="13" y="62"/>
                  </a:cubicBezTo>
                  <a:cubicBezTo>
                    <a:pt x="13" y="62"/>
                    <a:pt x="44" y="137"/>
                    <a:pt x="49" y="156"/>
                  </a:cubicBezTo>
                  <a:cubicBezTo>
                    <a:pt x="60" y="152"/>
                    <a:pt x="60" y="152"/>
                    <a:pt x="60" y="152"/>
                  </a:cubicBezTo>
                  <a:cubicBezTo>
                    <a:pt x="52" y="128"/>
                    <a:pt x="52" y="128"/>
                    <a:pt x="52" y="128"/>
                  </a:cubicBezTo>
                  <a:cubicBezTo>
                    <a:pt x="52" y="128"/>
                    <a:pt x="27" y="84"/>
                    <a:pt x="26" y="5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8" name="Freeform 153"/>
            <p:cNvSpPr/>
            <p:nvPr/>
          </p:nvSpPr>
          <p:spPr bwMode="auto">
            <a:xfrm>
              <a:off x="7050857" y="1510273"/>
              <a:ext cx="60325" cy="85725"/>
            </a:xfrm>
            <a:custGeom>
              <a:avLst/>
              <a:gdLst>
                <a:gd name="T0" fmla="*/ 90 w 90"/>
                <a:gd name="T1" fmla="*/ 125 h 129"/>
                <a:gd name="T2" fmla="*/ 5 w 90"/>
                <a:gd name="T3" fmla="*/ 0 h 129"/>
                <a:gd name="T4" fmla="*/ 0 w 90"/>
                <a:gd name="T5" fmla="*/ 14 h 129"/>
                <a:gd name="T6" fmla="*/ 16 w 90"/>
                <a:gd name="T7" fmla="*/ 35 h 129"/>
                <a:gd name="T8" fmla="*/ 90 w 90"/>
                <a:gd name="T9" fmla="*/ 125 h 129"/>
              </a:gdLst>
              <a:ahLst/>
              <a:cxnLst>
                <a:cxn ang="0">
                  <a:pos x="T0" y="T1"/>
                </a:cxn>
                <a:cxn ang="0">
                  <a:pos x="T2" y="T3"/>
                </a:cxn>
                <a:cxn ang="0">
                  <a:pos x="T4" y="T5"/>
                </a:cxn>
                <a:cxn ang="0">
                  <a:pos x="T6" y="T7"/>
                </a:cxn>
                <a:cxn ang="0">
                  <a:pos x="T8" y="T9"/>
                </a:cxn>
              </a:cxnLst>
              <a:rect l="0" t="0" r="r" b="b"/>
              <a:pathLst>
                <a:path w="90" h="129">
                  <a:moveTo>
                    <a:pt x="90" y="125"/>
                  </a:moveTo>
                  <a:cubicBezTo>
                    <a:pt x="90" y="125"/>
                    <a:pt x="29" y="26"/>
                    <a:pt x="5" y="0"/>
                  </a:cubicBezTo>
                  <a:cubicBezTo>
                    <a:pt x="0" y="14"/>
                    <a:pt x="0" y="14"/>
                    <a:pt x="0" y="14"/>
                  </a:cubicBezTo>
                  <a:cubicBezTo>
                    <a:pt x="16" y="35"/>
                    <a:pt x="16" y="35"/>
                    <a:pt x="16" y="35"/>
                  </a:cubicBezTo>
                  <a:cubicBezTo>
                    <a:pt x="16" y="35"/>
                    <a:pt x="79" y="129"/>
                    <a:pt x="90" y="12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9" name="Freeform 154"/>
            <p:cNvSpPr/>
            <p:nvPr/>
          </p:nvSpPr>
          <p:spPr bwMode="auto">
            <a:xfrm>
              <a:off x="7004820" y="1669023"/>
              <a:ext cx="49213" cy="12700"/>
            </a:xfrm>
            <a:custGeom>
              <a:avLst/>
              <a:gdLst>
                <a:gd name="T0" fmla="*/ 60 w 75"/>
                <a:gd name="T1" fmla="*/ 1 h 19"/>
                <a:gd name="T2" fmla="*/ 17 w 75"/>
                <a:gd name="T3" fmla="*/ 0 h 19"/>
                <a:gd name="T4" fmla="*/ 12 w 75"/>
                <a:gd name="T5" fmla="*/ 19 h 19"/>
                <a:gd name="T6" fmla="*/ 48 w 75"/>
                <a:gd name="T7" fmla="*/ 14 h 19"/>
                <a:gd name="T8" fmla="*/ 60 w 75"/>
                <a:gd name="T9" fmla="*/ 1 h 19"/>
              </a:gdLst>
              <a:ahLst/>
              <a:cxnLst>
                <a:cxn ang="0">
                  <a:pos x="T0" y="T1"/>
                </a:cxn>
                <a:cxn ang="0">
                  <a:pos x="T2" y="T3"/>
                </a:cxn>
                <a:cxn ang="0">
                  <a:pos x="T4" y="T5"/>
                </a:cxn>
                <a:cxn ang="0">
                  <a:pos x="T6" y="T7"/>
                </a:cxn>
                <a:cxn ang="0">
                  <a:pos x="T8" y="T9"/>
                </a:cxn>
              </a:cxnLst>
              <a:rect l="0" t="0" r="r" b="b"/>
              <a:pathLst>
                <a:path w="75" h="19">
                  <a:moveTo>
                    <a:pt x="60" y="1"/>
                  </a:moveTo>
                  <a:cubicBezTo>
                    <a:pt x="60" y="1"/>
                    <a:pt x="39" y="6"/>
                    <a:pt x="17" y="0"/>
                  </a:cubicBezTo>
                  <a:cubicBezTo>
                    <a:pt x="17" y="0"/>
                    <a:pt x="0" y="12"/>
                    <a:pt x="12" y="19"/>
                  </a:cubicBezTo>
                  <a:cubicBezTo>
                    <a:pt x="48" y="14"/>
                    <a:pt x="48" y="14"/>
                    <a:pt x="48" y="14"/>
                  </a:cubicBezTo>
                  <a:cubicBezTo>
                    <a:pt x="48" y="14"/>
                    <a:pt x="75" y="10"/>
                    <a:pt x="60" y="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0" name="Freeform 155"/>
            <p:cNvSpPr/>
            <p:nvPr/>
          </p:nvSpPr>
          <p:spPr bwMode="auto">
            <a:xfrm>
              <a:off x="6865120" y="1618223"/>
              <a:ext cx="98425" cy="90488"/>
            </a:xfrm>
            <a:custGeom>
              <a:avLst/>
              <a:gdLst>
                <a:gd name="T0" fmla="*/ 50 w 149"/>
                <a:gd name="T1" fmla="*/ 127 h 136"/>
                <a:gd name="T2" fmla="*/ 64 w 149"/>
                <a:gd name="T3" fmla="*/ 56 h 136"/>
                <a:gd name="T4" fmla="*/ 142 w 149"/>
                <a:gd name="T5" fmla="*/ 7 h 136"/>
                <a:gd name="T6" fmla="*/ 149 w 149"/>
                <a:gd name="T7" fmla="*/ 0 h 136"/>
                <a:gd name="T8" fmla="*/ 55 w 149"/>
                <a:gd name="T9" fmla="*/ 52 h 136"/>
                <a:gd name="T10" fmla="*/ 50 w 149"/>
                <a:gd name="T11" fmla="*/ 127 h 136"/>
              </a:gdLst>
              <a:ahLst/>
              <a:cxnLst>
                <a:cxn ang="0">
                  <a:pos x="T0" y="T1"/>
                </a:cxn>
                <a:cxn ang="0">
                  <a:pos x="T2" y="T3"/>
                </a:cxn>
                <a:cxn ang="0">
                  <a:pos x="T4" y="T5"/>
                </a:cxn>
                <a:cxn ang="0">
                  <a:pos x="T6" y="T7"/>
                </a:cxn>
                <a:cxn ang="0">
                  <a:pos x="T8" y="T9"/>
                </a:cxn>
                <a:cxn ang="0">
                  <a:pos x="T10" y="T11"/>
                </a:cxn>
              </a:cxnLst>
              <a:rect l="0" t="0" r="r" b="b"/>
              <a:pathLst>
                <a:path w="149" h="136">
                  <a:moveTo>
                    <a:pt x="50" y="127"/>
                  </a:moveTo>
                  <a:cubicBezTo>
                    <a:pt x="50" y="127"/>
                    <a:pt x="20" y="104"/>
                    <a:pt x="64" y="56"/>
                  </a:cubicBezTo>
                  <a:cubicBezTo>
                    <a:pt x="64" y="56"/>
                    <a:pt x="76" y="25"/>
                    <a:pt x="142" y="7"/>
                  </a:cubicBezTo>
                  <a:cubicBezTo>
                    <a:pt x="149" y="0"/>
                    <a:pt x="149" y="0"/>
                    <a:pt x="149" y="0"/>
                  </a:cubicBezTo>
                  <a:cubicBezTo>
                    <a:pt x="149" y="0"/>
                    <a:pt x="103" y="6"/>
                    <a:pt x="55" y="52"/>
                  </a:cubicBezTo>
                  <a:cubicBezTo>
                    <a:pt x="55" y="52"/>
                    <a:pt x="0" y="136"/>
                    <a:pt x="50" y="12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1" name="Freeform 156"/>
            <p:cNvSpPr/>
            <p:nvPr/>
          </p:nvSpPr>
          <p:spPr bwMode="auto">
            <a:xfrm>
              <a:off x="6915920" y="1443598"/>
              <a:ext cx="173038" cy="93663"/>
            </a:xfrm>
            <a:custGeom>
              <a:avLst/>
              <a:gdLst>
                <a:gd name="T0" fmla="*/ 235 w 264"/>
                <a:gd name="T1" fmla="*/ 84 h 142"/>
                <a:gd name="T2" fmla="*/ 237 w 264"/>
                <a:gd name="T3" fmla="*/ 43 h 142"/>
                <a:gd name="T4" fmla="*/ 190 w 264"/>
                <a:gd name="T5" fmla="*/ 17 h 142"/>
                <a:gd name="T6" fmla="*/ 196 w 264"/>
                <a:gd name="T7" fmla="*/ 8 h 142"/>
                <a:gd name="T8" fmla="*/ 148 w 264"/>
                <a:gd name="T9" fmla="*/ 0 h 142"/>
                <a:gd name="T10" fmla="*/ 0 w 264"/>
                <a:gd name="T11" fmla="*/ 135 h 142"/>
                <a:gd name="T12" fmla="*/ 8 w 264"/>
                <a:gd name="T13" fmla="*/ 125 h 142"/>
                <a:gd name="T14" fmla="*/ 31 w 264"/>
                <a:gd name="T15" fmla="*/ 72 h 142"/>
                <a:gd name="T16" fmla="*/ 131 w 264"/>
                <a:gd name="T17" fmla="*/ 39 h 142"/>
                <a:gd name="T18" fmla="*/ 217 w 264"/>
                <a:gd name="T19" fmla="*/ 62 h 142"/>
                <a:gd name="T20" fmla="*/ 235 w 264"/>
                <a:gd name="T21" fmla="*/ 8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42">
                  <a:moveTo>
                    <a:pt x="235" y="84"/>
                  </a:moveTo>
                  <a:cubicBezTo>
                    <a:pt x="235" y="84"/>
                    <a:pt x="264" y="84"/>
                    <a:pt x="237" y="43"/>
                  </a:cubicBezTo>
                  <a:cubicBezTo>
                    <a:pt x="190" y="17"/>
                    <a:pt x="190" y="17"/>
                    <a:pt x="190" y="17"/>
                  </a:cubicBezTo>
                  <a:cubicBezTo>
                    <a:pt x="196" y="8"/>
                    <a:pt x="196" y="8"/>
                    <a:pt x="196" y="8"/>
                  </a:cubicBezTo>
                  <a:cubicBezTo>
                    <a:pt x="148" y="0"/>
                    <a:pt x="148" y="0"/>
                    <a:pt x="148" y="0"/>
                  </a:cubicBezTo>
                  <a:cubicBezTo>
                    <a:pt x="148" y="0"/>
                    <a:pt x="19" y="0"/>
                    <a:pt x="0" y="135"/>
                  </a:cubicBezTo>
                  <a:cubicBezTo>
                    <a:pt x="0" y="135"/>
                    <a:pt x="4" y="142"/>
                    <a:pt x="8" y="125"/>
                  </a:cubicBezTo>
                  <a:cubicBezTo>
                    <a:pt x="8" y="125"/>
                    <a:pt x="9" y="97"/>
                    <a:pt x="31" y="72"/>
                  </a:cubicBezTo>
                  <a:cubicBezTo>
                    <a:pt x="31" y="72"/>
                    <a:pt x="49" y="38"/>
                    <a:pt x="131" y="39"/>
                  </a:cubicBezTo>
                  <a:cubicBezTo>
                    <a:pt x="131" y="39"/>
                    <a:pt x="169" y="31"/>
                    <a:pt x="217" y="62"/>
                  </a:cubicBezTo>
                  <a:cubicBezTo>
                    <a:pt x="217" y="62"/>
                    <a:pt x="210" y="80"/>
                    <a:pt x="235" y="8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2" name="Freeform 157"/>
            <p:cNvSpPr/>
            <p:nvPr/>
          </p:nvSpPr>
          <p:spPr bwMode="auto">
            <a:xfrm>
              <a:off x="7017520" y="1570598"/>
              <a:ext cx="103188" cy="65088"/>
            </a:xfrm>
            <a:custGeom>
              <a:avLst/>
              <a:gdLst>
                <a:gd name="T0" fmla="*/ 133 w 156"/>
                <a:gd name="T1" fmla="*/ 93 h 99"/>
                <a:gd name="T2" fmla="*/ 121 w 156"/>
                <a:gd name="T3" fmla="*/ 68 h 99"/>
                <a:gd name="T4" fmla="*/ 9 w 156"/>
                <a:gd name="T5" fmla="*/ 0 h 99"/>
                <a:gd name="T6" fmla="*/ 0 w 156"/>
                <a:gd name="T7" fmla="*/ 11 h 99"/>
                <a:gd name="T8" fmla="*/ 112 w 156"/>
                <a:gd name="T9" fmla="*/ 80 h 99"/>
                <a:gd name="T10" fmla="*/ 133 w 156"/>
                <a:gd name="T11" fmla="*/ 93 h 99"/>
              </a:gdLst>
              <a:ahLst/>
              <a:cxnLst>
                <a:cxn ang="0">
                  <a:pos x="T0" y="T1"/>
                </a:cxn>
                <a:cxn ang="0">
                  <a:pos x="T2" y="T3"/>
                </a:cxn>
                <a:cxn ang="0">
                  <a:pos x="T4" y="T5"/>
                </a:cxn>
                <a:cxn ang="0">
                  <a:pos x="T6" y="T7"/>
                </a:cxn>
                <a:cxn ang="0">
                  <a:pos x="T8" y="T9"/>
                </a:cxn>
                <a:cxn ang="0">
                  <a:pos x="T10" y="T11"/>
                </a:cxn>
              </a:cxnLst>
              <a:rect l="0" t="0" r="r" b="b"/>
              <a:pathLst>
                <a:path w="156" h="99">
                  <a:moveTo>
                    <a:pt x="133" y="93"/>
                  </a:moveTo>
                  <a:cubicBezTo>
                    <a:pt x="133" y="93"/>
                    <a:pt x="156" y="73"/>
                    <a:pt x="121" y="68"/>
                  </a:cubicBezTo>
                  <a:cubicBezTo>
                    <a:pt x="121" y="68"/>
                    <a:pt x="37" y="20"/>
                    <a:pt x="9" y="0"/>
                  </a:cubicBezTo>
                  <a:cubicBezTo>
                    <a:pt x="0" y="11"/>
                    <a:pt x="0" y="11"/>
                    <a:pt x="0" y="11"/>
                  </a:cubicBezTo>
                  <a:cubicBezTo>
                    <a:pt x="112" y="80"/>
                    <a:pt x="112" y="80"/>
                    <a:pt x="112" y="80"/>
                  </a:cubicBezTo>
                  <a:cubicBezTo>
                    <a:pt x="112" y="80"/>
                    <a:pt x="118" y="99"/>
                    <a:pt x="133" y="9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3" name="Freeform 158"/>
            <p:cNvSpPr/>
            <p:nvPr/>
          </p:nvSpPr>
          <p:spPr bwMode="auto">
            <a:xfrm>
              <a:off x="7001645" y="1516623"/>
              <a:ext cx="98425" cy="95250"/>
            </a:xfrm>
            <a:custGeom>
              <a:avLst/>
              <a:gdLst>
                <a:gd name="T0" fmla="*/ 148 w 148"/>
                <a:gd name="T1" fmla="*/ 128 h 145"/>
                <a:gd name="T2" fmla="*/ 57 w 148"/>
                <a:gd name="T3" fmla="*/ 44 h 145"/>
                <a:gd name="T4" fmla="*/ 6 w 148"/>
                <a:gd name="T5" fmla="*/ 40 h 145"/>
                <a:gd name="T6" fmla="*/ 44 w 148"/>
                <a:gd name="T7" fmla="*/ 66 h 145"/>
                <a:gd name="T8" fmla="*/ 128 w 148"/>
                <a:gd name="T9" fmla="*/ 122 h 145"/>
                <a:gd name="T10" fmla="*/ 148 w 148"/>
                <a:gd name="T11" fmla="*/ 128 h 145"/>
              </a:gdLst>
              <a:ahLst/>
              <a:cxnLst>
                <a:cxn ang="0">
                  <a:pos x="T0" y="T1"/>
                </a:cxn>
                <a:cxn ang="0">
                  <a:pos x="T2" y="T3"/>
                </a:cxn>
                <a:cxn ang="0">
                  <a:pos x="T4" y="T5"/>
                </a:cxn>
                <a:cxn ang="0">
                  <a:pos x="T6" y="T7"/>
                </a:cxn>
                <a:cxn ang="0">
                  <a:pos x="T8" y="T9"/>
                </a:cxn>
                <a:cxn ang="0">
                  <a:pos x="T10" y="T11"/>
                </a:cxn>
              </a:cxnLst>
              <a:rect l="0" t="0" r="r" b="b"/>
              <a:pathLst>
                <a:path w="148" h="145">
                  <a:moveTo>
                    <a:pt x="148" y="128"/>
                  </a:moveTo>
                  <a:cubicBezTo>
                    <a:pt x="148" y="128"/>
                    <a:pt x="81" y="61"/>
                    <a:pt x="57" y="44"/>
                  </a:cubicBezTo>
                  <a:cubicBezTo>
                    <a:pt x="57" y="44"/>
                    <a:pt x="20" y="0"/>
                    <a:pt x="6" y="40"/>
                  </a:cubicBezTo>
                  <a:cubicBezTo>
                    <a:pt x="6" y="40"/>
                    <a:pt x="0" y="61"/>
                    <a:pt x="44" y="66"/>
                  </a:cubicBezTo>
                  <a:cubicBezTo>
                    <a:pt x="44" y="66"/>
                    <a:pt x="85" y="72"/>
                    <a:pt x="128" y="122"/>
                  </a:cubicBezTo>
                  <a:cubicBezTo>
                    <a:pt x="128" y="122"/>
                    <a:pt x="143" y="145"/>
                    <a:pt x="148" y="12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4" name="Freeform 159"/>
            <p:cNvSpPr/>
            <p:nvPr/>
          </p:nvSpPr>
          <p:spPr bwMode="auto">
            <a:xfrm>
              <a:off x="6961957" y="1561073"/>
              <a:ext cx="17463" cy="26988"/>
            </a:xfrm>
            <a:custGeom>
              <a:avLst/>
              <a:gdLst>
                <a:gd name="T0" fmla="*/ 28 w 28"/>
                <a:gd name="T1" fmla="*/ 31 h 41"/>
                <a:gd name="T2" fmla="*/ 0 w 28"/>
                <a:gd name="T3" fmla="*/ 21 h 41"/>
                <a:gd name="T4" fmla="*/ 28 w 28"/>
                <a:gd name="T5" fmla="*/ 31 h 41"/>
              </a:gdLst>
              <a:ahLst/>
              <a:cxnLst>
                <a:cxn ang="0">
                  <a:pos x="T0" y="T1"/>
                </a:cxn>
                <a:cxn ang="0">
                  <a:pos x="T2" y="T3"/>
                </a:cxn>
                <a:cxn ang="0">
                  <a:pos x="T4" y="T5"/>
                </a:cxn>
              </a:cxnLst>
              <a:rect l="0" t="0" r="r" b="b"/>
              <a:pathLst>
                <a:path w="28" h="41">
                  <a:moveTo>
                    <a:pt x="28" y="31"/>
                  </a:moveTo>
                  <a:cubicBezTo>
                    <a:pt x="28" y="31"/>
                    <a:pt x="16" y="0"/>
                    <a:pt x="0" y="21"/>
                  </a:cubicBezTo>
                  <a:cubicBezTo>
                    <a:pt x="0" y="21"/>
                    <a:pt x="7" y="41"/>
                    <a:pt x="28" y="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5" name="Freeform 160"/>
            <p:cNvSpPr/>
            <p:nvPr/>
          </p:nvSpPr>
          <p:spPr bwMode="auto">
            <a:xfrm>
              <a:off x="4256857" y="822886"/>
              <a:ext cx="1522413" cy="1060450"/>
            </a:xfrm>
            <a:custGeom>
              <a:avLst/>
              <a:gdLst>
                <a:gd name="T0" fmla="*/ 2302 w 2312"/>
                <a:gd name="T1" fmla="*/ 1408 h 1611"/>
                <a:gd name="T2" fmla="*/ 2242 w 2312"/>
                <a:gd name="T3" fmla="*/ 1416 h 1611"/>
                <a:gd name="T4" fmla="*/ 2149 w 2312"/>
                <a:gd name="T5" fmla="*/ 1414 h 1611"/>
                <a:gd name="T6" fmla="*/ 1968 w 2312"/>
                <a:gd name="T7" fmla="*/ 1451 h 1611"/>
                <a:gd name="T8" fmla="*/ 1859 w 2312"/>
                <a:gd name="T9" fmla="*/ 1525 h 1611"/>
                <a:gd name="T10" fmla="*/ 1767 w 2312"/>
                <a:gd name="T11" fmla="*/ 1569 h 1611"/>
                <a:gd name="T12" fmla="*/ 1658 w 2312"/>
                <a:gd name="T13" fmla="*/ 1605 h 1611"/>
                <a:gd name="T14" fmla="*/ 1604 w 2312"/>
                <a:gd name="T15" fmla="*/ 1561 h 1611"/>
                <a:gd name="T16" fmla="*/ 1646 w 2312"/>
                <a:gd name="T17" fmla="*/ 1496 h 1611"/>
                <a:gd name="T18" fmla="*/ 1658 w 2312"/>
                <a:gd name="T19" fmla="*/ 1440 h 1611"/>
                <a:gd name="T20" fmla="*/ 1532 w 2312"/>
                <a:gd name="T21" fmla="*/ 1317 h 1611"/>
                <a:gd name="T22" fmla="*/ 1481 w 2312"/>
                <a:gd name="T23" fmla="*/ 1273 h 1611"/>
                <a:gd name="T24" fmla="*/ 1356 w 2312"/>
                <a:gd name="T25" fmla="*/ 1177 h 1611"/>
                <a:gd name="T26" fmla="*/ 1315 w 2312"/>
                <a:gd name="T27" fmla="*/ 1142 h 1611"/>
                <a:gd name="T28" fmla="*/ 1193 w 2312"/>
                <a:gd name="T29" fmla="*/ 1065 h 1611"/>
                <a:gd name="T30" fmla="*/ 1136 w 2312"/>
                <a:gd name="T31" fmla="*/ 1087 h 1611"/>
                <a:gd name="T32" fmla="*/ 1102 w 2312"/>
                <a:gd name="T33" fmla="*/ 1028 h 1611"/>
                <a:gd name="T34" fmla="*/ 1118 w 2312"/>
                <a:gd name="T35" fmla="*/ 1014 h 1611"/>
                <a:gd name="T36" fmla="*/ 913 w 2312"/>
                <a:gd name="T37" fmla="*/ 883 h 1611"/>
                <a:gd name="T38" fmla="*/ 600 w 2312"/>
                <a:gd name="T39" fmla="*/ 768 h 1611"/>
                <a:gd name="T40" fmla="*/ 557 w 2312"/>
                <a:gd name="T41" fmla="*/ 723 h 1611"/>
                <a:gd name="T42" fmla="*/ 479 w 2312"/>
                <a:gd name="T43" fmla="*/ 802 h 1611"/>
                <a:gd name="T44" fmla="*/ 453 w 2312"/>
                <a:gd name="T45" fmla="*/ 761 h 1611"/>
                <a:gd name="T46" fmla="*/ 477 w 2312"/>
                <a:gd name="T47" fmla="*/ 749 h 1611"/>
                <a:gd name="T48" fmla="*/ 516 w 2312"/>
                <a:gd name="T49" fmla="*/ 669 h 1611"/>
                <a:gd name="T50" fmla="*/ 475 w 2312"/>
                <a:gd name="T51" fmla="*/ 611 h 1611"/>
                <a:gd name="T52" fmla="*/ 375 w 2312"/>
                <a:gd name="T53" fmla="*/ 468 h 1611"/>
                <a:gd name="T54" fmla="*/ 310 w 2312"/>
                <a:gd name="T55" fmla="*/ 369 h 1611"/>
                <a:gd name="T56" fmla="*/ 165 w 2312"/>
                <a:gd name="T57" fmla="*/ 185 h 1611"/>
                <a:gd name="T58" fmla="*/ 119 w 2312"/>
                <a:gd name="T59" fmla="*/ 144 h 1611"/>
                <a:gd name="T60" fmla="*/ 45 w 2312"/>
                <a:gd name="T61" fmla="*/ 57 h 1611"/>
                <a:gd name="T62" fmla="*/ 0 w 2312"/>
                <a:gd name="T63" fmla="*/ 0 h 1611"/>
                <a:gd name="T64" fmla="*/ 56 w 2312"/>
                <a:gd name="T65" fmla="*/ 36 h 1611"/>
                <a:gd name="T66" fmla="*/ 130 w 2312"/>
                <a:gd name="T67" fmla="*/ 80 h 1611"/>
                <a:gd name="T68" fmla="*/ 311 w 2312"/>
                <a:gd name="T69" fmla="*/ 311 h 1611"/>
                <a:gd name="T70" fmla="*/ 376 w 2312"/>
                <a:gd name="T71" fmla="*/ 414 h 1611"/>
                <a:gd name="T72" fmla="*/ 497 w 2312"/>
                <a:gd name="T73" fmla="*/ 565 h 1611"/>
                <a:gd name="T74" fmla="*/ 541 w 2312"/>
                <a:gd name="T75" fmla="*/ 637 h 1611"/>
                <a:gd name="T76" fmla="*/ 595 w 2312"/>
                <a:gd name="T77" fmla="*/ 700 h 1611"/>
                <a:gd name="T78" fmla="*/ 743 w 2312"/>
                <a:gd name="T79" fmla="*/ 753 h 1611"/>
                <a:gd name="T80" fmla="*/ 921 w 2312"/>
                <a:gd name="T81" fmla="*/ 843 h 1611"/>
                <a:gd name="T82" fmla="*/ 1158 w 2312"/>
                <a:gd name="T83" fmla="*/ 999 h 1611"/>
                <a:gd name="T84" fmla="*/ 1484 w 2312"/>
                <a:gd name="T85" fmla="*/ 1203 h 1611"/>
                <a:gd name="T86" fmla="*/ 1564 w 2312"/>
                <a:gd name="T87" fmla="*/ 1284 h 1611"/>
                <a:gd name="T88" fmla="*/ 1615 w 2312"/>
                <a:gd name="T89" fmla="*/ 1329 h 1611"/>
                <a:gd name="T90" fmla="*/ 1775 w 2312"/>
                <a:gd name="T91" fmla="*/ 1426 h 1611"/>
                <a:gd name="T92" fmla="*/ 1981 w 2312"/>
                <a:gd name="T93" fmla="*/ 1376 h 1611"/>
                <a:gd name="T94" fmla="*/ 2111 w 2312"/>
                <a:gd name="T95" fmla="*/ 1332 h 1611"/>
                <a:gd name="T96" fmla="*/ 2221 w 2312"/>
                <a:gd name="T97" fmla="*/ 1323 h 1611"/>
                <a:gd name="T98" fmla="*/ 2268 w 2312"/>
                <a:gd name="T99" fmla="*/ 1330 h 1611"/>
                <a:gd name="T100" fmla="*/ 2279 w 2312"/>
                <a:gd name="T101" fmla="*/ 1370 h 1611"/>
                <a:gd name="T102" fmla="*/ 2302 w 2312"/>
                <a:gd name="T103" fmla="*/ 1408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12" h="1611">
                  <a:moveTo>
                    <a:pt x="2302" y="1408"/>
                  </a:moveTo>
                  <a:cubicBezTo>
                    <a:pt x="2302" y="1408"/>
                    <a:pt x="2292" y="1437"/>
                    <a:pt x="2242" y="1416"/>
                  </a:cubicBezTo>
                  <a:cubicBezTo>
                    <a:pt x="2242" y="1416"/>
                    <a:pt x="2233" y="1390"/>
                    <a:pt x="2149" y="1414"/>
                  </a:cubicBezTo>
                  <a:cubicBezTo>
                    <a:pt x="1968" y="1451"/>
                    <a:pt x="1968" y="1451"/>
                    <a:pt x="1968" y="1451"/>
                  </a:cubicBezTo>
                  <a:cubicBezTo>
                    <a:pt x="1968" y="1451"/>
                    <a:pt x="1883" y="1490"/>
                    <a:pt x="1859" y="1525"/>
                  </a:cubicBezTo>
                  <a:cubicBezTo>
                    <a:pt x="1859" y="1525"/>
                    <a:pt x="1801" y="1567"/>
                    <a:pt x="1767" y="1569"/>
                  </a:cubicBezTo>
                  <a:cubicBezTo>
                    <a:pt x="1767" y="1569"/>
                    <a:pt x="1709" y="1611"/>
                    <a:pt x="1658" y="1605"/>
                  </a:cubicBezTo>
                  <a:cubicBezTo>
                    <a:pt x="1658" y="1605"/>
                    <a:pt x="1611" y="1598"/>
                    <a:pt x="1604" y="1561"/>
                  </a:cubicBezTo>
                  <a:cubicBezTo>
                    <a:pt x="1604" y="1561"/>
                    <a:pt x="1612" y="1498"/>
                    <a:pt x="1646" y="1496"/>
                  </a:cubicBezTo>
                  <a:cubicBezTo>
                    <a:pt x="1646" y="1496"/>
                    <a:pt x="1684" y="1473"/>
                    <a:pt x="1658" y="1440"/>
                  </a:cubicBezTo>
                  <a:cubicBezTo>
                    <a:pt x="1658" y="1440"/>
                    <a:pt x="1605" y="1361"/>
                    <a:pt x="1532" y="1317"/>
                  </a:cubicBezTo>
                  <a:cubicBezTo>
                    <a:pt x="1481" y="1273"/>
                    <a:pt x="1481" y="1273"/>
                    <a:pt x="1481" y="1273"/>
                  </a:cubicBezTo>
                  <a:cubicBezTo>
                    <a:pt x="1481" y="1273"/>
                    <a:pt x="1377" y="1208"/>
                    <a:pt x="1356" y="1177"/>
                  </a:cubicBezTo>
                  <a:cubicBezTo>
                    <a:pt x="1356" y="1177"/>
                    <a:pt x="1326" y="1163"/>
                    <a:pt x="1315" y="1142"/>
                  </a:cubicBezTo>
                  <a:cubicBezTo>
                    <a:pt x="1315" y="1142"/>
                    <a:pt x="1217" y="1092"/>
                    <a:pt x="1193" y="1065"/>
                  </a:cubicBezTo>
                  <a:cubicBezTo>
                    <a:pt x="1193" y="1065"/>
                    <a:pt x="1180" y="1118"/>
                    <a:pt x="1136" y="1087"/>
                  </a:cubicBezTo>
                  <a:cubicBezTo>
                    <a:pt x="1136" y="1087"/>
                    <a:pt x="1084" y="1059"/>
                    <a:pt x="1102" y="1028"/>
                  </a:cubicBezTo>
                  <a:cubicBezTo>
                    <a:pt x="1118" y="1014"/>
                    <a:pt x="1118" y="1014"/>
                    <a:pt x="1118" y="1014"/>
                  </a:cubicBezTo>
                  <a:cubicBezTo>
                    <a:pt x="913" y="883"/>
                    <a:pt x="913" y="883"/>
                    <a:pt x="913" y="883"/>
                  </a:cubicBezTo>
                  <a:cubicBezTo>
                    <a:pt x="913" y="883"/>
                    <a:pt x="636" y="777"/>
                    <a:pt x="600" y="768"/>
                  </a:cubicBezTo>
                  <a:cubicBezTo>
                    <a:pt x="600" y="768"/>
                    <a:pt x="570" y="755"/>
                    <a:pt x="557" y="723"/>
                  </a:cubicBezTo>
                  <a:cubicBezTo>
                    <a:pt x="557" y="723"/>
                    <a:pt x="525" y="821"/>
                    <a:pt x="479" y="802"/>
                  </a:cubicBezTo>
                  <a:cubicBezTo>
                    <a:pt x="479" y="802"/>
                    <a:pt x="457" y="784"/>
                    <a:pt x="453" y="761"/>
                  </a:cubicBezTo>
                  <a:cubicBezTo>
                    <a:pt x="477" y="749"/>
                    <a:pt x="477" y="749"/>
                    <a:pt x="477" y="749"/>
                  </a:cubicBezTo>
                  <a:cubicBezTo>
                    <a:pt x="477" y="749"/>
                    <a:pt x="504" y="667"/>
                    <a:pt x="516" y="669"/>
                  </a:cubicBezTo>
                  <a:cubicBezTo>
                    <a:pt x="516" y="669"/>
                    <a:pt x="501" y="652"/>
                    <a:pt x="475" y="611"/>
                  </a:cubicBezTo>
                  <a:cubicBezTo>
                    <a:pt x="475" y="611"/>
                    <a:pt x="418" y="533"/>
                    <a:pt x="375" y="468"/>
                  </a:cubicBezTo>
                  <a:cubicBezTo>
                    <a:pt x="375" y="468"/>
                    <a:pt x="336" y="426"/>
                    <a:pt x="310" y="369"/>
                  </a:cubicBezTo>
                  <a:cubicBezTo>
                    <a:pt x="310" y="369"/>
                    <a:pt x="260" y="263"/>
                    <a:pt x="165" y="185"/>
                  </a:cubicBezTo>
                  <a:cubicBezTo>
                    <a:pt x="165" y="185"/>
                    <a:pt x="147" y="154"/>
                    <a:pt x="119" y="144"/>
                  </a:cubicBezTo>
                  <a:cubicBezTo>
                    <a:pt x="119" y="144"/>
                    <a:pt x="74" y="113"/>
                    <a:pt x="45" y="57"/>
                  </a:cubicBezTo>
                  <a:cubicBezTo>
                    <a:pt x="45" y="57"/>
                    <a:pt x="27" y="26"/>
                    <a:pt x="0" y="0"/>
                  </a:cubicBezTo>
                  <a:cubicBezTo>
                    <a:pt x="0" y="0"/>
                    <a:pt x="15" y="1"/>
                    <a:pt x="56" y="36"/>
                  </a:cubicBezTo>
                  <a:cubicBezTo>
                    <a:pt x="56" y="36"/>
                    <a:pt x="105" y="50"/>
                    <a:pt x="130" y="80"/>
                  </a:cubicBezTo>
                  <a:cubicBezTo>
                    <a:pt x="130" y="80"/>
                    <a:pt x="267" y="262"/>
                    <a:pt x="311" y="311"/>
                  </a:cubicBezTo>
                  <a:cubicBezTo>
                    <a:pt x="311" y="311"/>
                    <a:pt x="332" y="319"/>
                    <a:pt x="376" y="414"/>
                  </a:cubicBezTo>
                  <a:cubicBezTo>
                    <a:pt x="376" y="414"/>
                    <a:pt x="442" y="521"/>
                    <a:pt x="497" y="565"/>
                  </a:cubicBezTo>
                  <a:cubicBezTo>
                    <a:pt x="497" y="565"/>
                    <a:pt x="541" y="595"/>
                    <a:pt x="541" y="637"/>
                  </a:cubicBezTo>
                  <a:cubicBezTo>
                    <a:pt x="541" y="637"/>
                    <a:pt x="518" y="680"/>
                    <a:pt x="595" y="700"/>
                  </a:cubicBezTo>
                  <a:cubicBezTo>
                    <a:pt x="595" y="700"/>
                    <a:pt x="698" y="719"/>
                    <a:pt x="743" y="753"/>
                  </a:cubicBezTo>
                  <a:cubicBezTo>
                    <a:pt x="743" y="753"/>
                    <a:pt x="873" y="810"/>
                    <a:pt x="921" y="843"/>
                  </a:cubicBezTo>
                  <a:cubicBezTo>
                    <a:pt x="921" y="843"/>
                    <a:pt x="1094" y="965"/>
                    <a:pt x="1158" y="999"/>
                  </a:cubicBezTo>
                  <a:cubicBezTo>
                    <a:pt x="1158" y="999"/>
                    <a:pt x="1409" y="1175"/>
                    <a:pt x="1484" y="1203"/>
                  </a:cubicBezTo>
                  <a:cubicBezTo>
                    <a:pt x="1484" y="1203"/>
                    <a:pt x="1547" y="1257"/>
                    <a:pt x="1564" y="1284"/>
                  </a:cubicBezTo>
                  <a:cubicBezTo>
                    <a:pt x="1564" y="1284"/>
                    <a:pt x="1568" y="1326"/>
                    <a:pt x="1615" y="1329"/>
                  </a:cubicBezTo>
                  <a:cubicBezTo>
                    <a:pt x="1615" y="1329"/>
                    <a:pt x="1704" y="1416"/>
                    <a:pt x="1775" y="1426"/>
                  </a:cubicBezTo>
                  <a:cubicBezTo>
                    <a:pt x="1775" y="1426"/>
                    <a:pt x="1888" y="1416"/>
                    <a:pt x="1981" y="1376"/>
                  </a:cubicBezTo>
                  <a:cubicBezTo>
                    <a:pt x="1981" y="1376"/>
                    <a:pt x="2086" y="1341"/>
                    <a:pt x="2111" y="1332"/>
                  </a:cubicBezTo>
                  <a:cubicBezTo>
                    <a:pt x="2111" y="1332"/>
                    <a:pt x="2185" y="1299"/>
                    <a:pt x="2221" y="1323"/>
                  </a:cubicBezTo>
                  <a:cubicBezTo>
                    <a:pt x="2221" y="1323"/>
                    <a:pt x="2238" y="1332"/>
                    <a:pt x="2268" y="1330"/>
                  </a:cubicBezTo>
                  <a:cubicBezTo>
                    <a:pt x="2268" y="1330"/>
                    <a:pt x="2288" y="1353"/>
                    <a:pt x="2279" y="1370"/>
                  </a:cubicBezTo>
                  <a:cubicBezTo>
                    <a:pt x="2279" y="1370"/>
                    <a:pt x="2312" y="1383"/>
                    <a:pt x="2302" y="140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6" name="Freeform 161"/>
            <p:cNvSpPr/>
            <p:nvPr/>
          </p:nvSpPr>
          <p:spPr bwMode="auto">
            <a:xfrm>
              <a:off x="5879282" y="1748398"/>
              <a:ext cx="258763" cy="496888"/>
            </a:xfrm>
            <a:custGeom>
              <a:avLst/>
              <a:gdLst>
                <a:gd name="T0" fmla="*/ 384 w 394"/>
                <a:gd name="T1" fmla="*/ 714 h 754"/>
                <a:gd name="T2" fmla="*/ 362 w 394"/>
                <a:gd name="T3" fmla="*/ 653 h 754"/>
                <a:gd name="T4" fmla="*/ 341 w 394"/>
                <a:gd name="T5" fmla="*/ 599 h 754"/>
                <a:gd name="T6" fmla="*/ 313 w 394"/>
                <a:gd name="T7" fmla="*/ 564 h 754"/>
                <a:gd name="T8" fmla="*/ 282 w 394"/>
                <a:gd name="T9" fmla="*/ 479 h 754"/>
                <a:gd name="T10" fmla="*/ 243 w 394"/>
                <a:gd name="T11" fmla="*/ 406 h 754"/>
                <a:gd name="T12" fmla="*/ 192 w 394"/>
                <a:gd name="T13" fmla="*/ 307 h 754"/>
                <a:gd name="T14" fmla="*/ 150 w 394"/>
                <a:gd name="T15" fmla="*/ 198 h 754"/>
                <a:gd name="T16" fmla="*/ 123 w 394"/>
                <a:gd name="T17" fmla="*/ 113 h 754"/>
                <a:gd name="T18" fmla="*/ 81 w 394"/>
                <a:gd name="T19" fmla="*/ 81 h 754"/>
                <a:gd name="T20" fmla="*/ 55 w 394"/>
                <a:gd name="T21" fmla="*/ 20 h 754"/>
                <a:gd name="T22" fmla="*/ 8 w 394"/>
                <a:gd name="T23" fmla="*/ 0 h 754"/>
                <a:gd name="T24" fmla="*/ 38 w 394"/>
                <a:gd name="T25" fmla="*/ 85 h 754"/>
                <a:gd name="T26" fmla="*/ 77 w 394"/>
                <a:gd name="T27" fmla="*/ 136 h 754"/>
                <a:gd name="T28" fmla="*/ 201 w 394"/>
                <a:gd name="T29" fmla="*/ 396 h 754"/>
                <a:gd name="T30" fmla="*/ 236 w 394"/>
                <a:gd name="T31" fmla="*/ 520 h 754"/>
                <a:gd name="T32" fmla="*/ 280 w 394"/>
                <a:gd name="T33" fmla="*/ 621 h 754"/>
                <a:gd name="T34" fmla="*/ 358 w 394"/>
                <a:gd name="T35" fmla="*/ 708 h 754"/>
                <a:gd name="T36" fmla="*/ 384 w 394"/>
                <a:gd name="T37" fmla="*/ 71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4" h="754">
                  <a:moveTo>
                    <a:pt x="384" y="714"/>
                  </a:moveTo>
                  <a:cubicBezTo>
                    <a:pt x="384" y="714"/>
                    <a:pt x="368" y="688"/>
                    <a:pt x="362" y="653"/>
                  </a:cubicBezTo>
                  <a:cubicBezTo>
                    <a:pt x="362" y="653"/>
                    <a:pt x="394" y="647"/>
                    <a:pt x="341" y="599"/>
                  </a:cubicBezTo>
                  <a:cubicBezTo>
                    <a:pt x="313" y="564"/>
                    <a:pt x="313" y="564"/>
                    <a:pt x="313" y="564"/>
                  </a:cubicBezTo>
                  <a:cubicBezTo>
                    <a:pt x="313" y="564"/>
                    <a:pt x="313" y="528"/>
                    <a:pt x="282" y="479"/>
                  </a:cubicBezTo>
                  <a:cubicBezTo>
                    <a:pt x="243" y="406"/>
                    <a:pt x="243" y="406"/>
                    <a:pt x="243" y="406"/>
                  </a:cubicBezTo>
                  <a:cubicBezTo>
                    <a:pt x="243" y="406"/>
                    <a:pt x="222" y="349"/>
                    <a:pt x="192" y="307"/>
                  </a:cubicBezTo>
                  <a:cubicBezTo>
                    <a:pt x="192" y="307"/>
                    <a:pt x="163" y="247"/>
                    <a:pt x="150" y="198"/>
                  </a:cubicBezTo>
                  <a:cubicBezTo>
                    <a:pt x="150" y="198"/>
                    <a:pt x="120" y="132"/>
                    <a:pt x="123" y="113"/>
                  </a:cubicBezTo>
                  <a:cubicBezTo>
                    <a:pt x="81" y="81"/>
                    <a:pt x="81" y="81"/>
                    <a:pt x="81" y="81"/>
                  </a:cubicBezTo>
                  <a:cubicBezTo>
                    <a:pt x="81" y="81"/>
                    <a:pt x="95" y="56"/>
                    <a:pt x="55" y="20"/>
                  </a:cubicBezTo>
                  <a:cubicBezTo>
                    <a:pt x="8" y="0"/>
                    <a:pt x="8" y="0"/>
                    <a:pt x="8" y="0"/>
                  </a:cubicBezTo>
                  <a:cubicBezTo>
                    <a:pt x="8" y="0"/>
                    <a:pt x="0" y="34"/>
                    <a:pt x="38" y="85"/>
                  </a:cubicBezTo>
                  <a:cubicBezTo>
                    <a:pt x="77" y="136"/>
                    <a:pt x="77" y="136"/>
                    <a:pt x="77" y="136"/>
                  </a:cubicBezTo>
                  <a:cubicBezTo>
                    <a:pt x="77" y="136"/>
                    <a:pt x="152" y="343"/>
                    <a:pt x="201" y="396"/>
                  </a:cubicBezTo>
                  <a:cubicBezTo>
                    <a:pt x="201" y="396"/>
                    <a:pt x="245" y="475"/>
                    <a:pt x="236" y="520"/>
                  </a:cubicBezTo>
                  <a:cubicBezTo>
                    <a:pt x="236" y="520"/>
                    <a:pt x="230" y="587"/>
                    <a:pt x="280" y="621"/>
                  </a:cubicBezTo>
                  <a:cubicBezTo>
                    <a:pt x="280" y="621"/>
                    <a:pt x="294" y="680"/>
                    <a:pt x="358" y="708"/>
                  </a:cubicBezTo>
                  <a:cubicBezTo>
                    <a:pt x="358" y="708"/>
                    <a:pt x="369" y="754"/>
                    <a:pt x="384" y="7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7" name="Freeform 162"/>
            <p:cNvSpPr/>
            <p:nvPr/>
          </p:nvSpPr>
          <p:spPr bwMode="auto">
            <a:xfrm>
              <a:off x="5002982" y="1018148"/>
              <a:ext cx="147638" cy="520700"/>
            </a:xfrm>
            <a:custGeom>
              <a:avLst/>
              <a:gdLst>
                <a:gd name="T0" fmla="*/ 213 w 224"/>
                <a:gd name="T1" fmla="*/ 790 h 790"/>
                <a:gd name="T2" fmla="*/ 158 w 224"/>
                <a:gd name="T3" fmla="*/ 725 h 790"/>
                <a:gd name="T4" fmla="*/ 163 w 224"/>
                <a:gd name="T5" fmla="*/ 663 h 790"/>
                <a:gd name="T6" fmla="*/ 129 w 224"/>
                <a:gd name="T7" fmla="*/ 375 h 790"/>
                <a:gd name="T8" fmla="*/ 70 w 224"/>
                <a:gd name="T9" fmla="*/ 145 h 790"/>
                <a:gd name="T10" fmla="*/ 25 w 224"/>
                <a:gd name="T11" fmla="*/ 82 h 790"/>
                <a:gd name="T12" fmla="*/ 7 w 224"/>
                <a:gd name="T13" fmla="*/ 0 h 790"/>
                <a:gd name="T14" fmla="*/ 77 w 224"/>
                <a:gd name="T15" fmla="*/ 59 h 790"/>
                <a:gd name="T16" fmla="*/ 87 w 224"/>
                <a:gd name="T17" fmla="*/ 148 h 790"/>
                <a:gd name="T18" fmla="*/ 173 w 224"/>
                <a:gd name="T19" fmla="*/ 455 h 790"/>
                <a:gd name="T20" fmla="*/ 178 w 224"/>
                <a:gd name="T21" fmla="*/ 516 h 790"/>
                <a:gd name="T22" fmla="*/ 213 w 224"/>
                <a:gd name="T23" fmla="*/ 79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790">
                  <a:moveTo>
                    <a:pt x="213" y="790"/>
                  </a:moveTo>
                  <a:cubicBezTo>
                    <a:pt x="158" y="725"/>
                    <a:pt x="158" y="725"/>
                    <a:pt x="158" y="725"/>
                  </a:cubicBezTo>
                  <a:cubicBezTo>
                    <a:pt x="158" y="725"/>
                    <a:pt x="161" y="705"/>
                    <a:pt x="163" y="663"/>
                  </a:cubicBezTo>
                  <a:cubicBezTo>
                    <a:pt x="163" y="663"/>
                    <a:pt x="144" y="422"/>
                    <a:pt x="129" y="375"/>
                  </a:cubicBezTo>
                  <a:cubicBezTo>
                    <a:pt x="70" y="145"/>
                    <a:pt x="70" y="145"/>
                    <a:pt x="70" y="145"/>
                  </a:cubicBezTo>
                  <a:cubicBezTo>
                    <a:pt x="25" y="82"/>
                    <a:pt x="25" y="82"/>
                    <a:pt x="25" y="82"/>
                  </a:cubicBezTo>
                  <a:cubicBezTo>
                    <a:pt x="25" y="82"/>
                    <a:pt x="0" y="18"/>
                    <a:pt x="7" y="0"/>
                  </a:cubicBezTo>
                  <a:cubicBezTo>
                    <a:pt x="7" y="0"/>
                    <a:pt x="52" y="15"/>
                    <a:pt x="77" y="59"/>
                  </a:cubicBezTo>
                  <a:cubicBezTo>
                    <a:pt x="87" y="148"/>
                    <a:pt x="87" y="148"/>
                    <a:pt x="87" y="148"/>
                  </a:cubicBezTo>
                  <a:cubicBezTo>
                    <a:pt x="87" y="148"/>
                    <a:pt x="159" y="412"/>
                    <a:pt x="173" y="455"/>
                  </a:cubicBezTo>
                  <a:cubicBezTo>
                    <a:pt x="173" y="455"/>
                    <a:pt x="208" y="452"/>
                    <a:pt x="178" y="516"/>
                  </a:cubicBezTo>
                  <a:cubicBezTo>
                    <a:pt x="178" y="516"/>
                    <a:pt x="224" y="762"/>
                    <a:pt x="213" y="79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8" name="Freeform 163"/>
            <p:cNvSpPr/>
            <p:nvPr/>
          </p:nvSpPr>
          <p:spPr bwMode="auto">
            <a:xfrm>
              <a:off x="5472882" y="1669023"/>
              <a:ext cx="82550" cy="63500"/>
            </a:xfrm>
            <a:custGeom>
              <a:avLst/>
              <a:gdLst>
                <a:gd name="T0" fmla="*/ 63 w 126"/>
                <a:gd name="T1" fmla="*/ 83 h 96"/>
                <a:gd name="T2" fmla="*/ 86 w 126"/>
                <a:gd name="T3" fmla="*/ 57 h 96"/>
                <a:gd name="T4" fmla="*/ 110 w 126"/>
                <a:gd name="T5" fmla="*/ 46 h 96"/>
                <a:gd name="T6" fmla="*/ 0 w 126"/>
                <a:gd name="T7" fmla="*/ 32 h 96"/>
                <a:gd name="T8" fmla="*/ 63 w 126"/>
                <a:gd name="T9" fmla="*/ 83 h 96"/>
              </a:gdLst>
              <a:ahLst/>
              <a:cxnLst>
                <a:cxn ang="0">
                  <a:pos x="T0" y="T1"/>
                </a:cxn>
                <a:cxn ang="0">
                  <a:pos x="T2" y="T3"/>
                </a:cxn>
                <a:cxn ang="0">
                  <a:pos x="T4" y="T5"/>
                </a:cxn>
                <a:cxn ang="0">
                  <a:pos x="T6" y="T7"/>
                </a:cxn>
                <a:cxn ang="0">
                  <a:pos x="T8" y="T9"/>
                </a:cxn>
              </a:cxnLst>
              <a:rect l="0" t="0" r="r" b="b"/>
              <a:pathLst>
                <a:path w="126" h="96">
                  <a:moveTo>
                    <a:pt x="63" y="83"/>
                  </a:moveTo>
                  <a:cubicBezTo>
                    <a:pt x="63" y="83"/>
                    <a:pt x="112" y="96"/>
                    <a:pt x="86" y="57"/>
                  </a:cubicBezTo>
                  <a:cubicBezTo>
                    <a:pt x="86" y="57"/>
                    <a:pt x="126" y="65"/>
                    <a:pt x="110" y="46"/>
                  </a:cubicBezTo>
                  <a:cubicBezTo>
                    <a:pt x="110" y="46"/>
                    <a:pt x="101" y="0"/>
                    <a:pt x="0" y="32"/>
                  </a:cubicBezTo>
                  <a:cubicBezTo>
                    <a:pt x="0" y="32"/>
                    <a:pt x="17" y="76"/>
                    <a:pt x="63" y="8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9" name="Freeform 164"/>
            <p:cNvSpPr/>
            <p:nvPr/>
          </p:nvSpPr>
          <p:spPr bwMode="auto">
            <a:xfrm>
              <a:off x="5733232" y="1461061"/>
              <a:ext cx="57150" cy="85725"/>
            </a:xfrm>
            <a:custGeom>
              <a:avLst/>
              <a:gdLst>
                <a:gd name="T0" fmla="*/ 15 w 86"/>
                <a:gd name="T1" fmla="*/ 0 h 131"/>
                <a:gd name="T2" fmla="*/ 66 w 86"/>
                <a:gd name="T3" fmla="*/ 22 h 131"/>
                <a:gd name="T4" fmla="*/ 65 w 86"/>
                <a:gd name="T5" fmla="*/ 82 h 131"/>
                <a:gd name="T6" fmla="*/ 67 w 86"/>
                <a:gd name="T7" fmla="*/ 129 h 131"/>
                <a:gd name="T8" fmla="*/ 14 w 86"/>
                <a:gd name="T9" fmla="*/ 110 h 131"/>
                <a:gd name="T10" fmla="*/ 16 w 86"/>
                <a:gd name="T11" fmla="*/ 56 h 131"/>
                <a:gd name="T12" fmla="*/ 15 w 86"/>
                <a:gd name="T13" fmla="*/ 0 h 131"/>
              </a:gdLst>
              <a:ahLst/>
              <a:cxnLst>
                <a:cxn ang="0">
                  <a:pos x="T0" y="T1"/>
                </a:cxn>
                <a:cxn ang="0">
                  <a:pos x="T2" y="T3"/>
                </a:cxn>
                <a:cxn ang="0">
                  <a:pos x="T4" y="T5"/>
                </a:cxn>
                <a:cxn ang="0">
                  <a:pos x="T6" y="T7"/>
                </a:cxn>
                <a:cxn ang="0">
                  <a:pos x="T8" y="T9"/>
                </a:cxn>
                <a:cxn ang="0">
                  <a:pos x="T10" y="T11"/>
                </a:cxn>
                <a:cxn ang="0">
                  <a:pos x="T12" y="T13"/>
                </a:cxn>
              </a:cxnLst>
              <a:rect l="0" t="0" r="r" b="b"/>
              <a:pathLst>
                <a:path w="86" h="131">
                  <a:moveTo>
                    <a:pt x="15" y="0"/>
                  </a:moveTo>
                  <a:cubicBezTo>
                    <a:pt x="66" y="22"/>
                    <a:pt x="66" y="22"/>
                    <a:pt x="66" y="22"/>
                  </a:cubicBezTo>
                  <a:cubicBezTo>
                    <a:pt x="66" y="22"/>
                    <a:pt x="86" y="59"/>
                    <a:pt x="65" y="82"/>
                  </a:cubicBezTo>
                  <a:cubicBezTo>
                    <a:pt x="67" y="129"/>
                    <a:pt x="67" y="129"/>
                    <a:pt x="67" y="129"/>
                  </a:cubicBezTo>
                  <a:cubicBezTo>
                    <a:pt x="67" y="129"/>
                    <a:pt x="24" y="131"/>
                    <a:pt x="14" y="110"/>
                  </a:cubicBezTo>
                  <a:cubicBezTo>
                    <a:pt x="14" y="110"/>
                    <a:pt x="16" y="88"/>
                    <a:pt x="16" y="56"/>
                  </a:cubicBezTo>
                  <a:cubicBezTo>
                    <a:pt x="16" y="56"/>
                    <a:pt x="0" y="3"/>
                    <a:pt x="15"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0" name="Freeform 165"/>
            <p:cNvSpPr/>
            <p:nvPr/>
          </p:nvSpPr>
          <p:spPr bwMode="auto">
            <a:xfrm>
              <a:off x="5499870" y="1407086"/>
              <a:ext cx="88900" cy="73025"/>
            </a:xfrm>
            <a:custGeom>
              <a:avLst/>
              <a:gdLst>
                <a:gd name="T0" fmla="*/ 59 w 135"/>
                <a:gd name="T1" fmla="*/ 0 h 111"/>
                <a:gd name="T2" fmla="*/ 68 w 135"/>
                <a:gd name="T3" fmla="*/ 99 h 111"/>
                <a:gd name="T4" fmla="*/ 0 w 135"/>
                <a:gd name="T5" fmla="*/ 74 h 111"/>
                <a:gd name="T6" fmla="*/ 52 w 135"/>
                <a:gd name="T7" fmla="*/ 64 h 111"/>
                <a:gd name="T8" fmla="*/ 59 w 135"/>
                <a:gd name="T9" fmla="*/ 0 h 111"/>
              </a:gdLst>
              <a:ahLst/>
              <a:cxnLst>
                <a:cxn ang="0">
                  <a:pos x="T0" y="T1"/>
                </a:cxn>
                <a:cxn ang="0">
                  <a:pos x="T2" y="T3"/>
                </a:cxn>
                <a:cxn ang="0">
                  <a:pos x="T4" y="T5"/>
                </a:cxn>
                <a:cxn ang="0">
                  <a:pos x="T6" y="T7"/>
                </a:cxn>
                <a:cxn ang="0">
                  <a:pos x="T8" y="T9"/>
                </a:cxn>
              </a:cxnLst>
              <a:rect l="0" t="0" r="r" b="b"/>
              <a:pathLst>
                <a:path w="135" h="111">
                  <a:moveTo>
                    <a:pt x="59" y="0"/>
                  </a:moveTo>
                  <a:cubicBezTo>
                    <a:pt x="59" y="0"/>
                    <a:pt x="135" y="74"/>
                    <a:pt x="68" y="99"/>
                  </a:cubicBezTo>
                  <a:cubicBezTo>
                    <a:pt x="68" y="99"/>
                    <a:pt x="22" y="111"/>
                    <a:pt x="0" y="74"/>
                  </a:cubicBezTo>
                  <a:cubicBezTo>
                    <a:pt x="0" y="74"/>
                    <a:pt x="42" y="79"/>
                    <a:pt x="52" y="64"/>
                  </a:cubicBezTo>
                  <a:cubicBezTo>
                    <a:pt x="52" y="64"/>
                    <a:pt x="69" y="39"/>
                    <a:pt x="59"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1" name="Freeform 166"/>
            <p:cNvSpPr/>
            <p:nvPr/>
          </p:nvSpPr>
          <p:spPr bwMode="auto">
            <a:xfrm>
              <a:off x="5704657" y="1594411"/>
              <a:ext cx="90488" cy="106363"/>
            </a:xfrm>
            <a:custGeom>
              <a:avLst/>
              <a:gdLst>
                <a:gd name="T0" fmla="*/ 138 w 138"/>
                <a:gd name="T1" fmla="*/ 16 h 161"/>
                <a:gd name="T2" fmla="*/ 96 w 138"/>
                <a:gd name="T3" fmla="*/ 63 h 161"/>
                <a:gd name="T4" fmla="*/ 82 w 138"/>
                <a:gd name="T5" fmla="*/ 62 h 161"/>
                <a:gd name="T6" fmla="*/ 80 w 138"/>
                <a:gd name="T7" fmla="*/ 125 h 161"/>
                <a:gd name="T8" fmla="*/ 50 w 138"/>
                <a:gd name="T9" fmla="*/ 161 h 161"/>
                <a:gd name="T10" fmla="*/ 47 w 138"/>
                <a:gd name="T11" fmla="*/ 100 h 161"/>
                <a:gd name="T12" fmla="*/ 68 w 138"/>
                <a:gd name="T13" fmla="*/ 60 h 161"/>
                <a:gd name="T14" fmla="*/ 24 w 138"/>
                <a:gd name="T15" fmla="*/ 34 h 161"/>
                <a:gd name="T16" fmla="*/ 32 w 138"/>
                <a:gd name="T17" fmla="*/ 16 h 161"/>
                <a:gd name="T18" fmla="*/ 57 w 138"/>
                <a:gd name="T19" fmla="*/ 0 h 161"/>
                <a:gd name="T20" fmla="*/ 138 w 138"/>
                <a:gd name="T21" fmla="*/ 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61">
                  <a:moveTo>
                    <a:pt x="138" y="16"/>
                  </a:moveTo>
                  <a:cubicBezTo>
                    <a:pt x="138" y="16"/>
                    <a:pt x="125" y="35"/>
                    <a:pt x="96" y="63"/>
                  </a:cubicBezTo>
                  <a:cubicBezTo>
                    <a:pt x="82" y="62"/>
                    <a:pt x="82" y="62"/>
                    <a:pt x="82" y="62"/>
                  </a:cubicBezTo>
                  <a:cubicBezTo>
                    <a:pt x="82" y="62"/>
                    <a:pt x="72" y="98"/>
                    <a:pt x="80" y="125"/>
                  </a:cubicBezTo>
                  <a:cubicBezTo>
                    <a:pt x="80" y="125"/>
                    <a:pt x="52" y="141"/>
                    <a:pt x="50" y="161"/>
                  </a:cubicBezTo>
                  <a:cubicBezTo>
                    <a:pt x="50" y="161"/>
                    <a:pt x="27" y="157"/>
                    <a:pt x="47" y="100"/>
                  </a:cubicBezTo>
                  <a:cubicBezTo>
                    <a:pt x="68" y="60"/>
                    <a:pt x="68" y="60"/>
                    <a:pt x="68" y="60"/>
                  </a:cubicBezTo>
                  <a:cubicBezTo>
                    <a:pt x="68" y="60"/>
                    <a:pt x="81" y="43"/>
                    <a:pt x="24" y="34"/>
                  </a:cubicBezTo>
                  <a:cubicBezTo>
                    <a:pt x="24" y="34"/>
                    <a:pt x="0" y="25"/>
                    <a:pt x="32" y="16"/>
                  </a:cubicBezTo>
                  <a:cubicBezTo>
                    <a:pt x="32" y="16"/>
                    <a:pt x="40" y="3"/>
                    <a:pt x="57" y="0"/>
                  </a:cubicBezTo>
                  <a:cubicBezTo>
                    <a:pt x="57" y="0"/>
                    <a:pt x="104" y="14"/>
                    <a:pt x="138" y="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2" name="Freeform 167"/>
            <p:cNvSpPr/>
            <p:nvPr/>
          </p:nvSpPr>
          <p:spPr bwMode="auto">
            <a:xfrm>
              <a:off x="5423670" y="1124511"/>
              <a:ext cx="342900" cy="458788"/>
            </a:xfrm>
            <a:custGeom>
              <a:avLst/>
              <a:gdLst>
                <a:gd name="T0" fmla="*/ 522 w 522"/>
                <a:gd name="T1" fmla="*/ 687 h 698"/>
                <a:gd name="T2" fmla="*/ 212 w 522"/>
                <a:gd name="T3" fmla="*/ 246 h 698"/>
                <a:gd name="T4" fmla="*/ 69 w 522"/>
                <a:gd name="T5" fmla="*/ 93 h 698"/>
                <a:gd name="T6" fmla="*/ 14 w 522"/>
                <a:gd name="T7" fmla="*/ 11 h 698"/>
                <a:gd name="T8" fmla="*/ 4 w 522"/>
                <a:gd name="T9" fmla="*/ 33 h 698"/>
                <a:gd name="T10" fmla="*/ 68 w 522"/>
                <a:gd name="T11" fmla="*/ 117 h 698"/>
                <a:gd name="T12" fmla="*/ 278 w 522"/>
                <a:gd name="T13" fmla="*/ 342 h 698"/>
                <a:gd name="T14" fmla="*/ 506 w 522"/>
                <a:gd name="T15" fmla="*/ 698 h 698"/>
                <a:gd name="T16" fmla="*/ 522 w 522"/>
                <a:gd name="T17"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2" h="698">
                  <a:moveTo>
                    <a:pt x="522" y="687"/>
                  </a:moveTo>
                  <a:cubicBezTo>
                    <a:pt x="522" y="687"/>
                    <a:pt x="381" y="413"/>
                    <a:pt x="212" y="246"/>
                  </a:cubicBezTo>
                  <a:cubicBezTo>
                    <a:pt x="69" y="93"/>
                    <a:pt x="69" y="93"/>
                    <a:pt x="69" y="93"/>
                  </a:cubicBezTo>
                  <a:cubicBezTo>
                    <a:pt x="69" y="93"/>
                    <a:pt x="53" y="36"/>
                    <a:pt x="14" y="11"/>
                  </a:cubicBezTo>
                  <a:cubicBezTo>
                    <a:pt x="14" y="11"/>
                    <a:pt x="0" y="0"/>
                    <a:pt x="4" y="33"/>
                  </a:cubicBezTo>
                  <a:cubicBezTo>
                    <a:pt x="4" y="33"/>
                    <a:pt x="23" y="73"/>
                    <a:pt x="68" y="117"/>
                  </a:cubicBezTo>
                  <a:cubicBezTo>
                    <a:pt x="68" y="117"/>
                    <a:pt x="237" y="296"/>
                    <a:pt x="278" y="342"/>
                  </a:cubicBezTo>
                  <a:cubicBezTo>
                    <a:pt x="278" y="342"/>
                    <a:pt x="487" y="638"/>
                    <a:pt x="506" y="698"/>
                  </a:cubicBezTo>
                  <a:lnTo>
                    <a:pt x="522" y="687"/>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3" name="Freeform 168"/>
            <p:cNvSpPr/>
            <p:nvPr/>
          </p:nvSpPr>
          <p:spPr bwMode="auto">
            <a:xfrm>
              <a:off x="5225232" y="1702361"/>
              <a:ext cx="61913" cy="47625"/>
            </a:xfrm>
            <a:custGeom>
              <a:avLst/>
              <a:gdLst>
                <a:gd name="T0" fmla="*/ 93 w 93"/>
                <a:gd name="T1" fmla="*/ 39 h 71"/>
                <a:gd name="T2" fmla="*/ 5 w 93"/>
                <a:gd name="T3" fmla="*/ 13 h 71"/>
                <a:gd name="T4" fmla="*/ 68 w 93"/>
                <a:gd name="T5" fmla="*/ 71 h 71"/>
                <a:gd name="T6" fmla="*/ 63 w 93"/>
                <a:gd name="T7" fmla="*/ 45 h 71"/>
                <a:gd name="T8" fmla="*/ 93 w 93"/>
                <a:gd name="T9" fmla="*/ 39 h 71"/>
              </a:gdLst>
              <a:ahLst/>
              <a:cxnLst>
                <a:cxn ang="0">
                  <a:pos x="T0" y="T1"/>
                </a:cxn>
                <a:cxn ang="0">
                  <a:pos x="T2" y="T3"/>
                </a:cxn>
                <a:cxn ang="0">
                  <a:pos x="T4" y="T5"/>
                </a:cxn>
                <a:cxn ang="0">
                  <a:pos x="T6" y="T7"/>
                </a:cxn>
                <a:cxn ang="0">
                  <a:pos x="T8" y="T9"/>
                </a:cxn>
              </a:cxnLst>
              <a:rect l="0" t="0" r="r" b="b"/>
              <a:pathLst>
                <a:path w="93" h="71">
                  <a:moveTo>
                    <a:pt x="93" y="39"/>
                  </a:moveTo>
                  <a:cubicBezTo>
                    <a:pt x="93" y="39"/>
                    <a:pt x="55" y="0"/>
                    <a:pt x="5" y="13"/>
                  </a:cubicBezTo>
                  <a:cubicBezTo>
                    <a:pt x="5" y="13"/>
                    <a:pt x="0" y="50"/>
                    <a:pt x="68" y="71"/>
                  </a:cubicBezTo>
                  <a:cubicBezTo>
                    <a:pt x="63" y="45"/>
                    <a:pt x="63" y="45"/>
                    <a:pt x="63" y="45"/>
                  </a:cubicBezTo>
                  <a:cubicBezTo>
                    <a:pt x="63" y="45"/>
                    <a:pt x="90" y="58"/>
                    <a:pt x="93"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4" name="Freeform 169"/>
            <p:cNvSpPr/>
            <p:nvPr/>
          </p:nvSpPr>
          <p:spPr bwMode="auto">
            <a:xfrm>
              <a:off x="5101407" y="1232461"/>
              <a:ext cx="60325" cy="55563"/>
            </a:xfrm>
            <a:custGeom>
              <a:avLst/>
              <a:gdLst>
                <a:gd name="T0" fmla="*/ 84 w 91"/>
                <a:gd name="T1" fmla="*/ 36 h 85"/>
                <a:gd name="T2" fmla="*/ 43 w 91"/>
                <a:gd name="T3" fmla="*/ 13 h 85"/>
                <a:gd name="T4" fmla="*/ 0 w 91"/>
                <a:gd name="T5" fmla="*/ 61 h 85"/>
                <a:gd name="T6" fmla="*/ 72 w 91"/>
                <a:gd name="T7" fmla="*/ 69 h 85"/>
                <a:gd name="T8" fmla="*/ 84 w 91"/>
                <a:gd name="T9" fmla="*/ 36 h 85"/>
              </a:gdLst>
              <a:ahLst/>
              <a:cxnLst>
                <a:cxn ang="0">
                  <a:pos x="T0" y="T1"/>
                </a:cxn>
                <a:cxn ang="0">
                  <a:pos x="T2" y="T3"/>
                </a:cxn>
                <a:cxn ang="0">
                  <a:pos x="T4" y="T5"/>
                </a:cxn>
                <a:cxn ang="0">
                  <a:pos x="T6" y="T7"/>
                </a:cxn>
                <a:cxn ang="0">
                  <a:pos x="T8" y="T9"/>
                </a:cxn>
              </a:cxnLst>
              <a:rect l="0" t="0" r="r" b="b"/>
              <a:pathLst>
                <a:path w="91" h="85">
                  <a:moveTo>
                    <a:pt x="84" y="36"/>
                  </a:moveTo>
                  <a:cubicBezTo>
                    <a:pt x="84" y="36"/>
                    <a:pt x="65" y="0"/>
                    <a:pt x="43" y="13"/>
                  </a:cubicBezTo>
                  <a:cubicBezTo>
                    <a:pt x="43" y="13"/>
                    <a:pt x="32" y="55"/>
                    <a:pt x="0" y="61"/>
                  </a:cubicBezTo>
                  <a:cubicBezTo>
                    <a:pt x="0" y="61"/>
                    <a:pt x="20" y="85"/>
                    <a:pt x="72" y="69"/>
                  </a:cubicBezTo>
                  <a:cubicBezTo>
                    <a:pt x="72" y="69"/>
                    <a:pt x="91" y="74"/>
                    <a:pt x="84" y="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5" name="Freeform 170"/>
            <p:cNvSpPr/>
            <p:nvPr/>
          </p:nvSpPr>
          <p:spPr bwMode="auto">
            <a:xfrm>
              <a:off x="5198245" y="1802373"/>
              <a:ext cx="50800" cy="55563"/>
            </a:xfrm>
            <a:custGeom>
              <a:avLst/>
              <a:gdLst>
                <a:gd name="T0" fmla="*/ 45 w 77"/>
                <a:gd name="T1" fmla="*/ 0 h 85"/>
                <a:gd name="T2" fmla="*/ 1 w 77"/>
                <a:gd name="T3" fmla="*/ 39 h 85"/>
                <a:gd name="T4" fmla="*/ 42 w 77"/>
                <a:gd name="T5" fmla="*/ 81 h 85"/>
                <a:gd name="T6" fmla="*/ 77 w 77"/>
                <a:gd name="T7" fmla="*/ 53 h 85"/>
                <a:gd name="T8" fmla="*/ 45 w 77"/>
                <a:gd name="T9" fmla="*/ 0 h 85"/>
              </a:gdLst>
              <a:ahLst/>
              <a:cxnLst>
                <a:cxn ang="0">
                  <a:pos x="T0" y="T1"/>
                </a:cxn>
                <a:cxn ang="0">
                  <a:pos x="T2" y="T3"/>
                </a:cxn>
                <a:cxn ang="0">
                  <a:pos x="T4" y="T5"/>
                </a:cxn>
                <a:cxn ang="0">
                  <a:pos x="T6" y="T7"/>
                </a:cxn>
                <a:cxn ang="0">
                  <a:pos x="T8" y="T9"/>
                </a:cxn>
              </a:cxnLst>
              <a:rect l="0" t="0" r="r" b="b"/>
              <a:pathLst>
                <a:path w="77" h="85">
                  <a:moveTo>
                    <a:pt x="45" y="0"/>
                  </a:moveTo>
                  <a:cubicBezTo>
                    <a:pt x="45" y="0"/>
                    <a:pt x="46" y="34"/>
                    <a:pt x="1" y="39"/>
                  </a:cubicBezTo>
                  <a:cubicBezTo>
                    <a:pt x="1" y="39"/>
                    <a:pt x="0" y="85"/>
                    <a:pt x="42" y="81"/>
                  </a:cubicBezTo>
                  <a:cubicBezTo>
                    <a:pt x="42" y="81"/>
                    <a:pt x="50" y="39"/>
                    <a:pt x="77" y="53"/>
                  </a:cubicBezTo>
                  <a:cubicBezTo>
                    <a:pt x="77" y="53"/>
                    <a:pt x="37" y="23"/>
                    <a:pt x="45"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6" name="Freeform 171"/>
            <p:cNvSpPr/>
            <p:nvPr/>
          </p:nvSpPr>
          <p:spPr bwMode="auto">
            <a:xfrm>
              <a:off x="5669732" y="1351523"/>
              <a:ext cx="90488" cy="76200"/>
            </a:xfrm>
            <a:custGeom>
              <a:avLst/>
              <a:gdLst>
                <a:gd name="T0" fmla="*/ 125 w 139"/>
                <a:gd name="T1" fmla="*/ 66 h 116"/>
                <a:gd name="T2" fmla="*/ 37 w 139"/>
                <a:gd name="T3" fmla="*/ 6 h 116"/>
                <a:gd name="T4" fmla="*/ 21 w 139"/>
                <a:gd name="T5" fmla="*/ 67 h 116"/>
                <a:gd name="T6" fmla="*/ 98 w 139"/>
                <a:gd name="T7" fmla="*/ 104 h 116"/>
                <a:gd name="T8" fmla="*/ 125 w 139"/>
                <a:gd name="T9" fmla="*/ 66 h 116"/>
              </a:gdLst>
              <a:ahLst/>
              <a:cxnLst>
                <a:cxn ang="0">
                  <a:pos x="T0" y="T1"/>
                </a:cxn>
                <a:cxn ang="0">
                  <a:pos x="T2" y="T3"/>
                </a:cxn>
                <a:cxn ang="0">
                  <a:pos x="T4" y="T5"/>
                </a:cxn>
                <a:cxn ang="0">
                  <a:pos x="T6" y="T7"/>
                </a:cxn>
                <a:cxn ang="0">
                  <a:pos x="T8" y="T9"/>
                </a:cxn>
              </a:cxnLst>
              <a:rect l="0" t="0" r="r" b="b"/>
              <a:pathLst>
                <a:path w="139" h="116">
                  <a:moveTo>
                    <a:pt x="125" y="66"/>
                  </a:moveTo>
                  <a:cubicBezTo>
                    <a:pt x="125" y="66"/>
                    <a:pt x="53" y="42"/>
                    <a:pt x="37" y="6"/>
                  </a:cubicBezTo>
                  <a:cubicBezTo>
                    <a:pt x="37" y="6"/>
                    <a:pt x="0" y="0"/>
                    <a:pt x="21" y="67"/>
                  </a:cubicBezTo>
                  <a:cubicBezTo>
                    <a:pt x="21" y="67"/>
                    <a:pt x="36" y="116"/>
                    <a:pt x="98" y="104"/>
                  </a:cubicBezTo>
                  <a:cubicBezTo>
                    <a:pt x="98" y="104"/>
                    <a:pt x="139" y="109"/>
                    <a:pt x="125" y="6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7" name="Freeform 172"/>
            <p:cNvSpPr/>
            <p:nvPr/>
          </p:nvSpPr>
          <p:spPr bwMode="auto">
            <a:xfrm>
              <a:off x="5618932" y="1407086"/>
              <a:ext cx="84138" cy="71438"/>
            </a:xfrm>
            <a:custGeom>
              <a:avLst/>
              <a:gdLst>
                <a:gd name="T0" fmla="*/ 127 w 127"/>
                <a:gd name="T1" fmla="*/ 40 h 108"/>
                <a:gd name="T2" fmla="*/ 82 w 127"/>
                <a:gd name="T3" fmla="*/ 27 h 108"/>
                <a:gd name="T4" fmla="*/ 40 w 127"/>
                <a:gd name="T5" fmla="*/ 32 h 108"/>
                <a:gd name="T6" fmla="*/ 43 w 127"/>
                <a:gd name="T7" fmla="*/ 78 h 108"/>
                <a:gd name="T8" fmla="*/ 127 w 127"/>
                <a:gd name="T9" fmla="*/ 40 h 108"/>
              </a:gdLst>
              <a:ahLst/>
              <a:cxnLst>
                <a:cxn ang="0">
                  <a:pos x="T0" y="T1"/>
                </a:cxn>
                <a:cxn ang="0">
                  <a:pos x="T2" y="T3"/>
                </a:cxn>
                <a:cxn ang="0">
                  <a:pos x="T4" y="T5"/>
                </a:cxn>
                <a:cxn ang="0">
                  <a:pos x="T6" y="T7"/>
                </a:cxn>
                <a:cxn ang="0">
                  <a:pos x="T8" y="T9"/>
                </a:cxn>
              </a:cxnLst>
              <a:rect l="0" t="0" r="r" b="b"/>
              <a:pathLst>
                <a:path w="127" h="108">
                  <a:moveTo>
                    <a:pt x="127" y="40"/>
                  </a:moveTo>
                  <a:cubicBezTo>
                    <a:pt x="127" y="40"/>
                    <a:pt x="114" y="0"/>
                    <a:pt x="82" y="27"/>
                  </a:cubicBezTo>
                  <a:cubicBezTo>
                    <a:pt x="82" y="27"/>
                    <a:pt x="59" y="53"/>
                    <a:pt x="40" y="32"/>
                  </a:cubicBezTo>
                  <a:cubicBezTo>
                    <a:pt x="40" y="32"/>
                    <a:pt x="0" y="28"/>
                    <a:pt x="43" y="78"/>
                  </a:cubicBezTo>
                  <a:cubicBezTo>
                    <a:pt x="43" y="78"/>
                    <a:pt x="106" y="108"/>
                    <a:pt x="127" y="4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8" name="Freeform 173"/>
            <p:cNvSpPr/>
            <p:nvPr/>
          </p:nvSpPr>
          <p:spPr bwMode="auto">
            <a:xfrm>
              <a:off x="5503045" y="1351523"/>
              <a:ext cx="71438" cy="57150"/>
            </a:xfrm>
            <a:custGeom>
              <a:avLst/>
              <a:gdLst>
                <a:gd name="T0" fmla="*/ 100 w 109"/>
                <a:gd name="T1" fmla="*/ 41 h 88"/>
                <a:gd name="T2" fmla="*/ 0 w 109"/>
                <a:gd name="T3" fmla="*/ 26 h 88"/>
                <a:gd name="T4" fmla="*/ 109 w 109"/>
                <a:gd name="T5" fmla="*/ 88 h 88"/>
                <a:gd name="T6" fmla="*/ 85 w 109"/>
                <a:gd name="T7" fmla="*/ 59 h 88"/>
                <a:gd name="T8" fmla="*/ 100 w 109"/>
                <a:gd name="T9" fmla="*/ 41 h 88"/>
              </a:gdLst>
              <a:ahLst/>
              <a:cxnLst>
                <a:cxn ang="0">
                  <a:pos x="T0" y="T1"/>
                </a:cxn>
                <a:cxn ang="0">
                  <a:pos x="T2" y="T3"/>
                </a:cxn>
                <a:cxn ang="0">
                  <a:pos x="T4" y="T5"/>
                </a:cxn>
                <a:cxn ang="0">
                  <a:pos x="T6" y="T7"/>
                </a:cxn>
                <a:cxn ang="0">
                  <a:pos x="T8" y="T9"/>
                </a:cxn>
              </a:cxnLst>
              <a:rect l="0" t="0" r="r" b="b"/>
              <a:pathLst>
                <a:path w="109" h="88">
                  <a:moveTo>
                    <a:pt x="100" y="41"/>
                  </a:moveTo>
                  <a:cubicBezTo>
                    <a:pt x="100" y="41"/>
                    <a:pt x="38" y="0"/>
                    <a:pt x="0" y="26"/>
                  </a:cubicBezTo>
                  <a:cubicBezTo>
                    <a:pt x="0" y="26"/>
                    <a:pt x="71" y="80"/>
                    <a:pt x="109" y="88"/>
                  </a:cubicBezTo>
                  <a:cubicBezTo>
                    <a:pt x="85" y="59"/>
                    <a:pt x="85" y="59"/>
                    <a:pt x="85" y="59"/>
                  </a:cubicBezTo>
                  <a:cubicBezTo>
                    <a:pt x="85" y="59"/>
                    <a:pt x="106" y="55"/>
                    <a:pt x="100" y="4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9" name="Freeform 174"/>
            <p:cNvSpPr/>
            <p:nvPr/>
          </p:nvSpPr>
          <p:spPr bwMode="auto">
            <a:xfrm>
              <a:off x="5093470" y="1156261"/>
              <a:ext cx="117475" cy="190500"/>
            </a:xfrm>
            <a:custGeom>
              <a:avLst/>
              <a:gdLst>
                <a:gd name="T0" fmla="*/ 54 w 178"/>
                <a:gd name="T1" fmla="*/ 60 h 289"/>
                <a:gd name="T2" fmla="*/ 0 w 178"/>
                <a:gd name="T3" fmla="*/ 62 h 289"/>
                <a:gd name="T4" fmla="*/ 92 w 178"/>
                <a:gd name="T5" fmla="*/ 15 h 289"/>
                <a:gd name="T6" fmla="*/ 170 w 178"/>
                <a:gd name="T7" fmla="*/ 118 h 289"/>
                <a:gd name="T8" fmla="*/ 89 w 178"/>
                <a:gd name="T9" fmla="*/ 289 h 289"/>
                <a:gd name="T10" fmla="*/ 89 w 178"/>
                <a:gd name="T11" fmla="*/ 246 h 289"/>
                <a:gd name="T12" fmla="*/ 150 w 178"/>
                <a:gd name="T13" fmla="*/ 96 h 289"/>
                <a:gd name="T14" fmla="*/ 54 w 178"/>
                <a:gd name="T15" fmla="*/ 60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289">
                  <a:moveTo>
                    <a:pt x="54" y="60"/>
                  </a:moveTo>
                  <a:cubicBezTo>
                    <a:pt x="54" y="60"/>
                    <a:pt x="6" y="136"/>
                    <a:pt x="0" y="62"/>
                  </a:cubicBezTo>
                  <a:cubicBezTo>
                    <a:pt x="0" y="62"/>
                    <a:pt x="25" y="15"/>
                    <a:pt x="92" y="15"/>
                  </a:cubicBezTo>
                  <a:cubicBezTo>
                    <a:pt x="92" y="15"/>
                    <a:pt x="173" y="0"/>
                    <a:pt x="170" y="118"/>
                  </a:cubicBezTo>
                  <a:cubicBezTo>
                    <a:pt x="170" y="118"/>
                    <a:pt x="178" y="251"/>
                    <a:pt x="89" y="289"/>
                  </a:cubicBezTo>
                  <a:cubicBezTo>
                    <a:pt x="89" y="289"/>
                    <a:pt x="61" y="273"/>
                    <a:pt x="89" y="246"/>
                  </a:cubicBezTo>
                  <a:cubicBezTo>
                    <a:pt x="89" y="246"/>
                    <a:pt x="158" y="229"/>
                    <a:pt x="150" y="96"/>
                  </a:cubicBezTo>
                  <a:cubicBezTo>
                    <a:pt x="150" y="96"/>
                    <a:pt x="134" y="3"/>
                    <a:pt x="54" y="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0" name="Freeform 175"/>
            <p:cNvSpPr/>
            <p:nvPr/>
          </p:nvSpPr>
          <p:spPr bwMode="auto">
            <a:xfrm>
              <a:off x="5728470" y="1368986"/>
              <a:ext cx="111125" cy="60325"/>
            </a:xfrm>
            <a:custGeom>
              <a:avLst/>
              <a:gdLst>
                <a:gd name="T0" fmla="*/ 68 w 168"/>
                <a:gd name="T1" fmla="*/ 89 h 90"/>
                <a:gd name="T2" fmla="*/ 68 w 168"/>
                <a:gd name="T3" fmla="*/ 30 h 90"/>
                <a:gd name="T4" fmla="*/ 24 w 168"/>
                <a:gd name="T5" fmla="*/ 41 h 90"/>
                <a:gd name="T6" fmla="*/ 0 w 168"/>
                <a:gd name="T7" fmla="*/ 30 h 90"/>
                <a:gd name="T8" fmla="*/ 93 w 168"/>
                <a:gd name="T9" fmla="*/ 6 h 90"/>
                <a:gd name="T10" fmla="*/ 137 w 168"/>
                <a:gd name="T11" fmla="*/ 52 h 90"/>
                <a:gd name="T12" fmla="*/ 94 w 168"/>
                <a:gd name="T13" fmla="*/ 90 h 90"/>
                <a:gd name="T14" fmla="*/ 93 w 168"/>
                <a:gd name="T15" fmla="*/ 74 h 90"/>
                <a:gd name="T16" fmla="*/ 68 w 168"/>
                <a:gd name="T17"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90">
                  <a:moveTo>
                    <a:pt x="68" y="89"/>
                  </a:moveTo>
                  <a:cubicBezTo>
                    <a:pt x="68" y="89"/>
                    <a:pt x="94" y="57"/>
                    <a:pt x="68" y="30"/>
                  </a:cubicBezTo>
                  <a:cubicBezTo>
                    <a:pt x="68" y="30"/>
                    <a:pt x="34" y="22"/>
                    <a:pt x="24" y="41"/>
                  </a:cubicBezTo>
                  <a:cubicBezTo>
                    <a:pt x="0" y="30"/>
                    <a:pt x="0" y="30"/>
                    <a:pt x="0" y="30"/>
                  </a:cubicBezTo>
                  <a:cubicBezTo>
                    <a:pt x="0" y="30"/>
                    <a:pt x="52" y="0"/>
                    <a:pt x="93" y="6"/>
                  </a:cubicBezTo>
                  <a:cubicBezTo>
                    <a:pt x="93" y="6"/>
                    <a:pt x="168" y="19"/>
                    <a:pt x="137" y="52"/>
                  </a:cubicBezTo>
                  <a:cubicBezTo>
                    <a:pt x="94" y="90"/>
                    <a:pt x="94" y="90"/>
                    <a:pt x="94" y="90"/>
                  </a:cubicBezTo>
                  <a:cubicBezTo>
                    <a:pt x="93" y="74"/>
                    <a:pt x="93" y="74"/>
                    <a:pt x="93" y="74"/>
                  </a:cubicBezTo>
                  <a:cubicBezTo>
                    <a:pt x="93" y="74"/>
                    <a:pt x="81" y="90"/>
                    <a:pt x="68" y="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1" name="Freeform 176"/>
            <p:cNvSpPr/>
            <p:nvPr/>
          </p:nvSpPr>
          <p:spPr bwMode="auto">
            <a:xfrm>
              <a:off x="5010920" y="1256273"/>
              <a:ext cx="79375" cy="65088"/>
            </a:xfrm>
            <a:custGeom>
              <a:avLst/>
              <a:gdLst>
                <a:gd name="T0" fmla="*/ 86 w 121"/>
                <a:gd name="T1" fmla="*/ 11 h 100"/>
                <a:gd name="T2" fmla="*/ 30 w 121"/>
                <a:gd name="T3" fmla="*/ 0 h 100"/>
                <a:gd name="T4" fmla="*/ 54 w 121"/>
                <a:gd name="T5" fmla="*/ 83 h 100"/>
                <a:gd name="T6" fmla="*/ 59 w 121"/>
                <a:gd name="T7" fmla="*/ 65 h 100"/>
                <a:gd name="T8" fmla="*/ 121 w 121"/>
                <a:gd name="T9" fmla="*/ 46 h 100"/>
                <a:gd name="T10" fmla="*/ 86 w 121"/>
                <a:gd name="T11" fmla="*/ 11 h 100"/>
              </a:gdLst>
              <a:ahLst/>
              <a:cxnLst>
                <a:cxn ang="0">
                  <a:pos x="T0" y="T1"/>
                </a:cxn>
                <a:cxn ang="0">
                  <a:pos x="T2" y="T3"/>
                </a:cxn>
                <a:cxn ang="0">
                  <a:pos x="T4" y="T5"/>
                </a:cxn>
                <a:cxn ang="0">
                  <a:pos x="T6" y="T7"/>
                </a:cxn>
                <a:cxn ang="0">
                  <a:pos x="T8" y="T9"/>
                </a:cxn>
                <a:cxn ang="0">
                  <a:pos x="T10" y="T11"/>
                </a:cxn>
              </a:cxnLst>
              <a:rect l="0" t="0" r="r" b="b"/>
              <a:pathLst>
                <a:path w="121" h="100">
                  <a:moveTo>
                    <a:pt x="86" y="11"/>
                  </a:moveTo>
                  <a:cubicBezTo>
                    <a:pt x="86" y="11"/>
                    <a:pt x="60" y="53"/>
                    <a:pt x="30" y="0"/>
                  </a:cubicBezTo>
                  <a:cubicBezTo>
                    <a:pt x="30" y="0"/>
                    <a:pt x="0" y="64"/>
                    <a:pt x="54" y="83"/>
                  </a:cubicBezTo>
                  <a:cubicBezTo>
                    <a:pt x="59" y="65"/>
                    <a:pt x="59" y="65"/>
                    <a:pt x="59" y="65"/>
                  </a:cubicBezTo>
                  <a:cubicBezTo>
                    <a:pt x="59" y="65"/>
                    <a:pt x="98" y="100"/>
                    <a:pt x="121" y="46"/>
                  </a:cubicBezTo>
                  <a:cubicBezTo>
                    <a:pt x="121" y="46"/>
                    <a:pt x="91" y="39"/>
                    <a:pt x="86" y="1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2" name="Freeform 177"/>
            <p:cNvSpPr/>
            <p:nvPr/>
          </p:nvSpPr>
          <p:spPr bwMode="auto">
            <a:xfrm>
              <a:off x="4569595" y="1087998"/>
              <a:ext cx="53975" cy="53975"/>
            </a:xfrm>
            <a:custGeom>
              <a:avLst/>
              <a:gdLst>
                <a:gd name="T0" fmla="*/ 83 w 83"/>
                <a:gd name="T1" fmla="*/ 30 h 82"/>
                <a:gd name="T2" fmla="*/ 44 w 83"/>
                <a:gd name="T3" fmla="*/ 0 h 82"/>
                <a:gd name="T4" fmla="*/ 37 w 83"/>
                <a:gd name="T5" fmla="*/ 72 h 82"/>
                <a:gd name="T6" fmla="*/ 83 w 83"/>
                <a:gd name="T7" fmla="*/ 30 h 82"/>
              </a:gdLst>
              <a:ahLst/>
              <a:cxnLst>
                <a:cxn ang="0">
                  <a:pos x="T0" y="T1"/>
                </a:cxn>
                <a:cxn ang="0">
                  <a:pos x="T2" y="T3"/>
                </a:cxn>
                <a:cxn ang="0">
                  <a:pos x="T4" y="T5"/>
                </a:cxn>
                <a:cxn ang="0">
                  <a:pos x="T6" y="T7"/>
                </a:cxn>
              </a:cxnLst>
              <a:rect l="0" t="0" r="r" b="b"/>
              <a:pathLst>
                <a:path w="83" h="82">
                  <a:moveTo>
                    <a:pt x="83" y="30"/>
                  </a:moveTo>
                  <a:cubicBezTo>
                    <a:pt x="44" y="0"/>
                    <a:pt x="44" y="0"/>
                    <a:pt x="44" y="0"/>
                  </a:cubicBezTo>
                  <a:cubicBezTo>
                    <a:pt x="44" y="0"/>
                    <a:pt x="0" y="54"/>
                    <a:pt x="37" y="72"/>
                  </a:cubicBezTo>
                  <a:cubicBezTo>
                    <a:pt x="37" y="72"/>
                    <a:pt x="72" y="82"/>
                    <a:pt x="83" y="3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3" name="Freeform 178"/>
            <p:cNvSpPr/>
            <p:nvPr/>
          </p:nvSpPr>
          <p:spPr bwMode="auto">
            <a:xfrm>
              <a:off x="4518795" y="1032436"/>
              <a:ext cx="79375" cy="63500"/>
            </a:xfrm>
            <a:custGeom>
              <a:avLst/>
              <a:gdLst>
                <a:gd name="T0" fmla="*/ 120 w 120"/>
                <a:gd name="T1" fmla="*/ 60 h 98"/>
                <a:gd name="T2" fmla="*/ 64 w 120"/>
                <a:gd name="T3" fmla="*/ 50 h 98"/>
                <a:gd name="T4" fmla="*/ 63 w 120"/>
                <a:gd name="T5" fmla="*/ 0 h 98"/>
                <a:gd name="T6" fmla="*/ 27 w 120"/>
                <a:gd name="T7" fmla="*/ 98 h 98"/>
                <a:gd name="T8" fmla="*/ 120 w 120"/>
                <a:gd name="T9" fmla="*/ 60 h 98"/>
              </a:gdLst>
              <a:ahLst/>
              <a:cxnLst>
                <a:cxn ang="0">
                  <a:pos x="T0" y="T1"/>
                </a:cxn>
                <a:cxn ang="0">
                  <a:pos x="T2" y="T3"/>
                </a:cxn>
                <a:cxn ang="0">
                  <a:pos x="T4" y="T5"/>
                </a:cxn>
                <a:cxn ang="0">
                  <a:pos x="T6" y="T7"/>
                </a:cxn>
                <a:cxn ang="0">
                  <a:pos x="T8" y="T9"/>
                </a:cxn>
              </a:cxnLst>
              <a:rect l="0" t="0" r="r" b="b"/>
              <a:pathLst>
                <a:path w="120" h="98">
                  <a:moveTo>
                    <a:pt x="120" y="60"/>
                  </a:moveTo>
                  <a:cubicBezTo>
                    <a:pt x="64" y="50"/>
                    <a:pt x="64" y="50"/>
                    <a:pt x="64" y="50"/>
                  </a:cubicBezTo>
                  <a:cubicBezTo>
                    <a:pt x="64" y="50"/>
                    <a:pt x="74" y="15"/>
                    <a:pt x="63" y="0"/>
                  </a:cubicBezTo>
                  <a:cubicBezTo>
                    <a:pt x="63" y="0"/>
                    <a:pt x="0" y="20"/>
                    <a:pt x="27" y="98"/>
                  </a:cubicBezTo>
                  <a:cubicBezTo>
                    <a:pt x="27" y="98"/>
                    <a:pt x="103" y="59"/>
                    <a:pt x="120" y="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4" name="Freeform 179"/>
            <p:cNvSpPr/>
            <p:nvPr/>
          </p:nvSpPr>
          <p:spPr bwMode="auto">
            <a:xfrm>
              <a:off x="4515620" y="1195948"/>
              <a:ext cx="65088" cy="57150"/>
            </a:xfrm>
            <a:custGeom>
              <a:avLst/>
              <a:gdLst>
                <a:gd name="T0" fmla="*/ 31 w 98"/>
                <a:gd name="T1" fmla="*/ 87 h 87"/>
                <a:gd name="T2" fmla="*/ 48 w 98"/>
                <a:gd name="T3" fmla="*/ 26 h 87"/>
                <a:gd name="T4" fmla="*/ 0 w 98"/>
                <a:gd name="T5" fmla="*/ 31 h 87"/>
                <a:gd name="T6" fmla="*/ 27 w 98"/>
                <a:gd name="T7" fmla="*/ 46 h 87"/>
                <a:gd name="T8" fmla="*/ 31 w 98"/>
                <a:gd name="T9" fmla="*/ 87 h 87"/>
              </a:gdLst>
              <a:ahLst/>
              <a:cxnLst>
                <a:cxn ang="0">
                  <a:pos x="T0" y="T1"/>
                </a:cxn>
                <a:cxn ang="0">
                  <a:pos x="T2" y="T3"/>
                </a:cxn>
                <a:cxn ang="0">
                  <a:pos x="T4" y="T5"/>
                </a:cxn>
                <a:cxn ang="0">
                  <a:pos x="T6" y="T7"/>
                </a:cxn>
                <a:cxn ang="0">
                  <a:pos x="T8" y="T9"/>
                </a:cxn>
              </a:cxnLst>
              <a:rect l="0" t="0" r="r" b="b"/>
              <a:pathLst>
                <a:path w="98" h="87">
                  <a:moveTo>
                    <a:pt x="31" y="87"/>
                  </a:moveTo>
                  <a:cubicBezTo>
                    <a:pt x="31" y="87"/>
                    <a:pt x="98" y="50"/>
                    <a:pt x="48" y="26"/>
                  </a:cubicBezTo>
                  <a:cubicBezTo>
                    <a:pt x="48" y="26"/>
                    <a:pt x="6" y="0"/>
                    <a:pt x="0" y="31"/>
                  </a:cubicBezTo>
                  <a:cubicBezTo>
                    <a:pt x="27" y="46"/>
                    <a:pt x="27" y="46"/>
                    <a:pt x="27" y="46"/>
                  </a:cubicBezTo>
                  <a:lnTo>
                    <a:pt x="31" y="87"/>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5" name="Freeform 180"/>
            <p:cNvSpPr/>
            <p:nvPr/>
          </p:nvSpPr>
          <p:spPr bwMode="auto">
            <a:xfrm>
              <a:off x="5560195" y="1186423"/>
              <a:ext cx="161925" cy="193675"/>
            </a:xfrm>
            <a:custGeom>
              <a:avLst/>
              <a:gdLst>
                <a:gd name="T0" fmla="*/ 236 w 247"/>
                <a:gd name="T1" fmla="*/ 105 h 295"/>
                <a:gd name="T2" fmla="*/ 64 w 247"/>
                <a:gd name="T3" fmla="*/ 61 h 295"/>
                <a:gd name="T4" fmla="*/ 57 w 247"/>
                <a:gd name="T5" fmla="*/ 166 h 295"/>
                <a:gd name="T6" fmla="*/ 59 w 247"/>
                <a:gd name="T7" fmla="*/ 171 h 295"/>
                <a:gd name="T8" fmla="*/ 180 w 247"/>
                <a:gd name="T9" fmla="*/ 281 h 295"/>
                <a:gd name="T10" fmla="*/ 185 w 247"/>
                <a:gd name="T11" fmla="*/ 295 h 295"/>
                <a:gd name="T12" fmla="*/ 23 w 247"/>
                <a:gd name="T13" fmla="*/ 132 h 295"/>
                <a:gd name="T14" fmla="*/ 93 w 247"/>
                <a:gd name="T15" fmla="*/ 24 h 295"/>
                <a:gd name="T16" fmla="*/ 244 w 247"/>
                <a:gd name="T17" fmla="*/ 95 h 295"/>
                <a:gd name="T18" fmla="*/ 236 w 247"/>
                <a:gd name="T19" fmla="*/ 10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95">
                  <a:moveTo>
                    <a:pt x="236" y="105"/>
                  </a:moveTo>
                  <a:cubicBezTo>
                    <a:pt x="236" y="105"/>
                    <a:pt x="170" y="0"/>
                    <a:pt x="64" y="61"/>
                  </a:cubicBezTo>
                  <a:cubicBezTo>
                    <a:pt x="64" y="61"/>
                    <a:pt x="20" y="95"/>
                    <a:pt x="57" y="166"/>
                  </a:cubicBezTo>
                  <a:cubicBezTo>
                    <a:pt x="57" y="168"/>
                    <a:pt x="58" y="170"/>
                    <a:pt x="59" y="171"/>
                  </a:cubicBezTo>
                  <a:cubicBezTo>
                    <a:pt x="100" y="245"/>
                    <a:pt x="151" y="270"/>
                    <a:pt x="180" y="281"/>
                  </a:cubicBezTo>
                  <a:cubicBezTo>
                    <a:pt x="185" y="295"/>
                    <a:pt x="185" y="295"/>
                    <a:pt x="185" y="295"/>
                  </a:cubicBezTo>
                  <a:cubicBezTo>
                    <a:pt x="185" y="295"/>
                    <a:pt x="46" y="237"/>
                    <a:pt x="23" y="132"/>
                  </a:cubicBezTo>
                  <a:cubicBezTo>
                    <a:pt x="23" y="132"/>
                    <a:pt x="0" y="44"/>
                    <a:pt x="93" y="24"/>
                  </a:cubicBezTo>
                  <a:cubicBezTo>
                    <a:pt x="93" y="24"/>
                    <a:pt x="199" y="9"/>
                    <a:pt x="244" y="95"/>
                  </a:cubicBezTo>
                  <a:cubicBezTo>
                    <a:pt x="244" y="95"/>
                    <a:pt x="247" y="117"/>
                    <a:pt x="236" y="10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6" name="Freeform 181"/>
            <p:cNvSpPr/>
            <p:nvPr/>
          </p:nvSpPr>
          <p:spPr bwMode="auto">
            <a:xfrm>
              <a:off x="5866582" y="1303898"/>
              <a:ext cx="92075" cy="49213"/>
            </a:xfrm>
            <a:custGeom>
              <a:avLst/>
              <a:gdLst>
                <a:gd name="T0" fmla="*/ 124 w 139"/>
                <a:gd name="T1" fmla="*/ 0 h 76"/>
                <a:gd name="T2" fmla="*/ 0 w 139"/>
                <a:gd name="T3" fmla="*/ 76 h 76"/>
                <a:gd name="T4" fmla="*/ 134 w 139"/>
                <a:gd name="T5" fmla="*/ 17 h 76"/>
                <a:gd name="T6" fmla="*/ 124 w 139"/>
                <a:gd name="T7" fmla="*/ 0 h 76"/>
              </a:gdLst>
              <a:ahLst/>
              <a:cxnLst>
                <a:cxn ang="0">
                  <a:pos x="T0" y="T1"/>
                </a:cxn>
                <a:cxn ang="0">
                  <a:pos x="T2" y="T3"/>
                </a:cxn>
                <a:cxn ang="0">
                  <a:pos x="T4" y="T5"/>
                </a:cxn>
                <a:cxn ang="0">
                  <a:pos x="T6" y="T7"/>
                </a:cxn>
              </a:cxnLst>
              <a:rect l="0" t="0" r="r" b="b"/>
              <a:pathLst>
                <a:path w="139" h="76">
                  <a:moveTo>
                    <a:pt x="124" y="0"/>
                  </a:moveTo>
                  <a:cubicBezTo>
                    <a:pt x="124" y="0"/>
                    <a:pt x="38" y="67"/>
                    <a:pt x="0" y="76"/>
                  </a:cubicBezTo>
                  <a:cubicBezTo>
                    <a:pt x="0" y="76"/>
                    <a:pt x="110" y="49"/>
                    <a:pt x="134" y="17"/>
                  </a:cubicBezTo>
                  <a:cubicBezTo>
                    <a:pt x="134" y="17"/>
                    <a:pt x="139" y="2"/>
                    <a:pt x="124"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7" name="Freeform 182"/>
            <p:cNvSpPr/>
            <p:nvPr/>
          </p:nvSpPr>
          <p:spPr bwMode="auto">
            <a:xfrm>
              <a:off x="5871345" y="1286436"/>
              <a:ext cx="73025" cy="55563"/>
            </a:xfrm>
            <a:custGeom>
              <a:avLst/>
              <a:gdLst>
                <a:gd name="T0" fmla="*/ 94 w 111"/>
                <a:gd name="T1" fmla="*/ 0 h 83"/>
                <a:gd name="T2" fmla="*/ 6 w 111"/>
                <a:gd name="T3" fmla="*/ 67 h 83"/>
                <a:gd name="T4" fmla="*/ 50 w 111"/>
                <a:gd name="T5" fmla="*/ 46 h 83"/>
                <a:gd name="T6" fmla="*/ 94 w 111"/>
                <a:gd name="T7" fmla="*/ 0 h 83"/>
              </a:gdLst>
              <a:ahLst/>
              <a:cxnLst>
                <a:cxn ang="0">
                  <a:pos x="T0" y="T1"/>
                </a:cxn>
                <a:cxn ang="0">
                  <a:pos x="T2" y="T3"/>
                </a:cxn>
                <a:cxn ang="0">
                  <a:pos x="T4" y="T5"/>
                </a:cxn>
                <a:cxn ang="0">
                  <a:pos x="T6" y="T7"/>
                </a:cxn>
              </a:cxnLst>
              <a:rect l="0" t="0" r="r" b="b"/>
              <a:pathLst>
                <a:path w="111" h="83">
                  <a:moveTo>
                    <a:pt x="94" y="0"/>
                  </a:moveTo>
                  <a:cubicBezTo>
                    <a:pt x="94" y="0"/>
                    <a:pt x="13" y="63"/>
                    <a:pt x="6" y="67"/>
                  </a:cubicBezTo>
                  <a:cubicBezTo>
                    <a:pt x="6" y="67"/>
                    <a:pt x="0" y="83"/>
                    <a:pt x="50" y="46"/>
                  </a:cubicBezTo>
                  <a:cubicBezTo>
                    <a:pt x="50" y="46"/>
                    <a:pt x="111" y="16"/>
                    <a:pt x="94"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8" name="Freeform 183"/>
            <p:cNvSpPr/>
            <p:nvPr/>
          </p:nvSpPr>
          <p:spPr bwMode="auto">
            <a:xfrm>
              <a:off x="5623695" y="1592823"/>
              <a:ext cx="28575" cy="44450"/>
            </a:xfrm>
            <a:custGeom>
              <a:avLst/>
              <a:gdLst>
                <a:gd name="T0" fmla="*/ 44 w 44"/>
                <a:gd name="T1" fmla="*/ 46 h 69"/>
                <a:gd name="T2" fmla="*/ 17 w 44"/>
                <a:gd name="T3" fmla="*/ 2 h 69"/>
                <a:gd name="T4" fmla="*/ 44 w 44"/>
                <a:gd name="T5" fmla="*/ 46 h 69"/>
              </a:gdLst>
              <a:ahLst/>
              <a:cxnLst>
                <a:cxn ang="0">
                  <a:pos x="T0" y="T1"/>
                </a:cxn>
                <a:cxn ang="0">
                  <a:pos x="T2" y="T3"/>
                </a:cxn>
                <a:cxn ang="0">
                  <a:pos x="T4" y="T5"/>
                </a:cxn>
              </a:cxnLst>
              <a:rect l="0" t="0" r="r" b="b"/>
              <a:pathLst>
                <a:path w="44" h="69">
                  <a:moveTo>
                    <a:pt x="44" y="46"/>
                  </a:moveTo>
                  <a:cubicBezTo>
                    <a:pt x="44" y="46"/>
                    <a:pt x="42" y="0"/>
                    <a:pt x="17" y="2"/>
                  </a:cubicBezTo>
                  <a:cubicBezTo>
                    <a:pt x="17" y="2"/>
                    <a:pt x="0" y="69"/>
                    <a:pt x="44" y="4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9" name="Freeform 184"/>
            <p:cNvSpPr/>
            <p:nvPr/>
          </p:nvSpPr>
          <p:spPr bwMode="auto">
            <a:xfrm>
              <a:off x="5401445" y="1270561"/>
              <a:ext cx="177800" cy="180975"/>
            </a:xfrm>
            <a:custGeom>
              <a:avLst/>
              <a:gdLst>
                <a:gd name="T0" fmla="*/ 159 w 270"/>
                <a:gd name="T1" fmla="*/ 226 h 276"/>
                <a:gd name="T2" fmla="*/ 102 w 270"/>
                <a:gd name="T3" fmla="*/ 213 h 276"/>
                <a:gd name="T4" fmla="*/ 69 w 270"/>
                <a:gd name="T5" fmla="*/ 75 h 276"/>
                <a:gd name="T6" fmla="*/ 230 w 270"/>
                <a:gd name="T7" fmla="*/ 61 h 276"/>
                <a:gd name="T8" fmla="*/ 270 w 270"/>
                <a:gd name="T9" fmla="*/ 101 h 276"/>
                <a:gd name="T10" fmla="*/ 197 w 270"/>
                <a:gd name="T11" fmla="*/ 12 h 276"/>
                <a:gd name="T12" fmla="*/ 33 w 270"/>
                <a:gd name="T13" fmla="*/ 97 h 276"/>
                <a:gd name="T14" fmla="*/ 126 w 270"/>
                <a:gd name="T15" fmla="*/ 255 h 276"/>
                <a:gd name="T16" fmla="*/ 159 w 270"/>
                <a:gd name="T17" fmla="*/ 22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76">
                  <a:moveTo>
                    <a:pt x="159" y="226"/>
                  </a:moveTo>
                  <a:cubicBezTo>
                    <a:pt x="159" y="226"/>
                    <a:pt x="149" y="215"/>
                    <a:pt x="102" y="213"/>
                  </a:cubicBezTo>
                  <a:cubicBezTo>
                    <a:pt x="102" y="213"/>
                    <a:pt x="16" y="186"/>
                    <a:pt x="69" y="75"/>
                  </a:cubicBezTo>
                  <a:cubicBezTo>
                    <a:pt x="69" y="75"/>
                    <a:pt x="157" y="2"/>
                    <a:pt x="230" y="61"/>
                  </a:cubicBezTo>
                  <a:cubicBezTo>
                    <a:pt x="230" y="61"/>
                    <a:pt x="255" y="77"/>
                    <a:pt x="270" y="101"/>
                  </a:cubicBezTo>
                  <a:cubicBezTo>
                    <a:pt x="270" y="101"/>
                    <a:pt x="253" y="19"/>
                    <a:pt x="197" y="12"/>
                  </a:cubicBezTo>
                  <a:cubicBezTo>
                    <a:pt x="197" y="12"/>
                    <a:pt x="49" y="0"/>
                    <a:pt x="33" y="97"/>
                  </a:cubicBezTo>
                  <a:cubicBezTo>
                    <a:pt x="33" y="97"/>
                    <a:pt x="0" y="226"/>
                    <a:pt x="126" y="255"/>
                  </a:cubicBezTo>
                  <a:cubicBezTo>
                    <a:pt x="126" y="255"/>
                    <a:pt x="188" y="276"/>
                    <a:pt x="159" y="2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0" name="Freeform 185"/>
            <p:cNvSpPr/>
            <p:nvPr/>
          </p:nvSpPr>
          <p:spPr bwMode="auto">
            <a:xfrm>
              <a:off x="5863407" y="1265798"/>
              <a:ext cx="55563" cy="57150"/>
            </a:xfrm>
            <a:custGeom>
              <a:avLst/>
              <a:gdLst>
                <a:gd name="T0" fmla="*/ 66 w 84"/>
                <a:gd name="T1" fmla="*/ 11 h 86"/>
                <a:gd name="T2" fmla="*/ 0 w 84"/>
                <a:gd name="T3" fmla="*/ 86 h 86"/>
                <a:gd name="T4" fmla="*/ 14 w 84"/>
                <a:gd name="T5" fmla="*/ 86 h 86"/>
                <a:gd name="T6" fmla="*/ 82 w 84"/>
                <a:gd name="T7" fmla="*/ 22 h 86"/>
                <a:gd name="T8" fmla="*/ 66 w 84"/>
                <a:gd name="T9" fmla="*/ 11 h 86"/>
              </a:gdLst>
              <a:ahLst/>
              <a:cxnLst>
                <a:cxn ang="0">
                  <a:pos x="T0" y="T1"/>
                </a:cxn>
                <a:cxn ang="0">
                  <a:pos x="T2" y="T3"/>
                </a:cxn>
                <a:cxn ang="0">
                  <a:pos x="T4" y="T5"/>
                </a:cxn>
                <a:cxn ang="0">
                  <a:pos x="T6" y="T7"/>
                </a:cxn>
                <a:cxn ang="0">
                  <a:pos x="T8" y="T9"/>
                </a:cxn>
              </a:cxnLst>
              <a:rect l="0" t="0" r="r" b="b"/>
              <a:pathLst>
                <a:path w="84" h="86">
                  <a:moveTo>
                    <a:pt x="66" y="11"/>
                  </a:moveTo>
                  <a:cubicBezTo>
                    <a:pt x="0" y="86"/>
                    <a:pt x="0" y="86"/>
                    <a:pt x="0" y="86"/>
                  </a:cubicBezTo>
                  <a:cubicBezTo>
                    <a:pt x="14" y="86"/>
                    <a:pt x="14" y="86"/>
                    <a:pt x="14" y="86"/>
                  </a:cubicBezTo>
                  <a:cubicBezTo>
                    <a:pt x="14" y="86"/>
                    <a:pt x="77" y="32"/>
                    <a:pt x="82" y="22"/>
                  </a:cubicBezTo>
                  <a:cubicBezTo>
                    <a:pt x="82" y="22"/>
                    <a:pt x="84" y="0"/>
                    <a:pt x="66" y="1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1" name="Freeform 186"/>
            <p:cNvSpPr/>
            <p:nvPr/>
          </p:nvSpPr>
          <p:spPr bwMode="auto">
            <a:xfrm>
              <a:off x="5799907" y="1505511"/>
              <a:ext cx="190500" cy="200025"/>
            </a:xfrm>
            <a:custGeom>
              <a:avLst/>
              <a:gdLst>
                <a:gd name="T0" fmla="*/ 0 w 290"/>
                <a:gd name="T1" fmla="*/ 89 h 303"/>
                <a:gd name="T2" fmla="*/ 177 w 290"/>
                <a:gd name="T3" fmla="*/ 73 h 303"/>
                <a:gd name="T4" fmla="*/ 136 w 290"/>
                <a:gd name="T5" fmla="*/ 61 h 303"/>
                <a:gd name="T6" fmla="*/ 171 w 290"/>
                <a:gd name="T7" fmla="*/ 147 h 303"/>
                <a:gd name="T8" fmla="*/ 170 w 290"/>
                <a:gd name="T9" fmla="*/ 152 h 303"/>
                <a:gd name="T10" fmla="*/ 196 w 290"/>
                <a:gd name="T11" fmla="*/ 303 h 303"/>
                <a:gd name="T12" fmla="*/ 216 w 290"/>
                <a:gd name="T13" fmla="*/ 214 h 303"/>
                <a:gd name="T14" fmla="*/ 159 w 290"/>
                <a:gd name="T15" fmla="*/ 171 h 303"/>
                <a:gd name="T16" fmla="*/ 123 w 290"/>
                <a:gd name="T17" fmla="*/ 68 h 303"/>
                <a:gd name="T18" fmla="*/ 27 w 290"/>
                <a:gd name="T19" fmla="*/ 91 h 303"/>
                <a:gd name="T20" fmla="*/ 0 w 290"/>
                <a:gd name="T21" fmla="*/ 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303">
                  <a:moveTo>
                    <a:pt x="0" y="89"/>
                  </a:moveTo>
                  <a:cubicBezTo>
                    <a:pt x="0" y="89"/>
                    <a:pt x="84" y="0"/>
                    <a:pt x="177" y="73"/>
                  </a:cubicBezTo>
                  <a:cubicBezTo>
                    <a:pt x="136" y="61"/>
                    <a:pt x="136" y="61"/>
                    <a:pt x="136" y="61"/>
                  </a:cubicBezTo>
                  <a:cubicBezTo>
                    <a:pt x="136" y="61"/>
                    <a:pt x="175" y="110"/>
                    <a:pt x="171" y="147"/>
                  </a:cubicBezTo>
                  <a:cubicBezTo>
                    <a:pt x="171" y="149"/>
                    <a:pt x="171" y="151"/>
                    <a:pt x="170" y="152"/>
                  </a:cubicBezTo>
                  <a:cubicBezTo>
                    <a:pt x="163" y="190"/>
                    <a:pt x="290" y="181"/>
                    <a:pt x="196" y="303"/>
                  </a:cubicBezTo>
                  <a:cubicBezTo>
                    <a:pt x="196" y="303"/>
                    <a:pt x="230" y="236"/>
                    <a:pt x="216" y="214"/>
                  </a:cubicBezTo>
                  <a:cubicBezTo>
                    <a:pt x="216" y="214"/>
                    <a:pt x="183" y="181"/>
                    <a:pt x="159" y="171"/>
                  </a:cubicBezTo>
                  <a:cubicBezTo>
                    <a:pt x="159" y="171"/>
                    <a:pt x="169" y="104"/>
                    <a:pt x="123" y="68"/>
                  </a:cubicBezTo>
                  <a:cubicBezTo>
                    <a:pt x="123" y="68"/>
                    <a:pt x="75" y="46"/>
                    <a:pt x="27" y="91"/>
                  </a:cubicBezTo>
                  <a:cubicBezTo>
                    <a:pt x="27" y="91"/>
                    <a:pt x="9" y="109"/>
                    <a:pt x="0" y="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2" name="Freeform 187"/>
            <p:cNvSpPr/>
            <p:nvPr/>
          </p:nvSpPr>
          <p:spPr bwMode="auto">
            <a:xfrm>
              <a:off x="5674495" y="1261036"/>
              <a:ext cx="209550" cy="176213"/>
            </a:xfrm>
            <a:custGeom>
              <a:avLst/>
              <a:gdLst>
                <a:gd name="T0" fmla="*/ 208 w 317"/>
                <a:gd name="T1" fmla="*/ 250 h 268"/>
                <a:gd name="T2" fmla="*/ 271 w 317"/>
                <a:gd name="T3" fmla="*/ 165 h 268"/>
                <a:gd name="T4" fmla="*/ 155 w 317"/>
                <a:gd name="T5" fmla="*/ 56 h 268"/>
                <a:gd name="T6" fmla="*/ 45 w 317"/>
                <a:gd name="T7" fmla="*/ 144 h 268"/>
                <a:gd name="T8" fmla="*/ 73 w 317"/>
                <a:gd name="T9" fmla="*/ 193 h 268"/>
                <a:gd name="T10" fmla="*/ 53 w 317"/>
                <a:gd name="T11" fmla="*/ 195 h 268"/>
                <a:gd name="T12" fmla="*/ 25 w 317"/>
                <a:gd name="T13" fmla="*/ 81 h 268"/>
                <a:gd name="T14" fmla="*/ 205 w 317"/>
                <a:gd name="T15" fmla="*/ 41 h 268"/>
                <a:gd name="T16" fmla="*/ 306 w 317"/>
                <a:gd name="T17" fmla="*/ 178 h 268"/>
                <a:gd name="T18" fmla="*/ 230 w 317"/>
                <a:gd name="T19" fmla="*/ 268 h 268"/>
                <a:gd name="T20" fmla="*/ 208 w 317"/>
                <a:gd name="T21" fmla="*/ 25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268">
                  <a:moveTo>
                    <a:pt x="208" y="250"/>
                  </a:moveTo>
                  <a:cubicBezTo>
                    <a:pt x="208" y="250"/>
                    <a:pt x="282" y="221"/>
                    <a:pt x="271" y="165"/>
                  </a:cubicBezTo>
                  <a:cubicBezTo>
                    <a:pt x="271" y="165"/>
                    <a:pt x="271" y="78"/>
                    <a:pt x="155" y="56"/>
                  </a:cubicBezTo>
                  <a:cubicBezTo>
                    <a:pt x="155" y="56"/>
                    <a:pt x="15" y="54"/>
                    <a:pt x="45" y="144"/>
                  </a:cubicBezTo>
                  <a:cubicBezTo>
                    <a:pt x="45" y="144"/>
                    <a:pt x="56" y="168"/>
                    <a:pt x="73" y="193"/>
                  </a:cubicBezTo>
                  <a:cubicBezTo>
                    <a:pt x="53" y="195"/>
                    <a:pt x="53" y="195"/>
                    <a:pt x="53" y="195"/>
                  </a:cubicBezTo>
                  <a:cubicBezTo>
                    <a:pt x="53" y="195"/>
                    <a:pt x="0" y="134"/>
                    <a:pt x="25" y="81"/>
                  </a:cubicBezTo>
                  <a:cubicBezTo>
                    <a:pt x="25" y="81"/>
                    <a:pt x="103" y="0"/>
                    <a:pt x="205" y="41"/>
                  </a:cubicBezTo>
                  <a:cubicBezTo>
                    <a:pt x="205" y="41"/>
                    <a:pt x="317" y="77"/>
                    <a:pt x="306" y="178"/>
                  </a:cubicBezTo>
                  <a:cubicBezTo>
                    <a:pt x="306" y="178"/>
                    <a:pt x="288" y="267"/>
                    <a:pt x="230" y="268"/>
                  </a:cubicBezTo>
                  <a:cubicBezTo>
                    <a:pt x="230" y="268"/>
                    <a:pt x="185" y="262"/>
                    <a:pt x="208" y="25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3" name="Freeform 188"/>
            <p:cNvSpPr/>
            <p:nvPr/>
          </p:nvSpPr>
          <p:spPr bwMode="auto">
            <a:xfrm>
              <a:off x="5795145" y="1208648"/>
              <a:ext cx="42863" cy="61913"/>
            </a:xfrm>
            <a:custGeom>
              <a:avLst/>
              <a:gdLst>
                <a:gd name="T0" fmla="*/ 47 w 67"/>
                <a:gd name="T1" fmla="*/ 2 h 95"/>
                <a:gd name="T2" fmla="*/ 0 w 67"/>
                <a:gd name="T3" fmla="*/ 95 h 95"/>
                <a:gd name="T4" fmla="*/ 58 w 67"/>
                <a:gd name="T5" fmla="*/ 18 h 95"/>
                <a:gd name="T6" fmla="*/ 47 w 67"/>
                <a:gd name="T7" fmla="*/ 2 h 95"/>
              </a:gdLst>
              <a:ahLst/>
              <a:cxnLst>
                <a:cxn ang="0">
                  <a:pos x="T0" y="T1"/>
                </a:cxn>
                <a:cxn ang="0">
                  <a:pos x="T2" y="T3"/>
                </a:cxn>
                <a:cxn ang="0">
                  <a:pos x="T4" y="T5"/>
                </a:cxn>
                <a:cxn ang="0">
                  <a:pos x="T6" y="T7"/>
                </a:cxn>
              </a:cxnLst>
              <a:rect l="0" t="0" r="r" b="b"/>
              <a:pathLst>
                <a:path w="67" h="95">
                  <a:moveTo>
                    <a:pt x="47" y="2"/>
                  </a:moveTo>
                  <a:cubicBezTo>
                    <a:pt x="47" y="2"/>
                    <a:pt x="27" y="28"/>
                    <a:pt x="0" y="95"/>
                  </a:cubicBezTo>
                  <a:cubicBezTo>
                    <a:pt x="0" y="95"/>
                    <a:pt x="47" y="39"/>
                    <a:pt x="58" y="18"/>
                  </a:cubicBezTo>
                  <a:cubicBezTo>
                    <a:pt x="58" y="18"/>
                    <a:pt x="67" y="0"/>
                    <a:pt x="47" y="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4" name="Freeform 189"/>
            <p:cNvSpPr/>
            <p:nvPr/>
          </p:nvSpPr>
          <p:spPr bwMode="auto">
            <a:xfrm>
              <a:off x="5760220" y="1559486"/>
              <a:ext cx="155575" cy="228600"/>
            </a:xfrm>
            <a:custGeom>
              <a:avLst/>
              <a:gdLst>
                <a:gd name="T0" fmla="*/ 9 w 236"/>
                <a:gd name="T1" fmla="*/ 63 h 347"/>
                <a:gd name="T2" fmla="*/ 150 w 236"/>
                <a:gd name="T3" fmla="*/ 57 h 347"/>
                <a:gd name="T4" fmla="*/ 193 w 236"/>
                <a:gd name="T5" fmla="*/ 118 h 347"/>
                <a:gd name="T6" fmla="*/ 183 w 236"/>
                <a:gd name="T7" fmla="*/ 116 h 347"/>
                <a:gd name="T8" fmla="*/ 156 w 236"/>
                <a:gd name="T9" fmla="*/ 73 h 347"/>
                <a:gd name="T10" fmla="*/ 138 w 236"/>
                <a:gd name="T11" fmla="*/ 287 h 347"/>
                <a:gd name="T12" fmla="*/ 8 w 236"/>
                <a:gd name="T13" fmla="*/ 317 h 347"/>
                <a:gd name="T14" fmla="*/ 16 w 236"/>
                <a:gd name="T15" fmla="*/ 313 h 347"/>
                <a:gd name="T16" fmla="*/ 129 w 236"/>
                <a:gd name="T17" fmla="*/ 285 h 347"/>
                <a:gd name="T18" fmla="*/ 175 w 236"/>
                <a:gd name="T19" fmla="*/ 227 h 347"/>
                <a:gd name="T20" fmla="*/ 161 w 236"/>
                <a:gd name="T21" fmla="*/ 107 h 347"/>
                <a:gd name="T22" fmla="*/ 14 w 236"/>
                <a:gd name="T23" fmla="*/ 71 h 347"/>
                <a:gd name="T24" fmla="*/ 9 w 236"/>
                <a:gd name="T25" fmla="*/ 6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347">
                  <a:moveTo>
                    <a:pt x="9" y="63"/>
                  </a:moveTo>
                  <a:cubicBezTo>
                    <a:pt x="9" y="63"/>
                    <a:pt x="92" y="9"/>
                    <a:pt x="150" y="57"/>
                  </a:cubicBezTo>
                  <a:cubicBezTo>
                    <a:pt x="150" y="57"/>
                    <a:pt x="188" y="80"/>
                    <a:pt x="193" y="118"/>
                  </a:cubicBezTo>
                  <a:cubicBezTo>
                    <a:pt x="193" y="118"/>
                    <a:pt x="188" y="131"/>
                    <a:pt x="183" y="116"/>
                  </a:cubicBezTo>
                  <a:cubicBezTo>
                    <a:pt x="183" y="116"/>
                    <a:pt x="177" y="93"/>
                    <a:pt x="156" y="73"/>
                  </a:cubicBezTo>
                  <a:cubicBezTo>
                    <a:pt x="156" y="73"/>
                    <a:pt x="236" y="236"/>
                    <a:pt x="138" y="287"/>
                  </a:cubicBezTo>
                  <a:cubicBezTo>
                    <a:pt x="138" y="287"/>
                    <a:pt x="35" y="347"/>
                    <a:pt x="8" y="317"/>
                  </a:cubicBezTo>
                  <a:cubicBezTo>
                    <a:pt x="8" y="317"/>
                    <a:pt x="8" y="312"/>
                    <a:pt x="16" y="313"/>
                  </a:cubicBezTo>
                  <a:cubicBezTo>
                    <a:pt x="16" y="313"/>
                    <a:pt x="42" y="331"/>
                    <a:pt x="129" y="285"/>
                  </a:cubicBezTo>
                  <a:cubicBezTo>
                    <a:pt x="129" y="285"/>
                    <a:pt x="162" y="272"/>
                    <a:pt x="175" y="227"/>
                  </a:cubicBezTo>
                  <a:cubicBezTo>
                    <a:pt x="175" y="227"/>
                    <a:pt x="187" y="173"/>
                    <a:pt x="161" y="107"/>
                  </a:cubicBezTo>
                  <a:cubicBezTo>
                    <a:pt x="161" y="107"/>
                    <a:pt x="140" y="0"/>
                    <a:pt x="14" y="71"/>
                  </a:cubicBezTo>
                  <a:cubicBezTo>
                    <a:pt x="14" y="71"/>
                    <a:pt x="0" y="77"/>
                    <a:pt x="9" y="6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5" name="Freeform 190"/>
            <p:cNvSpPr/>
            <p:nvPr/>
          </p:nvSpPr>
          <p:spPr bwMode="auto">
            <a:xfrm>
              <a:off x="4452120" y="1027673"/>
              <a:ext cx="79375" cy="66675"/>
            </a:xfrm>
            <a:custGeom>
              <a:avLst/>
              <a:gdLst>
                <a:gd name="T0" fmla="*/ 14 w 119"/>
                <a:gd name="T1" fmla="*/ 0 h 101"/>
                <a:gd name="T2" fmla="*/ 119 w 119"/>
                <a:gd name="T3" fmla="*/ 51 h 101"/>
                <a:gd name="T4" fmla="*/ 59 w 119"/>
                <a:gd name="T5" fmla="*/ 70 h 101"/>
                <a:gd name="T6" fmla="*/ 14 w 119"/>
                <a:gd name="T7" fmla="*/ 0 h 101"/>
              </a:gdLst>
              <a:ahLst/>
              <a:cxnLst>
                <a:cxn ang="0">
                  <a:pos x="T0" y="T1"/>
                </a:cxn>
                <a:cxn ang="0">
                  <a:pos x="T2" y="T3"/>
                </a:cxn>
                <a:cxn ang="0">
                  <a:pos x="T4" y="T5"/>
                </a:cxn>
                <a:cxn ang="0">
                  <a:pos x="T6" y="T7"/>
                </a:cxn>
              </a:cxnLst>
              <a:rect l="0" t="0" r="r" b="b"/>
              <a:pathLst>
                <a:path w="119" h="101">
                  <a:moveTo>
                    <a:pt x="14" y="0"/>
                  </a:moveTo>
                  <a:cubicBezTo>
                    <a:pt x="14" y="0"/>
                    <a:pt x="74" y="59"/>
                    <a:pt x="119" y="51"/>
                  </a:cubicBezTo>
                  <a:cubicBezTo>
                    <a:pt x="119" y="51"/>
                    <a:pt x="99" y="101"/>
                    <a:pt x="59" y="70"/>
                  </a:cubicBezTo>
                  <a:cubicBezTo>
                    <a:pt x="59" y="70"/>
                    <a:pt x="0" y="30"/>
                    <a:pt x="14"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6" name="Freeform 191"/>
            <p:cNvSpPr/>
            <p:nvPr/>
          </p:nvSpPr>
          <p:spPr bwMode="auto">
            <a:xfrm>
              <a:off x="4488632" y="943536"/>
              <a:ext cx="158750" cy="163513"/>
            </a:xfrm>
            <a:custGeom>
              <a:avLst/>
              <a:gdLst>
                <a:gd name="T0" fmla="*/ 222 w 241"/>
                <a:gd name="T1" fmla="*/ 233 h 246"/>
                <a:gd name="T2" fmla="*/ 219 w 241"/>
                <a:gd name="T3" fmla="*/ 170 h 246"/>
                <a:gd name="T4" fmla="*/ 96 w 241"/>
                <a:gd name="T5" fmla="*/ 15 h 246"/>
                <a:gd name="T6" fmla="*/ 23 w 241"/>
                <a:gd name="T7" fmla="*/ 143 h 246"/>
                <a:gd name="T8" fmla="*/ 12 w 241"/>
                <a:gd name="T9" fmla="*/ 153 h 246"/>
                <a:gd name="T10" fmla="*/ 79 w 241"/>
                <a:gd name="T11" fmla="*/ 4 h 246"/>
                <a:gd name="T12" fmla="*/ 202 w 241"/>
                <a:gd name="T13" fmla="*/ 112 h 246"/>
                <a:gd name="T14" fmla="*/ 234 w 241"/>
                <a:gd name="T15" fmla="*/ 231 h 246"/>
                <a:gd name="T16" fmla="*/ 222 w 241"/>
                <a:gd name="T17" fmla="*/ 23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6">
                  <a:moveTo>
                    <a:pt x="222" y="233"/>
                  </a:moveTo>
                  <a:cubicBezTo>
                    <a:pt x="222" y="233"/>
                    <a:pt x="238" y="226"/>
                    <a:pt x="219" y="170"/>
                  </a:cubicBezTo>
                  <a:cubicBezTo>
                    <a:pt x="219" y="170"/>
                    <a:pt x="184" y="28"/>
                    <a:pt x="96" y="15"/>
                  </a:cubicBezTo>
                  <a:cubicBezTo>
                    <a:pt x="96" y="15"/>
                    <a:pt x="23" y="1"/>
                    <a:pt x="23" y="143"/>
                  </a:cubicBezTo>
                  <a:cubicBezTo>
                    <a:pt x="12" y="153"/>
                    <a:pt x="12" y="153"/>
                    <a:pt x="12" y="153"/>
                  </a:cubicBezTo>
                  <a:cubicBezTo>
                    <a:pt x="12" y="153"/>
                    <a:pt x="0" y="7"/>
                    <a:pt x="79" y="4"/>
                  </a:cubicBezTo>
                  <a:cubicBezTo>
                    <a:pt x="79" y="4"/>
                    <a:pt x="166" y="0"/>
                    <a:pt x="202" y="112"/>
                  </a:cubicBezTo>
                  <a:cubicBezTo>
                    <a:pt x="202" y="112"/>
                    <a:pt x="241" y="202"/>
                    <a:pt x="234" y="231"/>
                  </a:cubicBezTo>
                  <a:cubicBezTo>
                    <a:pt x="234" y="231"/>
                    <a:pt x="228" y="246"/>
                    <a:pt x="222" y="23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7" name="Freeform 192"/>
            <p:cNvSpPr/>
            <p:nvPr/>
          </p:nvSpPr>
          <p:spPr bwMode="auto">
            <a:xfrm>
              <a:off x="5845945" y="1261036"/>
              <a:ext cx="26988" cy="31750"/>
            </a:xfrm>
            <a:custGeom>
              <a:avLst/>
              <a:gdLst>
                <a:gd name="T0" fmla="*/ 42 w 42"/>
                <a:gd name="T1" fmla="*/ 0 h 49"/>
                <a:gd name="T2" fmla="*/ 6 w 42"/>
                <a:gd name="T3" fmla="*/ 49 h 49"/>
                <a:gd name="T4" fmla="*/ 42 w 42"/>
                <a:gd name="T5" fmla="*/ 0 h 49"/>
              </a:gdLst>
              <a:ahLst/>
              <a:cxnLst>
                <a:cxn ang="0">
                  <a:pos x="T0" y="T1"/>
                </a:cxn>
                <a:cxn ang="0">
                  <a:pos x="T2" y="T3"/>
                </a:cxn>
                <a:cxn ang="0">
                  <a:pos x="T4" y="T5"/>
                </a:cxn>
              </a:cxnLst>
              <a:rect l="0" t="0" r="r" b="b"/>
              <a:pathLst>
                <a:path w="42" h="49">
                  <a:moveTo>
                    <a:pt x="42" y="0"/>
                  </a:moveTo>
                  <a:cubicBezTo>
                    <a:pt x="42" y="0"/>
                    <a:pt x="24" y="42"/>
                    <a:pt x="6" y="49"/>
                  </a:cubicBezTo>
                  <a:cubicBezTo>
                    <a:pt x="6" y="49"/>
                    <a:pt x="0" y="34"/>
                    <a:pt x="42"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8" name="Freeform 193"/>
            <p:cNvSpPr/>
            <p:nvPr/>
          </p:nvSpPr>
          <p:spPr bwMode="auto">
            <a:xfrm>
              <a:off x="5607820" y="1334061"/>
              <a:ext cx="28575" cy="50800"/>
            </a:xfrm>
            <a:custGeom>
              <a:avLst/>
              <a:gdLst>
                <a:gd name="T0" fmla="*/ 32 w 43"/>
                <a:gd name="T1" fmla="*/ 26 h 77"/>
                <a:gd name="T2" fmla="*/ 0 w 43"/>
                <a:gd name="T3" fmla="*/ 77 h 77"/>
                <a:gd name="T4" fmla="*/ 1 w 43"/>
                <a:gd name="T5" fmla="*/ 32 h 77"/>
                <a:gd name="T6" fmla="*/ 32 w 43"/>
                <a:gd name="T7" fmla="*/ 26 h 77"/>
              </a:gdLst>
              <a:ahLst/>
              <a:cxnLst>
                <a:cxn ang="0">
                  <a:pos x="T0" y="T1"/>
                </a:cxn>
                <a:cxn ang="0">
                  <a:pos x="T2" y="T3"/>
                </a:cxn>
                <a:cxn ang="0">
                  <a:pos x="T4" y="T5"/>
                </a:cxn>
                <a:cxn ang="0">
                  <a:pos x="T6" y="T7"/>
                </a:cxn>
              </a:cxnLst>
              <a:rect l="0" t="0" r="r" b="b"/>
              <a:pathLst>
                <a:path w="43" h="77">
                  <a:moveTo>
                    <a:pt x="32" y="26"/>
                  </a:moveTo>
                  <a:cubicBezTo>
                    <a:pt x="32" y="26"/>
                    <a:pt x="43" y="66"/>
                    <a:pt x="0" y="77"/>
                  </a:cubicBezTo>
                  <a:cubicBezTo>
                    <a:pt x="0" y="77"/>
                    <a:pt x="14" y="49"/>
                    <a:pt x="1" y="32"/>
                  </a:cubicBezTo>
                  <a:cubicBezTo>
                    <a:pt x="1" y="32"/>
                    <a:pt x="1" y="0"/>
                    <a:pt x="32" y="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9" name="Freeform 194"/>
            <p:cNvSpPr/>
            <p:nvPr/>
          </p:nvSpPr>
          <p:spPr bwMode="auto">
            <a:xfrm>
              <a:off x="5831657" y="1221348"/>
              <a:ext cx="17463" cy="53975"/>
            </a:xfrm>
            <a:custGeom>
              <a:avLst/>
              <a:gdLst>
                <a:gd name="T0" fmla="*/ 0 w 27"/>
                <a:gd name="T1" fmla="*/ 81 h 81"/>
                <a:gd name="T2" fmla="*/ 27 w 27"/>
                <a:gd name="T3" fmla="*/ 21 h 81"/>
                <a:gd name="T4" fmla="*/ 0 w 27"/>
                <a:gd name="T5" fmla="*/ 81 h 81"/>
              </a:gdLst>
              <a:ahLst/>
              <a:cxnLst>
                <a:cxn ang="0">
                  <a:pos x="T0" y="T1"/>
                </a:cxn>
                <a:cxn ang="0">
                  <a:pos x="T2" y="T3"/>
                </a:cxn>
                <a:cxn ang="0">
                  <a:pos x="T4" y="T5"/>
                </a:cxn>
              </a:cxnLst>
              <a:rect l="0" t="0" r="r" b="b"/>
              <a:pathLst>
                <a:path w="27" h="81">
                  <a:moveTo>
                    <a:pt x="0" y="81"/>
                  </a:moveTo>
                  <a:cubicBezTo>
                    <a:pt x="0" y="81"/>
                    <a:pt x="25" y="44"/>
                    <a:pt x="27" y="21"/>
                  </a:cubicBezTo>
                  <a:cubicBezTo>
                    <a:pt x="27" y="21"/>
                    <a:pt x="1" y="0"/>
                    <a:pt x="0" y="8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0" name="Freeform 195"/>
            <p:cNvSpPr/>
            <p:nvPr/>
          </p:nvSpPr>
          <p:spPr bwMode="auto">
            <a:xfrm>
              <a:off x="5706245" y="1164198"/>
              <a:ext cx="30163" cy="57150"/>
            </a:xfrm>
            <a:custGeom>
              <a:avLst/>
              <a:gdLst>
                <a:gd name="T0" fmla="*/ 48 w 48"/>
                <a:gd name="T1" fmla="*/ 86 h 86"/>
                <a:gd name="T2" fmla="*/ 0 w 48"/>
                <a:gd name="T3" fmla="*/ 34 h 86"/>
                <a:gd name="T4" fmla="*/ 48 w 48"/>
                <a:gd name="T5" fmla="*/ 86 h 86"/>
              </a:gdLst>
              <a:ahLst/>
              <a:cxnLst>
                <a:cxn ang="0">
                  <a:pos x="T0" y="T1"/>
                </a:cxn>
                <a:cxn ang="0">
                  <a:pos x="T2" y="T3"/>
                </a:cxn>
                <a:cxn ang="0">
                  <a:pos x="T4" y="T5"/>
                </a:cxn>
              </a:cxnLst>
              <a:rect l="0" t="0" r="r" b="b"/>
              <a:pathLst>
                <a:path w="48" h="86">
                  <a:moveTo>
                    <a:pt x="48" y="86"/>
                  </a:moveTo>
                  <a:cubicBezTo>
                    <a:pt x="48" y="86"/>
                    <a:pt x="17" y="72"/>
                    <a:pt x="0" y="34"/>
                  </a:cubicBezTo>
                  <a:cubicBezTo>
                    <a:pt x="0" y="34"/>
                    <a:pt x="7" y="0"/>
                    <a:pt x="48" y="8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1" name="Freeform 196"/>
            <p:cNvSpPr/>
            <p:nvPr/>
          </p:nvSpPr>
          <p:spPr bwMode="auto">
            <a:xfrm>
              <a:off x="5871345" y="1321361"/>
              <a:ext cx="220663" cy="165100"/>
            </a:xfrm>
            <a:custGeom>
              <a:avLst/>
              <a:gdLst>
                <a:gd name="T0" fmla="*/ 54 w 337"/>
                <a:gd name="T1" fmla="*/ 252 h 252"/>
                <a:gd name="T2" fmla="*/ 181 w 337"/>
                <a:gd name="T3" fmla="*/ 87 h 252"/>
                <a:gd name="T4" fmla="*/ 58 w 337"/>
                <a:gd name="T5" fmla="*/ 101 h 252"/>
                <a:gd name="T6" fmla="*/ 0 w 337"/>
                <a:gd name="T7" fmla="*/ 115 h 252"/>
                <a:gd name="T8" fmla="*/ 202 w 337"/>
                <a:gd name="T9" fmla="*/ 45 h 252"/>
                <a:gd name="T10" fmla="*/ 54 w 337"/>
                <a:gd name="T11" fmla="*/ 252 h 252"/>
              </a:gdLst>
              <a:ahLst/>
              <a:cxnLst>
                <a:cxn ang="0">
                  <a:pos x="T0" y="T1"/>
                </a:cxn>
                <a:cxn ang="0">
                  <a:pos x="T2" y="T3"/>
                </a:cxn>
                <a:cxn ang="0">
                  <a:pos x="T4" y="T5"/>
                </a:cxn>
                <a:cxn ang="0">
                  <a:pos x="T6" y="T7"/>
                </a:cxn>
                <a:cxn ang="0">
                  <a:pos x="T8" y="T9"/>
                </a:cxn>
                <a:cxn ang="0">
                  <a:pos x="T10" y="T11"/>
                </a:cxn>
              </a:cxnLst>
              <a:rect l="0" t="0" r="r" b="b"/>
              <a:pathLst>
                <a:path w="337" h="252">
                  <a:moveTo>
                    <a:pt x="54" y="252"/>
                  </a:moveTo>
                  <a:cubicBezTo>
                    <a:pt x="54" y="252"/>
                    <a:pt x="233" y="161"/>
                    <a:pt x="181" y="87"/>
                  </a:cubicBezTo>
                  <a:cubicBezTo>
                    <a:pt x="181" y="87"/>
                    <a:pt x="141" y="44"/>
                    <a:pt x="58" y="101"/>
                  </a:cubicBezTo>
                  <a:cubicBezTo>
                    <a:pt x="58" y="101"/>
                    <a:pt x="19" y="130"/>
                    <a:pt x="0" y="115"/>
                  </a:cubicBezTo>
                  <a:cubicBezTo>
                    <a:pt x="0" y="115"/>
                    <a:pt x="116" y="0"/>
                    <a:pt x="202" y="45"/>
                  </a:cubicBezTo>
                  <a:cubicBezTo>
                    <a:pt x="202" y="45"/>
                    <a:pt x="337" y="135"/>
                    <a:pt x="54" y="25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2" name="Freeform 197"/>
            <p:cNvSpPr/>
            <p:nvPr/>
          </p:nvSpPr>
          <p:spPr bwMode="auto">
            <a:xfrm>
              <a:off x="5876107" y="1249923"/>
              <a:ext cx="25400" cy="36513"/>
            </a:xfrm>
            <a:custGeom>
              <a:avLst/>
              <a:gdLst>
                <a:gd name="T0" fmla="*/ 30 w 40"/>
                <a:gd name="T1" fmla="*/ 34 h 56"/>
                <a:gd name="T2" fmla="*/ 0 w 40"/>
                <a:gd name="T3" fmla="*/ 9 h 56"/>
                <a:gd name="T4" fmla="*/ 30 w 40"/>
                <a:gd name="T5" fmla="*/ 34 h 56"/>
              </a:gdLst>
              <a:ahLst/>
              <a:cxnLst>
                <a:cxn ang="0">
                  <a:pos x="T0" y="T1"/>
                </a:cxn>
                <a:cxn ang="0">
                  <a:pos x="T2" y="T3"/>
                </a:cxn>
                <a:cxn ang="0">
                  <a:pos x="T4" y="T5"/>
                </a:cxn>
              </a:cxnLst>
              <a:rect l="0" t="0" r="r" b="b"/>
              <a:pathLst>
                <a:path w="40" h="56">
                  <a:moveTo>
                    <a:pt x="30" y="34"/>
                  </a:moveTo>
                  <a:cubicBezTo>
                    <a:pt x="30" y="34"/>
                    <a:pt x="40" y="0"/>
                    <a:pt x="0" y="9"/>
                  </a:cubicBezTo>
                  <a:cubicBezTo>
                    <a:pt x="0" y="9"/>
                    <a:pt x="26" y="56"/>
                    <a:pt x="30" y="3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3" name="Freeform 198"/>
            <p:cNvSpPr/>
            <p:nvPr/>
          </p:nvSpPr>
          <p:spPr bwMode="auto">
            <a:xfrm>
              <a:off x="5852295" y="1234048"/>
              <a:ext cx="28575" cy="28575"/>
            </a:xfrm>
            <a:custGeom>
              <a:avLst/>
              <a:gdLst>
                <a:gd name="T0" fmla="*/ 21 w 44"/>
                <a:gd name="T1" fmla="*/ 0 h 42"/>
                <a:gd name="T2" fmla="*/ 0 w 44"/>
                <a:gd name="T3" fmla="*/ 42 h 42"/>
                <a:gd name="T4" fmla="*/ 21 w 44"/>
                <a:gd name="T5" fmla="*/ 0 h 42"/>
              </a:gdLst>
              <a:ahLst/>
              <a:cxnLst>
                <a:cxn ang="0">
                  <a:pos x="T0" y="T1"/>
                </a:cxn>
                <a:cxn ang="0">
                  <a:pos x="T2" y="T3"/>
                </a:cxn>
                <a:cxn ang="0">
                  <a:pos x="T4" y="T5"/>
                </a:cxn>
              </a:cxnLst>
              <a:rect l="0" t="0" r="r" b="b"/>
              <a:pathLst>
                <a:path w="44" h="42">
                  <a:moveTo>
                    <a:pt x="21" y="0"/>
                  </a:moveTo>
                  <a:cubicBezTo>
                    <a:pt x="21" y="0"/>
                    <a:pt x="7" y="8"/>
                    <a:pt x="0" y="42"/>
                  </a:cubicBezTo>
                  <a:cubicBezTo>
                    <a:pt x="0" y="42"/>
                    <a:pt x="44" y="24"/>
                    <a:pt x="21"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4" name="Freeform 199"/>
            <p:cNvSpPr/>
            <p:nvPr/>
          </p:nvSpPr>
          <p:spPr bwMode="auto">
            <a:xfrm>
              <a:off x="5833245" y="1188011"/>
              <a:ext cx="30163" cy="28575"/>
            </a:xfrm>
            <a:custGeom>
              <a:avLst/>
              <a:gdLst>
                <a:gd name="T0" fmla="*/ 45 w 45"/>
                <a:gd name="T1" fmla="*/ 29 h 42"/>
                <a:gd name="T2" fmla="*/ 0 w 45"/>
                <a:gd name="T3" fmla="*/ 12 h 42"/>
                <a:gd name="T4" fmla="*/ 34 w 45"/>
                <a:gd name="T5" fmla="*/ 42 h 42"/>
                <a:gd name="T6" fmla="*/ 45 w 45"/>
                <a:gd name="T7" fmla="*/ 29 h 42"/>
              </a:gdLst>
              <a:ahLst/>
              <a:cxnLst>
                <a:cxn ang="0">
                  <a:pos x="T0" y="T1"/>
                </a:cxn>
                <a:cxn ang="0">
                  <a:pos x="T2" y="T3"/>
                </a:cxn>
                <a:cxn ang="0">
                  <a:pos x="T4" y="T5"/>
                </a:cxn>
                <a:cxn ang="0">
                  <a:pos x="T6" y="T7"/>
                </a:cxn>
              </a:cxnLst>
              <a:rect l="0" t="0" r="r" b="b"/>
              <a:pathLst>
                <a:path w="45" h="42">
                  <a:moveTo>
                    <a:pt x="45" y="29"/>
                  </a:moveTo>
                  <a:cubicBezTo>
                    <a:pt x="45" y="29"/>
                    <a:pt x="44" y="0"/>
                    <a:pt x="0" y="12"/>
                  </a:cubicBezTo>
                  <a:cubicBezTo>
                    <a:pt x="0" y="12"/>
                    <a:pt x="8" y="26"/>
                    <a:pt x="34" y="42"/>
                  </a:cubicBezTo>
                  <a:cubicBezTo>
                    <a:pt x="34" y="42"/>
                    <a:pt x="33" y="25"/>
                    <a:pt x="45" y="2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5" name="Freeform 200"/>
            <p:cNvSpPr/>
            <p:nvPr/>
          </p:nvSpPr>
          <p:spPr bwMode="auto">
            <a:xfrm>
              <a:off x="5717357" y="1153086"/>
              <a:ext cx="61913" cy="111125"/>
            </a:xfrm>
            <a:custGeom>
              <a:avLst/>
              <a:gdLst>
                <a:gd name="T0" fmla="*/ 39 w 92"/>
                <a:gd name="T1" fmla="*/ 167 h 167"/>
                <a:gd name="T2" fmla="*/ 91 w 92"/>
                <a:gd name="T3" fmla="*/ 23 h 167"/>
                <a:gd name="T4" fmla="*/ 61 w 92"/>
                <a:gd name="T5" fmla="*/ 29 h 167"/>
                <a:gd name="T6" fmla="*/ 39 w 92"/>
                <a:gd name="T7" fmla="*/ 167 h 167"/>
              </a:gdLst>
              <a:ahLst/>
              <a:cxnLst>
                <a:cxn ang="0">
                  <a:pos x="T0" y="T1"/>
                </a:cxn>
                <a:cxn ang="0">
                  <a:pos x="T2" y="T3"/>
                </a:cxn>
                <a:cxn ang="0">
                  <a:pos x="T4" y="T5"/>
                </a:cxn>
                <a:cxn ang="0">
                  <a:pos x="T6" y="T7"/>
                </a:cxn>
              </a:cxnLst>
              <a:rect l="0" t="0" r="r" b="b"/>
              <a:pathLst>
                <a:path w="92" h="167">
                  <a:moveTo>
                    <a:pt x="39" y="167"/>
                  </a:moveTo>
                  <a:cubicBezTo>
                    <a:pt x="39" y="167"/>
                    <a:pt x="16" y="85"/>
                    <a:pt x="91" y="23"/>
                  </a:cubicBezTo>
                  <a:cubicBezTo>
                    <a:pt x="91" y="23"/>
                    <a:pt x="92" y="0"/>
                    <a:pt x="61" y="29"/>
                  </a:cubicBezTo>
                  <a:cubicBezTo>
                    <a:pt x="61" y="29"/>
                    <a:pt x="0" y="109"/>
                    <a:pt x="39" y="16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6" name="Freeform 201"/>
            <p:cNvSpPr/>
            <p:nvPr/>
          </p:nvSpPr>
          <p:spPr bwMode="auto">
            <a:xfrm>
              <a:off x="4421957" y="1229286"/>
              <a:ext cx="157163" cy="214313"/>
            </a:xfrm>
            <a:custGeom>
              <a:avLst/>
              <a:gdLst>
                <a:gd name="T0" fmla="*/ 228 w 238"/>
                <a:gd name="T1" fmla="*/ 185 h 325"/>
                <a:gd name="T2" fmla="*/ 90 w 238"/>
                <a:gd name="T3" fmla="*/ 198 h 325"/>
                <a:gd name="T4" fmla="*/ 49 w 238"/>
                <a:gd name="T5" fmla="*/ 69 h 325"/>
                <a:gd name="T6" fmla="*/ 145 w 238"/>
                <a:gd name="T7" fmla="*/ 51 h 325"/>
                <a:gd name="T8" fmla="*/ 115 w 238"/>
                <a:gd name="T9" fmla="*/ 24 h 325"/>
                <a:gd name="T10" fmla="*/ 35 w 238"/>
                <a:gd name="T11" fmla="*/ 60 h 325"/>
                <a:gd name="T12" fmla="*/ 61 w 238"/>
                <a:gd name="T13" fmla="*/ 218 h 325"/>
                <a:gd name="T14" fmla="*/ 238 w 238"/>
                <a:gd name="T15" fmla="*/ 185 h 325"/>
                <a:gd name="T16" fmla="*/ 228 w 238"/>
                <a:gd name="T17" fmla="*/ 18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325">
                  <a:moveTo>
                    <a:pt x="228" y="185"/>
                  </a:moveTo>
                  <a:cubicBezTo>
                    <a:pt x="228" y="185"/>
                    <a:pt x="144" y="266"/>
                    <a:pt x="90" y="198"/>
                  </a:cubicBezTo>
                  <a:cubicBezTo>
                    <a:pt x="90" y="198"/>
                    <a:pt x="24" y="156"/>
                    <a:pt x="49" y="69"/>
                  </a:cubicBezTo>
                  <a:cubicBezTo>
                    <a:pt x="49" y="69"/>
                    <a:pt x="69" y="0"/>
                    <a:pt x="145" y="51"/>
                  </a:cubicBezTo>
                  <a:cubicBezTo>
                    <a:pt x="145" y="51"/>
                    <a:pt x="166" y="31"/>
                    <a:pt x="115" y="24"/>
                  </a:cubicBezTo>
                  <a:cubicBezTo>
                    <a:pt x="115" y="24"/>
                    <a:pt x="60" y="4"/>
                    <a:pt x="35" y="60"/>
                  </a:cubicBezTo>
                  <a:cubicBezTo>
                    <a:pt x="35" y="60"/>
                    <a:pt x="0" y="138"/>
                    <a:pt x="61" y="218"/>
                  </a:cubicBezTo>
                  <a:cubicBezTo>
                    <a:pt x="61" y="218"/>
                    <a:pt x="152" y="325"/>
                    <a:pt x="238" y="185"/>
                  </a:cubicBezTo>
                  <a:cubicBezTo>
                    <a:pt x="238" y="185"/>
                    <a:pt x="234" y="175"/>
                    <a:pt x="228" y="18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sp>
        <p:nvSpPr>
          <p:cNvPr id="278" name="椭圆 277"/>
          <p:cNvSpPr/>
          <p:nvPr/>
        </p:nvSpPr>
        <p:spPr>
          <a:xfrm>
            <a:off x="1153749" y="1782663"/>
            <a:ext cx="2842352" cy="28423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Freeform 5"/>
          <p:cNvSpPr>
            <a:spLocks noEditPoints="1"/>
          </p:cNvSpPr>
          <p:nvPr/>
        </p:nvSpPr>
        <p:spPr bwMode="auto">
          <a:xfrm>
            <a:off x="1663883" y="2257780"/>
            <a:ext cx="1908295" cy="1773238"/>
          </a:xfrm>
          <a:custGeom>
            <a:avLst/>
            <a:gdLst>
              <a:gd name="T0" fmla="*/ 1789 w 2108"/>
              <a:gd name="T1" fmla="*/ 254 h 1959"/>
              <a:gd name="T2" fmla="*/ 926 w 2108"/>
              <a:gd name="T3" fmla="*/ 1901 h 1959"/>
              <a:gd name="T4" fmla="*/ 20 w 2108"/>
              <a:gd name="T5" fmla="*/ 1604 h 1959"/>
              <a:gd name="T6" fmla="*/ 52 w 2108"/>
              <a:gd name="T7" fmla="*/ 1277 h 1959"/>
              <a:gd name="T8" fmla="*/ 158 w 2108"/>
              <a:gd name="T9" fmla="*/ 764 h 1959"/>
              <a:gd name="T10" fmla="*/ 74 w 2108"/>
              <a:gd name="T11" fmla="*/ 534 h 1959"/>
              <a:gd name="T12" fmla="*/ 663 w 2108"/>
              <a:gd name="T13" fmla="*/ 152 h 1959"/>
              <a:gd name="T14" fmla="*/ 865 w 2108"/>
              <a:gd name="T15" fmla="*/ 208 h 1959"/>
              <a:gd name="T16" fmla="*/ 735 w 2108"/>
              <a:gd name="T17" fmla="*/ 253 h 1959"/>
              <a:gd name="T18" fmla="*/ 1564 w 2108"/>
              <a:gd name="T19" fmla="*/ 316 h 1959"/>
              <a:gd name="T20" fmla="*/ 860 w 2108"/>
              <a:gd name="T21" fmla="*/ 339 h 1959"/>
              <a:gd name="T22" fmla="*/ 745 w 2108"/>
              <a:gd name="T23" fmla="*/ 379 h 1959"/>
              <a:gd name="T24" fmla="*/ 286 w 2108"/>
              <a:gd name="T25" fmla="*/ 547 h 1959"/>
              <a:gd name="T26" fmla="*/ 1861 w 2108"/>
              <a:gd name="T27" fmla="*/ 447 h 1959"/>
              <a:gd name="T28" fmla="*/ 638 w 2108"/>
              <a:gd name="T29" fmla="*/ 478 h 1959"/>
              <a:gd name="T30" fmla="*/ 212 w 2108"/>
              <a:gd name="T31" fmla="*/ 666 h 1959"/>
              <a:gd name="T32" fmla="*/ 1541 w 2108"/>
              <a:gd name="T33" fmla="*/ 783 h 1959"/>
              <a:gd name="T34" fmla="*/ 1279 w 2108"/>
              <a:gd name="T35" fmla="*/ 914 h 1959"/>
              <a:gd name="T36" fmla="*/ 921 w 2108"/>
              <a:gd name="T37" fmla="*/ 840 h 1959"/>
              <a:gd name="T38" fmla="*/ 986 w 2108"/>
              <a:gd name="T39" fmla="*/ 1045 h 1959"/>
              <a:gd name="T40" fmla="*/ 208 w 2108"/>
              <a:gd name="T41" fmla="*/ 757 h 1959"/>
              <a:gd name="T42" fmla="*/ 1272 w 2108"/>
              <a:gd name="T43" fmla="*/ 726 h 1959"/>
              <a:gd name="T44" fmla="*/ 1908 w 2108"/>
              <a:gd name="T45" fmla="*/ 700 h 1959"/>
              <a:gd name="T46" fmla="*/ 616 w 2108"/>
              <a:gd name="T47" fmla="*/ 792 h 1959"/>
              <a:gd name="T48" fmla="*/ 797 w 2108"/>
              <a:gd name="T49" fmla="*/ 942 h 1959"/>
              <a:gd name="T50" fmla="*/ 239 w 2108"/>
              <a:gd name="T51" fmla="*/ 724 h 1959"/>
              <a:gd name="T52" fmla="*/ 524 w 2108"/>
              <a:gd name="T53" fmla="*/ 863 h 1959"/>
              <a:gd name="T54" fmla="*/ 317 w 2108"/>
              <a:gd name="T55" fmla="*/ 963 h 1959"/>
              <a:gd name="T56" fmla="*/ 2084 w 2108"/>
              <a:gd name="T57" fmla="*/ 845 h 1959"/>
              <a:gd name="T58" fmla="*/ 395 w 2108"/>
              <a:gd name="T59" fmla="*/ 1238 h 1959"/>
              <a:gd name="T60" fmla="*/ 232 w 2108"/>
              <a:gd name="T61" fmla="*/ 1190 h 1959"/>
              <a:gd name="T62" fmla="*/ 190 w 2108"/>
              <a:gd name="T63" fmla="*/ 1061 h 1959"/>
              <a:gd name="T64" fmla="*/ 231 w 2108"/>
              <a:gd name="T65" fmla="*/ 929 h 1959"/>
              <a:gd name="T66" fmla="*/ 499 w 2108"/>
              <a:gd name="T67" fmla="*/ 1100 h 1959"/>
              <a:gd name="T68" fmla="*/ 690 w 2108"/>
              <a:gd name="T69" fmla="*/ 1033 h 1959"/>
              <a:gd name="T70" fmla="*/ 2074 w 2108"/>
              <a:gd name="T71" fmla="*/ 1023 h 1959"/>
              <a:gd name="T72" fmla="*/ 1044 w 2108"/>
              <a:gd name="T73" fmla="*/ 1052 h 1959"/>
              <a:gd name="T74" fmla="*/ 1274 w 2108"/>
              <a:gd name="T75" fmla="*/ 1110 h 1959"/>
              <a:gd name="T76" fmla="*/ 1702 w 2108"/>
              <a:gd name="T77" fmla="*/ 1155 h 1959"/>
              <a:gd name="T78" fmla="*/ 1964 w 2108"/>
              <a:gd name="T79" fmla="*/ 1263 h 1959"/>
              <a:gd name="T80" fmla="*/ 1079 w 2108"/>
              <a:gd name="T81" fmla="*/ 1414 h 1959"/>
              <a:gd name="T82" fmla="*/ 1001 w 2108"/>
              <a:gd name="T83" fmla="*/ 1400 h 1959"/>
              <a:gd name="T84" fmla="*/ 1593 w 2108"/>
              <a:gd name="T85" fmla="*/ 1244 h 1959"/>
              <a:gd name="T86" fmla="*/ 173 w 2108"/>
              <a:gd name="T87" fmla="*/ 1298 h 1959"/>
              <a:gd name="T88" fmla="*/ 431 w 2108"/>
              <a:gd name="T89" fmla="*/ 1381 h 1959"/>
              <a:gd name="T90" fmla="*/ 271 w 2108"/>
              <a:gd name="T91" fmla="*/ 1430 h 1959"/>
              <a:gd name="T92" fmla="*/ 2011 w 2108"/>
              <a:gd name="T93" fmla="*/ 1305 h 1959"/>
              <a:gd name="T94" fmla="*/ 1760 w 2108"/>
              <a:gd name="T95" fmla="*/ 1337 h 1959"/>
              <a:gd name="T96" fmla="*/ 470 w 2108"/>
              <a:gd name="T97" fmla="*/ 1525 h 1959"/>
              <a:gd name="T98" fmla="*/ 1624 w 2108"/>
              <a:gd name="T99" fmla="*/ 1470 h 1959"/>
              <a:gd name="T100" fmla="*/ 43 w 2108"/>
              <a:gd name="T101" fmla="*/ 1705 h 1959"/>
              <a:gd name="T102" fmla="*/ 1825 w 2108"/>
              <a:gd name="T103" fmla="*/ 1623 h 1959"/>
              <a:gd name="T104" fmla="*/ 275 w 2108"/>
              <a:gd name="T105" fmla="*/ 1551 h 1959"/>
              <a:gd name="T106" fmla="*/ 373 w 2108"/>
              <a:gd name="T107" fmla="*/ 1708 h 1959"/>
              <a:gd name="T108" fmla="*/ 931 w 2108"/>
              <a:gd name="T109" fmla="*/ 1665 h 1959"/>
              <a:gd name="T110" fmla="*/ 1570 w 2108"/>
              <a:gd name="T111" fmla="*/ 1655 h 1959"/>
              <a:gd name="T112" fmla="*/ 900 w 2108"/>
              <a:gd name="T113" fmla="*/ 1726 h 1959"/>
              <a:gd name="T114" fmla="*/ 1978 w 2108"/>
              <a:gd name="T115" fmla="*/ 1862 h 1959"/>
              <a:gd name="T116" fmla="*/ 625 w 2108"/>
              <a:gd name="T117" fmla="*/ 1693 h 1959"/>
              <a:gd name="T118" fmla="*/ 1533 w 2108"/>
              <a:gd name="T119" fmla="*/ 1815 h 1959"/>
              <a:gd name="T120" fmla="*/ 582 w 2108"/>
              <a:gd name="T121" fmla="*/ 1797 h 1959"/>
              <a:gd name="T122" fmla="*/ 745 w 2108"/>
              <a:gd name="T123" fmla="*/ 1841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8" h="1959">
                <a:moveTo>
                  <a:pt x="721" y="81"/>
                </a:moveTo>
                <a:cubicBezTo>
                  <a:pt x="722" y="79"/>
                  <a:pt x="723" y="81"/>
                  <a:pt x="722" y="82"/>
                </a:cubicBezTo>
                <a:cubicBezTo>
                  <a:pt x="724" y="81"/>
                  <a:pt x="724" y="78"/>
                  <a:pt x="725" y="76"/>
                </a:cubicBezTo>
                <a:cubicBezTo>
                  <a:pt x="748" y="60"/>
                  <a:pt x="788" y="58"/>
                  <a:pt x="814" y="72"/>
                </a:cubicBezTo>
                <a:cubicBezTo>
                  <a:pt x="832" y="55"/>
                  <a:pt x="841" y="30"/>
                  <a:pt x="872" y="31"/>
                </a:cubicBezTo>
                <a:cubicBezTo>
                  <a:pt x="907" y="32"/>
                  <a:pt x="921" y="60"/>
                  <a:pt x="939" y="81"/>
                </a:cubicBezTo>
                <a:cubicBezTo>
                  <a:pt x="983" y="69"/>
                  <a:pt x="1006" y="96"/>
                  <a:pt x="1001" y="141"/>
                </a:cubicBezTo>
                <a:cubicBezTo>
                  <a:pt x="997" y="170"/>
                  <a:pt x="985" y="194"/>
                  <a:pt x="971" y="215"/>
                </a:cubicBezTo>
                <a:cubicBezTo>
                  <a:pt x="963" y="229"/>
                  <a:pt x="957" y="244"/>
                  <a:pt x="957" y="257"/>
                </a:cubicBezTo>
                <a:cubicBezTo>
                  <a:pt x="961" y="256"/>
                  <a:pt x="961" y="248"/>
                  <a:pt x="966" y="250"/>
                </a:cubicBezTo>
                <a:cubicBezTo>
                  <a:pt x="965" y="248"/>
                  <a:pt x="965" y="247"/>
                  <a:pt x="965" y="244"/>
                </a:cubicBezTo>
                <a:cubicBezTo>
                  <a:pt x="966" y="245"/>
                  <a:pt x="967" y="246"/>
                  <a:pt x="968" y="246"/>
                </a:cubicBezTo>
                <a:cubicBezTo>
                  <a:pt x="967" y="240"/>
                  <a:pt x="972" y="240"/>
                  <a:pt x="972" y="234"/>
                </a:cubicBezTo>
                <a:cubicBezTo>
                  <a:pt x="979" y="230"/>
                  <a:pt x="985" y="226"/>
                  <a:pt x="991" y="221"/>
                </a:cubicBezTo>
                <a:cubicBezTo>
                  <a:pt x="1001" y="219"/>
                  <a:pt x="1015" y="213"/>
                  <a:pt x="1031" y="214"/>
                </a:cubicBezTo>
                <a:cubicBezTo>
                  <a:pt x="1039" y="215"/>
                  <a:pt x="1048" y="219"/>
                  <a:pt x="1055" y="213"/>
                </a:cubicBezTo>
                <a:cubicBezTo>
                  <a:pt x="1063" y="190"/>
                  <a:pt x="1068" y="160"/>
                  <a:pt x="1079" y="140"/>
                </a:cubicBezTo>
                <a:cubicBezTo>
                  <a:pt x="1083" y="133"/>
                  <a:pt x="1091" y="127"/>
                  <a:pt x="1095" y="120"/>
                </a:cubicBezTo>
                <a:cubicBezTo>
                  <a:pt x="1135" y="88"/>
                  <a:pt x="1195" y="75"/>
                  <a:pt x="1264" y="83"/>
                </a:cubicBezTo>
                <a:cubicBezTo>
                  <a:pt x="1288" y="86"/>
                  <a:pt x="1311" y="87"/>
                  <a:pt x="1333" y="81"/>
                </a:cubicBezTo>
                <a:cubicBezTo>
                  <a:pt x="1369" y="71"/>
                  <a:pt x="1397" y="50"/>
                  <a:pt x="1420" y="27"/>
                </a:cubicBezTo>
                <a:cubicBezTo>
                  <a:pt x="1428" y="17"/>
                  <a:pt x="1434" y="6"/>
                  <a:pt x="1445" y="0"/>
                </a:cubicBezTo>
                <a:cubicBezTo>
                  <a:pt x="1435" y="40"/>
                  <a:pt x="1402" y="77"/>
                  <a:pt x="1367" y="95"/>
                </a:cubicBezTo>
                <a:cubicBezTo>
                  <a:pt x="1350" y="103"/>
                  <a:pt x="1327" y="111"/>
                  <a:pt x="1300" y="112"/>
                </a:cubicBezTo>
                <a:cubicBezTo>
                  <a:pt x="1275" y="114"/>
                  <a:pt x="1250" y="104"/>
                  <a:pt x="1223" y="104"/>
                </a:cubicBezTo>
                <a:cubicBezTo>
                  <a:pt x="1196" y="104"/>
                  <a:pt x="1159" y="107"/>
                  <a:pt x="1139" y="125"/>
                </a:cubicBezTo>
                <a:cubicBezTo>
                  <a:pt x="1120" y="141"/>
                  <a:pt x="1100" y="173"/>
                  <a:pt x="1092" y="199"/>
                </a:cubicBezTo>
                <a:cubicBezTo>
                  <a:pt x="1088" y="211"/>
                  <a:pt x="1084" y="231"/>
                  <a:pt x="1092" y="238"/>
                </a:cubicBezTo>
                <a:cubicBezTo>
                  <a:pt x="1198" y="225"/>
                  <a:pt x="1298" y="245"/>
                  <a:pt x="1383" y="276"/>
                </a:cubicBezTo>
                <a:cubicBezTo>
                  <a:pt x="1405" y="287"/>
                  <a:pt x="1431" y="300"/>
                  <a:pt x="1458" y="310"/>
                </a:cubicBezTo>
                <a:cubicBezTo>
                  <a:pt x="1476" y="317"/>
                  <a:pt x="1485" y="320"/>
                  <a:pt x="1500" y="308"/>
                </a:cubicBezTo>
                <a:cubicBezTo>
                  <a:pt x="1524" y="289"/>
                  <a:pt x="1557" y="254"/>
                  <a:pt x="1591" y="248"/>
                </a:cubicBezTo>
                <a:cubicBezTo>
                  <a:pt x="1609" y="244"/>
                  <a:pt x="1625" y="238"/>
                  <a:pt x="1647" y="235"/>
                </a:cubicBezTo>
                <a:cubicBezTo>
                  <a:pt x="1661" y="233"/>
                  <a:pt x="1686" y="233"/>
                  <a:pt x="1701" y="239"/>
                </a:cubicBezTo>
                <a:cubicBezTo>
                  <a:pt x="1730" y="227"/>
                  <a:pt x="1766" y="242"/>
                  <a:pt x="1789" y="254"/>
                </a:cubicBezTo>
                <a:cubicBezTo>
                  <a:pt x="1789" y="256"/>
                  <a:pt x="1792" y="255"/>
                  <a:pt x="1791" y="258"/>
                </a:cubicBezTo>
                <a:cubicBezTo>
                  <a:pt x="1841" y="265"/>
                  <a:pt x="1873" y="291"/>
                  <a:pt x="1876" y="344"/>
                </a:cubicBezTo>
                <a:cubicBezTo>
                  <a:pt x="1902" y="363"/>
                  <a:pt x="1903" y="405"/>
                  <a:pt x="1911" y="441"/>
                </a:cubicBezTo>
                <a:cubicBezTo>
                  <a:pt x="1941" y="442"/>
                  <a:pt x="1970" y="444"/>
                  <a:pt x="1988" y="458"/>
                </a:cubicBezTo>
                <a:cubicBezTo>
                  <a:pt x="2009" y="475"/>
                  <a:pt x="2026" y="496"/>
                  <a:pt x="2027" y="527"/>
                </a:cubicBezTo>
                <a:cubicBezTo>
                  <a:pt x="2028" y="553"/>
                  <a:pt x="2018" y="579"/>
                  <a:pt x="2007" y="600"/>
                </a:cubicBezTo>
                <a:cubicBezTo>
                  <a:pt x="2041" y="614"/>
                  <a:pt x="2075" y="644"/>
                  <a:pt x="2079" y="686"/>
                </a:cubicBezTo>
                <a:cubicBezTo>
                  <a:pt x="2083" y="721"/>
                  <a:pt x="2070" y="749"/>
                  <a:pt x="2053" y="768"/>
                </a:cubicBezTo>
                <a:cubicBezTo>
                  <a:pt x="2077" y="791"/>
                  <a:pt x="2108" y="818"/>
                  <a:pt x="2104" y="863"/>
                </a:cubicBezTo>
                <a:cubicBezTo>
                  <a:pt x="2102" y="897"/>
                  <a:pt x="2080" y="916"/>
                  <a:pt x="2060" y="935"/>
                </a:cubicBezTo>
                <a:cubicBezTo>
                  <a:pt x="2081" y="959"/>
                  <a:pt x="2096" y="987"/>
                  <a:pt x="2097" y="1023"/>
                </a:cubicBezTo>
                <a:cubicBezTo>
                  <a:pt x="2099" y="1069"/>
                  <a:pt x="2065" y="1089"/>
                  <a:pt x="2041" y="1114"/>
                </a:cubicBezTo>
                <a:cubicBezTo>
                  <a:pt x="2061" y="1139"/>
                  <a:pt x="2091" y="1160"/>
                  <a:pt x="2086" y="1203"/>
                </a:cubicBezTo>
                <a:cubicBezTo>
                  <a:pt x="2081" y="1242"/>
                  <a:pt x="2049" y="1255"/>
                  <a:pt x="2022" y="1276"/>
                </a:cubicBezTo>
                <a:cubicBezTo>
                  <a:pt x="2031" y="1301"/>
                  <a:pt x="2047" y="1320"/>
                  <a:pt x="2041" y="1354"/>
                </a:cubicBezTo>
                <a:cubicBezTo>
                  <a:pt x="2034" y="1394"/>
                  <a:pt x="2001" y="1416"/>
                  <a:pt x="1964" y="1427"/>
                </a:cubicBezTo>
                <a:cubicBezTo>
                  <a:pt x="1981" y="1480"/>
                  <a:pt x="1953" y="1522"/>
                  <a:pt x="1913" y="1534"/>
                </a:cubicBezTo>
                <a:cubicBezTo>
                  <a:pt x="1918" y="1539"/>
                  <a:pt x="1911" y="1545"/>
                  <a:pt x="1912" y="1549"/>
                </a:cubicBezTo>
                <a:cubicBezTo>
                  <a:pt x="1909" y="1549"/>
                  <a:pt x="1906" y="1552"/>
                  <a:pt x="1903" y="1549"/>
                </a:cubicBezTo>
                <a:cubicBezTo>
                  <a:pt x="1903" y="1553"/>
                  <a:pt x="1907" y="1551"/>
                  <a:pt x="1906" y="1555"/>
                </a:cubicBezTo>
                <a:cubicBezTo>
                  <a:pt x="1965" y="1544"/>
                  <a:pt x="2003" y="1564"/>
                  <a:pt x="2010" y="1613"/>
                </a:cubicBezTo>
                <a:cubicBezTo>
                  <a:pt x="2012" y="1631"/>
                  <a:pt x="2007" y="1653"/>
                  <a:pt x="2009" y="1669"/>
                </a:cubicBezTo>
                <a:cubicBezTo>
                  <a:pt x="2043" y="1688"/>
                  <a:pt x="2065" y="1710"/>
                  <a:pt x="2060" y="1760"/>
                </a:cubicBezTo>
                <a:cubicBezTo>
                  <a:pt x="2057" y="1781"/>
                  <a:pt x="2042" y="1815"/>
                  <a:pt x="2031" y="1833"/>
                </a:cubicBezTo>
                <a:cubicBezTo>
                  <a:pt x="2016" y="1855"/>
                  <a:pt x="1996" y="1872"/>
                  <a:pt x="1976" y="1885"/>
                </a:cubicBezTo>
                <a:cubicBezTo>
                  <a:pt x="1935" y="1912"/>
                  <a:pt x="1894" y="1930"/>
                  <a:pt x="1843" y="1942"/>
                </a:cubicBezTo>
                <a:cubicBezTo>
                  <a:pt x="1796" y="1953"/>
                  <a:pt x="1737" y="1959"/>
                  <a:pt x="1688" y="1950"/>
                </a:cubicBezTo>
                <a:cubicBezTo>
                  <a:pt x="1654" y="1945"/>
                  <a:pt x="1619" y="1942"/>
                  <a:pt x="1585" y="1934"/>
                </a:cubicBezTo>
                <a:cubicBezTo>
                  <a:pt x="1538" y="1923"/>
                  <a:pt x="1491" y="1910"/>
                  <a:pt x="1446" y="1899"/>
                </a:cubicBezTo>
                <a:cubicBezTo>
                  <a:pt x="1416" y="1892"/>
                  <a:pt x="1378" y="1890"/>
                  <a:pt x="1339" y="1889"/>
                </a:cubicBezTo>
                <a:cubicBezTo>
                  <a:pt x="1304" y="1888"/>
                  <a:pt x="1244" y="1889"/>
                  <a:pt x="1196" y="1898"/>
                </a:cubicBezTo>
                <a:cubicBezTo>
                  <a:pt x="1145" y="1908"/>
                  <a:pt x="1089" y="1915"/>
                  <a:pt x="1035" y="1914"/>
                </a:cubicBezTo>
                <a:cubicBezTo>
                  <a:pt x="1008" y="1913"/>
                  <a:pt x="991" y="1909"/>
                  <a:pt x="970" y="1909"/>
                </a:cubicBezTo>
                <a:cubicBezTo>
                  <a:pt x="957" y="1903"/>
                  <a:pt x="936" y="1906"/>
                  <a:pt x="926" y="1900"/>
                </a:cubicBezTo>
                <a:cubicBezTo>
                  <a:pt x="924" y="1901"/>
                  <a:pt x="925" y="1901"/>
                  <a:pt x="926" y="1901"/>
                </a:cubicBezTo>
                <a:cubicBezTo>
                  <a:pt x="900" y="1896"/>
                  <a:pt x="855" y="1890"/>
                  <a:pt x="825" y="1884"/>
                </a:cubicBezTo>
                <a:cubicBezTo>
                  <a:pt x="821" y="1882"/>
                  <a:pt x="824" y="1887"/>
                  <a:pt x="820" y="1886"/>
                </a:cubicBezTo>
                <a:cubicBezTo>
                  <a:pt x="805" y="1883"/>
                  <a:pt x="760" y="1883"/>
                  <a:pt x="737" y="1888"/>
                </a:cubicBezTo>
                <a:cubicBezTo>
                  <a:pt x="686" y="1898"/>
                  <a:pt x="630" y="1920"/>
                  <a:pt x="575" y="1923"/>
                </a:cubicBezTo>
                <a:cubicBezTo>
                  <a:pt x="542" y="1925"/>
                  <a:pt x="511" y="1927"/>
                  <a:pt x="479" y="1920"/>
                </a:cubicBezTo>
                <a:cubicBezTo>
                  <a:pt x="451" y="1914"/>
                  <a:pt x="427" y="1897"/>
                  <a:pt x="399" y="1889"/>
                </a:cubicBezTo>
                <a:cubicBezTo>
                  <a:pt x="386" y="1877"/>
                  <a:pt x="368" y="1875"/>
                  <a:pt x="354" y="1872"/>
                </a:cubicBezTo>
                <a:cubicBezTo>
                  <a:pt x="314" y="1864"/>
                  <a:pt x="273" y="1875"/>
                  <a:pt x="235" y="1891"/>
                </a:cubicBezTo>
                <a:cubicBezTo>
                  <a:pt x="207" y="1903"/>
                  <a:pt x="175" y="1916"/>
                  <a:pt x="147" y="1919"/>
                </a:cubicBezTo>
                <a:cubicBezTo>
                  <a:pt x="130" y="1921"/>
                  <a:pt x="116" y="1921"/>
                  <a:pt x="102" y="1920"/>
                </a:cubicBezTo>
                <a:cubicBezTo>
                  <a:pt x="55" y="1919"/>
                  <a:pt x="29" y="1907"/>
                  <a:pt x="21" y="1867"/>
                </a:cubicBezTo>
                <a:cubicBezTo>
                  <a:pt x="16" y="1845"/>
                  <a:pt x="21" y="1821"/>
                  <a:pt x="28" y="1805"/>
                </a:cubicBezTo>
                <a:cubicBezTo>
                  <a:pt x="25" y="1804"/>
                  <a:pt x="27" y="1803"/>
                  <a:pt x="26" y="1798"/>
                </a:cubicBezTo>
                <a:cubicBezTo>
                  <a:pt x="30" y="1797"/>
                  <a:pt x="28" y="1802"/>
                  <a:pt x="30" y="1802"/>
                </a:cubicBezTo>
                <a:cubicBezTo>
                  <a:pt x="38" y="1789"/>
                  <a:pt x="51" y="1767"/>
                  <a:pt x="47" y="1749"/>
                </a:cubicBezTo>
                <a:cubicBezTo>
                  <a:pt x="44" y="1751"/>
                  <a:pt x="39" y="1751"/>
                  <a:pt x="42" y="1747"/>
                </a:cubicBezTo>
                <a:cubicBezTo>
                  <a:pt x="32" y="1750"/>
                  <a:pt x="38" y="1749"/>
                  <a:pt x="37" y="1759"/>
                </a:cubicBezTo>
                <a:cubicBezTo>
                  <a:pt x="36" y="1759"/>
                  <a:pt x="32" y="1753"/>
                  <a:pt x="36" y="1754"/>
                </a:cubicBezTo>
                <a:cubicBezTo>
                  <a:pt x="32" y="1753"/>
                  <a:pt x="35" y="1745"/>
                  <a:pt x="28" y="1747"/>
                </a:cubicBezTo>
                <a:cubicBezTo>
                  <a:pt x="30" y="1749"/>
                  <a:pt x="33" y="1751"/>
                  <a:pt x="27" y="1750"/>
                </a:cubicBezTo>
                <a:cubicBezTo>
                  <a:pt x="28" y="1753"/>
                  <a:pt x="28" y="1757"/>
                  <a:pt x="28" y="1761"/>
                </a:cubicBezTo>
                <a:cubicBezTo>
                  <a:pt x="23" y="1758"/>
                  <a:pt x="24" y="1747"/>
                  <a:pt x="29" y="1744"/>
                </a:cubicBezTo>
                <a:cubicBezTo>
                  <a:pt x="29" y="1740"/>
                  <a:pt x="26" y="1748"/>
                  <a:pt x="26" y="1744"/>
                </a:cubicBezTo>
                <a:cubicBezTo>
                  <a:pt x="25" y="1740"/>
                  <a:pt x="26" y="1741"/>
                  <a:pt x="27" y="1737"/>
                </a:cubicBezTo>
                <a:cubicBezTo>
                  <a:pt x="26" y="1740"/>
                  <a:pt x="31" y="1741"/>
                  <a:pt x="32" y="1745"/>
                </a:cubicBezTo>
                <a:cubicBezTo>
                  <a:pt x="34" y="1744"/>
                  <a:pt x="30" y="1739"/>
                  <a:pt x="35" y="1739"/>
                </a:cubicBezTo>
                <a:cubicBezTo>
                  <a:pt x="34" y="1736"/>
                  <a:pt x="33" y="1740"/>
                  <a:pt x="31" y="1739"/>
                </a:cubicBezTo>
                <a:cubicBezTo>
                  <a:pt x="32" y="1730"/>
                  <a:pt x="34" y="1727"/>
                  <a:pt x="29" y="1722"/>
                </a:cubicBezTo>
                <a:cubicBezTo>
                  <a:pt x="31" y="1722"/>
                  <a:pt x="30" y="1724"/>
                  <a:pt x="32" y="1724"/>
                </a:cubicBezTo>
                <a:cubicBezTo>
                  <a:pt x="34" y="1715"/>
                  <a:pt x="7" y="1687"/>
                  <a:pt x="4" y="1672"/>
                </a:cubicBezTo>
                <a:cubicBezTo>
                  <a:pt x="0" y="1654"/>
                  <a:pt x="11" y="1639"/>
                  <a:pt x="15" y="1621"/>
                </a:cubicBezTo>
                <a:cubicBezTo>
                  <a:pt x="13" y="1619"/>
                  <a:pt x="15" y="1623"/>
                  <a:pt x="11" y="1622"/>
                </a:cubicBezTo>
                <a:cubicBezTo>
                  <a:pt x="9" y="1616"/>
                  <a:pt x="14" y="1609"/>
                  <a:pt x="21" y="1608"/>
                </a:cubicBezTo>
                <a:cubicBezTo>
                  <a:pt x="18" y="1604"/>
                  <a:pt x="19" y="1605"/>
                  <a:pt x="22" y="1601"/>
                </a:cubicBezTo>
                <a:cubicBezTo>
                  <a:pt x="21" y="1602"/>
                  <a:pt x="20" y="1602"/>
                  <a:pt x="20" y="1604"/>
                </a:cubicBezTo>
                <a:cubicBezTo>
                  <a:pt x="20" y="1601"/>
                  <a:pt x="19" y="1595"/>
                  <a:pt x="25" y="1593"/>
                </a:cubicBezTo>
                <a:cubicBezTo>
                  <a:pt x="26" y="1590"/>
                  <a:pt x="21" y="1589"/>
                  <a:pt x="21" y="1592"/>
                </a:cubicBezTo>
                <a:cubicBezTo>
                  <a:pt x="21" y="1588"/>
                  <a:pt x="19" y="1585"/>
                  <a:pt x="24" y="1583"/>
                </a:cubicBezTo>
                <a:cubicBezTo>
                  <a:pt x="23" y="1580"/>
                  <a:pt x="22" y="1584"/>
                  <a:pt x="21" y="1582"/>
                </a:cubicBezTo>
                <a:cubicBezTo>
                  <a:pt x="25" y="1578"/>
                  <a:pt x="22" y="1578"/>
                  <a:pt x="26" y="1573"/>
                </a:cubicBezTo>
                <a:cubicBezTo>
                  <a:pt x="26" y="1571"/>
                  <a:pt x="23" y="1574"/>
                  <a:pt x="23" y="1574"/>
                </a:cubicBezTo>
                <a:cubicBezTo>
                  <a:pt x="23" y="1571"/>
                  <a:pt x="21" y="1563"/>
                  <a:pt x="26" y="1562"/>
                </a:cubicBezTo>
                <a:cubicBezTo>
                  <a:pt x="24" y="1558"/>
                  <a:pt x="30" y="1553"/>
                  <a:pt x="29" y="1546"/>
                </a:cubicBezTo>
                <a:cubicBezTo>
                  <a:pt x="35" y="1538"/>
                  <a:pt x="43" y="1532"/>
                  <a:pt x="48" y="1522"/>
                </a:cubicBezTo>
                <a:cubicBezTo>
                  <a:pt x="73" y="1502"/>
                  <a:pt x="125" y="1506"/>
                  <a:pt x="142" y="1475"/>
                </a:cubicBezTo>
                <a:cubicBezTo>
                  <a:pt x="116" y="1470"/>
                  <a:pt x="97" y="1489"/>
                  <a:pt x="77" y="1496"/>
                </a:cubicBezTo>
                <a:cubicBezTo>
                  <a:pt x="64" y="1491"/>
                  <a:pt x="58" y="1480"/>
                  <a:pt x="59" y="1465"/>
                </a:cubicBezTo>
                <a:cubicBezTo>
                  <a:pt x="51" y="1464"/>
                  <a:pt x="57" y="1450"/>
                  <a:pt x="49" y="1449"/>
                </a:cubicBezTo>
                <a:cubicBezTo>
                  <a:pt x="52" y="1444"/>
                  <a:pt x="54" y="1445"/>
                  <a:pt x="60" y="1447"/>
                </a:cubicBezTo>
                <a:cubicBezTo>
                  <a:pt x="60" y="1443"/>
                  <a:pt x="57" y="1441"/>
                  <a:pt x="54" y="1439"/>
                </a:cubicBezTo>
                <a:cubicBezTo>
                  <a:pt x="54" y="1441"/>
                  <a:pt x="55" y="1442"/>
                  <a:pt x="56" y="1443"/>
                </a:cubicBezTo>
                <a:cubicBezTo>
                  <a:pt x="54" y="1444"/>
                  <a:pt x="51" y="1444"/>
                  <a:pt x="49" y="1443"/>
                </a:cubicBezTo>
                <a:cubicBezTo>
                  <a:pt x="49" y="1442"/>
                  <a:pt x="51" y="1442"/>
                  <a:pt x="51" y="1440"/>
                </a:cubicBezTo>
                <a:cubicBezTo>
                  <a:pt x="49" y="1439"/>
                  <a:pt x="49" y="1439"/>
                  <a:pt x="49" y="1441"/>
                </a:cubicBezTo>
                <a:cubicBezTo>
                  <a:pt x="46" y="1438"/>
                  <a:pt x="51" y="1431"/>
                  <a:pt x="43" y="1432"/>
                </a:cubicBezTo>
                <a:cubicBezTo>
                  <a:pt x="48" y="1426"/>
                  <a:pt x="46" y="1422"/>
                  <a:pt x="40" y="1415"/>
                </a:cubicBezTo>
                <a:cubicBezTo>
                  <a:pt x="41" y="1413"/>
                  <a:pt x="45" y="1414"/>
                  <a:pt x="46" y="1412"/>
                </a:cubicBezTo>
                <a:cubicBezTo>
                  <a:pt x="45" y="1409"/>
                  <a:pt x="44" y="1413"/>
                  <a:pt x="41" y="1412"/>
                </a:cubicBezTo>
                <a:cubicBezTo>
                  <a:pt x="42" y="1402"/>
                  <a:pt x="34" y="1387"/>
                  <a:pt x="38" y="1380"/>
                </a:cubicBezTo>
                <a:cubicBezTo>
                  <a:pt x="39" y="1376"/>
                  <a:pt x="34" y="1376"/>
                  <a:pt x="34" y="1372"/>
                </a:cubicBezTo>
                <a:cubicBezTo>
                  <a:pt x="38" y="1374"/>
                  <a:pt x="34" y="1369"/>
                  <a:pt x="37" y="1366"/>
                </a:cubicBezTo>
                <a:cubicBezTo>
                  <a:pt x="36" y="1369"/>
                  <a:pt x="32" y="1367"/>
                  <a:pt x="36" y="1366"/>
                </a:cubicBezTo>
                <a:cubicBezTo>
                  <a:pt x="31" y="1359"/>
                  <a:pt x="30" y="1348"/>
                  <a:pt x="34" y="1343"/>
                </a:cubicBezTo>
                <a:cubicBezTo>
                  <a:pt x="31" y="1340"/>
                  <a:pt x="31" y="1332"/>
                  <a:pt x="34" y="1332"/>
                </a:cubicBezTo>
                <a:cubicBezTo>
                  <a:pt x="31" y="1325"/>
                  <a:pt x="29" y="1318"/>
                  <a:pt x="36" y="1315"/>
                </a:cubicBezTo>
                <a:cubicBezTo>
                  <a:pt x="31" y="1314"/>
                  <a:pt x="37" y="1299"/>
                  <a:pt x="38" y="1300"/>
                </a:cubicBezTo>
                <a:cubicBezTo>
                  <a:pt x="38" y="1291"/>
                  <a:pt x="43" y="1291"/>
                  <a:pt x="45" y="1282"/>
                </a:cubicBezTo>
                <a:cubicBezTo>
                  <a:pt x="47" y="1285"/>
                  <a:pt x="47" y="1278"/>
                  <a:pt x="48" y="1283"/>
                </a:cubicBezTo>
                <a:cubicBezTo>
                  <a:pt x="51" y="1281"/>
                  <a:pt x="45" y="1280"/>
                  <a:pt x="47" y="1277"/>
                </a:cubicBezTo>
                <a:cubicBezTo>
                  <a:pt x="49" y="1276"/>
                  <a:pt x="50" y="1275"/>
                  <a:pt x="52" y="1277"/>
                </a:cubicBezTo>
                <a:cubicBezTo>
                  <a:pt x="50" y="1274"/>
                  <a:pt x="55" y="1272"/>
                  <a:pt x="52" y="1271"/>
                </a:cubicBezTo>
                <a:cubicBezTo>
                  <a:pt x="69" y="1252"/>
                  <a:pt x="96" y="1227"/>
                  <a:pt x="127" y="1215"/>
                </a:cubicBezTo>
                <a:cubicBezTo>
                  <a:pt x="128" y="1208"/>
                  <a:pt x="130" y="1205"/>
                  <a:pt x="127" y="1198"/>
                </a:cubicBezTo>
                <a:cubicBezTo>
                  <a:pt x="121" y="1199"/>
                  <a:pt x="119" y="1185"/>
                  <a:pt x="112" y="1187"/>
                </a:cubicBezTo>
                <a:cubicBezTo>
                  <a:pt x="115" y="1183"/>
                  <a:pt x="109" y="1186"/>
                  <a:pt x="112" y="1183"/>
                </a:cubicBezTo>
                <a:cubicBezTo>
                  <a:pt x="111" y="1180"/>
                  <a:pt x="111" y="1185"/>
                  <a:pt x="108" y="1184"/>
                </a:cubicBezTo>
                <a:cubicBezTo>
                  <a:pt x="111" y="1180"/>
                  <a:pt x="105" y="1178"/>
                  <a:pt x="103" y="1178"/>
                </a:cubicBezTo>
                <a:cubicBezTo>
                  <a:pt x="105" y="1175"/>
                  <a:pt x="98" y="1167"/>
                  <a:pt x="95" y="1165"/>
                </a:cubicBezTo>
                <a:cubicBezTo>
                  <a:pt x="91" y="1164"/>
                  <a:pt x="94" y="1153"/>
                  <a:pt x="85" y="1155"/>
                </a:cubicBezTo>
                <a:cubicBezTo>
                  <a:pt x="83" y="1153"/>
                  <a:pt x="86" y="1152"/>
                  <a:pt x="84" y="1149"/>
                </a:cubicBezTo>
                <a:cubicBezTo>
                  <a:pt x="83" y="1150"/>
                  <a:pt x="81" y="1151"/>
                  <a:pt x="81" y="1154"/>
                </a:cubicBezTo>
                <a:cubicBezTo>
                  <a:pt x="77" y="1153"/>
                  <a:pt x="80" y="1151"/>
                  <a:pt x="81" y="1149"/>
                </a:cubicBezTo>
                <a:cubicBezTo>
                  <a:pt x="72" y="1137"/>
                  <a:pt x="74" y="1121"/>
                  <a:pt x="61" y="1112"/>
                </a:cubicBezTo>
                <a:cubicBezTo>
                  <a:pt x="63" y="1111"/>
                  <a:pt x="61" y="1101"/>
                  <a:pt x="59" y="1104"/>
                </a:cubicBezTo>
                <a:cubicBezTo>
                  <a:pt x="57" y="1103"/>
                  <a:pt x="59" y="1099"/>
                  <a:pt x="60" y="1098"/>
                </a:cubicBezTo>
                <a:cubicBezTo>
                  <a:pt x="45" y="1052"/>
                  <a:pt x="48" y="976"/>
                  <a:pt x="62" y="936"/>
                </a:cubicBezTo>
                <a:cubicBezTo>
                  <a:pt x="62" y="929"/>
                  <a:pt x="59" y="927"/>
                  <a:pt x="59" y="920"/>
                </a:cubicBezTo>
                <a:cubicBezTo>
                  <a:pt x="56" y="920"/>
                  <a:pt x="58" y="924"/>
                  <a:pt x="54" y="922"/>
                </a:cubicBezTo>
                <a:cubicBezTo>
                  <a:pt x="56" y="918"/>
                  <a:pt x="55" y="918"/>
                  <a:pt x="60" y="920"/>
                </a:cubicBezTo>
                <a:cubicBezTo>
                  <a:pt x="61" y="917"/>
                  <a:pt x="60" y="916"/>
                  <a:pt x="61" y="912"/>
                </a:cubicBezTo>
                <a:cubicBezTo>
                  <a:pt x="62" y="912"/>
                  <a:pt x="62" y="913"/>
                  <a:pt x="62" y="914"/>
                </a:cubicBezTo>
                <a:cubicBezTo>
                  <a:pt x="65" y="913"/>
                  <a:pt x="61" y="909"/>
                  <a:pt x="61" y="906"/>
                </a:cubicBezTo>
                <a:cubicBezTo>
                  <a:pt x="69" y="906"/>
                  <a:pt x="64" y="882"/>
                  <a:pt x="78" y="884"/>
                </a:cubicBezTo>
                <a:cubicBezTo>
                  <a:pt x="79" y="875"/>
                  <a:pt x="77" y="861"/>
                  <a:pt x="88" y="859"/>
                </a:cubicBezTo>
                <a:cubicBezTo>
                  <a:pt x="86" y="853"/>
                  <a:pt x="90" y="852"/>
                  <a:pt x="88" y="849"/>
                </a:cubicBezTo>
                <a:cubicBezTo>
                  <a:pt x="89" y="846"/>
                  <a:pt x="90" y="850"/>
                  <a:pt x="91" y="850"/>
                </a:cubicBezTo>
                <a:cubicBezTo>
                  <a:pt x="92" y="846"/>
                  <a:pt x="94" y="843"/>
                  <a:pt x="93" y="838"/>
                </a:cubicBezTo>
                <a:cubicBezTo>
                  <a:pt x="98" y="839"/>
                  <a:pt x="96" y="835"/>
                  <a:pt x="100" y="837"/>
                </a:cubicBezTo>
                <a:cubicBezTo>
                  <a:pt x="97" y="831"/>
                  <a:pt x="101" y="833"/>
                  <a:pt x="100" y="826"/>
                </a:cubicBezTo>
                <a:cubicBezTo>
                  <a:pt x="107" y="825"/>
                  <a:pt x="107" y="818"/>
                  <a:pt x="108" y="811"/>
                </a:cubicBezTo>
                <a:cubicBezTo>
                  <a:pt x="110" y="811"/>
                  <a:pt x="110" y="812"/>
                  <a:pt x="111" y="812"/>
                </a:cubicBezTo>
                <a:cubicBezTo>
                  <a:pt x="114" y="794"/>
                  <a:pt x="124" y="777"/>
                  <a:pt x="140" y="771"/>
                </a:cubicBezTo>
                <a:cubicBezTo>
                  <a:pt x="153" y="777"/>
                  <a:pt x="162" y="787"/>
                  <a:pt x="178" y="790"/>
                </a:cubicBezTo>
                <a:cubicBezTo>
                  <a:pt x="180" y="786"/>
                  <a:pt x="168" y="781"/>
                  <a:pt x="168" y="774"/>
                </a:cubicBezTo>
                <a:cubicBezTo>
                  <a:pt x="162" y="772"/>
                  <a:pt x="164" y="766"/>
                  <a:pt x="158" y="764"/>
                </a:cubicBezTo>
                <a:cubicBezTo>
                  <a:pt x="158" y="762"/>
                  <a:pt x="159" y="762"/>
                  <a:pt x="160" y="762"/>
                </a:cubicBezTo>
                <a:cubicBezTo>
                  <a:pt x="158" y="759"/>
                  <a:pt x="157" y="761"/>
                  <a:pt x="154" y="761"/>
                </a:cubicBezTo>
                <a:cubicBezTo>
                  <a:pt x="153" y="754"/>
                  <a:pt x="150" y="749"/>
                  <a:pt x="150" y="738"/>
                </a:cubicBezTo>
                <a:cubicBezTo>
                  <a:pt x="147" y="738"/>
                  <a:pt x="148" y="740"/>
                  <a:pt x="148" y="741"/>
                </a:cubicBezTo>
                <a:cubicBezTo>
                  <a:pt x="144" y="736"/>
                  <a:pt x="148" y="732"/>
                  <a:pt x="143" y="727"/>
                </a:cubicBezTo>
                <a:cubicBezTo>
                  <a:pt x="146" y="730"/>
                  <a:pt x="137" y="730"/>
                  <a:pt x="141" y="727"/>
                </a:cubicBezTo>
                <a:cubicBezTo>
                  <a:pt x="136" y="726"/>
                  <a:pt x="141" y="734"/>
                  <a:pt x="135" y="731"/>
                </a:cubicBezTo>
                <a:cubicBezTo>
                  <a:pt x="137" y="728"/>
                  <a:pt x="136" y="730"/>
                  <a:pt x="137" y="726"/>
                </a:cubicBezTo>
                <a:cubicBezTo>
                  <a:pt x="130" y="718"/>
                  <a:pt x="132" y="699"/>
                  <a:pt x="128" y="700"/>
                </a:cubicBezTo>
                <a:cubicBezTo>
                  <a:pt x="125" y="699"/>
                  <a:pt x="129" y="697"/>
                  <a:pt x="130" y="696"/>
                </a:cubicBezTo>
                <a:cubicBezTo>
                  <a:pt x="122" y="697"/>
                  <a:pt x="128" y="689"/>
                  <a:pt x="122" y="686"/>
                </a:cubicBezTo>
                <a:cubicBezTo>
                  <a:pt x="122" y="684"/>
                  <a:pt x="125" y="685"/>
                  <a:pt x="124" y="682"/>
                </a:cubicBezTo>
                <a:cubicBezTo>
                  <a:pt x="123" y="680"/>
                  <a:pt x="119" y="684"/>
                  <a:pt x="120" y="679"/>
                </a:cubicBezTo>
                <a:cubicBezTo>
                  <a:pt x="126" y="682"/>
                  <a:pt x="119" y="677"/>
                  <a:pt x="117" y="675"/>
                </a:cubicBezTo>
                <a:cubicBezTo>
                  <a:pt x="119" y="674"/>
                  <a:pt x="119" y="676"/>
                  <a:pt x="121" y="676"/>
                </a:cubicBezTo>
                <a:cubicBezTo>
                  <a:pt x="116" y="670"/>
                  <a:pt x="112" y="658"/>
                  <a:pt x="109" y="648"/>
                </a:cubicBezTo>
                <a:cubicBezTo>
                  <a:pt x="107" y="651"/>
                  <a:pt x="107" y="649"/>
                  <a:pt x="108" y="645"/>
                </a:cubicBezTo>
                <a:cubicBezTo>
                  <a:pt x="100" y="643"/>
                  <a:pt x="105" y="632"/>
                  <a:pt x="98" y="629"/>
                </a:cubicBezTo>
                <a:cubicBezTo>
                  <a:pt x="99" y="629"/>
                  <a:pt x="96" y="637"/>
                  <a:pt x="101" y="637"/>
                </a:cubicBezTo>
                <a:cubicBezTo>
                  <a:pt x="93" y="640"/>
                  <a:pt x="94" y="626"/>
                  <a:pt x="90" y="623"/>
                </a:cubicBezTo>
                <a:cubicBezTo>
                  <a:pt x="95" y="625"/>
                  <a:pt x="89" y="616"/>
                  <a:pt x="88" y="614"/>
                </a:cubicBezTo>
                <a:cubicBezTo>
                  <a:pt x="89" y="614"/>
                  <a:pt x="90" y="614"/>
                  <a:pt x="91" y="614"/>
                </a:cubicBezTo>
                <a:cubicBezTo>
                  <a:pt x="90" y="610"/>
                  <a:pt x="88" y="610"/>
                  <a:pt x="91" y="609"/>
                </a:cubicBezTo>
                <a:cubicBezTo>
                  <a:pt x="91" y="608"/>
                  <a:pt x="89" y="604"/>
                  <a:pt x="89" y="608"/>
                </a:cubicBezTo>
                <a:cubicBezTo>
                  <a:pt x="86" y="606"/>
                  <a:pt x="91" y="605"/>
                  <a:pt x="91" y="604"/>
                </a:cubicBezTo>
                <a:cubicBezTo>
                  <a:pt x="92" y="607"/>
                  <a:pt x="94" y="608"/>
                  <a:pt x="92" y="612"/>
                </a:cubicBezTo>
                <a:cubicBezTo>
                  <a:pt x="98" y="612"/>
                  <a:pt x="92" y="605"/>
                  <a:pt x="98" y="603"/>
                </a:cubicBezTo>
                <a:cubicBezTo>
                  <a:pt x="97" y="601"/>
                  <a:pt x="95" y="601"/>
                  <a:pt x="93" y="601"/>
                </a:cubicBezTo>
                <a:cubicBezTo>
                  <a:pt x="97" y="600"/>
                  <a:pt x="95" y="578"/>
                  <a:pt x="89" y="579"/>
                </a:cubicBezTo>
                <a:cubicBezTo>
                  <a:pt x="89" y="575"/>
                  <a:pt x="87" y="570"/>
                  <a:pt x="88" y="563"/>
                </a:cubicBezTo>
                <a:cubicBezTo>
                  <a:pt x="86" y="567"/>
                  <a:pt x="85" y="563"/>
                  <a:pt x="88" y="562"/>
                </a:cubicBezTo>
                <a:cubicBezTo>
                  <a:pt x="83" y="556"/>
                  <a:pt x="81" y="542"/>
                  <a:pt x="74" y="541"/>
                </a:cubicBezTo>
                <a:cubicBezTo>
                  <a:pt x="75" y="539"/>
                  <a:pt x="70" y="537"/>
                  <a:pt x="75" y="537"/>
                </a:cubicBezTo>
                <a:cubicBezTo>
                  <a:pt x="74" y="536"/>
                  <a:pt x="72" y="536"/>
                  <a:pt x="71" y="536"/>
                </a:cubicBezTo>
                <a:cubicBezTo>
                  <a:pt x="70" y="534"/>
                  <a:pt x="72" y="534"/>
                  <a:pt x="74" y="534"/>
                </a:cubicBezTo>
                <a:cubicBezTo>
                  <a:pt x="73" y="532"/>
                  <a:pt x="71" y="532"/>
                  <a:pt x="71" y="534"/>
                </a:cubicBezTo>
                <a:cubicBezTo>
                  <a:pt x="72" y="531"/>
                  <a:pt x="68" y="530"/>
                  <a:pt x="70" y="526"/>
                </a:cubicBezTo>
                <a:cubicBezTo>
                  <a:pt x="68" y="523"/>
                  <a:pt x="67" y="529"/>
                  <a:pt x="64" y="528"/>
                </a:cubicBezTo>
                <a:cubicBezTo>
                  <a:pt x="68" y="526"/>
                  <a:pt x="64" y="524"/>
                  <a:pt x="63" y="522"/>
                </a:cubicBezTo>
                <a:cubicBezTo>
                  <a:pt x="67" y="520"/>
                  <a:pt x="67" y="515"/>
                  <a:pt x="63" y="513"/>
                </a:cubicBezTo>
                <a:cubicBezTo>
                  <a:pt x="63" y="511"/>
                  <a:pt x="67" y="512"/>
                  <a:pt x="67" y="509"/>
                </a:cubicBezTo>
                <a:cubicBezTo>
                  <a:pt x="67" y="506"/>
                  <a:pt x="66" y="511"/>
                  <a:pt x="63" y="510"/>
                </a:cubicBezTo>
                <a:cubicBezTo>
                  <a:pt x="65" y="507"/>
                  <a:pt x="67" y="507"/>
                  <a:pt x="62" y="508"/>
                </a:cubicBezTo>
                <a:cubicBezTo>
                  <a:pt x="65" y="503"/>
                  <a:pt x="65" y="505"/>
                  <a:pt x="63" y="500"/>
                </a:cubicBezTo>
                <a:cubicBezTo>
                  <a:pt x="65" y="502"/>
                  <a:pt x="66" y="501"/>
                  <a:pt x="68" y="504"/>
                </a:cubicBezTo>
                <a:cubicBezTo>
                  <a:pt x="71" y="503"/>
                  <a:pt x="72" y="498"/>
                  <a:pt x="67" y="499"/>
                </a:cubicBezTo>
                <a:cubicBezTo>
                  <a:pt x="70" y="497"/>
                  <a:pt x="71" y="495"/>
                  <a:pt x="75" y="497"/>
                </a:cubicBezTo>
                <a:cubicBezTo>
                  <a:pt x="74" y="494"/>
                  <a:pt x="70" y="495"/>
                  <a:pt x="71" y="491"/>
                </a:cubicBezTo>
                <a:cubicBezTo>
                  <a:pt x="73" y="491"/>
                  <a:pt x="72" y="494"/>
                  <a:pt x="75" y="493"/>
                </a:cubicBezTo>
                <a:cubicBezTo>
                  <a:pt x="75" y="491"/>
                  <a:pt x="72" y="491"/>
                  <a:pt x="72" y="489"/>
                </a:cubicBezTo>
                <a:cubicBezTo>
                  <a:pt x="73" y="486"/>
                  <a:pt x="74" y="490"/>
                  <a:pt x="76" y="490"/>
                </a:cubicBezTo>
                <a:cubicBezTo>
                  <a:pt x="76" y="488"/>
                  <a:pt x="74" y="489"/>
                  <a:pt x="74" y="487"/>
                </a:cubicBezTo>
                <a:cubicBezTo>
                  <a:pt x="82" y="472"/>
                  <a:pt x="73" y="435"/>
                  <a:pt x="73" y="419"/>
                </a:cubicBezTo>
                <a:cubicBezTo>
                  <a:pt x="117" y="476"/>
                  <a:pt x="158" y="536"/>
                  <a:pt x="209" y="586"/>
                </a:cubicBezTo>
                <a:cubicBezTo>
                  <a:pt x="208" y="584"/>
                  <a:pt x="211" y="578"/>
                  <a:pt x="208" y="574"/>
                </a:cubicBezTo>
                <a:cubicBezTo>
                  <a:pt x="209" y="574"/>
                  <a:pt x="209" y="575"/>
                  <a:pt x="210" y="575"/>
                </a:cubicBezTo>
                <a:cubicBezTo>
                  <a:pt x="203" y="550"/>
                  <a:pt x="203" y="525"/>
                  <a:pt x="207" y="497"/>
                </a:cubicBezTo>
                <a:cubicBezTo>
                  <a:pt x="210" y="479"/>
                  <a:pt x="214" y="460"/>
                  <a:pt x="216" y="442"/>
                </a:cubicBezTo>
                <a:cubicBezTo>
                  <a:pt x="221" y="412"/>
                  <a:pt x="231" y="375"/>
                  <a:pt x="243" y="349"/>
                </a:cubicBezTo>
                <a:cubicBezTo>
                  <a:pt x="240" y="335"/>
                  <a:pt x="240" y="313"/>
                  <a:pt x="244" y="299"/>
                </a:cubicBezTo>
                <a:cubicBezTo>
                  <a:pt x="255" y="264"/>
                  <a:pt x="292" y="245"/>
                  <a:pt x="331" y="253"/>
                </a:cubicBezTo>
                <a:cubicBezTo>
                  <a:pt x="339" y="254"/>
                  <a:pt x="350" y="263"/>
                  <a:pt x="357" y="262"/>
                </a:cubicBezTo>
                <a:cubicBezTo>
                  <a:pt x="364" y="261"/>
                  <a:pt x="368" y="254"/>
                  <a:pt x="373" y="250"/>
                </a:cubicBezTo>
                <a:cubicBezTo>
                  <a:pt x="391" y="243"/>
                  <a:pt x="405" y="233"/>
                  <a:pt x="427" y="232"/>
                </a:cubicBezTo>
                <a:cubicBezTo>
                  <a:pt x="464" y="230"/>
                  <a:pt x="491" y="256"/>
                  <a:pt x="498" y="291"/>
                </a:cubicBezTo>
                <a:cubicBezTo>
                  <a:pt x="517" y="282"/>
                  <a:pt x="538" y="286"/>
                  <a:pt x="559" y="285"/>
                </a:cubicBezTo>
                <a:cubicBezTo>
                  <a:pt x="568" y="244"/>
                  <a:pt x="583" y="212"/>
                  <a:pt x="607" y="187"/>
                </a:cubicBezTo>
                <a:cubicBezTo>
                  <a:pt x="610" y="185"/>
                  <a:pt x="615" y="185"/>
                  <a:pt x="615" y="179"/>
                </a:cubicBezTo>
                <a:cubicBezTo>
                  <a:pt x="621" y="178"/>
                  <a:pt x="633" y="169"/>
                  <a:pt x="639" y="162"/>
                </a:cubicBezTo>
                <a:cubicBezTo>
                  <a:pt x="648" y="159"/>
                  <a:pt x="657" y="157"/>
                  <a:pt x="663" y="152"/>
                </a:cubicBezTo>
                <a:cubicBezTo>
                  <a:pt x="677" y="151"/>
                  <a:pt x="694" y="139"/>
                  <a:pt x="708" y="137"/>
                </a:cubicBezTo>
                <a:cubicBezTo>
                  <a:pt x="712" y="133"/>
                  <a:pt x="723" y="128"/>
                  <a:pt x="726" y="127"/>
                </a:cubicBezTo>
                <a:cubicBezTo>
                  <a:pt x="727" y="126"/>
                  <a:pt x="723" y="123"/>
                  <a:pt x="727" y="121"/>
                </a:cubicBezTo>
                <a:cubicBezTo>
                  <a:pt x="719" y="113"/>
                  <a:pt x="723" y="90"/>
                  <a:pt x="721" y="81"/>
                </a:cubicBezTo>
                <a:close/>
                <a:moveTo>
                  <a:pt x="92" y="578"/>
                </a:moveTo>
                <a:cubicBezTo>
                  <a:pt x="91" y="575"/>
                  <a:pt x="91" y="572"/>
                  <a:pt x="89" y="569"/>
                </a:cubicBezTo>
                <a:cubicBezTo>
                  <a:pt x="90" y="573"/>
                  <a:pt x="89" y="577"/>
                  <a:pt x="92" y="578"/>
                </a:cubicBezTo>
                <a:close/>
                <a:moveTo>
                  <a:pt x="934" y="122"/>
                </a:moveTo>
                <a:cubicBezTo>
                  <a:pt x="934" y="122"/>
                  <a:pt x="933" y="119"/>
                  <a:pt x="933" y="118"/>
                </a:cubicBezTo>
                <a:cubicBezTo>
                  <a:pt x="924" y="98"/>
                  <a:pt x="915" y="74"/>
                  <a:pt x="903" y="60"/>
                </a:cubicBezTo>
                <a:cubicBezTo>
                  <a:pt x="895" y="56"/>
                  <a:pt x="888" y="50"/>
                  <a:pt x="880" y="47"/>
                </a:cubicBezTo>
                <a:cubicBezTo>
                  <a:pt x="870" y="47"/>
                  <a:pt x="859" y="46"/>
                  <a:pt x="855" y="51"/>
                </a:cubicBezTo>
                <a:cubicBezTo>
                  <a:pt x="847" y="84"/>
                  <a:pt x="865" y="98"/>
                  <a:pt x="877" y="115"/>
                </a:cubicBezTo>
                <a:cubicBezTo>
                  <a:pt x="890" y="134"/>
                  <a:pt x="901" y="155"/>
                  <a:pt x="911" y="176"/>
                </a:cubicBezTo>
                <a:cubicBezTo>
                  <a:pt x="916" y="186"/>
                  <a:pt x="917" y="199"/>
                  <a:pt x="928" y="206"/>
                </a:cubicBezTo>
                <a:cubicBezTo>
                  <a:pt x="932" y="182"/>
                  <a:pt x="939" y="152"/>
                  <a:pt x="934" y="122"/>
                </a:cubicBezTo>
                <a:close/>
                <a:moveTo>
                  <a:pt x="816" y="88"/>
                </a:moveTo>
                <a:cubicBezTo>
                  <a:pt x="795" y="84"/>
                  <a:pt x="765" y="73"/>
                  <a:pt x="741" y="83"/>
                </a:cubicBezTo>
                <a:cubicBezTo>
                  <a:pt x="738" y="117"/>
                  <a:pt x="764" y="125"/>
                  <a:pt x="791" y="133"/>
                </a:cubicBezTo>
                <a:cubicBezTo>
                  <a:pt x="807" y="137"/>
                  <a:pt x="821" y="145"/>
                  <a:pt x="833" y="149"/>
                </a:cubicBezTo>
                <a:cubicBezTo>
                  <a:pt x="844" y="156"/>
                  <a:pt x="855" y="165"/>
                  <a:pt x="865" y="174"/>
                </a:cubicBezTo>
                <a:cubicBezTo>
                  <a:pt x="875" y="182"/>
                  <a:pt x="884" y="194"/>
                  <a:pt x="894" y="198"/>
                </a:cubicBezTo>
                <a:cubicBezTo>
                  <a:pt x="882" y="147"/>
                  <a:pt x="855" y="112"/>
                  <a:pt x="816" y="88"/>
                </a:cubicBezTo>
                <a:close/>
                <a:moveTo>
                  <a:pt x="982" y="140"/>
                </a:moveTo>
                <a:cubicBezTo>
                  <a:pt x="988" y="119"/>
                  <a:pt x="985" y="96"/>
                  <a:pt x="959" y="98"/>
                </a:cubicBezTo>
                <a:cubicBezTo>
                  <a:pt x="947" y="108"/>
                  <a:pt x="950" y="128"/>
                  <a:pt x="951" y="149"/>
                </a:cubicBezTo>
                <a:cubicBezTo>
                  <a:pt x="952" y="174"/>
                  <a:pt x="944" y="200"/>
                  <a:pt x="947" y="218"/>
                </a:cubicBezTo>
                <a:cubicBezTo>
                  <a:pt x="961" y="192"/>
                  <a:pt x="975" y="165"/>
                  <a:pt x="982" y="140"/>
                </a:cubicBezTo>
                <a:close/>
                <a:moveTo>
                  <a:pt x="842" y="175"/>
                </a:moveTo>
                <a:cubicBezTo>
                  <a:pt x="832" y="171"/>
                  <a:pt x="822" y="160"/>
                  <a:pt x="809" y="155"/>
                </a:cubicBezTo>
                <a:cubicBezTo>
                  <a:pt x="777" y="143"/>
                  <a:pt x="727" y="150"/>
                  <a:pt x="718" y="175"/>
                </a:cubicBezTo>
                <a:cubicBezTo>
                  <a:pt x="720" y="182"/>
                  <a:pt x="721" y="191"/>
                  <a:pt x="727" y="197"/>
                </a:cubicBezTo>
                <a:cubicBezTo>
                  <a:pt x="748" y="212"/>
                  <a:pt x="771" y="197"/>
                  <a:pt x="793" y="196"/>
                </a:cubicBezTo>
                <a:cubicBezTo>
                  <a:pt x="806" y="195"/>
                  <a:pt x="822" y="197"/>
                  <a:pt x="834" y="200"/>
                </a:cubicBezTo>
                <a:cubicBezTo>
                  <a:pt x="844" y="202"/>
                  <a:pt x="854" y="210"/>
                  <a:pt x="865" y="208"/>
                </a:cubicBezTo>
                <a:cubicBezTo>
                  <a:pt x="863" y="199"/>
                  <a:pt x="841" y="187"/>
                  <a:pt x="842" y="175"/>
                </a:cubicBezTo>
                <a:close/>
                <a:moveTo>
                  <a:pt x="893" y="282"/>
                </a:moveTo>
                <a:cubicBezTo>
                  <a:pt x="854" y="285"/>
                  <a:pt x="838" y="330"/>
                  <a:pt x="796" y="314"/>
                </a:cubicBezTo>
                <a:cubicBezTo>
                  <a:pt x="796" y="315"/>
                  <a:pt x="796" y="316"/>
                  <a:pt x="795" y="316"/>
                </a:cubicBezTo>
                <a:cubicBezTo>
                  <a:pt x="793" y="313"/>
                  <a:pt x="787" y="314"/>
                  <a:pt x="785" y="310"/>
                </a:cubicBezTo>
                <a:cubicBezTo>
                  <a:pt x="785" y="310"/>
                  <a:pt x="784" y="309"/>
                  <a:pt x="784" y="310"/>
                </a:cubicBezTo>
                <a:cubicBezTo>
                  <a:pt x="782" y="309"/>
                  <a:pt x="765" y="300"/>
                  <a:pt x="765" y="294"/>
                </a:cubicBezTo>
                <a:cubicBezTo>
                  <a:pt x="754" y="296"/>
                  <a:pt x="746" y="290"/>
                  <a:pt x="738" y="291"/>
                </a:cubicBezTo>
                <a:cubicBezTo>
                  <a:pt x="736" y="289"/>
                  <a:pt x="731" y="283"/>
                  <a:pt x="726" y="284"/>
                </a:cubicBezTo>
                <a:cubicBezTo>
                  <a:pt x="725" y="280"/>
                  <a:pt x="722" y="278"/>
                  <a:pt x="717" y="274"/>
                </a:cubicBezTo>
                <a:cubicBezTo>
                  <a:pt x="716" y="266"/>
                  <a:pt x="717" y="265"/>
                  <a:pt x="716" y="260"/>
                </a:cubicBezTo>
                <a:cubicBezTo>
                  <a:pt x="723" y="262"/>
                  <a:pt x="719" y="253"/>
                  <a:pt x="721" y="251"/>
                </a:cubicBezTo>
                <a:cubicBezTo>
                  <a:pt x="719" y="250"/>
                  <a:pt x="719" y="252"/>
                  <a:pt x="718" y="253"/>
                </a:cubicBezTo>
                <a:cubicBezTo>
                  <a:pt x="719" y="251"/>
                  <a:pt x="717" y="251"/>
                  <a:pt x="717" y="249"/>
                </a:cubicBezTo>
                <a:cubicBezTo>
                  <a:pt x="719" y="249"/>
                  <a:pt x="718" y="250"/>
                  <a:pt x="719" y="251"/>
                </a:cubicBezTo>
                <a:cubicBezTo>
                  <a:pt x="719" y="248"/>
                  <a:pt x="716" y="247"/>
                  <a:pt x="715" y="244"/>
                </a:cubicBezTo>
                <a:cubicBezTo>
                  <a:pt x="714" y="246"/>
                  <a:pt x="718" y="248"/>
                  <a:pt x="715" y="249"/>
                </a:cubicBezTo>
                <a:cubicBezTo>
                  <a:pt x="714" y="242"/>
                  <a:pt x="717" y="236"/>
                  <a:pt x="717" y="230"/>
                </a:cubicBezTo>
                <a:cubicBezTo>
                  <a:pt x="718" y="231"/>
                  <a:pt x="717" y="232"/>
                  <a:pt x="718" y="232"/>
                </a:cubicBezTo>
                <a:cubicBezTo>
                  <a:pt x="716" y="220"/>
                  <a:pt x="702" y="215"/>
                  <a:pt x="702" y="205"/>
                </a:cubicBezTo>
                <a:cubicBezTo>
                  <a:pt x="695" y="203"/>
                  <a:pt x="695" y="197"/>
                  <a:pt x="698" y="192"/>
                </a:cubicBezTo>
                <a:cubicBezTo>
                  <a:pt x="692" y="190"/>
                  <a:pt x="697" y="186"/>
                  <a:pt x="694" y="182"/>
                </a:cubicBezTo>
                <a:cubicBezTo>
                  <a:pt x="674" y="195"/>
                  <a:pt x="664" y="217"/>
                  <a:pt x="656" y="241"/>
                </a:cubicBezTo>
                <a:cubicBezTo>
                  <a:pt x="646" y="263"/>
                  <a:pt x="637" y="286"/>
                  <a:pt x="619" y="300"/>
                </a:cubicBezTo>
                <a:cubicBezTo>
                  <a:pt x="615" y="303"/>
                  <a:pt x="609" y="304"/>
                  <a:pt x="607" y="310"/>
                </a:cubicBezTo>
                <a:cubicBezTo>
                  <a:pt x="611" y="316"/>
                  <a:pt x="618" y="318"/>
                  <a:pt x="623" y="324"/>
                </a:cubicBezTo>
                <a:cubicBezTo>
                  <a:pt x="629" y="331"/>
                  <a:pt x="630" y="343"/>
                  <a:pt x="634" y="353"/>
                </a:cubicBezTo>
                <a:cubicBezTo>
                  <a:pt x="661" y="349"/>
                  <a:pt x="685" y="342"/>
                  <a:pt x="712" y="346"/>
                </a:cubicBezTo>
                <a:cubicBezTo>
                  <a:pt x="768" y="353"/>
                  <a:pt x="807" y="396"/>
                  <a:pt x="857" y="389"/>
                </a:cubicBezTo>
                <a:cubicBezTo>
                  <a:pt x="840" y="377"/>
                  <a:pt x="835" y="355"/>
                  <a:pt x="836" y="334"/>
                </a:cubicBezTo>
                <a:cubicBezTo>
                  <a:pt x="838" y="330"/>
                  <a:pt x="843" y="330"/>
                  <a:pt x="842" y="325"/>
                </a:cubicBezTo>
                <a:cubicBezTo>
                  <a:pt x="859" y="306"/>
                  <a:pt x="898" y="297"/>
                  <a:pt x="922" y="297"/>
                </a:cubicBezTo>
                <a:cubicBezTo>
                  <a:pt x="919" y="285"/>
                  <a:pt x="904" y="281"/>
                  <a:pt x="893" y="282"/>
                </a:cubicBezTo>
                <a:close/>
                <a:moveTo>
                  <a:pt x="780" y="215"/>
                </a:moveTo>
                <a:cubicBezTo>
                  <a:pt x="760" y="219"/>
                  <a:pt x="733" y="239"/>
                  <a:pt x="735" y="253"/>
                </a:cubicBezTo>
                <a:cubicBezTo>
                  <a:pt x="736" y="258"/>
                  <a:pt x="744" y="265"/>
                  <a:pt x="747" y="266"/>
                </a:cubicBezTo>
                <a:cubicBezTo>
                  <a:pt x="764" y="272"/>
                  <a:pt x="773" y="256"/>
                  <a:pt x="781" y="256"/>
                </a:cubicBezTo>
                <a:cubicBezTo>
                  <a:pt x="793" y="236"/>
                  <a:pt x="826" y="236"/>
                  <a:pt x="851" y="229"/>
                </a:cubicBezTo>
                <a:cubicBezTo>
                  <a:pt x="829" y="221"/>
                  <a:pt x="810" y="210"/>
                  <a:pt x="780" y="215"/>
                </a:cubicBezTo>
                <a:close/>
                <a:moveTo>
                  <a:pt x="1039" y="262"/>
                </a:moveTo>
                <a:cubicBezTo>
                  <a:pt x="1039" y="256"/>
                  <a:pt x="1042" y="252"/>
                  <a:pt x="1040" y="244"/>
                </a:cubicBezTo>
                <a:cubicBezTo>
                  <a:pt x="1034" y="221"/>
                  <a:pt x="1003" y="238"/>
                  <a:pt x="990" y="248"/>
                </a:cubicBezTo>
                <a:cubicBezTo>
                  <a:pt x="968" y="273"/>
                  <a:pt x="968" y="326"/>
                  <a:pt x="996" y="342"/>
                </a:cubicBezTo>
                <a:cubicBezTo>
                  <a:pt x="1001" y="309"/>
                  <a:pt x="1025" y="288"/>
                  <a:pt x="1039" y="262"/>
                </a:cubicBezTo>
                <a:close/>
                <a:moveTo>
                  <a:pt x="793" y="269"/>
                </a:moveTo>
                <a:cubicBezTo>
                  <a:pt x="791" y="279"/>
                  <a:pt x="795" y="288"/>
                  <a:pt x="800" y="293"/>
                </a:cubicBezTo>
                <a:cubicBezTo>
                  <a:pt x="824" y="298"/>
                  <a:pt x="832" y="286"/>
                  <a:pt x="845" y="276"/>
                </a:cubicBezTo>
                <a:cubicBezTo>
                  <a:pt x="857" y="267"/>
                  <a:pt x="867" y="263"/>
                  <a:pt x="879" y="256"/>
                </a:cubicBezTo>
                <a:cubicBezTo>
                  <a:pt x="851" y="245"/>
                  <a:pt x="808" y="251"/>
                  <a:pt x="793" y="269"/>
                </a:cubicBezTo>
                <a:close/>
                <a:moveTo>
                  <a:pt x="1663" y="411"/>
                </a:moveTo>
                <a:cubicBezTo>
                  <a:pt x="1675" y="426"/>
                  <a:pt x="1697" y="430"/>
                  <a:pt x="1712" y="442"/>
                </a:cubicBezTo>
                <a:cubicBezTo>
                  <a:pt x="1681" y="438"/>
                  <a:pt x="1659" y="426"/>
                  <a:pt x="1634" y="416"/>
                </a:cubicBezTo>
                <a:cubicBezTo>
                  <a:pt x="1645" y="434"/>
                  <a:pt x="1670" y="449"/>
                  <a:pt x="1691" y="455"/>
                </a:cubicBezTo>
                <a:cubicBezTo>
                  <a:pt x="1743" y="470"/>
                  <a:pt x="1775" y="433"/>
                  <a:pt x="1816" y="426"/>
                </a:cubicBezTo>
                <a:cubicBezTo>
                  <a:pt x="1845" y="420"/>
                  <a:pt x="1866" y="433"/>
                  <a:pt x="1887" y="443"/>
                </a:cubicBezTo>
                <a:cubicBezTo>
                  <a:pt x="1892" y="417"/>
                  <a:pt x="1884" y="388"/>
                  <a:pt x="1873" y="373"/>
                </a:cubicBezTo>
                <a:cubicBezTo>
                  <a:pt x="1869" y="367"/>
                  <a:pt x="1856" y="355"/>
                  <a:pt x="1856" y="349"/>
                </a:cubicBezTo>
                <a:cubicBezTo>
                  <a:pt x="1852" y="324"/>
                  <a:pt x="1847" y="303"/>
                  <a:pt x="1833" y="292"/>
                </a:cubicBezTo>
                <a:cubicBezTo>
                  <a:pt x="1821" y="283"/>
                  <a:pt x="1805" y="279"/>
                  <a:pt x="1788" y="279"/>
                </a:cubicBezTo>
                <a:cubicBezTo>
                  <a:pt x="1786" y="279"/>
                  <a:pt x="1779" y="276"/>
                  <a:pt x="1779" y="276"/>
                </a:cubicBezTo>
                <a:cubicBezTo>
                  <a:pt x="1760" y="265"/>
                  <a:pt x="1747" y="251"/>
                  <a:pt x="1719" y="253"/>
                </a:cubicBezTo>
                <a:cubicBezTo>
                  <a:pt x="1714" y="253"/>
                  <a:pt x="1709" y="257"/>
                  <a:pt x="1701" y="257"/>
                </a:cubicBezTo>
                <a:cubicBezTo>
                  <a:pt x="1695" y="257"/>
                  <a:pt x="1688" y="254"/>
                  <a:pt x="1682" y="254"/>
                </a:cubicBezTo>
                <a:cubicBezTo>
                  <a:pt x="1663" y="252"/>
                  <a:pt x="1637" y="253"/>
                  <a:pt x="1620" y="256"/>
                </a:cubicBezTo>
                <a:cubicBezTo>
                  <a:pt x="1608" y="258"/>
                  <a:pt x="1598" y="265"/>
                  <a:pt x="1586" y="267"/>
                </a:cubicBezTo>
                <a:cubicBezTo>
                  <a:pt x="1574" y="276"/>
                  <a:pt x="1562" y="284"/>
                  <a:pt x="1549" y="292"/>
                </a:cubicBezTo>
                <a:cubicBezTo>
                  <a:pt x="1546" y="300"/>
                  <a:pt x="1532" y="304"/>
                  <a:pt x="1537" y="314"/>
                </a:cubicBezTo>
                <a:cubicBezTo>
                  <a:pt x="1560" y="305"/>
                  <a:pt x="1576" y="284"/>
                  <a:pt x="1596" y="273"/>
                </a:cubicBezTo>
                <a:cubicBezTo>
                  <a:pt x="1599" y="271"/>
                  <a:pt x="1603" y="268"/>
                  <a:pt x="1608" y="269"/>
                </a:cubicBezTo>
                <a:cubicBezTo>
                  <a:pt x="1595" y="287"/>
                  <a:pt x="1576" y="299"/>
                  <a:pt x="1564" y="316"/>
                </a:cubicBezTo>
                <a:cubicBezTo>
                  <a:pt x="1594" y="308"/>
                  <a:pt x="1617" y="284"/>
                  <a:pt x="1645" y="268"/>
                </a:cubicBezTo>
                <a:cubicBezTo>
                  <a:pt x="1629" y="291"/>
                  <a:pt x="1605" y="305"/>
                  <a:pt x="1585" y="323"/>
                </a:cubicBezTo>
                <a:cubicBezTo>
                  <a:pt x="1591" y="325"/>
                  <a:pt x="1596" y="319"/>
                  <a:pt x="1601" y="316"/>
                </a:cubicBezTo>
                <a:cubicBezTo>
                  <a:pt x="1627" y="302"/>
                  <a:pt x="1652" y="285"/>
                  <a:pt x="1674" y="273"/>
                </a:cubicBezTo>
                <a:cubicBezTo>
                  <a:pt x="1662" y="288"/>
                  <a:pt x="1642" y="302"/>
                  <a:pt x="1626" y="314"/>
                </a:cubicBezTo>
                <a:cubicBezTo>
                  <a:pt x="1624" y="316"/>
                  <a:pt x="1616" y="323"/>
                  <a:pt x="1619" y="326"/>
                </a:cubicBezTo>
                <a:cubicBezTo>
                  <a:pt x="1618" y="321"/>
                  <a:pt x="1623" y="325"/>
                  <a:pt x="1626" y="325"/>
                </a:cubicBezTo>
                <a:cubicBezTo>
                  <a:pt x="1640" y="316"/>
                  <a:pt x="1655" y="309"/>
                  <a:pt x="1669" y="302"/>
                </a:cubicBezTo>
                <a:cubicBezTo>
                  <a:pt x="1677" y="298"/>
                  <a:pt x="1686" y="290"/>
                  <a:pt x="1694" y="292"/>
                </a:cubicBezTo>
                <a:cubicBezTo>
                  <a:pt x="1684" y="304"/>
                  <a:pt x="1669" y="311"/>
                  <a:pt x="1659" y="322"/>
                </a:cubicBezTo>
                <a:cubicBezTo>
                  <a:pt x="1683" y="316"/>
                  <a:pt x="1710" y="292"/>
                  <a:pt x="1736" y="285"/>
                </a:cubicBezTo>
                <a:cubicBezTo>
                  <a:pt x="1722" y="300"/>
                  <a:pt x="1701" y="308"/>
                  <a:pt x="1688" y="324"/>
                </a:cubicBezTo>
                <a:cubicBezTo>
                  <a:pt x="1717" y="319"/>
                  <a:pt x="1741" y="302"/>
                  <a:pt x="1769" y="293"/>
                </a:cubicBezTo>
                <a:cubicBezTo>
                  <a:pt x="1749" y="310"/>
                  <a:pt x="1723" y="320"/>
                  <a:pt x="1701" y="335"/>
                </a:cubicBezTo>
                <a:cubicBezTo>
                  <a:pt x="1737" y="330"/>
                  <a:pt x="1771" y="313"/>
                  <a:pt x="1803" y="305"/>
                </a:cubicBezTo>
                <a:cubicBezTo>
                  <a:pt x="1776" y="321"/>
                  <a:pt x="1746" y="334"/>
                  <a:pt x="1717" y="349"/>
                </a:cubicBezTo>
                <a:cubicBezTo>
                  <a:pt x="1742" y="354"/>
                  <a:pt x="1775" y="344"/>
                  <a:pt x="1807" y="346"/>
                </a:cubicBezTo>
                <a:cubicBezTo>
                  <a:pt x="1785" y="354"/>
                  <a:pt x="1755" y="355"/>
                  <a:pt x="1735" y="364"/>
                </a:cubicBezTo>
                <a:cubicBezTo>
                  <a:pt x="1759" y="368"/>
                  <a:pt x="1787" y="367"/>
                  <a:pt x="1811" y="369"/>
                </a:cubicBezTo>
                <a:cubicBezTo>
                  <a:pt x="1787" y="374"/>
                  <a:pt x="1758" y="374"/>
                  <a:pt x="1737" y="376"/>
                </a:cubicBezTo>
                <a:cubicBezTo>
                  <a:pt x="1755" y="388"/>
                  <a:pt x="1790" y="385"/>
                  <a:pt x="1815" y="391"/>
                </a:cubicBezTo>
                <a:cubicBezTo>
                  <a:pt x="1785" y="396"/>
                  <a:pt x="1747" y="388"/>
                  <a:pt x="1722" y="390"/>
                </a:cubicBezTo>
                <a:cubicBezTo>
                  <a:pt x="1744" y="403"/>
                  <a:pt x="1780" y="407"/>
                  <a:pt x="1806" y="412"/>
                </a:cubicBezTo>
                <a:cubicBezTo>
                  <a:pt x="1766" y="414"/>
                  <a:pt x="1726" y="406"/>
                  <a:pt x="1690" y="400"/>
                </a:cubicBezTo>
                <a:cubicBezTo>
                  <a:pt x="1703" y="421"/>
                  <a:pt x="1737" y="420"/>
                  <a:pt x="1757" y="435"/>
                </a:cubicBezTo>
                <a:cubicBezTo>
                  <a:pt x="1722" y="432"/>
                  <a:pt x="1689" y="420"/>
                  <a:pt x="1663" y="411"/>
                </a:cubicBezTo>
                <a:close/>
                <a:moveTo>
                  <a:pt x="418" y="296"/>
                </a:moveTo>
                <a:cubicBezTo>
                  <a:pt x="411" y="297"/>
                  <a:pt x="406" y="307"/>
                  <a:pt x="408" y="315"/>
                </a:cubicBezTo>
                <a:cubicBezTo>
                  <a:pt x="416" y="316"/>
                  <a:pt x="419" y="313"/>
                  <a:pt x="424" y="311"/>
                </a:cubicBezTo>
                <a:cubicBezTo>
                  <a:pt x="421" y="304"/>
                  <a:pt x="423" y="302"/>
                  <a:pt x="418" y="296"/>
                </a:cubicBezTo>
                <a:close/>
                <a:moveTo>
                  <a:pt x="1155" y="302"/>
                </a:moveTo>
                <a:cubicBezTo>
                  <a:pt x="1151" y="297"/>
                  <a:pt x="1137" y="298"/>
                  <a:pt x="1136" y="305"/>
                </a:cubicBezTo>
                <a:cubicBezTo>
                  <a:pt x="1140" y="308"/>
                  <a:pt x="1140" y="314"/>
                  <a:pt x="1144" y="316"/>
                </a:cubicBezTo>
                <a:cubicBezTo>
                  <a:pt x="1155" y="315"/>
                  <a:pt x="1155" y="308"/>
                  <a:pt x="1155" y="302"/>
                </a:cubicBezTo>
                <a:close/>
                <a:moveTo>
                  <a:pt x="860" y="339"/>
                </a:moveTo>
                <a:cubicBezTo>
                  <a:pt x="862" y="346"/>
                  <a:pt x="861" y="348"/>
                  <a:pt x="860" y="355"/>
                </a:cubicBezTo>
                <a:cubicBezTo>
                  <a:pt x="875" y="396"/>
                  <a:pt x="929" y="358"/>
                  <a:pt x="959" y="358"/>
                </a:cubicBezTo>
                <a:cubicBezTo>
                  <a:pt x="949" y="319"/>
                  <a:pt x="885" y="300"/>
                  <a:pt x="860" y="339"/>
                </a:cubicBezTo>
                <a:close/>
                <a:moveTo>
                  <a:pt x="326" y="343"/>
                </a:moveTo>
                <a:cubicBezTo>
                  <a:pt x="319" y="334"/>
                  <a:pt x="305" y="342"/>
                  <a:pt x="306" y="353"/>
                </a:cubicBezTo>
                <a:cubicBezTo>
                  <a:pt x="311" y="364"/>
                  <a:pt x="329" y="360"/>
                  <a:pt x="326" y="343"/>
                </a:cubicBezTo>
                <a:close/>
                <a:moveTo>
                  <a:pt x="1013" y="442"/>
                </a:moveTo>
                <a:cubicBezTo>
                  <a:pt x="1031" y="442"/>
                  <a:pt x="1051" y="436"/>
                  <a:pt x="1063" y="423"/>
                </a:cubicBezTo>
                <a:cubicBezTo>
                  <a:pt x="1065" y="420"/>
                  <a:pt x="1067" y="415"/>
                  <a:pt x="1069" y="411"/>
                </a:cubicBezTo>
                <a:cubicBezTo>
                  <a:pt x="1072" y="408"/>
                  <a:pt x="1077" y="406"/>
                  <a:pt x="1079" y="403"/>
                </a:cubicBezTo>
                <a:cubicBezTo>
                  <a:pt x="1089" y="386"/>
                  <a:pt x="1094" y="354"/>
                  <a:pt x="1086" y="339"/>
                </a:cubicBezTo>
                <a:cubicBezTo>
                  <a:pt x="1074" y="386"/>
                  <a:pt x="1056" y="427"/>
                  <a:pt x="1013" y="442"/>
                </a:cubicBezTo>
                <a:close/>
                <a:moveTo>
                  <a:pt x="1033" y="385"/>
                </a:moveTo>
                <a:cubicBezTo>
                  <a:pt x="1020" y="400"/>
                  <a:pt x="1003" y="408"/>
                  <a:pt x="985" y="418"/>
                </a:cubicBezTo>
                <a:cubicBezTo>
                  <a:pt x="1002" y="422"/>
                  <a:pt x="1013" y="414"/>
                  <a:pt x="1025" y="409"/>
                </a:cubicBezTo>
                <a:cubicBezTo>
                  <a:pt x="1038" y="390"/>
                  <a:pt x="1062" y="369"/>
                  <a:pt x="1057" y="343"/>
                </a:cubicBezTo>
                <a:cubicBezTo>
                  <a:pt x="1050" y="358"/>
                  <a:pt x="1043" y="373"/>
                  <a:pt x="1033" y="385"/>
                </a:cubicBezTo>
                <a:close/>
                <a:moveTo>
                  <a:pt x="1145" y="367"/>
                </a:moveTo>
                <a:cubicBezTo>
                  <a:pt x="1163" y="367"/>
                  <a:pt x="1150" y="334"/>
                  <a:pt x="1136" y="354"/>
                </a:cubicBezTo>
                <a:cubicBezTo>
                  <a:pt x="1136" y="362"/>
                  <a:pt x="1139" y="368"/>
                  <a:pt x="1145" y="367"/>
                </a:cubicBezTo>
                <a:close/>
                <a:moveTo>
                  <a:pt x="852" y="782"/>
                </a:moveTo>
                <a:cubicBezTo>
                  <a:pt x="855" y="777"/>
                  <a:pt x="861" y="772"/>
                  <a:pt x="865" y="767"/>
                </a:cubicBezTo>
                <a:cubicBezTo>
                  <a:pt x="867" y="765"/>
                  <a:pt x="867" y="760"/>
                  <a:pt x="869" y="758"/>
                </a:cubicBezTo>
                <a:cubicBezTo>
                  <a:pt x="873" y="754"/>
                  <a:pt x="877" y="755"/>
                  <a:pt x="880" y="752"/>
                </a:cubicBezTo>
                <a:cubicBezTo>
                  <a:pt x="886" y="744"/>
                  <a:pt x="881" y="734"/>
                  <a:pt x="879" y="727"/>
                </a:cubicBezTo>
                <a:cubicBezTo>
                  <a:pt x="877" y="718"/>
                  <a:pt x="875" y="713"/>
                  <a:pt x="872" y="704"/>
                </a:cubicBezTo>
                <a:cubicBezTo>
                  <a:pt x="872" y="702"/>
                  <a:pt x="874" y="701"/>
                  <a:pt x="874" y="700"/>
                </a:cubicBezTo>
                <a:cubicBezTo>
                  <a:pt x="873" y="699"/>
                  <a:pt x="871" y="699"/>
                  <a:pt x="870" y="698"/>
                </a:cubicBezTo>
                <a:cubicBezTo>
                  <a:pt x="870" y="696"/>
                  <a:pt x="872" y="694"/>
                  <a:pt x="871" y="692"/>
                </a:cubicBezTo>
                <a:cubicBezTo>
                  <a:pt x="870" y="685"/>
                  <a:pt x="870" y="688"/>
                  <a:pt x="869" y="684"/>
                </a:cubicBezTo>
                <a:cubicBezTo>
                  <a:pt x="868" y="666"/>
                  <a:pt x="868" y="649"/>
                  <a:pt x="866" y="629"/>
                </a:cubicBezTo>
                <a:cubicBezTo>
                  <a:pt x="864" y="606"/>
                  <a:pt x="857" y="589"/>
                  <a:pt x="858" y="559"/>
                </a:cubicBezTo>
                <a:cubicBezTo>
                  <a:pt x="859" y="542"/>
                  <a:pt x="859" y="524"/>
                  <a:pt x="861" y="509"/>
                </a:cubicBezTo>
                <a:cubicBezTo>
                  <a:pt x="865" y="479"/>
                  <a:pt x="877" y="451"/>
                  <a:pt x="875" y="425"/>
                </a:cubicBezTo>
                <a:cubicBezTo>
                  <a:pt x="819" y="426"/>
                  <a:pt x="782" y="401"/>
                  <a:pt x="745" y="379"/>
                </a:cubicBezTo>
                <a:cubicBezTo>
                  <a:pt x="714" y="360"/>
                  <a:pt x="674" y="360"/>
                  <a:pt x="636" y="375"/>
                </a:cubicBezTo>
                <a:cubicBezTo>
                  <a:pt x="645" y="385"/>
                  <a:pt x="660" y="386"/>
                  <a:pt x="671" y="393"/>
                </a:cubicBezTo>
                <a:cubicBezTo>
                  <a:pt x="703" y="414"/>
                  <a:pt x="722" y="470"/>
                  <a:pt x="696" y="505"/>
                </a:cubicBezTo>
                <a:cubicBezTo>
                  <a:pt x="688" y="515"/>
                  <a:pt x="675" y="521"/>
                  <a:pt x="667" y="532"/>
                </a:cubicBezTo>
                <a:cubicBezTo>
                  <a:pt x="693" y="552"/>
                  <a:pt x="712" y="576"/>
                  <a:pt x="710" y="613"/>
                </a:cubicBezTo>
                <a:cubicBezTo>
                  <a:pt x="710" y="621"/>
                  <a:pt x="705" y="631"/>
                  <a:pt x="706" y="639"/>
                </a:cubicBezTo>
                <a:cubicBezTo>
                  <a:pt x="707" y="644"/>
                  <a:pt x="716" y="653"/>
                  <a:pt x="722" y="659"/>
                </a:cubicBezTo>
                <a:cubicBezTo>
                  <a:pt x="742" y="678"/>
                  <a:pt x="759" y="699"/>
                  <a:pt x="775" y="717"/>
                </a:cubicBezTo>
                <a:cubicBezTo>
                  <a:pt x="798" y="745"/>
                  <a:pt x="819" y="772"/>
                  <a:pt x="841" y="799"/>
                </a:cubicBezTo>
                <a:cubicBezTo>
                  <a:pt x="846" y="795"/>
                  <a:pt x="848" y="788"/>
                  <a:pt x="852" y="782"/>
                </a:cubicBezTo>
                <a:close/>
                <a:moveTo>
                  <a:pt x="543" y="385"/>
                </a:moveTo>
                <a:cubicBezTo>
                  <a:pt x="547" y="386"/>
                  <a:pt x="549" y="388"/>
                  <a:pt x="553" y="389"/>
                </a:cubicBezTo>
                <a:cubicBezTo>
                  <a:pt x="558" y="386"/>
                  <a:pt x="558" y="382"/>
                  <a:pt x="560" y="377"/>
                </a:cubicBezTo>
                <a:cubicBezTo>
                  <a:pt x="557" y="367"/>
                  <a:pt x="542" y="373"/>
                  <a:pt x="543" y="385"/>
                </a:cubicBezTo>
                <a:close/>
                <a:moveTo>
                  <a:pt x="375" y="386"/>
                </a:moveTo>
                <a:cubicBezTo>
                  <a:pt x="377" y="387"/>
                  <a:pt x="383" y="390"/>
                  <a:pt x="385" y="387"/>
                </a:cubicBezTo>
                <a:cubicBezTo>
                  <a:pt x="383" y="386"/>
                  <a:pt x="387" y="382"/>
                  <a:pt x="387" y="380"/>
                </a:cubicBezTo>
                <a:cubicBezTo>
                  <a:pt x="382" y="381"/>
                  <a:pt x="382" y="377"/>
                  <a:pt x="378" y="377"/>
                </a:cubicBezTo>
                <a:cubicBezTo>
                  <a:pt x="377" y="380"/>
                  <a:pt x="376" y="383"/>
                  <a:pt x="375" y="386"/>
                </a:cubicBezTo>
                <a:close/>
                <a:moveTo>
                  <a:pt x="440" y="407"/>
                </a:moveTo>
                <a:cubicBezTo>
                  <a:pt x="443" y="410"/>
                  <a:pt x="449" y="413"/>
                  <a:pt x="455" y="410"/>
                </a:cubicBezTo>
                <a:cubicBezTo>
                  <a:pt x="459" y="407"/>
                  <a:pt x="459" y="396"/>
                  <a:pt x="456" y="391"/>
                </a:cubicBezTo>
                <a:cubicBezTo>
                  <a:pt x="446" y="389"/>
                  <a:pt x="439" y="396"/>
                  <a:pt x="440" y="407"/>
                </a:cubicBezTo>
                <a:close/>
                <a:moveTo>
                  <a:pt x="282" y="603"/>
                </a:moveTo>
                <a:cubicBezTo>
                  <a:pt x="282" y="603"/>
                  <a:pt x="282" y="604"/>
                  <a:pt x="281" y="604"/>
                </a:cubicBezTo>
                <a:cubicBezTo>
                  <a:pt x="281" y="602"/>
                  <a:pt x="280" y="601"/>
                  <a:pt x="280" y="601"/>
                </a:cubicBezTo>
                <a:cubicBezTo>
                  <a:pt x="285" y="598"/>
                  <a:pt x="285" y="597"/>
                  <a:pt x="288" y="592"/>
                </a:cubicBezTo>
                <a:cubicBezTo>
                  <a:pt x="286" y="590"/>
                  <a:pt x="287" y="595"/>
                  <a:pt x="283" y="593"/>
                </a:cubicBezTo>
                <a:cubicBezTo>
                  <a:pt x="283" y="590"/>
                  <a:pt x="286" y="589"/>
                  <a:pt x="287" y="589"/>
                </a:cubicBezTo>
                <a:cubicBezTo>
                  <a:pt x="283" y="589"/>
                  <a:pt x="285" y="583"/>
                  <a:pt x="285" y="581"/>
                </a:cubicBezTo>
                <a:cubicBezTo>
                  <a:pt x="286" y="583"/>
                  <a:pt x="291" y="580"/>
                  <a:pt x="288" y="580"/>
                </a:cubicBezTo>
                <a:cubicBezTo>
                  <a:pt x="287" y="580"/>
                  <a:pt x="287" y="581"/>
                  <a:pt x="286" y="581"/>
                </a:cubicBezTo>
                <a:cubicBezTo>
                  <a:pt x="286" y="570"/>
                  <a:pt x="286" y="561"/>
                  <a:pt x="285" y="551"/>
                </a:cubicBezTo>
                <a:cubicBezTo>
                  <a:pt x="288" y="553"/>
                  <a:pt x="289" y="548"/>
                  <a:pt x="291" y="547"/>
                </a:cubicBezTo>
                <a:cubicBezTo>
                  <a:pt x="287" y="549"/>
                  <a:pt x="289" y="544"/>
                  <a:pt x="286" y="547"/>
                </a:cubicBezTo>
                <a:cubicBezTo>
                  <a:pt x="294" y="509"/>
                  <a:pt x="310" y="466"/>
                  <a:pt x="328" y="425"/>
                </a:cubicBezTo>
                <a:cubicBezTo>
                  <a:pt x="306" y="416"/>
                  <a:pt x="280" y="411"/>
                  <a:pt x="267" y="393"/>
                </a:cubicBezTo>
                <a:cubicBezTo>
                  <a:pt x="256" y="403"/>
                  <a:pt x="256" y="421"/>
                  <a:pt x="251" y="437"/>
                </a:cubicBezTo>
                <a:cubicBezTo>
                  <a:pt x="248" y="447"/>
                  <a:pt x="244" y="455"/>
                  <a:pt x="242" y="465"/>
                </a:cubicBezTo>
                <a:cubicBezTo>
                  <a:pt x="232" y="530"/>
                  <a:pt x="250" y="599"/>
                  <a:pt x="279" y="637"/>
                </a:cubicBezTo>
                <a:cubicBezTo>
                  <a:pt x="280" y="629"/>
                  <a:pt x="280" y="612"/>
                  <a:pt x="282" y="603"/>
                </a:cubicBezTo>
                <a:close/>
                <a:moveTo>
                  <a:pt x="1139" y="419"/>
                </a:moveTo>
                <a:cubicBezTo>
                  <a:pt x="1144" y="413"/>
                  <a:pt x="1141" y="408"/>
                  <a:pt x="1139" y="402"/>
                </a:cubicBezTo>
                <a:cubicBezTo>
                  <a:pt x="1124" y="398"/>
                  <a:pt x="1124" y="424"/>
                  <a:pt x="1139" y="419"/>
                </a:cubicBezTo>
                <a:close/>
                <a:moveTo>
                  <a:pt x="303" y="593"/>
                </a:moveTo>
                <a:cubicBezTo>
                  <a:pt x="301" y="612"/>
                  <a:pt x="300" y="642"/>
                  <a:pt x="308" y="658"/>
                </a:cubicBezTo>
                <a:cubicBezTo>
                  <a:pt x="310" y="655"/>
                  <a:pt x="315" y="653"/>
                  <a:pt x="314" y="648"/>
                </a:cubicBezTo>
                <a:cubicBezTo>
                  <a:pt x="322" y="645"/>
                  <a:pt x="325" y="637"/>
                  <a:pt x="328" y="632"/>
                </a:cubicBezTo>
                <a:cubicBezTo>
                  <a:pt x="328" y="631"/>
                  <a:pt x="330" y="632"/>
                  <a:pt x="331" y="632"/>
                </a:cubicBezTo>
                <a:cubicBezTo>
                  <a:pt x="331" y="632"/>
                  <a:pt x="333" y="628"/>
                  <a:pt x="334" y="627"/>
                </a:cubicBezTo>
                <a:cubicBezTo>
                  <a:pt x="341" y="619"/>
                  <a:pt x="345" y="613"/>
                  <a:pt x="351" y="604"/>
                </a:cubicBezTo>
                <a:cubicBezTo>
                  <a:pt x="376" y="565"/>
                  <a:pt x="405" y="523"/>
                  <a:pt x="425" y="481"/>
                </a:cubicBezTo>
                <a:cubicBezTo>
                  <a:pt x="406" y="477"/>
                  <a:pt x="390" y="471"/>
                  <a:pt x="380" y="462"/>
                </a:cubicBezTo>
                <a:cubicBezTo>
                  <a:pt x="371" y="454"/>
                  <a:pt x="362" y="444"/>
                  <a:pt x="355" y="435"/>
                </a:cubicBezTo>
                <a:cubicBezTo>
                  <a:pt x="355" y="434"/>
                  <a:pt x="355" y="434"/>
                  <a:pt x="354" y="434"/>
                </a:cubicBezTo>
                <a:cubicBezTo>
                  <a:pt x="327" y="475"/>
                  <a:pt x="309" y="531"/>
                  <a:pt x="303" y="593"/>
                </a:cubicBezTo>
                <a:close/>
                <a:moveTo>
                  <a:pt x="1106" y="447"/>
                </a:moveTo>
                <a:cubicBezTo>
                  <a:pt x="1105" y="430"/>
                  <a:pt x="1078" y="440"/>
                  <a:pt x="1091" y="457"/>
                </a:cubicBezTo>
                <a:cubicBezTo>
                  <a:pt x="1100" y="458"/>
                  <a:pt x="1106" y="452"/>
                  <a:pt x="1106" y="447"/>
                </a:cubicBezTo>
                <a:close/>
                <a:moveTo>
                  <a:pt x="388" y="459"/>
                </a:moveTo>
                <a:cubicBezTo>
                  <a:pt x="392" y="460"/>
                  <a:pt x="396" y="461"/>
                  <a:pt x="401" y="462"/>
                </a:cubicBezTo>
                <a:cubicBezTo>
                  <a:pt x="410" y="456"/>
                  <a:pt x="405" y="451"/>
                  <a:pt x="403" y="442"/>
                </a:cubicBezTo>
                <a:cubicBezTo>
                  <a:pt x="392" y="438"/>
                  <a:pt x="384" y="448"/>
                  <a:pt x="388" y="459"/>
                </a:cubicBezTo>
                <a:close/>
                <a:moveTo>
                  <a:pt x="1861" y="447"/>
                </a:moveTo>
                <a:cubicBezTo>
                  <a:pt x="1824" y="432"/>
                  <a:pt x="1787" y="453"/>
                  <a:pt x="1763" y="464"/>
                </a:cubicBezTo>
                <a:cubicBezTo>
                  <a:pt x="1751" y="470"/>
                  <a:pt x="1740" y="472"/>
                  <a:pt x="1732" y="478"/>
                </a:cubicBezTo>
                <a:cubicBezTo>
                  <a:pt x="1751" y="504"/>
                  <a:pt x="1781" y="531"/>
                  <a:pt x="1797" y="562"/>
                </a:cubicBezTo>
                <a:cubicBezTo>
                  <a:pt x="1803" y="573"/>
                  <a:pt x="1805" y="587"/>
                  <a:pt x="1816" y="594"/>
                </a:cubicBezTo>
                <a:cubicBezTo>
                  <a:pt x="1832" y="543"/>
                  <a:pt x="1857" y="501"/>
                  <a:pt x="1886" y="462"/>
                </a:cubicBezTo>
                <a:cubicBezTo>
                  <a:pt x="1877" y="457"/>
                  <a:pt x="1870" y="450"/>
                  <a:pt x="1861" y="447"/>
                </a:cubicBezTo>
                <a:close/>
                <a:moveTo>
                  <a:pt x="1644" y="550"/>
                </a:moveTo>
                <a:cubicBezTo>
                  <a:pt x="1639" y="564"/>
                  <a:pt x="1624" y="569"/>
                  <a:pt x="1615" y="581"/>
                </a:cubicBezTo>
                <a:cubicBezTo>
                  <a:pt x="1647" y="585"/>
                  <a:pt x="1673" y="564"/>
                  <a:pt x="1676" y="536"/>
                </a:cubicBezTo>
                <a:cubicBezTo>
                  <a:pt x="1679" y="522"/>
                  <a:pt x="1672" y="505"/>
                  <a:pt x="1667" y="497"/>
                </a:cubicBezTo>
                <a:cubicBezTo>
                  <a:pt x="1665" y="492"/>
                  <a:pt x="1663" y="487"/>
                  <a:pt x="1661" y="484"/>
                </a:cubicBezTo>
                <a:cubicBezTo>
                  <a:pt x="1649" y="467"/>
                  <a:pt x="1625" y="459"/>
                  <a:pt x="1603" y="457"/>
                </a:cubicBezTo>
                <a:cubicBezTo>
                  <a:pt x="1622" y="482"/>
                  <a:pt x="1653" y="503"/>
                  <a:pt x="1644" y="550"/>
                </a:cubicBezTo>
                <a:close/>
                <a:moveTo>
                  <a:pt x="1918" y="581"/>
                </a:moveTo>
                <a:cubicBezTo>
                  <a:pt x="1918" y="582"/>
                  <a:pt x="1917" y="582"/>
                  <a:pt x="1916" y="582"/>
                </a:cubicBezTo>
                <a:cubicBezTo>
                  <a:pt x="1915" y="579"/>
                  <a:pt x="1915" y="578"/>
                  <a:pt x="1918" y="580"/>
                </a:cubicBezTo>
                <a:cubicBezTo>
                  <a:pt x="1913" y="573"/>
                  <a:pt x="1915" y="554"/>
                  <a:pt x="1919" y="558"/>
                </a:cubicBezTo>
                <a:cubicBezTo>
                  <a:pt x="1919" y="555"/>
                  <a:pt x="1919" y="549"/>
                  <a:pt x="1921" y="547"/>
                </a:cubicBezTo>
                <a:cubicBezTo>
                  <a:pt x="1923" y="543"/>
                  <a:pt x="1931" y="542"/>
                  <a:pt x="1934" y="540"/>
                </a:cubicBezTo>
                <a:cubicBezTo>
                  <a:pt x="1938" y="538"/>
                  <a:pt x="1940" y="535"/>
                  <a:pt x="1942" y="534"/>
                </a:cubicBezTo>
                <a:cubicBezTo>
                  <a:pt x="1971" y="525"/>
                  <a:pt x="1993" y="553"/>
                  <a:pt x="1996" y="572"/>
                </a:cubicBezTo>
                <a:cubicBezTo>
                  <a:pt x="2012" y="555"/>
                  <a:pt x="2009" y="506"/>
                  <a:pt x="1995" y="487"/>
                </a:cubicBezTo>
                <a:cubicBezTo>
                  <a:pt x="1993" y="485"/>
                  <a:pt x="1989" y="483"/>
                  <a:pt x="1986" y="480"/>
                </a:cubicBezTo>
                <a:cubicBezTo>
                  <a:pt x="1978" y="472"/>
                  <a:pt x="1971" y="463"/>
                  <a:pt x="1958" y="462"/>
                </a:cubicBezTo>
                <a:cubicBezTo>
                  <a:pt x="1955" y="462"/>
                  <a:pt x="1957" y="467"/>
                  <a:pt x="1953" y="466"/>
                </a:cubicBezTo>
                <a:cubicBezTo>
                  <a:pt x="1948" y="467"/>
                  <a:pt x="1944" y="466"/>
                  <a:pt x="1940" y="466"/>
                </a:cubicBezTo>
                <a:cubicBezTo>
                  <a:pt x="1898" y="472"/>
                  <a:pt x="1865" y="526"/>
                  <a:pt x="1851" y="562"/>
                </a:cubicBezTo>
                <a:cubicBezTo>
                  <a:pt x="1836" y="602"/>
                  <a:pt x="1841" y="653"/>
                  <a:pt x="1856" y="691"/>
                </a:cubicBezTo>
                <a:cubicBezTo>
                  <a:pt x="1859" y="700"/>
                  <a:pt x="1868" y="726"/>
                  <a:pt x="1873" y="726"/>
                </a:cubicBezTo>
                <a:cubicBezTo>
                  <a:pt x="1876" y="725"/>
                  <a:pt x="1889" y="693"/>
                  <a:pt x="1890" y="691"/>
                </a:cubicBezTo>
                <a:cubicBezTo>
                  <a:pt x="1906" y="660"/>
                  <a:pt x="1928" y="635"/>
                  <a:pt x="1951" y="616"/>
                </a:cubicBezTo>
                <a:cubicBezTo>
                  <a:pt x="1938" y="607"/>
                  <a:pt x="1919" y="596"/>
                  <a:pt x="1918" y="581"/>
                </a:cubicBezTo>
                <a:close/>
                <a:moveTo>
                  <a:pt x="525" y="475"/>
                </a:moveTo>
                <a:cubicBezTo>
                  <a:pt x="524" y="479"/>
                  <a:pt x="526" y="480"/>
                  <a:pt x="526" y="483"/>
                </a:cubicBezTo>
                <a:cubicBezTo>
                  <a:pt x="542" y="485"/>
                  <a:pt x="546" y="470"/>
                  <a:pt x="536" y="464"/>
                </a:cubicBezTo>
                <a:cubicBezTo>
                  <a:pt x="532" y="467"/>
                  <a:pt x="528" y="471"/>
                  <a:pt x="525" y="475"/>
                </a:cubicBezTo>
                <a:close/>
                <a:moveTo>
                  <a:pt x="1067" y="481"/>
                </a:moveTo>
                <a:cubicBezTo>
                  <a:pt x="1070" y="472"/>
                  <a:pt x="1063" y="467"/>
                  <a:pt x="1057" y="467"/>
                </a:cubicBezTo>
                <a:cubicBezTo>
                  <a:pt x="1032" y="470"/>
                  <a:pt x="1061" y="500"/>
                  <a:pt x="1067" y="481"/>
                </a:cubicBezTo>
                <a:close/>
                <a:moveTo>
                  <a:pt x="629" y="492"/>
                </a:moveTo>
                <a:cubicBezTo>
                  <a:pt x="634" y="492"/>
                  <a:pt x="637" y="485"/>
                  <a:pt x="638" y="478"/>
                </a:cubicBezTo>
                <a:cubicBezTo>
                  <a:pt x="625" y="456"/>
                  <a:pt x="605" y="496"/>
                  <a:pt x="629" y="492"/>
                </a:cubicBezTo>
                <a:close/>
                <a:moveTo>
                  <a:pt x="1004" y="495"/>
                </a:moveTo>
                <a:cubicBezTo>
                  <a:pt x="1006" y="493"/>
                  <a:pt x="1008" y="491"/>
                  <a:pt x="1010" y="489"/>
                </a:cubicBezTo>
                <a:cubicBezTo>
                  <a:pt x="1011" y="484"/>
                  <a:pt x="1008" y="482"/>
                  <a:pt x="1010" y="479"/>
                </a:cubicBezTo>
                <a:cubicBezTo>
                  <a:pt x="996" y="464"/>
                  <a:pt x="983" y="496"/>
                  <a:pt x="1004" y="495"/>
                </a:cubicBezTo>
                <a:close/>
                <a:moveTo>
                  <a:pt x="934" y="494"/>
                </a:moveTo>
                <a:cubicBezTo>
                  <a:pt x="945" y="499"/>
                  <a:pt x="948" y="489"/>
                  <a:pt x="950" y="483"/>
                </a:cubicBezTo>
                <a:cubicBezTo>
                  <a:pt x="943" y="471"/>
                  <a:pt x="927" y="480"/>
                  <a:pt x="934" y="494"/>
                </a:cubicBezTo>
                <a:close/>
                <a:moveTo>
                  <a:pt x="453" y="535"/>
                </a:moveTo>
                <a:cubicBezTo>
                  <a:pt x="448" y="527"/>
                  <a:pt x="440" y="521"/>
                  <a:pt x="437" y="510"/>
                </a:cubicBezTo>
                <a:cubicBezTo>
                  <a:pt x="436" y="510"/>
                  <a:pt x="436" y="509"/>
                  <a:pt x="435" y="509"/>
                </a:cubicBezTo>
                <a:cubicBezTo>
                  <a:pt x="428" y="516"/>
                  <a:pt x="419" y="533"/>
                  <a:pt x="412" y="544"/>
                </a:cubicBezTo>
                <a:cubicBezTo>
                  <a:pt x="394" y="575"/>
                  <a:pt x="376" y="611"/>
                  <a:pt x="357" y="637"/>
                </a:cubicBezTo>
                <a:cubicBezTo>
                  <a:pt x="348" y="649"/>
                  <a:pt x="335" y="662"/>
                  <a:pt x="331" y="676"/>
                </a:cubicBezTo>
                <a:cubicBezTo>
                  <a:pt x="404" y="658"/>
                  <a:pt x="457" y="613"/>
                  <a:pt x="497" y="558"/>
                </a:cubicBezTo>
                <a:cubicBezTo>
                  <a:pt x="484" y="549"/>
                  <a:pt x="465" y="545"/>
                  <a:pt x="453" y="535"/>
                </a:cubicBezTo>
                <a:close/>
                <a:moveTo>
                  <a:pt x="486" y="525"/>
                </a:moveTo>
                <a:cubicBezTo>
                  <a:pt x="487" y="505"/>
                  <a:pt x="454" y="519"/>
                  <a:pt x="469" y="535"/>
                </a:cubicBezTo>
                <a:cubicBezTo>
                  <a:pt x="479" y="536"/>
                  <a:pt x="486" y="531"/>
                  <a:pt x="486" y="525"/>
                </a:cubicBezTo>
                <a:close/>
                <a:moveTo>
                  <a:pt x="570" y="544"/>
                </a:moveTo>
                <a:cubicBezTo>
                  <a:pt x="573" y="556"/>
                  <a:pt x="595" y="551"/>
                  <a:pt x="588" y="536"/>
                </a:cubicBezTo>
                <a:cubicBezTo>
                  <a:pt x="586" y="537"/>
                  <a:pt x="584" y="534"/>
                  <a:pt x="583" y="531"/>
                </a:cubicBezTo>
                <a:cubicBezTo>
                  <a:pt x="574" y="530"/>
                  <a:pt x="569" y="539"/>
                  <a:pt x="570" y="544"/>
                </a:cubicBezTo>
                <a:close/>
                <a:moveTo>
                  <a:pt x="1770" y="610"/>
                </a:moveTo>
                <a:cubicBezTo>
                  <a:pt x="1771" y="597"/>
                  <a:pt x="1765" y="590"/>
                  <a:pt x="1760" y="583"/>
                </a:cubicBezTo>
                <a:cubicBezTo>
                  <a:pt x="1750" y="570"/>
                  <a:pt x="1735" y="557"/>
                  <a:pt x="1720" y="556"/>
                </a:cubicBezTo>
                <a:cubicBezTo>
                  <a:pt x="1729" y="572"/>
                  <a:pt x="1746" y="593"/>
                  <a:pt x="1745" y="616"/>
                </a:cubicBezTo>
                <a:cubicBezTo>
                  <a:pt x="1745" y="631"/>
                  <a:pt x="1736" y="640"/>
                  <a:pt x="1732" y="653"/>
                </a:cubicBezTo>
                <a:cubicBezTo>
                  <a:pt x="1750" y="645"/>
                  <a:pt x="1769" y="632"/>
                  <a:pt x="1770" y="610"/>
                </a:cubicBezTo>
                <a:close/>
                <a:moveTo>
                  <a:pt x="221" y="698"/>
                </a:moveTo>
                <a:cubicBezTo>
                  <a:pt x="221" y="692"/>
                  <a:pt x="219" y="687"/>
                  <a:pt x="218" y="683"/>
                </a:cubicBezTo>
                <a:cubicBezTo>
                  <a:pt x="218" y="684"/>
                  <a:pt x="217" y="685"/>
                  <a:pt x="215" y="685"/>
                </a:cubicBezTo>
                <a:cubicBezTo>
                  <a:pt x="220" y="682"/>
                  <a:pt x="211" y="674"/>
                  <a:pt x="213" y="669"/>
                </a:cubicBezTo>
                <a:cubicBezTo>
                  <a:pt x="210" y="668"/>
                  <a:pt x="208" y="672"/>
                  <a:pt x="207" y="669"/>
                </a:cubicBezTo>
                <a:cubicBezTo>
                  <a:pt x="209" y="668"/>
                  <a:pt x="211" y="668"/>
                  <a:pt x="212" y="666"/>
                </a:cubicBezTo>
                <a:cubicBezTo>
                  <a:pt x="207" y="666"/>
                  <a:pt x="209" y="666"/>
                  <a:pt x="210" y="663"/>
                </a:cubicBezTo>
                <a:cubicBezTo>
                  <a:pt x="203" y="664"/>
                  <a:pt x="206" y="656"/>
                  <a:pt x="204" y="652"/>
                </a:cubicBezTo>
                <a:cubicBezTo>
                  <a:pt x="202" y="651"/>
                  <a:pt x="201" y="653"/>
                  <a:pt x="201" y="652"/>
                </a:cubicBezTo>
                <a:cubicBezTo>
                  <a:pt x="204" y="646"/>
                  <a:pt x="194" y="642"/>
                  <a:pt x="198" y="636"/>
                </a:cubicBezTo>
                <a:cubicBezTo>
                  <a:pt x="190" y="633"/>
                  <a:pt x="193" y="628"/>
                  <a:pt x="190" y="621"/>
                </a:cubicBezTo>
                <a:cubicBezTo>
                  <a:pt x="188" y="621"/>
                  <a:pt x="187" y="619"/>
                  <a:pt x="185" y="618"/>
                </a:cubicBezTo>
                <a:cubicBezTo>
                  <a:pt x="185" y="614"/>
                  <a:pt x="181" y="606"/>
                  <a:pt x="178" y="604"/>
                </a:cubicBezTo>
                <a:cubicBezTo>
                  <a:pt x="181" y="600"/>
                  <a:pt x="174" y="597"/>
                  <a:pt x="177" y="593"/>
                </a:cubicBezTo>
                <a:cubicBezTo>
                  <a:pt x="174" y="593"/>
                  <a:pt x="172" y="590"/>
                  <a:pt x="169" y="589"/>
                </a:cubicBezTo>
                <a:cubicBezTo>
                  <a:pt x="170" y="583"/>
                  <a:pt x="161" y="578"/>
                  <a:pt x="160" y="572"/>
                </a:cubicBezTo>
                <a:cubicBezTo>
                  <a:pt x="160" y="577"/>
                  <a:pt x="160" y="570"/>
                  <a:pt x="157" y="572"/>
                </a:cubicBezTo>
                <a:cubicBezTo>
                  <a:pt x="157" y="573"/>
                  <a:pt x="159" y="574"/>
                  <a:pt x="157" y="575"/>
                </a:cubicBezTo>
                <a:cubicBezTo>
                  <a:pt x="154" y="574"/>
                  <a:pt x="155" y="569"/>
                  <a:pt x="153" y="566"/>
                </a:cubicBezTo>
                <a:cubicBezTo>
                  <a:pt x="153" y="568"/>
                  <a:pt x="152" y="568"/>
                  <a:pt x="151" y="567"/>
                </a:cubicBezTo>
                <a:cubicBezTo>
                  <a:pt x="153" y="585"/>
                  <a:pt x="166" y="598"/>
                  <a:pt x="173" y="614"/>
                </a:cubicBezTo>
                <a:cubicBezTo>
                  <a:pt x="175" y="620"/>
                  <a:pt x="177" y="622"/>
                  <a:pt x="180" y="627"/>
                </a:cubicBezTo>
                <a:cubicBezTo>
                  <a:pt x="196" y="654"/>
                  <a:pt x="206" y="681"/>
                  <a:pt x="223" y="705"/>
                </a:cubicBezTo>
                <a:cubicBezTo>
                  <a:pt x="224" y="702"/>
                  <a:pt x="220" y="701"/>
                  <a:pt x="223" y="701"/>
                </a:cubicBezTo>
                <a:cubicBezTo>
                  <a:pt x="228" y="701"/>
                  <a:pt x="222" y="705"/>
                  <a:pt x="223" y="707"/>
                </a:cubicBezTo>
                <a:cubicBezTo>
                  <a:pt x="225" y="708"/>
                  <a:pt x="225" y="711"/>
                  <a:pt x="227" y="712"/>
                </a:cubicBezTo>
                <a:cubicBezTo>
                  <a:pt x="228" y="708"/>
                  <a:pt x="226" y="706"/>
                  <a:pt x="230" y="704"/>
                </a:cubicBezTo>
                <a:cubicBezTo>
                  <a:pt x="226" y="702"/>
                  <a:pt x="225" y="698"/>
                  <a:pt x="221" y="698"/>
                </a:cubicBezTo>
                <a:close/>
                <a:moveTo>
                  <a:pt x="1555" y="671"/>
                </a:moveTo>
                <a:cubicBezTo>
                  <a:pt x="1534" y="670"/>
                  <a:pt x="1514" y="659"/>
                  <a:pt x="1494" y="654"/>
                </a:cubicBezTo>
                <a:cubicBezTo>
                  <a:pt x="1500" y="663"/>
                  <a:pt x="1510" y="668"/>
                  <a:pt x="1519" y="674"/>
                </a:cubicBezTo>
                <a:cubicBezTo>
                  <a:pt x="1528" y="679"/>
                  <a:pt x="1540" y="683"/>
                  <a:pt x="1546" y="691"/>
                </a:cubicBezTo>
                <a:cubicBezTo>
                  <a:pt x="1529" y="690"/>
                  <a:pt x="1515" y="679"/>
                  <a:pt x="1501" y="678"/>
                </a:cubicBezTo>
                <a:cubicBezTo>
                  <a:pt x="1510" y="685"/>
                  <a:pt x="1520" y="690"/>
                  <a:pt x="1525" y="700"/>
                </a:cubicBezTo>
                <a:cubicBezTo>
                  <a:pt x="1516" y="703"/>
                  <a:pt x="1506" y="695"/>
                  <a:pt x="1499" y="695"/>
                </a:cubicBezTo>
                <a:cubicBezTo>
                  <a:pt x="1505" y="699"/>
                  <a:pt x="1508" y="706"/>
                  <a:pt x="1513" y="710"/>
                </a:cubicBezTo>
                <a:cubicBezTo>
                  <a:pt x="1525" y="721"/>
                  <a:pt x="1542" y="727"/>
                  <a:pt x="1553" y="740"/>
                </a:cubicBezTo>
                <a:cubicBezTo>
                  <a:pt x="1533" y="736"/>
                  <a:pt x="1522" y="723"/>
                  <a:pt x="1504" y="716"/>
                </a:cubicBezTo>
                <a:cubicBezTo>
                  <a:pt x="1514" y="738"/>
                  <a:pt x="1537" y="747"/>
                  <a:pt x="1551" y="765"/>
                </a:cubicBezTo>
                <a:cubicBezTo>
                  <a:pt x="1532" y="760"/>
                  <a:pt x="1522" y="745"/>
                  <a:pt x="1504" y="739"/>
                </a:cubicBezTo>
                <a:cubicBezTo>
                  <a:pt x="1510" y="756"/>
                  <a:pt x="1530" y="768"/>
                  <a:pt x="1541" y="783"/>
                </a:cubicBezTo>
                <a:cubicBezTo>
                  <a:pt x="1522" y="775"/>
                  <a:pt x="1507" y="758"/>
                  <a:pt x="1491" y="751"/>
                </a:cubicBezTo>
                <a:cubicBezTo>
                  <a:pt x="1493" y="751"/>
                  <a:pt x="1493" y="754"/>
                  <a:pt x="1495" y="755"/>
                </a:cubicBezTo>
                <a:cubicBezTo>
                  <a:pt x="1500" y="772"/>
                  <a:pt x="1516" y="783"/>
                  <a:pt x="1521" y="796"/>
                </a:cubicBezTo>
                <a:cubicBezTo>
                  <a:pt x="1508" y="788"/>
                  <a:pt x="1498" y="776"/>
                  <a:pt x="1485" y="767"/>
                </a:cubicBezTo>
                <a:cubicBezTo>
                  <a:pt x="1488" y="779"/>
                  <a:pt x="1496" y="785"/>
                  <a:pt x="1499" y="795"/>
                </a:cubicBezTo>
                <a:cubicBezTo>
                  <a:pt x="1504" y="798"/>
                  <a:pt x="1510" y="805"/>
                  <a:pt x="1508" y="810"/>
                </a:cubicBezTo>
                <a:cubicBezTo>
                  <a:pt x="1494" y="804"/>
                  <a:pt x="1490" y="789"/>
                  <a:pt x="1476" y="783"/>
                </a:cubicBezTo>
                <a:cubicBezTo>
                  <a:pt x="1478" y="796"/>
                  <a:pt x="1491" y="803"/>
                  <a:pt x="1490" y="815"/>
                </a:cubicBezTo>
                <a:cubicBezTo>
                  <a:pt x="1478" y="813"/>
                  <a:pt x="1477" y="800"/>
                  <a:pt x="1467" y="796"/>
                </a:cubicBezTo>
                <a:cubicBezTo>
                  <a:pt x="1468" y="802"/>
                  <a:pt x="1472" y="807"/>
                  <a:pt x="1468" y="811"/>
                </a:cubicBezTo>
                <a:cubicBezTo>
                  <a:pt x="1467" y="811"/>
                  <a:pt x="1467" y="812"/>
                  <a:pt x="1466" y="812"/>
                </a:cubicBezTo>
                <a:cubicBezTo>
                  <a:pt x="1460" y="813"/>
                  <a:pt x="1460" y="807"/>
                  <a:pt x="1455" y="807"/>
                </a:cubicBezTo>
                <a:cubicBezTo>
                  <a:pt x="1455" y="830"/>
                  <a:pt x="1471" y="851"/>
                  <a:pt x="1474" y="870"/>
                </a:cubicBezTo>
                <a:cubicBezTo>
                  <a:pt x="1461" y="854"/>
                  <a:pt x="1455" y="829"/>
                  <a:pt x="1440" y="814"/>
                </a:cubicBezTo>
                <a:cubicBezTo>
                  <a:pt x="1440" y="836"/>
                  <a:pt x="1452" y="852"/>
                  <a:pt x="1453" y="870"/>
                </a:cubicBezTo>
                <a:cubicBezTo>
                  <a:pt x="1449" y="867"/>
                  <a:pt x="1445" y="859"/>
                  <a:pt x="1442" y="861"/>
                </a:cubicBezTo>
                <a:cubicBezTo>
                  <a:pt x="1435" y="851"/>
                  <a:pt x="1435" y="834"/>
                  <a:pt x="1425" y="822"/>
                </a:cubicBezTo>
                <a:cubicBezTo>
                  <a:pt x="1428" y="843"/>
                  <a:pt x="1441" y="863"/>
                  <a:pt x="1438" y="882"/>
                </a:cubicBezTo>
                <a:cubicBezTo>
                  <a:pt x="1423" y="870"/>
                  <a:pt x="1426" y="841"/>
                  <a:pt x="1412" y="829"/>
                </a:cubicBezTo>
                <a:cubicBezTo>
                  <a:pt x="1413" y="855"/>
                  <a:pt x="1423" y="877"/>
                  <a:pt x="1423" y="900"/>
                </a:cubicBezTo>
                <a:cubicBezTo>
                  <a:pt x="1411" y="884"/>
                  <a:pt x="1410" y="858"/>
                  <a:pt x="1398" y="842"/>
                </a:cubicBezTo>
                <a:cubicBezTo>
                  <a:pt x="1395" y="860"/>
                  <a:pt x="1403" y="880"/>
                  <a:pt x="1403" y="895"/>
                </a:cubicBezTo>
                <a:cubicBezTo>
                  <a:pt x="1390" y="884"/>
                  <a:pt x="1393" y="857"/>
                  <a:pt x="1382" y="843"/>
                </a:cubicBezTo>
                <a:cubicBezTo>
                  <a:pt x="1376" y="865"/>
                  <a:pt x="1387" y="893"/>
                  <a:pt x="1384" y="915"/>
                </a:cubicBezTo>
                <a:cubicBezTo>
                  <a:pt x="1369" y="904"/>
                  <a:pt x="1374" y="869"/>
                  <a:pt x="1368" y="853"/>
                </a:cubicBezTo>
                <a:cubicBezTo>
                  <a:pt x="1361" y="877"/>
                  <a:pt x="1365" y="901"/>
                  <a:pt x="1364" y="924"/>
                </a:cubicBezTo>
                <a:cubicBezTo>
                  <a:pt x="1348" y="915"/>
                  <a:pt x="1360" y="879"/>
                  <a:pt x="1352" y="863"/>
                </a:cubicBezTo>
                <a:cubicBezTo>
                  <a:pt x="1343" y="882"/>
                  <a:pt x="1347" y="902"/>
                  <a:pt x="1344" y="921"/>
                </a:cubicBezTo>
                <a:cubicBezTo>
                  <a:pt x="1336" y="908"/>
                  <a:pt x="1341" y="878"/>
                  <a:pt x="1335" y="866"/>
                </a:cubicBezTo>
                <a:cubicBezTo>
                  <a:pt x="1330" y="879"/>
                  <a:pt x="1327" y="896"/>
                  <a:pt x="1327" y="911"/>
                </a:cubicBezTo>
                <a:cubicBezTo>
                  <a:pt x="1326" y="917"/>
                  <a:pt x="1329" y="926"/>
                  <a:pt x="1323" y="930"/>
                </a:cubicBezTo>
                <a:cubicBezTo>
                  <a:pt x="1315" y="912"/>
                  <a:pt x="1323" y="884"/>
                  <a:pt x="1319" y="863"/>
                </a:cubicBezTo>
                <a:cubicBezTo>
                  <a:pt x="1305" y="878"/>
                  <a:pt x="1304" y="906"/>
                  <a:pt x="1293" y="924"/>
                </a:cubicBezTo>
                <a:cubicBezTo>
                  <a:pt x="1290" y="909"/>
                  <a:pt x="1298" y="890"/>
                  <a:pt x="1298" y="872"/>
                </a:cubicBezTo>
                <a:cubicBezTo>
                  <a:pt x="1290" y="884"/>
                  <a:pt x="1284" y="900"/>
                  <a:pt x="1279" y="914"/>
                </a:cubicBezTo>
                <a:cubicBezTo>
                  <a:pt x="1276" y="920"/>
                  <a:pt x="1277" y="930"/>
                  <a:pt x="1270" y="933"/>
                </a:cubicBezTo>
                <a:cubicBezTo>
                  <a:pt x="1269" y="914"/>
                  <a:pt x="1279" y="898"/>
                  <a:pt x="1280" y="878"/>
                </a:cubicBezTo>
                <a:cubicBezTo>
                  <a:pt x="1263" y="890"/>
                  <a:pt x="1263" y="917"/>
                  <a:pt x="1247" y="930"/>
                </a:cubicBezTo>
                <a:cubicBezTo>
                  <a:pt x="1251" y="908"/>
                  <a:pt x="1260" y="892"/>
                  <a:pt x="1264" y="870"/>
                </a:cubicBezTo>
                <a:cubicBezTo>
                  <a:pt x="1247" y="884"/>
                  <a:pt x="1244" y="912"/>
                  <a:pt x="1228" y="926"/>
                </a:cubicBezTo>
                <a:cubicBezTo>
                  <a:pt x="1231" y="903"/>
                  <a:pt x="1242" y="888"/>
                  <a:pt x="1247" y="866"/>
                </a:cubicBezTo>
                <a:cubicBezTo>
                  <a:pt x="1236" y="871"/>
                  <a:pt x="1234" y="885"/>
                  <a:pt x="1224" y="892"/>
                </a:cubicBezTo>
                <a:cubicBezTo>
                  <a:pt x="1219" y="903"/>
                  <a:pt x="1214" y="914"/>
                  <a:pt x="1204" y="919"/>
                </a:cubicBezTo>
                <a:cubicBezTo>
                  <a:pt x="1209" y="895"/>
                  <a:pt x="1225" y="880"/>
                  <a:pt x="1233" y="858"/>
                </a:cubicBezTo>
                <a:cubicBezTo>
                  <a:pt x="1223" y="859"/>
                  <a:pt x="1215" y="871"/>
                  <a:pt x="1207" y="877"/>
                </a:cubicBezTo>
                <a:cubicBezTo>
                  <a:pt x="1199" y="883"/>
                  <a:pt x="1192" y="896"/>
                  <a:pt x="1182" y="897"/>
                </a:cubicBezTo>
                <a:cubicBezTo>
                  <a:pt x="1187" y="878"/>
                  <a:pt x="1204" y="869"/>
                  <a:pt x="1212" y="853"/>
                </a:cubicBezTo>
                <a:cubicBezTo>
                  <a:pt x="1200" y="854"/>
                  <a:pt x="1191" y="868"/>
                  <a:pt x="1180" y="863"/>
                </a:cubicBezTo>
                <a:cubicBezTo>
                  <a:pt x="1181" y="854"/>
                  <a:pt x="1190" y="853"/>
                  <a:pt x="1193" y="846"/>
                </a:cubicBezTo>
                <a:cubicBezTo>
                  <a:pt x="1169" y="853"/>
                  <a:pt x="1151" y="867"/>
                  <a:pt x="1132" y="880"/>
                </a:cubicBezTo>
                <a:cubicBezTo>
                  <a:pt x="1132" y="884"/>
                  <a:pt x="1135" y="889"/>
                  <a:pt x="1130" y="890"/>
                </a:cubicBezTo>
                <a:cubicBezTo>
                  <a:pt x="1130" y="884"/>
                  <a:pt x="1131" y="882"/>
                  <a:pt x="1130" y="876"/>
                </a:cubicBezTo>
                <a:cubicBezTo>
                  <a:pt x="1142" y="861"/>
                  <a:pt x="1156" y="849"/>
                  <a:pt x="1170" y="837"/>
                </a:cubicBezTo>
                <a:cubicBezTo>
                  <a:pt x="1144" y="842"/>
                  <a:pt x="1127" y="863"/>
                  <a:pt x="1105" y="869"/>
                </a:cubicBezTo>
                <a:cubicBezTo>
                  <a:pt x="1120" y="847"/>
                  <a:pt x="1148" y="837"/>
                  <a:pt x="1167" y="819"/>
                </a:cubicBezTo>
                <a:cubicBezTo>
                  <a:pt x="1140" y="818"/>
                  <a:pt x="1124" y="833"/>
                  <a:pt x="1104" y="834"/>
                </a:cubicBezTo>
                <a:cubicBezTo>
                  <a:pt x="1116" y="818"/>
                  <a:pt x="1142" y="816"/>
                  <a:pt x="1156" y="802"/>
                </a:cubicBezTo>
                <a:cubicBezTo>
                  <a:pt x="1152" y="801"/>
                  <a:pt x="1148" y="799"/>
                  <a:pt x="1145" y="799"/>
                </a:cubicBezTo>
                <a:cubicBezTo>
                  <a:pt x="1108" y="796"/>
                  <a:pt x="1084" y="825"/>
                  <a:pt x="1084" y="863"/>
                </a:cubicBezTo>
                <a:cubicBezTo>
                  <a:pt x="1075" y="855"/>
                  <a:pt x="1072" y="841"/>
                  <a:pt x="1067" y="829"/>
                </a:cubicBezTo>
                <a:cubicBezTo>
                  <a:pt x="1043" y="784"/>
                  <a:pt x="1008" y="749"/>
                  <a:pt x="961" y="726"/>
                </a:cubicBezTo>
                <a:cubicBezTo>
                  <a:pt x="943" y="757"/>
                  <a:pt x="903" y="766"/>
                  <a:pt x="878" y="791"/>
                </a:cubicBezTo>
                <a:cubicBezTo>
                  <a:pt x="860" y="816"/>
                  <a:pt x="864" y="876"/>
                  <a:pt x="885" y="889"/>
                </a:cubicBezTo>
                <a:cubicBezTo>
                  <a:pt x="881" y="875"/>
                  <a:pt x="882" y="863"/>
                  <a:pt x="881" y="857"/>
                </a:cubicBezTo>
                <a:cubicBezTo>
                  <a:pt x="882" y="857"/>
                  <a:pt x="884" y="862"/>
                  <a:pt x="885" y="859"/>
                </a:cubicBezTo>
                <a:cubicBezTo>
                  <a:pt x="881" y="857"/>
                  <a:pt x="887" y="855"/>
                  <a:pt x="889" y="855"/>
                </a:cubicBezTo>
                <a:cubicBezTo>
                  <a:pt x="889" y="844"/>
                  <a:pt x="886" y="826"/>
                  <a:pt x="891" y="816"/>
                </a:cubicBezTo>
                <a:cubicBezTo>
                  <a:pt x="898" y="825"/>
                  <a:pt x="896" y="843"/>
                  <a:pt x="904" y="851"/>
                </a:cubicBezTo>
                <a:cubicBezTo>
                  <a:pt x="910" y="837"/>
                  <a:pt x="904" y="822"/>
                  <a:pt x="910" y="805"/>
                </a:cubicBezTo>
                <a:cubicBezTo>
                  <a:pt x="921" y="811"/>
                  <a:pt x="913" y="834"/>
                  <a:pt x="921" y="840"/>
                </a:cubicBezTo>
                <a:cubicBezTo>
                  <a:pt x="925" y="821"/>
                  <a:pt x="921" y="808"/>
                  <a:pt x="925" y="791"/>
                </a:cubicBezTo>
                <a:cubicBezTo>
                  <a:pt x="935" y="802"/>
                  <a:pt x="929" y="825"/>
                  <a:pt x="940" y="833"/>
                </a:cubicBezTo>
                <a:cubicBezTo>
                  <a:pt x="945" y="814"/>
                  <a:pt x="947" y="792"/>
                  <a:pt x="955" y="777"/>
                </a:cubicBezTo>
                <a:cubicBezTo>
                  <a:pt x="962" y="794"/>
                  <a:pt x="954" y="819"/>
                  <a:pt x="956" y="836"/>
                </a:cubicBezTo>
                <a:cubicBezTo>
                  <a:pt x="960" y="830"/>
                  <a:pt x="965" y="825"/>
                  <a:pt x="965" y="813"/>
                </a:cubicBezTo>
                <a:cubicBezTo>
                  <a:pt x="971" y="804"/>
                  <a:pt x="974" y="792"/>
                  <a:pt x="977" y="781"/>
                </a:cubicBezTo>
                <a:cubicBezTo>
                  <a:pt x="978" y="775"/>
                  <a:pt x="977" y="766"/>
                  <a:pt x="983" y="762"/>
                </a:cubicBezTo>
                <a:cubicBezTo>
                  <a:pt x="988" y="794"/>
                  <a:pt x="971" y="823"/>
                  <a:pt x="969" y="851"/>
                </a:cubicBezTo>
                <a:cubicBezTo>
                  <a:pt x="976" y="841"/>
                  <a:pt x="981" y="830"/>
                  <a:pt x="988" y="820"/>
                </a:cubicBezTo>
                <a:cubicBezTo>
                  <a:pt x="988" y="823"/>
                  <a:pt x="993" y="821"/>
                  <a:pt x="992" y="824"/>
                </a:cubicBezTo>
                <a:cubicBezTo>
                  <a:pt x="991" y="836"/>
                  <a:pt x="982" y="851"/>
                  <a:pt x="980" y="866"/>
                </a:cubicBezTo>
                <a:cubicBezTo>
                  <a:pt x="988" y="860"/>
                  <a:pt x="989" y="847"/>
                  <a:pt x="998" y="842"/>
                </a:cubicBezTo>
                <a:cubicBezTo>
                  <a:pt x="1005" y="854"/>
                  <a:pt x="987" y="869"/>
                  <a:pt x="988" y="883"/>
                </a:cubicBezTo>
                <a:cubicBezTo>
                  <a:pt x="993" y="883"/>
                  <a:pt x="999" y="878"/>
                  <a:pt x="1001" y="884"/>
                </a:cubicBezTo>
                <a:cubicBezTo>
                  <a:pt x="999" y="891"/>
                  <a:pt x="992" y="899"/>
                  <a:pt x="995" y="904"/>
                </a:cubicBezTo>
                <a:cubicBezTo>
                  <a:pt x="1006" y="891"/>
                  <a:pt x="1019" y="881"/>
                  <a:pt x="1027" y="865"/>
                </a:cubicBezTo>
                <a:cubicBezTo>
                  <a:pt x="1039" y="857"/>
                  <a:pt x="1044" y="836"/>
                  <a:pt x="1054" y="830"/>
                </a:cubicBezTo>
                <a:cubicBezTo>
                  <a:pt x="1043" y="860"/>
                  <a:pt x="1018" y="882"/>
                  <a:pt x="1009" y="910"/>
                </a:cubicBezTo>
                <a:cubicBezTo>
                  <a:pt x="1028" y="889"/>
                  <a:pt x="1045" y="867"/>
                  <a:pt x="1060" y="843"/>
                </a:cubicBezTo>
                <a:cubicBezTo>
                  <a:pt x="1062" y="849"/>
                  <a:pt x="1058" y="856"/>
                  <a:pt x="1055" y="860"/>
                </a:cubicBezTo>
                <a:cubicBezTo>
                  <a:pt x="1055" y="875"/>
                  <a:pt x="1044" y="880"/>
                  <a:pt x="1041" y="892"/>
                </a:cubicBezTo>
                <a:cubicBezTo>
                  <a:pt x="1034" y="901"/>
                  <a:pt x="1027" y="911"/>
                  <a:pt x="1020" y="920"/>
                </a:cubicBezTo>
                <a:cubicBezTo>
                  <a:pt x="1014" y="930"/>
                  <a:pt x="1005" y="939"/>
                  <a:pt x="1003" y="950"/>
                </a:cubicBezTo>
                <a:cubicBezTo>
                  <a:pt x="1015" y="940"/>
                  <a:pt x="1022" y="927"/>
                  <a:pt x="1034" y="917"/>
                </a:cubicBezTo>
                <a:cubicBezTo>
                  <a:pt x="1036" y="910"/>
                  <a:pt x="1043" y="905"/>
                  <a:pt x="1048" y="899"/>
                </a:cubicBezTo>
                <a:cubicBezTo>
                  <a:pt x="1053" y="893"/>
                  <a:pt x="1056" y="883"/>
                  <a:pt x="1064" y="883"/>
                </a:cubicBezTo>
                <a:cubicBezTo>
                  <a:pt x="1044" y="927"/>
                  <a:pt x="1010" y="957"/>
                  <a:pt x="980" y="990"/>
                </a:cubicBezTo>
                <a:cubicBezTo>
                  <a:pt x="1019" y="979"/>
                  <a:pt x="1040" y="943"/>
                  <a:pt x="1069" y="928"/>
                </a:cubicBezTo>
                <a:cubicBezTo>
                  <a:pt x="1059" y="950"/>
                  <a:pt x="1039" y="962"/>
                  <a:pt x="1022" y="979"/>
                </a:cubicBezTo>
                <a:cubicBezTo>
                  <a:pt x="1012" y="985"/>
                  <a:pt x="1000" y="995"/>
                  <a:pt x="990" y="1003"/>
                </a:cubicBezTo>
                <a:cubicBezTo>
                  <a:pt x="987" y="1005"/>
                  <a:pt x="981" y="1007"/>
                  <a:pt x="983" y="1011"/>
                </a:cubicBezTo>
                <a:cubicBezTo>
                  <a:pt x="1015" y="1004"/>
                  <a:pt x="1032" y="981"/>
                  <a:pt x="1061" y="970"/>
                </a:cubicBezTo>
                <a:cubicBezTo>
                  <a:pt x="1039" y="995"/>
                  <a:pt x="1007" y="1011"/>
                  <a:pt x="980" y="1031"/>
                </a:cubicBezTo>
                <a:cubicBezTo>
                  <a:pt x="1018" y="1021"/>
                  <a:pt x="1042" y="995"/>
                  <a:pt x="1077" y="981"/>
                </a:cubicBezTo>
                <a:cubicBezTo>
                  <a:pt x="1052" y="1008"/>
                  <a:pt x="1019" y="1027"/>
                  <a:pt x="986" y="1045"/>
                </a:cubicBezTo>
                <a:cubicBezTo>
                  <a:pt x="1024" y="1036"/>
                  <a:pt x="1051" y="1015"/>
                  <a:pt x="1084" y="1001"/>
                </a:cubicBezTo>
                <a:cubicBezTo>
                  <a:pt x="1095" y="972"/>
                  <a:pt x="1094" y="926"/>
                  <a:pt x="1088" y="897"/>
                </a:cubicBezTo>
                <a:cubicBezTo>
                  <a:pt x="1086" y="889"/>
                  <a:pt x="1078" y="877"/>
                  <a:pt x="1087" y="871"/>
                </a:cubicBezTo>
                <a:cubicBezTo>
                  <a:pt x="1102" y="894"/>
                  <a:pt x="1119" y="915"/>
                  <a:pt x="1142" y="930"/>
                </a:cubicBezTo>
                <a:cubicBezTo>
                  <a:pt x="1191" y="949"/>
                  <a:pt x="1253" y="952"/>
                  <a:pt x="1313" y="945"/>
                </a:cubicBezTo>
                <a:cubicBezTo>
                  <a:pt x="1332" y="943"/>
                  <a:pt x="1351" y="939"/>
                  <a:pt x="1369" y="936"/>
                </a:cubicBezTo>
                <a:cubicBezTo>
                  <a:pt x="1416" y="928"/>
                  <a:pt x="1453" y="910"/>
                  <a:pt x="1481" y="885"/>
                </a:cubicBezTo>
                <a:cubicBezTo>
                  <a:pt x="1484" y="882"/>
                  <a:pt x="1485" y="877"/>
                  <a:pt x="1491" y="876"/>
                </a:cubicBezTo>
                <a:cubicBezTo>
                  <a:pt x="1499" y="862"/>
                  <a:pt x="1513" y="852"/>
                  <a:pt x="1524" y="839"/>
                </a:cubicBezTo>
                <a:cubicBezTo>
                  <a:pt x="1530" y="833"/>
                  <a:pt x="1533" y="824"/>
                  <a:pt x="1538" y="816"/>
                </a:cubicBezTo>
                <a:cubicBezTo>
                  <a:pt x="1545" y="806"/>
                  <a:pt x="1551" y="798"/>
                  <a:pt x="1556" y="787"/>
                </a:cubicBezTo>
                <a:cubicBezTo>
                  <a:pt x="1561" y="773"/>
                  <a:pt x="1562" y="758"/>
                  <a:pt x="1566" y="741"/>
                </a:cubicBezTo>
                <a:cubicBezTo>
                  <a:pt x="1569" y="726"/>
                  <a:pt x="1574" y="710"/>
                  <a:pt x="1573" y="695"/>
                </a:cubicBezTo>
                <a:cubicBezTo>
                  <a:pt x="1573" y="684"/>
                  <a:pt x="1575" y="672"/>
                  <a:pt x="1573" y="661"/>
                </a:cubicBezTo>
                <a:cubicBezTo>
                  <a:pt x="1571" y="642"/>
                  <a:pt x="1562" y="629"/>
                  <a:pt x="1553" y="615"/>
                </a:cubicBezTo>
                <a:cubicBezTo>
                  <a:pt x="1550" y="612"/>
                  <a:pt x="1548" y="607"/>
                  <a:pt x="1546" y="605"/>
                </a:cubicBezTo>
                <a:cubicBezTo>
                  <a:pt x="1540" y="599"/>
                  <a:pt x="1520" y="586"/>
                  <a:pt x="1512" y="583"/>
                </a:cubicBezTo>
                <a:cubicBezTo>
                  <a:pt x="1502" y="579"/>
                  <a:pt x="1478" y="572"/>
                  <a:pt x="1469" y="578"/>
                </a:cubicBezTo>
                <a:cubicBezTo>
                  <a:pt x="1479" y="583"/>
                  <a:pt x="1489" y="588"/>
                  <a:pt x="1499" y="592"/>
                </a:cubicBezTo>
                <a:cubicBezTo>
                  <a:pt x="1509" y="597"/>
                  <a:pt x="1522" y="601"/>
                  <a:pt x="1528" y="609"/>
                </a:cubicBezTo>
                <a:cubicBezTo>
                  <a:pt x="1521" y="606"/>
                  <a:pt x="1508" y="603"/>
                  <a:pt x="1499" y="605"/>
                </a:cubicBezTo>
                <a:cubicBezTo>
                  <a:pt x="1514" y="614"/>
                  <a:pt x="1532" y="620"/>
                  <a:pt x="1544" y="631"/>
                </a:cubicBezTo>
                <a:cubicBezTo>
                  <a:pt x="1524" y="627"/>
                  <a:pt x="1508" y="619"/>
                  <a:pt x="1488" y="615"/>
                </a:cubicBezTo>
                <a:cubicBezTo>
                  <a:pt x="1504" y="633"/>
                  <a:pt x="1532" y="639"/>
                  <a:pt x="1550" y="655"/>
                </a:cubicBezTo>
                <a:cubicBezTo>
                  <a:pt x="1532" y="652"/>
                  <a:pt x="1515" y="644"/>
                  <a:pt x="1500" y="641"/>
                </a:cubicBezTo>
                <a:cubicBezTo>
                  <a:pt x="1517" y="652"/>
                  <a:pt x="1535" y="663"/>
                  <a:pt x="1555" y="671"/>
                </a:cubicBezTo>
                <a:close/>
                <a:moveTo>
                  <a:pt x="115" y="587"/>
                </a:moveTo>
                <a:cubicBezTo>
                  <a:pt x="117" y="584"/>
                  <a:pt x="115" y="578"/>
                  <a:pt x="112" y="577"/>
                </a:cubicBezTo>
                <a:cubicBezTo>
                  <a:pt x="125" y="665"/>
                  <a:pt x="169" y="722"/>
                  <a:pt x="214" y="778"/>
                </a:cubicBezTo>
                <a:cubicBezTo>
                  <a:pt x="215" y="773"/>
                  <a:pt x="213" y="774"/>
                  <a:pt x="214" y="770"/>
                </a:cubicBezTo>
                <a:cubicBezTo>
                  <a:pt x="212" y="770"/>
                  <a:pt x="212" y="772"/>
                  <a:pt x="209" y="771"/>
                </a:cubicBezTo>
                <a:cubicBezTo>
                  <a:pt x="209" y="771"/>
                  <a:pt x="206" y="767"/>
                  <a:pt x="209" y="767"/>
                </a:cubicBezTo>
                <a:cubicBezTo>
                  <a:pt x="208" y="769"/>
                  <a:pt x="212" y="772"/>
                  <a:pt x="212" y="769"/>
                </a:cubicBezTo>
                <a:cubicBezTo>
                  <a:pt x="210" y="767"/>
                  <a:pt x="209" y="763"/>
                  <a:pt x="206" y="761"/>
                </a:cubicBezTo>
                <a:cubicBezTo>
                  <a:pt x="211" y="761"/>
                  <a:pt x="203" y="758"/>
                  <a:pt x="208" y="757"/>
                </a:cubicBezTo>
                <a:cubicBezTo>
                  <a:pt x="203" y="753"/>
                  <a:pt x="200" y="747"/>
                  <a:pt x="201" y="743"/>
                </a:cubicBezTo>
                <a:cubicBezTo>
                  <a:pt x="198" y="742"/>
                  <a:pt x="195" y="746"/>
                  <a:pt x="194" y="743"/>
                </a:cubicBezTo>
                <a:cubicBezTo>
                  <a:pt x="197" y="741"/>
                  <a:pt x="194" y="733"/>
                  <a:pt x="188" y="729"/>
                </a:cubicBezTo>
                <a:cubicBezTo>
                  <a:pt x="188" y="727"/>
                  <a:pt x="190" y="727"/>
                  <a:pt x="190" y="726"/>
                </a:cubicBezTo>
                <a:cubicBezTo>
                  <a:pt x="188" y="724"/>
                  <a:pt x="185" y="717"/>
                  <a:pt x="186" y="714"/>
                </a:cubicBezTo>
                <a:cubicBezTo>
                  <a:pt x="185" y="717"/>
                  <a:pt x="183" y="712"/>
                  <a:pt x="181" y="712"/>
                </a:cubicBezTo>
                <a:cubicBezTo>
                  <a:pt x="183" y="709"/>
                  <a:pt x="180" y="708"/>
                  <a:pt x="182" y="705"/>
                </a:cubicBezTo>
                <a:cubicBezTo>
                  <a:pt x="178" y="704"/>
                  <a:pt x="179" y="701"/>
                  <a:pt x="179" y="698"/>
                </a:cubicBezTo>
                <a:cubicBezTo>
                  <a:pt x="176" y="696"/>
                  <a:pt x="177" y="695"/>
                  <a:pt x="174" y="696"/>
                </a:cubicBezTo>
                <a:cubicBezTo>
                  <a:pt x="172" y="692"/>
                  <a:pt x="170" y="685"/>
                  <a:pt x="169" y="682"/>
                </a:cubicBezTo>
                <a:cubicBezTo>
                  <a:pt x="169" y="683"/>
                  <a:pt x="169" y="683"/>
                  <a:pt x="167" y="683"/>
                </a:cubicBezTo>
                <a:cubicBezTo>
                  <a:pt x="169" y="680"/>
                  <a:pt x="166" y="680"/>
                  <a:pt x="165" y="679"/>
                </a:cubicBezTo>
                <a:cubicBezTo>
                  <a:pt x="170" y="676"/>
                  <a:pt x="162" y="675"/>
                  <a:pt x="165" y="670"/>
                </a:cubicBezTo>
                <a:cubicBezTo>
                  <a:pt x="153" y="662"/>
                  <a:pt x="158" y="651"/>
                  <a:pt x="148" y="642"/>
                </a:cubicBezTo>
                <a:cubicBezTo>
                  <a:pt x="150" y="641"/>
                  <a:pt x="146" y="639"/>
                  <a:pt x="149" y="637"/>
                </a:cubicBezTo>
                <a:cubicBezTo>
                  <a:pt x="147" y="637"/>
                  <a:pt x="146" y="638"/>
                  <a:pt x="146" y="638"/>
                </a:cubicBezTo>
                <a:cubicBezTo>
                  <a:pt x="143" y="632"/>
                  <a:pt x="144" y="625"/>
                  <a:pt x="137" y="621"/>
                </a:cubicBezTo>
                <a:cubicBezTo>
                  <a:pt x="142" y="620"/>
                  <a:pt x="132" y="618"/>
                  <a:pt x="136" y="612"/>
                </a:cubicBezTo>
                <a:cubicBezTo>
                  <a:pt x="128" y="612"/>
                  <a:pt x="136" y="608"/>
                  <a:pt x="130" y="608"/>
                </a:cubicBezTo>
                <a:cubicBezTo>
                  <a:pt x="130" y="607"/>
                  <a:pt x="132" y="607"/>
                  <a:pt x="132" y="606"/>
                </a:cubicBezTo>
                <a:cubicBezTo>
                  <a:pt x="130" y="603"/>
                  <a:pt x="126" y="600"/>
                  <a:pt x="128" y="596"/>
                </a:cubicBezTo>
                <a:cubicBezTo>
                  <a:pt x="125" y="598"/>
                  <a:pt x="124" y="597"/>
                  <a:pt x="126" y="594"/>
                </a:cubicBezTo>
                <a:cubicBezTo>
                  <a:pt x="122" y="593"/>
                  <a:pt x="125" y="598"/>
                  <a:pt x="122" y="596"/>
                </a:cubicBezTo>
                <a:cubicBezTo>
                  <a:pt x="121" y="594"/>
                  <a:pt x="120" y="591"/>
                  <a:pt x="122" y="589"/>
                </a:cubicBezTo>
                <a:cubicBezTo>
                  <a:pt x="115" y="591"/>
                  <a:pt x="120" y="587"/>
                  <a:pt x="115" y="587"/>
                </a:cubicBezTo>
                <a:close/>
                <a:moveTo>
                  <a:pt x="1242" y="648"/>
                </a:moveTo>
                <a:cubicBezTo>
                  <a:pt x="1230" y="652"/>
                  <a:pt x="1216" y="654"/>
                  <a:pt x="1204" y="651"/>
                </a:cubicBezTo>
                <a:cubicBezTo>
                  <a:pt x="1190" y="647"/>
                  <a:pt x="1184" y="631"/>
                  <a:pt x="1174" y="625"/>
                </a:cubicBezTo>
                <a:cubicBezTo>
                  <a:pt x="1172" y="666"/>
                  <a:pt x="1201" y="690"/>
                  <a:pt x="1245" y="684"/>
                </a:cubicBezTo>
                <a:cubicBezTo>
                  <a:pt x="1249" y="676"/>
                  <a:pt x="1259" y="674"/>
                  <a:pt x="1266" y="667"/>
                </a:cubicBezTo>
                <a:cubicBezTo>
                  <a:pt x="1274" y="659"/>
                  <a:pt x="1285" y="636"/>
                  <a:pt x="1283" y="620"/>
                </a:cubicBezTo>
                <a:cubicBezTo>
                  <a:pt x="1281" y="605"/>
                  <a:pt x="1261" y="581"/>
                  <a:pt x="1244" y="579"/>
                </a:cubicBezTo>
                <a:cubicBezTo>
                  <a:pt x="1257" y="597"/>
                  <a:pt x="1253" y="631"/>
                  <a:pt x="1242" y="648"/>
                </a:cubicBezTo>
                <a:close/>
                <a:moveTo>
                  <a:pt x="1321" y="659"/>
                </a:moveTo>
                <a:cubicBezTo>
                  <a:pt x="1317" y="689"/>
                  <a:pt x="1293" y="713"/>
                  <a:pt x="1272" y="726"/>
                </a:cubicBezTo>
                <a:cubicBezTo>
                  <a:pt x="1266" y="745"/>
                  <a:pt x="1222" y="736"/>
                  <a:pt x="1205" y="730"/>
                </a:cubicBezTo>
                <a:cubicBezTo>
                  <a:pt x="1173" y="718"/>
                  <a:pt x="1144" y="679"/>
                  <a:pt x="1140" y="652"/>
                </a:cubicBezTo>
                <a:cubicBezTo>
                  <a:pt x="1125" y="684"/>
                  <a:pt x="1148" y="727"/>
                  <a:pt x="1169" y="743"/>
                </a:cubicBezTo>
                <a:cubicBezTo>
                  <a:pt x="1194" y="763"/>
                  <a:pt x="1244" y="776"/>
                  <a:pt x="1275" y="764"/>
                </a:cubicBezTo>
                <a:cubicBezTo>
                  <a:pt x="1278" y="763"/>
                  <a:pt x="1281" y="759"/>
                  <a:pt x="1284" y="758"/>
                </a:cubicBezTo>
                <a:cubicBezTo>
                  <a:pt x="1293" y="754"/>
                  <a:pt x="1296" y="753"/>
                  <a:pt x="1304" y="748"/>
                </a:cubicBezTo>
                <a:cubicBezTo>
                  <a:pt x="1305" y="746"/>
                  <a:pt x="1304" y="741"/>
                  <a:pt x="1307" y="740"/>
                </a:cubicBezTo>
                <a:cubicBezTo>
                  <a:pt x="1333" y="726"/>
                  <a:pt x="1355" y="687"/>
                  <a:pt x="1354" y="648"/>
                </a:cubicBezTo>
                <a:cubicBezTo>
                  <a:pt x="1352" y="620"/>
                  <a:pt x="1333" y="601"/>
                  <a:pt x="1313" y="590"/>
                </a:cubicBezTo>
                <a:cubicBezTo>
                  <a:pt x="1311" y="589"/>
                  <a:pt x="1311" y="585"/>
                  <a:pt x="1310" y="583"/>
                </a:cubicBezTo>
                <a:cubicBezTo>
                  <a:pt x="1304" y="585"/>
                  <a:pt x="1302" y="578"/>
                  <a:pt x="1298" y="581"/>
                </a:cubicBezTo>
                <a:cubicBezTo>
                  <a:pt x="1311" y="602"/>
                  <a:pt x="1326" y="626"/>
                  <a:pt x="1321" y="659"/>
                </a:cubicBezTo>
                <a:close/>
                <a:moveTo>
                  <a:pt x="538" y="599"/>
                </a:moveTo>
                <a:cubicBezTo>
                  <a:pt x="543" y="598"/>
                  <a:pt x="545" y="592"/>
                  <a:pt x="548" y="586"/>
                </a:cubicBezTo>
                <a:cubicBezTo>
                  <a:pt x="534" y="569"/>
                  <a:pt x="519" y="600"/>
                  <a:pt x="538" y="599"/>
                </a:cubicBezTo>
                <a:close/>
                <a:moveTo>
                  <a:pt x="505" y="585"/>
                </a:moveTo>
                <a:cubicBezTo>
                  <a:pt x="502" y="585"/>
                  <a:pt x="502" y="586"/>
                  <a:pt x="501" y="587"/>
                </a:cubicBezTo>
                <a:cubicBezTo>
                  <a:pt x="491" y="596"/>
                  <a:pt x="482" y="608"/>
                  <a:pt x="472" y="618"/>
                </a:cubicBezTo>
                <a:cubicBezTo>
                  <a:pt x="441" y="650"/>
                  <a:pt x="403" y="673"/>
                  <a:pt x="362" y="693"/>
                </a:cubicBezTo>
                <a:cubicBezTo>
                  <a:pt x="429" y="689"/>
                  <a:pt x="488" y="657"/>
                  <a:pt x="536" y="628"/>
                </a:cubicBezTo>
                <a:cubicBezTo>
                  <a:pt x="541" y="625"/>
                  <a:pt x="549" y="622"/>
                  <a:pt x="549" y="615"/>
                </a:cubicBezTo>
                <a:cubicBezTo>
                  <a:pt x="530" y="609"/>
                  <a:pt x="515" y="600"/>
                  <a:pt x="505" y="585"/>
                </a:cubicBezTo>
                <a:close/>
                <a:moveTo>
                  <a:pt x="614" y="627"/>
                </a:moveTo>
                <a:cubicBezTo>
                  <a:pt x="625" y="629"/>
                  <a:pt x="628" y="625"/>
                  <a:pt x="633" y="619"/>
                </a:cubicBezTo>
                <a:cubicBezTo>
                  <a:pt x="632" y="598"/>
                  <a:pt x="604" y="609"/>
                  <a:pt x="614" y="627"/>
                </a:cubicBezTo>
                <a:close/>
                <a:moveTo>
                  <a:pt x="1664" y="667"/>
                </a:moveTo>
                <a:cubicBezTo>
                  <a:pt x="1669" y="685"/>
                  <a:pt x="1665" y="706"/>
                  <a:pt x="1658" y="717"/>
                </a:cubicBezTo>
                <a:cubicBezTo>
                  <a:pt x="1650" y="729"/>
                  <a:pt x="1637" y="733"/>
                  <a:pt x="1625" y="741"/>
                </a:cubicBezTo>
                <a:cubicBezTo>
                  <a:pt x="1680" y="751"/>
                  <a:pt x="1699" y="701"/>
                  <a:pt x="1684" y="659"/>
                </a:cubicBezTo>
                <a:cubicBezTo>
                  <a:pt x="1670" y="644"/>
                  <a:pt x="1659" y="627"/>
                  <a:pt x="1637" y="620"/>
                </a:cubicBezTo>
                <a:cubicBezTo>
                  <a:pt x="1642" y="635"/>
                  <a:pt x="1658" y="649"/>
                  <a:pt x="1664" y="667"/>
                </a:cubicBezTo>
                <a:close/>
                <a:moveTo>
                  <a:pt x="2048" y="655"/>
                </a:moveTo>
                <a:cubicBezTo>
                  <a:pt x="2039" y="643"/>
                  <a:pt x="2022" y="636"/>
                  <a:pt x="2010" y="627"/>
                </a:cubicBezTo>
                <a:cubicBezTo>
                  <a:pt x="2000" y="630"/>
                  <a:pt x="1990" y="628"/>
                  <a:pt x="1981" y="631"/>
                </a:cubicBezTo>
                <a:cubicBezTo>
                  <a:pt x="1949" y="640"/>
                  <a:pt x="1924" y="672"/>
                  <a:pt x="1908" y="700"/>
                </a:cubicBezTo>
                <a:cubicBezTo>
                  <a:pt x="1883" y="741"/>
                  <a:pt x="1873" y="814"/>
                  <a:pt x="1885" y="870"/>
                </a:cubicBezTo>
                <a:cubicBezTo>
                  <a:pt x="1886" y="877"/>
                  <a:pt x="1884" y="888"/>
                  <a:pt x="1893" y="891"/>
                </a:cubicBezTo>
                <a:cubicBezTo>
                  <a:pt x="1910" y="846"/>
                  <a:pt x="1938" y="813"/>
                  <a:pt x="1974" y="789"/>
                </a:cubicBezTo>
                <a:cubicBezTo>
                  <a:pt x="1984" y="783"/>
                  <a:pt x="1995" y="780"/>
                  <a:pt x="2003" y="770"/>
                </a:cubicBezTo>
                <a:cubicBezTo>
                  <a:pt x="1998" y="760"/>
                  <a:pt x="1984" y="754"/>
                  <a:pt x="1978" y="742"/>
                </a:cubicBezTo>
                <a:cubicBezTo>
                  <a:pt x="1973" y="732"/>
                  <a:pt x="1969" y="716"/>
                  <a:pt x="1972" y="705"/>
                </a:cubicBezTo>
                <a:cubicBezTo>
                  <a:pt x="1974" y="699"/>
                  <a:pt x="1981" y="697"/>
                  <a:pt x="1983" y="689"/>
                </a:cubicBezTo>
                <a:cubicBezTo>
                  <a:pt x="1991" y="690"/>
                  <a:pt x="1993" y="683"/>
                  <a:pt x="1999" y="682"/>
                </a:cubicBezTo>
                <a:cubicBezTo>
                  <a:pt x="2024" y="678"/>
                  <a:pt x="2040" y="698"/>
                  <a:pt x="2053" y="708"/>
                </a:cubicBezTo>
                <a:cubicBezTo>
                  <a:pt x="2060" y="696"/>
                  <a:pt x="2060" y="670"/>
                  <a:pt x="2048" y="655"/>
                </a:cubicBezTo>
                <a:close/>
                <a:moveTo>
                  <a:pt x="571" y="634"/>
                </a:moveTo>
                <a:cubicBezTo>
                  <a:pt x="536" y="657"/>
                  <a:pt x="496" y="676"/>
                  <a:pt x="456" y="695"/>
                </a:cubicBezTo>
                <a:cubicBezTo>
                  <a:pt x="434" y="702"/>
                  <a:pt x="408" y="704"/>
                  <a:pt x="389" y="713"/>
                </a:cubicBezTo>
                <a:cubicBezTo>
                  <a:pt x="431" y="716"/>
                  <a:pt x="472" y="714"/>
                  <a:pt x="507" y="706"/>
                </a:cubicBezTo>
                <a:cubicBezTo>
                  <a:pt x="542" y="698"/>
                  <a:pt x="578" y="690"/>
                  <a:pt x="602" y="673"/>
                </a:cubicBezTo>
                <a:cubicBezTo>
                  <a:pt x="587" y="665"/>
                  <a:pt x="583" y="645"/>
                  <a:pt x="571" y="634"/>
                </a:cubicBezTo>
                <a:close/>
                <a:moveTo>
                  <a:pt x="1789" y="660"/>
                </a:moveTo>
                <a:cubicBezTo>
                  <a:pt x="1801" y="681"/>
                  <a:pt x="1805" y="717"/>
                  <a:pt x="1787" y="733"/>
                </a:cubicBezTo>
                <a:cubicBezTo>
                  <a:pt x="1829" y="731"/>
                  <a:pt x="1827" y="662"/>
                  <a:pt x="1789" y="657"/>
                </a:cubicBezTo>
                <a:cubicBezTo>
                  <a:pt x="1789" y="658"/>
                  <a:pt x="1789" y="659"/>
                  <a:pt x="1789" y="660"/>
                </a:cubicBezTo>
                <a:close/>
                <a:moveTo>
                  <a:pt x="866" y="1032"/>
                </a:moveTo>
                <a:cubicBezTo>
                  <a:pt x="865" y="995"/>
                  <a:pt x="871" y="958"/>
                  <a:pt x="857" y="929"/>
                </a:cubicBezTo>
                <a:cubicBezTo>
                  <a:pt x="857" y="923"/>
                  <a:pt x="856" y="913"/>
                  <a:pt x="854" y="906"/>
                </a:cubicBezTo>
                <a:cubicBezTo>
                  <a:pt x="851" y="897"/>
                  <a:pt x="848" y="887"/>
                  <a:pt x="843" y="879"/>
                </a:cubicBezTo>
                <a:cubicBezTo>
                  <a:pt x="845" y="877"/>
                  <a:pt x="842" y="869"/>
                  <a:pt x="839" y="866"/>
                </a:cubicBezTo>
                <a:cubicBezTo>
                  <a:pt x="842" y="863"/>
                  <a:pt x="836" y="862"/>
                  <a:pt x="838" y="857"/>
                </a:cubicBezTo>
                <a:cubicBezTo>
                  <a:pt x="828" y="835"/>
                  <a:pt x="813" y="807"/>
                  <a:pt x="801" y="787"/>
                </a:cubicBezTo>
                <a:cubicBezTo>
                  <a:pt x="800" y="785"/>
                  <a:pt x="795" y="779"/>
                  <a:pt x="792" y="774"/>
                </a:cubicBezTo>
                <a:cubicBezTo>
                  <a:pt x="787" y="764"/>
                  <a:pt x="782" y="757"/>
                  <a:pt x="776" y="749"/>
                </a:cubicBezTo>
                <a:cubicBezTo>
                  <a:pt x="762" y="731"/>
                  <a:pt x="747" y="712"/>
                  <a:pt x="732" y="696"/>
                </a:cubicBezTo>
                <a:cubicBezTo>
                  <a:pt x="722" y="686"/>
                  <a:pt x="697" y="667"/>
                  <a:pt x="688" y="667"/>
                </a:cubicBezTo>
                <a:cubicBezTo>
                  <a:pt x="679" y="668"/>
                  <a:pt x="678" y="676"/>
                  <a:pt x="674" y="682"/>
                </a:cubicBezTo>
                <a:cubicBezTo>
                  <a:pt x="661" y="698"/>
                  <a:pt x="635" y="708"/>
                  <a:pt x="621" y="726"/>
                </a:cubicBezTo>
                <a:cubicBezTo>
                  <a:pt x="598" y="755"/>
                  <a:pt x="576" y="814"/>
                  <a:pt x="615" y="840"/>
                </a:cubicBezTo>
                <a:cubicBezTo>
                  <a:pt x="614" y="828"/>
                  <a:pt x="617" y="810"/>
                  <a:pt x="616" y="792"/>
                </a:cubicBezTo>
                <a:cubicBezTo>
                  <a:pt x="616" y="780"/>
                  <a:pt x="608" y="762"/>
                  <a:pt x="619" y="755"/>
                </a:cubicBezTo>
                <a:cubicBezTo>
                  <a:pt x="626" y="768"/>
                  <a:pt x="624" y="790"/>
                  <a:pt x="631" y="804"/>
                </a:cubicBezTo>
                <a:cubicBezTo>
                  <a:pt x="630" y="799"/>
                  <a:pt x="633" y="793"/>
                  <a:pt x="634" y="788"/>
                </a:cubicBezTo>
                <a:cubicBezTo>
                  <a:pt x="637" y="768"/>
                  <a:pt x="631" y="742"/>
                  <a:pt x="640" y="731"/>
                </a:cubicBezTo>
                <a:cubicBezTo>
                  <a:pt x="646" y="748"/>
                  <a:pt x="645" y="776"/>
                  <a:pt x="646" y="795"/>
                </a:cubicBezTo>
                <a:cubicBezTo>
                  <a:pt x="659" y="778"/>
                  <a:pt x="660" y="738"/>
                  <a:pt x="651" y="720"/>
                </a:cubicBezTo>
                <a:cubicBezTo>
                  <a:pt x="667" y="726"/>
                  <a:pt x="664" y="753"/>
                  <a:pt x="668" y="770"/>
                </a:cubicBezTo>
                <a:cubicBezTo>
                  <a:pt x="677" y="759"/>
                  <a:pt x="665" y="728"/>
                  <a:pt x="683" y="726"/>
                </a:cubicBezTo>
                <a:cubicBezTo>
                  <a:pt x="687" y="741"/>
                  <a:pt x="679" y="775"/>
                  <a:pt x="689" y="778"/>
                </a:cubicBezTo>
                <a:cubicBezTo>
                  <a:pt x="687" y="776"/>
                  <a:pt x="689" y="773"/>
                  <a:pt x="690" y="777"/>
                </a:cubicBezTo>
                <a:cubicBezTo>
                  <a:pt x="696" y="765"/>
                  <a:pt x="694" y="742"/>
                  <a:pt x="703" y="733"/>
                </a:cubicBezTo>
                <a:cubicBezTo>
                  <a:pt x="706" y="750"/>
                  <a:pt x="703" y="775"/>
                  <a:pt x="703" y="786"/>
                </a:cubicBezTo>
                <a:cubicBezTo>
                  <a:pt x="710" y="767"/>
                  <a:pt x="711" y="742"/>
                  <a:pt x="717" y="721"/>
                </a:cubicBezTo>
                <a:cubicBezTo>
                  <a:pt x="724" y="737"/>
                  <a:pt x="720" y="759"/>
                  <a:pt x="718" y="778"/>
                </a:cubicBezTo>
                <a:cubicBezTo>
                  <a:pt x="718" y="789"/>
                  <a:pt x="718" y="799"/>
                  <a:pt x="716" y="808"/>
                </a:cubicBezTo>
                <a:cubicBezTo>
                  <a:pt x="722" y="798"/>
                  <a:pt x="726" y="782"/>
                  <a:pt x="729" y="768"/>
                </a:cubicBezTo>
                <a:cubicBezTo>
                  <a:pt x="730" y="761"/>
                  <a:pt x="728" y="751"/>
                  <a:pt x="734" y="745"/>
                </a:cubicBezTo>
                <a:cubicBezTo>
                  <a:pt x="738" y="772"/>
                  <a:pt x="725" y="808"/>
                  <a:pt x="728" y="836"/>
                </a:cubicBezTo>
                <a:cubicBezTo>
                  <a:pt x="740" y="816"/>
                  <a:pt x="742" y="782"/>
                  <a:pt x="751" y="761"/>
                </a:cubicBezTo>
                <a:cubicBezTo>
                  <a:pt x="758" y="783"/>
                  <a:pt x="744" y="816"/>
                  <a:pt x="747" y="834"/>
                </a:cubicBezTo>
                <a:cubicBezTo>
                  <a:pt x="756" y="819"/>
                  <a:pt x="766" y="800"/>
                  <a:pt x="771" y="781"/>
                </a:cubicBezTo>
                <a:cubicBezTo>
                  <a:pt x="773" y="777"/>
                  <a:pt x="770" y="768"/>
                  <a:pt x="778" y="767"/>
                </a:cubicBezTo>
                <a:cubicBezTo>
                  <a:pt x="776" y="801"/>
                  <a:pt x="761" y="828"/>
                  <a:pt x="754" y="860"/>
                </a:cubicBezTo>
                <a:cubicBezTo>
                  <a:pt x="768" y="849"/>
                  <a:pt x="770" y="826"/>
                  <a:pt x="784" y="815"/>
                </a:cubicBezTo>
                <a:cubicBezTo>
                  <a:pt x="778" y="837"/>
                  <a:pt x="766" y="859"/>
                  <a:pt x="765" y="882"/>
                </a:cubicBezTo>
                <a:cubicBezTo>
                  <a:pt x="777" y="872"/>
                  <a:pt x="781" y="849"/>
                  <a:pt x="793" y="842"/>
                </a:cubicBezTo>
                <a:cubicBezTo>
                  <a:pt x="789" y="863"/>
                  <a:pt x="777" y="881"/>
                  <a:pt x="774" y="900"/>
                </a:cubicBezTo>
                <a:cubicBezTo>
                  <a:pt x="775" y="896"/>
                  <a:pt x="775" y="902"/>
                  <a:pt x="777" y="902"/>
                </a:cubicBezTo>
                <a:cubicBezTo>
                  <a:pt x="787" y="888"/>
                  <a:pt x="796" y="873"/>
                  <a:pt x="808" y="860"/>
                </a:cubicBezTo>
                <a:cubicBezTo>
                  <a:pt x="807" y="878"/>
                  <a:pt x="791" y="895"/>
                  <a:pt x="788" y="911"/>
                </a:cubicBezTo>
                <a:cubicBezTo>
                  <a:pt x="794" y="909"/>
                  <a:pt x="793" y="900"/>
                  <a:pt x="800" y="899"/>
                </a:cubicBezTo>
                <a:cubicBezTo>
                  <a:pt x="801" y="893"/>
                  <a:pt x="805" y="888"/>
                  <a:pt x="808" y="883"/>
                </a:cubicBezTo>
                <a:cubicBezTo>
                  <a:pt x="811" y="878"/>
                  <a:pt x="813" y="872"/>
                  <a:pt x="818" y="869"/>
                </a:cubicBezTo>
                <a:cubicBezTo>
                  <a:pt x="815" y="897"/>
                  <a:pt x="797" y="918"/>
                  <a:pt x="786" y="942"/>
                </a:cubicBezTo>
                <a:cubicBezTo>
                  <a:pt x="791" y="942"/>
                  <a:pt x="795" y="938"/>
                  <a:pt x="797" y="942"/>
                </a:cubicBezTo>
                <a:cubicBezTo>
                  <a:pt x="800" y="946"/>
                  <a:pt x="796" y="951"/>
                  <a:pt x="796" y="954"/>
                </a:cubicBezTo>
                <a:cubicBezTo>
                  <a:pt x="809" y="946"/>
                  <a:pt x="817" y="934"/>
                  <a:pt x="826" y="921"/>
                </a:cubicBezTo>
                <a:cubicBezTo>
                  <a:pt x="834" y="916"/>
                  <a:pt x="836" y="904"/>
                  <a:pt x="847" y="902"/>
                </a:cubicBezTo>
                <a:cubicBezTo>
                  <a:pt x="840" y="915"/>
                  <a:pt x="830" y="929"/>
                  <a:pt x="821" y="942"/>
                </a:cubicBezTo>
                <a:cubicBezTo>
                  <a:pt x="813" y="955"/>
                  <a:pt x="802" y="969"/>
                  <a:pt x="799" y="984"/>
                </a:cubicBezTo>
                <a:cubicBezTo>
                  <a:pt x="811" y="978"/>
                  <a:pt x="816" y="963"/>
                  <a:pt x="831" y="960"/>
                </a:cubicBezTo>
                <a:cubicBezTo>
                  <a:pt x="825" y="979"/>
                  <a:pt x="806" y="991"/>
                  <a:pt x="803" y="1009"/>
                </a:cubicBezTo>
                <a:cubicBezTo>
                  <a:pt x="809" y="1005"/>
                  <a:pt x="814" y="998"/>
                  <a:pt x="821" y="994"/>
                </a:cubicBezTo>
                <a:cubicBezTo>
                  <a:pt x="829" y="987"/>
                  <a:pt x="837" y="975"/>
                  <a:pt x="846" y="973"/>
                </a:cubicBezTo>
                <a:cubicBezTo>
                  <a:pt x="837" y="989"/>
                  <a:pt x="825" y="1002"/>
                  <a:pt x="812" y="1014"/>
                </a:cubicBezTo>
                <a:cubicBezTo>
                  <a:pt x="813" y="1021"/>
                  <a:pt x="802" y="1026"/>
                  <a:pt x="806" y="1029"/>
                </a:cubicBezTo>
                <a:cubicBezTo>
                  <a:pt x="812" y="1029"/>
                  <a:pt x="820" y="1021"/>
                  <a:pt x="825" y="1016"/>
                </a:cubicBezTo>
                <a:cubicBezTo>
                  <a:pt x="832" y="1015"/>
                  <a:pt x="838" y="1001"/>
                  <a:pt x="843" y="1008"/>
                </a:cubicBezTo>
                <a:cubicBezTo>
                  <a:pt x="837" y="1015"/>
                  <a:pt x="829" y="1022"/>
                  <a:pt x="825" y="1031"/>
                </a:cubicBezTo>
                <a:cubicBezTo>
                  <a:pt x="818" y="1037"/>
                  <a:pt x="809" y="1046"/>
                  <a:pt x="808" y="1054"/>
                </a:cubicBezTo>
                <a:cubicBezTo>
                  <a:pt x="814" y="1048"/>
                  <a:pt x="822" y="1045"/>
                  <a:pt x="831" y="1039"/>
                </a:cubicBezTo>
                <a:cubicBezTo>
                  <a:pt x="839" y="1033"/>
                  <a:pt x="846" y="1024"/>
                  <a:pt x="854" y="1023"/>
                </a:cubicBezTo>
                <a:cubicBezTo>
                  <a:pt x="840" y="1045"/>
                  <a:pt x="818" y="1063"/>
                  <a:pt x="806" y="1082"/>
                </a:cubicBezTo>
                <a:cubicBezTo>
                  <a:pt x="824" y="1078"/>
                  <a:pt x="838" y="1056"/>
                  <a:pt x="854" y="1060"/>
                </a:cubicBezTo>
                <a:cubicBezTo>
                  <a:pt x="858" y="1050"/>
                  <a:pt x="861" y="1040"/>
                  <a:pt x="866" y="1032"/>
                </a:cubicBezTo>
                <a:close/>
                <a:moveTo>
                  <a:pt x="627" y="686"/>
                </a:moveTo>
                <a:cubicBezTo>
                  <a:pt x="599" y="701"/>
                  <a:pt x="561" y="714"/>
                  <a:pt x="529" y="726"/>
                </a:cubicBezTo>
                <a:cubicBezTo>
                  <a:pt x="548" y="738"/>
                  <a:pt x="559" y="758"/>
                  <a:pt x="574" y="775"/>
                </a:cubicBezTo>
                <a:cubicBezTo>
                  <a:pt x="585" y="743"/>
                  <a:pt x="601" y="717"/>
                  <a:pt x="627" y="700"/>
                </a:cubicBezTo>
                <a:cubicBezTo>
                  <a:pt x="630" y="694"/>
                  <a:pt x="635" y="691"/>
                  <a:pt x="638" y="686"/>
                </a:cubicBezTo>
                <a:cubicBezTo>
                  <a:pt x="633" y="682"/>
                  <a:pt x="629" y="685"/>
                  <a:pt x="627" y="686"/>
                </a:cubicBezTo>
                <a:close/>
                <a:moveTo>
                  <a:pt x="285" y="706"/>
                </a:moveTo>
                <a:cubicBezTo>
                  <a:pt x="285" y="702"/>
                  <a:pt x="285" y="699"/>
                  <a:pt x="283" y="698"/>
                </a:cubicBezTo>
                <a:cubicBezTo>
                  <a:pt x="279" y="699"/>
                  <a:pt x="282" y="705"/>
                  <a:pt x="285" y="706"/>
                </a:cubicBezTo>
                <a:close/>
                <a:moveTo>
                  <a:pt x="239" y="724"/>
                </a:moveTo>
                <a:cubicBezTo>
                  <a:pt x="234" y="725"/>
                  <a:pt x="233" y="713"/>
                  <a:pt x="233" y="711"/>
                </a:cubicBezTo>
                <a:cubicBezTo>
                  <a:pt x="233" y="713"/>
                  <a:pt x="232" y="711"/>
                  <a:pt x="230" y="711"/>
                </a:cubicBezTo>
                <a:cubicBezTo>
                  <a:pt x="228" y="718"/>
                  <a:pt x="234" y="726"/>
                  <a:pt x="237" y="727"/>
                </a:cubicBezTo>
                <a:cubicBezTo>
                  <a:pt x="237" y="729"/>
                  <a:pt x="241" y="738"/>
                  <a:pt x="243" y="736"/>
                </a:cubicBezTo>
                <a:cubicBezTo>
                  <a:pt x="239" y="732"/>
                  <a:pt x="238" y="726"/>
                  <a:pt x="239" y="724"/>
                </a:cubicBezTo>
                <a:close/>
                <a:moveTo>
                  <a:pt x="1714" y="781"/>
                </a:moveTo>
                <a:cubicBezTo>
                  <a:pt x="1709" y="786"/>
                  <a:pt x="1701" y="785"/>
                  <a:pt x="1696" y="792"/>
                </a:cubicBezTo>
                <a:cubicBezTo>
                  <a:pt x="1741" y="802"/>
                  <a:pt x="1764" y="739"/>
                  <a:pt x="1733" y="715"/>
                </a:cubicBezTo>
                <a:cubicBezTo>
                  <a:pt x="1731" y="741"/>
                  <a:pt x="1729" y="766"/>
                  <a:pt x="1714" y="781"/>
                </a:cubicBezTo>
                <a:close/>
                <a:moveTo>
                  <a:pt x="331" y="726"/>
                </a:moveTo>
                <a:cubicBezTo>
                  <a:pt x="319" y="752"/>
                  <a:pt x="310" y="791"/>
                  <a:pt x="316" y="824"/>
                </a:cubicBezTo>
                <a:cubicBezTo>
                  <a:pt x="329" y="810"/>
                  <a:pt x="339" y="794"/>
                  <a:pt x="352" y="779"/>
                </a:cubicBezTo>
                <a:cubicBezTo>
                  <a:pt x="364" y="764"/>
                  <a:pt x="379" y="751"/>
                  <a:pt x="387" y="735"/>
                </a:cubicBezTo>
                <a:cubicBezTo>
                  <a:pt x="369" y="732"/>
                  <a:pt x="349" y="731"/>
                  <a:pt x="331" y="726"/>
                </a:cubicBezTo>
                <a:close/>
                <a:moveTo>
                  <a:pt x="385" y="912"/>
                </a:moveTo>
                <a:cubicBezTo>
                  <a:pt x="385" y="898"/>
                  <a:pt x="361" y="879"/>
                  <a:pt x="354" y="862"/>
                </a:cubicBezTo>
                <a:cubicBezTo>
                  <a:pt x="372" y="874"/>
                  <a:pt x="386" y="889"/>
                  <a:pt x="402" y="903"/>
                </a:cubicBezTo>
                <a:cubicBezTo>
                  <a:pt x="395" y="879"/>
                  <a:pt x="370" y="859"/>
                  <a:pt x="360" y="839"/>
                </a:cubicBezTo>
                <a:cubicBezTo>
                  <a:pt x="382" y="853"/>
                  <a:pt x="397" y="875"/>
                  <a:pt x="414" y="894"/>
                </a:cubicBezTo>
                <a:cubicBezTo>
                  <a:pt x="415" y="889"/>
                  <a:pt x="406" y="884"/>
                  <a:pt x="412" y="880"/>
                </a:cubicBezTo>
                <a:cubicBezTo>
                  <a:pt x="412" y="883"/>
                  <a:pt x="412" y="883"/>
                  <a:pt x="414" y="882"/>
                </a:cubicBezTo>
                <a:cubicBezTo>
                  <a:pt x="411" y="859"/>
                  <a:pt x="392" y="840"/>
                  <a:pt x="385" y="818"/>
                </a:cubicBezTo>
                <a:cubicBezTo>
                  <a:pt x="401" y="830"/>
                  <a:pt x="409" y="850"/>
                  <a:pt x="424" y="864"/>
                </a:cubicBezTo>
                <a:cubicBezTo>
                  <a:pt x="427" y="838"/>
                  <a:pt x="408" y="817"/>
                  <a:pt x="402" y="793"/>
                </a:cubicBezTo>
                <a:cubicBezTo>
                  <a:pt x="424" y="814"/>
                  <a:pt x="429" y="851"/>
                  <a:pt x="449" y="875"/>
                </a:cubicBezTo>
                <a:cubicBezTo>
                  <a:pt x="447" y="855"/>
                  <a:pt x="440" y="835"/>
                  <a:pt x="436" y="817"/>
                </a:cubicBezTo>
                <a:cubicBezTo>
                  <a:pt x="433" y="806"/>
                  <a:pt x="423" y="794"/>
                  <a:pt x="429" y="785"/>
                </a:cubicBezTo>
                <a:cubicBezTo>
                  <a:pt x="446" y="801"/>
                  <a:pt x="447" y="834"/>
                  <a:pt x="461" y="854"/>
                </a:cubicBezTo>
                <a:cubicBezTo>
                  <a:pt x="458" y="839"/>
                  <a:pt x="458" y="827"/>
                  <a:pt x="455" y="813"/>
                </a:cubicBezTo>
                <a:cubicBezTo>
                  <a:pt x="456" y="812"/>
                  <a:pt x="459" y="812"/>
                  <a:pt x="462" y="812"/>
                </a:cubicBezTo>
                <a:cubicBezTo>
                  <a:pt x="465" y="827"/>
                  <a:pt x="467" y="843"/>
                  <a:pt x="475" y="853"/>
                </a:cubicBezTo>
                <a:cubicBezTo>
                  <a:pt x="477" y="825"/>
                  <a:pt x="471" y="799"/>
                  <a:pt x="468" y="776"/>
                </a:cubicBezTo>
                <a:cubicBezTo>
                  <a:pt x="468" y="771"/>
                  <a:pt x="467" y="763"/>
                  <a:pt x="472" y="759"/>
                </a:cubicBezTo>
                <a:cubicBezTo>
                  <a:pt x="483" y="784"/>
                  <a:pt x="482" y="825"/>
                  <a:pt x="491" y="850"/>
                </a:cubicBezTo>
                <a:cubicBezTo>
                  <a:pt x="499" y="815"/>
                  <a:pt x="492" y="796"/>
                  <a:pt x="495" y="759"/>
                </a:cubicBezTo>
                <a:cubicBezTo>
                  <a:pt x="511" y="781"/>
                  <a:pt x="500" y="822"/>
                  <a:pt x="504" y="854"/>
                </a:cubicBezTo>
                <a:cubicBezTo>
                  <a:pt x="504" y="854"/>
                  <a:pt x="506" y="856"/>
                  <a:pt x="505" y="858"/>
                </a:cubicBezTo>
                <a:cubicBezTo>
                  <a:pt x="516" y="841"/>
                  <a:pt x="515" y="809"/>
                  <a:pt x="517" y="787"/>
                </a:cubicBezTo>
                <a:cubicBezTo>
                  <a:pt x="518" y="783"/>
                  <a:pt x="514" y="774"/>
                  <a:pt x="522" y="774"/>
                </a:cubicBezTo>
                <a:cubicBezTo>
                  <a:pt x="531" y="799"/>
                  <a:pt x="522" y="834"/>
                  <a:pt x="524" y="863"/>
                </a:cubicBezTo>
                <a:cubicBezTo>
                  <a:pt x="536" y="843"/>
                  <a:pt x="536" y="810"/>
                  <a:pt x="552" y="792"/>
                </a:cubicBezTo>
                <a:cubicBezTo>
                  <a:pt x="550" y="788"/>
                  <a:pt x="550" y="786"/>
                  <a:pt x="551" y="781"/>
                </a:cubicBezTo>
                <a:cubicBezTo>
                  <a:pt x="534" y="753"/>
                  <a:pt x="508" y="731"/>
                  <a:pt x="472" y="729"/>
                </a:cubicBezTo>
                <a:cubicBezTo>
                  <a:pt x="449" y="727"/>
                  <a:pt x="432" y="730"/>
                  <a:pt x="417" y="743"/>
                </a:cubicBezTo>
                <a:cubicBezTo>
                  <a:pt x="401" y="758"/>
                  <a:pt x="388" y="776"/>
                  <a:pt x="373" y="789"/>
                </a:cubicBezTo>
                <a:cubicBezTo>
                  <a:pt x="341" y="835"/>
                  <a:pt x="304" y="868"/>
                  <a:pt x="300" y="936"/>
                </a:cubicBezTo>
                <a:cubicBezTo>
                  <a:pt x="299" y="942"/>
                  <a:pt x="299" y="949"/>
                  <a:pt x="299" y="953"/>
                </a:cubicBezTo>
                <a:cubicBezTo>
                  <a:pt x="298" y="978"/>
                  <a:pt x="304" y="996"/>
                  <a:pt x="309" y="1015"/>
                </a:cubicBezTo>
                <a:cubicBezTo>
                  <a:pt x="317" y="1048"/>
                  <a:pt x="332" y="1076"/>
                  <a:pt x="353" y="1097"/>
                </a:cubicBezTo>
                <a:cubicBezTo>
                  <a:pt x="364" y="1109"/>
                  <a:pt x="386" y="1125"/>
                  <a:pt x="406" y="1135"/>
                </a:cubicBezTo>
                <a:cubicBezTo>
                  <a:pt x="421" y="1143"/>
                  <a:pt x="438" y="1146"/>
                  <a:pt x="459" y="1146"/>
                </a:cubicBezTo>
                <a:cubicBezTo>
                  <a:pt x="455" y="1135"/>
                  <a:pt x="438" y="1137"/>
                  <a:pt x="432" y="1128"/>
                </a:cubicBezTo>
                <a:cubicBezTo>
                  <a:pt x="418" y="1126"/>
                  <a:pt x="406" y="1113"/>
                  <a:pt x="390" y="1110"/>
                </a:cubicBezTo>
                <a:cubicBezTo>
                  <a:pt x="391" y="1102"/>
                  <a:pt x="379" y="1106"/>
                  <a:pt x="380" y="1098"/>
                </a:cubicBezTo>
                <a:cubicBezTo>
                  <a:pt x="388" y="1097"/>
                  <a:pt x="403" y="1103"/>
                  <a:pt x="410" y="1104"/>
                </a:cubicBezTo>
                <a:cubicBezTo>
                  <a:pt x="403" y="1099"/>
                  <a:pt x="393" y="1097"/>
                  <a:pt x="387" y="1090"/>
                </a:cubicBezTo>
                <a:cubicBezTo>
                  <a:pt x="382" y="1093"/>
                  <a:pt x="373" y="1078"/>
                  <a:pt x="364" y="1082"/>
                </a:cubicBezTo>
                <a:cubicBezTo>
                  <a:pt x="362" y="1074"/>
                  <a:pt x="350" y="1077"/>
                  <a:pt x="349" y="1069"/>
                </a:cubicBezTo>
                <a:cubicBezTo>
                  <a:pt x="364" y="1070"/>
                  <a:pt x="376" y="1075"/>
                  <a:pt x="390" y="1078"/>
                </a:cubicBezTo>
                <a:cubicBezTo>
                  <a:pt x="390" y="1072"/>
                  <a:pt x="380" y="1075"/>
                  <a:pt x="382" y="1068"/>
                </a:cubicBezTo>
                <a:cubicBezTo>
                  <a:pt x="377" y="1067"/>
                  <a:pt x="377" y="1067"/>
                  <a:pt x="374" y="1064"/>
                </a:cubicBezTo>
                <a:cubicBezTo>
                  <a:pt x="364" y="1057"/>
                  <a:pt x="347" y="1057"/>
                  <a:pt x="340" y="1046"/>
                </a:cubicBezTo>
                <a:cubicBezTo>
                  <a:pt x="358" y="1049"/>
                  <a:pt x="374" y="1054"/>
                  <a:pt x="389" y="1059"/>
                </a:cubicBezTo>
                <a:cubicBezTo>
                  <a:pt x="384" y="1055"/>
                  <a:pt x="375" y="1045"/>
                  <a:pt x="369" y="1047"/>
                </a:cubicBezTo>
                <a:cubicBezTo>
                  <a:pt x="370" y="1044"/>
                  <a:pt x="370" y="1045"/>
                  <a:pt x="369" y="1042"/>
                </a:cubicBezTo>
                <a:cubicBezTo>
                  <a:pt x="355" y="1035"/>
                  <a:pt x="339" y="1031"/>
                  <a:pt x="329" y="1020"/>
                </a:cubicBezTo>
                <a:cubicBezTo>
                  <a:pt x="354" y="1023"/>
                  <a:pt x="374" y="1036"/>
                  <a:pt x="394" y="1040"/>
                </a:cubicBezTo>
                <a:cubicBezTo>
                  <a:pt x="390" y="1040"/>
                  <a:pt x="388" y="1033"/>
                  <a:pt x="386" y="1035"/>
                </a:cubicBezTo>
                <a:cubicBezTo>
                  <a:pt x="384" y="1037"/>
                  <a:pt x="371" y="1024"/>
                  <a:pt x="370" y="1029"/>
                </a:cubicBezTo>
                <a:cubicBezTo>
                  <a:pt x="366" y="1013"/>
                  <a:pt x="341" y="1010"/>
                  <a:pt x="331" y="995"/>
                </a:cubicBezTo>
                <a:cubicBezTo>
                  <a:pt x="358" y="1004"/>
                  <a:pt x="380" y="1016"/>
                  <a:pt x="405" y="1027"/>
                </a:cubicBezTo>
                <a:cubicBezTo>
                  <a:pt x="406" y="1023"/>
                  <a:pt x="399" y="1018"/>
                  <a:pt x="397" y="1018"/>
                </a:cubicBezTo>
                <a:cubicBezTo>
                  <a:pt x="394" y="1013"/>
                  <a:pt x="384" y="1010"/>
                  <a:pt x="380" y="1004"/>
                </a:cubicBezTo>
                <a:cubicBezTo>
                  <a:pt x="368" y="999"/>
                  <a:pt x="359" y="990"/>
                  <a:pt x="349" y="984"/>
                </a:cubicBezTo>
                <a:cubicBezTo>
                  <a:pt x="338" y="977"/>
                  <a:pt x="324" y="974"/>
                  <a:pt x="317" y="963"/>
                </a:cubicBezTo>
                <a:cubicBezTo>
                  <a:pt x="350" y="967"/>
                  <a:pt x="376" y="993"/>
                  <a:pt x="403" y="1004"/>
                </a:cubicBezTo>
                <a:cubicBezTo>
                  <a:pt x="379" y="978"/>
                  <a:pt x="347" y="960"/>
                  <a:pt x="319" y="938"/>
                </a:cubicBezTo>
                <a:cubicBezTo>
                  <a:pt x="330" y="937"/>
                  <a:pt x="339" y="941"/>
                  <a:pt x="347" y="945"/>
                </a:cubicBezTo>
                <a:cubicBezTo>
                  <a:pt x="365" y="956"/>
                  <a:pt x="383" y="972"/>
                  <a:pt x="400" y="982"/>
                </a:cubicBezTo>
                <a:cubicBezTo>
                  <a:pt x="404" y="981"/>
                  <a:pt x="394" y="974"/>
                  <a:pt x="392" y="976"/>
                </a:cubicBezTo>
                <a:cubicBezTo>
                  <a:pt x="383" y="961"/>
                  <a:pt x="367" y="959"/>
                  <a:pt x="362" y="945"/>
                </a:cubicBezTo>
                <a:cubicBezTo>
                  <a:pt x="358" y="944"/>
                  <a:pt x="355" y="942"/>
                  <a:pt x="352" y="936"/>
                </a:cubicBezTo>
                <a:cubicBezTo>
                  <a:pt x="341" y="930"/>
                  <a:pt x="328" y="921"/>
                  <a:pt x="323" y="913"/>
                </a:cubicBezTo>
                <a:cubicBezTo>
                  <a:pt x="334" y="915"/>
                  <a:pt x="352" y="926"/>
                  <a:pt x="363" y="933"/>
                </a:cubicBezTo>
                <a:cubicBezTo>
                  <a:pt x="368" y="935"/>
                  <a:pt x="379" y="942"/>
                  <a:pt x="373" y="936"/>
                </a:cubicBezTo>
                <a:cubicBezTo>
                  <a:pt x="373" y="935"/>
                  <a:pt x="376" y="937"/>
                  <a:pt x="377" y="934"/>
                </a:cubicBezTo>
                <a:cubicBezTo>
                  <a:pt x="371" y="917"/>
                  <a:pt x="350" y="911"/>
                  <a:pt x="347" y="895"/>
                </a:cubicBezTo>
                <a:cubicBezTo>
                  <a:pt x="361" y="901"/>
                  <a:pt x="372" y="915"/>
                  <a:pt x="384" y="920"/>
                </a:cubicBezTo>
                <a:cubicBezTo>
                  <a:pt x="383" y="920"/>
                  <a:pt x="382" y="919"/>
                  <a:pt x="383" y="918"/>
                </a:cubicBezTo>
                <a:cubicBezTo>
                  <a:pt x="385" y="921"/>
                  <a:pt x="387" y="928"/>
                  <a:pt x="390" y="926"/>
                </a:cubicBezTo>
                <a:cubicBezTo>
                  <a:pt x="390" y="919"/>
                  <a:pt x="384" y="920"/>
                  <a:pt x="386" y="915"/>
                </a:cubicBezTo>
                <a:cubicBezTo>
                  <a:pt x="390" y="915"/>
                  <a:pt x="384" y="919"/>
                  <a:pt x="387" y="918"/>
                </a:cubicBezTo>
                <a:cubicBezTo>
                  <a:pt x="390" y="915"/>
                  <a:pt x="386" y="911"/>
                  <a:pt x="385" y="912"/>
                </a:cubicBezTo>
                <a:close/>
                <a:moveTo>
                  <a:pt x="1790" y="805"/>
                </a:moveTo>
                <a:cubicBezTo>
                  <a:pt x="1794" y="836"/>
                  <a:pt x="1778" y="847"/>
                  <a:pt x="1769" y="861"/>
                </a:cubicBezTo>
                <a:cubicBezTo>
                  <a:pt x="1809" y="859"/>
                  <a:pt x="1825" y="812"/>
                  <a:pt x="1803" y="781"/>
                </a:cubicBezTo>
                <a:cubicBezTo>
                  <a:pt x="1797" y="772"/>
                  <a:pt x="1785" y="769"/>
                  <a:pt x="1775" y="763"/>
                </a:cubicBezTo>
                <a:cubicBezTo>
                  <a:pt x="1777" y="776"/>
                  <a:pt x="1788" y="789"/>
                  <a:pt x="1790" y="805"/>
                </a:cubicBezTo>
                <a:close/>
                <a:moveTo>
                  <a:pt x="1620" y="836"/>
                </a:moveTo>
                <a:cubicBezTo>
                  <a:pt x="1619" y="864"/>
                  <a:pt x="1597" y="889"/>
                  <a:pt x="1571" y="888"/>
                </a:cubicBezTo>
                <a:cubicBezTo>
                  <a:pt x="1575" y="894"/>
                  <a:pt x="1582" y="896"/>
                  <a:pt x="1589" y="896"/>
                </a:cubicBezTo>
                <a:cubicBezTo>
                  <a:pt x="1626" y="898"/>
                  <a:pt x="1649" y="866"/>
                  <a:pt x="1644" y="835"/>
                </a:cubicBezTo>
                <a:cubicBezTo>
                  <a:pt x="1641" y="816"/>
                  <a:pt x="1627" y="796"/>
                  <a:pt x="1612" y="789"/>
                </a:cubicBezTo>
                <a:cubicBezTo>
                  <a:pt x="1614" y="805"/>
                  <a:pt x="1621" y="820"/>
                  <a:pt x="1620" y="836"/>
                </a:cubicBezTo>
                <a:close/>
                <a:moveTo>
                  <a:pt x="1981" y="899"/>
                </a:moveTo>
                <a:cubicBezTo>
                  <a:pt x="1982" y="882"/>
                  <a:pt x="1979" y="860"/>
                  <a:pt x="1994" y="850"/>
                </a:cubicBezTo>
                <a:cubicBezTo>
                  <a:pt x="1997" y="849"/>
                  <a:pt x="1998" y="850"/>
                  <a:pt x="1999" y="852"/>
                </a:cubicBezTo>
                <a:cubicBezTo>
                  <a:pt x="2016" y="828"/>
                  <a:pt x="2040" y="841"/>
                  <a:pt x="2053" y="863"/>
                </a:cubicBezTo>
                <a:cubicBezTo>
                  <a:pt x="2059" y="873"/>
                  <a:pt x="2059" y="886"/>
                  <a:pt x="2067" y="889"/>
                </a:cubicBezTo>
                <a:cubicBezTo>
                  <a:pt x="2080" y="876"/>
                  <a:pt x="2081" y="861"/>
                  <a:pt x="2084" y="845"/>
                </a:cubicBezTo>
                <a:cubicBezTo>
                  <a:pt x="2084" y="842"/>
                  <a:pt x="2081" y="848"/>
                  <a:pt x="2081" y="844"/>
                </a:cubicBezTo>
                <a:cubicBezTo>
                  <a:pt x="2080" y="827"/>
                  <a:pt x="2065" y="795"/>
                  <a:pt x="2044" y="793"/>
                </a:cubicBezTo>
                <a:cubicBezTo>
                  <a:pt x="2039" y="793"/>
                  <a:pt x="2035" y="796"/>
                  <a:pt x="2031" y="796"/>
                </a:cubicBezTo>
                <a:cubicBezTo>
                  <a:pt x="2024" y="797"/>
                  <a:pt x="2018" y="796"/>
                  <a:pt x="2012" y="797"/>
                </a:cubicBezTo>
                <a:cubicBezTo>
                  <a:pt x="1939" y="815"/>
                  <a:pt x="1898" y="919"/>
                  <a:pt x="1898" y="1008"/>
                </a:cubicBezTo>
                <a:cubicBezTo>
                  <a:pt x="1912" y="995"/>
                  <a:pt x="1922" y="977"/>
                  <a:pt x="1936" y="964"/>
                </a:cubicBezTo>
                <a:cubicBezTo>
                  <a:pt x="1955" y="952"/>
                  <a:pt x="1972" y="941"/>
                  <a:pt x="1999" y="935"/>
                </a:cubicBezTo>
                <a:cubicBezTo>
                  <a:pt x="2000" y="931"/>
                  <a:pt x="2002" y="929"/>
                  <a:pt x="1999" y="926"/>
                </a:cubicBezTo>
                <a:cubicBezTo>
                  <a:pt x="1995" y="924"/>
                  <a:pt x="1985" y="904"/>
                  <a:pt x="1981" y="899"/>
                </a:cubicBezTo>
                <a:close/>
                <a:moveTo>
                  <a:pt x="552" y="802"/>
                </a:moveTo>
                <a:cubicBezTo>
                  <a:pt x="547" y="808"/>
                  <a:pt x="547" y="818"/>
                  <a:pt x="544" y="828"/>
                </a:cubicBezTo>
                <a:cubicBezTo>
                  <a:pt x="539" y="848"/>
                  <a:pt x="534" y="866"/>
                  <a:pt x="531" y="885"/>
                </a:cubicBezTo>
                <a:cubicBezTo>
                  <a:pt x="552" y="872"/>
                  <a:pt x="572" y="830"/>
                  <a:pt x="554" y="802"/>
                </a:cubicBezTo>
                <a:cubicBezTo>
                  <a:pt x="553" y="802"/>
                  <a:pt x="552" y="802"/>
                  <a:pt x="552" y="802"/>
                </a:cubicBezTo>
                <a:close/>
                <a:moveTo>
                  <a:pt x="212" y="831"/>
                </a:moveTo>
                <a:cubicBezTo>
                  <a:pt x="206" y="832"/>
                  <a:pt x="207" y="826"/>
                  <a:pt x="203" y="829"/>
                </a:cubicBezTo>
                <a:cubicBezTo>
                  <a:pt x="203" y="824"/>
                  <a:pt x="194" y="822"/>
                  <a:pt x="186" y="820"/>
                </a:cubicBezTo>
                <a:cubicBezTo>
                  <a:pt x="185" y="817"/>
                  <a:pt x="179" y="814"/>
                  <a:pt x="176" y="816"/>
                </a:cubicBezTo>
                <a:cubicBezTo>
                  <a:pt x="170" y="811"/>
                  <a:pt x="162" y="806"/>
                  <a:pt x="151" y="806"/>
                </a:cubicBezTo>
                <a:cubicBezTo>
                  <a:pt x="127" y="858"/>
                  <a:pt x="86" y="910"/>
                  <a:pt x="73" y="976"/>
                </a:cubicBezTo>
                <a:cubicBezTo>
                  <a:pt x="72" y="979"/>
                  <a:pt x="71" y="984"/>
                  <a:pt x="71" y="988"/>
                </a:cubicBezTo>
                <a:cubicBezTo>
                  <a:pt x="62" y="1089"/>
                  <a:pt x="99" y="1143"/>
                  <a:pt x="146" y="1190"/>
                </a:cubicBezTo>
                <a:cubicBezTo>
                  <a:pt x="185" y="1215"/>
                  <a:pt x="225" y="1240"/>
                  <a:pt x="267" y="1262"/>
                </a:cubicBezTo>
                <a:cubicBezTo>
                  <a:pt x="288" y="1267"/>
                  <a:pt x="306" y="1280"/>
                  <a:pt x="331" y="1283"/>
                </a:cubicBezTo>
                <a:cubicBezTo>
                  <a:pt x="343" y="1284"/>
                  <a:pt x="359" y="1284"/>
                  <a:pt x="374" y="1283"/>
                </a:cubicBezTo>
                <a:cubicBezTo>
                  <a:pt x="416" y="1280"/>
                  <a:pt x="454" y="1258"/>
                  <a:pt x="477" y="1234"/>
                </a:cubicBezTo>
                <a:cubicBezTo>
                  <a:pt x="480" y="1234"/>
                  <a:pt x="485" y="1229"/>
                  <a:pt x="483" y="1228"/>
                </a:cubicBezTo>
                <a:cubicBezTo>
                  <a:pt x="463" y="1237"/>
                  <a:pt x="439" y="1251"/>
                  <a:pt x="419" y="1262"/>
                </a:cubicBezTo>
                <a:cubicBezTo>
                  <a:pt x="416" y="1264"/>
                  <a:pt x="412" y="1266"/>
                  <a:pt x="408" y="1263"/>
                </a:cubicBezTo>
                <a:cubicBezTo>
                  <a:pt x="408" y="1257"/>
                  <a:pt x="415" y="1257"/>
                  <a:pt x="415" y="1251"/>
                </a:cubicBezTo>
                <a:cubicBezTo>
                  <a:pt x="411" y="1252"/>
                  <a:pt x="412" y="1248"/>
                  <a:pt x="408" y="1252"/>
                </a:cubicBezTo>
                <a:cubicBezTo>
                  <a:pt x="412" y="1244"/>
                  <a:pt x="417" y="1247"/>
                  <a:pt x="418" y="1240"/>
                </a:cubicBezTo>
                <a:cubicBezTo>
                  <a:pt x="407" y="1244"/>
                  <a:pt x="397" y="1252"/>
                  <a:pt x="388" y="1257"/>
                </a:cubicBezTo>
                <a:cubicBezTo>
                  <a:pt x="384" y="1259"/>
                  <a:pt x="377" y="1264"/>
                  <a:pt x="373" y="1261"/>
                </a:cubicBezTo>
                <a:cubicBezTo>
                  <a:pt x="377" y="1251"/>
                  <a:pt x="390" y="1248"/>
                  <a:pt x="395" y="1238"/>
                </a:cubicBezTo>
                <a:cubicBezTo>
                  <a:pt x="394" y="1236"/>
                  <a:pt x="390" y="1240"/>
                  <a:pt x="390" y="1235"/>
                </a:cubicBezTo>
                <a:cubicBezTo>
                  <a:pt x="392" y="1235"/>
                  <a:pt x="392" y="1236"/>
                  <a:pt x="393" y="1236"/>
                </a:cubicBezTo>
                <a:cubicBezTo>
                  <a:pt x="393" y="1231"/>
                  <a:pt x="389" y="1232"/>
                  <a:pt x="387" y="1235"/>
                </a:cubicBezTo>
                <a:cubicBezTo>
                  <a:pt x="389" y="1236"/>
                  <a:pt x="389" y="1237"/>
                  <a:pt x="389" y="1239"/>
                </a:cubicBezTo>
                <a:cubicBezTo>
                  <a:pt x="384" y="1238"/>
                  <a:pt x="389" y="1241"/>
                  <a:pt x="386" y="1242"/>
                </a:cubicBezTo>
                <a:cubicBezTo>
                  <a:pt x="381" y="1240"/>
                  <a:pt x="388" y="1237"/>
                  <a:pt x="385" y="1234"/>
                </a:cubicBezTo>
                <a:cubicBezTo>
                  <a:pt x="383" y="1235"/>
                  <a:pt x="382" y="1237"/>
                  <a:pt x="381" y="1239"/>
                </a:cubicBezTo>
                <a:cubicBezTo>
                  <a:pt x="377" y="1237"/>
                  <a:pt x="368" y="1244"/>
                  <a:pt x="361" y="1247"/>
                </a:cubicBezTo>
                <a:cubicBezTo>
                  <a:pt x="349" y="1254"/>
                  <a:pt x="335" y="1262"/>
                  <a:pt x="324" y="1265"/>
                </a:cubicBezTo>
                <a:cubicBezTo>
                  <a:pt x="330" y="1253"/>
                  <a:pt x="344" y="1248"/>
                  <a:pt x="352" y="1238"/>
                </a:cubicBezTo>
                <a:cubicBezTo>
                  <a:pt x="347" y="1237"/>
                  <a:pt x="347" y="1242"/>
                  <a:pt x="343" y="1243"/>
                </a:cubicBezTo>
                <a:cubicBezTo>
                  <a:pt x="342" y="1242"/>
                  <a:pt x="340" y="1242"/>
                  <a:pt x="339" y="1240"/>
                </a:cubicBezTo>
                <a:cubicBezTo>
                  <a:pt x="337" y="1243"/>
                  <a:pt x="336" y="1243"/>
                  <a:pt x="333" y="1241"/>
                </a:cubicBezTo>
                <a:cubicBezTo>
                  <a:pt x="330" y="1241"/>
                  <a:pt x="336" y="1245"/>
                  <a:pt x="332" y="1245"/>
                </a:cubicBezTo>
                <a:cubicBezTo>
                  <a:pt x="320" y="1240"/>
                  <a:pt x="305" y="1260"/>
                  <a:pt x="292" y="1255"/>
                </a:cubicBezTo>
                <a:cubicBezTo>
                  <a:pt x="295" y="1246"/>
                  <a:pt x="311" y="1245"/>
                  <a:pt x="310" y="1236"/>
                </a:cubicBezTo>
                <a:cubicBezTo>
                  <a:pt x="307" y="1236"/>
                  <a:pt x="306" y="1240"/>
                  <a:pt x="302" y="1240"/>
                </a:cubicBezTo>
                <a:cubicBezTo>
                  <a:pt x="301" y="1231"/>
                  <a:pt x="306" y="1235"/>
                  <a:pt x="309" y="1229"/>
                </a:cubicBezTo>
                <a:cubicBezTo>
                  <a:pt x="296" y="1231"/>
                  <a:pt x="284" y="1240"/>
                  <a:pt x="274" y="1241"/>
                </a:cubicBezTo>
                <a:cubicBezTo>
                  <a:pt x="279" y="1231"/>
                  <a:pt x="290" y="1232"/>
                  <a:pt x="294" y="1222"/>
                </a:cubicBezTo>
                <a:cubicBezTo>
                  <a:pt x="291" y="1224"/>
                  <a:pt x="287" y="1223"/>
                  <a:pt x="286" y="1222"/>
                </a:cubicBezTo>
                <a:cubicBezTo>
                  <a:pt x="288" y="1218"/>
                  <a:pt x="292" y="1220"/>
                  <a:pt x="294" y="1214"/>
                </a:cubicBezTo>
                <a:cubicBezTo>
                  <a:pt x="297" y="1216"/>
                  <a:pt x="301" y="1214"/>
                  <a:pt x="302" y="1209"/>
                </a:cubicBezTo>
                <a:cubicBezTo>
                  <a:pt x="285" y="1212"/>
                  <a:pt x="269" y="1222"/>
                  <a:pt x="254" y="1220"/>
                </a:cubicBezTo>
                <a:cubicBezTo>
                  <a:pt x="256" y="1214"/>
                  <a:pt x="267" y="1216"/>
                  <a:pt x="266" y="1207"/>
                </a:cubicBezTo>
                <a:cubicBezTo>
                  <a:pt x="264" y="1205"/>
                  <a:pt x="263" y="1211"/>
                  <a:pt x="262" y="1208"/>
                </a:cubicBezTo>
                <a:cubicBezTo>
                  <a:pt x="265" y="1204"/>
                  <a:pt x="270" y="1202"/>
                  <a:pt x="274" y="1206"/>
                </a:cubicBezTo>
                <a:cubicBezTo>
                  <a:pt x="272" y="1206"/>
                  <a:pt x="271" y="1207"/>
                  <a:pt x="271" y="1208"/>
                </a:cubicBezTo>
                <a:cubicBezTo>
                  <a:pt x="278" y="1207"/>
                  <a:pt x="270" y="1202"/>
                  <a:pt x="276" y="1198"/>
                </a:cubicBezTo>
                <a:cubicBezTo>
                  <a:pt x="281" y="1198"/>
                  <a:pt x="284" y="1195"/>
                  <a:pt x="287" y="1193"/>
                </a:cubicBezTo>
                <a:cubicBezTo>
                  <a:pt x="266" y="1189"/>
                  <a:pt x="238" y="1206"/>
                  <a:pt x="218" y="1204"/>
                </a:cubicBezTo>
                <a:cubicBezTo>
                  <a:pt x="222" y="1199"/>
                  <a:pt x="230" y="1199"/>
                  <a:pt x="234" y="1194"/>
                </a:cubicBezTo>
                <a:cubicBezTo>
                  <a:pt x="233" y="1194"/>
                  <a:pt x="232" y="1194"/>
                  <a:pt x="232" y="1193"/>
                </a:cubicBezTo>
                <a:cubicBezTo>
                  <a:pt x="234" y="1193"/>
                  <a:pt x="234" y="1194"/>
                  <a:pt x="236" y="1194"/>
                </a:cubicBezTo>
                <a:cubicBezTo>
                  <a:pt x="237" y="1190"/>
                  <a:pt x="233" y="1192"/>
                  <a:pt x="232" y="1190"/>
                </a:cubicBezTo>
                <a:cubicBezTo>
                  <a:pt x="236" y="1189"/>
                  <a:pt x="237" y="1192"/>
                  <a:pt x="238" y="1193"/>
                </a:cubicBezTo>
                <a:cubicBezTo>
                  <a:pt x="238" y="1191"/>
                  <a:pt x="237" y="1191"/>
                  <a:pt x="237" y="1189"/>
                </a:cubicBezTo>
                <a:cubicBezTo>
                  <a:pt x="243" y="1187"/>
                  <a:pt x="241" y="1189"/>
                  <a:pt x="247" y="1186"/>
                </a:cubicBezTo>
                <a:cubicBezTo>
                  <a:pt x="247" y="1187"/>
                  <a:pt x="245" y="1188"/>
                  <a:pt x="247" y="1188"/>
                </a:cubicBezTo>
                <a:cubicBezTo>
                  <a:pt x="255" y="1181"/>
                  <a:pt x="258" y="1183"/>
                  <a:pt x="266" y="1179"/>
                </a:cubicBezTo>
                <a:cubicBezTo>
                  <a:pt x="243" y="1178"/>
                  <a:pt x="214" y="1188"/>
                  <a:pt x="186" y="1184"/>
                </a:cubicBezTo>
                <a:cubicBezTo>
                  <a:pt x="204" y="1182"/>
                  <a:pt x="218" y="1172"/>
                  <a:pt x="232" y="1171"/>
                </a:cubicBezTo>
                <a:cubicBezTo>
                  <a:pt x="234" y="1170"/>
                  <a:pt x="233" y="1167"/>
                  <a:pt x="234" y="1166"/>
                </a:cubicBezTo>
                <a:cubicBezTo>
                  <a:pt x="236" y="1166"/>
                  <a:pt x="241" y="1170"/>
                  <a:pt x="240" y="1166"/>
                </a:cubicBezTo>
                <a:cubicBezTo>
                  <a:pt x="216" y="1159"/>
                  <a:pt x="189" y="1167"/>
                  <a:pt x="163" y="1167"/>
                </a:cubicBezTo>
                <a:cubicBezTo>
                  <a:pt x="160" y="1167"/>
                  <a:pt x="155" y="1169"/>
                  <a:pt x="153" y="1164"/>
                </a:cubicBezTo>
                <a:cubicBezTo>
                  <a:pt x="175" y="1156"/>
                  <a:pt x="203" y="1156"/>
                  <a:pt x="228" y="1151"/>
                </a:cubicBezTo>
                <a:cubicBezTo>
                  <a:pt x="229" y="1148"/>
                  <a:pt x="225" y="1145"/>
                  <a:pt x="228" y="1145"/>
                </a:cubicBezTo>
                <a:cubicBezTo>
                  <a:pt x="231" y="1146"/>
                  <a:pt x="227" y="1150"/>
                  <a:pt x="231" y="1149"/>
                </a:cubicBezTo>
                <a:cubicBezTo>
                  <a:pt x="233" y="1149"/>
                  <a:pt x="234" y="1149"/>
                  <a:pt x="235" y="1147"/>
                </a:cubicBezTo>
                <a:cubicBezTo>
                  <a:pt x="234" y="1147"/>
                  <a:pt x="234" y="1146"/>
                  <a:pt x="234" y="1144"/>
                </a:cubicBezTo>
                <a:cubicBezTo>
                  <a:pt x="229" y="1147"/>
                  <a:pt x="223" y="1137"/>
                  <a:pt x="217" y="1144"/>
                </a:cubicBezTo>
                <a:cubicBezTo>
                  <a:pt x="194" y="1139"/>
                  <a:pt x="154" y="1143"/>
                  <a:pt x="120" y="1138"/>
                </a:cubicBezTo>
                <a:cubicBezTo>
                  <a:pt x="133" y="1131"/>
                  <a:pt x="152" y="1132"/>
                  <a:pt x="168" y="1131"/>
                </a:cubicBezTo>
                <a:cubicBezTo>
                  <a:pt x="187" y="1130"/>
                  <a:pt x="204" y="1129"/>
                  <a:pt x="219" y="1127"/>
                </a:cubicBezTo>
                <a:cubicBezTo>
                  <a:pt x="215" y="1123"/>
                  <a:pt x="211" y="1127"/>
                  <a:pt x="208" y="1122"/>
                </a:cubicBezTo>
                <a:cubicBezTo>
                  <a:pt x="207" y="1123"/>
                  <a:pt x="204" y="1127"/>
                  <a:pt x="204" y="1125"/>
                </a:cubicBezTo>
                <a:cubicBezTo>
                  <a:pt x="204" y="1123"/>
                  <a:pt x="205" y="1123"/>
                  <a:pt x="204" y="1122"/>
                </a:cubicBezTo>
                <a:cubicBezTo>
                  <a:pt x="198" y="1122"/>
                  <a:pt x="190" y="1120"/>
                  <a:pt x="182" y="1117"/>
                </a:cubicBezTo>
                <a:cubicBezTo>
                  <a:pt x="180" y="1117"/>
                  <a:pt x="180" y="1119"/>
                  <a:pt x="179" y="1119"/>
                </a:cubicBezTo>
                <a:cubicBezTo>
                  <a:pt x="165" y="1113"/>
                  <a:pt x="150" y="1119"/>
                  <a:pt x="137" y="1110"/>
                </a:cubicBezTo>
                <a:cubicBezTo>
                  <a:pt x="160" y="1101"/>
                  <a:pt x="185" y="1108"/>
                  <a:pt x="210" y="1105"/>
                </a:cubicBezTo>
                <a:cubicBezTo>
                  <a:pt x="209" y="1103"/>
                  <a:pt x="206" y="1103"/>
                  <a:pt x="205" y="1105"/>
                </a:cubicBezTo>
                <a:cubicBezTo>
                  <a:pt x="207" y="1101"/>
                  <a:pt x="177" y="1092"/>
                  <a:pt x="171" y="1093"/>
                </a:cubicBezTo>
                <a:cubicBezTo>
                  <a:pt x="171" y="1092"/>
                  <a:pt x="170" y="1091"/>
                  <a:pt x="169" y="1090"/>
                </a:cubicBezTo>
                <a:cubicBezTo>
                  <a:pt x="151" y="1088"/>
                  <a:pt x="136" y="1081"/>
                  <a:pt x="126" y="1070"/>
                </a:cubicBezTo>
                <a:cubicBezTo>
                  <a:pt x="147" y="1079"/>
                  <a:pt x="172" y="1084"/>
                  <a:pt x="199" y="1083"/>
                </a:cubicBezTo>
                <a:cubicBezTo>
                  <a:pt x="173" y="1068"/>
                  <a:pt x="136" y="1060"/>
                  <a:pt x="110" y="1047"/>
                </a:cubicBezTo>
                <a:cubicBezTo>
                  <a:pt x="111" y="1044"/>
                  <a:pt x="115" y="1044"/>
                  <a:pt x="117" y="1044"/>
                </a:cubicBezTo>
                <a:cubicBezTo>
                  <a:pt x="138" y="1045"/>
                  <a:pt x="177" y="1063"/>
                  <a:pt x="190" y="1061"/>
                </a:cubicBezTo>
                <a:cubicBezTo>
                  <a:pt x="163" y="1047"/>
                  <a:pt x="128" y="1032"/>
                  <a:pt x="97" y="1018"/>
                </a:cubicBezTo>
                <a:cubicBezTo>
                  <a:pt x="97" y="1017"/>
                  <a:pt x="98" y="1016"/>
                  <a:pt x="100" y="1015"/>
                </a:cubicBezTo>
                <a:cubicBezTo>
                  <a:pt x="125" y="1019"/>
                  <a:pt x="146" y="1031"/>
                  <a:pt x="167" y="1033"/>
                </a:cubicBezTo>
                <a:cubicBezTo>
                  <a:pt x="148" y="1022"/>
                  <a:pt x="123" y="1011"/>
                  <a:pt x="104" y="993"/>
                </a:cubicBezTo>
                <a:cubicBezTo>
                  <a:pt x="130" y="1004"/>
                  <a:pt x="158" y="1013"/>
                  <a:pt x="184" y="1023"/>
                </a:cubicBezTo>
                <a:cubicBezTo>
                  <a:pt x="185" y="1020"/>
                  <a:pt x="182" y="1019"/>
                  <a:pt x="179" y="1019"/>
                </a:cubicBezTo>
                <a:cubicBezTo>
                  <a:pt x="176" y="1010"/>
                  <a:pt x="165" y="1010"/>
                  <a:pt x="161" y="1003"/>
                </a:cubicBezTo>
                <a:cubicBezTo>
                  <a:pt x="149" y="999"/>
                  <a:pt x="149" y="991"/>
                  <a:pt x="136" y="988"/>
                </a:cubicBezTo>
                <a:cubicBezTo>
                  <a:pt x="132" y="973"/>
                  <a:pt x="110" y="972"/>
                  <a:pt x="100" y="958"/>
                </a:cubicBezTo>
                <a:cubicBezTo>
                  <a:pt x="123" y="960"/>
                  <a:pt x="144" y="979"/>
                  <a:pt x="164" y="984"/>
                </a:cubicBezTo>
                <a:cubicBezTo>
                  <a:pt x="160" y="979"/>
                  <a:pt x="162" y="977"/>
                  <a:pt x="161" y="972"/>
                </a:cubicBezTo>
                <a:cubicBezTo>
                  <a:pt x="145" y="957"/>
                  <a:pt x="127" y="945"/>
                  <a:pt x="109" y="932"/>
                </a:cubicBezTo>
                <a:cubicBezTo>
                  <a:pt x="141" y="940"/>
                  <a:pt x="159" y="962"/>
                  <a:pt x="185" y="976"/>
                </a:cubicBezTo>
                <a:cubicBezTo>
                  <a:pt x="186" y="978"/>
                  <a:pt x="190" y="983"/>
                  <a:pt x="193" y="980"/>
                </a:cubicBezTo>
                <a:cubicBezTo>
                  <a:pt x="184" y="971"/>
                  <a:pt x="180" y="963"/>
                  <a:pt x="172" y="958"/>
                </a:cubicBezTo>
                <a:cubicBezTo>
                  <a:pt x="171" y="952"/>
                  <a:pt x="169" y="950"/>
                  <a:pt x="169" y="946"/>
                </a:cubicBezTo>
                <a:cubicBezTo>
                  <a:pt x="164" y="946"/>
                  <a:pt x="165" y="944"/>
                  <a:pt x="161" y="942"/>
                </a:cubicBezTo>
                <a:cubicBezTo>
                  <a:pt x="163" y="943"/>
                  <a:pt x="164" y="943"/>
                  <a:pt x="164" y="941"/>
                </a:cubicBezTo>
                <a:cubicBezTo>
                  <a:pt x="150" y="929"/>
                  <a:pt x="137" y="917"/>
                  <a:pt x="125" y="904"/>
                </a:cubicBezTo>
                <a:cubicBezTo>
                  <a:pt x="158" y="912"/>
                  <a:pt x="173" y="940"/>
                  <a:pt x="198" y="958"/>
                </a:cubicBezTo>
                <a:cubicBezTo>
                  <a:pt x="199" y="955"/>
                  <a:pt x="197" y="955"/>
                  <a:pt x="199" y="954"/>
                </a:cubicBezTo>
                <a:cubicBezTo>
                  <a:pt x="203" y="955"/>
                  <a:pt x="200" y="960"/>
                  <a:pt x="203" y="958"/>
                </a:cubicBezTo>
                <a:cubicBezTo>
                  <a:pt x="206" y="958"/>
                  <a:pt x="201" y="951"/>
                  <a:pt x="199" y="951"/>
                </a:cubicBezTo>
                <a:cubicBezTo>
                  <a:pt x="186" y="928"/>
                  <a:pt x="165" y="913"/>
                  <a:pt x="150" y="893"/>
                </a:cubicBezTo>
                <a:cubicBezTo>
                  <a:pt x="175" y="904"/>
                  <a:pt x="188" y="928"/>
                  <a:pt x="208" y="944"/>
                </a:cubicBezTo>
                <a:cubicBezTo>
                  <a:pt x="210" y="940"/>
                  <a:pt x="205" y="942"/>
                  <a:pt x="206" y="939"/>
                </a:cubicBezTo>
                <a:cubicBezTo>
                  <a:pt x="207" y="939"/>
                  <a:pt x="207" y="940"/>
                  <a:pt x="209" y="940"/>
                </a:cubicBezTo>
                <a:cubicBezTo>
                  <a:pt x="207" y="939"/>
                  <a:pt x="205" y="934"/>
                  <a:pt x="210" y="936"/>
                </a:cubicBezTo>
                <a:cubicBezTo>
                  <a:pt x="208" y="936"/>
                  <a:pt x="208" y="937"/>
                  <a:pt x="210" y="937"/>
                </a:cubicBezTo>
                <a:cubicBezTo>
                  <a:pt x="216" y="934"/>
                  <a:pt x="203" y="922"/>
                  <a:pt x="198" y="913"/>
                </a:cubicBezTo>
                <a:cubicBezTo>
                  <a:pt x="188" y="896"/>
                  <a:pt x="173" y="880"/>
                  <a:pt x="167" y="867"/>
                </a:cubicBezTo>
                <a:cubicBezTo>
                  <a:pt x="177" y="875"/>
                  <a:pt x="188" y="882"/>
                  <a:pt x="196" y="891"/>
                </a:cubicBezTo>
                <a:cubicBezTo>
                  <a:pt x="207" y="904"/>
                  <a:pt x="214" y="920"/>
                  <a:pt x="228" y="930"/>
                </a:cubicBezTo>
                <a:cubicBezTo>
                  <a:pt x="231" y="929"/>
                  <a:pt x="226" y="928"/>
                  <a:pt x="227" y="927"/>
                </a:cubicBezTo>
                <a:cubicBezTo>
                  <a:pt x="228" y="927"/>
                  <a:pt x="229" y="928"/>
                  <a:pt x="231" y="929"/>
                </a:cubicBezTo>
                <a:cubicBezTo>
                  <a:pt x="231" y="926"/>
                  <a:pt x="231" y="924"/>
                  <a:pt x="231" y="921"/>
                </a:cubicBezTo>
                <a:cubicBezTo>
                  <a:pt x="220" y="907"/>
                  <a:pt x="213" y="888"/>
                  <a:pt x="199" y="877"/>
                </a:cubicBezTo>
                <a:cubicBezTo>
                  <a:pt x="197" y="869"/>
                  <a:pt x="188" y="869"/>
                  <a:pt x="187" y="861"/>
                </a:cubicBezTo>
                <a:cubicBezTo>
                  <a:pt x="218" y="876"/>
                  <a:pt x="230" y="908"/>
                  <a:pt x="252" y="932"/>
                </a:cubicBezTo>
                <a:cubicBezTo>
                  <a:pt x="251" y="928"/>
                  <a:pt x="253" y="927"/>
                  <a:pt x="254" y="926"/>
                </a:cubicBezTo>
                <a:cubicBezTo>
                  <a:pt x="246" y="895"/>
                  <a:pt x="226" y="870"/>
                  <a:pt x="214" y="846"/>
                </a:cubicBezTo>
                <a:cubicBezTo>
                  <a:pt x="240" y="867"/>
                  <a:pt x="254" y="899"/>
                  <a:pt x="268" y="931"/>
                </a:cubicBezTo>
                <a:cubicBezTo>
                  <a:pt x="269" y="932"/>
                  <a:pt x="272" y="945"/>
                  <a:pt x="277" y="939"/>
                </a:cubicBezTo>
                <a:cubicBezTo>
                  <a:pt x="272" y="940"/>
                  <a:pt x="276" y="933"/>
                  <a:pt x="274" y="932"/>
                </a:cubicBezTo>
                <a:cubicBezTo>
                  <a:pt x="275" y="930"/>
                  <a:pt x="278" y="929"/>
                  <a:pt x="279" y="928"/>
                </a:cubicBezTo>
                <a:cubicBezTo>
                  <a:pt x="276" y="925"/>
                  <a:pt x="277" y="930"/>
                  <a:pt x="274" y="930"/>
                </a:cubicBezTo>
                <a:cubicBezTo>
                  <a:pt x="272" y="926"/>
                  <a:pt x="273" y="926"/>
                  <a:pt x="271" y="925"/>
                </a:cubicBezTo>
                <a:cubicBezTo>
                  <a:pt x="271" y="922"/>
                  <a:pt x="276" y="920"/>
                  <a:pt x="273" y="917"/>
                </a:cubicBezTo>
                <a:cubicBezTo>
                  <a:pt x="271" y="920"/>
                  <a:pt x="271" y="914"/>
                  <a:pt x="273" y="914"/>
                </a:cubicBezTo>
                <a:cubicBezTo>
                  <a:pt x="266" y="914"/>
                  <a:pt x="272" y="920"/>
                  <a:pt x="271" y="920"/>
                </a:cubicBezTo>
                <a:cubicBezTo>
                  <a:pt x="268" y="919"/>
                  <a:pt x="267" y="917"/>
                  <a:pt x="267" y="914"/>
                </a:cubicBezTo>
                <a:cubicBezTo>
                  <a:pt x="268" y="912"/>
                  <a:pt x="269" y="915"/>
                  <a:pt x="269" y="913"/>
                </a:cubicBezTo>
                <a:cubicBezTo>
                  <a:pt x="266" y="908"/>
                  <a:pt x="269" y="895"/>
                  <a:pt x="261" y="895"/>
                </a:cubicBezTo>
                <a:cubicBezTo>
                  <a:pt x="264" y="893"/>
                  <a:pt x="262" y="890"/>
                  <a:pt x="259" y="889"/>
                </a:cubicBezTo>
                <a:cubicBezTo>
                  <a:pt x="260" y="889"/>
                  <a:pt x="262" y="889"/>
                  <a:pt x="261" y="887"/>
                </a:cubicBezTo>
                <a:cubicBezTo>
                  <a:pt x="255" y="882"/>
                  <a:pt x="251" y="861"/>
                  <a:pt x="240" y="859"/>
                </a:cubicBezTo>
                <a:cubicBezTo>
                  <a:pt x="238" y="846"/>
                  <a:pt x="219" y="844"/>
                  <a:pt x="218" y="835"/>
                </a:cubicBezTo>
                <a:cubicBezTo>
                  <a:pt x="215" y="832"/>
                  <a:pt x="210" y="836"/>
                  <a:pt x="212" y="831"/>
                </a:cubicBezTo>
                <a:close/>
                <a:moveTo>
                  <a:pt x="1724" y="880"/>
                </a:moveTo>
                <a:cubicBezTo>
                  <a:pt x="1722" y="863"/>
                  <a:pt x="1709" y="839"/>
                  <a:pt x="1697" y="836"/>
                </a:cubicBezTo>
                <a:cubicBezTo>
                  <a:pt x="1708" y="866"/>
                  <a:pt x="1707" y="900"/>
                  <a:pt x="1684" y="915"/>
                </a:cubicBezTo>
                <a:cubicBezTo>
                  <a:pt x="1675" y="921"/>
                  <a:pt x="1665" y="922"/>
                  <a:pt x="1652" y="924"/>
                </a:cubicBezTo>
                <a:cubicBezTo>
                  <a:pt x="1681" y="956"/>
                  <a:pt x="1730" y="919"/>
                  <a:pt x="1724" y="880"/>
                </a:cubicBezTo>
                <a:close/>
                <a:moveTo>
                  <a:pt x="738" y="1007"/>
                </a:moveTo>
                <a:cubicBezTo>
                  <a:pt x="712" y="955"/>
                  <a:pt x="676" y="906"/>
                  <a:pt x="627" y="871"/>
                </a:cubicBezTo>
                <a:cubicBezTo>
                  <a:pt x="609" y="897"/>
                  <a:pt x="580" y="912"/>
                  <a:pt x="556" y="931"/>
                </a:cubicBezTo>
                <a:cubicBezTo>
                  <a:pt x="532" y="948"/>
                  <a:pt x="509" y="970"/>
                  <a:pt x="495" y="997"/>
                </a:cubicBezTo>
                <a:cubicBezTo>
                  <a:pt x="483" y="1022"/>
                  <a:pt x="480" y="1054"/>
                  <a:pt x="485" y="1086"/>
                </a:cubicBezTo>
                <a:cubicBezTo>
                  <a:pt x="493" y="1131"/>
                  <a:pt x="514" y="1175"/>
                  <a:pt x="546" y="1195"/>
                </a:cubicBezTo>
                <a:cubicBezTo>
                  <a:pt x="535" y="1160"/>
                  <a:pt x="509" y="1132"/>
                  <a:pt x="499" y="1100"/>
                </a:cubicBezTo>
                <a:cubicBezTo>
                  <a:pt x="518" y="1110"/>
                  <a:pt x="528" y="1135"/>
                  <a:pt x="543" y="1145"/>
                </a:cubicBezTo>
                <a:cubicBezTo>
                  <a:pt x="539" y="1140"/>
                  <a:pt x="537" y="1129"/>
                  <a:pt x="532" y="1122"/>
                </a:cubicBezTo>
                <a:cubicBezTo>
                  <a:pt x="529" y="1111"/>
                  <a:pt x="521" y="1102"/>
                  <a:pt x="515" y="1092"/>
                </a:cubicBezTo>
                <a:cubicBezTo>
                  <a:pt x="509" y="1082"/>
                  <a:pt x="501" y="1073"/>
                  <a:pt x="500" y="1062"/>
                </a:cubicBezTo>
                <a:cubicBezTo>
                  <a:pt x="521" y="1078"/>
                  <a:pt x="533" y="1105"/>
                  <a:pt x="551" y="1125"/>
                </a:cubicBezTo>
                <a:cubicBezTo>
                  <a:pt x="548" y="1114"/>
                  <a:pt x="543" y="1105"/>
                  <a:pt x="538" y="1096"/>
                </a:cubicBezTo>
                <a:cubicBezTo>
                  <a:pt x="535" y="1086"/>
                  <a:pt x="530" y="1076"/>
                  <a:pt x="525" y="1067"/>
                </a:cubicBezTo>
                <a:cubicBezTo>
                  <a:pt x="520" y="1058"/>
                  <a:pt x="511" y="1051"/>
                  <a:pt x="511" y="1040"/>
                </a:cubicBezTo>
                <a:cubicBezTo>
                  <a:pt x="529" y="1053"/>
                  <a:pt x="537" y="1075"/>
                  <a:pt x="553" y="1090"/>
                </a:cubicBezTo>
                <a:cubicBezTo>
                  <a:pt x="548" y="1076"/>
                  <a:pt x="541" y="1062"/>
                  <a:pt x="535" y="1050"/>
                </a:cubicBezTo>
                <a:cubicBezTo>
                  <a:pt x="529" y="1037"/>
                  <a:pt x="518" y="1025"/>
                  <a:pt x="517" y="1011"/>
                </a:cubicBezTo>
                <a:cubicBezTo>
                  <a:pt x="537" y="1030"/>
                  <a:pt x="548" y="1058"/>
                  <a:pt x="566" y="1079"/>
                </a:cubicBezTo>
                <a:cubicBezTo>
                  <a:pt x="561" y="1057"/>
                  <a:pt x="554" y="1040"/>
                  <a:pt x="546" y="1022"/>
                </a:cubicBezTo>
                <a:cubicBezTo>
                  <a:pt x="542" y="1012"/>
                  <a:pt x="536" y="1002"/>
                  <a:pt x="534" y="991"/>
                </a:cubicBezTo>
                <a:cubicBezTo>
                  <a:pt x="554" y="1012"/>
                  <a:pt x="563" y="1043"/>
                  <a:pt x="581" y="1066"/>
                </a:cubicBezTo>
                <a:cubicBezTo>
                  <a:pt x="578" y="1047"/>
                  <a:pt x="574" y="1028"/>
                  <a:pt x="568" y="1011"/>
                </a:cubicBezTo>
                <a:cubicBezTo>
                  <a:pt x="564" y="998"/>
                  <a:pt x="556" y="987"/>
                  <a:pt x="558" y="975"/>
                </a:cubicBezTo>
                <a:cubicBezTo>
                  <a:pt x="566" y="981"/>
                  <a:pt x="571" y="992"/>
                  <a:pt x="576" y="1003"/>
                </a:cubicBezTo>
                <a:cubicBezTo>
                  <a:pt x="581" y="1013"/>
                  <a:pt x="584" y="1026"/>
                  <a:pt x="590" y="1035"/>
                </a:cubicBezTo>
                <a:cubicBezTo>
                  <a:pt x="588" y="1019"/>
                  <a:pt x="585" y="1004"/>
                  <a:pt x="581" y="988"/>
                </a:cubicBezTo>
                <a:cubicBezTo>
                  <a:pt x="577" y="973"/>
                  <a:pt x="570" y="958"/>
                  <a:pt x="571" y="943"/>
                </a:cubicBezTo>
                <a:cubicBezTo>
                  <a:pt x="582" y="958"/>
                  <a:pt x="589" y="980"/>
                  <a:pt x="594" y="998"/>
                </a:cubicBezTo>
                <a:cubicBezTo>
                  <a:pt x="596" y="1004"/>
                  <a:pt x="597" y="1013"/>
                  <a:pt x="603" y="1015"/>
                </a:cubicBezTo>
                <a:cubicBezTo>
                  <a:pt x="604" y="990"/>
                  <a:pt x="592" y="956"/>
                  <a:pt x="594" y="929"/>
                </a:cubicBezTo>
                <a:cubicBezTo>
                  <a:pt x="607" y="949"/>
                  <a:pt x="607" y="984"/>
                  <a:pt x="618" y="1006"/>
                </a:cubicBezTo>
                <a:cubicBezTo>
                  <a:pt x="622" y="982"/>
                  <a:pt x="615" y="940"/>
                  <a:pt x="618" y="915"/>
                </a:cubicBezTo>
                <a:cubicBezTo>
                  <a:pt x="631" y="943"/>
                  <a:pt x="630" y="987"/>
                  <a:pt x="634" y="1020"/>
                </a:cubicBezTo>
                <a:cubicBezTo>
                  <a:pt x="642" y="1002"/>
                  <a:pt x="646" y="965"/>
                  <a:pt x="642" y="939"/>
                </a:cubicBezTo>
                <a:cubicBezTo>
                  <a:pt x="641" y="932"/>
                  <a:pt x="638" y="926"/>
                  <a:pt x="644" y="922"/>
                </a:cubicBezTo>
                <a:cubicBezTo>
                  <a:pt x="655" y="952"/>
                  <a:pt x="648" y="1000"/>
                  <a:pt x="653" y="1035"/>
                </a:cubicBezTo>
                <a:cubicBezTo>
                  <a:pt x="666" y="1013"/>
                  <a:pt x="660" y="976"/>
                  <a:pt x="671" y="952"/>
                </a:cubicBezTo>
                <a:cubicBezTo>
                  <a:pt x="679" y="989"/>
                  <a:pt x="665" y="1021"/>
                  <a:pt x="667" y="1052"/>
                </a:cubicBezTo>
                <a:cubicBezTo>
                  <a:pt x="678" y="1037"/>
                  <a:pt x="676" y="1009"/>
                  <a:pt x="685" y="992"/>
                </a:cubicBezTo>
                <a:cubicBezTo>
                  <a:pt x="687" y="982"/>
                  <a:pt x="686" y="970"/>
                  <a:pt x="693" y="965"/>
                </a:cubicBezTo>
                <a:cubicBezTo>
                  <a:pt x="698" y="987"/>
                  <a:pt x="694" y="1014"/>
                  <a:pt x="690" y="1033"/>
                </a:cubicBezTo>
                <a:cubicBezTo>
                  <a:pt x="688" y="1044"/>
                  <a:pt x="683" y="1056"/>
                  <a:pt x="687" y="1064"/>
                </a:cubicBezTo>
                <a:cubicBezTo>
                  <a:pt x="698" y="1048"/>
                  <a:pt x="708" y="1020"/>
                  <a:pt x="713" y="992"/>
                </a:cubicBezTo>
                <a:cubicBezTo>
                  <a:pt x="722" y="1032"/>
                  <a:pt x="698" y="1071"/>
                  <a:pt x="689" y="1107"/>
                </a:cubicBezTo>
                <a:cubicBezTo>
                  <a:pt x="702" y="1095"/>
                  <a:pt x="710" y="1078"/>
                  <a:pt x="717" y="1063"/>
                </a:cubicBezTo>
                <a:cubicBezTo>
                  <a:pt x="720" y="1058"/>
                  <a:pt x="722" y="1050"/>
                  <a:pt x="728" y="1048"/>
                </a:cubicBezTo>
                <a:cubicBezTo>
                  <a:pt x="721" y="1078"/>
                  <a:pt x="707" y="1100"/>
                  <a:pt x="699" y="1128"/>
                </a:cubicBezTo>
                <a:cubicBezTo>
                  <a:pt x="703" y="1126"/>
                  <a:pt x="710" y="1118"/>
                  <a:pt x="711" y="1109"/>
                </a:cubicBezTo>
                <a:cubicBezTo>
                  <a:pt x="715" y="1109"/>
                  <a:pt x="715" y="1105"/>
                  <a:pt x="717" y="1104"/>
                </a:cubicBezTo>
                <a:cubicBezTo>
                  <a:pt x="720" y="1097"/>
                  <a:pt x="725" y="1089"/>
                  <a:pt x="730" y="1083"/>
                </a:cubicBezTo>
                <a:cubicBezTo>
                  <a:pt x="734" y="1077"/>
                  <a:pt x="738" y="1067"/>
                  <a:pt x="745" y="1066"/>
                </a:cubicBezTo>
                <a:cubicBezTo>
                  <a:pt x="737" y="1085"/>
                  <a:pt x="730" y="1105"/>
                  <a:pt x="720" y="1123"/>
                </a:cubicBezTo>
                <a:cubicBezTo>
                  <a:pt x="714" y="1137"/>
                  <a:pt x="707" y="1149"/>
                  <a:pt x="703" y="1162"/>
                </a:cubicBezTo>
                <a:cubicBezTo>
                  <a:pt x="715" y="1151"/>
                  <a:pt x="724" y="1136"/>
                  <a:pt x="733" y="1122"/>
                </a:cubicBezTo>
                <a:cubicBezTo>
                  <a:pt x="736" y="1120"/>
                  <a:pt x="739" y="1119"/>
                  <a:pt x="744" y="1119"/>
                </a:cubicBezTo>
                <a:cubicBezTo>
                  <a:pt x="768" y="1088"/>
                  <a:pt x="739" y="1039"/>
                  <a:pt x="738" y="1007"/>
                </a:cubicBezTo>
                <a:close/>
                <a:moveTo>
                  <a:pt x="1800" y="892"/>
                </a:moveTo>
                <a:cubicBezTo>
                  <a:pt x="1796" y="917"/>
                  <a:pt x="1786" y="934"/>
                  <a:pt x="1768" y="945"/>
                </a:cubicBezTo>
                <a:cubicBezTo>
                  <a:pt x="1760" y="950"/>
                  <a:pt x="1751" y="952"/>
                  <a:pt x="1743" y="958"/>
                </a:cubicBezTo>
                <a:cubicBezTo>
                  <a:pt x="1757" y="966"/>
                  <a:pt x="1785" y="966"/>
                  <a:pt x="1799" y="958"/>
                </a:cubicBezTo>
                <a:cubicBezTo>
                  <a:pt x="1818" y="943"/>
                  <a:pt x="1822" y="905"/>
                  <a:pt x="1802" y="889"/>
                </a:cubicBezTo>
                <a:cubicBezTo>
                  <a:pt x="1802" y="891"/>
                  <a:pt x="1800" y="890"/>
                  <a:pt x="1800" y="892"/>
                </a:cubicBezTo>
                <a:close/>
                <a:moveTo>
                  <a:pt x="1575" y="983"/>
                </a:moveTo>
                <a:cubicBezTo>
                  <a:pt x="1595" y="1010"/>
                  <a:pt x="1638" y="989"/>
                  <a:pt x="1634" y="957"/>
                </a:cubicBezTo>
                <a:cubicBezTo>
                  <a:pt x="1633" y="950"/>
                  <a:pt x="1628" y="943"/>
                  <a:pt x="1623" y="938"/>
                </a:cubicBezTo>
                <a:cubicBezTo>
                  <a:pt x="1616" y="961"/>
                  <a:pt x="1605" y="986"/>
                  <a:pt x="1575" y="983"/>
                </a:cubicBezTo>
                <a:close/>
                <a:moveTo>
                  <a:pt x="1534" y="939"/>
                </a:moveTo>
                <a:cubicBezTo>
                  <a:pt x="1522" y="960"/>
                  <a:pt x="1506" y="991"/>
                  <a:pt x="1476" y="994"/>
                </a:cubicBezTo>
                <a:cubicBezTo>
                  <a:pt x="1462" y="996"/>
                  <a:pt x="1451" y="989"/>
                  <a:pt x="1440" y="982"/>
                </a:cubicBezTo>
                <a:cubicBezTo>
                  <a:pt x="1448" y="1018"/>
                  <a:pt x="1489" y="1025"/>
                  <a:pt x="1516" y="1007"/>
                </a:cubicBezTo>
                <a:cubicBezTo>
                  <a:pt x="1529" y="998"/>
                  <a:pt x="1531" y="992"/>
                  <a:pt x="1536" y="978"/>
                </a:cubicBezTo>
                <a:cubicBezTo>
                  <a:pt x="1541" y="963"/>
                  <a:pt x="1542" y="955"/>
                  <a:pt x="1537" y="939"/>
                </a:cubicBezTo>
                <a:cubicBezTo>
                  <a:pt x="1536" y="939"/>
                  <a:pt x="1535" y="939"/>
                  <a:pt x="1534" y="939"/>
                </a:cubicBezTo>
                <a:close/>
                <a:moveTo>
                  <a:pt x="2069" y="1038"/>
                </a:moveTo>
                <a:cubicBezTo>
                  <a:pt x="2071" y="1035"/>
                  <a:pt x="2074" y="1032"/>
                  <a:pt x="2075" y="1029"/>
                </a:cubicBezTo>
                <a:cubicBezTo>
                  <a:pt x="2076" y="1027"/>
                  <a:pt x="2074" y="1025"/>
                  <a:pt x="2074" y="1023"/>
                </a:cubicBezTo>
                <a:cubicBezTo>
                  <a:pt x="2075" y="1020"/>
                  <a:pt x="2079" y="1016"/>
                  <a:pt x="2079" y="1014"/>
                </a:cubicBezTo>
                <a:cubicBezTo>
                  <a:pt x="2082" y="999"/>
                  <a:pt x="2071" y="986"/>
                  <a:pt x="2064" y="973"/>
                </a:cubicBezTo>
                <a:cubicBezTo>
                  <a:pt x="2061" y="967"/>
                  <a:pt x="2060" y="968"/>
                  <a:pt x="2057" y="965"/>
                </a:cubicBezTo>
                <a:cubicBezTo>
                  <a:pt x="2051" y="960"/>
                  <a:pt x="2037" y="949"/>
                  <a:pt x="2025" y="950"/>
                </a:cubicBezTo>
                <a:cubicBezTo>
                  <a:pt x="2021" y="950"/>
                  <a:pt x="2015" y="953"/>
                  <a:pt x="2010" y="954"/>
                </a:cubicBezTo>
                <a:cubicBezTo>
                  <a:pt x="1919" y="972"/>
                  <a:pt x="1881" y="1062"/>
                  <a:pt x="1875" y="1162"/>
                </a:cubicBezTo>
                <a:cubicBezTo>
                  <a:pt x="1896" y="1157"/>
                  <a:pt x="1906" y="1138"/>
                  <a:pt x="1930" y="1132"/>
                </a:cubicBezTo>
                <a:cubicBezTo>
                  <a:pt x="1942" y="1121"/>
                  <a:pt x="1964" y="1116"/>
                  <a:pt x="1979" y="1105"/>
                </a:cubicBezTo>
                <a:cubicBezTo>
                  <a:pt x="1978" y="1097"/>
                  <a:pt x="1976" y="1089"/>
                  <a:pt x="1973" y="1085"/>
                </a:cubicBezTo>
                <a:cubicBezTo>
                  <a:pt x="1972" y="1071"/>
                  <a:pt x="1977" y="1064"/>
                  <a:pt x="1975" y="1054"/>
                </a:cubicBezTo>
                <a:cubicBezTo>
                  <a:pt x="1980" y="1048"/>
                  <a:pt x="1984" y="1048"/>
                  <a:pt x="1988" y="1041"/>
                </a:cubicBezTo>
                <a:cubicBezTo>
                  <a:pt x="1999" y="1042"/>
                  <a:pt x="2008" y="1029"/>
                  <a:pt x="2020" y="1031"/>
                </a:cubicBezTo>
                <a:cubicBezTo>
                  <a:pt x="2035" y="1032"/>
                  <a:pt x="2053" y="1059"/>
                  <a:pt x="2045" y="1077"/>
                </a:cubicBezTo>
                <a:cubicBezTo>
                  <a:pt x="2057" y="1069"/>
                  <a:pt x="2063" y="1052"/>
                  <a:pt x="2069" y="1038"/>
                </a:cubicBezTo>
                <a:close/>
                <a:moveTo>
                  <a:pt x="1648" y="1061"/>
                </a:moveTo>
                <a:cubicBezTo>
                  <a:pt x="1666" y="1073"/>
                  <a:pt x="1695" y="1066"/>
                  <a:pt x="1707" y="1053"/>
                </a:cubicBezTo>
                <a:cubicBezTo>
                  <a:pt x="1723" y="1034"/>
                  <a:pt x="1721" y="999"/>
                  <a:pt x="1701" y="983"/>
                </a:cubicBezTo>
                <a:cubicBezTo>
                  <a:pt x="1700" y="1025"/>
                  <a:pt x="1687" y="1056"/>
                  <a:pt x="1648" y="1061"/>
                </a:cubicBezTo>
                <a:close/>
                <a:moveTo>
                  <a:pt x="1180" y="1051"/>
                </a:moveTo>
                <a:cubicBezTo>
                  <a:pt x="1212" y="1055"/>
                  <a:pt x="1235" y="1029"/>
                  <a:pt x="1242" y="1000"/>
                </a:cubicBezTo>
                <a:cubicBezTo>
                  <a:pt x="1226" y="1008"/>
                  <a:pt x="1215" y="1022"/>
                  <a:pt x="1193" y="1025"/>
                </a:cubicBezTo>
                <a:cubicBezTo>
                  <a:pt x="1161" y="1028"/>
                  <a:pt x="1148" y="1005"/>
                  <a:pt x="1134" y="986"/>
                </a:cubicBezTo>
                <a:cubicBezTo>
                  <a:pt x="1138" y="1018"/>
                  <a:pt x="1150" y="1046"/>
                  <a:pt x="1180" y="1051"/>
                </a:cubicBezTo>
                <a:close/>
                <a:moveTo>
                  <a:pt x="1749" y="1058"/>
                </a:moveTo>
                <a:cubicBezTo>
                  <a:pt x="1764" y="1081"/>
                  <a:pt x="1812" y="1071"/>
                  <a:pt x="1818" y="1047"/>
                </a:cubicBezTo>
                <a:cubicBezTo>
                  <a:pt x="1821" y="1031"/>
                  <a:pt x="1823" y="1012"/>
                  <a:pt x="1813" y="996"/>
                </a:cubicBezTo>
                <a:cubicBezTo>
                  <a:pt x="1812" y="996"/>
                  <a:pt x="1811" y="996"/>
                  <a:pt x="1810" y="996"/>
                </a:cubicBezTo>
                <a:cubicBezTo>
                  <a:pt x="1805" y="1032"/>
                  <a:pt x="1789" y="1057"/>
                  <a:pt x="1749" y="1058"/>
                </a:cubicBezTo>
                <a:close/>
                <a:moveTo>
                  <a:pt x="1347" y="1025"/>
                </a:moveTo>
                <a:cubicBezTo>
                  <a:pt x="1328" y="1027"/>
                  <a:pt x="1314" y="1019"/>
                  <a:pt x="1300" y="1010"/>
                </a:cubicBezTo>
                <a:cubicBezTo>
                  <a:pt x="1308" y="1060"/>
                  <a:pt x="1394" y="1058"/>
                  <a:pt x="1392" y="1000"/>
                </a:cubicBezTo>
                <a:cubicBezTo>
                  <a:pt x="1392" y="999"/>
                  <a:pt x="1391" y="998"/>
                  <a:pt x="1390" y="998"/>
                </a:cubicBezTo>
                <a:cubicBezTo>
                  <a:pt x="1380" y="1008"/>
                  <a:pt x="1365" y="1022"/>
                  <a:pt x="1347" y="1025"/>
                </a:cubicBezTo>
                <a:close/>
                <a:moveTo>
                  <a:pt x="952" y="1076"/>
                </a:moveTo>
                <a:cubicBezTo>
                  <a:pt x="978" y="1078"/>
                  <a:pt x="1019" y="1063"/>
                  <a:pt x="1044" y="1052"/>
                </a:cubicBezTo>
                <a:cubicBezTo>
                  <a:pt x="1063" y="1044"/>
                  <a:pt x="1077" y="1034"/>
                  <a:pt x="1073" y="1013"/>
                </a:cubicBezTo>
                <a:cubicBezTo>
                  <a:pt x="1042" y="1043"/>
                  <a:pt x="991" y="1053"/>
                  <a:pt x="952" y="1076"/>
                </a:cubicBezTo>
                <a:close/>
                <a:moveTo>
                  <a:pt x="1606" y="1025"/>
                </a:moveTo>
                <a:cubicBezTo>
                  <a:pt x="1591" y="1042"/>
                  <a:pt x="1558" y="1053"/>
                  <a:pt x="1529" y="1042"/>
                </a:cubicBezTo>
                <a:cubicBezTo>
                  <a:pt x="1537" y="1063"/>
                  <a:pt x="1570" y="1074"/>
                  <a:pt x="1590" y="1060"/>
                </a:cubicBezTo>
                <a:cubicBezTo>
                  <a:pt x="1600" y="1053"/>
                  <a:pt x="1606" y="1039"/>
                  <a:pt x="1608" y="1025"/>
                </a:cubicBezTo>
                <a:cubicBezTo>
                  <a:pt x="1607" y="1025"/>
                  <a:pt x="1606" y="1025"/>
                  <a:pt x="1606" y="1025"/>
                </a:cubicBezTo>
                <a:close/>
                <a:moveTo>
                  <a:pt x="1056" y="1052"/>
                </a:moveTo>
                <a:cubicBezTo>
                  <a:pt x="1025" y="1076"/>
                  <a:pt x="978" y="1081"/>
                  <a:pt x="940" y="1096"/>
                </a:cubicBezTo>
                <a:cubicBezTo>
                  <a:pt x="983" y="1094"/>
                  <a:pt x="1015" y="1081"/>
                  <a:pt x="1052" y="1069"/>
                </a:cubicBezTo>
                <a:cubicBezTo>
                  <a:pt x="1052" y="1062"/>
                  <a:pt x="1057" y="1059"/>
                  <a:pt x="1058" y="1052"/>
                </a:cubicBezTo>
                <a:cubicBezTo>
                  <a:pt x="1057" y="1052"/>
                  <a:pt x="1056" y="1052"/>
                  <a:pt x="1056" y="1052"/>
                </a:cubicBezTo>
                <a:close/>
                <a:moveTo>
                  <a:pt x="849" y="1065"/>
                </a:moveTo>
                <a:cubicBezTo>
                  <a:pt x="835" y="1079"/>
                  <a:pt x="818" y="1089"/>
                  <a:pt x="806" y="1105"/>
                </a:cubicBezTo>
                <a:cubicBezTo>
                  <a:pt x="824" y="1097"/>
                  <a:pt x="842" y="1078"/>
                  <a:pt x="849" y="1065"/>
                </a:cubicBezTo>
                <a:close/>
                <a:moveTo>
                  <a:pt x="1387" y="1104"/>
                </a:moveTo>
                <a:cubicBezTo>
                  <a:pt x="1381" y="1101"/>
                  <a:pt x="1378" y="1095"/>
                  <a:pt x="1371" y="1092"/>
                </a:cubicBezTo>
                <a:cubicBezTo>
                  <a:pt x="1375" y="1117"/>
                  <a:pt x="1393" y="1129"/>
                  <a:pt x="1423" y="1128"/>
                </a:cubicBezTo>
                <a:cubicBezTo>
                  <a:pt x="1448" y="1121"/>
                  <a:pt x="1470" y="1095"/>
                  <a:pt x="1464" y="1068"/>
                </a:cubicBezTo>
                <a:cubicBezTo>
                  <a:pt x="1450" y="1086"/>
                  <a:pt x="1423" y="1118"/>
                  <a:pt x="1387" y="1104"/>
                </a:cubicBezTo>
                <a:close/>
                <a:moveTo>
                  <a:pt x="1121" y="1096"/>
                </a:moveTo>
                <a:cubicBezTo>
                  <a:pt x="1132" y="1109"/>
                  <a:pt x="1156" y="1120"/>
                  <a:pt x="1176" y="1111"/>
                </a:cubicBezTo>
                <a:cubicBezTo>
                  <a:pt x="1149" y="1110"/>
                  <a:pt x="1132" y="1099"/>
                  <a:pt x="1128" y="1077"/>
                </a:cubicBezTo>
                <a:cubicBezTo>
                  <a:pt x="1126" y="1077"/>
                  <a:pt x="1126" y="1075"/>
                  <a:pt x="1124" y="1076"/>
                </a:cubicBezTo>
                <a:cubicBezTo>
                  <a:pt x="1122" y="1081"/>
                  <a:pt x="1121" y="1088"/>
                  <a:pt x="1121" y="1096"/>
                </a:cubicBezTo>
                <a:close/>
                <a:moveTo>
                  <a:pt x="1037" y="1081"/>
                </a:moveTo>
                <a:cubicBezTo>
                  <a:pt x="1001" y="1098"/>
                  <a:pt x="957" y="1104"/>
                  <a:pt x="919" y="1117"/>
                </a:cubicBezTo>
                <a:cubicBezTo>
                  <a:pt x="959" y="1118"/>
                  <a:pt x="986" y="1103"/>
                  <a:pt x="1020" y="1101"/>
                </a:cubicBezTo>
                <a:cubicBezTo>
                  <a:pt x="985" y="1118"/>
                  <a:pt x="936" y="1126"/>
                  <a:pt x="897" y="1137"/>
                </a:cubicBezTo>
                <a:cubicBezTo>
                  <a:pt x="940" y="1141"/>
                  <a:pt x="974" y="1121"/>
                  <a:pt x="1017" y="1116"/>
                </a:cubicBezTo>
                <a:cubicBezTo>
                  <a:pt x="1024" y="1104"/>
                  <a:pt x="1034" y="1096"/>
                  <a:pt x="1039" y="1083"/>
                </a:cubicBezTo>
                <a:cubicBezTo>
                  <a:pt x="1039" y="1082"/>
                  <a:pt x="1038" y="1081"/>
                  <a:pt x="1037" y="1081"/>
                </a:cubicBezTo>
                <a:close/>
                <a:moveTo>
                  <a:pt x="1309" y="1117"/>
                </a:moveTo>
                <a:cubicBezTo>
                  <a:pt x="1318" y="1109"/>
                  <a:pt x="1323" y="1098"/>
                  <a:pt x="1323" y="1088"/>
                </a:cubicBezTo>
                <a:cubicBezTo>
                  <a:pt x="1306" y="1093"/>
                  <a:pt x="1295" y="1109"/>
                  <a:pt x="1274" y="1110"/>
                </a:cubicBezTo>
                <a:cubicBezTo>
                  <a:pt x="1250" y="1111"/>
                  <a:pt x="1232" y="1098"/>
                  <a:pt x="1218" y="1082"/>
                </a:cubicBezTo>
                <a:cubicBezTo>
                  <a:pt x="1214" y="1137"/>
                  <a:pt x="1277" y="1146"/>
                  <a:pt x="1309" y="1117"/>
                </a:cubicBezTo>
                <a:close/>
                <a:moveTo>
                  <a:pt x="1144" y="1461"/>
                </a:moveTo>
                <a:cubicBezTo>
                  <a:pt x="1137" y="1456"/>
                  <a:pt x="1131" y="1454"/>
                  <a:pt x="1126" y="1450"/>
                </a:cubicBezTo>
                <a:cubicBezTo>
                  <a:pt x="1118" y="1446"/>
                  <a:pt x="1113" y="1440"/>
                  <a:pt x="1105" y="1437"/>
                </a:cubicBezTo>
                <a:cubicBezTo>
                  <a:pt x="1063" y="1422"/>
                  <a:pt x="1014" y="1443"/>
                  <a:pt x="989" y="1468"/>
                </a:cubicBezTo>
                <a:cubicBezTo>
                  <a:pt x="973" y="1507"/>
                  <a:pt x="991" y="1547"/>
                  <a:pt x="1015" y="1565"/>
                </a:cubicBezTo>
                <a:cubicBezTo>
                  <a:pt x="1025" y="1565"/>
                  <a:pt x="1034" y="1573"/>
                  <a:pt x="1045" y="1575"/>
                </a:cubicBezTo>
                <a:cubicBezTo>
                  <a:pt x="1077" y="1583"/>
                  <a:pt x="1109" y="1576"/>
                  <a:pt x="1130" y="1566"/>
                </a:cubicBezTo>
                <a:cubicBezTo>
                  <a:pt x="1141" y="1557"/>
                  <a:pt x="1153" y="1548"/>
                  <a:pt x="1164" y="1539"/>
                </a:cubicBezTo>
                <a:cubicBezTo>
                  <a:pt x="1176" y="1524"/>
                  <a:pt x="1187" y="1504"/>
                  <a:pt x="1197" y="1491"/>
                </a:cubicBezTo>
                <a:cubicBezTo>
                  <a:pt x="1208" y="1465"/>
                  <a:pt x="1207" y="1440"/>
                  <a:pt x="1210" y="1417"/>
                </a:cubicBezTo>
                <a:cubicBezTo>
                  <a:pt x="1212" y="1403"/>
                  <a:pt x="1213" y="1392"/>
                  <a:pt x="1213" y="1374"/>
                </a:cubicBezTo>
                <a:cubicBezTo>
                  <a:pt x="1213" y="1351"/>
                  <a:pt x="1214" y="1332"/>
                  <a:pt x="1208" y="1312"/>
                </a:cubicBezTo>
                <a:cubicBezTo>
                  <a:pt x="1199" y="1284"/>
                  <a:pt x="1186" y="1263"/>
                  <a:pt x="1172" y="1239"/>
                </a:cubicBezTo>
                <a:cubicBezTo>
                  <a:pt x="1162" y="1220"/>
                  <a:pt x="1151" y="1204"/>
                  <a:pt x="1138" y="1187"/>
                </a:cubicBezTo>
                <a:cubicBezTo>
                  <a:pt x="1113" y="1153"/>
                  <a:pt x="1083" y="1122"/>
                  <a:pt x="1066" y="1086"/>
                </a:cubicBezTo>
                <a:cubicBezTo>
                  <a:pt x="1065" y="1086"/>
                  <a:pt x="1065" y="1085"/>
                  <a:pt x="1063" y="1085"/>
                </a:cubicBezTo>
                <a:cubicBezTo>
                  <a:pt x="1055" y="1101"/>
                  <a:pt x="1044" y="1115"/>
                  <a:pt x="1035" y="1130"/>
                </a:cubicBezTo>
                <a:cubicBezTo>
                  <a:pt x="1026" y="1143"/>
                  <a:pt x="1011" y="1155"/>
                  <a:pt x="1010" y="1173"/>
                </a:cubicBezTo>
                <a:cubicBezTo>
                  <a:pt x="1062" y="1183"/>
                  <a:pt x="1107" y="1204"/>
                  <a:pt x="1134" y="1242"/>
                </a:cubicBezTo>
                <a:cubicBezTo>
                  <a:pt x="1145" y="1258"/>
                  <a:pt x="1151" y="1277"/>
                  <a:pt x="1156" y="1299"/>
                </a:cubicBezTo>
                <a:cubicBezTo>
                  <a:pt x="1161" y="1321"/>
                  <a:pt x="1167" y="1344"/>
                  <a:pt x="1167" y="1367"/>
                </a:cubicBezTo>
                <a:cubicBezTo>
                  <a:pt x="1167" y="1399"/>
                  <a:pt x="1162" y="1437"/>
                  <a:pt x="1164" y="1474"/>
                </a:cubicBezTo>
                <a:cubicBezTo>
                  <a:pt x="1157" y="1471"/>
                  <a:pt x="1151" y="1465"/>
                  <a:pt x="1144" y="1461"/>
                </a:cubicBezTo>
                <a:close/>
                <a:moveTo>
                  <a:pt x="1470" y="1152"/>
                </a:moveTo>
                <a:cubicBezTo>
                  <a:pt x="1480" y="1175"/>
                  <a:pt x="1522" y="1180"/>
                  <a:pt x="1542" y="1164"/>
                </a:cubicBezTo>
                <a:cubicBezTo>
                  <a:pt x="1557" y="1152"/>
                  <a:pt x="1561" y="1129"/>
                  <a:pt x="1559" y="1105"/>
                </a:cubicBezTo>
                <a:cubicBezTo>
                  <a:pt x="1558" y="1105"/>
                  <a:pt x="1557" y="1105"/>
                  <a:pt x="1556" y="1105"/>
                </a:cubicBezTo>
                <a:cubicBezTo>
                  <a:pt x="1544" y="1137"/>
                  <a:pt x="1515" y="1169"/>
                  <a:pt x="1470" y="1152"/>
                </a:cubicBezTo>
                <a:close/>
                <a:moveTo>
                  <a:pt x="1595" y="1147"/>
                </a:moveTo>
                <a:cubicBezTo>
                  <a:pt x="1604" y="1176"/>
                  <a:pt x="1652" y="1175"/>
                  <a:pt x="1667" y="1153"/>
                </a:cubicBezTo>
                <a:cubicBezTo>
                  <a:pt x="1670" y="1139"/>
                  <a:pt x="1679" y="1119"/>
                  <a:pt x="1671" y="1108"/>
                </a:cubicBezTo>
                <a:cubicBezTo>
                  <a:pt x="1656" y="1131"/>
                  <a:pt x="1636" y="1156"/>
                  <a:pt x="1595" y="1147"/>
                </a:cubicBezTo>
                <a:close/>
                <a:moveTo>
                  <a:pt x="1702" y="1155"/>
                </a:moveTo>
                <a:cubicBezTo>
                  <a:pt x="1729" y="1187"/>
                  <a:pt x="1788" y="1159"/>
                  <a:pt x="1770" y="1117"/>
                </a:cubicBezTo>
                <a:cubicBezTo>
                  <a:pt x="1757" y="1138"/>
                  <a:pt x="1733" y="1158"/>
                  <a:pt x="1702" y="1155"/>
                </a:cubicBezTo>
                <a:close/>
                <a:moveTo>
                  <a:pt x="1013" y="1118"/>
                </a:moveTo>
                <a:cubicBezTo>
                  <a:pt x="1011" y="1120"/>
                  <a:pt x="1009" y="1121"/>
                  <a:pt x="1007" y="1122"/>
                </a:cubicBezTo>
                <a:cubicBezTo>
                  <a:pt x="980" y="1135"/>
                  <a:pt x="946" y="1143"/>
                  <a:pt x="914" y="1148"/>
                </a:cubicBezTo>
                <a:cubicBezTo>
                  <a:pt x="901" y="1151"/>
                  <a:pt x="888" y="1151"/>
                  <a:pt x="878" y="1157"/>
                </a:cubicBezTo>
                <a:cubicBezTo>
                  <a:pt x="896" y="1156"/>
                  <a:pt x="916" y="1158"/>
                  <a:pt x="935" y="1155"/>
                </a:cubicBezTo>
                <a:cubicBezTo>
                  <a:pt x="950" y="1152"/>
                  <a:pt x="966" y="1146"/>
                  <a:pt x="980" y="1148"/>
                </a:cubicBezTo>
                <a:cubicBezTo>
                  <a:pt x="954" y="1159"/>
                  <a:pt x="922" y="1166"/>
                  <a:pt x="889" y="1168"/>
                </a:cubicBezTo>
                <a:cubicBezTo>
                  <a:pt x="876" y="1169"/>
                  <a:pt x="862" y="1166"/>
                  <a:pt x="852" y="1172"/>
                </a:cubicBezTo>
                <a:cubicBezTo>
                  <a:pt x="884" y="1179"/>
                  <a:pt x="917" y="1170"/>
                  <a:pt x="948" y="1169"/>
                </a:cubicBezTo>
                <a:cubicBezTo>
                  <a:pt x="944" y="1176"/>
                  <a:pt x="931" y="1173"/>
                  <a:pt x="927" y="1180"/>
                </a:cubicBezTo>
                <a:cubicBezTo>
                  <a:pt x="935" y="1185"/>
                  <a:pt x="940" y="1179"/>
                  <a:pt x="945" y="1176"/>
                </a:cubicBezTo>
                <a:cubicBezTo>
                  <a:pt x="970" y="1162"/>
                  <a:pt x="999" y="1140"/>
                  <a:pt x="1015" y="1118"/>
                </a:cubicBezTo>
                <a:cubicBezTo>
                  <a:pt x="1014" y="1118"/>
                  <a:pt x="1014" y="1118"/>
                  <a:pt x="1013" y="1118"/>
                </a:cubicBezTo>
                <a:close/>
                <a:moveTo>
                  <a:pt x="1786" y="1185"/>
                </a:moveTo>
                <a:cubicBezTo>
                  <a:pt x="1792" y="1194"/>
                  <a:pt x="1808" y="1199"/>
                  <a:pt x="1819" y="1197"/>
                </a:cubicBezTo>
                <a:cubicBezTo>
                  <a:pt x="1853" y="1192"/>
                  <a:pt x="1857" y="1135"/>
                  <a:pt x="1838" y="1118"/>
                </a:cubicBezTo>
                <a:cubicBezTo>
                  <a:pt x="1833" y="1153"/>
                  <a:pt x="1822" y="1184"/>
                  <a:pt x="1786" y="1185"/>
                </a:cubicBezTo>
                <a:close/>
                <a:moveTo>
                  <a:pt x="703" y="1187"/>
                </a:moveTo>
                <a:cubicBezTo>
                  <a:pt x="723" y="1174"/>
                  <a:pt x="734" y="1152"/>
                  <a:pt x="743" y="1129"/>
                </a:cubicBezTo>
                <a:cubicBezTo>
                  <a:pt x="743" y="1127"/>
                  <a:pt x="743" y="1126"/>
                  <a:pt x="741" y="1127"/>
                </a:cubicBezTo>
                <a:cubicBezTo>
                  <a:pt x="730" y="1148"/>
                  <a:pt x="714" y="1165"/>
                  <a:pt x="703" y="1187"/>
                </a:cubicBezTo>
                <a:close/>
                <a:moveTo>
                  <a:pt x="1971" y="1197"/>
                </a:moveTo>
                <a:cubicBezTo>
                  <a:pt x="1986" y="1197"/>
                  <a:pt x="1995" y="1187"/>
                  <a:pt x="2010" y="1184"/>
                </a:cubicBezTo>
                <a:cubicBezTo>
                  <a:pt x="2029" y="1192"/>
                  <a:pt x="2042" y="1223"/>
                  <a:pt x="2028" y="1245"/>
                </a:cubicBezTo>
                <a:cubicBezTo>
                  <a:pt x="2046" y="1240"/>
                  <a:pt x="2054" y="1225"/>
                  <a:pt x="2064" y="1213"/>
                </a:cubicBezTo>
                <a:cubicBezTo>
                  <a:pt x="2066" y="1198"/>
                  <a:pt x="2066" y="1188"/>
                  <a:pt x="2063" y="1171"/>
                </a:cubicBezTo>
                <a:cubicBezTo>
                  <a:pt x="2051" y="1157"/>
                  <a:pt x="2038" y="1144"/>
                  <a:pt x="2023" y="1133"/>
                </a:cubicBezTo>
                <a:cubicBezTo>
                  <a:pt x="2002" y="1135"/>
                  <a:pt x="1982" y="1134"/>
                  <a:pt x="1965" y="1139"/>
                </a:cubicBezTo>
                <a:cubicBezTo>
                  <a:pt x="1913" y="1162"/>
                  <a:pt x="1872" y="1195"/>
                  <a:pt x="1844" y="1242"/>
                </a:cubicBezTo>
                <a:cubicBezTo>
                  <a:pt x="1834" y="1267"/>
                  <a:pt x="1818" y="1293"/>
                  <a:pt x="1822" y="1330"/>
                </a:cubicBezTo>
                <a:cubicBezTo>
                  <a:pt x="1837" y="1323"/>
                  <a:pt x="1847" y="1305"/>
                  <a:pt x="1861" y="1302"/>
                </a:cubicBezTo>
                <a:cubicBezTo>
                  <a:pt x="1861" y="1296"/>
                  <a:pt x="1868" y="1297"/>
                  <a:pt x="1869" y="1292"/>
                </a:cubicBezTo>
                <a:cubicBezTo>
                  <a:pt x="1896" y="1281"/>
                  <a:pt x="1925" y="1270"/>
                  <a:pt x="1964" y="1263"/>
                </a:cubicBezTo>
                <a:cubicBezTo>
                  <a:pt x="1963" y="1259"/>
                  <a:pt x="1959" y="1251"/>
                  <a:pt x="1963" y="1252"/>
                </a:cubicBezTo>
                <a:cubicBezTo>
                  <a:pt x="1958" y="1243"/>
                  <a:pt x="1958" y="1233"/>
                  <a:pt x="1960" y="1227"/>
                </a:cubicBezTo>
                <a:cubicBezTo>
                  <a:pt x="1958" y="1226"/>
                  <a:pt x="1957" y="1227"/>
                  <a:pt x="1957" y="1226"/>
                </a:cubicBezTo>
                <a:cubicBezTo>
                  <a:pt x="1960" y="1219"/>
                  <a:pt x="1962" y="1210"/>
                  <a:pt x="1964" y="1205"/>
                </a:cubicBezTo>
                <a:cubicBezTo>
                  <a:pt x="1967" y="1206"/>
                  <a:pt x="1972" y="1201"/>
                  <a:pt x="1971" y="1197"/>
                </a:cubicBezTo>
                <a:close/>
                <a:moveTo>
                  <a:pt x="1403" y="1160"/>
                </a:moveTo>
                <a:cubicBezTo>
                  <a:pt x="1386" y="1172"/>
                  <a:pt x="1364" y="1189"/>
                  <a:pt x="1338" y="1182"/>
                </a:cubicBezTo>
                <a:cubicBezTo>
                  <a:pt x="1328" y="1179"/>
                  <a:pt x="1322" y="1170"/>
                  <a:pt x="1312" y="1165"/>
                </a:cubicBezTo>
                <a:cubicBezTo>
                  <a:pt x="1316" y="1187"/>
                  <a:pt x="1329" y="1205"/>
                  <a:pt x="1350" y="1206"/>
                </a:cubicBezTo>
                <a:cubicBezTo>
                  <a:pt x="1380" y="1207"/>
                  <a:pt x="1398" y="1184"/>
                  <a:pt x="1405" y="1160"/>
                </a:cubicBezTo>
                <a:cubicBezTo>
                  <a:pt x="1404" y="1160"/>
                  <a:pt x="1403" y="1160"/>
                  <a:pt x="1403" y="1160"/>
                </a:cubicBezTo>
                <a:close/>
                <a:moveTo>
                  <a:pt x="1190" y="1177"/>
                </a:moveTo>
                <a:cubicBezTo>
                  <a:pt x="1201" y="1221"/>
                  <a:pt x="1273" y="1214"/>
                  <a:pt x="1280" y="1174"/>
                </a:cubicBezTo>
                <a:cubicBezTo>
                  <a:pt x="1256" y="1186"/>
                  <a:pt x="1214" y="1194"/>
                  <a:pt x="1190" y="1177"/>
                </a:cubicBezTo>
                <a:close/>
                <a:moveTo>
                  <a:pt x="836" y="1188"/>
                </a:moveTo>
                <a:cubicBezTo>
                  <a:pt x="867" y="1190"/>
                  <a:pt x="907" y="1198"/>
                  <a:pt x="926" y="1180"/>
                </a:cubicBezTo>
                <a:cubicBezTo>
                  <a:pt x="894" y="1183"/>
                  <a:pt x="862" y="1187"/>
                  <a:pt x="836" y="1188"/>
                </a:cubicBezTo>
                <a:close/>
                <a:moveTo>
                  <a:pt x="784" y="1434"/>
                </a:moveTo>
                <a:cubicBezTo>
                  <a:pt x="754" y="1418"/>
                  <a:pt x="747" y="1378"/>
                  <a:pt x="721" y="1356"/>
                </a:cubicBezTo>
                <a:cubicBezTo>
                  <a:pt x="728" y="1372"/>
                  <a:pt x="737" y="1384"/>
                  <a:pt x="745" y="1398"/>
                </a:cubicBezTo>
                <a:cubicBezTo>
                  <a:pt x="751" y="1408"/>
                  <a:pt x="761" y="1418"/>
                  <a:pt x="760" y="1429"/>
                </a:cubicBezTo>
                <a:cubicBezTo>
                  <a:pt x="743" y="1419"/>
                  <a:pt x="736" y="1399"/>
                  <a:pt x="721" y="1386"/>
                </a:cubicBezTo>
                <a:cubicBezTo>
                  <a:pt x="727" y="1404"/>
                  <a:pt x="739" y="1420"/>
                  <a:pt x="742" y="1437"/>
                </a:cubicBezTo>
                <a:cubicBezTo>
                  <a:pt x="714" y="1413"/>
                  <a:pt x="704" y="1370"/>
                  <a:pt x="684" y="1337"/>
                </a:cubicBezTo>
                <a:cubicBezTo>
                  <a:pt x="687" y="1370"/>
                  <a:pt x="709" y="1397"/>
                  <a:pt x="717" y="1424"/>
                </a:cubicBezTo>
                <a:cubicBezTo>
                  <a:pt x="691" y="1403"/>
                  <a:pt x="684" y="1362"/>
                  <a:pt x="665" y="1333"/>
                </a:cubicBezTo>
                <a:cubicBezTo>
                  <a:pt x="667" y="1362"/>
                  <a:pt x="688" y="1386"/>
                  <a:pt x="694" y="1410"/>
                </a:cubicBezTo>
                <a:cubicBezTo>
                  <a:pt x="691" y="1407"/>
                  <a:pt x="688" y="1404"/>
                  <a:pt x="684" y="1405"/>
                </a:cubicBezTo>
                <a:cubicBezTo>
                  <a:pt x="666" y="1387"/>
                  <a:pt x="657" y="1344"/>
                  <a:pt x="644" y="1314"/>
                </a:cubicBezTo>
                <a:cubicBezTo>
                  <a:pt x="638" y="1331"/>
                  <a:pt x="639" y="1351"/>
                  <a:pt x="644" y="1366"/>
                </a:cubicBezTo>
                <a:cubicBezTo>
                  <a:pt x="657" y="1398"/>
                  <a:pt x="691" y="1430"/>
                  <a:pt x="721" y="1444"/>
                </a:cubicBezTo>
                <a:cubicBezTo>
                  <a:pt x="738" y="1452"/>
                  <a:pt x="760" y="1459"/>
                  <a:pt x="780" y="1464"/>
                </a:cubicBezTo>
                <a:cubicBezTo>
                  <a:pt x="827" y="1476"/>
                  <a:pt x="863" y="1472"/>
                  <a:pt x="909" y="1463"/>
                </a:cubicBezTo>
                <a:cubicBezTo>
                  <a:pt x="928" y="1459"/>
                  <a:pt x="949" y="1456"/>
                  <a:pt x="965" y="1450"/>
                </a:cubicBezTo>
                <a:cubicBezTo>
                  <a:pt x="1003" y="1438"/>
                  <a:pt x="1036" y="1416"/>
                  <a:pt x="1079" y="1414"/>
                </a:cubicBezTo>
                <a:cubicBezTo>
                  <a:pt x="1104" y="1413"/>
                  <a:pt x="1126" y="1425"/>
                  <a:pt x="1144" y="1437"/>
                </a:cubicBezTo>
                <a:cubicBezTo>
                  <a:pt x="1159" y="1391"/>
                  <a:pt x="1151" y="1340"/>
                  <a:pt x="1138" y="1297"/>
                </a:cubicBezTo>
                <a:cubicBezTo>
                  <a:pt x="1128" y="1265"/>
                  <a:pt x="1112" y="1240"/>
                  <a:pt x="1088" y="1221"/>
                </a:cubicBezTo>
                <a:cubicBezTo>
                  <a:pt x="1064" y="1203"/>
                  <a:pt x="1025" y="1193"/>
                  <a:pt x="988" y="1198"/>
                </a:cubicBezTo>
                <a:cubicBezTo>
                  <a:pt x="960" y="1202"/>
                  <a:pt x="922" y="1221"/>
                  <a:pt x="907" y="1237"/>
                </a:cubicBezTo>
                <a:cubicBezTo>
                  <a:pt x="935" y="1231"/>
                  <a:pt x="959" y="1220"/>
                  <a:pt x="984" y="1210"/>
                </a:cubicBezTo>
                <a:cubicBezTo>
                  <a:pt x="977" y="1222"/>
                  <a:pt x="961" y="1226"/>
                  <a:pt x="953" y="1236"/>
                </a:cubicBezTo>
                <a:cubicBezTo>
                  <a:pt x="970" y="1236"/>
                  <a:pt x="985" y="1220"/>
                  <a:pt x="1004" y="1221"/>
                </a:cubicBezTo>
                <a:cubicBezTo>
                  <a:pt x="995" y="1229"/>
                  <a:pt x="981" y="1232"/>
                  <a:pt x="973" y="1240"/>
                </a:cubicBezTo>
                <a:cubicBezTo>
                  <a:pt x="1001" y="1236"/>
                  <a:pt x="1020" y="1217"/>
                  <a:pt x="1047" y="1216"/>
                </a:cubicBezTo>
                <a:cubicBezTo>
                  <a:pt x="1036" y="1227"/>
                  <a:pt x="1019" y="1231"/>
                  <a:pt x="1007" y="1241"/>
                </a:cubicBezTo>
                <a:cubicBezTo>
                  <a:pt x="1023" y="1238"/>
                  <a:pt x="1038" y="1228"/>
                  <a:pt x="1055" y="1229"/>
                </a:cubicBezTo>
                <a:cubicBezTo>
                  <a:pt x="1039" y="1246"/>
                  <a:pt x="1009" y="1250"/>
                  <a:pt x="989" y="1263"/>
                </a:cubicBezTo>
                <a:cubicBezTo>
                  <a:pt x="1014" y="1261"/>
                  <a:pt x="1037" y="1245"/>
                  <a:pt x="1063" y="1244"/>
                </a:cubicBezTo>
                <a:cubicBezTo>
                  <a:pt x="1045" y="1259"/>
                  <a:pt x="1018" y="1265"/>
                  <a:pt x="997" y="1278"/>
                </a:cubicBezTo>
                <a:cubicBezTo>
                  <a:pt x="1022" y="1276"/>
                  <a:pt x="1046" y="1265"/>
                  <a:pt x="1072" y="1262"/>
                </a:cubicBezTo>
                <a:cubicBezTo>
                  <a:pt x="1055" y="1275"/>
                  <a:pt x="1025" y="1277"/>
                  <a:pt x="1007" y="1289"/>
                </a:cubicBezTo>
                <a:cubicBezTo>
                  <a:pt x="1041" y="1291"/>
                  <a:pt x="1077" y="1279"/>
                  <a:pt x="1106" y="1282"/>
                </a:cubicBezTo>
                <a:cubicBezTo>
                  <a:pt x="1076" y="1294"/>
                  <a:pt x="1037" y="1295"/>
                  <a:pt x="1004" y="1304"/>
                </a:cubicBezTo>
                <a:cubicBezTo>
                  <a:pt x="1025" y="1315"/>
                  <a:pt x="1065" y="1309"/>
                  <a:pt x="1093" y="1313"/>
                </a:cubicBezTo>
                <a:cubicBezTo>
                  <a:pt x="1074" y="1323"/>
                  <a:pt x="1029" y="1312"/>
                  <a:pt x="1011" y="1320"/>
                </a:cubicBezTo>
                <a:cubicBezTo>
                  <a:pt x="1042" y="1328"/>
                  <a:pt x="1075" y="1330"/>
                  <a:pt x="1109" y="1333"/>
                </a:cubicBezTo>
                <a:cubicBezTo>
                  <a:pt x="1112" y="1333"/>
                  <a:pt x="1112" y="1329"/>
                  <a:pt x="1115" y="1329"/>
                </a:cubicBezTo>
                <a:cubicBezTo>
                  <a:pt x="1116" y="1334"/>
                  <a:pt x="1112" y="1337"/>
                  <a:pt x="1107" y="1338"/>
                </a:cubicBezTo>
                <a:cubicBezTo>
                  <a:pt x="1086" y="1343"/>
                  <a:pt x="1053" y="1335"/>
                  <a:pt x="1028" y="1334"/>
                </a:cubicBezTo>
                <a:cubicBezTo>
                  <a:pt x="1010" y="1333"/>
                  <a:pt x="998" y="1332"/>
                  <a:pt x="984" y="1331"/>
                </a:cubicBezTo>
                <a:cubicBezTo>
                  <a:pt x="1015" y="1344"/>
                  <a:pt x="1059" y="1345"/>
                  <a:pt x="1092" y="1353"/>
                </a:cubicBezTo>
                <a:cubicBezTo>
                  <a:pt x="1053" y="1357"/>
                  <a:pt x="1017" y="1347"/>
                  <a:pt x="978" y="1345"/>
                </a:cubicBezTo>
                <a:cubicBezTo>
                  <a:pt x="1007" y="1360"/>
                  <a:pt x="1047" y="1363"/>
                  <a:pt x="1081" y="1372"/>
                </a:cubicBezTo>
                <a:cubicBezTo>
                  <a:pt x="1048" y="1379"/>
                  <a:pt x="1014" y="1363"/>
                  <a:pt x="985" y="1363"/>
                </a:cubicBezTo>
                <a:cubicBezTo>
                  <a:pt x="1013" y="1375"/>
                  <a:pt x="1049" y="1378"/>
                  <a:pt x="1077" y="1390"/>
                </a:cubicBezTo>
                <a:cubicBezTo>
                  <a:pt x="1035" y="1389"/>
                  <a:pt x="1000" y="1379"/>
                  <a:pt x="969" y="1370"/>
                </a:cubicBezTo>
                <a:cubicBezTo>
                  <a:pt x="983" y="1380"/>
                  <a:pt x="1005" y="1381"/>
                  <a:pt x="1022" y="1388"/>
                </a:cubicBezTo>
                <a:cubicBezTo>
                  <a:pt x="1004" y="1399"/>
                  <a:pt x="977" y="1380"/>
                  <a:pt x="958" y="1382"/>
                </a:cubicBezTo>
                <a:cubicBezTo>
                  <a:pt x="972" y="1388"/>
                  <a:pt x="989" y="1392"/>
                  <a:pt x="1001" y="1400"/>
                </a:cubicBezTo>
                <a:cubicBezTo>
                  <a:pt x="965" y="1397"/>
                  <a:pt x="940" y="1387"/>
                  <a:pt x="909" y="1377"/>
                </a:cubicBezTo>
                <a:cubicBezTo>
                  <a:pt x="925" y="1392"/>
                  <a:pt x="955" y="1395"/>
                  <a:pt x="977" y="1406"/>
                </a:cubicBezTo>
                <a:cubicBezTo>
                  <a:pt x="943" y="1403"/>
                  <a:pt x="918" y="1391"/>
                  <a:pt x="895" y="1389"/>
                </a:cubicBezTo>
                <a:cubicBezTo>
                  <a:pt x="915" y="1398"/>
                  <a:pt x="941" y="1420"/>
                  <a:pt x="963" y="1413"/>
                </a:cubicBezTo>
                <a:cubicBezTo>
                  <a:pt x="953" y="1432"/>
                  <a:pt x="913" y="1406"/>
                  <a:pt x="901" y="1402"/>
                </a:cubicBezTo>
                <a:cubicBezTo>
                  <a:pt x="886" y="1400"/>
                  <a:pt x="877" y="1389"/>
                  <a:pt x="868" y="1393"/>
                </a:cubicBezTo>
                <a:cubicBezTo>
                  <a:pt x="888" y="1407"/>
                  <a:pt x="914" y="1415"/>
                  <a:pt x="937" y="1425"/>
                </a:cubicBezTo>
                <a:cubicBezTo>
                  <a:pt x="889" y="1423"/>
                  <a:pt x="857" y="1397"/>
                  <a:pt x="834" y="1387"/>
                </a:cubicBezTo>
                <a:cubicBezTo>
                  <a:pt x="835" y="1395"/>
                  <a:pt x="845" y="1403"/>
                  <a:pt x="853" y="1408"/>
                </a:cubicBezTo>
                <a:cubicBezTo>
                  <a:pt x="867" y="1424"/>
                  <a:pt x="885" y="1435"/>
                  <a:pt x="903" y="1447"/>
                </a:cubicBezTo>
                <a:cubicBezTo>
                  <a:pt x="866" y="1437"/>
                  <a:pt x="847" y="1415"/>
                  <a:pt x="820" y="1397"/>
                </a:cubicBezTo>
                <a:cubicBezTo>
                  <a:pt x="824" y="1405"/>
                  <a:pt x="831" y="1412"/>
                  <a:pt x="837" y="1418"/>
                </a:cubicBezTo>
                <a:cubicBezTo>
                  <a:pt x="849" y="1429"/>
                  <a:pt x="862" y="1437"/>
                  <a:pt x="874" y="1448"/>
                </a:cubicBezTo>
                <a:cubicBezTo>
                  <a:pt x="850" y="1439"/>
                  <a:pt x="831" y="1425"/>
                  <a:pt x="816" y="1408"/>
                </a:cubicBezTo>
                <a:cubicBezTo>
                  <a:pt x="811" y="1407"/>
                  <a:pt x="808" y="1403"/>
                  <a:pt x="804" y="1404"/>
                </a:cubicBezTo>
                <a:cubicBezTo>
                  <a:pt x="805" y="1398"/>
                  <a:pt x="802" y="1399"/>
                  <a:pt x="799" y="1395"/>
                </a:cubicBezTo>
                <a:cubicBezTo>
                  <a:pt x="798" y="1397"/>
                  <a:pt x="799" y="1399"/>
                  <a:pt x="797" y="1399"/>
                </a:cubicBezTo>
                <a:cubicBezTo>
                  <a:pt x="797" y="1395"/>
                  <a:pt x="795" y="1387"/>
                  <a:pt x="791" y="1390"/>
                </a:cubicBezTo>
                <a:cubicBezTo>
                  <a:pt x="788" y="1396"/>
                  <a:pt x="796" y="1401"/>
                  <a:pt x="800" y="1405"/>
                </a:cubicBezTo>
                <a:cubicBezTo>
                  <a:pt x="804" y="1409"/>
                  <a:pt x="808" y="1415"/>
                  <a:pt x="812" y="1419"/>
                </a:cubicBezTo>
                <a:cubicBezTo>
                  <a:pt x="821" y="1429"/>
                  <a:pt x="831" y="1439"/>
                  <a:pt x="835" y="1448"/>
                </a:cubicBezTo>
                <a:cubicBezTo>
                  <a:pt x="824" y="1445"/>
                  <a:pt x="820" y="1435"/>
                  <a:pt x="809" y="1432"/>
                </a:cubicBezTo>
                <a:cubicBezTo>
                  <a:pt x="807" y="1426"/>
                  <a:pt x="801" y="1422"/>
                  <a:pt x="797" y="1421"/>
                </a:cubicBezTo>
                <a:cubicBezTo>
                  <a:pt x="792" y="1412"/>
                  <a:pt x="782" y="1403"/>
                  <a:pt x="775" y="1398"/>
                </a:cubicBezTo>
                <a:cubicBezTo>
                  <a:pt x="774" y="1394"/>
                  <a:pt x="770" y="1398"/>
                  <a:pt x="772" y="1393"/>
                </a:cubicBezTo>
                <a:cubicBezTo>
                  <a:pt x="769" y="1392"/>
                  <a:pt x="771" y="1397"/>
                  <a:pt x="768" y="1396"/>
                </a:cubicBezTo>
                <a:cubicBezTo>
                  <a:pt x="769" y="1393"/>
                  <a:pt x="767" y="1393"/>
                  <a:pt x="767" y="1390"/>
                </a:cubicBezTo>
                <a:cubicBezTo>
                  <a:pt x="764" y="1389"/>
                  <a:pt x="765" y="1393"/>
                  <a:pt x="762" y="1392"/>
                </a:cubicBezTo>
                <a:cubicBezTo>
                  <a:pt x="762" y="1388"/>
                  <a:pt x="761" y="1385"/>
                  <a:pt x="758" y="1384"/>
                </a:cubicBezTo>
                <a:cubicBezTo>
                  <a:pt x="763" y="1400"/>
                  <a:pt x="781" y="1414"/>
                  <a:pt x="784" y="1434"/>
                </a:cubicBezTo>
                <a:close/>
                <a:moveTo>
                  <a:pt x="1593" y="1244"/>
                </a:moveTo>
                <a:cubicBezTo>
                  <a:pt x="1613" y="1240"/>
                  <a:pt x="1623" y="1222"/>
                  <a:pt x="1627" y="1202"/>
                </a:cubicBezTo>
                <a:cubicBezTo>
                  <a:pt x="1616" y="1207"/>
                  <a:pt x="1605" y="1219"/>
                  <a:pt x="1589" y="1221"/>
                </a:cubicBezTo>
                <a:cubicBezTo>
                  <a:pt x="1567" y="1224"/>
                  <a:pt x="1557" y="1213"/>
                  <a:pt x="1545" y="1201"/>
                </a:cubicBezTo>
                <a:cubicBezTo>
                  <a:pt x="1543" y="1229"/>
                  <a:pt x="1564" y="1250"/>
                  <a:pt x="1593" y="1244"/>
                </a:cubicBezTo>
                <a:close/>
                <a:moveTo>
                  <a:pt x="1654" y="1232"/>
                </a:moveTo>
                <a:cubicBezTo>
                  <a:pt x="1666" y="1286"/>
                  <a:pt x="1755" y="1246"/>
                  <a:pt x="1734" y="1201"/>
                </a:cubicBezTo>
                <a:cubicBezTo>
                  <a:pt x="1720" y="1223"/>
                  <a:pt x="1690" y="1248"/>
                  <a:pt x="1654" y="1232"/>
                </a:cubicBezTo>
                <a:close/>
                <a:moveTo>
                  <a:pt x="833" y="1207"/>
                </a:moveTo>
                <a:cubicBezTo>
                  <a:pt x="847" y="1208"/>
                  <a:pt x="868" y="1210"/>
                  <a:pt x="877" y="1203"/>
                </a:cubicBezTo>
                <a:cubicBezTo>
                  <a:pt x="863" y="1203"/>
                  <a:pt x="847" y="1204"/>
                  <a:pt x="833" y="1207"/>
                </a:cubicBezTo>
                <a:close/>
                <a:moveTo>
                  <a:pt x="305" y="1211"/>
                </a:moveTo>
                <a:cubicBezTo>
                  <a:pt x="307" y="1211"/>
                  <a:pt x="307" y="1209"/>
                  <a:pt x="309" y="1208"/>
                </a:cubicBezTo>
                <a:cubicBezTo>
                  <a:pt x="308" y="1207"/>
                  <a:pt x="307" y="1206"/>
                  <a:pt x="305" y="1207"/>
                </a:cubicBezTo>
                <a:cubicBezTo>
                  <a:pt x="305" y="1210"/>
                  <a:pt x="303" y="1209"/>
                  <a:pt x="305" y="1211"/>
                </a:cubicBezTo>
                <a:close/>
                <a:moveTo>
                  <a:pt x="1441" y="1251"/>
                </a:moveTo>
                <a:cubicBezTo>
                  <a:pt x="1432" y="1250"/>
                  <a:pt x="1421" y="1246"/>
                  <a:pt x="1412" y="1246"/>
                </a:cubicBezTo>
                <a:cubicBezTo>
                  <a:pt x="1432" y="1288"/>
                  <a:pt x="1497" y="1269"/>
                  <a:pt x="1500" y="1227"/>
                </a:cubicBezTo>
                <a:cubicBezTo>
                  <a:pt x="1501" y="1220"/>
                  <a:pt x="1499" y="1212"/>
                  <a:pt x="1495" y="1208"/>
                </a:cubicBezTo>
                <a:cubicBezTo>
                  <a:pt x="1484" y="1228"/>
                  <a:pt x="1470" y="1251"/>
                  <a:pt x="1441" y="1251"/>
                </a:cubicBezTo>
                <a:close/>
                <a:moveTo>
                  <a:pt x="393" y="1231"/>
                </a:moveTo>
                <a:cubicBezTo>
                  <a:pt x="396" y="1231"/>
                  <a:pt x="394" y="1235"/>
                  <a:pt x="397" y="1236"/>
                </a:cubicBezTo>
                <a:cubicBezTo>
                  <a:pt x="396" y="1233"/>
                  <a:pt x="398" y="1233"/>
                  <a:pt x="398" y="1231"/>
                </a:cubicBezTo>
                <a:cubicBezTo>
                  <a:pt x="397" y="1230"/>
                  <a:pt x="396" y="1231"/>
                  <a:pt x="395" y="1230"/>
                </a:cubicBezTo>
                <a:cubicBezTo>
                  <a:pt x="396" y="1230"/>
                  <a:pt x="397" y="1229"/>
                  <a:pt x="395" y="1229"/>
                </a:cubicBezTo>
                <a:cubicBezTo>
                  <a:pt x="395" y="1230"/>
                  <a:pt x="394" y="1230"/>
                  <a:pt x="393" y="1231"/>
                </a:cubicBezTo>
                <a:close/>
                <a:moveTo>
                  <a:pt x="609" y="1240"/>
                </a:moveTo>
                <a:cubicBezTo>
                  <a:pt x="614" y="1261"/>
                  <a:pt x="649" y="1256"/>
                  <a:pt x="656" y="1240"/>
                </a:cubicBezTo>
                <a:cubicBezTo>
                  <a:pt x="656" y="1238"/>
                  <a:pt x="655" y="1237"/>
                  <a:pt x="654" y="1237"/>
                </a:cubicBezTo>
                <a:cubicBezTo>
                  <a:pt x="640" y="1241"/>
                  <a:pt x="624" y="1240"/>
                  <a:pt x="609" y="1240"/>
                </a:cubicBezTo>
                <a:close/>
                <a:moveTo>
                  <a:pt x="1310" y="1263"/>
                </a:moveTo>
                <a:cubicBezTo>
                  <a:pt x="1291" y="1277"/>
                  <a:pt x="1262" y="1274"/>
                  <a:pt x="1246" y="1258"/>
                </a:cubicBezTo>
                <a:cubicBezTo>
                  <a:pt x="1249" y="1279"/>
                  <a:pt x="1271" y="1297"/>
                  <a:pt x="1294" y="1294"/>
                </a:cubicBezTo>
                <a:cubicBezTo>
                  <a:pt x="1306" y="1293"/>
                  <a:pt x="1313" y="1284"/>
                  <a:pt x="1322" y="1279"/>
                </a:cubicBezTo>
                <a:cubicBezTo>
                  <a:pt x="1328" y="1266"/>
                  <a:pt x="1336" y="1257"/>
                  <a:pt x="1335" y="1238"/>
                </a:cubicBezTo>
                <a:cubicBezTo>
                  <a:pt x="1335" y="1237"/>
                  <a:pt x="1334" y="1237"/>
                  <a:pt x="1333" y="1237"/>
                </a:cubicBezTo>
                <a:cubicBezTo>
                  <a:pt x="1324" y="1244"/>
                  <a:pt x="1320" y="1256"/>
                  <a:pt x="1310" y="1263"/>
                </a:cubicBezTo>
                <a:close/>
                <a:moveTo>
                  <a:pt x="199" y="1311"/>
                </a:moveTo>
                <a:cubicBezTo>
                  <a:pt x="168" y="1304"/>
                  <a:pt x="125" y="1317"/>
                  <a:pt x="93" y="1318"/>
                </a:cubicBezTo>
                <a:cubicBezTo>
                  <a:pt x="114" y="1304"/>
                  <a:pt x="144" y="1302"/>
                  <a:pt x="173" y="1298"/>
                </a:cubicBezTo>
                <a:cubicBezTo>
                  <a:pt x="182" y="1297"/>
                  <a:pt x="193" y="1297"/>
                  <a:pt x="197" y="1292"/>
                </a:cubicBezTo>
                <a:cubicBezTo>
                  <a:pt x="174" y="1283"/>
                  <a:pt x="148" y="1286"/>
                  <a:pt x="123" y="1286"/>
                </a:cubicBezTo>
                <a:cubicBezTo>
                  <a:pt x="114" y="1286"/>
                  <a:pt x="103" y="1288"/>
                  <a:pt x="97" y="1284"/>
                </a:cubicBezTo>
                <a:cubicBezTo>
                  <a:pt x="120" y="1275"/>
                  <a:pt x="151" y="1275"/>
                  <a:pt x="175" y="1274"/>
                </a:cubicBezTo>
                <a:cubicBezTo>
                  <a:pt x="175" y="1267"/>
                  <a:pt x="165" y="1268"/>
                  <a:pt x="161" y="1270"/>
                </a:cubicBezTo>
                <a:cubicBezTo>
                  <a:pt x="156" y="1266"/>
                  <a:pt x="145" y="1264"/>
                  <a:pt x="139" y="1267"/>
                </a:cubicBezTo>
                <a:cubicBezTo>
                  <a:pt x="136" y="1259"/>
                  <a:pt x="121" y="1268"/>
                  <a:pt x="116" y="1260"/>
                </a:cubicBezTo>
                <a:cubicBezTo>
                  <a:pt x="135" y="1250"/>
                  <a:pt x="184" y="1262"/>
                  <a:pt x="200" y="1260"/>
                </a:cubicBezTo>
                <a:cubicBezTo>
                  <a:pt x="185" y="1248"/>
                  <a:pt x="168" y="1246"/>
                  <a:pt x="145" y="1243"/>
                </a:cubicBezTo>
                <a:cubicBezTo>
                  <a:pt x="143" y="1244"/>
                  <a:pt x="142" y="1245"/>
                  <a:pt x="141" y="1246"/>
                </a:cubicBezTo>
                <a:cubicBezTo>
                  <a:pt x="119" y="1244"/>
                  <a:pt x="95" y="1258"/>
                  <a:pt x="82" y="1272"/>
                </a:cubicBezTo>
                <a:cubicBezTo>
                  <a:pt x="39" y="1318"/>
                  <a:pt x="64" y="1406"/>
                  <a:pt x="81" y="1462"/>
                </a:cubicBezTo>
                <a:cubicBezTo>
                  <a:pt x="84" y="1461"/>
                  <a:pt x="84" y="1464"/>
                  <a:pt x="86" y="1464"/>
                </a:cubicBezTo>
                <a:cubicBezTo>
                  <a:pt x="101" y="1460"/>
                  <a:pt x="120" y="1452"/>
                  <a:pt x="139" y="1454"/>
                </a:cubicBezTo>
                <a:cubicBezTo>
                  <a:pt x="178" y="1457"/>
                  <a:pt x="220" y="1471"/>
                  <a:pt x="259" y="1481"/>
                </a:cubicBezTo>
                <a:cubicBezTo>
                  <a:pt x="280" y="1486"/>
                  <a:pt x="300" y="1493"/>
                  <a:pt x="321" y="1496"/>
                </a:cubicBezTo>
                <a:cubicBezTo>
                  <a:pt x="335" y="1498"/>
                  <a:pt x="355" y="1496"/>
                  <a:pt x="370" y="1495"/>
                </a:cubicBezTo>
                <a:cubicBezTo>
                  <a:pt x="398" y="1493"/>
                  <a:pt x="427" y="1486"/>
                  <a:pt x="444" y="1478"/>
                </a:cubicBezTo>
                <a:cubicBezTo>
                  <a:pt x="475" y="1462"/>
                  <a:pt x="498" y="1438"/>
                  <a:pt x="515" y="1417"/>
                </a:cubicBezTo>
                <a:cubicBezTo>
                  <a:pt x="515" y="1413"/>
                  <a:pt x="521" y="1404"/>
                  <a:pt x="523" y="1403"/>
                </a:cubicBezTo>
                <a:cubicBezTo>
                  <a:pt x="520" y="1401"/>
                  <a:pt x="524" y="1399"/>
                  <a:pt x="522" y="1396"/>
                </a:cubicBezTo>
                <a:cubicBezTo>
                  <a:pt x="529" y="1395"/>
                  <a:pt x="527" y="1386"/>
                  <a:pt x="531" y="1381"/>
                </a:cubicBezTo>
                <a:cubicBezTo>
                  <a:pt x="528" y="1380"/>
                  <a:pt x="525" y="1380"/>
                  <a:pt x="524" y="1377"/>
                </a:cubicBezTo>
                <a:cubicBezTo>
                  <a:pt x="518" y="1356"/>
                  <a:pt x="523" y="1329"/>
                  <a:pt x="515" y="1309"/>
                </a:cubicBezTo>
                <a:cubicBezTo>
                  <a:pt x="505" y="1328"/>
                  <a:pt x="512" y="1364"/>
                  <a:pt x="504" y="1386"/>
                </a:cubicBezTo>
                <a:cubicBezTo>
                  <a:pt x="500" y="1386"/>
                  <a:pt x="501" y="1383"/>
                  <a:pt x="499" y="1382"/>
                </a:cubicBezTo>
                <a:cubicBezTo>
                  <a:pt x="499" y="1360"/>
                  <a:pt x="499" y="1333"/>
                  <a:pt x="495" y="1312"/>
                </a:cubicBezTo>
                <a:cubicBezTo>
                  <a:pt x="485" y="1337"/>
                  <a:pt x="485" y="1373"/>
                  <a:pt x="478" y="1402"/>
                </a:cubicBezTo>
                <a:cubicBezTo>
                  <a:pt x="473" y="1384"/>
                  <a:pt x="481" y="1362"/>
                  <a:pt x="474" y="1348"/>
                </a:cubicBezTo>
                <a:cubicBezTo>
                  <a:pt x="461" y="1373"/>
                  <a:pt x="456" y="1410"/>
                  <a:pt x="452" y="1440"/>
                </a:cubicBezTo>
                <a:cubicBezTo>
                  <a:pt x="445" y="1418"/>
                  <a:pt x="459" y="1385"/>
                  <a:pt x="454" y="1365"/>
                </a:cubicBezTo>
                <a:cubicBezTo>
                  <a:pt x="452" y="1368"/>
                  <a:pt x="452" y="1369"/>
                  <a:pt x="455" y="1370"/>
                </a:cubicBezTo>
                <a:cubicBezTo>
                  <a:pt x="440" y="1383"/>
                  <a:pt x="448" y="1415"/>
                  <a:pt x="437" y="1431"/>
                </a:cubicBezTo>
                <a:cubicBezTo>
                  <a:pt x="434" y="1415"/>
                  <a:pt x="438" y="1395"/>
                  <a:pt x="436" y="1388"/>
                </a:cubicBezTo>
                <a:cubicBezTo>
                  <a:pt x="431" y="1386"/>
                  <a:pt x="431" y="1386"/>
                  <a:pt x="431" y="1381"/>
                </a:cubicBezTo>
                <a:cubicBezTo>
                  <a:pt x="432" y="1381"/>
                  <a:pt x="432" y="1383"/>
                  <a:pt x="433" y="1383"/>
                </a:cubicBezTo>
                <a:cubicBezTo>
                  <a:pt x="428" y="1376"/>
                  <a:pt x="438" y="1369"/>
                  <a:pt x="434" y="1362"/>
                </a:cubicBezTo>
                <a:cubicBezTo>
                  <a:pt x="434" y="1365"/>
                  <a:pt x="432" y="1366"/>
                  <a:pt x="433" y="1370"/>
                </a:cubicBezTo>
                <a:cubicBezTo>
                  <a:pt x="429" y="1381"/>
                  <a:pt x="423" y="1397"/>
                  <a:pt x="419" y="1411"/>
                </a:cubicBezTo>
                <a:cubicBezTo>
                  <a:pt x="416" y="1423"/>
                  <a:pt x="419" y="1441"/>
                  <a:pt x="409" y="1444"/>
                </a:cubicBezTo>
                <a:cubicBezTo>
                  <a:pt x="413" y="1426"/>
                  <a:pt x="415" y="1393"/>
                  <a:pt x="419" y="1380"/>
                </a:cubicBezTo>
                <a:cubicBezTo>
                  <a:pt x="418" y="1379"/>
                  <a:pt x="420" y="1376"/>
                  <a:pt x="417" y="1375"/>
                </a:cubicBezTo>
                <a:cubicBezTo>
                  <a:pt x="420" y="1377"/>
                  <a:pt x="423" y="1375"/>
                  <a:pt x="420" y="1372"/>
                </a:cubicBezTo>
                <a:cubicBezTo>
                  <a:pt x="419" y="1369"/>
                  <a:pt x="417" y="1376"/>
                  <a:pt x="415" y="1372"/>
                </a:cubicBezTo>
                <a:cubicBezTo>
                  <a:pt x="404" y="1391"/>
                  <a:pt x="401" y="1419"/>
                  <a:pt x="388" y="1436"/>
                </a:cubicBezTo>
                <a:cubicBezTo>
                  <a:pt x="387" y="1416"/>
                  <a:pt x="400" y="1392"/>
                  <a:pt x="397" y="1377"/>
                </a:cubicBezTo>
                <a:cubicBezTo>
                  <a:pt x="387" y="1379"/>
                  <a:pt x="392" y="1392"/>
                  <a:pt x="389" y="1402"/>
                </a:cubicBezTo>
                <a:cubicBezTo>
                  <a:pt x="389" y="1398"/>
                  <a:pt x="389" y="1394"/>
                  <a:pt x="389" y="1390"/>
                </a:cubicBezTo>
                <a:cubicBezTo>
                  <a:pt x="374" y="1409"/>
                  <a:pt x="369" y="1439"/>
                  <a:pt x="356" y="1460"/>
                </a:cubicBezTo>
                <a:cubicBezTo>
                  <a:pt x="356" y="1443"/>
                  <a:pt x="364" y="1428"/>
                  <a:pt x="362" y="1415"/>
                </a:cubicBezTo>
                <a:cubicBezTo>
                  <a:pt x="367" y="1416"/>
                  <a:pt x="371" y="1407"/>
                  <a:pt x="366" y="1403"/>
                </a:cubicBezTo>
                <a:cubicBezTo>
                  <a:pt x="366" y="1408"/>
                  <a:pt x="362" y="1406"/>
                  <a:pt x="365" y="1410"/>
                </a:cubicBezTo>
                <a:cubicBezTo>
                  <a:pt x="361" y="1407"/>
                  <a:pt x="356" y="1413"/>
                  <a:pt x="357" y="1415"/>
                </a:cubicBezTo>
                <a:cubicBezTo>
                  <a:pt x="357" y="1414"/>
                  <a:pt x="360" y="1410"/>
                  <a:pt x="360" y="1413"/>
                </a:cubicBezTo>
                <a:cubicBezTo>
                  <a:pt x="345" y="1424"/>
                  <a:pt x="341" y="1446"/>
                  <a:pt x="328" y="1459"/>
                </a:cubicBezTo>
                <a:cubicBezTo>
                  <a:pt x="329" y="1443"/>
                  <a:pt x="343" y="1427"/>
                  <a:pt x="340" y="1418"/>
                </a:cubicBezTo>
                <a:cubicBezTo>
                  <a:pt x="341" y="1415"/>
                  <a:pt x="342" y="1420"/>
                  <a:pt x="344" y="1418"/>
                </a:cubicBezTo>
                <a:cubicBezTo>
                  <a:pt x="344" y="1410"/>
                  <a:pt x="346" y="1408"/>
                  <a:pt x="344" y="1399"/>
                </a:cubicBezTo>
                <a:cubicBezTo>
                  <a:pt x="343" y="1406"/>
                  <a:pt x="333" y="1410"/>
                  <a:pt x="336" y="1418"/>
                </a:cubicBezTo>
                <a:cubicBezTo>
                  <a:pt x="333" y="1417"/>
                  <a:pt x="333" y="1418"/>
                  <a:pt x="331" y="1419"/>
                </a:cubicBezTo>
                <a:cubicBezTo>
                  <a:pt x="323" y="1436"/>
                  <a:pt x="315" y="1453"/>
                  <a:pt x="303" y="1466"/>
                </a:cubicBezTo>
                <a:cubicBezTo>
                  <a:pt x="302" y="1457"/>
                  <a:pt x="311" y="1445"/>
                  <a:pt x="310" y="1436"/>
                </a:cubicBezTo>
                <a:cubicBezTo>
                  <a:pt x="310" y="1437"/>
                  <a:pt x="310" y="1439"/>
                  <a:pt x="309" y="1437"/>
                </a:cubicBezTo>
                <a:cubicBezTo>
                  <a:pt x="314" y="1422"/>
                  <a:pt x="325" y="1413"/>
                  <a:pt x="326" y="1397"/>
                </a:cubicBezTo>
                <a:cubicBezTo>
                  <a:pt x="313" y="1414"/>
                  <a:pt x="299" y="1428"/>
                  <a:pt x="288" y="1446"/>
                </a:cubicBezTo>
                <a:cubicBezTo>
                  <a:pt x="281" y="1448"/>
                  <a:pt x="279" y="1466"/>
                  <a:pt x="269" y="1459"/>
                </a:cubicBezTo>
                <a:cubicBezTo>
                  <a:pt x="277" y="1437"/>
                  <a:pt x="295" y="1421"/>
                  <a:pt x="301" y="1402"/>
                </a:cubicBezTo>
                <a:cubicBezTo>
                  <a:pt x="304" y="1397"/>
                  <a:pt x="314" y="1389"/>
                  <a:pt x="311" y="1385"/>
                </a:cubicBezTo>
                <a:cubicBezTo>
                  <a:pt x="307" y="1390"/>
                  <a:pt x="302" y="1395"/>
                  <a:pt x="297" y="1398"/>
                </a:cubicBezTo>
                <a:cubicBezTo>
                  <a:pt x="288" y="1408"/>
                  <a:pt x="279" y="1419"/>
                  <a:pt x="271" y="1430"/>
                </a:cubicBezTo>
                <a:cubicBezTo>
                  <a:pt x="262" y="1440"/>
                  <a:pt x="254" y="1453"/>
                  <a:pt x="242" y="1458"/>
                </a:cubicBezTo>
                <a:cubicBezTo>
                  <a:pt x="254" y="1429"/>
                  <a:pt x="277" y="1412"/>
                  <a:pt x="292" y="1387"/>
                </a:cubicBezTo>
                <a:cubicBezTo>
                  <a:pt x="279" y="1395"/>
                  <a:pt x="267" y="1405"/>
                  <a:pt x="256" y="1416"/>
                </a:cubicBezTo>
                <a:cubicBezTo>
                  <a:pt x="240" y="1431"/>
                  <a:pt x="227" y="1454"/>
                  <a:pt x="202" y="1455"/>
                </a:cubicBezTo>
                <a:cubicBezTo>
                  <a:pt x="205" y="1450"/>
                  <a:pt x="212" y="1448"/>
                  <a:pt x="217" y="1445"/>
                </a:cubicBezTo>
                <a:cubicBezTo>
                  <a:pt x="236" y="1419"/>
                  <a:pt x="260" y="1399"/>
                  <a:pt x="279" y="1373"/>
                </a:cubicBezTo>
                <a:cubicBezTo>
                  <a:pt x="250" y="1386"/>
                  <a:pt x="231" y="1407"/>
                  <a:pt x="207" y="1423"/>
                </a:cubicBezTo>
                <a:cubicBezTo>
                  <a:pt x="203" y="1429"/>
                  <a:pt x="196" y="1436"/>
                  <a:pt x="189" y="1436"/>
                </a:cubicBezTo>
                <a:cubicBezTo>
                  <a:pt x="201" y="1412"/>
                  <a:pt x="232" y="1392"/>
                  <a:pt x="248" y="1371"/>
                </a:cubicBezTo>
                <a:cubicBezTo>
                  <a:pt x="215" y="1386"/>
                  <a:pt x="193" y="1410"/>
                  <a:pt x="163" y="1427"/>
                </a:cubicBezTo>
                <a:cubicBezTo>
                  <a:pt x="179" y="1401"/>
                  <a:pt x="207" y="1388"/>
                  <a:pt x="226" y="1366"/>
                </a:cubicBezTo>
                <a:cubicBezTo>
                  <a:pt x="206" y="1374"/>
                  <a:pt x="187" y="1386"/>
                  <a:pt x="171" y="1397"/>
                </a:cubicBezTo>
                <a:cubicBezTo>
                  <a:pt x="166" y="1401"/>
                  <a:pt x="160" y="1409"/>
                  <a:pt x="153" y="1405"/>
                </a:cubicBezTo>
                <a:cubicBezTo>
                  <a:pt x="171" y="1385"/>
                  <a:pt x="195" y="1370"/>
                  <a:pt x="217" y="1354"/>
                </a:cubicBezTo>
                <a:cubicBezTo>
                  <a:pt x="205" y="1357"/>
                  <a:pt x="194" y="1364"/>
                  <a:pt x="183" y="1369"/>
                </a:cubicBezTo>
                <a:cubicBezTo>
                  <a:pt x="167" y="1377"/>
                  <a:pt x="151" y="1386"/>
                  <a:pt x="135" y="1390"/>
                </a:cubicBezTo>
                <a:cubicBezTo>
                  <a:pt x="158" y="1372"/>
                  <a:pt x="186" y="1359"/>
                  <a:pt x="208" y="1341"/>
                </a:cubicBezTo>
                <a:cubicBezTo>
                  <a:pt x="171" y="1350"/>
                  <a:pt x="136" y="1374"/>
                  <a:pt x="101" y="1384"/>
                </a:cubicBezTo>
                <a:cubicBezTo>
                  <a:pt x="128" y="1360"/>
                  <a:pt x="164" y="1346"/>
                  <a:pt x="196" y="1328"/>
                </a:cubicBezTo>
                <a:cubicBezTo>
                  <a:pt x="159" y="1332"/>
                  <a:pt x="134" y="1347"/>
                  <a:pt x="103" y="1356"/>
                </a:cubicBezTo>
                <a:cubicBezTo>
                  <a:pt x="128" y="1336"/>
                  <a:pt x="171" y="1325"/>
                  <a:pt x="199" y="1311"/>
                </a:cubicBezTo>
                <a:close/>
                <a:moveTo>
                  <a:pt x="1734" y="1285"/>
                </a:moveTo>
                <a:cubicBezTo>
                  <a:pt x="1742" y="1299"/>
                  <a:pt x="1764" y="1308"/>
                  <a:pt x="1784" y="1299"/>
                </a:cubicBezTo>
                <a:cubicBezTo>
                  <a:pt x="1798" y="1293"/>
                  <a:pt x="1819" y="1259"/>
                  <a:pt x="1807" y="1244"/>
                </a:cubicBezTo>
                <a:cubicBezTo>
                  <a:pt x="1807" y="1244"/>
                  <a:pt x="1808" y="1243"/>
                  <a:pt x="1807" y="1243"/>
                </a:cubicBezTo>
                <a:cubicBezTo>
                  <a:pt x="1791" y="1265"/>
                  <a:pt x="1775" y="1292"/>
                  <a:pt x="1734" y="1285"/>
                </a:cubicBezTo>
                <a:close/>
                <a:moveTo>
                  <a:pt x="177" y="1274"/>
                </a:moveTo>
                <a:cubicBezTo>
                  <a:pt x="183" y="1274"/>
                  <a:pt x="186" y="1276"/>
                  <a:pt x="191" y="1276"/>
                </a:cubicBezTo>
                <a:cubicBezTo>
                  <a:pt x="192" y="1270"/>
                  <a:pt x="177" y="1268"/>
                  <a:pt x="177" y="1274"/>
                </a:cubicBezTo>
                <a:close/>
                <a:moveTo>
                  <a:pt x="1917" y="1357"/>
                </a:moveTo>
                <a:cubicBezTo>
                  <a:pt x="1928" y="1359"/>
                  <a:pt x="1935" y="1347"/>
                  <a:pt x="1953" y="1346"/>
                </a:cubicBezTo>
                <a:cubicBezTo>
                  <a:pt x="1974" y="1351"/>
                  <a:pt x="1978" y="1383"/>
                  <a:pt x="1966" y="1399"/>
                </a:cubicBezTo>
                <a:cubicBezTo>
                  <a:pt x="1983" y="1400"/>
                  <a:pt x="1995" y="1388"/>
                  <a:pt x="1999" y="1382"/>
                </a:cubicBezTo>
                <a:cubicBezTo>
                  <a:pt x="2007" y="1372"/>
                  <a:pt x="2017" y="1359"/>
                  <a:pt x="2019" y="1352"/>
                </a:cubicBezTo>
                <a:cubicBezTo>
                  <a:pt x="2023" y="1337"/>
                  <a:pt x="2019" y="1316"/>
                  <a:pt x="2011" y="1305"/>
                </a:cubicBezTo>
                <a:cubicBezTo>
                  <a:pt x="1999" y="1288"/>
                  <a:pt x="1968" y="1284"/>
                  <a:pt x="1943" y="1287"/>
                </a:cubicBezTo>
                <a:cubicBezTo>
                  <a:pt x="1916" y="1290"/>
                  <a:pt x="1893" y="1300"/>
                  <a:pt x="1871" y="1309"/>
                </a:cubicBezTo>
                <a:cubicBezTo>
                  <a:pt x="1830" y="1341"/>
                  <a:pt x="1792" y="1383"/>
                  <a:pt x="1779" y="1440"/>
                </a:cubicBezTo>
                <a:cubicBezTo>
                  <a:pt x="1797" y="1433"/>
                  <a:pt x="1813" y="1417"/>
                  <a:pt x="1835" y="1410"/>
                </a:cubicBezTo>
                <a:cubicBezTo>
                  <a:pt x="1857" y="1403"/>
                  <a:pt x="1881" y="1400"/>
                  <a:pt x="1903" y="1398"/>
                </a:cubicBezTo>
                <a:cubicBezTo>
                  <a:pt x="1904" y="1390"/>
                  <a:pt x="1909" y="1387"/>
                  <a:pt x="1910" y="1381"/>
                </a:cubicBezTo>
                <a:cubicBezTo>
                  <a:pt x="1908" y="1380"/>
                  <a:pt x="1907" y="1382"/>
                  <a:pt x="1907" y="1381"/>
                </a:cubicBezTo>
                <a:cubicBezTo>
                  <a:pt x="1914" y="1373"/>
                  <a:pt x="1909" y="1362"/>
                  <a:pt x="1917" y="1357"/>
                </a:cubicBezTo>
                <a:close/>
                <a:moveTo>
                  <a:pt x="1632" y="1353"/>
                </a:moveTo>
                <a:cubicBezTo>
                  <a:pt x="1666" y="1377"/>
                  <a:pt x="1699" y="1340"/>
                  <a:pt x="1696" y="1311"/>
                </a:cubicBezTo>
                <a:cubicBezTo>
                  <a:pt x="1695" y="1303"/>
                  <a:pt x="1689" y="1296"/>
                  <a:pt x="1685" y="1289"/>
                </a:cubicBezTo>
                <a:cubicBezTo>
                  <a:pt x="1677" y="1320"/>
                  <a:pt x="1666" y="1348"/>
                  <a:pt x="1632" y="1353"/>
                </a:cubicBezTo>
                <a:close/>
                <a:moveTo>
                  <a:pt x="531" y="1379"/>
                </a:moveTo>
                <a:cubicBezTo>
                  <a:pt x="544" y="1358"/>
                  <a:pt x="541" y="1322"/>
                  <a:pt x="535" y="1296"/>
                </a:cubicBezTo>
                <a:cubicBezTo>
                  <a:pt x="530" y="1319"/>
                  <a:pt x="530" y="1356"/>
                  <a:pt x="531" y="1379"/>
                </a:cubicBezTo>
                <a:close/>
                <a:moveTo>
                  <a:pt x="1397" y="1360"/>
                </a:moveTo>
                <a:cubicBezTo>
                  <a:pt x="1410" y="1347"/>
                  <a:pt x="1422" y="1334"/>
                  <a:pt x="1420" y="1307"/>
                </a:cubicBezTo>
                <a:cubicBezTo>
                  <a:pt x="1420" y="1306"/>
                  <a:pt x="1419" y="1306"/>
                  <a:pt x="1418" y="1306"/>
                </a:cubicBezTo>
                <a:cubicBezTo>
                  <a:pt x="1410" y="1314"/>
                  <a:pt x="1403" y="1328"/>
                  <a:pt x="1390" y="1336"/>
                </a:cubicBezTo>
                <a:cubicBezTo>
                  <a:pt x="1379" y="1343"/>
                  <a:pt x="1360" y="1347"/>
                  <a:pt x="1343" y="1342"/>
                </a:cubicBezTo>
                <a:cubicBezTo>
                  <a:pt x="1337" y="1340"/>
                  <a:pt x="1335" y="1334"/>
                  <a:pt x="1328" y="1332"/>
                </a:cubicBezTo>
                <a:cubicBezTo>
                  <a:pt x="1329" y="1361"/>
                  <a:pt x="1369" y="1376"/>
                  <a:pt x="1397" y="1360"/>
                </a:cubicBezTo>
                <a:close/>
                <a:moveTo>
                  <a:pt x="1590" y="1306"/>
                </a:moveTo>
                <a:cubicBezTo>
                  <a:pt x="1576" y="1322"/>
                  <a:pt x="1557" y="1340"/>
                  <a:pt x="1528" y="1336"/>
                </a:cubicBezTo>
                <a:cubicBezTo>
                  <a:pt x="1510" y="1333"/>
                  <a:pt x="1497" y="1321"/>
                  <a:pt x="1484" y="1314"/>
                </a:cubicBezTo>
                <a:cubicBezTo>
                  <a:pt x="1496" y="1352"/>
                  <a:pt x="1546" y="1370"/>
                  <a:pt x="1576" y="1340"/>
                </a:cubicBezTo>
                <a:cubicBezTo>
                  <a:pt x="1585" y="1332"/>
                  <a:pt x="1591" y="1319"/>
                  <a:pt x="1593" y="1307"/>
                </a:cubicBezTo>
                <a:cubicBezTo>
                  <a:pt x="1592" y="1307"/>
                  <a:pt x="1592" y="1305"/>
                  <a:pt x="1590" y="1306"/>
                </a:cubicBezTo>
                <a:close/>
                <a:moveTo>
                  <a:pt x="1285" y="1330"/>
                </a:moveTo>
                <a:cubicBezTo>
                  <a:pt x="1277" y="1342"/>
                  <a:pt x="1265" y="1352"/>
                  <a:pt x="1254" y="1361"/>
                </a:cubicBezTo>
                <a:cubicBezTo>
                  <a:pt x="1274" y="1371"/>
                  <a:pt x="1297" y="1354"/>
                  <a:pt x="1288" y="1330"/>
                </a:cubicBezTo>
                <a:cubicBezTo>
                  <a:pt x="1287" y="1330"/>
                  <a:pt x="1286" y="1330"/>
                  <a:pt x="1285" y="1330"/>
                </a:cubicBezTo>
                <a:close/>
                <a:moveTo>
                  <a:pt x="1699" y="1382"/>
                </a:moveTo>
                <a:cubicBezTo>
                  <a:pt x="1705" y="1399"/>
                  <a:pt x="1746" y="1402"/>
                  <a:pt x="1756" y="1383"/>
                </a:cubicBezTo>
                <a:cubicBezTo>
                  <a:pt x="1762" y="1368"/>
                  <a:pt x="1767" y="1354"/>
                  <a:pt x="1760" y="1337"/>
                </a:cubicBezTo>
                <a:cubicBezTo>
                  <a:pt x="1746" y="1357"/>
                  <a:pt x="1734" y="1386"/>
                  <a:pt x="1699" y="1382"/>
                </a:cubicBezTo>
                <a:close/>
                <a:moveTo>
                  <a:pt x="473" y="1345"/>
                </a:moveTo>
                <a:cubicBezTo>
                  <a:pt x="473" y="1346"/>
                  <a:pt x="477" y="1348"/>
                  <a:pt x="477" y="1345"/>
                </a:cubicBezTo>
                <a:cubicBezTo>
                  <a:pt x="475" y="1345"/>
                  <a:pt x="479" y="1341"/>
                  <a:pt x="475" y="1341"/>
                </a:cubicBezTo>
                <a:cubicBezTo>
                  <a:pt x="475" y="1344"/>
                  <a:pt x="473" y="1343"/>
                  <a:pt x="473" y="1345"/>
                </a:cubicBezTo>
                <a:close/>
                <a:moveTo>
                  <a:pt x="621" y="1381"/>
                </a:moveTo>
                <a:cubicBezTo>
                  <a:pt x="621" y="1396"/>
                  <a:pt x="623" y="1443"/>
                  <a:pt x="628" y="1453"/>
                </a:cubicBezTo>
                <a:cubicBezTo>
                  <a:pt x="631" y="1458"/>
                  <a:pt x="642" y="1463"/>
                  <a:pt x="646" y="1466"/>
                </a:cubicBezTo>
                <a:cubicBezTo>
                  <a:pt x="654" y="1471"/>
                  <a:pt x="658" y="1477"/>
                  <a:pt x="665" y="1481"/>
                </a:cubicBezTo>
                <a:cubicBezTo>
                  <a:pt x="674" y="1471"/>
                  <a:pt x="684" y="1463"/>
                  <a:pt x="693" y="1455"/>
                </a:cubicBezTo>
                <a:cubicBezTo>
                  <a:pt x="687" y="1436"/>
                  <a:pt x="669" y="1428"/>
                  <a:pt x="657" y="1414"/>
                </a:cubicBezTo>
                <a:cubicBezTo>
                  <a:pt x="645" y="1400"/>
                  <a:pt x="634" y="1386"/>
                  <a:pt x="625" y="1368"/>
                </a:cubicBezTo>
                <a:cubicBezTo>
                  <a:pt x="624" y="1367"/>
                  <a:pt x="624" y="1367"/>
                  <a:pt x="623" y="1367"/>
                </a:cubicBezTo>
                <a:cubicBezTo>
                  <a:pt x="623" y="1372"/>
                  <a:pt x="622" y="1375"/>
                  <a:pt x="621" y="1381"/>
                </a:cubicBezTo>
                <a:close/>
                <a:moveTo>
                  <a:pt x="753" y="1378"/>
                </a:moveTo>
                <a:cubicBezTo>
                  <a:pt x="753" y="1374"/>
                  <a:pt x="750" y="1368"/>
                  <a:pt x="747" y="1370"/>
                </a:cubicBezTo>
                <a:cubicBezTo>
                  <a:pt x="750" y="1372"/>
                  <a:pt x="749" y="1377"/>
                  <a:pt x="753" y="1378"/>
                </a:cubicBezTo>
                <a:close/>
                <a:moveTo>
                  <a:pt x="721" y="1385"/>
                </a:moveTo>
                <a:cubicBezTo>
                  <a:pt x="721" y="1380"/>
                  <a:pt x="718" y="1376"/>
                  <a:pt x="715" y="1373"/>
                </a:cubicBezTo>
                <a:cubicBezTo>
                  <a:pt x="716" y="1379"/>
                  <a:pt x="719" y="1381"/>
                  <a:pt x="721" y="1385"/>
                </a:cubicBezTo>
                <a:close/>
                <a:moveTo>
                  <a:pt x="1506" y="1387"/>
                </a:moveTo>
                <a:cubicBezTo>
                  <a:pt x="1495" y="1400"/>
                  <a:pt x="1480" y="1417"/>
                  <a:pt x="1460" y="1421"/>
                </a:cubicBezTo>
                <a:cubicBezTo>
                  <a:pt x="1442" y="1425"/>
                  <a:pt x="1427" y="1418"/>
                  <a:pt x="1413" y="1408"/>
                </a:cubicBezTo>
                <a:cubicBezTo>
                  <a:pt x="1419" y="1430"/>
                  <a:pt x="1437" y="1447"/>
                  <a:pt x="1464" y="1443"/>
                </a:cubicBezTo>
                <a:cubicBezTo>
                  <a:pt x="1490" y="1439"/>
                  <a:pt x="1506" y="1411"/>
                  <a:pt x="1509" y="1387"/>
                </a:cubicBezTo>
                <a:cubicBezTo>
                  <a:pt x="1508" y="1387"/>
                  <a:pt x="1507" y="1387"/>
                  <a:pt x="1506" y="1387"/>
                </a:cubicBezTo>
                <a:close/>
                <a:moveTo>
                  <a:pt x="330" y="1397"/>
                </a:moveTo>
                <a:cubicBezTo>
                  <a:pt x="331" y="1394"/>
                  <a:pt x="334" y="1394"/>
                  <a:pt x="334" y="1389"/>
                </a:cubicBezTo>
                <a:cubicBezTo>
                  <a:pt x="331" y="1389"/>
                  <a:pt x="326" y="1397"/>
                  <a:pt x="330" y="1397"/>
                </a:cubicBezTo>
                <a:close/>
                <a:moveTo>
                  <a:pt x="469" y="1489"/>
                </a:moveTo>
                <a:cubicBezTo>
                  <a:pt x="457" y="1496"/>
                  <a:pt x="442" y="1504"/>
                  <a:pt x="426" y="1508"/>
                </a:cubicBezTo>
                <a:cubicBezTo>
                  <a:pt x="398" y="1514"/>
                  <a:pt x="371" y="1511"/>
                  <a:pt x="342" y="1517"/>
                </a:cubicBezTo>
                <a:cubicBezTo>
                  <a:pt x="359" y="1537"/>
                  <a:pt x="376" y="1557"/>
                  <a:pt x="391" y="1578"/>
                </a:cubicBezTo>
                <a:cubicBezTo>
                  <a:pt x="396" y="1565"/>
                  <a:pt x="403" y="1556"/>
                  <a:pt x="408" y="1547"/>
                </a:cubicBezTo>
                <a:cubicBezTo>
                  <a:pt x="423" y="1534"/>
                  <a:pt x="438" y="1521"/>
                  <a:pt x="470" y="1525"/>
                </a:cubicBezTo>
                <a:cubicBezTo>
                  <a:pt x="477" y="1530"/>
                  <a:pt x="486" y="1529"/>
                  <a:pt x="493" y="1532"/>
                </a:cubicBezTo>
                <a:cubicBezTo>
                  <a:pt x="493" y="1512"/>
                  <a:pt x="495" y="1503"/>
                  <a:pt x="502" y="1489"/>
                </a:cubicBezTo>
                <a:cubicBezTo>
                  <a:pt x="501" y="1481"/>
                  <a:pt x="503" y="1479"/>
                  <a:pt x="507" y="1476"/>
                </a:cubicBezTo>
                <a:cubicBezTo>
                  <a:pt x="504" y="1470"/>
                  <a:pt x="514" y="1469"/>
                  <a:pt x="515" y="1463"/>
                </a:cubicBezTo>
                <a:cubicBezTo>
                  <a:pt x="516" y="1460"/>
                  <a:pt x="513" y="1463"/>
                  <a:pt x="516" y="1460"/>
                </a:cubicBezTo>
                <a:cubicBezTo>
                  <a:pt x="520" y="1456"/>
                  <a:pt x="532" y="1449"/>
                  <a:pt x="537" y="1446"/>
                </a:cubicBezTo>
                <a:cubicBezTo>
                  <a:pt x="543" y="1443"/>
                  <a:pt x="550" y="1443"/>
                  <a:pt x="556" y="1439"/>
                </a:cubicBezTo>
                <a:cubicBezTo>
                  <a:pt x="557" y="1421"/>
                  <a:pt x="559" y="1412"/>
                  <a:pt x="558" y="1392"/>
                </a:cubicBezTo>
                <a:cubicBezTo>
                  <a:pt x="535" y="1430"/>
                  <a:pt x="509" y="1467"/>
                  <a:pt x="469" y="1489"/>
                </a:cubicBezTo>
                <a:close/>
                <a:moveTo>
                  <a:pt x="1566" y="1429"/>
                </a:moveTo>
                <a:cubicBezTo>
                  <a:pt x="1559" y="1428"/>
                  <a:pt x="1554" y="1423"/>
                  <a:pt x="1546" y="1424"/>
                </a:cubicBezTo>
                <a:cubicBezTo>
                  <a:pt x="1553" y="1437"/>
                  <a:pt x="1567" y="1445"/>
                  <a:pt x="1582" y="1445"/>
                </a:cubicBezTo>
                <a:cubicBezTo>
                  <a:pt x="1609" y="1446"/>
                  <a:pt x="1627" y="1425"/>
                  <a:pt x="1625" y="1399"/>
                </a:cubicBezTo>
                <a:cubicBezTo>
                  <a:pt x="1624" y="1399"/>
                  <a:pt x="1624" y="1398"/>
                  <a:pt x="1622" y="1397"/>
                </a:cubicBezTo>
                <a:cubicBezTo>
                  <a:pt x="1611" y="1413"/>
                  <a:pt x="1591" y="1430"/>
                  <a:pt x="1566" y="1429"/>
                </a:cubicBezTo>
                <a:close/>
                <a:moveTo>
                  <a:pt x="1267" y="1429"/>
                </a:moveTo>
                <a:cubicBezTo>
                  <a:pt x="1264" y="1424"/>
                  <a:pt x="1261" y="1418"/>
                  <a:pt x="1258" y="1413"/>
                </a:cubicBezTo>
                <a:cubicBezTo>
                  <a:pt x="1256" y="1432"/>
                  <a:pt x="1266" y="1448"/>
                  <a:pt x="1278" y="1457"/>
                </a:cubicBezTo>
                <a:cubicBezTo>
                  <a:pt x="1317" y="1472"/>
                  <a:pt x="1347" y="1443"/>
                  <a:pt x="1356" y="1411"/>
                </a:cubicBezTo>
                <a:cubicBezTo>
                  <a:pt x="1356" y="1409"/>
                  <a:pt x="1355" y="1408"/>
                  <a:pt x="1354" y="1408"/>
                </a:cubicBezTo>
                <a:cubicBezTo>
                  <a:pt x="1338" y="1429"/>
                  <a:pt x="1296" y="1451"/>
                  <a:pt x="1267" y="1429"/>
                </a:cubicBezTo>
                <a:close/>
                <a:moveTo>
                  <a:pt x="1942" y="1475"/>
                </a:moveTo>
                <a:cubicBezTo>
                  <a:pt x="1941" y="1477"/>
                  <a:pt x="1945" y="1467"/>
                  <a:pt x="1946" y="1464"/>
                </a:cubicBezTo>
                <a:cubicBezTo>
                  <a:pt x="1941" y="1448"/>
                  <a:pt x="1936" y="1427"/>
                  <a:pt x="1914" y="1423"/>
                </a:cubicBezTo>
                <a:cubicBezTo>
                  <a:pt x="1885" y="1419"/>
                  <a:pt x="1852" y="1427"/>
                  <a:pt x="1826" y="1436"/>
                </a:cubicBezTo>
                <a:cubicBezTo>
                  <a:pt x="1806" y="1443"/>
                  <a:pt x="1785" y="1459"/>
                  <a:pt x="1769" y="1473"/>
                </a:cubicBezTo>
                <a:cubicBezTo>
                  <a:pt x="1751" y="1490"/>
                  <a:pt x="1733" y="1506"/>
                  <a:pt x="1723" y="1522"/>
                </a:cubicBezTo>
                <a:cubicBezTo>
                  <a:pt x="1749" y="1520"/>
                  <a:pt x="1763" y="1531"/>
                  <a:pt x="1779" y="1539"/>
                </a:cubicBezTo>
                <a:cubicBezTo>
                  <a:pt x="1800" y="1522"/>
                  <a:pt x="1820" y="1505"/>
                  <a:pt x="1860" y="1507"/>
                </a:cubicBezTo>
                <a:cubicBezTo>
                  <a:pt x="1866" y="1489"/>
                  <a:pt x="1870" y="1473"/>
                  <a:pt x="1886" y="1464"/>
                </a:cubicBezTo>
                <a:cubicBezTo>
                  <a:pt x="1894" y="1463"/>
                  <a:pt x="1904" y="1461"/>
                  <a:pt x="1915" y="1460"/>
                </a:cubicBezTo>
                <a:cubicBezTo>
                  <a:pt x="1924" y="1469"/>
                  <a:pt x="1931" y="1490"/>
                  <a:pt x="1923" y="1501"/>
                </a:cubicBezTo>
                <a:cubicBezTo>
                  <a:pt x="1932" y="1496"/>
                  <a:pt x="1941" y="1486"/>
                  <a:pt x="1942" y="1475"/>
                </a:cubicBezTo>
                <a:close/>
                <a:moveTo>
                  <a:pt x="1642" y="1480"/>
                </a:moveTo>
                <a:cubicBezTo>
                  <a:pt x="1636" y="1478"/>
                  <a:pt x="1632" y="1472"/>
                  <a:pt x="1624" y="1470"/>
                </a:cubicBezTo>
                <a:cubicBezTo>
                  <a:pt x="1628" y="1484"/>
                  <a:pt x="1639" y="1492"/>
                  <a:pt x="1649" y="1499"/>
                </a:cubicBezTo>
                <a:cubicBezTo>
                  <a:pt x="1689" y="1507"/>
                  <a:pt x="1713" y="1479"/>
                  <a:pt x="1714" y="1444"/>
                </a:cubicBezTo>
                <a:cubicBezTo>
                  <a:pt x="1700" y="1462"/>
                  <a:pt x="1674" y="1490"/>
                  <a:pt x="1642" y="1480"/>
                </a:cubicBezTo>
                <a:close/>
                <a:moveTo>
                  <a:pt x="747" y="1473"/>
                </a:moveTo>
                <a:cubicBezTo>
                  <a:pt x="729" y="1457"/>
                  <a:pt x="694" y="1469"/>
                  <a:pt x="686" y="1488"/>
                </a:cubicBezTo>
                <a:cubicBezTo>
                  <a:pt x="699" y="1483"/>
                  <a:pt x="712" y="1478"/>
                  <a:pt x="726" y="1483"/>
                </a:cubicBezTo>
                <a:cubicBezTo>
                  <a:pt x="731" y="1485"/>
                  <a:pt x="739" y="1492"/>
                  <a:pt x="741" y="1496"/>
                </a:cubicBezTo>
                <a:cubicBezTo>
                  <a:pt x="744" y="1502"/>
                  <a:pt x="741" y="1511"/>
                  <a:pt x="746" y="1515"/>
                </a:cubicBezTo>
                <a:cubicBezTo>
                  <a:pt x="756" y="1502"/>
                  <a:pt x="751" y="1488"/>
                  <a:pt x="747" y="1473"/>
                </a:cubicBezTo>
                <a:close/>
                <a:moveTo>
                  <a:pt x="551" y="1511"/>
                </a:moveTo>
                <a:cubicBezTo>
                  <a:pt x="552" y="1506"/>
                  <a:pt x="554" y="1506"/>
                  <a:pt x="553" y="1501"/>
                </a:cubicBezTo>
                <a:cubicBezTo>
                  <a:pt x="554" y="1502"/>
                  <a:pt x="554" y="1503"/>
                  <a:pt x="556" y="1503"/>
                </a:cubicBezTo>
                <a:cubicBezTo>
                  <a:pt x="560" y="1488"/>
                  <a:pt x="584" y="1486"/>
                  <a:pt x="605" y="1488"/>
                </a:cubicBezTo>
                <a:cubicBezTo>
                  <a:pt x="593" y="1460"/>
                  <a:pt x="541" y="1482"/>
                  <a:pt x="551" y="1511"/>
                </a:cubicBezTo>
                <a:close/>
                <a:moveTo>
                  <a:pt x="1516" y="1509"/>
                </a:moveTo>
                <a:cubicBezTo>
                  <a:pt x="1505" y="1509"/>
                  <a:pt x="1495" y="1502"/>
                  <a:pt x="1486" y="1500"/>
                </a:cubicBezTo>
                <a:cubicBezTo>
                  <a:pt x="1488" y="1530"/>
                  <a:pt x="1531" y="1536"/>
                  <a:pt x="1555" y="1521"/>
                </a:cubicBezTo>
                <a:cubicBezTo>
                  <a:pt x="1563" y="1510"/>
                  <a:pt x="1575" y="1496"/>
                  <a:pt x="1571" y="1475"/>
                </a:cubicBezTo>
                <a:cubicBezTo>
                  <a:pt x="1558" y="1489"/>
                  <a:pt x="1541" y="1509"/>
                  <a:pt x="1516" y="1509"/>
                </a:cubicBezTo>
                <a:close/>
                <a:moveTo>
                  <a:pt x="64" y="1682"/>
                </a:moveTo>
                <a:cubicBezTo>
                  <a:pt x="64" y="1679"/>
                  <a:pt x="61" y="1677"/>
                  <a:pt x="62" y="1673"/>
                </a:cubicBezTo>
                <a:cubicBezTo>
                  <a:pt x="80" y="1662"/>
                  <a:pt x="99" y="1650"/>
                  <a:pt x="126" y="1645"/>
                </a:cubicBezTo>
                <a:cubicBezTo>
                  <a:pt x="112" y="1576"/>
                  <a:pt x="151" y="1509"/>
                  <a:pt x="233" y="1518"/>
                </a:cubicBezTo>
                <a:cubicBezTo>
                  <a:pt x="258" y="1521"/>
                  <a:pt x="280" y="1531"/>
                  <a:pt x="303" y="1539"/>
                </a:cubicBezTo>
                <a:cubicBezTo>
                  <a:pt x="303" y="1542"/>
                  <a:pt x="303" y="1544"/>
                  <a:pt x="304" y="1545"/>
                </a:cubicBezTo>
                <a:cubicBezTo>
                  <a:pt x="315" y="1545"/>
                  <a:pt x="330" y="1546"/>
                  <a:pt x="336" y="1544"/>
                </a:cubicBezTo>
                <a:cubicBezTo>
                  <a:pt x="324" y="1537"/>
                  <a:pt x="316" y="1527"/>
                  <a:pt x="306" y="1518"/>
                </a:cubicBezTo>
                <a:cubicBezTo>
                  <a:pt x="266" y="1499"/>
                  <a:pt x="185" y="1469"/>
                  <a:pt x="147" y="1506"/>
                </a:cubicBezTo>
                <a:cubicBezTo>
                  <a:pt x="140" y="1512"/>
                  <a:pt x="140" y="1518"/>
                  <a:pt x="133" y="1520"/>
                </a:cubicBezTo>
                <a:cubicBezTo>
                  <a:pt x="127" y="1522"/>
                  <a:pt x="120" y="1520"/>
                  <a:pt x="114" y="1521"/>
                </a:cubicBezTo>
                <a:cubicBezTo>
                  <a:pt x="70" y="1529"/>
                  <a:pt x="43" y="1558"/>
                  <a:pt x="59" y="1607"/>
                </a:cubicBezTo>
                <a:cubicBezTo>
                  <a:pt x="41" y="1618"/>
                  <a:pt x="23" y="1633"/>
                  <a:pt x="25" y="1662"/>
                </a:cubicBezTo>
                <a:cubicBezTo>
                  <a:pt x="25" y="1664"/>
                  <a:pt x="27" y="1663"/>
                  <a:pt x="27" y="1665"/>
                </a:cubicBezTo>
                <a:cubicBezTo>
                  <a:pt x="28" y="1681"/>
                  <a:pt x="34" y="1691"/>
                  <a:pt x="40" y="1701"/>
                </a:cubicBezTo>
                <a:cubicBezTo>
                  <a:pt x="41" y="1703"/>
                  <a:pt x="42" y="1704"/>
                  <a:pt x="43" y="1705"/>
                </a:cubicBezTo>
                <a:cubicBezTo>
                  <a:pt x="44" y="1707"/>
                  <a:pt x="47" y="1707"/>
                  <a:pt x="45" y="1705"/>
                </a:cubicBezTo>
                <a:cubicBezTo>
                  <a:pt x="43" y="1705"/>
                  <a:pt x="44" y="1703"/>
                  <a:pt x="45" y="1705"/>
                </a:cubicBezTo>
                <a:cubicBezTo>
                  <a:pt x="49" y="1704"/>
                  <a:pt x="44" y="1695"/>
                  <a:pt x="50" y="1694"/>
                </a:cubicBezTo>
                <a:cubicBezTo>
                  <a:pt x="53" y="1697"/>
                  <a:pt x="44" y="1698"/>
                  <a:pt x="50" y="1699"/>
                </a:cubicBezTo>
                <a:cubicBezTo>
                  <a:pt x="51" y="1688"/>
                  <a:pt x="59" y="1690"/>
                  <a:pt x="58" y="1682"/>
                </a:cubicBezTo>
                <a:cubicBezTo>
                  <a:pt x="60" y="1682"/>
                  <a:pt x="60" y="1683"/>
                  <a:pt x="61" y="1684"/>
                </a:cubicBezTo>
                <a:cubicBezTo>
                  <a:pt x="62" y="1681"/>
                  <a:pt x="57" y="1680"/>
                  <a:pt x="60" y="1679"/>
                </a:cubicBezTo>
                <a:cubicBezTo>
                  <a:pt x="60" y="1683"/>
                  <a:pt x="63" y="1678"/>
                  <a:pt x="64" y="1682"/>
                </a:cubicBezTo>
                <a:close/>
                <a:moveTo>
                  <a:pt x="1417" y="1490"/>
                </a:moveTo>
                <a:cubicBezTo>
                  <a:pt x="1402" y="1514"/>
                  <a:pt x="1352" y="1520"/>
                  <a:pt x="1333" y="1498"/>
                </a:cubicBezTo>
                <a:cubicBezTo>
                  <a:pt x="1342" y="1549"/>
                  <a:pt x="1414" y="1530"/>
                  <a:pt x="1420" y="1490"/>
                </a:cubicBezTo>
                <a:cubicBezTo>
                  <a:pt x="1419" y="1490"/>
                  <a:pt x="1418" y="1490"/>
                  <a:pt x="1417" y="1490"/>
                </a:cubicBezTo>
                <a:close/>
                <a:moveTo>
                  <a:pt x="1304" y="1536"/>
                </a:moveTo>
                <a:cubicBezTo>
                  <a:pt x="1280" y="1526"/>
                  <a:pt x="1256" y="1518"/>
                  <a:pt x="1249" y="1491"/>
                </a:cubicBezTo>
                <a:cubicBezTo>
                  <a:pt x="1230" y="1528"/>
                  <a:pt x="1275" y="1557"/>
                  <a:pt x="1304" y="1536"/>
                </a:cubicBezTo>
                <a:close/>
                <a:moveTo>
                  <a:pt x="939" y="1529"/>
                </a:moveTo>
                <a:cubicBezTo>
                  <a:pt x="936" y="1516"/>
                  <a:pt x="933" y="1503"/>
                  <a:pt x="922" y="1497"/>
                </a:cubicBezTo>
                <a:cubicBezTo>
                  <a:pt x="920" y="1511"/>
                  <a:pt x="932" y="1525"/>
                  <a:pt x="939" y="1529"/>
                </a:cubicBezTo>
                <a:close/>
                <a:moveTo>
                  <a:pt x="862" y="1562"/>
                </a:moveTo>
                <a:cubicBezTo>
                  <a:pt x="864" y="1536"/>
                  <a:pt x="847" y="1517"/>
                  <a:pt x="837" y="1503"/>
                </a:cubicBezTo>
                <a:cubicBezTo>
                  <a:pt x="835" y="1524"/>
                  <a:pt x="848" y="1553"/>
                  <a:pt x="862" y="1562"/>
                </a:cubicBezTo>
                <a:close/>
                <a:moveTo>
                  <a:pt x="586" y="1529"/>
                </a:moveTo>
                <a:cubicBezTo>
                  <a:pt x="600" y="1527"/>
                  <a:pt x="592" y="1500"/>
                  <a:pt x="578" y="1511"/>
                </a:cubicBezTo>
                <a:cubicBezTo>
                  <a:pt x="573" y="1520"/>
                  <a:pt x="578" y="1530"/>
                  <a:pt x="586" y="1529"/>
                </a:cubicBezTo>
                <a:close/>
                <a:moveTo>
                  <a:pt x="880" y="1523"/>
                </a:moveTo>
                <a:cubicBezTo>
                  <a:pt x="888" y="1528"/>
                  <a:pt x="895" y="1547"/>
                  <a:pt x="902" y="1545"/>
                </a:cubicBezTo>
                <a:cubicBezTo>
                  <a:pt x="898" y="1529"/>
                  <a:pt x="891" y="1517"/>
                  <a:pt x="880" y="1509"/>
                </a:cubicBezTo>
                <a:cubicBezTo>
                  <a:pt x="879" y="1514"/>
                  <a:pt x="881" y="1521"/>
                  <a:pt x="880" y="1523"/>
                </a:cubicBezTo>
                <a:close/>
                <a:moveTo>
                  <a:pt x="707" y="1518"/>
                </a:moveTo>
                <a:cubicBezTo>
                  <a:pt x="711" y="1518"/>
                  <a:pt x="716" y="1517"/>
                  <a:pt x="716" y="1513"/>
                </a:cubicBezTo>
                <a:cubicBezTo>
                  <a:pt x="714" y="1510"/>
                  <a:pt x="706" y="1512"/>
                  <a:pt x="707" y="1518"/>
                </a:cubicBezTo>
                <a:close/>
                <a:moveTo>
                  <a:pt x="1757" y="1645"/>
                </a:moveTo>
                <a:cubicBezTo>
                  <a:pt x="1762" y="1646"/>
                  <a:pt x="1766" y="1650"/>
                  <a:pt x="1773" y="1649"/>
                </a:cubicBezTo>
                <a:cubicBezTo>
                  <a:pt x="1785" y="1649"/>
                  <a:pt x="1790" y="1640"/>
                  <a:pt x="1798" y="1635"/>
                </a:cubicBezTo>
                <a:cubicBezTo>
                  <a:pt x="1806" y="1630"/>
                  <a:pt x="1817" y="1625"/>
                  <a:pt x="1825" y="1623"/>
                </a:cubicBezTo>
                <a:cubicBezTo>
                  <a:pt x="1866" y="1616"/>
                  <a:pt x="1886" y="1647"/>
                  <a:pt x="1906" y="1666"/>
                </a:cubicBezTo>
                <a:cubicBezTo>
                  <a:pt x="1927" y="1662"/>
                  <a:pt x="1943" y="1675"/>
                  <a:pt x="1957" y="1673"/>
                </a:cubicBezTo>
                <a:cubicBezTo>
                  <a:pt x="1962" y="1673"/>
                  <a:pt x="1964" y="1667"/>
                  <a:pt x="1965" y="1666"/>
                </a:cubicBezTo>
                <a:cubicBezTo>
                  <a:pt x="1965" y="1666"/>
                  <a:pt x="1968" y="1665"/>
                  <a:pt x="1970" y="1662"/>
                </a:cubicBezTo>
                <a:cubicBezTo>
                  <a:pt x="1973" y="1659"/>
                  <a:pt x="1972" y="1658"/>
                  <a:pt x="1974" y="1655"/>
                </a:cubicBezTo>
                <a:cubicBezTo>
                  <a:pt x="1975" y="1653"/>
                  <a:pt x="1978" y="1651"/>
                  <a:pt x="1978" y="1650"/>
                </a:cubicBezTo>
                <a:cubicBezTo>
                  <a:pt x="1978" y="1651"/>
                  <a:pt x="1976" y="1649"/>
                  <a:pt x="1976" y="1647"/>
                </a:cubicBezTo>
                <a:cubicBezTo>
                  <a:pt x="1977" y="1647"/>
                  <a:pt x="1979" y="1646"/>
                  <a:pt x="1979" y="1645"/>
                </a:cubicBezTo>
                <a:cubicBezTo>
                  <a:pt x="1982" y="1637"/>
                  <a:pt x="1982" y="1630"/>
                  <a:pt x="1983" y="1624"/>
                </a:cubicBezTo>
                <a:cubicBezTo>
                  <a:pt x="1984" y="1624"/>
                  <a:pt x="1984" y="1626"/>
                  <a:pt x="1985" y="1624"/>
                </a:cubicBezTo>
                <a:cubicBezTo>
                  <a:pt x="1980" y="1623"/>
                  <a:pt x="1984" y="1618"/>
                  <a:pt x="1984" y="1615"/>
                </a:cubicBezTo>
                <a:cubicBezTo>
                  <a:pt x="1983" y="1613"/>
                  <a:pt x="1977" y="1602"/>
                  <a:pt x="1975" y="1599"/>
                </a:cubicBezTo>
                <a:cubicBezTo>
                  <a:pt x="1971" y="1593"/>
                  <a:pt x="1966" y="1588"/>
                  <a:pt x="1962" y="1582"/>
                </a:cubicBezTo>
                <a:cubicBezTo>
                  <a:pt x="1953" y="1579"/>
                  <a:pt x="1946" y="1574"/>
                  <a:pt x="1936" y="1573"/>
                </a:cubicBezTo>
                <a:cubicBezTo>
                  <a:pt x="1919" y="1572"/>
                  <a:pt x="1903" y="1578"/>
                  <a:pt x="1890" y="1582"/>
                </a:cubicBezTo>
                <a:cubicBezTo>
                  <a:pt x="1883" y="1560"/>
                  <a:pt x="1872" y="1535"/>
                  <a:pt x="1848" y="1533"/>
                </a:cubicBezTo>
                <a:cubicBezTo>
                  <a:pt x="1822" y="1530"/>
                  <a:pt x="1799" y="1550"/>
                  <a:pt x="1784" y="1568"/>
                </a:cubicBezTo>
                <a:cubicBezTo>
                  <a:pt x="1765" y="1557"/>
                  <a:pt x="1753" y="1536"/>
                  <a:pt x="1722" y="1542"/>
                </a:cubicBezTo>
                <a:cubicBezTo>
                  <a:pt x="1710" y="1545"/>
                  <a:pt x="1698" y="1557"/>
                  <a:pt x="1693" y="1566"/>
                </a:cubicBezTo>
                <a:cubicBezTo>
                  <a:pt x="1686" y="1580"/>
                  <a:pt x="1687" y="1598"/>
                  <a:pt x="1683" y="1614"/>
                </a:cubicBezTo>
                <a:cubicBezTo>
                  <a:pt x="1667" y="1612"/>
                  <a:pt x="1646" y="1615"/>
                  <a:pt x="1634" y="1622"/>
                </a:cubicBezTo>
                <a:cubicBezTo>
                  <a:pt x="1615" y="1639"/>
                  <a:pt x="1624" y="1674"/>
                  <a:pt x="1633" y="1696"/>
                </a:cubicBezTo>
                <a:cubicBezTo>
                  <a:pt x="1617" y="1700"/>
                  <a:pt x="1599" y="1707"/>
                  <a:pt x="1590" y="1719"/>
                </a:cubicBezTo>
                <a:cubicBezTo>
                  <a:pt x="1586" y="1725"/>
                  <a:pt x="1581" y="1735"/>
                  <a:pt x="1582" y="1744"/>
                </a:cubicBezTo>
                <a:cubicBezTo>
                  <a:pt x="1584" y="1764"/>
                  <a:pt x="1613" y="1785"/>
                  <a:pt x="1638" y="1781"/>
                </a:cubicBezTo>
                <a:cubicBezTo>
                  <a:pt x="1654" y="1778"/>
                  <a:pt x="1656" y="1762"/>
                  <a:pt x="1665" y="1755"/>
                </a:cubicBezTo>
                <a:cubicBezTo>
                  <a:pt x="1673" y="1748"/>
                  <a:pt x="1682" y="1749"/>
                  <a:pt x="1690" y="1741"/>
                </a:cubicBezTo>
                <a:cubicBezTo>
                  <a:pt x="1681" y="1695"/>
                  <a:pt x="1690" y="1636"/>
                  <a:pt x="1757" y="1645"/>
                </a:cubicBezTo>
                <a:close/>
                <a:moveTo>
                  <a:pt x="175" y="1544"/>
                </a:moveTo>
                <a:cubicBezTo>
                  <a:pt x="166" y="1549"/>
                  <a:pt x="162" y="1556"/>
                  <a:pt x="154" y="1561"/>
                </a:cubicBezTo>
                <a:cubicBezTo>
                  <a:pt x="151" y="1568"/>
                  <a:pt x="147" y="1573"/>
                  <a:pt x="143" y="1579"/>
                </a:cubicBezTo>
                <a:cubicBezTo>
                  <a:pt x="138" y="1605"/>
                  <a:pt x="149" y="1626"/>
                  <a:pt x="159" y="1643"/>
                </a:cubicBezTo>
                <a:cubicBezTo>
                  <a:pt x="176" y="1626"/>
                  <a:pt x="205" y="1605"/>
                  <a:pt x="236" y="1611"/>
                </a:cubicBezTo>
                <a:cubicBezTo>
                  <a:pt x="244" y="1612"/>
                  <a:pt x="250" y="1619"/>
                  <a:pt x="259" y="1618"/>
                </a:cubicBezTo>
                <a:cubicBezTo>
                  <a:pt x="260" y="1593"/>
                  <a:pt x="271" y="1578"/>
                  <a:pt x="275" y="1551"/>
                </a:cubicBezTo>
                <a:cubicBezTo>
                  <a:pt x="249" y="1541"/>
                  <a:pt x="203" y="1528"/>
                  <a:pt x="175" y="1544"/>
                </a:cubicBezTo>
                <a:close/>
                <a:moveTo>
                  <a:pt x="802" y="1573"/>
                </a:moveTo>
                <a:cubicBezTo>
                  <a:pt x="806" y="1581"/>
                  <a:pt x="814" y="1591"/>
                  <a:pt x="820" y="1593"/>
                </a:cubicBezTo>
                <a:cubicBezTo>
                  <a:pt x="815" y="1573"/>
                  <a:pt x="808" y="1538"/>
                  <a:pt x="767" y="1542"/>
                </a:cubicBezTo>
                <a:cubicBezTo>
                  <a:pt x="776" y="1555"/>
                  <a:pt x="790" y="1563"/>
                  <a:pt x="802" y="1573"/>
                </a:cubicBezTo>
                <a:close/>
                <a:moveTo>
                  <a:pt x="1623" y="1573"/>
                </a:moveTo>
                <a:cubicBezTo>
                  <a:pt x="1606" y="1590"/>
                  <a:pt x="1574" y="1589"/>
                  <a:pt x="1557" y="1571"/>
                </a:cubicBezTo>
                <a:cubicBezTo>
                  <a:pt x="1562" y="1594"/>
                  <a:pt x="1577" y="1610"/>
                  <a:pt x="1600" y="1610"/>
                </a:cubicBezTo>
                <a:cubicBezTo>
                  <a:pt x="1632" y="1609"/>
                  <a:pt x="1652" y="1577"/>
                  <a:pt x="1645" y="1543"/>
                </a:cubicBezTo>
                <a:cubicBezTo>
                  <a:pt x="1645" y="1542"/>
                  <a:pt x="1644" y="1542"/>
                  <a:pt x="1643" y="1542"/>
                </a:cubicBezTo>
                <a:cubicBezTo>
                  <a:pt x="1636" y="1552"/>
                  <a:pt x="1633" y="1564"/>
                  <a:pt x="1623" y="1573"/>
                </a:cubicBezTo>
                <a:close/>
                <a:moveTo>
                  <a:pt x="744" y="1584"/>
                </a:moveTo>
                <a:cubicBezTo>
                  <a:pt x="728" y="1572"/>
                  <a:pt x="707" y="1557"/>
                  <a:pt x="681" y="1553"/>
                </a:cubicBezTo>
                <a:cubicBezTo>
                  <a:pt x="666" y="1550"/>
                  <a:pt x="645" y="1548"/>
                  <a:pt x="630" y="1555"/>
                </a:cubicBezTo>
                <a:cubicBezTo>
                  <a:pt x="682" y="1565"/>
                  <a:pt x="724" y="1586"/>
                  <a:pt x="765" y="1607"/>
                </a:cubicBezTo>
                <a:cubicBezTo>
                  <a:pt x="759" y="1598"/>
                  <a:pt x="750" y="1592"/>
                  <a:pt x="744" y="1584"/>
                </a:cubicBezTo>
                <a:close/>
                <a:moveTo>
                  <a:pt x="1442" y="1581"/>
                </a:moveTo>
                <a:cubicBezTo>
                  <a:pt x="1419" y="1586"/>
                  <a:pt x="1401" y="1578"/>
                  <a:pt x="1388" y="1566"/>
                </a:cubicBezTo>
                <a:cubicBezTo>
                  <a:pt x="1388" y="1627"/>
                  <a:pt x="1491" y="1626"/>
                  <a:pt x="1481" y="1559"/>
                </a:cubicBezTo>
                <a:cubicBezTo>
                  <a:pt x="1479" y="1559"/>
                  <a:pt x="1479" y="1557"/>
                  <a:pt x="1478" y="1557"/>
                </a:cubicBezTo>
                <a:cubicBezTo>
                  <a:pt x="1469" y="1564"/>
                  <a:pt x="1457" y="1577"/>
                  <a:pt x="1442" y="1581"/>
                </a:cubicBezTo>
                <a:close/>
                <a:moveTo>
                  <a:pt x="1194" y="1568"/>
                </a:moveTo>
                <a:cubicBezTo>
                  <a:pt x="1197" y="1594"/>
                  <a:pt x="1245" y="1594"/>
                  <a:pt x="1248" y="1568"/>
                </a:cubicBezTo>
                <a:cubicBezTo>
                  <a:pt x="1233" y="1568"/>
                  <a:pt x="1210" y="1575"/>
                  <a:pt x="1194" y="1568"/>
                </a:cubicBezTo>
                <a:close/>
                <a:moveTo>
                  <a:pt x="376" y="1683"/>
                </a:moveTo>
                <a:cubicBezTo>
                  <a:pt x="374" y="1683"/>
                  <a:pt x="373" y="1683"/>
                  <a:pt x="373" y="1682"/>
                </a:cubicBezTo>
                <a:cubicBezTo>
                  <a:pt x="376" y="1668"/>
                  <a:pt x="372" y="1649"/>
                  <a:pt x="370" y="1633"/>
                </a:cubicBezTo>
                <a:cubicBezTo>
                  <a:pt x="370" y="1628"/>
                  <a:pt x="371" y="1624"/>
                  <a:pt x="370" y="1620"/>
                </a:cubicBezTo>
                <a:cubicBezTo>
                  <a:pt x="368" y="1607"/>
                  <a:pt x="356" y="1598"/>
                  <a:pt x="353" y="1585"/>
                </a:cubicBezTo>
                <a:cubicBezTo>
                  <a:pt x="341" y="1577"/>
                  <a:pt x="333" y="1567"/>
                  <a:pt x="313" y="1568"/>
                </a:cubicBezTo>
                <a:cubicBezTo>
                  <a:pt x="310" y="1568"/>
                  <a:pt x="309" y="1571"/>
                  <a:pt x="305" y="1569"/>
                </a:cubicBezTo>
                <a:cubicBezTo>
                  <a:pt x="287" y="1576"/>
                  <a:pt x="277" y="1606"/>
                  <a:pt x="285" y="1626"/>
                </a:cubicBezTo>
                <a:cubicBezTo>
                  <a:pt x="287" y="1627"/>
                  <a:pt x="289" y="1626"/>
                  <a:pt x="289" y="1628"/>
                </a:cubicBezTo>
                <a:cubicBezTo>
                  <a:pt x="309" y="1660"/>
                  <a:pt x="346" y="1676"/>
                  <a:pt x="366" y="1708"/>
                </a:cubicBezTo>
                <a:cubicBezTo>
                  <a:pt x="370" y="1706"/>
                  <a:pt x="369" y="1706"/>
                  <a:pt x="373" y="1708"/>
                </a:cubicBezTo>
                <a:cubicBezTo>
                  <a:pt x="373" y="1700"/>
                  <a:pt x="372" y="1694"/>
                  <a:pt x="376" y="1683"/>
                </a:cubicBezTo>
                <a:close/>
                <a:moveTo>
                  <a:pt x="453" y="1570"/>
                </a:moveTo>
                <a:cubicBezTo>
                  <a:pt x="449" y="1575"/>
                  <a:pt x="443" y="1577"/>
                  <a:pt x="438" y="1581"/>
                </a:cubicBezTo>
                <a:cubicBezTo>
                  <a:pt x="425" y="1600"/>
                  <a:pt x="434" y="1629"/>
                  <a:pt x="449" y="1642"/>
                </a:cubicBezTo>
                <a:cubicBezTo>
                  <a:pt x="448" y="1636"/>
                  <a:pt x="448" y="1630"/>
                  <a:pt x="444" y="1629"/>
                </a:cubicBezTo>
                <a:cubicBezTo>
                  <a:pt x="444" y="1614"/>
                  <a:pt x="449" y="1596"/>
                  <a:pt x="463" y="1588"/>
                </a:cubicBezTo>
                <a:cubicBezTo>
                  <a:pt x="470" y="1586"/>
                  <a:pt x="478" y="1584"/>
                  <a:pt x="483" y="1580"/>
                </a:cubicBezTo>
                <a:cubicBezTo>
                  <a:pt x="483" y="1583"/>
                  <a:pt x="493" y="1581"/>
                  <a:pt x="491" y="1579"/>
                </a:cubicBezTo>
                <a:cubicBezTo>
                  <a:pt x="482" y="1574"/>
                  <a:pt x="470" y="1565"/>
                  <a:pt x="453" y="1570"/>
                </a:cubicBezTo>
                <a:close/>
                <a:moveTo>
                  <a:pt x="608" y="1579"/>
                </a:moveTo>
                <a:cubicBezTo>
                  <a:pt x="584" y="1579"/>
                  <a:pt x="566" y="1592"/>
                  <a:pt x="550" y="1601"/>
                </a:cubicBezTo>
                <a:cubicBezTo>
                  <a:pt x="549" y="1607"/>
                  <a:pt x="542" y="1607"/>
                  <a:pt x="542" y="1613"/>
                </a:cubicBezTo>
                <a:cubicBezTo>
                  <a:pt x="582" y="1594"/>
                  <a:pt x="645" y="1598"/>
                  <a:pt x="689" y="1609"/>
                </a:cubicBezTo>
                <a:cubicBezTo>
                  <a:pt x="671" y="1594"/>
                  <a:pt x="640" y="1577"/>
                  <a:pt x="608" y="1579"/>
                </a:cubicBezTo>
                <a:close/>
                <a:moveTo>
                  <a:pt x="1350" y="1621"/>
                </a:moveTo>
                <a:cubicBezTo>
                  <a:pt x="1317" y="1624"/>
                  <a:pt x="1285" y="1617"/>
                  <a:pt x="1275" y="1592"/>
                </a:cubicBezTo>
                <a:cubicBezTo>
                  <a:pt x="1260" y="1644"/>
                  <a:pt x="1335" y="1657"/>
                  <a:pt x="1350" y="1621"/>
                </a:cubicBezTo>
                <a:close/>
                <a:moveTo>
                  <a:pt x="885" y="1611"/>
                </a:moveTo>
                <a:cubicBezTo>
                  <a:pt x="885" y="1618"/>
                  <a:pt x="878" y="1620"/>
                  <a:pt x="877" y="1625"/>
                </a:cubicBezTo>
                <a:cubicBezTo>
                  <a:pt x="870" y="1647"/>
                  <a:pt x="887" y="1672"/>
                  <a:pt x="897" y="1684"/>
                </a:cubicBezTo>
                <a:cubicBezTo>
                  <a:pt x="896" y="1679"/>
                  <a:pt x="897" y="1680"/>
                  <a:pt x="898" y="1676"/>
                </a:cubicBezTo>
                <a:cubicBezTo>
                  <a:pt x="892" y="1665"/>
                  <a:pt x="895" y="1654"/>
                  <a:pt x="892" y="1641"/>
                </a:cubicBezTo>
                <a:cubicBezTo>
                  <a:pt x="895" y="1636"/>
                  <a:pt x="896" y="1630"/>
                  <a:pt x="897" y="1621"/>
                </a:cubicBezTo>
                <a:cubicBezTo>
                  <a:pt x="898" y="1621"/>
                  <a:pt x="900" y="1621"/>
                  <a:pt x="901" y="1621"/>
                </a:cubicBezTo>
                <a:cubicBezTo>
                  <a:pt x="905" y="1608"/>
                  <a:pt x="917" y="1603"/>
                  <a:pt x="923" y="1593"/>
                </a:cubicBezTo>
                <a:cubicBezTo>
                  <a:pt x="906" y="1595"/>
                  <a:pt x="895" y="1602"/>
                  <a:pt x="885" y="1611"/>
                </a:cubicBezTo>
                <a:close/>
                <a:moveTo>
                  <a:pt x="1185" y="1677"/>
                </a:moveTo>
                <a:cubicBezTo>
                  <a:pt x="1198" y="1677"/>
                  <a:pt x="1211" y="1670"/>
                  <a:pt x="1218" y="1661"/>
                </a:cubicBezTo>
                <a:cubicBezTo>
                  <a:pt x="1183" y="1652"/>
                  <a:pt x="1151" y="1641"/>
                  <a:pt x="1146" y="1601"/>
                </a:cubicBezTo>
                <a:cubicBezTo>
                  <a:pt x="1132" y="1635"/>
                  <a:pt x="1151" y="1679"/>
                  <a:pt x="1185" y="1677"/>
                </a:cubicBezTo>
                <a:close/>
                <a:moveTo>
                  <a:pt x="477" y="1615"/>
                </a:moveTo>
                <a:cubicBezTo>
                  <a:pt x="477" y="1620"/>
                  <a:pt x="476" y="1625"/>
                  <a:pt x="478" y="1629"/>
                </a:cubicBezTo>
                <a:cubicBezTo>
                  <a:pt x="502" y="1641"/>
                  <a:pt x="496" y="1598"/>
                  <a:pt x="477" y="1615"/>
                </a:cubicBezTo>
                <a:close/>
                <a:moveTo>
                  <a:pt x="942" y="1704"/>
                </a:moveTo>
                <a:cubicBezTo>
                  <a:pt x="937" y="1691"/>
                  <a:pt x="935" y="1678"/>
                  <a:pt x="931" y="1665"/>
                </a:cubicBezTo>
                <a:cubicBezTo>
                  <a:pt x="932" y="1654"/>
                  <a:pt x="934" y="1649"/>
                  <a:pt x="936" y="1644"/>
                </a:cubicBezTo>
                <a:cubicBezTo>
                  <a:pt x="939" y="1637"/>
                  <a:pt x="941" y="1624"/>
                  <a:pt x="950" y="1620"/>
                </a:cubicBezTo>
                <a:cubicBezTo>
                  <a:pt x="948" y="1617"/>
                  <a:pt x="952" y="1615"/>
                  <a:pt x="950" y="1614"/>
                </a:cubicBezTo>
                <a:cubicBezTo>
                  <a:pt x="906" y="1624"/>
                  <a:pt x="914" y="1686"/>
                  <a:pt x="942" y="1704"/>
                </a:cubicBezTo>
                <a:close/>
                <a:moveTo>
                  <a:pt x="528" y="1694"/>
                </a:moveTo>
                <a:cubicBezTo>
                  <a:pt x="537" y="1686"/>
                  <a:pt x="548" y="1681"/>
                  <a:pt x="556" y="1672"/>
                </a:cubicBezTo>
                <a:cubicBezTo>
                  <a:pt x="582" y="1656"/>
                  <a:pt x="615" y="1647"/>
                  <a:pt x="646" y="1636"/>
                </a:cubicBezTo>
                <a:cubicBezTo>
                  <a:pt x="588" y="1625"/>
                  <a:pt x="537" y="1648"/>
                  <a:pt x="528" y="1694"/>
                </a:cubicBezTo>
                <a:close/>
                <a:moveTo>
                  <a:pt x="317" y="1696"/>
                </a:moveTo>
                <a:cubicBezTo>
                  <a:pt x="314" y="1693"/>
                  <a:pt x="310" y="1690"/>
                  <a:pt x="309" y="1685"/>
                </a:cubicBezTo>
                <a:cubicBezTo>
                  <a:pt x="307" y="1688"/>
                  <a:pt x="305" y="1680"/>
                  <a:pt x="303" y="1684"/>
                </a:cubicBezTo>
                <a:cubicBezTo>
                  <a:pt x="304" y="1681"/>
                  <a:pt x="301" y="1681"/>
                  <a:pt x="302" y="1677"/>
                </a:cubicBezTo>
                <a:cubicBezTo>
                  <a:pt x="282" y="1665"/>
                  <a:pt x="268" y="1646"/>
                  <a:pt x="243" y="1640"/>
                </a:cubicBezTo>
                <a:cubicBezTo>
                  <a:pt x="231" y="1637"/>
                  <a:pt x="210" y="1635"/>
                  <a:pt x="200" y="1641"/>
                </a:cubicBezTo>
                <a:cubicBezTo>
                  <a:pt x="191" y="1646"/>
                  <a:pt x="180" y="1666"/>
                  <a:pt x="172" y="1668"/>
                </a:cubicBezTo>
                <a:cubicBezTo>
                  <a:pt x="161" y="1671"/>
                  <a:pt x="149" y="1664"/>
                  <a:pt x="138" y="1665"/>
                </a:cubicBezTo>
                <a:cubicBezTo>
                  <a:pt x="101" y="1668"/>
                  <a:pt x="85" y="1699"/>
                  <a:pt x="95" y="1734"/>
                </a:cubicBezTo>
                <a:cubicBezTo>
                  <a:pt x="91" y="1738"/>
                  <a:pt x="86" y="1741"/>
                  <a:pt x="81" y="1743"/>
                </a:cubicBezTo>
                <a:cubicBezTo>
                  <a:pt x="75" y="1753"/>
                  <a:pt x="66" y="1766"/>
                  <a:pt x="64" y="1782"/>
                </a:cubicBezTo>
                <a:cubicBezTo>
                  <a:pt x="63" y="1793"/>
                  <a:pt x="67" y="1801"/>
                  <a:pt x="70" y="1812"/>
                </a:cubicBezTo>
                <a:cubicBezTo>
                  <a:pt x="78" y="1812"/>
                  <a:pt x="81" y="1819"/>
                  <a:pt x="85" y="1823"/>
                </a:cubicBezTo>
                <a:cubicBezTo>
                  <a:pt x="101" y="1830"/>
                  <a:pt x="119" y="1836"/>
                  <a:pt x="138" y="1827"/>
                </a:cubicBezTo>
                <a:cubicBezTo>
                  <a:pt x="152" y="1845"/>
                  <a:pt x="180" y="1869"/>
                  <a:pt x="211" y="1862"/>
                </a:cubicBezTo>
                <a:cubicBezTo>
                  <a:pt x="234" y="1857"/>
                  <a:pt x="252" y="1840"/>
                  <a:pt x="251" y="1813"/>
                </a:cubicBezTo>
                <a:cubicBezTo>
                  <a:pt x="216" y="1816"/>
                  <a:pt x="200" y="1801"/>
                  <a:pt x="188" y="1782"/>
                </a:cubicBezTo>
                <a:cubicBezTo>
                  <a:pt x="177" y="1734"/>
                  <a:pt x="214" y="1700"/>
                  <a:pt x="261" y="1699"/>
                </a:cubicBezTo>
                <a:cubicBezTo>
                  <a:pt x="285" y="1699"/>
                  <a:pt x="309" y="1708"/>
                  <a:pt x="329" y="1712"/>
                </a:cubicBezTo>
                <a:cubicBezTo>
                  <a:pt x="325" y="1707"/>
                  <a:pt x="322" y="1701"/>
                  <a:pt x="317" y="1696"/>
                </a:cubicBezTo>
                <a:close/>
                <a:moveTo>
                  <a:pt x="1027" y="1653"/>
                </a:moveTo>
                <a:cubicBezTo>
                  <a:pt x="1000" y="1681"/>
                  <a:pt x="1023" y="1728"/>
                  <a:pt x="1062" y="1731"/>
                </a:cubicBezTo>
                <a:cubicBezTo>
                  <a:pt x="1051" y="1714"/>
                  <a:pt x="1031" y="1699"/>
                  <a:pt x="1034" y="1675"/>
                </a:cubicBezTo>
                <a:cubicBezTo>
                  <a:pt x="1036" y="1658"/>
                  <a:pt x="1051" y="1650"/>
                  <a:pt x="1062" y="1639"/>
                </a:cubicBezTo>
                <a:cubicBezTo>
                  <a:pt x="1049" y="1638"/>
                  <a:pt x="1035" y="1644"/>
                  <a:pt x="1027" y="1653"/>
                </a:cubicBezTo>
                <a:close/>
                <a:moveTo>
                  <a:pt x="1524" y="1692"/>
                </a:moveTo>
                <a:cubicBezTo>
                  <a:pt x="1547" y="1692"/>
                  <a:pt x="1564" y="1674"/>
                  <a:pt x="1570" y="1655"/>
                </a:cubicBezTo>
                <a:cubicBezTo>
                  <a:pt x="1555" y="1659"/>
                  <a:pt x="1536" y="1670"/>
                  <a:pt x="1516" y="1667"/>
                </a:cubicBezTo>
                <a:cubicBezTo>
                  <a:pt x="1498" y="1664"/>
                  <a:pt x="1487" y="1651"/>
                  <a:pt x="1479" y="1638"/>
                </a:cubicBezTo>
                <a:cubicBezTo>
                  <a:pt x="1475" y="1669"/>
                  <a:pt x="1498" y="1692"/>
                  <a:pt x="1524" y="1692"/>
                </a:cubicBezTo>
                <a:close/>
                <a:moveTo>
                  <a:pt x="1870" y="1682"/>
                </a:moveTo>
                <a:cubicBezTo>
                  <a:pt x="1874" y="1683"/>
                  <a:pt x="1874" y="1680"/>
                  <a:pt x="1873" y="1677"/>
                </a:cubicBezTo>
                <a:cubicBezTo>
                  <a:pt x="1874" y="1669"/>
                  <a:pt x="1868" y="1666"/>
                  <a:pt x="1868" y="1659"/>
                </a:cubicBezTo>
                <a:cubicBezTo>
                  <a:pt x="1849" y="1642"/>
                  <a:pt x="1820" y="1643"/>
                  <a:pt x="1800" y="1658"/>
                </a:cubicBezTo>
                <a:cubicBezTo>
                  <a:pt x="1792" y="1664"/>
                  <a:pt x="1790" y="1673"/>
                  <a:pt x="1782" y="1676"/>
                </a:cubicBezTo>
                <a:cubicBezTo>
                  <a:pt x="1763" y="1659"/>
                  <a:pt x="1716" y="1660"/>
                  <a:pt x="1709" y="1687"/>
                </a:cubicBezTo>
                <a:cubicBezTo>
                  <a:pt x="1706" y="1713"/>
                  <a:pt x="1714" y="1732"/>
                  <a:pt x="1716" y="1749"/>
                </a:cubicBezTo>
                <a:cubicBezTo>
                  <a:pt x="1688" y="1758"/>
                  <a:pt x="1663" y="1785"/>
                  <a:pt x="1684" y="1811"/>
                </a:cubicBezTo>
                <a:cubicBezTo>
                  <a:pt x="1693" y="1823"/>
                  <a:pt x="1713" y="1826"/>
                  <a:pt x="1731" y="1829"/>
                </a:cubicBezTo>
                <a:cubicBezTo>
                  <a:pt x="1732" y="1845"/>
                  <a:pt x="1742" y="1862"/>
                  <a:pt x="1756" y="1862"/>
                </a:cubicBezTo>
                <a:cubicBezTo>
                  <a:pt x="1758" y="1862"/>
                  <a:pt x="1760" y="1858"/>
                  <a:pt x="1765" y="1857"/>
                </a:cubicBezTo>
                <a:cubicBezTo>
                  <a:pt x="1767" y="1856"/>
                  <a:pt x="1771" y="1856"/>
                  <a:pt x="1772" y="1856"/>
                </a:cubicBezTo>
                <a:cubicBezTo>
                  <a:pt x="1784" y="1851"/>
                  <a:pt x="1790" y="1829"/>
                  <a:pt x="1791" y="1817"/>
                </a:cubicBezTo>
                <a:cubicBezTo>
                  <a:pt x="1785" y="1815"/>
                  <a:pt x="1781" y="1811"/>
                  <a:pt x="1776" y="1807"/>
                </a:cubicBezTo>
                <a:cubicBezTo>
                  <a:pt x="1772" y="1803"/>
                  <a:pt x="1765" y="1800"/>
                  <a:pt x="1763" y="1795"/>
                </a:cubicBezTo>
                <a:cubicBezTo>
                  <a:pt x="1752" y="1776"/>
                  <a:pt x="1769" y="1735"/>
                  <a:pt x="1790" y="1725"/>
                </a:cubicBezTo>
                <a:cubicBezTo>
                  <a:pt x="1811" y="1716"/>
                  <a:pt x="1832" y="1721"/>
                  <a:pt x="1851" y="1731"/>
                </a:cubicBezTo>
                <a:cubicBezTo>
                  <a:pt x="1862" y="1720"/>
                  <a:pt x="1881" y="1700"/>
                  <a:pt x="1870" y="1682"/>
                </a:cubicBezTo>
                <a:close/>
                <a:moveTo>
                  <a:pt x="1399" y="1699"/>
                </a:moveTo>
                <a:cubicBezTo>
                  <a:pt x="1424" y="1708"/>
                  <a:pt x="1451" y="1700"/>
                  <a:pt x="1461" y="1682"/>
                </a:cubicBezTo>
                <a:cubicBezTo>
                  <a:pt x="1425" y="1684"/>
                  <a:pt x="1391" y="1677"/>
                  <a:pt x="1384" y="1647"/>
                </a:cubicBezTo>
                <a:cubicBezTo>
                  <a:pt x="1376" y="1668"/>
                  <a:pt x="1385" y="1691"/>
                  <a:pt x="1399" y="1699"/>
                </a:cubicBezTo>
                <a:close/>
                <a:moveTo>
                  <a:pt x="407" y="1699"/>
                </a:moveTo>
                <a:cubicBezTo>
                  <a:pt x="408" y="1697"/>
                  <a:pt x="419" y="1691"/>
                  <a:pt x="423" y="1689"/>
                </a:cubicBezTo>
                <a:cubicBezTo>
                  <a:pt x="428" y="1686"/>
                  <a:pt x="434" y="1686"/>
                  <a:pt x="435" y="1685"/>
                </a:cubicBezTo>
                <a:cubicBezTo>
                  <a:pt x="437" y="1682"/>
                  <a:pt x="435" y="1675"/>
                  <a:pt x="433" y="1680"/>
                </a:cubicBezTo>
                <a:cubicBezTo>
                  <a:pt x="428" y="1672"/>
                  <a:pt x="407" y="1657"/>
                  <a:pt x="401" y="1656"/>
                </a:cubicBezTo>
                <a:cubicBezTo>
                  <a:pt x="401" y="1668"/>
                  <a:pt x="402" y="1688"/>
                  <a:pt x="407" y="1699"/>
                </a:cubicBezTo>
                <a:close/>
                <a:moveTo>
                  <a:pt x="1076" y="1816"/>
                </a:moveTo>
                <a:cubicBezTo>
                  <a:pt x="1049" y="1800"/>
                  <a:pt x="1014" y="1788"/>
                  <a:pt x="988" y="1774"/>
                </a:cubicBezTo>
                <a:cubicBezTo>
                  <a:pt x="977" y="1768"/>
                  <a:pt x="965" y="1763"/>
                  <a:pt x="957" y="1759"/>
                </a:cubicBezTo>
                <a:cubicBezTo>
                  <a:pt x="935" y="1747"/>
                  <a:pt x="919" y="1737"/>
                  <a:pt x="900" y="1726"/>
                </a:cubicBezTo>
                <a:cubicBezTo>
                  <a:pt x="857" y="1703"/>
                  <a:pt x="813" y="1680"/>
                  <a:pt x="759" y="1672"/>
                </a:cubicBezTo>
                <a:cubicBezTo>
                  <a:pt x="735" y="1666"/>
                  <a:pt x="698" y="1672"/>
                  <a:pt x="679" y="1690"/>
                </a:cubicBezTo>
                <a:cubicBezTo>
                  <a:pt x="672" y="1696"/>
                  <a:pt x="655" y="1720"/>
                  <a:pt x="656" y="1731"/>
                </a:cubicBezTo>
                <a:cubicBezTo>
                  <a:pt x="657" y="1738"/>
                  <a:pt x="667" y="1742"/>
                  <a:pt x="662" y="1751"/>
                </a:cubicBezTo>
                <a:cubicBezTo>
                  <a:pt x="674" y="1767"/>
                  <a:pt x="688" y="1779"/>
                  <a:pt x="707" y="1788"/>
                </a:cubicBezTo>
                <a:cubicBezTo>
                  <a:pt x="699" y="1793"/>
                  <a:pt x="695" y="1803"/>
                  <a:pt x="691" y="1812"/>
                </a:cubicBezTo>
                <a:cubicBezTo>
                  <a:pt x="689" y="1818"/>
                  <a:pt x="683" y="1825"/>
                  <a:pt x="686" y="1830"/>
                </a:cubicBezTo>
                <a:cubicBezTo>
                  <a:pt x="689" y="1826"/>
                  <a:pt x="690" y="1827"/>
                  <a:pt x="696" y="1827"/>
                </a:cubicBezTo>
                <a:cubicBezTo>
                  <a:pt x="714" y="1820"/>
                  <a:pt x="739" y="1812"/>
                  <a:pt x="759" y="1808"/>
                </a:cubicBezTo>
                <a:cubicBezTo>
                  <a:pt x="774" y="1805"/>
                  <a:pt x="790" y="1804"/>
                  <a:pt x="806" y="1802"/>
                </a:cubicBezTo>
                <a:cubicBezTo>
                  <a:pt x="814" y="1802"/>
                  <a:pt x="823" y="1802"/>
                  <a:pt x="832" y="1802"/>
                </a:cubicBezTo>
                <a:cubicBezTo>
                  <a:pt x="894" y="1808"/>
                  <a:pt x="968" y="1828"/>
                  <a:pt x="1035" y="1832"/>
                </a:cubicBezTo>
                <a:cubicBezTo>
                  <a:pt x="1040" y="1832"/>
                  <a:pt x="1044" y="1831"/>
                  <a:pt x="1048" y="1832"/>
                </a:cubicBezTo>
                <a:cubicBezTo>
                  <a:pt x="1072" y="1833"/>
                  <a:pt x="1096" y="1837"/>
                  <a:pt x="1119" y="1831"/>
                </a:cubicBezTo>
                <a:cubicBezTo>
                  <a:pt x="1104" y="1826"/>
                  <a:pt x="1092" y="1817"/>
                  <a:pt x="1076" y="1816"/>
                </a:cubicBezTo>
                <a:close/>
                <a:moveTo>
                  <a:pt x="1265" y="1735"/>
                </a:moveTo>
                <a:cubicBezTo>
                  <a:pt x="1280" y="1744"/>
                  <a:pt x="1298" y="1749"/>
                  <a:pt x="1315" y="1742"/>
                </a:cubicBezTo>
                <a:cubicBezTo>
                  <a:pt x="1323" y="1739"/>
                  <a:pt x="1327" y="1732"/>
                  <a:pt x="1335" y="1731"/>
                </a:cubicBezTo>
                <a:cubicBezTo>
                  <a:pt x="1337" y="1724"/>
                  <a:pt x="1347" y="1719"/>
                  <a:pt x="1345" y="1713"/>
                </a:cubicBezTo>
                <a:cubicBezTo>
                  <a:pt x="1313" y="1726"/>
                  <a:pt x="1263" y="1713"/>
                  <a:pt x="1267" y="1674"/>
                </a:cubicBezTo>
                <a:cubicBezTo>
                  <a:pt x="1266" y="1674"/>
                  <a:pt x="1266" y="1673"/>
                  <a:pt x="1264" y="1673"/>
                </a:cubicBezTo>
                <a:cubicBezTo>
                  <a:pt x="1250" y="1688"/>
                  <a:pt x="1251" y="1722"/>
                  <a:pt x="1265" y="1735"/>
                </a:cubicBezTo>
                <a:close/>
                <a:moveTo>
                  <a:pt x="2012" y="1693"/>
                </a:moveTo>
                <a:cubicBezTo>
                  <a:pt x="1999" y="1690"/>
                  <a:pt x="1985" y="1697"/>
                  <a:pt x="1976" y="1708"/>
                </a:cubicBezTo>
                <a:cubicBezTo>
                  <a:pt x="1991" y="1810"/>
                  <a:pt x="1934" y="1865"/>
                  <a:pt x="1856" y="1886"/>
                </a:cubicBezTo>
                <a:cubicBezTo>
                  <a:pt x="1819" y="1895"/>
                  <a:pt x="1781" y="1899"/>
                  <a:pt x="1748" y="1914"/>
                </a:cubicBezTo>
                <a:cubicBezTo>
                  <a:pt x="1776" y="1929"/>
                  <a:pt x="1835" y="1930"/>
                  <a:pt x="1864" y="1918"/>
                </a:cubicBezTo>
                <a:cubicBezTo>
                  <a:pt x="1872" y="1921"/>
                  <a:pt x="1881" y="1911"/>
                  <a:pt x="1889" y="1914"/>
                </a:cubicBezTo>
                <a:cubicBezTo>
                  <a:pt x="1896" y="1906"/>
                  <a:pt x="1908" y="1908"/>
                  <a:pt x="1916" y="1902"/>
                </a:cubicBezTo>
                <a:cubicBezTo>
                  <a:pt x="1917" y="1901"/>
                  <a:pt x="1917" y="1899"/>
                  <a:pt x="1919" y="1898"/>
                </a:cubicBezTo>
                <a:cubicBezTo>
                  <a:pt x="1924" y="1895"/>
                  <a:pt x="1937" y="1888"/>
                  <a:pt x="1943" y="1889"/>
                </a:cubicBezTo>
                <a:cubicBezTo>
                  <a:pt x="1943" y="1881"/>
                  <a:pt x="1957" y="1884"/>
                  <a:pt x="1956" y="1877"/>
                </a:cubicBezTo>
                <a:cubicBezTo>
                  <a:pt x="1961" y="1877"/>
                  <a:pt x="1960" y="1883"/>
                  <a:pt x="1964" y="1884"/>
                </a:cubicBezTo>
                <a:cubicBezTo>
                  <a:pt x="1964" y="1880"/>
                  <a:pt x="1960" y="1881"/>
                  <a:pt x="1961" y="1876"/>
                </a:cubicBezTo>
                <a:cubicBezTo>
                  <a:pt x="1968" y="1871"/>
                  <a:pt x="1973" y="1867"/>
                  <a:pt x="1978" y="1862"/>
                </a:cubicBezTo>
                <a:cubicBezTo>
                  <a:pt x="1982" y="1858"/>
                  <a:pt x="1990" y="1856"/>
                  <a:pt x="1992" y="1853"/>
                </a:cubicBezTo>
                <a:cubicBezTo>
                  <a:pt x="1996" y="1849"/>
                  <a:pt x="1996" y="1842"/>
                  <a:pt x="2000" y="1838"/>
                </a:cubicBezTo>
                <a:cubicBezTo>
                  <a:pt x="2000" y="1838"/>
                  <a:pt x="2001" y="1840"/>
                  <a:pt x="2001" y="1840"/>
                </a:cubicBezTo>
                <a:cubicBezTo>
                  <a:pt x="2007" y="1831"/>
                  <a:pt x="2007" y="1821"/>
                  <a:pt x="2015" y="1815"/>
                </a:cubicBezTo>
                <a:cubicBezTo>
                  <a:pt x="2014" y="1809"/>
                  <a:pt x="2019" y="1810"/>
                  <a:pt x="2015" y="1807"/>
                </a:cubicBezTo>
                <a:cubicBezTo>
                  <a:pt x="2026" y="1799"/>
                  <a:pt x="2021" y="1787"/>
                  <a:pt x="2031" y="1777"/>
                </a:cubicBezTo>
                <a:cubicBezTo>
                  <a:pt x="2027" y="1765"/>
                  <a:pt x="2039" y="1749"/>
                  <a:pt x="2039" y="1731"/>
                </a:cubicBezTo>
                <a:cubicBezTo>
                  <a:pt x="2037" y="1722"/>
                  <a:pt x="2030" y="1712"/>
                  <a:pt x="2028" y="1700"/>
                </a:cubicBezTo>
                <a:cubicBezTo>
                  <a:pt x="2022" y="1699"/>
                  <a:pt x="2019" y="1695"/>
                  <a:pt x="2012" y="1693"/>
                </a:cubicBezTo>
                <a:close/>
                <a:moveTo>
                  <a:pt x="1938" y="1699"/>
                </a:moveTo>
                <a:cubicBezTo>
                  <a:pt x="1935" y="1698"/>
                  <a:pt x="1935" y="1701"/>
                  <a:pt x="1934" y="1701"/>
                </a:cubicBezTo>
                <a:cubicBezTo>
                  <a:pt x="1935" y="1697"/>
                  <a:pt x="1931" y="1697"/>
                  <a:pt x="1932" y="1694"/>
                </a:cubicBezTo>
                <a:cubicBezTo>
                  <a:pt x="1896" y="1689"/>
                  <a:pt x="1892" y="1732"/>
                  <a:pt x="1875" y="1754"/>
                </a:cubicBezTo>
                <a:cubicBezTo>
                  <a:pt x="1900" y="1806"/>
                  <a:pt x="1861" y="1858"/>
                  <a:pt x="1821" y="1871"/>
                </a:cubicBezTo>
                <a:cubicBezTo>
                  <a:pt x="1822" y="1875"/>
                  <a:pt x="1819" y="1875"/>
                  <a:pt x="1818" y="1876"/>
                </a:cubicBezTo>
                <a:cubicBezTo>
                  <a:pt x="1836" y="1872"/>
                  <a:pt x="1856" y="1867"/>
                  <a:pt x="1870" y="1858"/>
                </a:cubicBezTo>
                <a:cubicBezTo>
                  <a:pt x="1889" y="1856"/>
                  <a:pt x="1894" y="1840"/>
                  <a:pt x="1912" y="1838"/>
                </a:cubicBezTo>
                <a:cubicBezTo>
                  <a:pt x="1912" y="1833"/>
                  <a:pt x="1909" y="1837"/>
                  <a:pt x="1908" y="1835"/>
                </a:cubicBezTo>
                <a:cubicBezTo>
                  <a:pt x="1910" y="1831"/>
                  <a:pt x="1915" y="1830"/>
                  <a:pt x="1917" y="1833"/>
                </a:cubicBezTo>
                <a:cubicBezTo>
                  <a:pt x="1918" y="1829"/>
                  <a:pt x="1914" y="1831"/>
                  <a:pt x="1915" y="1827"/>
                </a:cubicBezTo>
                <a:cubicBezTo>
                  <a:pt x="1917" y="1828"/>
                  <a:pt x="1917" y="1826"/>
                  <a:pt x="1918" y="1825"/>
                </a:cubicBezTo>
                <a:cubicBezTo>
                  <a:pt x="1918" y="1827"/>
                  <a:pt x="1918" y="1829"/>
                  <a:pt x="1918" y="1831"/>
                </a:cubicBezTo>
                <a:cubicBezTo>
                  <a:pt x="1925" y="1830"/>
                  <a:pt x="1920" y="1825"/>
                  <a:pt x="1924" y="1822"/>
                </a:cubicBezTo>
                <a:cubicBezTo>
                  <a:pt x="1924" y="1824"/>
                  <a:pt x="1924" y="1826"/>
                  <a:pt x="1926" y="1825"/>
                </a:cubicBezTo>
                <a:cubicBezTo>
                  <a:pt x="1949" y="1802"/>
                  <a:pt x="1970" y="1756"/>
                  <a:pt x="1957" y="1717"/>
                </a:cubicBezTo>
                <a:cubicBezTo>
                  <a:pt x="1953" y="1716"/>
                  <a:pt x="1950" y="1721"/>
                  <a:pt x="1949" y="1719"/>
                </a:cubicBezTo>
                <a:cubicBezTo>
                  <a:pt x="1953" y="1717"/>
                  <a:pt x="1948" y="1715"/>
                  <a:pt x="1948" y="1713"/>
                </a:cubicBezTo>
                <a:cubicBezTo>
                  <a:pt x="1945" y="1711"/>
                  <a:pt x="1944" y="1717"/>
                  <a:pt x="1943" y="1714"/>
                </a:cubicBezTo>
                <a:cubicBezTo>
                  <a:pt x="1947" y="1712"/>
                  <a:pt x="1946" y="1708"/>
                  <a:pt x="1943" y="1706"/>
                </a:cubicBezTo>
                <a:cubicBezTo>
                  <a:pt x="1943" y="1707"/>
                  <a:pt x="1943" y="1709"/>
                  <a:pt x="1942" y="1709"/>
                </a:cubicBezTo>
                <a:cubicBezTo>
                  <a:pt x="1941" y="1705"/>
                  <a:pt x="1936" y="1704"/>
                  <a:pt x="1938" y="1699"/>
                </a:cubicBezTo>
                <a:close/>
                <a:moveTo>
                  <a:pt x="548" y="1766"/>
                </a:moveTo>
                <a:cubicBezTo>
                  <a:pt x="556" y="1754"/>
                  <a:pt x="569" y="1741"/>
                  <a:pt x="577" y="1727"/>
                </a:cubicBezTo>
                <a:cubicBezTo>
                  <a:pt x="585" y="1726"/>
                  <a:pt x="585" y="1717"/>
                  <a:pt x="593" y="1716"/>
                </a:cubicBezTo>
                <a:cubicBezTo>
                  <a:pt x="600" y="1705"/>
                  <a:pt x="617" y="1704"/>
                  <a:pt x="625" y="1693"/>
                </a:cubicBezTo>
                <a:cubicBezTo>
                  <a:pt x="578" y="1693"/>
                  <a:pt x="555" y="1724"/>
                  <a:pt x="548" y="1766"/>
                </a:cubicBezTo>
                <a:close/>
                <a:moveTo>
                  <a:pt x="1211" y="1761"/>
                </a:moveTo>
                <a:cubicBezTo>
                  <a:pt x="1202" y="1759"/>
                  <a:pt x="1190" y="1756"/>
                  <a:pt x="1179" y="1755"/>
                </a:cubicBezTo>
                <a:cubicBezTo>
                  <a:pt x="1164" y="1745"/>
                  <a:pt x="1154" y="1735"/>
                  <a:pt x="1147" y="1716"/>
                </a:cubicBezTo>
                <a:cubicBezTo>
                  <a:pt x="1124" y="1762"/>
                  <a:pt x="1185" y="1801"/>
                  <a:pt x="1211" y="1761"/>
                </a:cubicBezTo>
                <a:close/>
                <a:moveTo>
                  <a:pt x="332" y="1749"/>
                </a:moveTo>
                <a:cubicBezTo>
                  <a:pt x="321" y="1744"/>
                  <a:pt x="308" y="1733"/>
                  <a:pt x="297" y="1725"/>
                </a:cubicBezTo>
                <a:cubicBezTo>
                  <a:pt x="286" y="1726"/>
                  <a:pt x="276" y="1720"/>
                  <a:pt x="264" y="1719"/>
                </a:cubicBezTo>
                <a:cubicBezTo>
                  <a:pt x="237" y="1717"/>
                  <a:pt x="217" y="1732"/>
                  <a:pt x="206" y="1749"/>
                </a:cubicBezTo>
                <a:cubicBezTo>
                  <a:pt x="205" y="1755"/>
                  <a:pt x="205" y="1761"/>
                  <a:pt x="203" y="1766"/>
                </a:cubicBezTo>
                <a:cubicBezTo>
                  <a:pt x="209" y="1780"/>
                  <a:pt x="220" y="1792"/>
                  <a:pt x="236" y="1788"/>
                </a:cubicBezTo>
                <a:cubicBezTo>
                  <a:pt x="245" y="1786"/>
                  <a:pt x="250" y="1775"/>
                  <a:pt x="259" y="1773"/>
                </a:cubicBezTo>
                <a:cubicBezTo>
                  <a:pt x="265" y="1781"/>
                  <a:pt x="264" y="1797"/>
                  <a:pt x="266" y="1808"/>
                </a:cubicBezTo>
                <a:cubicBezTo>
                  <a:pt x="272" y="1806"/>
                  <a:pt x="275" y="1798"/>
                  <a:pt x="281" y="1794"/>
                </a:cubicBezTo>
                <a:cubicBezTo>
                  <a:pt x="291" y="1787"/>
                  <a:pt x="317" y="1779"/>
                  <a:pt x="328" y="1779"/>
                </a:cubicBezTo>
                <a:cubicBezTo>
                  <a:pt x="341" y="1778"/>
                  <a:pt x="355" y="1784"/>
                  <a:pt x="368" y="1787"/>
                </a:cubicBezTo>
                <a:cubicBezTo>
                  <a:pt x="359" y="1772"/>
                  <a:pt x="340" y="1762"/>
                  <a:pt x="332" y="1749"/>
                </a:cubicBezTo>
                <a:close/>
                <a:moveTo>
                  <a:pt x="416" y="1759"/>
                </a:moveTo>
                <a:cubicBezTo>
                  <a:pt x="424" y="1772"/>
                  <a:pt x="431" y="1787"/>
                  <a:pt x="444" y="1794"/>
                </a:cubicBezTo>
                <a:cubicBezTo>
                  <a:pt x="457" y="1796"/>
                  <a:pt x="463" y="1794"/>
                  <a:pt x="473" y="1790"/>
                </a:cubicBezTo>
                <a:cubicBezTo>
                  <a:pt x="475" y="1783"/>
                  <a:pt x="479" y="1783"/>
                  <a:pt x="482" y="1776"/>
                </a:cubicBezTo>
                <a:cubicBezTo>
                  <a:pt x="471" y="1781"/>
                  <a:pt x="457" y="1776"/>
                  <a:pt x="447" y="1774"/>
                </a:cubicBezTo>
                <a:cubicBezTo>
                  <a:pt x="436" y="1767"/>
                  <a:pt x="435" y="1762"/>
                  <a:pt x="431" y="1746"/>
                </a:cubicBezTo>
                <a:cubicBezTo>
                  <a:pt x="432" y="1746"/>
                  <a:pt x="433" y="1747"/>
                  <a:pt x="434" y="1747"/>
                </a:cubicBezTo>
                <a:cubicBezTo>
                  <a:pt x="436" y="1738"/>
                  <a:pt x="441" y="1729"/>
                  <a:pt x="443" y="1721"/>
                </a:cubicBezTo>
                <a:cubicBezTo>
                  <a:pt x="444" y="1722"/>
                  <a:pt x="449" y="1726"/>
                  <a:pt x="449" y="1721"/>
                </a:cubicBezTo>
                <a:cubicBezTo>
                  <a:pt x="427" y="1719"/>
                  <a:pt x="416" y="1736"/>
                  <a:pt x="416" y="1759"/>
                </a:cubicBezTo>
                <a:close/>
                <a:moveTo>
                  <a:pt x="1417" y="1781"/>
                </a:moveTo>
                <a:cubicBezTo>
                  <a:pt x="1455" y="1787"/>
                  <a:pt x="1478" y="1759"/>
                  <a:pt x="1485" y="1734"/>
                </a:cubicBezTo>
                <a:cubicBezTo>
                  <a:pt x="1469" y="1744"/>
                  <a:pt x="1445" y="1759"/>
                  <a:pt x="1417" y="1756"/>
                </a:cubicBezTo>
                <a:cubicBezTo>
                  <a:pt x="1400" y="1753"/>
                  <a:pt x="1389" y="1743"/>
                  <a:pt x="1381" y="1731"/>
                </a:cubicBezTo>
                <a:cubicBezTo>
                  <a:pt x="1380" y="1758"/>
                  <a:pt x="1396" y="1777"/>
                  <a:pt x="1417" y="1781"/>
                </a:cubicBezTo>
                <a:close/>
                <a:moveTo>
                  <a:pt x="1559" y="1734"/>
                </a:moveTo>
                <a:cubicBezTo>
                  <a:pt x="1533" y="1760"/>
                  <a:pt x="1499" y="1778"/>
                  <a:pt x="1470" y="1801"/>
                </a:cubicBezTo>
                <a:cubicBezTo>
                  <a:pt x="1492" y="1806"/>
                  <a:pt x="1513" y="1809"/>
                  <a:pt x="1533" y="1815"/>
                </a:cubicBezTo>
                <a:cubicBezTo>
                  <a:pt x="1553" y="1821"/>
                  <a:pt x="1574" y="1825"/>
                  <a:pt x="1592" y="1833"/>
                </a:cubicBezTo>
                <a:cubicBezTo>
                  <a:pt x="1621" y="1844"/>
                  <a:pt x="1645" y="1868"/>
                  <a:pt x="1674" y="1876"/>
                </a:cubicBezTo>
                <a:cubicBezTo>
                  <a:pt x="1696" y="1878"/>
                  <a:pt x="1724" y="1884"/>
                  <a:pt x="1745" y="1876"/>
                </a:cubicBezTo>
                <a:cubicBezTo>
                  <a:pt x="1733" y="1867"/>
                  <a:pt x="1722" y="1857"/>
                  <a:pt x="1712" y="1845"/>
                </a:cubicBezTo>
                <a:cubicBezTo>
                  <a:pt x="1695" y="1840"/>
                  <a:pt x="1680" y="1838"/>
                  <a:pt x="1667" y="1830"/>
                </a:cubicBezTo>
                <a:cubicBezTo>
                  <a:pt x="1658" y="1823"/>
                  <a:pt x="1656" y="1812"/>
                  <a:pt x="1646" y="1807"/>
                </a:cubicBezTo>
                <a:cubicBezTo>
                  <a:pt x="1618" y="1801"/>
                  <a:pt x="1595" y="1797"/>
                  <a:pt x="1581" y="1779"/>
                </a:cubicBezTo>
                <a:cubicBezTo>
                  <a:pt x="1571" y="1765"/>
                  <a:pt x="1568" y="1750"/>
                  <a:pt x="1560" y="1734"/>
                </a:cubicBezTo>
                <a:cubicBezTo>
                  <a:pt x="1559" y="1734"/>
                  <a:pt x="1559" y="1734"/>
                  <a:pt x="1559" y="1734"/>
                </a:cubicBezTo>
                <a:close/>
                <a:moveTo>
                  <a:pt x="474" y="1740"/>
                </a:moveTo>
                <a:cubicBezTo>
                  <a:pt x="472" y="1740"/>
                  <a:pt x="470" y="1740"/>
                  <a:pt x="469" y="1741"/>
                </a:cubicBezTo>
                <a:cubicBezTo>
                  <a:pt x="469" y="1746"/>
                  <a:pt x="470" y="1750"/>
                  <a:pt x="472" y="1754"/>
                </a:cubicBezTo>
                <a:cubicBezTo>
                  <a:pt x="476" y="1753"/>
                  <a:pt x="479" y="1757"/>
                  <a:pt x="483" y="1754"/>
                </a:cubicBezTo>
                <a:cubicBezTo>
                  <a:pt x="484" y="1750"/>
                  <a:pt x="486" y="1747"/>
                  <a:pt x="486" y="1741"/>
                </a:cubicBezTo>
                <a:cubicBezTo>
                  <a:pt x="483" y="1738"/>
                  <a:pt x="475" y="1729"/>
                  <a:pt x="474" y="1740"/>
                </a:cubicBezTo>
                <a:close/>
                <a:moveTo>
                  <a:pt x="1860" y="1772"/>
                </a:moveTo>
                <a:cubicBezTo>
                  <a:pt x="1853" y="1767"/>
                  <a:pt x="1852" y="1755"/>
                  <a:pt x="1846" y="1748"/>
                </a:cubicBezTo>
                <a:cubicBezTo>
                  <a:pt x="1817" y="1725"/>
                  <a:pt x="1768" y="1747"/>
                  <a:pt x="1780" y="1790"/>
                </a:cubicBezTo>
                <a:cubicBezTo>
                  <a:pt x="1790" y="1799"/>
                  <a:pt x="1811" y="1798"/>
                  <a:pt x="1824" y="1790"/>
                </a:cubicBezTo>
                <a:cubicBezTo>
                  <a:pt x="1827" y="1781"/>
                  <a:pt x="1837" y="1778"/>
                  <a:pt x="1843" y="1772"/>
                </a:cubicBezTo>
                <a:cubicBezTo>
                  <a:pt x="1847" y="1794"/>
                  <a:pt x="1834" y="1808"/>
                  <a:pt x="1819" y="1814"/>
                </a:cubicBezTo>
                <a:cubicBezTo>
                  <a:pt x="1816" y="1834"/>
                  <a:pt x="1808" y="1850"/>
                  <a:pt x="1798" y="1864"/>
                </a:cubicBezTo>
                <a:cubicBezTo>
                  <a:pt x="1804" y="1864"/>
                  <a:pt x="1812" y="1860"/>
                  <a:pt x="1817" y="1857"/>
                </a:cubicBezTo>
                <a:cubicBezTo>
                  <a:pt x="1827" y="1850"/>
                  <a:pt x="1841" y="1840"/>
                  <a:pt x="1847" y="1832"/>
                </a:cubicBezTo>
                <a:cubicBezTo>
                  <a:pt x="1853" y="1823"/>
                  <a:pt x="1852" y="1810"/>
                  <a:pt x="1859" y="1802"/>
                </a:cubicBezTo>
                <a:cubicBezTo>
                  <a:pt x="1856" y="1801"/>
                  <a:pt x="1855" y="1807"/>
                  <a:pt x="1855" y="1804"/>
                </a:cubicBezTo>
                <a:cubicBezTo>
                  <a:pt x="1863" y="1798"/>
                  <a:pt x="1856" y="1784"/>
                  <a:pt x="1860" y="1772"/>
                </a:cubicBezTo>
                <a:close/>
                <a:moveTo>
                  <a:pt x="1261" y="1835"/>
                </a:moveTo>
                <a:cubicBezTo>
                  <a:pt x="1286" y="1852"/>
                  <a:pt x="1327" y="1836"/>
                  <a:pt x="1338" y="1817"/>
                </a:cubicBezTo>
                <a:cubicBezTo>
                  <a:pt x="1307" y="1823"/>
                  <a:pt x="1272" y="1822"/>
                  <a:pt x="1261" y="1794"/>
                </a:cubicBezTo>
                <a:cubicBezTo>
                  <a:pt x="1259" y="1789"/>
                  <a:pt x="1262" y="1782"/>
                  <a:pt x="1257" y="1776"/>
                </a:cubicBezTo>
                <a:cubicBezTo>
                  <a:pt x="1240" y="1793"/>
                  <a:pt x="1244" y="1823"/>
                  <a:pt x="1261" y="1835"/>
                </a:cubicBezTo>
                <a:close/>
                <a:moveTo>
                  <a:pt x="578" y="1817"/>
                </a:moveTo>
                <a:cubicBezTo>
                  <a:pt x="579" y="1814"/>
                  <a:pt x="579" y="1812"/>
                  <a:pt x="583" y="1814"/>
                </a:cubicBezTo>
                <a:cubicBezTo>
                  <a:pt x="588" y="1808"/>
                  <a:pt x="584" y="1805"/>
                  <a:pt x="582" y="1797"/>
                </a:cubicBezTo>
                <a:cubicBezTo>
                  <a:pt x="568" y="1794"/>
                  <a:pt x="568" y="1814"/>
                  <a:pt x="578" y="1817"/>
                </a:cubicBezTo>
                <a:close/>
                <a:moveTo>
                  <a:pt x="384" y="1833"/>
                </a:moveTo>
                <a:cubicBezTo>
                  <a:pt x="385" y="1828"/>
                  <a:pt x="376" y="1821"/>
                  <a:pt x="372" y="1821"/>
                </a:cubicBezTo>
                <a:cubicBezTo>
                  <a:pt x="371" y="1816"/>
                  <a:pt x="366" y="1810"/>
                  <a:pt x="361" y="1808"/>
                </a:cubicBezTo>
                <a:cubicBezTo>
                  <a:pt x="359" y="1807"/>
                  <a:pt x="357" y="1809"/>
                  <a:pt x="355" y="1809"/>
                </a:cubicBezTo>
                <a:cubicBezTo>
                  <a:pt x="354" y="1808"/>
                  <a:pt x="353" y="1805"/>
                  <a:pt x="353" y="1805"/>
                </a:cubicBezTo>
                <a:cubicBezTo>
                  <a:pt x="350" y="1803"/>
                  <a:pt x="345" y="1803"/>
                  <a:pt x="343" y="1802"/>
                </a:cubicBezTo>
                <a:cubicBezTo>
                  <a:pt x="318" y="1794"/>
                  <a:pt x="279" y="1804"/>
                  <a:pt x="288" y="1840"/>
                </a:cubicBezTo>
                <a:cubicBezTo>
                  <a:pt x="295" y="1845"/>
                  <a:pt x="303" y="1848"/>
                  <a:pt x="312" y="1847"/>
                </a:cubicBezTo>
                <a:cubicBezTo>
                  <a:pt x="322" y="1847"/>
                  <a:pt x="333" y="1839"/>
                  <a:pt x="344" y="1836"/>
                </a:cubicBezTo>
                <a:cubicBezTo>
                  <a:pt x="360" y="1831"/>
                  <a:pt x="374" y="1835"/>
                  <a:pt x="388" y="1832"/>
                </a:cubicBezTo>
                <a:cubicBezTo>
                  <a:pt x="386" y="1832"/>
                  <a:pt x="385" y="1832"/>
                  <a:pt x="384" y="1833"/>
                </a:cubicBezTo>
                <a:close/>
                <a:moveTo>
                  <a:pt x="121" y="1851"/>
                </a:moveTo>
                <a:cubicBezTo>
                  <a:pt x="118" y="1853"/>
                  <a:pt x="122" y="1854"/>
                  <a:pt x="120" y="1855"/>
                </a:cubicBezTo>
                <a:cubicBezTo>
                  <a:pt x="119" y="1853"/>
                  <a:pt x="118" y="1854"/>
                  <a:pt x="117" y="1855"/>
                </a:cubicBezTo>
                <a:cubicBezTo>
                  <a:pt x="117" y="1853"/>
                  <a:pt x="117" y="1852"/>
                  <a:pt x="117" y="1850"/>
                </a:cubicBezTo>
                <a:cubicBezTo>
                  <a:pt x="86" y="1851"/>
                  <a:pt x="70" y="1823"/>
                  <a:pt x="51" y="1806"/>
                </a:cubicBezTo>
                <a:cubicBezTo>
                  <a:pt x="33" y="1821"/>
                  <a:pt x="35" y="1864"/>
                  <a:pt x="46" y="1885"/>
                </a:cubicBezTo>
                <a:cubicBezTo>
                  <a:pt x="64" y="1901"/>
                  <a:pt x="93" y="1907"/>
                  <a:pt x="120" y="1897"/>
                </a:cubicBezTo>
                <a:cubicBezTo>
                  <a:pt x="142" y="1897"/>
                  <a:pt x="166" y="1890"/>
                  <a:pt x="182" y="1880"/>
                </a:cubicBezTo>
                <a:cubicBezTo>
                  <a:pt x="167" y="1879"/>
                  <a:pt x="157" y="1869"/>
                  <a:pt x="145" y="1870"/>
                </a:cubicBezTo>
                <a:cubicBezTo>
                  <a:pt x="145" y="1866"/>
                  <a:pt x="141" y="1866"/>
                  <a:pt x="139" y="1866"/>
                </a:cubicBezTo>
                <a:cubicBezTo>
                  <a:pt x="137" y="1863"/>
                  <a:pt x="134" y="1861"/>
                  <a:pt x="131" y="1858"/>
                </a:cubicBezTo>
                <a:cubicBezTo>
                  <a:pt x="131" y="1859"/>
                  <a:pt x="121" y="1857"/>
                  <a:pt x="124" y="1855"/>
                </a:cubicBezTo>
                <a:cubicBezTo>
                  <a:pt x="124" y="1855"/>
                  <a:pt x="125" y="1854"/>
                  <a:pt x="124" y="1853"/>
                </a:cubicBezTo>
                <a:cubicBezTo>
                  <a:pt x="122" y="1857"/>
                  <a:pt x="122" y="1851"/>
                  <a:pt x="121" y="1851"/>
                </a:cubicBezTo>
                <a:close/>
                <a:moveTo>
                  <a:pt x="1517" y="1841"/>
                </a:moveTo>
                <a:cubicBezTo>
                  <a:pt x="1460" y="1826"/>
                  <a:pt x="1378" y="1823"/>
                  <a:pt x="1339" y="1856"/>
                </a:cubicBezTo>
                <a:cubicBezTo>
                  <a:pt x="1423" y="1850"/>
                  <a:pt x="1485" y="1866"/>
                  <a:pt x="1545" y="1889"/>
                </a:cubicBezTo>
                <a:cubicBezTo>
                  <a:pt x="1567" y="1897"/>
                  <a:pt x="1589" y="1900"/>
                  <a:pt x="1612" y="1906"/>
                </a:cubicBezTo>
                <a:cubicBezTo>
                  <a:pt x="1634" y="1911"/>
                  <a:pt x="1658" y="1915"/>
                  <a:pt x="1683" y="1913"/>
                </a:cubicBezTo>
                <a:cubicBezTo>
                  <a:pt x="1629" y="1893"/>
                  <a:pt x="1576" y="1856"/>
                  <a:pt x="1517" y="1841"/>
                </a:cubicBezTo>
                <a:close/>
                <a:moveTo>
                  <a:pt x="1011" y="1859"/>
                </a:moveTo>
                <a:cubicBezTo>
                  <a:pt x="947" y="1851"/>
                  <a:pt x="878" y="1835"/>
                  <a:pt x="815" y="1831"/>
                </a:cubicBezTo>
                <a:cubicBezTo>
                  <a:pt x="786" y="1828"/>
                  <a:pt x="765" y="1834"/>
                  <a:pt x="745" y="1841"/>
                </a:cubicBezTo>
                <a:cubicBezTo>
                  <a:pt x="733" y="1846"/>
                  <a:pt x="718" y="1850"/>
                  <a:pt x="710" y="1860"/>
                </a:cubicBezTo>
                <a:cubicBezTo>
                  <a:pt x="756" y="1856"/>
                  <a:pt x="815" y="1847"/>
                  <a:pt x="865" y="1855"/>
                </a:cubicBezTo>
                <a:cubicBezTo>
                  <a:pt x="924" y="1863"/>
                  <a:pt x="979" y="1879"/>
                  <a:pt x="1039" y="1884"/>
                </a:cubicBezTo>
                <a:cubicBezTo>
                  <a:pt x="1062" y="1885"/>
                  <a:pt x="1087" y="1885"/>
                  <a:pt x="1107" y="1880"/>
                </a:cubicBezTo>
                <a:cubicBezTo>
                  <a:pt x="1110" y="1879"/>
                  <a:pt x="1115" y="1877"/>
                  <a:pt x="1117" y="1873"/>
                </a:cubicBezTo>
                <a:cubicBezTo>
                  <a:pt x="1091" y="1865"/>
                  <a:pt x="1051" y="1864"/>
                  <a:pt x="1011" y="1859"/>
                </a:cubicBezTo>
                <a:close/>
                <a:moveTo>
                  <a:pt x="561" y="1836"/>
                </a:moveTo>
                <a:cubicBezTo>
                  <a:pt x="562" y="1840"/>
                  <a:pt x="558" y="1840"/>
                  <a:pt x="558" y="1844"/>
                </a:cubicBezTo>
                <a:cubicBezTo>
                  <a:pt x="572" y="1873"/>
                  <a:pt x="598" y="1854"/>
                  <a:pt x="611" y="1839"/>
                </a:cubicBezTo>
                <a:cubicBezTo>
                  <a:pt x="610" y="1837"/>
                  <a:pt x="607" y="1837"/>
                  <a:pt x="608" y="1834"/>
                </a:cubicBezTo>
                <a:cubicBezTo>
                  <a:pt x="610" y="1833"/>
                  <a:pt x="610" y="1835"/>
                  <a:pt x="611" y="1836"/>
                </a:cubicBezTo>
                <a:cubicBezTo>
                  <a:pt x="611" y="1834"/>
                  <a:pt x="613" y="1833"/>
                  <a:pt x="614" y="1832"/>
                </a:cubicBezTo>
                <a:cubicBezTo>
                  <a:pt x="599" y="1839"/>
                  <a:pt x="572" y="1847"/>
                  <a:pt x="561" y="1836"/>
                </a:cubicBezTo>
                <a:close/>
                <a:moveTo>
                  <a:pt x="557" y="1842"/>
                </a:moveTo>
                <a:cubicBezTo>
                  <a:pt x="559" y="1840"/>
                  <a:pt x="557" y="1838"/>
                  <a:pt x="557" y="1835"/>
                </a:cubicBezTo>
                <a:cubicBezTo>
                  <a:pt x="556" y="1835"/>
                  <a:pt x="555" y="1835"/>
                  <a:pt x="554" y="1835"/>
                </a:cubicBezTo>
                <a:cubicBezTo>
                  <a:pt x="554" y="1838"/>
                  <a:pt x="554" y="1841"/>
                  <a:pt x="557" y="1842"/>
                </a:cubicBezTo>
                <a:close/>
                <a:moveTo>
                  <a:pt x="518" y="1878"/>
                </a:moveTo>
                <a:cubicBezTo>
                  <a:pt x="516" y="1877"/>
                  <a:pt x="507" y="1872"/>
                  <a:pt x="508" y="1865"/>
                </a:cubicBezTo>
                <a:cubicBezTo>
                  <a:pt x="505" y="1865"/>
                  <a:pt x="506" y="1861"/>
                  <a:pt x="502" y="1863"/>
                </a:cubicBezTo>
                <a:cubicBezTo>
                  <a:pt x="506" y="1857"/>
                  <a:pt x="496" y="1853"/>
                  <a:pt x="499" y="1846"/>
                </a:cubicBezTo>
                <a:cubicBezTo>
                  <a:pt x="494" y="1846"/>
                  <a:pt x="493" y="1842"/>
                  <a:pt x="492" y="1838"/>
                </a:cubicBezTo>
                <a:cubicBezTo>
                  <a:pt x="474" y="1843"/>
                  <a:pt x="455" y="1847"/>
                  <a:pt x="435" y="1840"/>
                </a:cubicBezTo>
                <a:cubicBezTo>
                  <a:pt x="439" y="1857"/>
                  <a:pt x="452" y="1871"/>
                  <a:pt x="463" y="1881"/>
                </a:cubicBezTo>
                <a:cubicBezTo>
                  <a:pt x="476" y="1891"/>
                  <a:pt x="489" y="1895"/>
                  <a:pt x="504" y="1897"/>
                </a:cubicBezTo>
                <a:cubicBezTo>
                  <a:pt x="507" y="1898"/>
                  <a:pt x="509" y="1901"/>
                  <a:pt x="509" y="1897"/>
                </a:cubicBezTo>
                <a:cubicBezTo>
                  <a:pt x="518" y="1901"/>
                  <a:pt x="530" y="1894"/>
                  <a:pt x="537" y="1895"/>
                </a:cubicBezTo>
                <a:cubicBezTo>
                  <a:pt x="538" y="1891"/>
                  <a:pt x="535" y="1891"/>
                  <a:pt x="538" y="1889"/>
                </a:cubicBezTo>
                <a:cubicBezTo>
                  <a:pt x="533" y="1889"/>
                  <a:pt x="536" y="1883"/>
                  <a:pt x="532" y="1889"/>
                </a:cubicBezTo>
                <a:cubicBezTo>
                  <a:pt x="532" y="1879"/>
                  <a:pt x="523" y="1885"/>
                  <a:pt x="520" y="1877"/>
                </a:cubicBezTo>
                <a:cubicBezTo>
                  <a:pt x="520" y="1879"/>
                  <a:pt x="519" y="1879"/>
                  <a:pt x="518" y="1878"/>
                </a:cubicBezTo>
                <a:close/>
              </a:path>
            </a:pathLst>
          </a:custGeom>
          <a:solidFill>
            <a:srgbClr val="2F7068"/>
          </a:solidFill>
          <a:ln>
            <a:noFill/>
          </a:ln>
        </p:spPr>
        <p:txBody>
          <a:bodyPr vert="horz" wrap="square" lIns="91440" tIns="45720" rIns="91440" bIns="45720" numCol="1" anchor="t" anchorCtr="0" compatLnSpc="1"/>
          <a:lstStyle/>
          <a:p>
            <a:endParaRPr lang="zh-CN" altLang="en-US"/>
          </a:p>
        </p:txBody>
      </p:sp>
      <p:sp>
        <p:nvSpPr>
          <p:cNvPr id="280" name="矩形 19"/>
          <p:cNvSpPr>
            <a:spLocks noChangeArrowheads="1"/>
          </p:cNvSpPr>
          <p:nvPr/>
        </p:nvSpPr>
        <p:spPr bwMode="auto">
          <a:xfrm>
            <a:off x="3951922" y="4184110"/>
            <a:ext cx="5170646" cy="1874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260" name="TextBox 3"/>
          <p:cNvSpPr>
            <a:spLocks noChangeArrowheads="1"/>
          </p:cNvSpPr>
          <p:nvPr/>
        </p:nvSpPr>
        <p:spPr bwMode="auto">
          <a:xfrm>
            <a:off x="4225643" y="1898914"/>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261" name="组合 260"/>
          <p:cNvGrpSpPr/>
          <p:nvPr/>
        </p:nvGrpSpPr>
        <p:grpSpPr>
          <a:xfrm>
            <a:off x="4572168" y="129540"/>
            <a:ext cx="2579582" cy="503471"/>
            <a:chOff x="4777406" y="84888"/>
            <a:chExt cx="2579582" cy="503471"/>
          </a:xfrm>
        </p:grpSpPr>
        <p:grpSp>
          <p:nvGrpSpPr>
            <p:cNvPr id="262" name="组合 261"/>
            <p:cNvGrpSpPr/>
            <p:nvPr/>
          </p:nvGrpSpPr>
          <p:grpSpPr>
            <a:xfrm>
              <a:off x="4777406" y="178079"/>
              <a:ext cx="571523" cy="318202"/>
              <a:chOff x="3839803" y="1284311"/>
              <a:chExt cx="1196806" cy="666336"/>
            </a:xfrm>
            <a:solidFill>
              <a:schemeClr val="bg1"/>
            </a:solidFill>
          </p:grpSpPr>
          <p:sp>
            <p:nvSpPr>
              <p:cNvPr id="264"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265"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266"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267"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3"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9"/>
                                        </p:tgtEl>
                                        <p:attrNameLst>
                                          <p:attrName>style.visibility</p:attrName>
                                        </p:attrNameLst>
                                      </p:cBhvr>
                                      <p:to>
                                        <p:strVal val="visible"/>
                                      </p:to>
                                    </p:set>
                                    <p:animEffect transition="in" filter="fade">
                                      <p:cBhvr>
                                        <p:cTn id="7" dur="1000"/>
                                        <p:tgtEl>
                                          <p:spTgt spid="279"/>
                                        </p:tgtEl>
                                      </p:cBhvr>
                                    </p:animEffect>
                                    <p:anim calcmode="lin" valueType="num">
                                      <p:cBhvr>
                                        <p:cTn id="8" dur="1000" fill="hold"/>
                                        <p:tgtEl>
                                          <p:spTgt spid="279"/>
                                        </p:tgtEl>
                                        <p:attrNameLst>
                                          <p:attrName>ppt_x</p:attrName>
                                        </p:attrNameLst>
                                      </p:cBhvr>
                                      <p:tavLst>
                                        <p:tav tm="0">
                                          <p:val>
                                            <p:strVal val="#ppt_x"/>
                                          </p:val>
                                        </p:tav>
                                        <p:tav tm="100000">
                                          <p:val>
                                            <p:strVal val="#ppt_x"/>
                                          </p:val>
                                        </p:tav>
                                      </p:tavLst>
                                    </p:anim>
                                    <p:anim calcmode="lin" valueType="num">
                                      <p:cBhvr>
                                        <p:cTn id="9" dur="1000" fill="hold"/>
                                        <p:tgtEl>
                                          <p:spTgt spid="27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260"/>
                                        </p:tgtEl>
                                        <p:attrNameLst>
                                          <p:attrName>style.visibility</p:attrName>
                                        </p:attrNameLst>
                                      </p:cBhvr>
                                      <p:to>
                                        <p:strVal val="visible"/>
                                      </p:to>
                                    </p:set>
                                    <p:anim calcmode="lin" valueType="num">
                                      <p:cBhvr>
                                        <p:cTn id="13" dur="500" fill="hold"/>
                                        <p:tgtEl>
                                          <p:spTgt spid="260"/>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260"/>
                                        </p:tgtEl>
                                        <p:attrNameLst>
                                          <p:attrName>ppt_y</p:attrName>
                                        </p:attrNameLst>
                                      </p:cBhvr>
                                      <p:tavLst>
                                        <p:tav tm="0">
                                          <p:val>
                                            <p:strVal val="#ppt_y"/>
                                          </p:val>
                                        </p:tav>
                                        <p:tav tm="100000">
                                          <p:val>
                                            <p:strVal val="#ppt_y"/>
                                          </p:val>
                                        </p:tav>
                                      </p:tavLst>
                                    </p:anim>
                                    <p:anim calcmode="lin" valueType="num">
                                      <p:cBhvr>
                                        <p:cTn id="15" dur="500" fill="hold"/>
                                        <p:tgtEl>
                                          <p:spTgt spid="260"/>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260"/>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260"/>
                                        </p:tgtEl>
                                      </p:cBhvr>
                                    </p:animEffect>
                                  </p:childTnLst>
                                </p:cTn>
                              </p:par>
                            </p:childTnLst>
                          </p:cTn>
                        </p:par>
                        <p:par>
                          <p:cTn id="18" fill="hold">
                            <p:stCondLst>
                              <p:cond delay="1649"/>
                            </p:stCondLst>
                            <p:childTnLst>
                              <p:par>
                                <p:cTn id="19" presetID="18" presetClass="entr" presetSubtype="12" fill="hold" grpId="0" nodeType="after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strips(downLeft)">
                                      <p:cBhvr>
                                        <p:cTn id="21" dur="500"/>
                                        <p:tgtEl>
                                          <p:spTgt spid="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 grpId="0" animBg="1"/>
      <p:bldP spid="280" grpId="0"/>
      <p:bldP spid="26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772" name="椭圆 771"/>
          <p:cNvSpPr/>
          <p:nvPr/>
        </p:nvSpPr>
        <p:spPr>
          <a:xfrm>
            <a:off x="2369807" y="1245582"/>
            <a:ext cx="3811992" cy="38119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组合 72"/>
          <p:cNvGrpSpPr/>
          <p:nvPr/>
        </p:nvGrpSpPr>
        <p:grpSpPr>
          <a:xfrm>
            <a:off x="3187560" y="1704397"/>
            <a:ext cx="2337856" cy="3227818"/>
            <a:chOff x="2619933" y="2331926"/>
            <a:chExt cx="3289872" cy="4542242"/>
          </a:xfrm>
          <a:solidFill>
            <a:srgbClr val="2F7068"/>
          </a:solidFill>
        </p:grpSpPr>
        <p:pic>
          <p:nvPicPr>
            <p:cNvPr id="74" name="Picture 5"/>
            <p:cNvPicPr>
              <a:picLocks noChangeAspect="1" noChangeArrowheads="1"/>
            </p:cNvPicPr>
            <p:nvPr/>
          </p:nvPicPr>
          <p:blipFill>
            <a:blip r:embed="rId3"/>
            <a:srcRect/>
            <a:stretch>
              <a:fillRect/>
            </a:stretch>
          </p:blipFill>
          <p:spPr bwMode="auto">
            <a:xfrm>
              <a:off x="3326124" y="6714154"/>
              <a:ext cx="151480" cy="917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 name="Picture 710"/>
            <p:cNvPicPr>
              <a:picLocks noChangeAspect="1" noChangeArrowheads="1"/>
            </p:cNvPicPr>
            <p:nvPr/>
          </p:nvPicPr>
          <p:blipFill>
            <a:blip r:embed="rId4"/>
            <a:srcRect/>
            <a:stretch>
              <a:fillRect/>
            </a:stretch>
          </p:blipFill>
          <p:spPr bwMode="auto">
            <a:xfrm>
              <a:off x="3635483" y="6579744"/>
              <a:ext cx="181349" cy="10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 name="Picture 711"/>
            <p:cNvPicPr>
              <a:picLocks noChangeAspect="1" noChangeArrowheads="1"/>
            </p:cNvPicPr>
            <p:nvPr/>
          </p:nvPicPr>
          <p:blipFill>
            <a:blip r:embed="rId5"/>
            <a:srcRect/>
            <a:stretch>
              <a:fillRect/>
            </a:stretch>
          </p:blipFill>
          <p:spPr bwMode="auto">
            <a:xfrm>
              <a:off x="3181045" y="6010096"/>
              <a:ext cx="484307" cy="8640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7" name="Picture 712"/>
            <p:cNvPicPr>
              <a:picLocks noChangeAspect="1" noChangeArrowheads="1"/>
            </p:cNvPicPr>
            <p:nvPr/>
          </p:nvPicPr>
          <p:blipFill>
            <a:blip r:embed="rId6" cstate="email"/>
            <a:srcRect/>
            <a:stretch>
              <a:fillRect/>
            </a:stretch>
          </p:blipFill>
          <p:spPr bwMode="auto">
            <a:xfrm>
              <a:off x="3262119" y="6185044"/>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8" name="Picture 713"/>
            <p:cNvPicPr>
              <a:picLocks noChangeAspect="1" noChangeArrowheads="1"/>
            </p:cNvPicPr>
            <p:nvPr/>
          </p:nvPicPr>
          <p:blipFill>
            <a:blip r:embed="rId7" cstate="email"/>
            <a:srcRect/>
            <a:stretch>
              <a:fillRect/>
            </a:stretch>
          </p:blipFill>
          <p:spPr bwMode="auto">
            <a:xfrm>
              <a:off x="3253585" y="617651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9" name="Picture 714"/>
            <p:cNvPicPr>
              <a:picLocks noChangeAspect="1" noChangeArrowheads="1"/>
            </p:cNvPicPr>
            <p:nvPr/>
          </p:nvPicPr>
          <p:blipFill>
            <a:blip r:embed="rId7" cstate="email"/>
            <a:srcRect/>
            <a:stretch>
              <a:fillRect/>
            </a:stretch>
          </p:blipFill>
          <p:spPr bwMode="auto">
            <a:xfrm>
              <a:off x="3234384" y="617651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0" name="Picture 715"/>
            <p:cNvPicPr>
              <a:picLocks noChangeAspect="1" noChangeArrowheads="1"/>
            </p:cNvPicPr>
            <p:nvPr/>
          </p:nvPicPr>
          <p:blipFill>
            <a:blip r:embed="rId8" cstate="email"/>
            <a:srcRect/>
            <a:stretch>
              <a:fillRect/>
            </a:stretch>
          </p:blipFill>
          <p:spPr bwMode="auto">
            <a:xfrm>
              <a:off x="3223715" y="6089037"/>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1" name="Picture 716"/>
            <p:cNvPicPr>
              <a:picLocks noChangeAspect="1" noChangeArrowheads="1"/>
            </p:cNvPicPr>
            <p:nvPr/>
          </p:nvPicPr>
          <p:blipFill>
            <a:blip r:embed="rId9" cstate="email"/>
            <a:srcRect/>
            <a:stretch>
              <a:fillRect/>
            </a:stretch>
          </p:blipFill>
          <p:spPr bwMode="auto">
            <a:xfrm>
              <a:off x="3223715" y="6116772"/>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2" name="Picture 717"/>
            <p:cNvPicPr>
              <a:picLocks noChangeAspect="1" noChangeArrowheads="1"/>
            </p:cNvPicPr>
            <p:nvPr/>
          </p:nvPicPr>
          <p:blipFill>
            <a:blip r:embed="rId10" cstate="email"/>
            <a:srcRect/>
            <a:stretch>
              <a:fillRect/>
            </a:stretch>
          </p:blipFill>
          <p:spPr bwMode="auto">
            <a:xfrm>
              <a:off x="3234384" y="6127440"/>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3" name="Picture 718"/>
            <p:cNvPicPr>
              <a:picLocks noChangeAspect="1" noChangeArrowheads="1"/>
            </p:cNvPicPr>
            <p:nvPr/>
          </p:nvPicPr>
          <p:blipFill>
            <a:blip r:embed="rId11"/>
            <a:srcRect/>
            <a:stretch>
              <a:fillRect/>
            </a:stretch>
          </p:blipFill>
          <p:spPr bwMode="auto">
            <a:xfrm>
              <a:off x="3251452" y="613597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4" name="Picture 719"/>
            <p:cNvPicPr>
              <a:picLocks noChangeAspect="1" noChangeArrowheads="1"/>
            </p:cNvPicPr>
            <p:nvPr/>
          </p:nvPicPr>
          <p:blipFill>
            <a:blip r:embed="rId12" cstate="email"/>
            <a:srcRect/>
            <a:stretch>
              <a:fillRect/>
            </a:stretch>
          </p:blipFill>
          <p:spPr bwMode="auto">
            <a:xfrm>
              <a:off x="3242918" y="6135974"/>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5" name="Picture 720"/>
            <p:cNvPicPr>
              <a:picLocks noChangeAspect="1" noChangeArrowheads="1"/>
            </p:cNvPicPr>
            <p:nvPr/>
          </p:nvPicPr>
          <p:blipFill>
            <a:blip r:embed="rId7" cstate="email"/>
            <a:srcRect/>
            <a:stretch>
              <a:fillRect/>
            </a:stretch>
          </p:blipFill>
          <p:spPr bwMode="auto">
            <a:xfrm>
              <a:off x="3223715" y="616584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6" name="Picture 721"/>
            <p:cNvPicPr>
              <a:picLocks noChangeAspect="1" noChangeArrowheads="1"/>
            </p:cNvPicPr>
            <p:nvPr/>
          </p:nvPicPr>
          <p:blipFill>
            <a:blip r:embed="rId8" cstate="email"/>
            <a:srcRect/>
            <a:stretch>
              <a:fillRect/>
            </a:stretch>
          </p:blipFill>
          <p:spPr bwMode="auto">
            <a:xfrm>
              <a:off x="3223715" y="6155175"/>
              <a:ext cx="29869"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7" name="Picture 722"/>
            <p:cNvPicPr>
              <a:picLocks noChangeAspect="1" noChangeArrowheads="1"/>
            </p:cNvPicPr>
            <p:nvPr/>
          </p:nvPicPr>
          <p:blipFill>
            <a:blip r:embed="rId7" cstate="email"/>
            <a:srcRect/>
            <a:stretch>
              <a:fillRect/>
            </a:stretch>
          </p:blipFill>
          <p:spPr bwMode="auto">
            <a:xfrm>
              <a:off x="3253585" y="622344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8" name="Picture 723"/>
            <p:cNvPicPr>
              <a:picLocks noChangeAspect="1" noChangeArrowheads="1"/>
            </p:cNvPicPr>
            <p:nvPr/>
          </p:nvPicPr>
          <p:blipFill>
            <a:blip r:embed="rId13" cstate="email"/>
            <a:srcRect/>
            <a:stretch>
              <a:fillRect/>
            </a:stretch>
          </p:blipFill>
          <p:spPr bwMode="auto">
            <a:xfrm>
              <a:off x="3341059" y="633012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9" name="Picture 724"/>
            <p:cNvPicPr>
              <a:picLocks noChangeAspect="1" noChangeArrowheads="1"/>
            </p:cNvPicPr>
            <p:nvPr/>
          </p:nvPicPr>
          <p:blipFill>
            <a:blip r:embed="rId14" cstate="email"/>
            <a:srcRect/>
            <a:stretch>
              <a:fillRect/>
            </a:stretch>
          </p:blipFill>
          <p:spPr bwMode="auto">
            <a:xfrm>
              <a:off x="3330391" y="632158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0" name="Picture 725"/>
            <p:cNvPicPr>
              <a:picLocks noChangeAspect="1" noChangeArrowheads="1"/>
            </p:cNvPicPr>
            <p:nvPr/>
          </p:nvPicPr>
          <p:blipFill>
            <a:blip r:embed="rId15" cstate="email"/>
            <a:srcRect/>
            <a:stretch>
              <a:fillRect/>
            </a:stretch>
          </p:blipFill>
          <p:spPr bwMode="auto">
            <a:xfrm>
              <a:off x="3311190" y="632158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1" name="Picture 726"/>
            <p:cNvPicPr>
              <a:picLocks noChangeAspect="1" noChangeArrowheads="1"/>
            </p:cNvPicPr>
            <p:nvPr/>
          </p:nvPicPr>
          <p:blipFill>
            <a:blip r:embed="rId16" cstate="email"/>
            <a:srcRect/>
            <a:stretch>
              <a:fillRect/>
            </a:stretch>
          </p:blipFill>
          <p:spPr bwMode="auto">
            <a:xfrm>
              <a:off x="3291988" y="623411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2" name="Picture 727"/>
            <p:cNvPicPr>
              <a:picLocks noChangeAspect="1" noChangeArrowheads="1"/>
            </p:cNvPicPr>
            <p:nvPr/>
          </p:nvPicPr>
          <p:blipFill>
            <a:blip r:embed="rId17" cstate="email"/>
            <a:srcRect/>
            <a:stretch>
              <a:fillRect/>
            </a:stretch>
          </p:blipFill>
          <p:spPr bwMode="auto">
            <a:xfrm>
              <a:off x="3281321" y="6261850"/>
              <a:ext cx="405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3" name="Picture 728"/>
            <p:cNvPicPr>
              <a:picLocks noChangeAspect="1" noChangeArrowheads="1"/>
            </p:cNvPicPr>
            <p:nvPr/>
          </p:nvPicPr>
          <p:blipFill>
            <a:blip r:embed="rId18" cstate="email"/>
            <a:srcRect/>
            <a:stretch>
              <a:fillRect/>
            </a:stretch>
          </p:blipFill>
          <p:spPr bwMode="auto">
            <a:xfrm>
              <a:off x="3272787" y="6242650"/>
              <a:ext cx="29869"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4" name="Picture 729"/>
            <p:cNvPicPr>
              <a:picLocks noChangeAspect="1" noChangeArrowheads="1"/>
            </p:cNvPicPr>
            <p:nvPr/>
          </p:nvPicPr>
          <p:blipFill>
            <a:blip r:embed="rId19" cstate="email"/>
            <a:srcRect/>
            <a:stretch>
              <a:fillRect/>
            </a:stretch>
          </p:blipFill>
          <p:spPr bwMode="auto">
            <a:xfrm>
              <a:off x="3253585" y="62426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5" name="Picture 730"/>
            <p:cNvPicPr>
              <a:picLocks noChangeAspect="1" noChangeArrowheads="1"/>
            </p:cNvPicPr>
            <p:nvPr/>
          </p:nvPicPr>
          <p:blipFill>
            <a:blip r:embed="rId20"/>
            <a:srcRect/>
            <a:stretch>
              <a:fillRect/>
            </a:stretch>
          </p:blipFill>
          <p:spPr bwMode="auto">
            <a:xfrm>
              <a:off x="3251452" y="627251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6" name="Picture 731"/>
            <p:cNvPicPr>
              <a:picLocks noChangeAspect="1" noChangeArrowheads="1"/>
            </p:cNvPicPr>
            <p:nvPr/>
          </p:nvPicPr>
          <p:blipFill>
            <a:blip r:embed="rId21" cstate="email"/>
            <a:srcRect/>
            <a:stretch>
              <a:fillRect/>
            </a:stretch>
          </p:blipFill>
          <p:spPr bwMode="auto">
            <a:xfrm>
              <a:off x="3262119" y="6272519"/>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7" name="Picture 732"/>
            <p:cNvPicPr>
              <a:picLocks noChangeAspect="1" noChangeArrowheads="1"/>
            </p:cNvPicPr>
            <p:nvPr/>
          </p:nvPicPr>
          <p:blipFill>
            <a:blip r:embed="rId22" cstate="email"/>
            <a:srcRect/>
            <a:stretch>
              <a:fillRect/>
            </a:stretch>
          </p:blipFill>
          <p:spPr bwMode="auto">
            <a:xfrm>
              <a:off x="3302656" y="6272519"/>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8" name="Picture 733"/>
            <p:cNvPicPr>
              <a:picLocks noChangeAspect="1" noChangeArrowheads="1"/>
            </p:cNvPicPr>
            <p:nvPr/>
          </p:nvPicPr>
          <p:blipFill>
            <a:blip r:embed="rId23"/>
            <a:srcRect/>
            <a:stretch>
              <a:fillRect/>
            </a:stretch>
          </p:blipFill>
          <p:spPr bwMode="auto">
            <a:xfrm>
              <a:off x="3326124" y="6276786"/>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99" name="Picture 734"/>
            <p:cNvPicPr>
              <a:picLocks noChangeAspect="1" noChangeArrowheads="1"/>
            </p:cNvPicPr>
            <p:nvPr/>
          </p:nvPicPr>
          <p:blipFill>
            <a:blip r:embed="rId24" cstate="email"/>
            <a:srcRect/>
            <a:stretch>
              <a:fillRect/>
            </a:stretch>
          </p:blipFill>
          <p:spPr bwMode="auto">
            <a:xfrm>
              <a:off x="3321857" y="62831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0" name="Picture 735"/>
            <p:cNvPicPr>
              <a:picLocks noChangeAspect="1" noChangeArrowheads="1"/>
            </p:cNvPicPr>
            <p:nvPr/>
          </p:nvPicPr>
          <p:blipFill>
            <a:blip r:embed="rId25"/>
            <a:srcRect/>
            <a:stretch>
              <a:fillRect/>
            </a:stretch>
          </p:blipFill>
          <p:spPr bwMode="auto">
            <a:xfrm>
              <a:off x="3313323" y="624904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1" name="Picture 736"/>
            <p:cNvPicPr>
              <a:picLocks noChangeAspect="1" noChangeArrowheads="1"/>
            </p:cNvPicPr>
            <p:nvPr/>
          </p:nvPicPr>
          <p:blipFill>
            <a:blip r:embed="rId26" cstate="email"/>
            <a:srcRect/>
            <a:stretch>
              <a:fillRect/>
            </a:stretch>
          </p:blipFill>
          <p:spPr bwMode="auto">
            <a:xfrm>
              <a:off x="3321857" y="6261850"/>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2" name="Picture 737"/>
            <p:cNvPicPr>
              <a:picLocks noChangeAspect="1" noChangeArrowheads="1"/>
            </p:cNvPicPr>
            <p:nvPr/>
          </p:nvPicPr>
          <p:blipFill>
            <a:blip r:embed="rId27" cstate="email"/>
            <a:srcRect/>
            <a:stretch>
              <a:fillRect/>
            </a:stretch>
          </p:blipFill>
          <p:spPr bwMode="auto">
            <a:xfrm>
              <a:off x="3302656" y="6310922"/>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3" name="Picture 738"/>
            <p:cNvPicPr>
              <a:picLocks noChangeAspect="1" noChangeArrowheads="1"/>
            </p:cNvPicPr>
            <p:nvPr/>
          </p:nvPicPr>
          <p:blipFill>
            <a:blip r:embed="rId28" cstate="email"/>
            <a:srcRect/>
            <a:stretch>
              <a:fillRect/>
            </a:stretch>
          </p:blipFill>
          <p:spPr bwMode="auto">
            <a:xfrm>
              <a:off x="3281321" y="6302388"/>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4" name="Picture 739"/>
            <p:cNvPicPr>
              <a:picLocks noChangeAspect="1" noChangeArrowheads="1"/>
            </p:cNvPicPr>
            <p:nvPr/>
          </p:nvPicPr>
          <p:blipFill>
            <a:blip r:embed="rId29" cstate="email"/>
            <a:srcRect/>
            <a:stretch>
              <a:fillRect/>
            </a:stretch>
          </p:blipFill>
          <p:spPr bwMode="auto">
            <a:xfrm>
              <a:off x="3321857" y="6359992"/>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5" name="Picture 740"/>
            <p:cNvPicPr>
              <a:picLocks noChangeAspect="1" noChangeArrowheads="1"/>
            </p:cNvPicPr>
            <p:nvPr/>
          </p:nvPicPr>
          <p:blipFill>
            <a:blip r:embed="rId30" cstate="email"/>
            <a:srcRect/>
            <a:stretch>
              <a:fillRect/>
            </a:stretch>
          </p:blipFill>
          <p:spPr bwMode="auto">
            <a:xfrm>
              <a:off x="3398663" y="6475201"/>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6" name="Picture 741"/>
            <p:cNvPicPr>
              <a:picLocks noChangeAspect="1" noChangeArrowheads="1"/>
            </p:cNvPicPr>
            <p:nvPr/>
          </p:nvPicPr>
          <p:blipFill>
            <a:blip r:embed="rId31" cstate="email"/>
            <a:srcRect/>
            <a:stretch>
              <a:fillRect/>
            </a:stretch>
          </p:blipFill>
          <p:spPr bwMode="auto">
            <a:xfrm>
              <a:off x="3387996" y="6456001"/>
              <a:ext cx="405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7" name="Picture 742"/>
            <p:cNvPicPr>
              <a:picLocks noChangeAspect="1" noChangeArrowheads="1"/>
            </p:cNvPicPr>
            <p:nvPr/>
          </p:nvPicPr>
          <p:blipFill>
            <a:blip r:embed="rId32" cstate="email"/>
            <a:srcRect/>
            <a:stretch>
              <a:fillRect/>
            </a:stretch>
          </p:blipFill>
          <p:spPr bwMode="auto">
            <a:xfrm>
              <a:off x="3360260" y="6456001"/>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8" name="Picture 743"/>
            <p:cNvPicPr>
              <a:picLocks noChangeAspect="1" noChangeArrowheads="1"/>
            </p:cNvPicPr>
            <p:nvPr/>
          </p:nvPicPr>
          <p:blipFill>
            <a:blip r:embed="rId33" cstate="email"/>
            <a:srcRect/>
            <a:stretch>
              <a:fillRect/>
            </a:stretch>
          </p:blipFill>
          <p:spPr bwMode="auto">
            <a:xfrm>
              <a:off x="3349593" y="6368526"/>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9" name="Picture 744"/>
            <p:cNvPicPr>
              <a:picLocks noChangeAspect="1" noChangeArrowheads="1"/>
            </p:cNvPicPr>
            <p:nvPr/>
          </p:nvPicPr>
          <p:blipFill>
            <a:blip r:embed="rId34" cstate="email"/>
            <a:srcRect/>
            <a:stretch>
              <a:fillRect/>
            </a:stretch>
          </p:blipFill>
          <p:spPr bwMode="auto">
            <a:xfrm>
              <a:off x="3349593" y="639839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0" name="Picture 745"/>
            <p:cNvPicPr>
              <a:picLocks noChangeAspect="1" noChangeArrowheads="1"/>
            </p:cNvPicPr>
            <p:nvPr/>
          </p:nvPicPr>
          <p:blipFill>
            <a:blip r:embed="rId35" cstate="email"/>
            <a:srcRect/>
            <a:stretch>
              <a:fillRect/>
            </a:stretch>
          </p:blipFill>
          <p:spPr bwMode="auto">
            <a:xfrm>
              <a:off x="3330391" y="637919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1" name="Picture 746"/>
            <p:cNvPicPr>
              <a:picLocks noChangeAspect="1" noChangeArrowheads="1"/>
            </p:cNvPicPr>
            <p:nvPr/>
          </p:nvPicPr>
          <p:blipFill>
            <a:blip r:embed="rId36" cstate="email"/>
            <a:srcRect/>
            <a:stretch>
              <a:fillRect/>
            </a:stretch>
          </p:blipFill>
          <p:spPr bwMode="auto">
            <a:xfrm>
              <a:off x="3311190" y="637919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2" name="Picture 747"/>
            <p:cNvPicPr>
              <a:picLocks noChangeAspect="1" noChangeArrowheads="1"/>
            </p:cNvPicPr>
            <p:nvPr/>
          </p:nvPicPr>
          <p:blipFill>
            <a:blip r:embed="rId37"/>
            <a:srcRect/>
            <a:stretch>
              <a:fillRect/>
            </a:stretch>
          </p:blipFill>
          <p:spPr bwMode="auto">
            <a:xfrm>
              <a:off x="3313323" y="6404796"/>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3" name="Picture 748"/>
            <p:cNvPicPr>
              <a:picLocks noChangeAspect="1" noChangeArrowheads="1"/>
            </p:cNvPicPr>
            <p:nvPr/>
          </p:nvPicPr>
          <p:blipFill>
            <a:blip r:embed="rId38" cstate="email"/>
            <a:srcRect/>
            <a:stretch>
              <a:fillRect/>
            </a:stretch>
          </p:blipFill>
          <p:spPr bwMode="auto">
            <a:xfrm>
              <a:off x="3321857" y="640906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4" name="Picture 749"/>
            <p:cNvPicPr>
              <a:picLocks noChangeAspect="1" noChangeArrowheads="1"/>
            </p:cNvPicPr>
            <p:nvPr/>
          </p:nvPicPr>
          <p:blipFill>
            <a:blip r:embed="rId39" cstate="email"/>
            <a:srcRect/>
            <a:stretch>
              <a:fillRect/>
            </a:stretch>
          </p:blipFill>
          <p:spPr bwMode="auto">
            <a:xfrm>
              <a:off x="3368794" y="6417597"/>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5" name="Picture 750"/>
            <p:cNvPicPr>
              <a:picLocks noChangeAspect="1" noChangeArrowheads="1"/>
            </p:cNvPicPr>
            <p:nvPr/>
          </p:nvPicPr>
          <p:blipFill>
            <a:blip r:embed="rId40"/>
            <a:srcRect/>
            <a:stretch>
              <a:fillRect/>
            </a:stretch>
          </p:blipFill>
          <p:spPr bwMode="auto">
            <a:xfrm>
              <a:off x="3390129" y="641546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6" name="Picture 751"/>
            <p:cNvPicPr>
              <a:picLocks noChangeAspect="1" noChangeArrowheads="1"/>
            </p:cNvPicPr>
            <p:nvPr/>
          </p:nvPicPr>
          <p:blipFill>
            <a:blip r:embed="rId41" cstate="email"/>
            <a:srcRect/>
            <a:stretch>
              <a:fillRect/>
            </a:stretch>
          </p:blipFill>
          <p:spPr bwMode="auto">
            <a:xfrm>
              <a:off x="3379462" y="6417597"/>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7" name="Picture 752"/>
            <p:cNvPicPr>
              <a:picLocks noChangeAspect="1" noChangeArrowheads="1"/>
            </p:cNvPicPr>
            <p:nvPr/>
          </p:nvPicPr>
          <p:blipFill>
            <a:blip r:embed="rId42"/>
            <a:srcRect/>
            <a:stretch>
              <a:fillRect/>
            </a:stretch>
          </p:blipFill>
          <p:spPr bwMode="auto">
            <a:xfrm>
              <a:off x="3377328" y="638772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8" name="Picture 753"/>
            <p:cNvPicPr>
              <a:picLocks noChangeAspect="1" noChangeArrowheads="1"/>
            </p:cNvPicPr>
            <p:nvPr/>
          </p:nvPicPr>
          <p:blipFill>
            <a:blip r:embed="rId43" cstate="email"/>
            <a:srcRect/>
            <a:stretch>
              <a:fillRect/>
            </a:stretch>
          </p:blipFill>
          <p:spPr bwMode="auto">
            <a:xfrm>
              <a:off x="3379462" y="6398395"/>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19" name="Picture 754"/>
            <p:cNvPicPr>
              <a:picLocks noChangeAspect="1" noChangeArrowheads="1"/>
            </p:cNvPicPr>
            <p:nvPr/>
          </p:nvPicPr>
          <p:blipFill>
            <a:blip r:embed="rId44" cstate="email"/>
            <a:srcRect/>
            <a:stretch>
              <a:fillRect/>
            </a:stretch>
          </p:blipFill>
          <p:spPr bwMode="auto">
            <a:xfrm>
              <a:off x="3360260" y="6447466"/>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0" name="Picture 755"/>
            <p:cNvPicPr>
              <a:picLocks noChangeAspect="1" noChangeArrowheads="1"/>
            </p:cNvPicPr>
            <p:nvPr/>
          </p:nvPicPr>
          <p:blipFill>
            <a:blip r:embed="rId45" cstate="email"/>
            <a:srcRect/>
            <a:stretch>
              <a:fillRect/>
            </a:stretch>
          </p:blipFill>
          <p:spPr bwMode="auto">
            <a:xfrm>
              <a:off x="3349593" y="6436798"/>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1" name="Picture 756"/>
            <p:cNvPicPr>
              <a:picLocks noChangeAspect="1" noChangeArrowheads="1"/>
            </p:cNvPicPr>
            <p:nvPr/>
          </p:nvPicPr>
          <p:blipFill>
            <a:blip r:embed="rId46" cstate="email"/>
            <a:srcRect/>
            <a:stretch>
              <a:fillRect/>
            </a:stretch>
          </p:blipFill>
          <p:spPr bwMode="auto">
            <a:xfrm>
              <a:off x="3368794" y="650507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2" name="Picture 757"/>
            <p:cNvPicPr>
              <a:picLocks noChangeAspect="1" noChangeArrowheads="1"/>
            </p:cNvPicPr>
            <p:nvPr/>
          </p:nvPicPr>
          <p:blipFill>
            <a:blip r:embed="rId47" cstate="email"/>
            <a:srcRect/>
            <a:stretch>
              <a:fillRect/>
            </a:stretch>
          </p:blipFill>
          <p:spPr bwMode="auto">
            <a:xfrm>
              <a:off x="3456269" y="662241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3" name="Picture 758"/>
            <p:cNvPicPr>
              <a:picLocks noChangeAspect="1" noChangeArrowheads="1"/>
            </p:cNvPicPr>
            <p:nvPr/>
          </p:nvPicPr>
          <p:blipFill>
            <a:blip r:embed="rId48" cstate="email"/>
            <a:srcRect/>
            <a:stretch>
              <a:fillRect/>
            </a:stretch>
          </p:blipFill>
          <p:spPr bwMode="auto">
            <a:xfrm>
              <a:off x="3447735" y="661174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4" name="Picture 759"/>
            <p:cNvPicPr>
              <a:picLocks noChangeAspect="1" noChangeArrowheads="1"/>
            </p:cNvPicPr>
            <p:nvPr/>
          </p:nvPicPr>
          <p:blipFill>
            <a:blip r:embed="rId49" cstate="email"/>
            <a:srcRect/>
            <a:stretch>
              <a:fillRect/>
            </a:stretch>
          </p:blipFill>
          <p:spPr bwMode="auto">
            <a:xfrm>
              <a:off x="3428532" y="661174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5" name="Picture 760"/>
            <p:cNvPicPr>
              <a:picLocks noChangeAspect="1" noChangeArrowheads="1"/>
            </p:cNvPicPr>
            <p:nvPr/>
          </p:nvPicPr>
          <p:blipFill>
            <a:blip r:embed="rId50" cstate="email"/>
            <a:srcRect/>
            <a:stretch>
              <a:fillRect/>
            </a:stretch>
          </p:blipFill>
          <p:spPr bwMode="auto">
            <a:xfrm>
              <a:off x="3417866" y="651573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6" name="Picture 761"/>
            <p:cNvPicPr>
              <a:picLocks noChangeAspect="1" noChangeArrowheads="1"/>
            </p:cNvPicPr>
            <p:nvPr/>
          </p:nvPicPr>
          <p:blipFill>
            <a:blip r:embed="rId51" cstate="email"/>
            <a:srcRect/>
            <a:stretch>
              <a:fillRect/>
            </a:stretch>
          </p:blipFill>
          <p:spPr bwMode="auto">
            <a:xfrm>
              <a:off x="3409331" y="654347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7" name="Picture 762"/>
            <p:cNvPicPr>
              <a:picLocks noChangeAspect="1" noChangeArrowheads="1"/>
            </p:cNvPicPr>
            <p:nvPr/>
          </p:nvPicPr>
          <p:blipFill>
            <a:blip r:embed="rId52" cstate="email"/>
            <a:srcRect/>
            <a:stretch>
              <a:fillRect/>
            </a:stretch>
          </p:blipFill>
          <p:spPr bwMode="auto">
            <a:xfrm>
              <a:off x="3387996" y="6524273"/>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8" name="Picture 763"/>
            <p:cNvPicPr>
              <a:picLocks noChangeAspect="1" noChangeArrowheads="1"/>
            </p:cNvPicPr>
            <p:nvPr/>
          </p:nvPicPr>
          <p:blipFill>
            <a:blip r:embed="rId53"/>
            <a:srcRect/>
            <a:stretch>
              <a:fillRect/>
            </a:stretch>
          </p:blipFill>
          <p:spPr bwMode="auto">
            <a:xfrm>
              <a:off x="3370928" y="6520006"/>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29" name="Picture 764"/>
            <p:cNvPicPr>
              <a:picLocks noChangeAspect="1" noChangeArrowheads="1"/>
            </p:cNvPicPr>
            <p:nvPr/>
          </p:nvPicPr>
          <p:blipFill>
            <a:blip r:embed="rId54" cstate="email"/>
            <a:srcRect/>
            <a:stretch>
              <a:fillRect/>
            </a:stretch>
          </p:blipFill>
          <p:spPr bwMode="auto">
            <a:xfrm>
              <a:off x="3379462" y="652427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0" name="Picture 765"/>
            <p:cNvPicPr>
              <a:picLocks noChangeAspect="1" noChangeArrowheads="1"/>
            </p:cNvPicPr>
            <p:nvPr/>
          </p:nvPicPr>
          <p:blipFill>
            <a:blip r:embed="rId55"/>
            <a:srcRect/>
            <a:stretch>
              <a:fillRect/>
            </a:stretch>
          </p:blipFill>
          <p:spPr bwMode="auto">
            <a:xfrm>
              <a:off x="3375195" y="655200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1" name="Picture 766"/>
            <p:cNvPicPr>
              <a:picLocks noChangeAspect="1" noChangeArrowheads="1"/>
            </p:cNvPicPr>
            <p:nvPr/>
          </p:nvPicPr>
          <p:blipFill>
            <a:blip r:embed="rId56" cstate="email"/>
            <a:srcRect/>
            <a:stretch>
              <a:fillRect/>
            </a:stretch>
          </p:blipFill>
          <p:spPr bwMode="auto">
            <a:xfrm>
              <a:off x="3379462" y="655414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2" name="Picture 767"/>
            <p:cNvPicPr>
              <a:picLocks noChangeAspect="1" noChangeArrowheads="1"/>
            </p:cNvPicPr>
            <p:nvPr/>
          </p:nvPicPr>
          <p:blipFill>
            <a:blip r:embed="rId57" cstate="email"/>
            <a:srcRect/>
            <a:stretch>
              <a:fillRect/>
            </a:stretch>
          </p:blipFill>
          <p:spPr bwMode="auto">
            <a:xfrm>
              <a:off x="3428532" y="6562676"/>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3" name="Picture 768"/>
            <p:cNvPicPr>
              <a:picLocks noChangeAspect="1" noChangeArrowheads="1"/>
            </p:cNvPicPr>
            <p:nvPr/>
          </p:nvPicPr>
          <p:blipFill>
            <a:blip r:embed="rId58" cstate="email"/>
            <a:srcRect/>
            <a:stretch>
              <a:fillRect/>
            </a:stretch>
          </p:blipFill>
          <p:spPr bwMode="auto">
            <a:xfrm>
              <a:off x="3437066" y="657334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4" name="Picture 769"/>
            <p:cNvPicPr>
              <a:picLocks noChangeAspect="1" noChangeArrowheads="1"/>
            </p:cNvPicPr>
            <p:nvPr/>
          </p:nvPicPr>
          <p:blipFill>
            <a:blip r:embed="rId59"/>
            <a:srcRect/>
            <a:stretch>
              <a:fillRect/>
            </a:stretch>
          </p:blipFill>
          <p:spPr bwMode="auto">
            <a:xfrm>
              <a:off x="3441333" y="653280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5" name="Picture 770"/>
            <p:cNvPicPr>
              <a:picLocks noChangeAspect="1" noChangeArrowheads="1"/>
            </p:cNvPicPr>
            <p:nvPr/>
          </p:nvPicPr>
          <p:blipFill>
            <a:blip r:embed="rId60" cstate="email"/>
            <a:srcRect/>
            <a:stretch>
              <a:fillRect/>
            </a:stretch>
          </p:blipFill>
          <p:spPr bwMode="auto">
            <a:xfrm>
              <a:off x="3447735" y="6543474"/>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6" name="Picture 771"/>
            <p:cNvPicPr>
              <a:picLocks noChangeAspect="1" noChangeArrowheads="1"/>
            </p:cNvPicPr>
            <p:nvPr/>
          </p:nvPicPr>
          <p:blipFill>
            <a:blip r:embed="rId61" cstate="email"/>
            <a:srcRect/>
            <a:stretch>
              <a:fillRect/>
            </a:stretch>
          </p:blipFill>
          <p:spPr bwMode="auto">
            <a:xfrm>
              <a:off x="3417866" y="659254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7" name="Picture 772"/>
            <p:cNvPicPr>
              <a:picLocks noChangeAspect="1" noChangeArrowheads="1"/>
            </p:cNvPicPr>
            <p:nvPr/>
          </p:nvPicPr>
          <p:blipFill>
            <a:blip r:embed="rId62" cstate="email"/>
            <a:srcRect/>
            <a:stretch>
              <a:fillRect/>
            </a:stretch>
          </p:blipFill>
          <p:spPr bwMode="auto">
            <a:xfrm>
              <a:off x="3409331" y="658187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8" name="Picture 773"/>
            <p:cNvPicPr>
              <a:picLocks noChangeAspect="1" noChangeArrowheads="1"/>
            </p:cNvPicPr>
            <p:nvPr/>
          </p:nvPicPr>
          <p:blipFill>
            <a:blip r:embed="rId63"/>
            <a:srcRect/>
            <a:stretch>
              <a:fillRect/>
            </a:stretch>
          </p:blipFill>
          <p:spPr bwMode="auto">
            <a:xfrm>
              <a:off x="3430667" y="665014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39" name="Picture 774"/>
            <p:cNvPicPr>
              <a:picLocks noChangeAspect="1" noChangeArrowheads="1"/>
            </p:cNvPicPr>
            <p:nvPr/>
          </p:nvPicPr>
          <p:blipFill>
            <a:blip r:embed="rId64" cstate="email"/>
            <a:srcRect/>
            <a:stretch>
              <a:fillRect/>
            </a:stretch>
          </p:blipFill>
          <p:spPr bwMode="auto">
            <a:xfrm>
              <a:off x="3437066" y="665014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0" name="Picture 775"/>
            <p:cNvPicPr>
              <a:picLocks noChangeAspect="1" noChangeArrowheads="1"/>
            </p:cNvPicPr>
            <p:nvPr/>
          </p:nvPicPr>
          <p:blipFill>
            <a:blip r:embed="rId65" cstate="email"/>
            <a:srcRect/>
            <a:stretch>
              <a:fillRect/>
            </a:stretch>
          </p:blipFill>
          <p:spPr bwMode="auto">
            <a:xfrm>
              <a:off x="3543742" y="674829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1" name="Picture 776"/>
            <p:cNvPicPr>
              <a:picLocks noChangeAspect="1" noChangeArrowheads="1"/>
            </p:cNvPicPr>
            <p:nvPr/>
          </p:nvPicPr>
          <p:blipFill>
            <a:blip r:embed="rId66" cstate="email"/>
            <a:srcRect/>
            <a:stretch>
              <a:fillRect/>
            </a:stretch>
          </p:blipFill>
          <p:spPr bwMode="auto">
            <a:xfrm>
              <a:off x="3535208" y="6737624"/>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2" name="Picture 777"/>
            <p:cNvPicPr>
              <a:picLocks noChangeAspect="1" noChangeArrowheads="1"/>
            </p:cNvPicPr>
            <p:nvPr/>
          </p:nvPicPr>
          <p:blipFill>
            <a:blip r:embed="rId67" cstate="email"/>
            <a:srcRect/>
            <a:stretch>
              <a:fillRect/>
            </a:stretch>
          </p:blipFill>
          <p:spPr bwMode="auto">
            <a:xfrm>
              <a:off x="3505339" y="673762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3" name="Picture 778"/>
            <p:cNvPicPr>
              <a:picLocks noChangeAspect="1" noChangeArrowheads="1"/>
            </p:cNvPicPr>
            <p:nvPr/>
          </p:nvPicPr>
          <p:blipFill>
            <a:blip r:embed="rId68" cstate="email"/>
            <a:srcRect/>
            <a:stretch>
              <a:fillRect/>
            </a:stretch>
          </p:blipFill>
          <p:spPr bwMode="auto">
            <a:xfrm>
              <a:off x="3486138" y="6650149"/>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4" name="Picture 779"/>
            <p:cNvPicPr>
              <a:picLocks noChangeAspect="1" noChangeArrowheads="1"/>
            </p:cNvPicPr>
            <p:nvPr/>
          </p:nvPicPr>
          <p:blipFill>
            <a:blip r:embed="rId69" cstate="email"/>
            <a:srcRect/>
            <a:stretch>
              <a:fillRect/>
            </a:stretch>
          </p:blipFill>
          <p:spPr bwMode="auto">
            <a:xfrm>
              <a:off x="3486138" y="6680018"/>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5" name="Picture 780"/>
            <p:cNvPicPr>
              <a:picLocks noChangeAspect="1" noChangeArrowheads="1"/>
            </p:cNvPicPr>
            <p:nvPr/>
          </p:nvPicPr>
          <p:blipFill>
            <a:blip r:embed="rId70" cstate="email"/>
            <a:srcRect/>
            <a:stretch>
              <a:fillRect/>
            </a:stretch>
          </p:blipFill>
          <p:spPr bwMode="auto">
            <a:xfrm>
              <a:off x="3466936" y="666081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6" name="Picture 781"/>
            <p:cNvPicPr>
              <a:picLocks noChangeAspect="1" noChangeArrowheads="1"/>
            </p:cNvPicPr>
            <p:nvPr/>
          </p:nvPicPr>
          <p:blipFill>
            <a:blip r:embed="rId71" cstate="email"/>
            <a:srcRect/>
            <a:stretch>
              <a:fillRect/>
            </a:stretch>
          </p:blipFill>
          <p:spPr bwMode="auto">
            <a:xfrm>
              <a:off x="3447735" y="6660817"/>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7" name="Picture 782"/>
            <p:cNvPicPr>
              <a:picLocks noChangeAspect="1" noChangeArrowheads="1"/>
            </p:cNvPicPr>
            <p:nvPr/>
          </p:nvPicPr>
          <p:blipFill>
            <a:blip r:embed="rId72" cstate="email"/>
            <a:srcRect/>
            <a:stretch>
              <a:fillRect/>
            </a:stretch>
          </p:blipFill>
          <p:spPr bwMode="auto">
            <a:xfrm>
              <a:off x="3505339" y="6688552"/>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8" name="Picture 783"/>
            <p:cNvPicPr>
              <a:picLocks noChangeAspect="1" noChangeArrowheads="1"/>
            </p:cNvPicPr>
            <p:nvPr/>
          </p:nvPicPr>
          <p:blipFill>
            <a:blip r:embed="rId73" cstate="email"/>
            <a:srcRect/>
            <a:stretch>
              <a:fillRect/>
            </a:stretch>
          </p:blipFill>
          <p:spPr bwMode="auto">
            <a:xfrm>
              <a:off x="3524541" y="669922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49" name="Picture 784"/>
            <p:cNvPicPr>
              <a:picLocks noChangeAspect="1" noChangeArrowheads="1"/>
            </p:cNvPicPr>
            <p:nvPr/>
          </p:nvPicPr>
          <p:blipFill>
            <a:blip r:embed="rId74"/>
            <a:srcRect/>
            <a:stretch>
              <a:fillRect/>
            </a:stretch>
          </p:blipFill>
          <p:spPr bwMode="auto">
            <a:xfrm>
              <a:off x="3516007" y="6660817"/>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0" name="Picture 785"/>
            <p:cNvPicPr>
              <a:picLocks noChangeAspect="1" noChangeArrowheads="1"/>
            </p:cNvPicPr>
            <p:nvPr/>
          </p:nvPicPr>
          <p:blipFill>
            <a:blip r:embed="rId75" cstate="email"/>
            <a:srcRect/>
            <a:stretch>
              <a:fillRect/>
            </a:stretch>
          </p:blipFill>
          <p:spPr bwMode="auto">
            <a:xfrm>
              <a:off x="3516007" y="666935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1" name="Picture 786"/>
            <p:cNvPicPr>
              <a:picLocks noChangeAspect="1" noChangeArrowheads="1"/>
            </p:cNvPicPr>
            <p:nvPr/>
          </p:nvPicPr>
          <p:blipFill>
            <a:blip r:embed="rId76" cstate="email"/>
            <a:srcRect/>
            <a:stretch>
              <a:fillRect/>
            </a:stretch>
          </p:blipFill>
          <p:spPr bwMode="auto">
            <a:xfrm>
              <a:off x="3505339" y="6729090"/>
              <a:ext cx="29869"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2" name="Picture 787"/>
            <p:cNvPicPr>
              <a:picLocks noChangeAspect="1" noChangeArrowheads="1"/>
            </p:cNvPicPr>
            <p:nvPr/>
          </p:nvPicPr>
          <p:blipFill>
            <a:blip r:embed="rId77"/>
            <a:srcRect/>
            <a:stretch>
              <a:fillRect/>
            </a:stretch>
          </p:blipFill>
          <p:spPr bwMode="auto">
            <a:xfrm>
              <a:off x="4262735" y="5457518"/>
              <a:ext cx="136545" cy="1256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3" name="Picture 788"/>
            <p:cNvPicPr>
              <a:picLocks noChangeAspect="1" noChangeArrowheads="1"/>
            </p:cNvPicPr>
            <p:nvPr/>
          </p:nvPicPr>
          <p:blipFill>
            <a:blip r:embed="rId10" cstate="email"/>
            <a:srcRect/>
            <a:stretch>
              <a:fillRect/>
            </a:stretch>
          </p:blipFill>
          <p:spPr bwMode="auto">
            <a:xfrm>
              <a:off x="4309672" y="5662335"/>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4" name="Picture 789"/>
            <p:cNvPicPr>
              <a:picLocks noChangeAspect="1" noChangeArrowheads="1"/>
            </p:cNvPicPr>
            <p:nvPr/>
          </p:nvPicPr>
          <p:blipFill>
            <a:blip r:embed="rId7" cstate="email"/>
            <a:srcRect/>
            <a:stretch>
              <a:fillRect/>
            </a:stretch>
          </p:blipFill>
          <p:spPr bwMode="auto">
            <a:xfrm>
              <a:off x="4309672" y="564313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5" name="Picture 790"/>
            <p:cNvPicPr>
              <a:picLocks noChangeAspect="1" noChangeArrowheads="1"/>
            </p:cNvPicPr>
            <p:nvPr/>
          </p:nvPicPr>
          <p:blipFill>
            <a:blip r:embed="rId7" cstate="email"/>
            <a:srcRect/>
            <a:stretch>
              <a:fillRect/>
            </a:stretch>
          </p:blipFill>
          <p:spPr bwMode="auto">
            <a:xfrm>
              <a:off x="4328873" y="563246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6" name="Picture 791"/>
            <p:cNvPicPr>
              <a:picLocks noChangeAspect="1" noChangeArrowheads="1"/>
            </p:cNvPicPr>
            <p:nvPr/>
          </p:nvPicPr>
          <p:blipFill>
            <a:blip r:embed="rId7" cstate="email"/>
            <a:srcRect/>
            <a:stretch>
              <a:fillRect/>
            </a:stretch>
          </p:blipFill>
          <p:spPr bwMode="auto">
            <a:xfrm>
              <a:off x="4309672" y="550658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7" name="Picture 792"/>
            <p:cNvPicPr>
              <a:picLocks noChangeAspect="1" noChangeArrowheads="1"/>
            </p:cNvPicPr>
            <p:nvPr/>
          </p:nvPicPr>
          <p:blipFill>
            <a:blip r:embed="rId7" cstate="email"/>
            <a:srcRect/>
            <a:stretch>
              <a:fillRect/>
            </a:stretch>
          </p:blipFill>
          <p:spPr bwMode="auto">
            <a:xfrm>
              <a:off x="4328873" y="553645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8" name="Picture 793"/>
            <p:cNvPicPr>
              <a:picLocks noChangeAspect="1" noChangeArrowheads="1"/>
            </p:cNvPicPr>
            <p:nvPr/>
          </p:nvPicPr>
          <p:blipFill>
            <a:blip r:embed="rId7" cstate="email"/>
            <a:srcRect/>
            <a:stretch>
              <a:fillRect/>
            </a:stretch>
          </p:blipFill>
          <p:spPr bwMode="auto">
            <a:xfrm>
              <a:off x="4328873" y="550658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9" name="Picture 794"/>
            <p:cNvPicPr>
              <a:picLocks noChangeAspect="1" noChangeArrowheads="1"/>
            </p:cNvPicPr>
            <p:nvPr/>
          </p:nvPicPr>
          <p:blipFill>
            <a:blip r:embed="rId12" cstate="email"/>
            <a:srcRect/>
            <a:stretch>
              <a:fillRect/>
            </a:stretch>
          </p:blipFill>
          <p:spPr bwMode="auto">
            <a:xfrm>
              <a:off x="4309672" y="557486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0" name="Picture 795"/>
            <p:cNvPicPr>
              <a:picLocks noChangeAspect="1" noChangeArrowheads="1"/>
            </p:cNvPicPr>
            <p:nvPr/>
          </p:nvPicPr>
          <p:blipFill>
            <a:blip r:embed="rId78"/>
            <a:srcRect/>
            <a:stretch>
              <a:fillRect/>
            </a:stretch>
          </p:blipFill>
          <p:spPr bwMode="auto">
            <a:xfrm>
              <a:off x="4296871" y="5591929"/>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1" name="Picture 796"/>
            <p:cNvPicPr>
              <a:picLocks noChangeAspect="1" noChangeArrowheads="1"/>
            </p:cNvPicPr>
            <p:nvPr/>
          </p:nvPicPr>
          <p:blipFill>
            <a:blip r:embed="rId7" cstate="email"/>
            <a:srcRect/>
            <a:stretch>
              <a:fillRect/>
            </a:stretch>
          </p:blipFill>
          <p:spPr bwMode="auto">
            <a:xfrm>
              <a:off x="4309672" y="559406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2" name="Picture 797"/>
            <p:cNvPicPr>
              <a:picLocks noChangeAspect="1" noChangeArrowheads="1"/>
            </p:cNvPicPr>
            <p:nvPr/>
          </p:nvPicPr>
          <p:blipFill>
            <a:blip r:embed="rId9" cstate="email"/>
            <a:srcRect/>
            <a:stretch>
              <a:fillRect/>
            </a:stretch>
          </p:blipFill>
          <p:spPr bwMode="auto">
            <a:xfrm>
              <a:off x="4339542" y="5613264"/>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3" name="Picture 798"/>
            <p:cNvPicPr>
              <a:picLocks noChangeAspect="1" noChangeArrowheads="1"/>
            </p:cNvPicPr>
            <p:nvPr/>
          </p:nvPicPr>
          <p:blipFill>
            <a:blip r:embed="rId10" cstate="email"/>
            <a:srcRect/>
            <a:stretch>
              <a:fillRect/>
            </a:stretch>
          </p:blipFill>
          <p:spPr bwMode="auto">
            <a:xfrm>
              <a:off x="4339542" y="5583395"/>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4" name="Picture 799"/>
            <p:cNvPicPr>
              <a:picLocks noChangeAspect="1" noChangeArrowheads="1"/>
            </p:cNvPicPr>
            <p:nvPr/>
          </p:nvPicPr>
          <p:blipFill>
            <a:blip r:embed="rId12" cstate="email"/>
            <a:srcRect/>
            <a:stretch>
              <a:fillRect/>
            </a:stretch>
          </p:blipFill>
          <p:spPr bwMode="auto">
            <a:xfrm>
              <a:off x="4328873" y="569007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5" name="Picture 800"/>
            <p:cNvPicPr>
              <a:picLocks noChangeAspect="1" noChangeArrowheads="1"/>
            </p:cNvPicPr>
            <p:nvPr/>
          </p:nvPicPr>
          <p:blipFill>
            <a:blip r:embed="rId79" cstate="email"/>
            <a:srcRect/>
            <a:stretch>
              <a:fillRect/>
            </a:stretch>
          </p:blipFill>
          <p:spPr bwMode="auto">
            <a:xfrm>
              <a:off x="4309672" y="5884220"/>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6" name="Picture 801"/>
            <p:cNvPicPr>
              <a:picLocks noChangeAspect="1" noChangeArrowheads="1"/>
            </p:cNvPicPr>
            <p:nvPr/>
          </p:nvPicPr>
          <p:blipFill>
            <a:blip r:embed="rId80" cstate="email"/>
            <a:srcRect/>
            <a:stretch>
              <a:fillRect/>
            </a:stretch>
          </p:blipFill>
          <p:spPr bwMode="auto">
            <a:xfrm>
              <a:off x="4309672" y="586501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7" name="Picture 802"/>
            <p:cNvPicPr>
              <a:picLocks noChangeAspect="1" noChangeArrowheads="1"/>
            </p:cNvPicPr>
            <p:nvPr/>
          </p:nvPicPr>
          <p:blipFill>
            <a:blip r:embed="rId81" cstate="email"/>
            <a:srcRect/>
            <a:stretch>
              <a:fillRect/>
            </a:stretch>
          </p:blipFill>
          <p:spPr bwMode="auto">
            <a:xfrm>
              <a:off x="4328873" y="585648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8" name="Picture 803"/>
            <p:cNvPicPr>
              <a:picLocks noChangeAspect="1" noChangeArrowheads="1"/>
            </p:cNvPicPr>
            <p:nvPr/>
          </p:nvPicPr>
          <p:blipFill>
            <a:blip r:embed="rId82" cstate="email"/>
            <a:srcRect/>
            <a:stretch>
              <a:fillRect/>
            </a:stretch>
          </p:blipFill>
          <p:spPr bwMode="auto">
            <a:xfrm>
              <a:off x="4309672" y="573914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9" name="Picture 804"/>
            <p:cNvPicPr>
              <a:picLocks noChangeAspect="1" noChangeArrowheads="1"/>
            </p:cNvPicPr>
            <p:nvPr/>
          </p:nvPicPr>
          <p:blipFill>
            <a:blip r:embed="rId83" cstate="email"/>
            <a:srcRect/>
            <a:stretch>
              <a:fillRect/>
            </a:stretch>
          </p:blipFill>
          <p:spPr bwMode="auto">
            <a:xfrm>
              <a:off x="4320339" y="5769011"/>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0" name="Picture 805"/>
            <p:cNvPicPr>
              <a:picLocks noChangeAspect="1" noChangeArrowheads="1"/>
            </p:cNvPicPr>
            <p:nvPr/>
          </p:nvPicPr>
          <p:blipFill>
            <a:blip r:embed="rId19" cstate="email"/>
            <a:srcRect/>
            <a:stretch>
              <a:fillRect/>
            </a:stretch>
          </p:blipFill>
          <p:spPr bwMode="auto">
            <a:xfrm>
              <a:off x="4328873" y="572847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1" name="Picture 806"/>
            <p:cNvPicPr>
              <a:picLocks noChangeAspect="1" noChangeArrowheads="1"/>
            </p:cNvPicPr>
            <p:nvPr/>
          </p:nvPicPr>
          <p:blipFill>
            <a:blip r:embed="rId7" cstate="email"/>
            <a:srcRect/>
            <a:stretch>
              <a:fillRect/>
            </a:stretch>
          </p:blipFill>
          <p:spPr bwMode="auto">
            <a:xfrm>
              <a:off x="4339542" y="571993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2" name="Picture 807"/>
            <p:cNvPicPr>
              <a:picLocks noChangeAspect="1" noChangeArrowheads="1"/>
            </p:cNvPicPr>
            <p:nvPr/>
          </p:nvPicPr>
          <p:blipFill>
            <a:blip r:embed="rId84"/>
            <a:srcRect/>
            <a:stretch>
              <a:fillRect/>
            </a:stretch>
          </p:blipFill>
          <p:spPr bwMode="auto">
            <a:xfrm>
              <a:off x="4345941" y="5747675"/>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3" name="Picture 809"/>
            <p:cNvPicPr>
              <a:picLocks noChangeAspect="1" noChangeArrowheads="1"/>
            </p:cNvPicPr>
            <p:nvPr/>
          </p:nvPicPr>
          <p:blipFill>
            <a:blip r:embed="rId85" cstate="email"/>
            <a:srcRect/>
            <a:stretch>
              <a:fillRect/>
            </a:stretch>
          </p:blipFill>
          <p:spPr bwMode="auto">
            <a:xfrm>
              <a:off x="4348076" y="5758342"/>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4" name="Picture 810"/>
            <p:cNvPicPr>
              <a:picLocks noChangeAspect="1" noChangeArrowheads="1"/>
            </p:cNvPicPr>
            <p:nvPr/>
          </p:nvPicPr>
          <p:blipFill>
            <a:blip r:embed="rId86" cstate="email"/>
            <a:srcRect/>
            <a:stretch>
              <a:fillRect/>
            </a:stretch>
          </p:blipFill>
          <p:spPr bwMode="auto">
            <a:xfrm>
              <a:off x="4309672" y="5796745"/>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5" name="Picture 811"/>
            <p:cNvPicPr>
              <a:picLocks noChangeAspect="1" noChangeArrowheads="1"/>
            </p:cNvPicPr>
            <p:nvPr/>
          </p:nvPicPr>
          <p:blipFill>
            <a:blip r:embed="rId87"/>
            <a:srcRect/>
            <a:stretch>
              <a:fillRect/>
            </a:stretch>
          </p:blipFill>
          <p:spPr bwMode="auto">
            <a:xfrm>
              <a:off x="4296871" y="581594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6" name="Picture 812"/>
            <p:cNvPicPr>
              <a:picLocks noChangeAspect="1" noChangeArrowheads="1"/>
            </p:cNvPicPr>
            <p:nvPr/>
          </p:nvPicPr>
          <p:blipFill>
            <a:blip r:embed="rId88" cstate="email"/>
            <a:srcRect/>
            <a:stretch>
              <a:fillRect/>
            </a:stretch>
          </p:blipFill>
          <p:spPr bwMode="auto">
            <a:xfrm>
              <a:off x="4301138" y="5815948"/>
              <a:ext cx="469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7" name="Picture 813"/>
            <p:cNvPicPr>
              <a:picLocks noChangeAspect="1" noChangeArrowheads="1"/>
            </p:cNvPicPr>
            <p:nvPr/>
          </p:nvPicPr>
          <p:blipFill>
            <a:blip r:embed="rId89"/>
            <a:srcRect/>
            <a:stretch>
              <a:fillRect/>
            </a:stretch>
          </p:blipFill>
          <p:spPr bwMode="auto">
            <a:xfrm>
              <a:off x="4294737" y="5771143"/>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8" name="Picture 814"/>
            <p:cNvPicPr>
              <a:picLocks noChangeAspect="1" noChangeArrowheads="1"/>
            </p:cNvPicPr>
            <p:nvPr/>
          </p:nvPicPr>
          <p:blipFill>
            <a:blip r:embed="rId90" cstate="email"/>
            <a:srcRect/>
            <a:stretch>
              <a:fillRect/>
            </a:stretch>
          </p:blipFill>
          <p:spPr bwMode="auto">
            <a:xfrm>
              <a:off x="4301138" y="5777545"/>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79" name="Picture 815"/>
            <p:cNvPicPr>
              <a:picLocks noChangeAspect="1" noChangeArrowheads="1"/>
            </p:cNvPicPr>
            <p:nvPr/>
          </p:nvPicPr>
          <p:blipFill>
            <a:blip r:embed="rId91" cstate="email"/>
            <a:srcRect/>
            <a:stretch>
              <a:fillRect/>
            </a:stretch>
          </p:blipFill>
          <p:spPr bwMode="auto">
            <a:xfrm>
              <a:off x="4328873" y="5835149"/>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0" name="Picture 816"/>
            <p:cNvPicPr>
              <a:picLocks noChangeAspect="1" noChangeArrowheads="1"/>
            </p:cNvPicPr>
            <p:nvPr/>
          </p:nvPicPr>
          <p:blipFill>
            <a:blip r:embed="rId92" cstate="email"/>
            <a:srcRect/>
            <a:stretch>
              <a:fillRect/>
            </a:stretch>
          </p:blipFill>
          <p:spPr bwMode="auto">
            <a:xfrm>
              <a:off x="4339542" y="5807414"/>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1" name="Picture 817"/>
            <p:cNvPicPr>
              <a:picLocks noChangeAspect="1" noChangeArrowheads="1"/>
            </p:cNvPicPr>
            <p:nvPr/>
          </p:nvPicPr>
          <p:blipFill>
            <a:blip r:embed="rId93" cstate="email"/>
            <a:srcRect/>
            <a:stretch>
              <a:fillRect/>
            </a:stretch>
          </p:blipFill>
          <p:spPr bwMode="auto">
            <a:xfrm>
              <a:off x="4328873" y="591408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2" name="Picture 818"/>
            <p:cNvPicPr>
              <a:picLocks noChangeAspect="1" noChangeArrowheads="1"/>
            </p:cNvPicPr>
            <p:nvPr/>
          </p:nvPicPr>
          <p:blipFill>
            <a:blip r:embed="rId94" cstate="email"/>
            <a:srcRect/>
            <a:stretch>
              <a:fillRect/>
            </a:stretch>
          </p:blipFill>
          <p:spPr bwMode="auto">
            <a:xfrm>
              <a:off x="4320339" y="609757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3" name="Picture 819"/>
            <p:cNvPicPr>
              <a:picLocks noChangeAspect="1" noChangeArrowheads="1"/>
            </p:cNvPicPr>
            <p:nvPr/>
          </p:nvPicPr>
          <p:blipFill>
            <a:blip r:embed="rId95" cstate="email"/>
            <a:srcRect/>
            <a:stretch>
              <a:fillRect/>
            </a:stretch>
          </p:blipFill>
          <p:spPr bwMode="auto">
            <a:xfrm>
              <a:off x="4320339" y="606983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4" name="Picture 820"/>
            <p:cNvPicPr>
              <a:picLocks noChangeAspect="1" noChangeArrowheads="1"/>
            </p:cNvPicPr>
            <p:nvPr/>
          </p:nvPicPr>
          <p:blipFill>
            <a:blip r:embed="rId96" cstate="email"/>
            <a:srcRect/>
            <a:stretch>
              <a:fillRect/>
            </a:stretch>
          </p:blipFill>
          <p:spPr bwMode="auto">
            <a:xfrm>
              <a:off x="4339542" y="605916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5" name="Picture 821"/>
            <p:cNvPicPr>
              <a:picLocks noChangeAspect="1" noChangeArrowheads="1"/>
            </p:cNvPicPr>
            <p:nvPr/>
          </p:nvPicPr>
          <p:blipFill>
            <a:blip r:embed="rId97" cstate="email"/>
            <a:srcRect/>
            <a:stretch>
              <a:fillRect/>
            </a:stretch>
          </p:blipFill>
          <p:spPr bwMode="auto">
            <a:xfrm>
              <a:off x="4309672" y="5941824"/>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6" name="Picture 822"/>
            <p:cNvPicPr>
              <a:picLocks noChangeAspect="1" noChangeArrowheads="1"/>
            </p:cNvPicPr>
            <p:nvPr/>
          </p:nvPicPr>
          <p:blipFill>
            <a:blip r:embed="rId98" cstate="email"/>
            <a:srcRect/>
            <a:stretch>
              <a:fillRect/>
            </a:stretch>
          </p:blipFill>
          <p:spPr bwMode="auto">
            <a:xfrm>
              <a:off x="4328873" y="597169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7" name="Picture 823"/>
            <p:cNvPicPr>
              <a:picLocks noChangeAspect="1" noChangeArrowheads="1"/>
            </p:cNvPicPr>
            <p:nvPr/>
          </p:nvPicPr>
          <p:blipFill>
            <a:blip r:embed="rId99" cstate="email"/>
            <a:srcRect/>
            <a:stretch>
              <a:fillRect/>
            </a:stretch>
          </p:blipFill>
          <p:spPr bwMode="auto">
            <a:xfrm>
              <a:off x="4328873" y="5941824"/>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8" name="Picture 824"/>
            <p:cNvPicPr>
              <a:picLocks noChangeAspect="1" noChangeArrowheads="1"/>
            </p:cNvPicPr>
            <p:nvPr/>
          </p:nvPicPr>
          <p:blipFill>
            <a:blip r:embed="rId100" cstate="email"/>
            <a:srcRect/>
            <a:stretch>
              <a:fillRect/>
            </a:stretch>
          </p:blipFill>
          <p:spPr bwMode="auto">
            <a:xfrm>
              <a:off x="4339542" y="592262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89" name="Picture 825"/>
            <p:cNvPicPr>
              <a:picLocks noChangeAspect="1" noChangeArrowheads="1"/>
            </p:cNvPicPr>
            <p:nvPr/>
          </p:nvPicPr>
          <p:blipFill>
            <a:blip r:embed="rId101"/>
            <a:srcRect/>
            <a:stretch>
              <a:fillRect/>
            </a:stretch>
          </p:blipFill>
          <p:spPr bwMode="auto">
            <a:xfrm>
              <a:off x="4348076" y="5950358"/>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0" name="Picture 826"/>
            <p:cNvPicPr>
              <a:picLocks noChangeAspect="1" noChangeArrowheads="1"/>
            </p:cNvPicPr>
            <p:nvPr/>
          </p:nvPicPr>
          <p:blipFill>
            <a:blip r:embed="rId102" cstate="email"/>
            <a:srcRect/>
            <a:stretch>
              <a:fillRect/>
            </a:stretch>
          </p:blipFill>
          <p:spPr bwMode="auto">
            <a:xfrm>
              <a:off x="4348076" y="5963159"/>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1" name="Picture 827"/>
            <p:cNvPicPr>
              <a:picLocks noChangeAspect="1" noChangeArrowheads="1"/>
            </p:cNvPicPr>
            <p:nvPr/>
          </p:nvPicPr>
          <p:blipFill>
            <a:blip r:embed="rId103" cstate="email"/>
            <a:srcRect/>
            <a:stretch>
              <a:fillRect/>
            </a:stretch>
          </p:blipFill>
          <p:spPr bwMode="auto">
            <a:xfrm>
              <a:off x="4320339" y="601009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2" name="Picture 828"/>
            <p:cNvPicPr>
              <a:picLocks noChangeAspect="1" noChangeArrowheads="1"/>
            </p:cNvPicPr>
            <p:nvPr/>
          </p:nvPicPr>
          <p:blipFill>
            <a:blip r:embed="rId104"/>
            <a:srcRect/>
            <a:stretch>
              <a:fillRect/>
            </a:stretch>
          </p:blipFill>
          <p:spPr bwMode="auto">
            <a:xfrm>
              <a:off x="4301138" y="6022897"/>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3" name="Picture 829"/>
            <p:cNvPicPr>
              <a:picLocks noChangeAspect="1" noChangeArrowheads="1"/>
            </p:cNvPicPr>
            <p:nvPr/>
          </p:nvPicPr>
          <p:blipFill>
            <a:blip r:embed="rId105" cstate="email"/>
            <a:srcRect/>
            <a:stretch>
              <a:fillRect/>
            </a:stretch>
          </p:blipFill>
          <p:spPr bwMode="auto">
            <a:xfrm>
              <a:off x="4309672" y="6029299"/>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4" name="Picture 830"/>
            <p:cNvPicPr>
              <a:picLocks noChangeAspect="1" noChangeArrowheads="1"/>
            </p:cNvPicPr>
            <p:nvPr/>
          </p:nvPicPr>
          <p:blipFill>
            <a:blip r:embed="rId106"/>
            <a:srcRect/>
            <a:stretch>
              <a:fillRect/>
            </a:stretch>
          </p:blipFill>
          <p:spPr bwMode="auto">
            <a:xfrm>
              <a:off x="4296871" y="598236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5" name="Picture 831"/>
            <p:cNvPicPr>
              <a:picLocks noChangeAspect="1" noChangeArrowheads="1"/>
            </p:cNvPicPr>
            <p:nvPr/>
          </p:nvPicPr>
          <p:blipFill>
            <a:blip r:embed="rId107" cstate="email"/>
            <a:srcRect/>
            <a:stretch>
              <a:fillRect/>
            </a:stretch>
          </p:blipFill>
          <p:spPr bwMode="auto">
            <a:xfrm>
              <a:off x="4309672" y="5990895"/>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6" name="Picture 832"/>
            <p:cNvPicPr>
              <a:picLocks noChangeAspect="1" noChangeArrowheads="1"/>
            </p:cNvPicPr>
            <p:nvPr/>
          </p:nvPicPr>
          <p:blipFill>
            <a:blip r:embed="rId108" cstate="email"/>
            <a:srcRect/>
            <a:stretch>
              <a:fillRect/>
            </a:stretch>
          </p:blipFill>
          <p:spPr bwMode="auto">
            <a:xfrm>
              <a:off x="4339542" y="603996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7" name="Picture 833"/>
            <p:cNvPicPr>
              <a:picLocks noChangeAspect="1" noChangeArrowheads="1"/>
            </p:cNvPicPr>
            <p:nvPr/>
          </p:nvPicPr>
          <p:blipFill>
            <a:blip r:embed="rId109" cstate="email"/>
            <a:srcRect/>
            <a:stretch>
              <a:fillRect/>
            </a:stretch>
          </p:blipFill>
          <p:spPr bwMode="auto">
            <a:xfrm>
              <a:off x="4348076" y="6010096"/>
              <a:ext cx="29869"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8" name="Picture 834"/>
            <p:cNvPicPr>
              <a:picLocks noChangeAspect="1" noChangeArrowheads="1"/>
            </p:cNvPicPr>
            <p:nvPr/>
          </p:nvPicPr>
          <p:blipFill>
            <a:blip r:embed="rId110" cstate="email"/>
            <a:srcRect/>
            <a:stretch>
              <a:fillRect/>
            </a:stretch>
          </p:blipFill>
          <p:spPr bwMode="auto">
            <a:xfrm>
              <a:off x="4339542" y="6116772"/>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99" name="Picture 835"/>
            <p:cNvPicPr>
              <a:picLocks noChangeAspect="1" noChangeArrowheads="1"/>
            </p:cNvPicPr>
            <p:nvPr/>
          </p:nvPicPr>
          <p:blipFill>
            <a:blip r:embed="rId111" cstate="email"/>
            <a:srcRect/>
            <a:stretch>
              <a:fillRect/>
            </a:stretch>
          </p:blipFill>
          <p:spPr bwMode="auto">
            <a:xfrm>
              <a:off x="4328873" y="6310922"/>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0" name="Picture 836"/>
            <p:cNvPicPr>
              <a:picLocks noChangeAspect="1" noChangeArrowheads="1"/>
            </p:cNvPicPr>
            <p:nvPr/>
          </p:nvPicPr>
          <p:blipFill>
            <a:blip r:embed="rId112" cstate="email"/>
            <a:srcRect/>
            <a:stretch>
              <a:fillRect/>
            </a:stretch>
          </p:blipFill>
          <p:spPr bwMode="auto">
            <a:xfrm>
              <a:off x="4328873" y="629172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1" name="Picture 837"/>
            <p:cNvPicPr>
              <a:picLocks noChangeAspect="1" noChangeArrowheads="1"/>
            </p:cNvPicPr>
            <p:nvPr/>
          </p:nvPicPr>
          <p:blipFill>
            <a:blip r:embed="rId113" cstate="email"/>
            <a:srcRect/>
            <a:stretch>
              <a:fillRect/>
            </a:stretch>
          </p:blipFill>
          <p:spPr bwMode="auto">
            <a:xfrm>
              <a:off x="4348076" y="6283186"/>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2" name="Picture 838"/>
            <p:cNvPicPr>
              <a:picLocks noChangeAspect="1" noChangeArrowheads="1"/>
            </p:cNvPicPr>
            <p:nvPr/>
          </p:nvPicPr>
          <p:blipFill>
            <a:blip r:embed="rId114" cstate="email"/>
            <a:srcRect/>
            <a:stretch>
              <a:fillRect/>
            </a:stretch>
          </p:blipFill>
          <p:spPr bwMode="auto">
            <a:xfrm>
              <a:off x="4320339" y="6165843"/>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3" name="Picture 839"/>
            <p:cNvPicPr>
              <a:picLocks noChangeAspect="1" noChangeArrowheads="1"/>
            </p:cNvPicPr>
            <p:nvPr/>
          </p:nvPicPr>
          <p:blipFill>
            <a:blip r:embed="rId115" cstate="email"/>
            <a:srcRect/>
            <a:stretch>
              <a:fillRect/>
            </a:stretch>
          </p:blipFill>
          <p:spPr bwMode="auto">
            <a:xfrm>
              <a:off x="4339542" y="618504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4" name="Picture 840"/>
            <p:cNvPicPr>
              <a:picLocks noChangeAspect="1" noChangeArrowheads="1"/>
            </p:cNvPicPr>
            <p:nvPr/>
          </p:nvPicPr>
          <p:blipFill>
            <a:blip r:embed="rId116" cstate="email"/>
            <a:srcRect/>
            <a:stretch>
              <a:fillRect/>
            </a:stretch>
          </p:blipFill>
          <p:spPr bwMode="auto">
            <a:xfrm>
              <a:off x="4339542" y="6155175"/>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5" name="Picture 841"/>
            <p:cNvPicPr>
              <a:picLocks noChangeAspect="1" noChangeArrowheads="1"/>
            </p:cNvPicPr>
            <p:nvPr/>
          </p:nvPicPr>
          <p:blipFill>
            <a:blip r:embed="rId117"/>
            <a:srcRect/>
            <a:stretch>
              <a:fillRect/>
            </a:stretch>
          </p:blipFill>
          <p:spPr bwMode="auto">
            <a:xfrm>
              <a:off x="4354475" y="613810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6" name="Picture 842"/>
            <p:cNvPicPr>
              <a:picLocks noChangeAspect="1" noChangeArrowheads="1"/>
            </p:cNvPicPr>
            <p:nvPr/>
          </p:nvPicPr>
          <p:blipFill>
            <a:blip r:embed="rId118" cstate="email"/>
            <a:srcRect/>
            <a:stretch>
              <a:fillRect/>
            </a:stretch>
          </p:blipFill>
          <p:spPr bwMode="auto">
            <a:xfrm>
              <a:off x="4348076" y="6146641"/>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7" name="Picture 843"/>
            <p:cNvPicPr>
              <a:picLocks noChangeAspect="1" noChangeArrowheads="1"/>
            </p:cNvPicPr>
            <p:nvPr/>
          </p:nvPicPr>
          <p:blipFill>
            <a:blip r:embed="rId119"/>
            <a:srcRect/>
            <a:stretch>
              <a:fillRect/>
            </a:stretch>
          </p:blipFill>
          <p:spPr bwMode="auto">
            <a:xfrm>
              <a:off x="4356610" y="6167976"/>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8" name="Picture 844"/>
            <p:cNvPicPr>
              <a:picLocks noChangeAspect="1" noChangeArrowheads="1"/>
            </p:cNvPicPr>
            <p:nvPr/>
          </p:nvPicPr>
          <p:blipFill>
            <a:blip r:embed="rId120" cstate="email"/>
            <a:srcRect/>
            <a:stretch>
              <a:fillRect/>
            </a:stretch>
          </p:blipFill>
          <p:spPr bwMode="auto">
            <a:xfrm>
              <a:off x="4358743" y="6176510"/>
              <a:ext cx="27736"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09" name="Picture 845"/>
            <p:cNvPicPr>
              <a:picLocks noChangeAspect="1" noChangeArrowheads="1"/>
            </p:cNvPicPr>
            <p:nvPr/>
          </p:nvPicPr>
          <p:blipFill>
            <a:blip r:embed="rId121" cstate="email"/>
            <a:srcRect/>
            <a:stretch>
              <a:fillRect/>
            </a:stretch>
          </p:blipFill>
          <p:spPr bwMode="auto">
            <a:xfrm>
              <a:off x="4328873" y="622344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0" name="Picture 846"/>
            <p:cNvPicPr>
              <a:picLocks noChangeAspect="1" noChangeArrowheads="1"/>
            </p:cNvPicPr>
            <p:nvPr/>
          </p:nvPicPr>
          <p:blipFill>
            <a:blip r:embed="rId122" cstate="email"/>
            <a:srcRect/>
            <a:stretch>
              <a:fillRect/>
            </a:stretch>
          </p:blipFill>
          <p:spPr bwMode="auto">
            <a:xfrm>
              <a:off x="4320339" y="62426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1" name="Picture 847"/>
            <p:cNvPicPr>
              <a:picLocks noChangeAspect="1" noChangeArrowheads="1"/>
            </p:cNvPicPr>
            <p:nvPr/>
          </p:nvPicPr>
          <p:blipFill>
            <a:blip r:embed="rId123"/>
            <a:srcRect/>
            <a:stretch>
              <a:fillRect/>
            </a:stretch>
          </p:blipFill>
          <p:spPr bwMode="auto">
            <a:xfrm>
              <a:off x="4305405" y="6199979"/>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2" name="Picture 848"/>
            <p:cNvPicPr>
              <a:picLocks noChangeAspect="1" noChangeArrowheads="1"/>
            </p:cNvPicPr>
            <p:nvPr/>
          </p:nvPicPr>
          <p:blipFill>
            <a:blip r:embed="rId124" cstate="email"/>
            <a:srcRect/>
            <a:stretch>
              <a:fillRect/>
            </a:stretch>
          </p:blipFill>
          <p:spPr bwMode="auto">
            <a:xfrm>
              <a:off x="4309672" y="620424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3" name="Picture 849"/>
            <p:cNvPicPr>
              <a:picLocks noChangeAspect="1" noChangeArrowheads="1"/>
            </p:cNvPicPr>
            <p:nvPr/>
          </p:nvPicPr>
          <p:blipFill>
            <a:blip r:embed="rId125" cstate="email"/>
            <a:srcRect/>
            <a:stretch>
              <a:fillRect/>
            </a:stretch>
          </p:blipFill>
          <p:spPr bwMode="auto">
            <a:xfrm>
              <a:off x="4348076" y="6253316"/>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4" name="Picture 850"/>
            <p:cNvPicPr>
              <a:picLocks noChangeAspect="1" noChangeArrowheads="1"/>
            </p:cNvPicPr>
            <p:nvPr/>
          </p:nvPicPr>
          <p:blipFill>
            <a:blip r:embed="rId126" cstate="email"/>
            <a:srcRect/>
            <a:stretch>
              <a:fillRect/>
            </a:stretch>
          </p:blipFill>
          <p:spPr bwMode="auto">
            <a:xfrm>
              <a:off x="4348076" y="6234116"/>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5" name="Picture 851"/>
            <p:cNvPicPr>
              <a:picLocks noChangeAspect="1" noChangeArrowheads="1"/>
            </p:cNvPicPr>
            <p:nvPr/>
          </p:nvPicPr>
          <p:blipFill>
            <a:blip r:embed="rId127"/>
            <a:srcRect/>
            <a:stretch>
              <a:fillRect/>
            </a:stretch>
          </p:blipFill>
          <p:spPr bwMode="auto">
            <a:xfrm>
              <a:off x="4354475" y="633652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6" name="Picture 852"/>
            <p:cNvPicPr>
              <a:picLocks noChangeAspect="1" noChangeArrowheads="1"/>
            </p:cNvPicPr>
            <p:nvPr/>
          </p:nvPicPr>
          <p:blipFill>
            <a:blip r:embed="rId128" cstate="email"/>
            <a:srcRect/>
            <a:stretch>
              <a:fillRect/>
            </a:stretch>
          </p:blipFill>
          <p:spPr bwMode="auto">
            <a:xfrm>
              <a:off x="4348076" y="6340791"/>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7" name="Picture 853"/>
            <p:cNvPicPr>
              <a:picLocks noChangeAspect="1" noChangeArrowheads="1"/>
            </p:cNvPicPr>
            <p:nvPr/>
          </p:nvPicPr>
          <p:blipFill>
            <a:blip r:embed="rId129" cstate="email"/>
            <a:srcRect/>
            <a:stretch>
              <a:fillRect/>
            </a:stretch>
          </p:blipFill>
          <p:spPr bwMode="auto">
            <a:xfrm>
              <a:off x="4320339" y="6524273"/>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8" name="Picture 854"/>
            <p:cNvPicPr>
              <a:picLocks noChangeAspect="1" noChangeArrowheads="1"/>
            </p:cNvPicPr>
            <p:nvPr/>
          </p:nvPicPr>
          <p:blipFill>
            <a:blip r:embed="rId130" cstate="email"/>
            <a:srcRect/>
            <a:stretch>
              <a:fillRect/>
            </a:stretch>
          </p:blipFill>
          <p:spPr bwMode="auto">
            <a:xfrm>
              <a:off x="4320339" y="6505071"/>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9" name="Picture 855"/>
            <p:cNvPicPr>
              <a:picLocks noChangeAspect="1" noChangeArrowheads="1"/>
            </p:cNvPicPr>
            <p:nvPr/>
          </p:nvPicPr>
          <p:blipFill>
            <a:blip r:embed="rId131" cstate="email"/>
            <a:srcRect/>
            <a:stretch>
              <a:fillRect/>
            </a:stretch>
          </p:blipFill>
          <p:spPr bwMode="auto">
            <a:xfrm>
              <a:off x="4328873" y="649653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0" name="Picture 856"/>
            <p:cNvPicPr>
              <a:picLocks noChangeAspect="1" noChangeArrowheads="1"/>
            </p:cNvPicPr>
            <p:nvPr/>
          </p:nvPicPr>
          <p:blipFill>
            <a:blip r:embed="rId132" cstate="email"/>
            <a:srcRect/>
            <a:stretch>
              <a:fillRect/>
            </a:stretch>
          </p:blipFill>
          <p:spPr bwMode="auto">
            <a:xfrm>
              <a:off x="4328873" y="639839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1" name="Picture 857"/>
            <p:cNvPicPr>
              <a:picLocks noChangeAspect="1" noChangeArrowheads="1"/>
            </p:cNvPicPr>
            <p:nvPr/>
          </p:nvPicPr>
          <p:blipFill>
            <a:blip r:embed="rId133" cstate="email"/>
            <a:srcRect/>
            <a:stretch>
              <a:fillRect/>
            </a:stretch>
          </p:blipFill>
          <p:spPr bwMode="auto">
            <a:xfrm>
              <a:off x="4328873" y="6368526"/>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2" name="Picture 858"/>
            <p:cNvPicPr>
              <a:picLocks noChangeAspect="1" noChangeArrowheads="1"/>
            </p:cNvPicPr>
            <p:nvPr/>
          </p:nvPicPr>
          <p:blipFill>
            <a:blip r:embed="rId134" cstate="email"/>
            <a:srcRect/>
            <a:stretch>
              <a:fillRect/>
            </a:stretch>
          </p:blipFill>
          <p:spPr bwMode="auto">
            <a:xfrm>
              <a:off x="4339542" y="635999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3" name="Picture 859"/>
            <p:cNvPicPr>
              <a:picLocks noChangeAspect="1" noChangeArrowheads="1"/>
            </p:cNvPicPr>
            <p:nvPr/>
          </p:nvPicPr>
          <p:blipFill>
            <a:blip r:embed="rId135" cstate="email"/>
            <a:srcRect/>
            <a:stretch>
              <a:fillRect/>
            </a:stretch>
          </p:blipFill>
          <p:spPr bwMode="auto">
            <a:xfrm>
              <a:off x="4320339" y="643679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4" name="Picture 860"/>
            <p:cNvPicPr>
              <a:picLocks noChangeAspect="1" noChangeArrowheads="1"/>
            </p:cNvPicPr>
            <p:nvPr/>
          </p:nvPicPr>
          <p:blipFill>
            <a:blip r:embed="rId136" cstate="email"/>
            <a:srcRect/>
            <a:stretch>
              <a:fillRect/>
            </a:stretch>
          </p:blipFill>
          <p:spPr bwMode="auto">
            <a:xfrm>
              <a:off x="4328873" y="646666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5" name="Picture 861"/>
            <p:cNvPicPr>
              <a:picLocks noChangeAspect="1" noChangeArrowheads="1"/>
            </p:cNvPicPr>
            <p:nvPr/>
          </p:nvPicPr>
          <p:blipFill>
            <a:blip r:embed="rId137"/>
            <a:srcRect/>
            <a:stretch>
              <a:fillRect/>
            </a:stretch>
          </p:blipFill>
          <p:spPr bwMode="auto">
            <a:xfrm>
              <a:off x="4164594" y="5555660"/>
              <a:ext cx="198417" cy="1196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6" name="Picture 862"/>
            <p:cNvPicPr>
              <a:picLocks noChangeAspect="1" noChangeArrowheads="1"/>
            </p:cNvPicPr>
            <p:nvPr/>
          </p:nvPicPr>
          <p:blipFill>
            <a:blip r:embed="rId7" cstate="email"/>
            <a:srcRect/>
            <a:stretch>
              <a:fillRect/>
            </a:stretch>
          </p:blipFill>
          <p:spPr bwMode="auto">
            <a:xfrm>
              <a:off x="4232866" y="578821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7" name="Picture 863"/>
            <p:cNvPicPr>
              <a:picLocks noChangeAspect="1" noChangeArrowheads="1"/>
            </p:cNvPicPr>
            <p:nvPr/>
          </p:nvPicPr>
          <p:blipFill>
            <a:blip r:embed="rId7" cstate="email"/>
            <a:srcRect/>
            <a:stretch>
              <a:fillRect/>
            </a:stretch>
          </p:blipFill>
          <p:spPr bwMode="auto">
            <a:xfrm>
              <a:off x="4232866" y="576901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8" name="Picture 864"/>
            <p:cNvPicPr>
              <a:picLocks noChangeAspect="1" noChangeArrowheads="1"/>
            </p:cNvPicPr>
            <p:nvPr/>
          </p:nvPicPr>
          <p:blipFill>
            <a:blip r:embed="rId7" cstate="email"/>
            <a:srcRect/>
            <a:stretch>
              <a:fillRect/>
            </a:stretch>
          </p:blipFill>
          <p:spPr bwMode="auto">
            <a:xfrm>
              <a:off x="4252067" y="575834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9" name="Picture 865"/>
            <p:cNvPicPr>
              <a:picLocks noChangeAspect="1" noChangeArrowheads="1"/>
            </p:cNvPicPr>
            <p:nvPr/>
          </p:nvPicPr>
          <p:blipFill>
            <a:blip r:embed="rId7" cstate="email"/>
            <a:srcRect/>
            <a:stretch>
              <a:fillRect/>
            </a:stretch>
          </p:blipFill>
          <p:spPr bwMode="auto">
            <a:xfrm>
              <a:off x="4222198" y="564313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0" name="Picture 866"/>
            <p:cNvPicPr>
              <a:picLocks noChangeAspect="1" noChangeArrowheads="1"/>
            </p:cNvPicPr>
            <p:nvPr/>
          </p:nvPicPr>
          <p:blipFill>
            <a:blip r:embed="rId7" cstate="email"/>
            <a:srcRect/>
            <a:stretch>
              <a:fillRect/>
            </a:stretch>
          </p:blipFill>
          <p:spPr bwMode="auto">
            <a:xfrm>
              <a:off x="4241400" y="5670869"/>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1" name="Picture 867"/>
            <p:cNvPicPr>
              <a:picLocks noChangeAspect="1" noChangeArrowheads="1"/>
            </p:cNvPicPr>
            <p:nvPr/>
          </p:nvPicPr>
          <p:blipFill>
            <a:blip r:embed="rId7" cstate="email"/>
            <a:srcRect/>
            <a:stretch>
              <a:fillRect/>
            </a:stretch>
          </p:blipFill>
          <p:spPr bwMode="auto">
            <a:xfrm>
              <a:off x="4241400" y="5643133"/>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2" name="Picture 868"/>
            <p:cNvPicPr>
              <a:picLocks noChangeAspect="1" noChangeArrowheads="1"/>
            </p:cNvPicPr>
            <p:nvPr/>
          </p:nvPicPr>
          <p:blipFill>
            <a:blip r:embed="rId12" cstate="email"/>
            <a:srcRect/>
            <a:stretch>
              <a:fillRect/>
            </a:stretch>
          </p:blipFill>
          <p:spPr bwMode="auto">
            <a:xfrm>
              <a:off x="4222198" y="5700738"/>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3" name="Picture 869"/>
            <p:cNvPicPr>
              <a:picLocks noChangeAspect="1" noChangeArrowheads="1"/>
            </p:cNvPicPr>
            <p:nvPr/>
          </p:nvPicPr>
          <p:blipFill>
            <a:blip r:embed="rId138"/>
            <a:srcRect/>
            <a:stretch>
              <a:fillRect/>
            </a:stretch>
          </p:blipFill>
          <p:spPr bwMode="auto">
            <a:xfrm>
              <a:off x="4211531" y="571993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4" name="Picture 870"/>
            <p:cNvPicPr>
              <a:picLocks noChangeAspect="1" noChangeArrowheads="1"/>
            </p:cNvPicPr>
            <p:nvPr/>
          </p:nvPicPr>
          <p:blipFill>
            <a:blip r:embed="rId7" cstate="email"/>
            <a:srcRect/>
            <a:stretch>
              <a:fillRect/>
            </a:stretch>
          </p:blipFill>
          <p:spPr bwMode="auto">
            <a:xfrm>
              <a:off x="4222198" y="571993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5" name="Picture 871"/>
            <p:cNvPicPr>
              <a:picLocks noChangeAspect="1" noChangeArrowheads="1"/>
            </p:cNvPicPr>
            <p:nvPr/>
          </p:nvPicPr>
          <p:blipFill>
            <a:blip r:embed="rId139" cstate="email"/>
            <a:srcRect/>
            <a:stretch>
              <a:fillRect/>
            </a:stretch>
          </p:blipFill>
          <p:spPr bwMode="auto">
            <a:xfrm>
              <a:off x="4252067" y="573914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6" name="Picture 872"/>
            <p:cNvPicPr>
              <a:picLocks noChangeAspect="1" noChangeArrowheads="1"/>
            </p:cNvPicPr>
            <p:nvPr/>
          </p:nvPicPr>
          <p:blipFill>
            <a:blip r:embed="rId10" cstate="email"/>
            <a:srcRect/>
            <a:stretch>
              <a:fillRect/>
            </a:stretch>
          </p:blipFill>
          <p:spPr bwMode="auto">
            <a:xfrm>
              <a:off x="4252067" y="5709272"/>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7" name="Picture 873"/>
            <p:cNvPicPr>
              <a:picLocks noChangeAspect="1" noChangeArrowheads="1"/>
            </p:cNvPicPr>
            <p:nvPr/>
          </p:nvPicPr>
          <p:blipFill>
            <a:blip r:embed="rId6" cstate="email"/>
            <a:srcRect/>
            <a:stretch>
              <a:fillRect/>
            </a:stretch>
          </p:blipFill>
          <p:spPr bwMode="auto">
            <a:xfrm>
              <a:off x="4252067" y="5807414"/>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8" name="Picture 874"/>
            <p:cNvPicPr>
              <a:picLocks noChangeAspect="1" noChangeArrowheads="1"/>
            </p:cNvPicPr>
            <p:nvPr/>
          </p:nvPicPr>
          <p:blipFill>
            <a:blip r:embed="rId140" cstate="email"/>
            <a:srcRect/>
            <a:stretch>
              <a:fillRect/>
            </a:stretch>
          </p:blipFill>
          <p:spPr bwMode="auto">
            <a:xfrm>
              <a:off x="4241400" y="5990895"/>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39" name="Picture 875"/>
            <p:cNvPicPr>
              <a:picLocks noChangeAspect="1" noChangeArrowheads="1"/>
            </p:cNvPicPr>
            <p:nvPr/>
          </p:nvPicPr>
          <p:blipFill>
            <a:blip r:embed="rId141" cstate="email"/>
            <a:srcRect/>
            <a:stretch>
              <a:fillRect/>
            </a:stretch>
          </p:blipFill>
          <p:spPr bwMode="auto">
            <a:xfrm>
              <a:off x="4241400" y="5971693"/>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0" name="Picture 876"/>
            <p:cNvPicPr>
              <a:picLocks noChangeAspect="1" noChangeArrowheads="1"/>
            </p:cNvPicPr>
            <p:nvPr/>
          </p:nvPicPr>
          <p:blipFill>
            <a:blip r:embed="rId142" cstate="email"/>
            <a:srcRect/>
            <a:stretch>
              <a:fillRect/>
            </a:stretch>
          </p:blipFill>
          <p:spPr bwMode="auto">
            <a:xfrm>
              <a:off x="4260601" y="5963159"/>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1" name="Picture 877"/>
            <p:cNvPicPr>
              <a:picLocks noChangeAspect="1" noChangeArrowheads="1"/>
            </p:cNvPicPr>
            <p:nvPr/>
          </p:nvPicPr>
          <p:blipFill>
            <a:blip r:embed="rId82" cstate="email"/>
            <a:srcRect/>
            <a:stretch>
              <a:fillRect/>
            </a:stretch>
          </p:blipFill>
          <p:spPr bwMode="auto">
            <a:xfrm>
              <a:off x="4232866" y="5856484"/>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2" name="Picture 878"/>
            <p:cNvPicPr>
              <a:picLocks noChangeAspect="1" noChangeArrowheads="1"/>
            </p:cNvPicPr>
            <p:nvPr/>
          </p:nvPicPr>
          <p:blipFill>
            <a:blip r:embed="rId143" cstate="email"/>
            <a:srcRect/>
            <a:stretch>
              <a:fillRect/>
            </a:stretch>
          </p:blipFill>
          <p:spPr bwMode="auto">
            <a:xfrm>
              <a:off x="4252067" y="58756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3" name="Picture 879"/>
            <p:cNvPicPr>
              <a:picLocks noChangeAspect="1" noChangeArrowheads="1"/>
            </p:cNvPicPr>
            <p:nvPr/>
          </p:nvPicPr>
          <p:blipFill>
            <a:blip r:embed="rId19" cstate="email"/>
            <a:srcRect/>
            <a:stretch>
              <a:fillRect/>
            </a:stretch>
          </p:blipFill>
          <p:spPr bwMode="auto">
            <a:xfrm>
              <a:off x="4252067" y="584581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4" name="Picture 880"/>
            <p:cNvPicPr>
              <a:picLocks noChangeAspect="1" noChangeArrowheads="1"/>
            </p:cNvPicPr>
            <p:nvPr/>
          </p:nvPicPr>
          <p:blipFill>
            <a:blip r:embed="rId12" cstate="email"/>
            <a:srcRect/>
            <a:stretch>
              <a:fillRect/>
            </a:stretch>
          </p:blipFill>
          <p:spPr bwMode="auto">
            <a:xfrm>
              <a:off x="4260601" y="5835149"/>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5" name="Picture 881"/>
            <p:cNvPicPr>
              <a:picLocks noChangeAspect="1" noChangeArrowheads="1"/>
            </p:cNvPicPr>
            <p:nvPr/>
          </p:nvPicPr>
          <p:blipFill>
            <a:blip r:embed="rId144"/>
            <a:srcRect/>
            <a:stretch>
              <a:fillRect/>
            </a:stretch>
          </p:blipFill>
          <p:spPr bwMode="auto">
            <a:xfrm>
              <a:off x="4273402" y="5860751"/>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6" name="Picture 882"/>
            <p:cNvPicPr>
              <a:picLocks noChangeAspect="1" noChangeArrowheads="1"/>
            </p:cNvPicPr>
            <p:nvPr/>
          </p:nvPicPr>
          <p:blipFill>
            <a:blip r:embed="rId145" cstate="email"/>
            <a:srcRect/>
            <a:stretch>
              <a:fillRect/>
            </a:stretch>
          </p:blipFill>
          <p:spPr bwMode="auto">
            <a:xfrm>
              <a:off x="4271269" y="5865018"/>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7" name="Picture 883"/>
            <p:cNvPicPr>
              <a:picLocks noChangeAspect="1" noChangeArrowheads="1"/>
            </p:cNvPicPr>
            <p:nvPr/>
          </p:nvPicPr>
          <p:blipFill>
            <a:blip r:embed="rId146" cstate="email"/>
            <a:srcRect/>
            <a:stretch>
              <a:fillRect/>
            </a:stretch>
          </p:blipFill>
          <p:spPr bwMode="auto">
            <a:xfrm>
              <a:off x="4241400" y="5914089"/>
              <a:ext cx="40537"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8" name="Picture 884"/>
            <p:cNvPicPr>
              <a:picLocks noChangeAspect="1" noChangeArrowheads="1"/>
            </p:cNvPicPr>
            <p:nvPr/>
          </p:nvPicPr>
          <p:blipFill>
            <a:blip r:embed="rId147"/>
            <a:srcRect/>
            <a:stretch>
              <a:fillRect/>
            </a:stretch>
          </p:blipFill>
          <p:spPr bwMode="auto">
            <a:xfrm>
              <a:off x="4224332" y="5922623"/>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49" name="Picture 885"/>
            <p:cNvPicPr>
              <a:picLocks noChangeAspect="1" noChangeArrowheads="1"/>
            </p:cNvPicPr>
            <p:nvPr/>
          </p:nvPicPr>
          <p:blipFill>
            <a:blip r:embed="rId148" cstate="email"/>
            <a:srcRect/>
            <a:stretch>
              <a:fillRect/>
            </a:stretch>
          </p:blipFill>
          <p:spPr bwMode="auto">
            <a:xfrm>
              <a:off x="4232866" y="592262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0" name="Picture 886"/>
            <p:cNvPicPr>
              <a:picLocks noChangeAspect="1" noChangeArrowheads="1"/>
            </p:cNvPicPr>
            <p:nvPr/>
          </p:nvPicPr>
          <p:blipFill>
            <a:blip r:embed="rId149"/>
            <a:srcRect/>
            <a:stretch>
              <a:fillRect/>
            </a:stretch>
          </p:blipFill>
          <p:spPr bwMode="auto">
            <a:xfrm>
              <a:off x="4220065" y="588422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1" name="Picture 887"/>
            <p:cNvPicPr>
              <a:picLocks noChangeAspect="1" noChangeArrowheads="1"/>
            </p:cNvPicPr>
            <p:nvPr/>
          </p:nvPicPr>
          <p:blipFill>
            <a:blip r:embed="rId150" cstate="email"/>
            <a:srcRect/>
            <a:stretch>
              <a:fillRect/>
            </a:stretch>
          </p:blipFill>
          <p:spPr bwMode="auto">
            <a:xfrm>
              <a:off x="4232866" y="5894887"/>
              <a:ext cx="27736"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2" name="Picture 888"/>
            <p:cNvPicPr>
              <a:picLocks noChangeAspect="1" noChangeArrowheads="1"/>
            </p:cNvPicPr>
            <p:nvPr/>
          </p:nvPicPr>
          <p:blipFill>
            <a:blip r:embed="rId151" cstate="email"/>
            <a:srcRect/>
            <a:stretch>
              <a:fillRect/>
            </a:stretch>
          </p:blipFill>
          <p:spPr bwMode="auto">
            <a:xfrm>
              <a:off x="4260601" y="5941824"/>
              <a:ext cx="405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3" name="Picture 889"/>
            <p:cNvPicPr>
              <a:picLocks noChangeAspect="1" noChangeArrowheads="1"/>
            </p:cNvPicPr>
            <p:nvPr/>
          </p:nvPicPr>
          <p:blipFill>
            <a:blip r:embed="rId152" cstate="email"/>
            <a:srcRect/>
            <a:stretch>
              <a:fillRect/>
            </a:stretch>
          </p:blipFill>
          <p:spPr bwMode="auto">
            <a:xfrm>
              <a:off x="4271269" y="5922623"/>
              <a:ext cx="29869"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4" name="Picture 890"/>
            <p:cNvPicPr>
              <a:picLocks noChangeAspect="1" noChangeArrowheads="1"/>
            </p:cNvPicPr>
            <p:nvPr/>
          </p:nvPicPr>
          <p:blipFill>
            <a:blip r:embed="rId153" cstate="email"/>
            <a:srcRect/>
            <a:stretch>
              <a:fillRect/>
            </a:stretch>
          </p:blipFill>
          <p:spPr bwMode="auto">
            <a:xfrm>
              <a:off x="4271269" y="6010096"/>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5" name="Picture 891"/>
            <p:cNvPicPr>
              <a:picLocks noChangeAspect="1" noChangeArrowheads="1"/>
            </p:cNvPicPr>
            <p:nvPr/>
          </p:nvPicPr>
          <p:blipFill>
            <a:blip r:embed="rId154" cstate="email"/>
            <a:srcRect/>
            <a:stretch>
              <a:fillRect/>
            </a:stretch>
          </p:blipFill>
          <p:spPr bwMode="auto">
            <a:xfrm>
              <a:off x="4260601" y="6176510"/>
              <a:ext cx="405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6" name="Picture 892"/>
            <p:cNvPicPr>
              <a:picLocks noChangeAspect="1" noChangeArrowheads="1"/>
            </p:cNvPicPr>
            <p:nvPr/>
          </p:nvPicPr>
          <p:blipFill>
            <a:blip r:embed="rId155" cstate="email"/>
            <a:srcRect/>
            <a:stretch>
              <a:fillRect/>
            </a:stretch>
          </p:blipFill>
          <p:spPr bwMode="auto">
            <a:xfrm>
              <a:off x="4271269" y="6165843"/>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7" name="Picture 893"/>
            <p:cNvPicPr>
              <a:picLocks noChangeAspect="1" noChangeArrowheads="1"/>
            </p:cNvPicPr>
            <p:nvPr/>
          </p:nvPicPr>
          <p:blipFill>
            <a:blip r:embed="rId156" cstate="email"/>
            <a:srcRect/>
            <a:stretch>
              <a:fillRect/>
            </a:stretch>
          </p:blipFill>
          <p:spPr bwMode="auto">
            <a:xfrm>
              <a:off x="4281936" y="614664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8" name="Picture 894"/>
            <p:cNvPicPr>
              <a:picLocks noChangeAspect="1" noChangeArrowheads="1"/>
            </p:cNvPicPr>
            <p:nvPr/>
          </p:nvPicPr>
          <p:blipFill>
            <a:blip r:embed="rId97" cstate="email"/>
            <a:srcRect/>
            <a:stretch>
              <a:fillRect/>
            </a:stretch>
          </p:blipFill>
          <p:spPr bwMode="auto">
            <a:xfrm>
              <a:off x="4252067" y="603996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59" name="Picture 895"/>
            <p:cNvPicPr>
              <a:picLocks noChangeAspect="1" noChangeArrowheads="1"/>
            </p:cNvPicPr>
            <p:nvPr/>
          </p:nvPicPr>
          <p:blipFill>
            <a:blip r:embed="rId157" cstate="email"/>
            <a:srcRect/>
            <a:stretch>
              <a:fillRect/>
            </a:stretch>
          </p:blipFill>
          <p:spPr bwMode="auto">
            <a:xfrm>
              <a:off x="4260601" y="6069835"/>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0" name="Picture 896"/>
            <p:cNvPicPr>
              <a:picLocks noChangeAspect="1" noChangeArrowheads="1"/>
            </p:cNvPicPr>
            <p:nvPr/>
          </p:nvPicPr>
          <p:blipFill>
            <a:blip r:embed="rId158" cstate="email"/>
            <a:srcRect/>
            <a:stretch>
              <a:fillRect/>
            </a:stretch>
          </p:blipFill>
          <p:spPr bwMode="auto">
            <a:xfrm>
              <a:off x="4271269" y="603996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1" name="Picture 897"/>
            <p:cNvPicPr>
              <a:picLocks noChangeAspect="1" noChangeArrowheads="1"/>
            </p:cNvPicPr>
            <p:nvPr/>
          </p:nvPicPr>
          <p:blipFill>
            <a:blip r:embed="rId159" cstate="email"/>
            <a:srcRect/>
            <a:stretch>
              <a:fillRect/>
            </a:stretch>
          </p:blipFill>
          <p:spPr bwMode="auto">
            <a:xfrm>
              <a:off x="4281936" y="6029299"/>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2" name="Picture 898"/>
            <p:cNvPicPr>
              <a:picLocks noChangeAspect="1" noChangeArrowheads="1"/>
            </p:cNvPicPr>
            <p:nvPr/>
          </p:nvPicPr>
          <p:blipFill>
            <a:blip r:embed="rId160"/>
            <a:srcRect/>
            <a:stretch>
              <a:fillRect/>
            </a:stretch>
          </p:blipFill>
          <p:spPr bwMode="auto">
            <a:xfrm>
              <a:off x="4286203" y="6046367"/>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3" name="Picture 899"/>
            <p:cNvPicPr>
              <a:picLocks noChangeAspect="1" noChangeArrowheads="1"/>
            </p:cNvPicPr>
            <p:nvPr/>
          </p:nvPicPr>
          <p:blipFill>
            <a:blip r:embed="rId161" cstate="email"/>
            <a:srcRect/>
            <a:stretch>
              <a:fillRect/>
            </a:stretch>
          </p:blipFill>
          <p:spPr bwMode="auto">
            <a:xfrm>
              <a:off x="4290470" y="6059168"/>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4" name="Picture 900"/>
            <p:cNvPicPr>
              <a:picLocks noChangeAspect="1" noChangeArrowheads="1"/>
            </p:cNvPicPr>
            <p:nvPr/>
          </p:nvPicPr>
          <p:blipFill>
            <a:blip r:embed="rId162" cstate="email"/>
            <a:srcRect/>
            <a:stretch>
              <a:fillRect/>
            </a:stretch>
          </p:blipFill>
          <p:spPr bwMode="auto">
            <a:xfrm>
              <a:off x="4260601" y="6097571"/>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5" name="Picture 901"/>
            <p:cNvPicPr>
              <a:picLocks noChangeAspect="1" noChangeArrowheads="1"/>
            </p:cNvPicPr>
            <p:nvPr/>
          </p:nvPicPr>
          <p:blipFill>
            <a:blip r:embed="rId163"/>
            <a:srcRect/>
            <a:stretch>
              <a:fillRect/>
            </a:stretch>
          </p:blipFill>
          <p:spPr bwMode="auto">
            <a:xfrm>
              <a:off x="4243533" y="611463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6" name="Picture 902"/>
            <p:cNvPicPr>
              <a:picLocks noChangeAspect="1" noChangeArrowheads="1"/>
            </p:cNvPicPr>
            <p:nvPr/>
          </p:nvPicPr>
          <p:blipFill>
            <a:blip r:embed="rId164" cstate="email"/>
            <a:srcRect/>
            <a:stretch>
              <a:fillRect/>
            </a:stretch>
          </p:blipFill>
          <p:spPr bwMode="auto">
            <a:xfrm>
              <a:off x="4252067" y="611677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7" name="Picture 903"/>
            <p:cNvPicPr>
              <a:picLocks noChangeAspect="1" noChangeArrowheads="1"/>
            </p:cNvPicPr>
            <p:nvPr/>
          </p:nvPicPr>
          <p:blipFill>
            <a:blip r:embed="rId165"/>
            <a:srcRect/>
            <a:stretch>
              <a:fillRect/>
            </a:stretch>
          </p:blipFill>
          <p:spPr bwMode="auto">
            <a:xfrm>
              <a:off x="4234999" y="6076236"/>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8" name="Picture 904"/>
            <p:cNvPicPr>
              <a:picLocks noChangeAspect="1" noChangeArrowheads="1"/>
            </p:cNvPicPr>
            <p:nvPr/>
          </p:nvPicPr>
          <p:blipFill>
            <a:blip r:embed="rId166" cstate="email"/>
            <a:srcRect/>
            <a:stretch>
              <a:fillRect/>
            </a:stretch>
          </p:blipFill>
          <p:spPr bwMode="auto">
            <a:xfrm>
              <a:off x="4241400" y="6089037"/>
              <a:ext cx="40537"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69" name="Picture 905"/>
            <p:cNvPicPr>
              <a:picLocks noChangeAspect="1" noChangeArrowheads="1"/>
            </p:cNvPicPr>
            <p:nvPr/>
          </p:nvPicPr>
          <p:blipFill>
            <a:blip r:embed="rId167" cstate="email"/>
            <a:srcRect/>
            <a:stretch>
              <a:fillRect/>
            </a:stretch>
          </p:blipFill>
          <p:spPr bwMode="auto">
            <a:xfrm>
              <a:off x="4281936" y="612744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0" name="Picture 906"/>
            <p:cNvPicPr>
              <a:picLocks noChangeAspect="1" noChangeArrowheads="1"/>
            </p:cNvPicPr>
            <p:nvPr/>
          </p:nvPicPr>
          <p:blipFill>
            <a:blip r:embed="rId168" cstate="email"/>
            <a:srcRect/>
            <a:stretch>
              <a:fillRect/>
            </a:stretch>
          </p:blipFill>
          <p:spPr bwMode="auto">
            <a:xfrm>
              <a:off x="4290470" y="6108238"/>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1" name="Picture 907"/>
            <p:cNvPicPr>
              <a:picLocks noChangeAspect="1" noChangeArrowheads="1"/>
            </p:cNvPicPr>
            <p:nvPr/>
          </p:nvPicPr>
          <p:blipFill>
            <a:blip r:embed="rId169" cstate="email"/>
            <a:srcRect/>
            <a:stretch>
              <a:fillRect/>
            </a:stretch>
          </p:blipFill>
          <p:spPr bwMode="auto">
            <a:xfrm>
              <a:off x="4290470" y="620424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2" name="Picture 908"/>
            <p:cNvPicPr>
              <a:picLocks noChangeAspect="1" noChangeArrowheads="1"/>
            </p:cNvPicPr>
            <p:nvPr/>
          </p:nvPicPr>
          <p:blipFill>
            <a:blip r:embed="rId170" cstate="email"/>
            <a:srcRect/>
            <a:stretch>
              <a:fillRect/>
            </a:stretch>
          </p:blipFill>
          <p:spPr bwMode="auto">
            <a:xfrm>
              <a:off x="4290470" y="6379194"/>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3" name="Picture 909"/>
            <p:cNvPicPr>
              <a:picLocks noChangeAspect="1" noChangeArrowheads="1"/>
            </p:cNvPicPr>
            <p:nvPr/>
          </p:nvPicPr>
          <p:blipFill>
            <a:blip r:embed="rId171" cstate="email"/>
            <a:srcRect/>
            <a:stretch>
              <a:fillRect/>
            </a:stretch>
          </p:blipFill>
          <p:spPr bwMode="auto">
            <a:xfrm>
              <a:off x="4290470" y="635999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4" name="Picture 910"/>
            <p:cNvPicPr>
              <a:picLocks noChangeAspect="1" noChangeArrowheads="1"/>
            </p:cNvPicPr>
            <p:nvPr/>
          </p:nvPicPr>
          <p:blipFill>
            <a:blip r:embed="rId172" cstate="email"/>
            <a:srcRect/>
            <a:stretch>
              <a:fillRect/>
            </a:stretch>
          </p:blipFill>
          <p:spPr bwMode="auto">
            <a:xfrm>
              <a:off x="4301138" y="6349325"/>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5" name="Picture 911"/>
            <p:cNvPicPr>
              <a:picLocks noChangeAspect="1" noChangeArrowheads="1"/>
            </p:cNvPicPr>
            <p:nvPr/>
          </p:nvPicPr>
          <p:blipFill>
            <a:blip r:embed="rId173" cstate="email"/>
            <a:srcRect/>
            <a:stretch>
              <a:fillRect/>
            </a:stretch>
          </p:blipFill>
          <p:spPr bwMode="auto">
            <a:xfrm>
              <a:off x="4271269" y="62426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6" name="Picture 912"/>
            <p:cNvPicPr>
              <a:picLocks noChangeAspect="1" noChangeArrowheads="1"/>
            </p:cNvPicPr>
            <p:nvPr/>
          </p:nvPicPr>
          <p:blipFill>
            <a:blip r:embed="rId174" cstate="email"/>
            <a:srcRect/>
            <a:stretch>
              <a:fillRect/>
            </a:stretch>
          </p:blipFill>
          <p:spPr bwMode="auto">
            <a:xfrm>
              <a:off x="4290470" y="62618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7" name="Picture 913"/>
            <p:cNvPicPr>
              <a:picLocks noChangeAspect="1" noChangeArrowheads="1"/>
            </p:cNvPicPr>
            <p:nvPr/>
          </p:nvPicPr>
          <p:blipFill>
            <a:blip r:embed="rId175" cstate="email"/>
            <a:srcRect/>
            <a:stretch>
              <a:fillRect/>
            </a:stretch>
          </p:blipFill>
          <p:spPr bwMode="auto">
            <a:xfrm>
              <a:off x="4290470" y="6242650"/>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8" name="Picture 914"/>
            <p:cNvPicPr>
              <a:picLocks noChangeAspect="1" noChangeArrowheads="1"/>
            </p:cNvPicPr>
            <p:nvPr/>
          </p:nvPicPr>
          <p:blipFill>
            <a:blip r:embed="rId176"/>
            <a:srcRect/>
            <a:stretch>
              <a:fillRect/>
            </a:stretch>
          </p:blipFill>
          <p:spPr bwMode="auto">
            <a:xfrm>
              <a:off x="4305405" y="6219180"/>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79" name="Picture 915"/>
            <p:cNvPicPr>
              <a:picLocks noChangeAspect="1" noChangeArrowheads="1"/>
            </p:cNvPicPr>
            <p:nvPr/>
          </p:nvPicPr>
          <p:blipFill>
            <a:blip r:embed="rId177" cstate="email"/>
            <a:srcRect/>
            <a:stretch>
              <a:fillRect/>
            </a:stretch>
          </p:blipFill>
          <p:spPr bwMode="auto">
            <a:xfrm>
              <a:off x="4301138" y="622344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0" name="Picture 916"/>
            <p:cNvPicPr>
              <a:picLocks noChangeAspect="1" noChangeArrowheads="1"/>
            </p:cNvPicPr>
            <p:nvPr/>
          </p:nvPicPr>
          <p:blipFill>
            <a:blip r:embed="rId178" cstate="email"/>
            <a:srcRect/>
            <a:stretch>
              <a:fillRect/>
            </a:stretch>
          </p:blipFill>
          <p:spPr bwMode="auto">
            <a:xfrm>
              <a:off x="4309672" y="6253316"/>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1" name="Picture 917"/>
            <p:cNvPicPr>
              <a:picLocks noChangeAspect="1" noChangeArrowheads="1"/>
            </p:cNvPicPr>
            <p:nvPr/>
          </p:nvPicPr>
          <p:blipFill>
            <a:blip r:embed="rId179" cstate="email"/>
            <a:srcRect/>
            <a:stretch>
              <a:fillRect/>
            </a:stretch>
          </p:blipFill>
          <p:spPr bwMode="auto">
            <a:xfrm>
              <a:off x="4309672" y="6253316"/>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2" name="Picture 918"/>
            <p:cNvPicPr>
              <a:picLocks noChangeAspect="1" noChangeArrowheads="1"/>
            </p:cNvPicPr>
            <p:nvPr/>
          </p:nvPicPr>
          <p:blipFill>
            <a:blip r:embed="rId180" cstate="email"/>
            <a:srcRect/>
            <a:stretch>
              <a:fillRect/>
            </a:stretch>
          </p:blipFill>
          <p:spPr bwMode="auto">
            <a:xfrm>
              <a:off x="4281936" y="630238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3" name="Picture 919"/>
            <p:cNvPicPr>
              <a:picLocks noChangeAspect="1" noChangeArrowheads="1"/>
            </p:cNvPicPr>
            <p:nvPr/>
          </p:nvPicPr>
          <p:blipFill>
            <a:blip r:embed="rId181" cstate="email"/>
            <a:srcRect/>
            <a:stretch>
              <a:fillRect/>
            </a:stretch>
          </p:blipFill>
          <p:spPr bwMode="auto">
            <a:xfrm>
              <a:off x="4271269" y="6321589"/>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4" name="Picture 920"/>
            <p:cNvPicPr>
              <a:picLocks noChangeAspect="1" noChangeArrowheads="1"/>
            </p:cNvPicPr>
            <p:nvPr/>
          </p:nvPicPr>
          <p:blipFill>
            <a:blip r:embed="rId182"/>
            <a:srcRect/>
            <a:stretch>
              <a:fillRect/>
            </a:stretch>
          </p:blipFill>
          <p:spPr bwMode="auto">
            <a:xfrm>
              <a:off x="4258468" y="627678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5" name="Picture 921"/>
            <p:cNvPicPr>
              <a:picLocks noChangeAspect="1" noChangeArrowheads="1"/>
            </p:cNvPicPr>
            <p:nvPr/>
          </p:nvPicPr>
          <p:blipFill>
            <a:blip r:embed="rId183" cstate="email"/>
            <a:srcRect/>
            <a:stretch>
              <a:fillRect/>
            </a:stretch>
          </p:blipFill>
          <p:spPr bwMode="auto">
            <a:xfrm>
              <a:off x="4260601" y="6283186"/>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6" name="Picture 922"/>
            <p:cNvPicPr>
              <a:picLocks noChangeAspect="1" noChangeArrowheads="1"/>
            </p:cNvPicPr>
            <p:nvPr/>
          </p:nvPicPr>
          <p:blipFill>
            <a:blip r:embed="rId184" cstate="email"/>
            <a:srcRect/>
            <a:stretch>
              <a:fillRect/>
            </a:stretch>
          </p:blipFill>
          <p:spPr bwMode="auto">
            <a:xfrm>
              <a:off x="4309672" y="6330123"/>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7" name="Picture 923"/>
            <p:cNvPicPr>
              <a:picLocks noChangeAspect="1" noChangeArrowheads="1"/>
            </p:cNvPicPr>
            <p:nvPr/>
          </p:nvPicPr>
          <p:blipFill>
            <a:blip r:embed="rId185" cstate="email"/>
            <a:srcRect/>
            <a:stretch>
              <a:fillRect/>
            </a:stretch>
          </p:blipFill>
          <p:spPr bwMode="auto">
            <a:xfrm>
              <a:off x="4309672" y="6310922"/>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8" name="Picture 924"/>
            <p:cNvPicPr>
              <a:picLocks noChangeAspect="1" noChangeArrowheads="1"/>
            </p:cNvPicPr>
            <p:nvPr/>
          </p:nvPicPr>
          <p:blipFill>
            <a:blip r:embed="rId186" cstate="email"/>
            <a:srcRect/>
            <a:stretch>
              <a:fillRect/>
            </a:stretch>
          </p:blipFill>
          <p:spPr bwMode="auto">
            <a:xfrm>
              <a:off x="4320339" y="6409063"/>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89" name="Picture 925"/>
            <p:cNvPicPr>
              <a:picLocks noChangeAspect="1" noChangeArrowheads="1"/>
            </p:cNvPicPr>
            <p:nvPr/>
          </p:nvPicPr>
          <p:blipFill>
            <a:blip r:embed="rId187" cstate="email"/>
            <a:srcRect/>
            <a:stretch>
              <a:fillRect/>
            </a:stretch>
          </p:blipFill>
          <p:spPr bwMode="auto">
            <a:xfrm>
              <a:off x="4309672" y="6398395"/>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0" name="Picture 926"/>
            <p:cNvPicPr>
              <a:picLocks noChangeAspect="1" noChangeArrowheads="1"/>
            </p:cNvPicPr>
            <p:nvPr/>
          </p:nvPicPr>
          <p:blipFill>
            <a:blip r:embed="rId188" cstate="email"/>
            <a:srcRect/>
            <a:stretch>
              <a:fillRect/>
            </a:stretch>
          </p:blipFill>
          <p:spPr bwMode="auto">
            <a:xfrm>
              <a:off x="4281936" y="6573343"/>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1" name="Picture 927"/>
            <p:cNvPicPr>
              <a:picLocks noChangeAspect="1" noChangeArrowheads="1"/>
            </p:cNvPicPr>
            <p:nvPr/>
          </p:nvPicPr>
          <p:blipFill>
            <a:blip r:embed="rId189" cstate="email"/>
            <a:srcRect/>
            <a:stretch>
              <a:fillRect/>
            </a:stretch>
          </p:blipFill>
          <p:spPr bwMode="auto">
            <a:xfrm>
              <a:off x="4281936" y="655414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2" name="Picture 928"/>
            <p:cNvPicPr>
              <a:picLocks noChangeAspect="1" noChangeArrowheads="1"/>
            </p:cNvPicPr>
            <p:nvPr/>
          </p:nvPicPr>
          <p:blipFill>
            <a:blip r:embed="rId190" cstate="email"/>
            <a:srcRect/>
            <a:stretch>
              <a:fillRect/>
            </a:stretch>
          </p:blipFill>
          <p:spPr bwMode="auto">
            <a:xfrm>
              <a:off x="4301138" y="654347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3" name="Picture 929"/>
            <p:cNvPicPr>
              <a:picLocks noChangeAspect="1" noChangeArrowheads="1"/>
            </p:cNvPicPr>
            <p:nvPr/>
          </p:nvPicPr>
          <p:blipFill>
            <a:blip r:embed="rId191" cstate="email"/>
            <a:srcRect/>
            <a:stretch>
              <a:fillRect/>
            </a:stretch>
          </p:blipFill>
          <p:spPr bwMode="auto">
            <a:xfrm>
              <a:off x="4271269" y="6436798"/>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4" name="Picture 930"/>
            <p:cNvPicPr>
              <a:picLocks noChangeAspect="1" noChangeArrowheads="1"/>
            </p:cNvPicPr>
            <p:nvPr/>
          </p:nvPicPr>
          <p:blipFill>
            <a:blip r:embed="rId192" cstate="email"/>
            <a:srcRect/>
            <a:stretch>
              <a:fillRect/>
            </a:stretch>
          </p:blipFill>
          <p:spPr bwMode="auto">
            <a:xfrm>
              <a:off x="4290470" y="6456001"/>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5" name="Picture 931"/>
            <p:cNvPicPr>
              <a:picLocks noChangeAspect="1" noChangeArrowheads="1"/>
            </p:cNvPicPr>
            <p:nvPr/>
          </p:nvPicPr>
          <p:blipFill>
            <a:blip r:embed="rId193" cstate="email"/>
            <a:srcRect/>
            <a:stretch>
              <a:fillRect/>
            </a:stretch>
          </p:blipFill>
          <p:spPr bwMode="auto">
            <a:xfrm>
              <a:off x="4301138" y="6436798"/>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6" name="Picture 932"/>
            <p:cNvPicPr>
              <a:picLocks noChangeAspect="1" noChangeArrowheads="1"/>
            </p:cNvPicPr>
            <p:nvPr/>
          </p:nvPicPr>
          <p:blipFill>
            <a:blip r:embed="rId194" cstate="email"/>
            <a:srcRect/>
            <a:stretch>
              <a:fillRect/>
            </a:stretch>
          </p:blipFill>
          <p:spPr bwMode="auto">
            <a:xfrm>
              <a:off x="4309672" y="641759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7" name="Picture 933"/>
            <p:cNvPicPr>
              <a:picLocks noChangeAspect="1" noChangeArrowheads="1"/>
            </p:cNvPicPr>
            <p:nvPr/>
          </p:nvPicPr>
          <p:blipFill>
            <a:blip r:embed="rId195" cstate="email"/>
            <a:srcRect/>
            <a:stretch>
              <a:fillRect/>
            </a:stretch>
          </p:blipFill>
          <p:spPr bwMode="auto">
            <a:xfrm>
              <a:off x="4281936" y="6496537"/>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8" name="Picture 934"/>
            <p:cNvPicPr>
              <a:picLocks noChangeAspect="1" noChangeArrowheads="1"/>
            </p:cNvPicPr>
            <p:nvPr/>
          </p:nvPicPr>
          <p:blipFill>
            <a:blip r:embed="rId196" cstate="email"/>
            <a:srcRect/>
            <a:stretch>
              <a:fillRect/>
            </a:stretch>
          </p:blipFill>
          <p:spPr bwMode="auto">
            <a:xfrm>
              <a:off x="4271269" y="650507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99" name="Picture 935"/>
            <p:cNvPicPr>
              <a:picLocks noChangeAspect="1" noChangeArrowheads="1"/>
            </p:cNvPicPr>
            <p:nvPr/>
          </p:nvPicPr>
          <p:blipFill>
            <a:blip r:embed="rId197"/>
            <a:srcRect/>
            <a:stretch>
              <a:fillRect/>
            </a:stretch>
          </p:blipFill>
          <p:spPr bwMode="auto">
            <a:xfrm>
              <a:off x="4260601" y="646453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0" name="Picture 936"/>
            <p:cNvPicPr>
              <a:picLocks noChangeAspect="1" noChangeArrowheads="1"/>
            </p:cNvPicPr>
            <p:nvPr/>
          </p:nvPicPr>
          <p:blipFill>
            <a:blip r:embed="rId198" cstate="email"/>
            <a:srcRect/>
            <a:stretch>
              <a:fillRect/>
            </a:stretch>
          </p:blipFill>
          <p:spPr bwMode="auto">
            <a:xfrm>
              <a:off x="4271269" y="6475201"/>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1" name="Picture 937"/>
            <p:cNvPicPr>
              <a:picLocks noChangeAspect="1" noChangeArrowheads="1"/>
            </p:cNvPicPr>
            <p:nvPr/>
          </p:nvPicPr>
          <p:blipFill>
            <a:blip r:embed="rId199" cstate="email"/>
            <a:srcRect/>
            <a:stretch>
              <a:fillRect/>
            </a:stretch>
          </p:blipFill>
          <p:spPr bwMode="auto">
            <a:xfrm>
              <a:off x="4301138" y="652427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2" name="Picture 938"/>
            <p:cNvPicPr>
              <a:picLocks noChangeAspect="1" noChangeArrowheads="1"/>
            </p:cNvPicPr>
            <p:nvPr/>
          </p:nvPicPr>
          <p:blipFill>
            <a:blip r:embed="rId200"/>
            <a:srcRect/>
            <a:stretch>
              <a:fillRect/>
            </a:stretch>
          </p:blipFill>
          <p:spPr bwMode="auto">
            <a:xfrm>
              <a:off x="3044501" y="4467570"/>
              <a:ext cx="151480" cy="11670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3" name="Picture 939"/>
            <p:cNvPicPr>
              <a:picLocks noChangeAspect="1" noChangeArrowheads="1"/>
            </p:cNvPicPr>
            <p:nvPr/>
          </p:nvPicPr>
          <p:blipFill>
            <a:blip r:embed="rId201"/>
            <a:srcRect/>
            <a:stretch>
              <a:fillRect/>
            </a:stretch>
          </p:blipFill>
          <p:spPr bwMode="auto">
            <a:xfrm>
              <a:off x="3087171" y="4651052"/>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4" name="Picture 940"/>
            <p:cNvPicPr>
              <a:picLocks noChangeAspect="1" noChangeArrowheads="1"/>
            </p:cNvPicPr>
            <p:nvPr/>
          </p:nvPicPr>
          <p:blipFill>
            <a:blip r:embed="rId202"/>
            <a:srcRect/>
            <a:stretch>
              <a:fillRect/>
            </a:stretch>
          </p:blipFill>
          <p:spPr bwMode="auto">
            <a:xfrm>
              <a:off x="3091438" y="464038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5" name="Picture 941"/>
            <p:cNvPicPr>
              <a:picLocks noChangeAspect="1" noChangeArrowheads="1"/>
            </p:cNvPicPr>
            <p:nvPr/>
          </p:nvPicPr>
          <p:blipFill>
            <a:blip r:embed="rId203"/>
            <a:srcRect/>
            <a:stretch>
              <a:fillRect/>
            </a:stretch>
          </p:blipFill>
          <p:spPr bwMode="auto">
            <a:xfrm>
              <a:off x="3106373" y="463184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6" name="Picture 942"/>
            <p:cNvPicPr>
              <a:picLocks noChangeAspect="1" noChangeArrowheads="1"/>
            </p:cNvPicPr>
            <p:nvPr/>
          </p:nvPicPr>
          <p:blipFill>
            <a:blip r:embed="rId204"/>
            <a:srcRect/>
            <a:stretch>
              <a:fillRect/>
            </a:stretch>
          </p:blipFill>
          <p:spPr bwMode="auto">
            <a:xfrm>
              <a:off x="3087171" y="451877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7" name="Picture 943"/>
            <p:cNvPicPr>
              <a:picLocks noChangeAspect="1" noChangeArrowheads="1"/>
            </p:cNvPicPr>
            <p:nvPr/>
          </p:nvPicPr>
          <p:blipFill>
            <a:blip r:embed="rId205"/>
            <a:srcRect/>
            <a:stretch>
              <a:fillRect/>
            </a:stretch>
          </p:blipFill>
          <p:spPr bwMode="auto">
            <a:xfrm>
              <a:off x="3099972" y="4546509"/>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8" name="Picture 944"/>
            <p:cNvPicPr>
              <a:picLocks noChangeAspect="1" noChangeArrowheads="1"/>
            </p:cNvPicPr>
            <p:nvPr/>
          </p:nvPicPr>
          <p:blipFill>
            <a:blip r:embed="rId206"/>
            <a:srcRect/>
            <a:stretch>
              <a:fillRect/>
            </a:stretch>
          </p:blipFill>
          <p:spPr bwMode="auto">
            <a:xfrm>
              <a:off x="3106373" y="4514507"/>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09" name="Picture 945"/>
            <p:cNvPicPr>
              <a:picLocks noChangeAspect="1" noChangeArrowheads="1"/>
            </p:cNvPicPr>
            <p:nvPr/>
          </p:nvPicPr>
          <p:blipFill>
            <a:blip r:embed="rId207"/>
            <a:srcRect/>
            <a:stretch>
              <a:fillRect/>
            </a:stretch>
          </p:blipFill>
          <p:spPr bwMode="auto">
            <a:xfrm>
              <a:off x="3089305" y="4576378"/>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0" name="Picture 946"/>
            <p:cNvPicPr>
              <a:picLocks noChangeAspect="1" noChangeArrowheads="1"/>
            </p:cNvPicPr>
            <p:nvPr/>
          </p:nvPicPr>
          <p:blipFill>
            <a:blip r:embed="rId208"/>
            <a:srcRect/>
            <a:stretch>
              <a:fillRect/>
            </a:stretch>
          </p:blipFill>
          <p:spPr bwMode="auto">
            <a:xfrm>
              <a:off x="3078637" y="4597713"/>
              <a:ext cx="61872"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1" name="Picture 947"/>
            <p:cNvPicPr>
              <a:picLocks noChangeAspect="1" noChangeArrowheads="1"/>
            </p:cNvPicPr>
            <p:nvPr/>
          </p:nvPicPr>
          <p:blipFill>
            <a:blip r:embed="rId209"/>
            <a:srcRect/>
            <a:stretch>
              <a:fillRect/>
            </a:stretch>
          </p:blipFill>
          <p:spPr bwMode="auto">
            <a:xfrm>
              <a:off x="3110640" y="4608381"/>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2" name="Picture 948"/>
            <p:cNvPicPr>
              <a:picLocks noChangeAspect="1" noChangeArrowheads="1"/>
            </p:cNvPicPr>
            <p:nvPr/>
          </p:nvPicPr>
          <p:blipFill>
            <a:blip r:embed="rId210"/>
            <a:srcRect/>
            <a:stretch>
              <a:fillRect/>
            </a:stretch>
          </p:blipFill>
          <p:spPr bwMode="auto">
            <a:xfrm>
              <a:off x="3114907" y="4580645"/>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3" name="Picture 949"/>
            <p:cNvPicPr>
              <a:picLocks noChangeAspect="1" noChangeArrowheads="1"/>
            </p:cNvPicPr>
            <p:nvPr/>
          </p:nvPicPr>
          <p:blipFill>
            <a:blip r:embed="rId211"/>
            <a:srcRect/>
            <a:stretch>
              <a:fillRect/>
            </a:stretch>
          </p:blipFill>
          <p:spPr bwMode="auto">
            <a:xfrm>
              <a:off x="3108506" y="4672387"/>
              <a:ext cx="46937"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4" name="Picture 950"/>
            <p:cNvPicPr>
              <a:picLocks noChangeAspect="1" noChangeArrowheads="1"/>
            </p:cNvPicPr>
            <p:nvPr/>
          </p:nvPicPr>
          <p:blipFill>
            <a:blip r:embed="rId212"/>
            <a:srcRect/>
            <a:stretch>
              <a:fillRect/>
            </a:stretch>
          </p:blipFill>
          <p:spPr bwMode="auto">
            <a:xfrm>
              <a:off x="3087171" y="4858001"/>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5" name="Picture 951"/>
            <p:cNvPicPr>
              <a:picLocks noChangeAspect="1" noChangeArrowheads="1"/>
            </p:cNvPicPr>
            <p:nvPr/>
          </p:nvPicPr>
          <p:blipFill>
            <a:blip r:embed="rId213"/>
            <a:srcRect/>
            <a:stretch>
              <a:fillRect/>
            </a:stretch>
          </p:blipFill>
          <p:spPr bwMode="auto">
            <a:xfrm>
              <a:off x="3093572" y="4845200"/>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6" name="Picture 952"/>
            <p:cNvPicPr>
              <a:picLocks noChangeAspect="1" noChangeArrowheads="1"/>
            </p:cNvPicPr>
            <p:nvPr/>
          </p:nvPicPr>
          <p:blipFill>
            <a:blip r:embed="rId214"/>
            <a:srcRect/>
            <a:stretch>
              <a:fillRect/>
            </a:stretch>
          </p:blipFill>
          <p:spPr bwMode="auto">
            <a:xfrm>
              <a:off x="3108506" y="4836666"/>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7" name="Picture 953"/>
            <p:cNvPicPr>
              <a:picLocks noChangeAspect="1" noChangeArrowheads="1"/>
            </p:cNvPicPr>
            <p:nvPr/>
          </p:nvPicPr>
          <p:blipFill>
            <a:blip r:embed="rId215"/>
            <a:srcRect/>
            <a:stretch>
              <a:fillRect/>
            </a:stretch>
          </p:blipFill>
          <p:spPr bwMode="auto">
            <a:xfrm>
              <a:off x="3087171" y="4723591"/>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8" name="Picture 954"/>
            <p:cNvPicPr>
              <a:picLocks noChangeAspect="1" noChangeArrowheads="1"/>
            </p:cNvPicPr>
            <p:nvPr/>
          </p:nvPicPr>
          <p:blipFill>
            <a:blip r:embed="rId216"/>
            <a:srcRect/>
            <a:stretch>
              <a:fillRect/>
            </a:stretch>
          </p:blipFill>
          <p:spPr bwMode="auto">
            <a:xfrm>
              <a:off x="3102106" y="475346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9" name="Picture 955"/>
            <p:cNvPicPr>
              <a:picLocks noChangeAspect="1" noChangeArrowheads="1"/>
            </p:cNvPicPr>
            <p:nvPr/>
          </p:nvPicPr>
          <p:blipFill>
            <a:blip r:embed="rId217"/>
            <a:srcRect/>
            <a:stretch>
              <a:fillRect/>
            </a:stretch>
          </p:blipFill>
          <p:spPr bwMode="auto">
            <a:xfrm>
              <a:off x="3108506" y="472145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0" name="Picture 956"/>
            <p:cNvPicPr>
              <a:picLocks noChangeAspect="1" noChangeArrowheads="1"/>
            </p:cNvPicPr>
            <p:nvPr/>
          </p:nvPicPr>
          <p:blipFill>
            <a:blip r:embed="rId218"/>
            <a:srcRect/>
            <a:stretch>
              <a:fillRect/>
            </a:stretch>
          </p:blipFill>
          <p:spPr bwMode="auto">
            <a:xfrm>
              <a:off x="3117040" y="471505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1" name="Picture 957"/>
            <p:cNvPicPr>
              <a:picLocks noChangeAspect="1" noChangeArrowheads="1"/>
            </p:cNvPicPr>
            <p:nvPr/>
          </p:nvPicPr>
          <p:blipFill>
            <a:blip r:embed="rId219"/>
            <a:srcRect/>
            <a:stretch>
              <a:fillRect/>
            </a:stretch>
          </p:blipFill>
          <p:spPr bwMode="auto">
            <a:xfrm>
              <a:off x="3125574" y="4738525"/>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2" name="Picture 958"/>
            <p:cNvPicPr>
              <a:picLocks noChangeAspect="1" noChangeArrowheads="1"/>
            </p:cNvPicPr>
            <p:nvPr/>
          </p:nvPicPr>
          <p:blipFill>
            <a:blip r:embed="rId220"/>
            <a:srcRect/>
            <a:stretch>
              <a:fillRect/>
            </a:stretch>
          </p:blipFill>
          <p:spPr bwMode="auto">
            <a:xfrm>
              <a:off x="3091438" y="478332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3" name="Picture 959"/>
            <p:cNvPicPr>
              <a:picLocks noChangeAspect="1" noChangeArrowheads="1"/>
            </p:cNvPicPr>
            <p:nvPr/>
          </p:nvPicPr>
          <p:blipFill>
            <a:blip r:embed="rId221"/>
            <a:srcRect/>
            <a:stretch>
              <a:fillRect/>
            </a:stretch>
          </p:blipFill>
          <p:spPr bwMode="auto">
            <a:xfrm>
              <a:off x="3080771" y="4802530"/>
              <a:ext cx="59738"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4" name="Picture 960"/>
            <p:cNvPicPr>
              <a:picLocks noChangeAspect="1" noChangeArrowheads="1"/>
            </p:cNvPicPr>
            <p:nvPr/>
          </p:nvPicPr>
          <p:blipFill>
            <a:blip r:embed="rId222"/>
            <a:srcRect/>
            <a:stretch>
              <a:fillRect/>
            </a:stretch>
          </p:blipFill>
          <p:spPr bwMode="auto">
            <a:xfrm>
              <a:off x="3078637" y="475986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5" name="Picture 961"/>
            <p:cNvPicPr>
              <a:picLocks noChangeAspect="1" noChangeArrowheads="1"/>
            </p:cNvPicPr>
            <p:nvPr/>
          </p:nvPicPr>
          <p:blipFill>
            <a:blip r:embed="rId223"/>
            <a:srcRect/>
            <a:stretch>
              <a:fillRect/>
            </a:stretch>
          </p:blipFill>
          <p:spPr bwMode="auto">
            <a:xfrm>
              <a:off x="3110640" y="481533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6" name="Picture 962"/>
            <p:cNvPicPr>
              <a:picLocks noChangeAspect="1" noChangeArrowheads="1"/>
            </p:cNvPicPr>
            <p:nvPr/>
          </p:nvPicPr>
          <p:blipFill>
            <a:blip r:embed="rId224"/>
            <a:srcRect/>
            <a:stretch>
              <a:fillRect/>
            </a:stretch>
          </p:blipFill>
          <p:spPr bwMode="auto">
            <a:xfrm>
              <a:off x="3117040" y="4787596"/>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7" name="Picture 963"/>
            <p:cNvPicPr>
              <a:picLocks noChangeAspect="1" noChangeArrowheads="1"/>
            </p:cNvPicPr>
            <p:nvPr/>
          </p:nvPicPr>
          <p:blipFill>
            <a:blip r:embed="rId225"/>
            <a:srcRect/>
            <a:stretch>
              <a:fillRect/>
            </a:stretch>
          </p:blipFill>
          <p:spPr bwMode="auto">
            <a:xfrm>
              <a:off x="3110640" y="4894272"/>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8" name="Picture 964"/>
            <p:cNvPicPr>
              <a:picLocks noChangeAspect="1" noChangeArrowheads="1"/>
            </p:cNvPicPr>
            <p:nvPr/>
          </p:nvPicPr>
          <p:blipFill>
            <a:blip r:embed="rId226"/>
            <a:srcRect/>
            <a:stretch>
              <a:fillRect/>
            </a:stretch>
          </p:blipFill>
          <p:spPr bwMode="auto">
            <a:xfrm>
              <a:off x="3099972" y="5050017"/>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9" name="Picture 965"/>
            <p:cNvPicPr>
              <a:picLocks noChangeAspect="1" noChangeArrowheads="1"/>
            </p:cNvPicPr>
            <p:nvPr/>
          </p:nvPicPr>
          <p:blipFill>
            <a:blip r:embed="rId227"/>
            <a:srcRect/>
            <a:stretch>
              <a:fillRect/>
            </a:stretch>
          </p:blipFill>
          <p:spPr bwMode="auto">
            <a:xfrm>
              <a:off x="3102106" y="5037216"/>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0" name="Picture 966"/>
            <p:cNvPicPr>
              <a:picLocks noChangeAspect="1" noChangeArrowheads="1"/>
            </p:cNvPicPr>
            <p:nvPr/>
          </p:nvPicPr>
          <p:blipFill>
            <a:blip r:embed="rId228"/>
            <a:srcRect/>
            <a:stretch>
              <a:fillRect/>
            </a:stretch>
          </p:blipFill>
          <p:spPr bwMode="auto">
            <a:xfrm>
              <a:off x="3117040" y="5026549"/>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1" name="Picture 967"/>
            <p:cNvPicPr>
              <a:picLocks noChangeAspect="1" noChangeArrowheads="1"/>
            </p:cNvPicPr>
            <p:nvPr/>
          </p:nvPicPr>
          <p:blipFill>
            <a:blip r:embed="rId229"/>
            <a:srcRect/>
            <a:stretch>
              <a:fillRect/>
            </a:stretch>
          </p:blipFill>
          <p:spPr bwMode="auto">
            <a:xfrm>
              <a:off x="3091438" y="491774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2" name="Picture 968"/>
            <p:cNvPicPr>
              <a:picLocks noChangeAspect="1" noChangeArrowheads="1"/>
            </p:cNvPicPr>
            <p:nvPr/>
          </p:nvPicPr>
          <p:blipFill>
            <a:blip r:embed="rId230"/>
            <a:srcRect/>
            <a:stretch>
              <a:fillRect/>
            </a:stretch>
          </p:blipFill>
          <p:spPr bwMode="auto">
            <a:xfrm>
              <a:off x="3106373" y="4943342"/>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3" name="Picture 969"/>
            <p:cNvPicPr>
              <a:picLocks noChangeAspect="1" noChangeArrowheads="1"/>
            </p:cNvPicPr>
            <p:nvPr/>
          </p:nvPicPr>
          <p:blipFill>
            <a:blip r:embed="rId231"/>
            <a:srcRect/>
            <a:stretch>
              <a:fillRect/>
            </a:stretch>
          </p:blipFill>
          <p:spPr bwMode="auto">
            <a:xfrm>
              <a:off x="3110640" y="4911340"/>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4" name="Picture 970"/>
            <p:cNvPicPr>
              <a:picLocks noChangeAspect="1" noChangeArrowheads="1"/>
            </p:cNvPicPr>
            <p:nvPr/>
          </p:nvPicPr>
          <p:blipFill>
            <a:blip r:embed="rId232"/>
            <a:srcRect/>
            <a:stretch>
              <a:fillRect/>
            </a:stretch>
          </p:blipFill>
          <p:spPr bwMode="auto">
            <a:xfrm>
              <a:off x="3119174" y="490280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5" name="Picture 971"/>
            <p:cNvPicPr>
              <a:picLocks noChangeAspect="1" noChangeArrowheads="1"/>
            </p:cNvPicPr>
            <p:nvPr/>
          </p:nvPicPr>
          <p:blipFill>
            <a:blip r:embed="rId233"/>
            <a:srcRect/>
            <a:stretch>
              <a:fillRect/>
            </a:stretch>
          </p:blipFill>
          <p:spPr bwMode="auto">
            <a:xfrm>
              <a:off x="3129841" y="4926274"/>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6" name="Picture 972"/>
            <p:cNvPicPr>
              <a:picLocks noChangeAspect="1" noChangeArrowheads="1"/>
            </p:cNvPicPr>
            <p:nvPr/>
          </p:nvPicPr>
          <p:blipFill>
            <a:blip r:embed="rId234"/>
            <a:srcRect/>
            <a:stretch>
              <a:fillRect/>
            </a:stretch>
          </p:blipFill>
          <p:spPr bwMode="auto">
            <a:xfrm>
              <a:off x="3097839" y="497534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7" name="Picture 973"/>
            <p:cNvPicPr>
              <a:picLocks noChangeAspect="1" noChangeArrowheads="1"/>
            </p:cNvPicPr>
            <p:nvPr/>
          </p:nvPicPr>
          <p:blipFill>
            <a:blip r:embed="rId235"/>
            <a:srcRect/>
            <a:stretch>
              <a:fillRect/>
            </a:stretch>
          </p:blipFill>
          <p:spPr bwMode="auto">
            <a:xfrm>
              <a:off x="3089305" y="4996680"/>
              <a:ext cx="59738"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8" name="Picture 974"/>
            <p:cNvPicPr>
              <a:picLocks noChangeAspect="1" noChangeArrowheads="1"/>
            </p:cNvPicPr>
            <p:nvPr/>
          </p:nvPicPr>
          <p:blipFill>
            <a:blip r:embed="rId236"/>
            <a:srcRect/>
            <a:stretch>
              <a:fillRect/>
            </a:stretch>
          </p:blipFill>
          <p:spPr bwMode="auto">
            <a:xfrm>
              <a:off x="3085038" y="4954010"/>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39" name="Picture 975"/>
            <p:cNvPicPr>
              <a:picLocks noChangeAspect="1" noChangeArrowheads="1"/>
            </p:cNvPicPr>
            <p:nvPr/>
          </p:nvPicPr>
          <p:blipFill>
            <a:blip r:embed="rId237"/>
            <a:srcRect/>
            <a:stretch>
              <a:fillRect/>
            </a:stretch>
          </p:blipFill>
          <p:spPr bwMode="auto">
            <a:xfrm>
              <a:off x="3119174" y="500521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0" name="Picture 976"/>
            <p:cNvPicPr>
              <a:picLocks noChangeAspect="1" noChangeArrowheads="1"/>
            </p:cNvPicPr>
            <p:nvPr/>
          </p:nvPicPr>
          <p:blipFill>
            <a:blip r:embed="rId238"/>
            <a:srcRect/>
            <a:stretch>
              <a:fillRect/>
            </a:stretch>
          </p:blipFill>
          <p:spPr bwMode="auto">
            <a:xfrm>
              <a:off x="3123441" y="4975345"/>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1" name="Picture 977"/>
            <p:cNvPicPr>
              <a:picLocks noChangeAspect="1" noChangeArrowheads="1"/>
            </p:cNvPicPr>
            <p:nvPr/>
          </p:nvPicPr>
          <p:blipFill>
            <a:blip r:embed="rId239"/>
            <a:srcRect/>
            <a:stretch>
              <a:fillRect/>
            </a:stretch>
          </p:blipFill>
          <p:spPr bwMode="auto">
            <a:xfrm>
              <a:off x="3123441" y="5082021"/>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2" name="Picture 978"/>
            <p:cNvPicPr>
              <a:picLocks noChangeAspect="1" noChangeArrowheads="1"/>
            </p:cNvPicPr>
            <p:nvPr/>
          </p:nvPicPr>
          <p:blipFill>
            <a:blip r:embed="rId240"/>
            <a:srcRect/>
            <a:stretch>
              <a:fillRect/>
            </a:stretch>
          </p:blipFill>
          <p:spPr bwMode="auto">
            <a:xfrm>
              <a:off x="3108506" y="5252701"/>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3" name="Picture 979"/>
            <p:cNvPicPr>
              <a:picLocks noChangeAspect="1" noChangeArrowheads="1"/>
            </p:cNvPicPr>
            <p:nvPr/>
          </p:nvPicPr>
          <p:blipFill>
            <a:blip r:embed="rId241"/>
            <a:srcRect/>
            <a:stretch>
              <a:fillRect/>
            </a:stretch>
          </p:blipFill>
          <p:spPr bwMode="auto">
            <a:xfrm>
              <a:off x="3112773" y="523990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4" name="Picture 980"/>
            <p:cNvPicPr>
              <a:picLocks noChangeAspect="1" noChangeArrowheads="1"/>
            </p:cNvPicPr>
            <p:nvPr/>
          </p:nvPicPr>
          <p:blipFill>
            <a:blip r:embed="rId242"/>
            <a:srcRect/>
            <a:stretch>
              <a:fillRect/>
            </a:stretch>
          </p:blipFill>
          <p:spPr bwMode="auto">
            <a:xfrm>
              <a:off x="3127708" y="5229232"/>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5" name="Picture 981"/>
            <p:cNvPicPr>
              <a:picLocks noChangeAspect="1" noChangeArrowheads="1"/>
            </p:cNvPicPr>
            <p:nvPr/>
          </p:nvPicPr>
          <p:blipFill>
            <a:blip r:embed="rId243"/>
            <a:srcRect/>
            <a:stretch>
              <a:fillRect/>
            </a:stretch>
          </p:blipFill>
          <p:spPr bwMode="auto">
            <a:xfrm>
              <a:off x="3099972" y="5118289"/>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6" name="Picture 982"/>
            <p:cNvPicPr>
              <a:picLocks noChangeAspect="1" noChangeArrowheads="1"/>
            </p:cNvPicPr>
            <p:nvPr/>
          </p:nvPicPr>
          <p:blipFill>
            <a:blip r:embed="rId244"/>
            <a:srcRect/>
            <a:stretch>
              <a:fillRect/>
            </a:stretch>
          </p:blipFill>
          <p:spPr bwMode="auto">
            <a:xfrm>
              <a:off x="3117040" y="514602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7" name="Picture 983"/>
            <p:cNvPicPr>
              <a:picLocks noChangeAspect="1" noChangeArrowheads="1"/>
            </p:cNvPicPr>
            <p:nvPr/>
          </p:nvPicPr>
          <p:blipFill>
            <a:blip r:embed="rId245"/>
            <a:srcRect/>
            <a:stretch>
              <a:fillRect/>
            </a:stretch>
          </p:blipFill>
          <p:spPr bwMode="auto">
            <a:xfrm>
              <a:off x="3121307" y="5114022"/>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8" name="Picture 984"/>
            <p:cNvPicPr>
              <a:picLocks noChangeAspect="1" noChangeArrowheads="1"/>
            </p:cNvPicPr>
            <p:nvPr/>
          </p:nvPicPr>
          <p:blipFill>
            <a:blip r:embed="rId246"/>
            <a:srcRect/>
            <a:stretch>
              <a:fillRect/>
            </a:stretch>
          </p:blipFill>
          <p:spPr bwMode="auto">
            <a:xfrm>
              <a:off x="3129841" y="510548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49" name="Picture 985"/>
            <p:cNvPicPr>
              <a:picLocks noChangeAspect="1" noChangeArrowheads="1"/>
            </p:cNvPicPr>
            <p:nvPr/>
          </p:nvPicPr>
          <p:blipFill>
            <a:blip r:embed="rId247"/>
            <a:srcRect/>
            <a:stretch>
              <a:fillRect/>
            </a:stretch>
          </p:blipFill>
          <p:spPr bwMode="auto">
            <a:xfrm>
              <a:off x="3138375" y="5128958"/>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0" name="Picture 986"/>
            <p:cNvPicPr>
              <a:picLocks noChangeAspect="1" noChangeArrowheads="1"/>
            </p:cNvPicPr>
            <p:nvPr/>
          </p:nvPicPr>
          <p:blipFill>
            <a:blip r:embed="rId248"/>
            <a:srcRect/>
            <a:stretch>
              <a:fillRect/>
            </a:stretch>
          </p:blipFill>
          <p:spPr bwMode="auto">
            <a:xfrm>
              <a:off x="3106373" y="5178028"/>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1" name="Picture 987"/>
            <p:cNvPicPr>
              <a:picLocks noChangeAspect="1" noChangeArrowheads="1"/>
            </p:cNvPicPr>
            <p:nvPr/>
          </p:nvPicPr>
          <p:blipFill>
            <a:blip r:embed="rId249"/>
            <a:srcRect/>
            <a:stretch>
              <a:fillRect/>
            </a:stretch>
          </p:blipFill>
          <p:spPr bwMode="auto">
            <a:xfrm>
              <a:off x="3097839" y="5197230"/>
              <a:ext cx="61872"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2" name="Picture 988"/>
            <p:cNvPicPr>
              <a:picLocks noChangeAspect="1" noChangeArrowheads="1"/>
            </p:cNvPicPr>
            <p:nvPr/>
          </p:nvPicPr>
          <p:blipFill>
            <a:blip r:embed="rId250"/>
            <a:srcRect/>
            <a:stretch>
              <a:fillRect/>
            </a:stretch>
          </p:blipFill>
          <p:spPr bwMode="auto">
            <a:xfrm>
              <a:off x="3093572" y="515669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3" name="Picture 989"/>
            <p:cNvPicPr>
              <a:picLocks noChangeAspect="1" noChangeArrowheads="1"/>
            </p:cNvPicPr>
            <p:nvPr/>
          </p:nvPicPr>
          <p:blipFill>
            <a:blip r:embed="rId251"/>
            <a:srcRect/>
            <a:stretch>
              <a:fillRect/>
            </a:stretch>
          </p:blipFill>
          <p:spPr bwMode="auto">
            <a:xfrm>
              <a:off x="3129841" y="5205764"/>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4" name="Picture 990"/>
            <p:cNvPicPr>
              <a:picLocks noChangeAspect="1" noChangeArrowheads="1"/>
            </p:cNvPicPr>
            <p:nvPr/>
          </p:nvPicPr>
          <p:blipFill>
            <a:blip r:embed="rId252"/>
            <a:srcRect/>
            <a:stretch>
              <a:fillRect/>
            </a:stretch>
          </p:blipFill>
          <p:spPr bwMode="auto">
            <a:xfrm>
              <a:off x="3134108" y="5178028"/>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5" name="Picture 991"/>
            <p:cNvPicPr>
              <a:picLocks noChangeAspect="1" noChangeArrowheads="1"/>
            </p:cNvPicPr>
            <p:nvPr/>
          </p:nvPicPr>
          <p:blipFill>
            <a:blip r:embed="rId253"/>
            <a:srcRect/>
            <a:stretch>
              <a:fillRect/>
            </a:stretch>
          </p:blipFill>
          <p:spPr bwMode="auto">
            <a:xfrm>
              <a:off x="3131975" y="5284703"/>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6" name="Picture 992"/>
            <p:cNvPicPr>
              <a:picLocks noChangeAspect="1" noChangeArrowheads="1"/>
            </p:cNvPicPr>
            <p:nvPr/>
          </p:nvPicPr>
          <p:blipFill>
            <a:blip r:embed="rId254"/>
            <a:srcRect/>
            <a:stretch>
              <a:fillRect/>
            </a:stretch>
          </p:blipFill>
          <p:spPr bwMode="auto">
            <a:xfrm>
              <a:off x="3093572" y="5444717"/>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7" name="Picture 993"/>
            <p:cNvPicPr>
              <a:picLocks noChangeAspect="1" noChangeArrowheads="1"/>
            </p:cNvPicPr>
            <p:nvPr/>
          </p:nvPicPr>
          <p:blipFill>
            <a:blip r:embed="rId255"/>
            <a:srcRect/>
            <a:stretch>
              <a:fillRect/>
            </a:stretch>
          </p:blipFill>
          <p:spPr bwMode="auto">
            <a:xfrm>
              <a:off x="3099972" y="543404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8" name="Picture 994"/>
            <p:cNvPicPr>
              <a:picLocks noChangeAspect="1" noChangeArrowheads="1"/>
            </p:cNvPicPr>
            <p:nvPr/>
          </p:nvPicPr>
          <p:blipFill>
            <a:blip r:embed="rId256"/>
            <a:srcRect/>
            <a:stretch>
              <a:fillRect/>
            </a:stretch>
          </p:blipFill>
          <p:spPr bwMode="auto">
            <a:xfrm>
              <a:off x="3114907" y="542551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59" name="Picture 995"/>
            <p:cNvPicPr>
              <a:picLocks noChangeAspect="1" noChangeArrowheads="1"/>
            </p:cNvPicPr>
            <p:nvPr/>
          </p:nvPicPr>
          <p:blipFill>
            <a:blip r:embed="rId257"/>
            <a:srcRect/>
            <a:stretch>
              <a:fillRect/>
            </a:stretch>
          </p:blipFill>
          <p:spPr bwMode="auto">
            <a:xfrm>
              <a:off x="3095705" y="5312440"/>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0" name="Picture 996"/>
            <p:cNvPicPr>
              <a:picLocks noChangeAspect="1" noChangeArrowheads="1"/>
            </p:cNvPicPr>
            <p:nvPr/>
          </p:nvPicPr>
          <p:blipFill>
            <a:blip r:embed="rId258"/>
            <a:srcRect/>
            <a:stretch>
              <a:fillRect/>
            </a:stretch>
          </p:blipFill>
          <p:spPr bwMode="auto">
            <a:xfrm>
              <a:off x="3110640" y="534017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1" name="Picture 997"/>
            <p:cNvPicPr>
              <a:picLocks noChangeAspect="1" noChangeArrowheads="1"/>
            </p:cNvPicPr>
            <p:nvPr/>
          </p:nvPicPr>
          <p:blipFill>
            <a:blip r:embed="rId259"/>
            <a:srcRect/>
            <a:stretch>
              <a:fillRect/>
            </a:stretch>
          </p:blipFill>
          <p:spPr bwMode="auto">
            <a:xfrm>
              <a:off x="3117040" y="531030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2" name="Picture 998"/>
            <p:cNvPicPr>
              <a:picLocks noChangeAspect="1" noChangeArrowheads="1"/>
            </p:cNvPicPr>
            <p:nvPr/>
          </p:nvPicPr>
          <p:blipFill>
            <a:blip r:embed="rId260"/>
            <a:srcRect/>
            <a:stretch>
              <a:fillRect/>
            </a:stretch>
          </p:blipFill>
          <p:spPr bwMode="auto">
            <a:xfrm>
              <a:off x="3125574" y="5301771"/>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3" name="Picture 999"/>
            <p:cNvPicPr>
              <a:picLocks noChangeAspect="1" noChangeArrowheads="1"/>
            </p:cNvPicPr>
            <p:nvPr/>
          </p:nvPicPr>
          <p:blipFill>
            <a:blip r:embed="rId261"/>
            <a:srcRect/>
            <a:stretch>
              <a:fillRect/>
            </a:stretch>
          </p:blipFill>
          <p:spPr bwMode="auto">
            <a:xfrm>
              <a:off x="3097839" y="5370044"/>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4" name="Picture 1000"/>
            <p:cNvPicPr>
              <a:picLocks noChangeAspect="1" noChangeArrowheads="1"/>
            </p:cNvPicPr>
            <p:nvPr/>
          </p:nvPicPr>
          <p:blipFill>
            <a:blip r:embed="rId262"/>
            <a:srcRect/>
            <a:stretch>
              <a:fillRect/>
            </a:stretch>
          </p:blipFill>
          <p:spPr bwMode="auto">
            <a:xfrm>
              <a:off x="3087171" y="5389246"/>
              <a:ext cx="61872"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5" name="Picture 1001"/>
            <p:cNvPicPr>
              <a:picLocks noChangeAspect="1" noChangeArrowheads="1"/>
            </p:cNvPicPr>
            <p:nvPr/>
          </p:nvPicPr>
          <p:blipFill>
            <a:blip r:embed="rId263"/>
            <a:srcRect/>
            <a:stretch>
              <a:fillRect/>
            </a:stretch>
          </p:blipFill>
          <p:spPr bwMode="auto">
            <a:xfrm>
              <a:off x="3087171" y="534657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6" name="Picture 1002"/>
            <p:cNvPicPr>
              <a:picLocks noChangeAspect="1" noChangeArrowheads="1"/>
            </p:cNvPicPr>
            <p:nvPr/>
          </p:nvPicPr>
          <p:blipFill>
            <a:blip r:embed="rId264"/>
            <a:srcRect/>
            <a:stretch>
              <a:fillRect/>
            </a:stretch>
          </p:blipFill>
          <p:spPr bwMode="auto">
            <a:xfrm>
              <a:off x="3119174" y="5402047"/>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7" name="Picture 1004"/>
            <p:cNvPicPr>
              <a:picLocks noChangeAspect="1" noChangeArrowheads="1"/>
            </p:cNvPicPr>
            <p:nvPr/>
          </p:nvPicPr>
          <p:blipFill>
            <a:blip r:embed="rId265"/>
            <a:srcRect/>
            <a:stretch>
              <a:fillRect/>
            </a:stretch>
          </p:blipFill>
          <p:spPr bwMode="auto">
            <a:xfrm>
              <a:off x="3469070" y="5634599"/>
              <a:ext cx="454438" cy="3029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8" name="Picture 1005"/>
            <p:cNvPicPr>
              <a:picLocks noChangeAspect="1" noChangeArrowheads="1"/>
            </p:cNvPicPr>
            <p:nvPr/>
          </p:nvPicPr>
          <p:blipFill>
            <a:blip r:embed="rId266"/>
            <a:srcRect/>
            <a:stretch>
              <a:fillRect/>
            </a:stretch>
          </p:blipFill>
          <p:spPr bwMode="auto">
            <a:xfrm>
              <a:off x="3622682" y="5427649"/>
              <a:ext cx="424569" cy="454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69" name="Picture 1006"/>
            <p:cNvPicPr>
              <a:picLocks noChangeAspect="1" noChangeArrowheads="1"/>
            </p:cNvPicPr>
            <p:nvPr/>
          </p:nvPicPr>
          <p:blipFill>
            <a:blip r:embed="rId267"/>
            <a:srcRect/>
            <a:stretch>
              <a:fillRect/>
            </a:stretch>
          </p:blipFill>
          <p:spPr bwMode="auto">
            <a:xfrm>
              <a:off x="3887238" y="5393513"/>
              <a:ext cx="211218" cy="4395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0" name="Picture 1007"/>
            <p:cNvPicPr>
              <a:picLocks noChangeAspect="1" noChangeArrowheads="1"/>
            </p:cNvPicPr>
            <p:nvPr/>
          </p:nvPicPr>
          <p:blipFill>
            <a:blip r:embed="rId268"/>
            <a:srcRect/>
            <a:stretch>
              <a:fillRect/>
            </a:stretch>
          </p:blipFill>
          <p:spPr bwMode="auto">
            <a:xfrm>
              <a:off x="4010981" y="5352976"/>
              <a:ext cx="439503" cy="39256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1" name="Picture 1008"/>
            <p:cNvPicPr>
              <a:picLocks noChangeAspect="1" noChangeArrowheads="1"/>
            </p:cNvPicPr>
            <p:nvPr/>
          </p:nvPicPr>
          <p:blipFill>
            <a:blip r:embed="rId269"/>
            <a:srcRect/>
            <a:stretch>
              <a:fillRect/>
            </a:stretch>
          </p:blipFill>
          <p:spPr bwMode="auto">
            <a:xfrm>
              <a:off x="3492538" y="5557792"/>
              <a:ext cx="196283" cy="1664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2" name="Picture 1010"/>
            <p:cNvPicPr>
              <a:picLocks noChangeAspect="1" noChangeArrowheads="1"/>
            </p:cNvPicPr>
            <p:nvPr/>
          </p:nvPicPr>
          <p:blipFill>
            <a:blip r:embed="rId270"/>
            <a:srcRect/>
            <a:stretch>
              <a:fillRect/>
            </a:stretch>
          </p:blipFill>
          <p:spPr bwMode="auto">
            <a:xfrm>
              <a:off x="3315457" y="5664468"/>
              <a:ext cx="226152" cy="1514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3" name="Picture 1011"/>
            <p:cNvPicPr>
              <a:picLocks noChangeAspect="1" noChangeArrowheads="1"/>
            </p:cNvPicPr>
            <p:nvPr/>
          </p:nvPicPr>
          <p:blipFill>
            <a:blip r:embed="rId271"/>
            <a:srcRect/>
            <a:stretch>
              <a:fillRect/>
            </a:stretch>
          </p:blipFill>
          <p:spPr bwMode="auto">
            <a:xfrm>
              <a:off x="3161844" y="567086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4" name="Picture 1012"/>
            <p:cNvPicPr>
              <a:picLocks noChangeAspect="1" noChangeArrowheads="1"/>
            </p:cNvPicPr>
            <p:nvPr/>
          </p:nvPicPr>
          <p:blipFill>
            <a:blip r:embed="rId272"/>
            <a:srcRect/>
            <a:stretch>
              <a:fillRect/>
            </a:stretch>
          </p:blipFill>
          <p:spPr bwMode="auto">
            <a:xfrm>
              <a:off x="3176778" y="569860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5" name="Picture 1013"/>
            <p:cNvPicPr>
              <a:picLocks noChangeAspect="1" noChangeArrowheads="1"/>
            </p:cNvPicPr>
            <p:nvPr/>
          </p:nvPicPr>
          <p:blipFill>
            <a:blip r:embed="rId273"/>
            <a:srcRect/>
            <a:stretch>
              <a:fillRect/>
            </a:stretch>
          </p:blipFill>
          <p:spPr bwMode="auto">
            <a:xfrm>
              <a:off x="3183179" y="566873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6" name="Picture 1014"/>
            <p:cNvPicPr>
              <a:picLocks noChangeAspect="1" noChangeArrowheads="1"/>
            </p:cNvPicPr>
            <p:nvPr/>
          </p:nvPicPr>
          <p:blipFill>
            <a:blip r:embed="rId274"/>
            <a:srcRect/>
            <a:stretch>
              <a:fillRect/>
            </a:stretch>
          </p:blipFill>
          <p:spPr bwMode="auto">
            <a:xfrm>
              <a:off x="3142642" y="6061301"/>
              <a:ext cx="121611" cy="7275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7" name="Picture 1015"/>
            <p:cNvPicPr>
              <a:picLocks noChangeAspect="1" noChangeArrowheads="1"/>
            </p:cNvPicPr>
            <p:nvPr/>
          </p:nvPicPr>
          <p:blipFill>
            <a:blip r:embed="rId275" cstate="email"/>
            <a:srcRect/>
            <a:stretch>
              <a:fillRect/>
            </a:stretch>
          </p:blipFill>
          <p:spPr bwMode="auto">
            <a:xfrm>
              <a:off x="3174645" y="621491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8" name="Picture 1016"/>
            <p:cNvPicPr>
              <a:picLocks noChangeAspect="1" noChangeArrowheads="1"/>
            </p:cNvPicPr>
            <p:nvPr/>
          </p:nvPicPr>
          <p:blipFill>
            <a:blip r:embed="rId276" cstate="email"/>
            <a:srcRect/>
            <a:stretch>
              <a:fillRect/>
            </a:stretch>
          </p:blipFill>
          <p:spPr bwMode="auto">
            <a:xfrm>
              <a:off x="3185312" y="619571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9" name="Picture 1017"/>
            <p:cNvPicPr>
              <a:picLocks noChangeAspect="1" noChangeArrowheads="1"/>
            </p:cNvPicPr>
            <p:nvPr/>
          </p:nvPicPr>
          <p:blipFill>
            <a:blip r:embed="rId277" cstate="email"/>
            <a:srcRect/>
            <a:stretch>
              <a:fillRect/>
            </a:stretch>
          </p:blipFill>
          <p:spPr bwMode="auto">
            <a:xfrm>
              <a:off x="3195981" y="618504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0" name="Picture 1018"/>
            <p:cNvPicPr>
              <a:picLocks noChangeAspect="1" noChangeArrowheads="1"/>
            </p:cNvPicPr>
            <p:nvPr/>
          </p:nvPicPr>
          <p:blipFill>
            <a:blip r:embed="rId97" cstate="email"/>
            <a:srcRect/>
            <a:stretch>
              <a:fillRect/>
            </a:stretch>
          </p:blipFill>
          <p:spPr bwMode="auto">
            <a:xfrm>
              <a:off x="3174645" y="6069835"/>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1" name="Picture 1019"/>
            <p:cNvPicPr>
              <a:picLocks noChangeAspect="1" noChangeArrowheads="1"/>
            </p:cNvPicPr>
            <p:nvPr/>
          </p:nvPicPr>
          <p:blipFill>
            <a:blip r:embed="rId98" cstate="email"/>
            <a:srcRect/>
            <a:stretch>
              <a:fillRect/>
            </a:stretch>
          </p:blipFill>
          <p:spPr bwMode="auto">
            <a:xfrm>
              <a:off x="3185312" y="609757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2" name="Picture 1020"/>
            <p:cNvPicPr>
              <a:picLocks noChangeAspect="1" noChangeArrowheads="1"/>
            </p:cNvPicPr>
            <p:nvPr/>
          </p:nvPicPr>
          <p:blipFill>
            <a:blip r:embed="rId278" cstate="email"/>
            <a:srcRect/>
            <a:stretch>
              <a:fillRect/>
            </a:stretch>
          </p:blipFill>
          <p:spPr bwMode="auto">
            <a:xfrm>
              <a:off x="3195981" y="6069835"/>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3" name="Picture 1021"/>
            <p:cNvPicPr>
              <a:picLocks noChangeAspect="1" noChangeArrowheads="1"/>
            </p:cNvPicPr>
            <p:nvPr/>
          </p:nvPicPr>
          <p:blipFill>
            <a:blip r:embed="rId279" cstate="email"/>
            <a:srcRect/>
            <a:stretch>
              <a:fillRect/>
            </a:stretch>
          </p:blipFill>
          <p:spPr bwMode="auto">
            <a:xfrm>
              <a:off x="3215181" y="6089036"/>
              <a:ext cx="27736"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4" name="Picture 1022"/>
            <p:cNvPicPr>
              <a:picLocks noChangeAspect="1" noChangeArrowheads="1"/>
            </p:cNvPicPr>
            <p:nvPr/>
          </p:nvPicPr>
          <p:blipFill>
            <a:blip r:embed="rId280" cstate="email"/>
            <a:srcRect/>
            <a:stretch>
              <a:fillRect/>
            </a:stretch>
          </p:blipFill>
          <p:spPr bwMode="auto">
            <a:xfrm>
              <a:off x="3174645" y="6127439"/>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5" name="Picture 1023"/>
            <p:cNvPicPr>
              <a:picLocks noChangeAspect="1" noChangeArrowheads="1"/>
            </p:cNvPicPr>
            <p:nvPr/>
          </p:nvPicPr>
          <p:blipFill>
            <a:blip r:embed="rId281"/>
            <a:srcRect/>
            <a:stretch>
              <a:fillRect/>
            </a:stretch>
          </p:blipFill>
          <p:spPr bwMode="auto">
            <a:xfrm>
              <a:off x="3163977" y="6144507"/>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6" name="Picture 1024"/>
            <p:cNvPicPr>
              <a:picLocks noChangeAspect="1" noChangeArrowheads="1"/>
            </p:cNvPicPr>
            <p:nvPr/>
          </p:nvPicPr>
          <p:blipFill>
            <a:blip r:embed="rId282" cstate="email"/>
            <a:srcRect/>
            <a:stretch>
              <a:fillRect/>
            </a:stretch>
          </p:blipFill>
          <p:spPr bwMode="auto">
            <a:xfrm>
              <a:off x="3166111" y="614664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7" name="Picture 1025"/>
            <p:cNvPicPr>
              <a:picLocks noChangeAspect="1" noChangeArrowheads="1"/>
            </p:cNvPicPr>
            <p:nvPr/>
          </p:nvPicPr>
          <p:blipFill>
            <a:blip r:embed="rId283"/>
            <a:srcRect/>
            <a:stretch>
              <a:fillRect/>
            </a:stretch>
          </p:blipFill>
          <p:spPr bwMode="auto">
            <a:xfrm>
              <a:off x="3159710" y="610823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8" name="Picture 1026"/>
            <p:cNvPicPr>
              <a:picLocks noChangeAspect="1" noChangeArrowheads="1"/>
            </p:cNvPicPr>
            <p:nvPr/>
          </p:nvPicPr>
          <p:blipFill>
            <a:blip r:embed="rId284" cstate="email"/>
            <a:srcRect/>
            <a:stretch>
              <a:fillRect/>
            </a:stretch>
          </p:blipFill>
          <p:spPr bwMode="auto">
            <a:xfrm>
              <a:off x="3166111" y="6116772"/>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89" name="Picture 1027"/>
            <p:cNvPicPr>
              <a:picLocks noChangeAspect="1" noChangeArrowheads="1"/>
            </p:cNvPicPr>
            <p:nvPr/>
          </p:nvPicPr>
          <p:blipFill>
            <a:blip r:embed="rId285" cstate="email"/>
            <a:srcRect/>
            <a:stretch>
              <a:fillRect/>
            </a:stretch>
          </p:blipFill>
          <p:spPr bwMode="auto">
            <a:xfrm>
              <a:off x="3204515" y="6165842"/>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0" name="Picture 1028"/>
            <p:cNvPicPr>
              <a:picLocks noChangeAspect="1" noChangeArrowheads="1"/>
            </p:cNvPicPr>
            <p:nvPr/>
          </p:nvPicPr>
          <p:blipFill>
            <a:blip r:embed="rId286" cstate="email"/>
            <a:srcRect/>
            <a:stretch>
              <a:fillRect/>
            </a:stretch>
          </p:blipFill>
          <p:spPr bwMode="auto">
            <a:xfrm>
              <a:off x="3204515" y="6135973"/>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1" name="Picture 1029"/>
            <p:cNvPicPr>
              <a:picLocks noChangeAspect="1" noChangeArrowheads="1"/>
            </p:cNvPicPr>
            <p:nvPr/>
          </p:nvPicPr>
          <p:blipFill>
            <a:blip r:embed="rId287" cstate="email"/>
            <a:srcRect/>
            <a:stretch>
              <a:fillRect/>
            </a:stretch>
          </p:blipFill>
          <p:spPr bwMode="auto">
            <a:xfrm>
              <a:off x="3204515" y="623411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2" name="Picture 1030"/>
            <p:cNvPicPr>
              <a:picLocks noChangeAspect="1" noChangeArrowheads="1"/>
            </p:cNvPicPr>
            <p:nvPr/>
          </p:nvPicPr>
          <p:blipFill>
            <a:blip r:embed="rId288" cstate="email"/>
            <a:srcRect/>
            <a:stretch>
              <a:fillRect/>
            </a:stretch>
          </p:blipFill>
          <p:spPr bwMode="auto">
            <a:xfrm>
              <a:off x="3185312" y="641759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3" name="Picture 1031"/>
            <p:cNvPicPr>
              <a:picLocks noChangeAspect="1" noChangeArrowheads="1"/>
            </p:cNvPicPr>
            <p:nvPr/>
          </p:nvPicPr>
          <p:blipFill>
            <a:blip r:embed="rId289" cstate="email"/>
            <a:srcRect/>
            <a:stretch>
              <a:fillRect/>
            </a:stretch>
          </p:blipFill>
          <p:spPr bwMode="auto">
            <a:xfrm>
              <a:off x="3195981" y="639839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4" name="Picture 1032"/>
            <p:cNvPicPr>
              <a:picLocks noChangeAspect="1" noChangeArrowheads="1"/>
            </p:cNvPicPr>
            <p:nvPr/>
          </p:nvPicPr>
          <p:blipFill>
            <a:blip r:embed="rId290" cstate="email"/>
            <a:srcRect/>
            <a:stretch>
              <a:fillRect/>
            </a:stretch>
          </p:blipFill>
          <p:spPr bwMode="auto">
            <a:xfrm>
              <a:off x="3204515" y="637919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5" name="Picture 1033"/>
            <p:cNvPicPr>
              <a:picLocks noChangeAspect="1" noChangeArrowheads="1"/>
            </p:cNvPicPr>
            <p:nvPr/>
          </p:nvPicPr>
          <p:blipFill>
            <a:blip r:embed="rId291" cstate="email"/>
            <a:srcRect/>
            <a:stretch>
              <a:fillRect/>
            </a:stretch>
          </p:blipFill>
          <p:spPr bwMode="auto">
            <a:xfrm>
              <a:off x="3185312" y="627251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6" name="Picture 1034"/>
            <p:cNvPicPr>
              <a:picLocks noChangeAspect="1" noChangeArrowheads="1"/>
            </p:cNvPicPr>
            <p:nvPr/>
          </p:nvPicPr>
          <p:blipFill>
            <a:blip r:embed="rId292" cstate="email"/>
            <a:srcRect/>
            <a:stretch>
              <a:fillRect/>
            </a:stretch>
          </p:blipFill>
          <p:spPr bwMode="auto">
            <a:xfrm>
              <a:off x="3195981" y="63023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7" name="Picture 1035"/>
            <p:cNvPicPr>
              <a:picLocks noChangeAspect="1" noChangeArrowheads="1"/>
            </p:cNvPicPr>
            <p:nvPr/>
          </p:nvPicPr>
          <p:blipFill>
            <a:blip r:embed="rId293" cstate="email"/>
            <a:srcRect/>
            <a:stretch>
              <a:fillRect/>
            </a:stretch>
          </p:blipFill>
          <p:spPr bwMode="auto">
            <a:xfrm>
              <a:off x="3204515" y="6272517"/>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8" name="Picture 1036"/>
            <p:cNvPicPr>
              <a:picLocks noChangeAspect="1" noChangeArrowheads="1"/>
            </p:cNvPicPr>
            <p:nvPr/>
          </p:nvPicPr>
          <p:blipFill>
            <a:blip r:embed="rId294" cstate="email"/>
            <a:srcRect/>
            <a:stretch>
              <a:fillRect/>
            </a:stretch>
          </p:blipFill>
          <p:spPr bwMode="auto">
            <a:xfrm>
              <a:off x="3215181" y="62618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99" name="Picture 1037"/>
            <p:cNvPicPr>
              <a:picLocks noChangeAspect="1" noChangeArrowheads="1"/>
            </p:cNvPicPr>
            <p:nvPr/>
          </p:nvPicPr>
          <p:blipFill>
            <a:blip r:embed="rId295"/>
            <a:srcRect/>
            <a:stretch>
              <a:fillRect/>
            </a:stretch>
          </p:blipFill>
          <p:spPr bwMode="auto">
            <a:xfrm>
              <a:off x="3221583" y="628958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0" name="Picture 1038"/>
            <p:cNvPicPr>
              <a:picLocks noChangeAspect="1" noChangeArrowheads="1"/>
            </p:cNvPicPr>
            <p:nvPr/>
          </p:nvPicPr>
          <p:blipFill>
            <a:blip r:embed="rId296" cstate="email"/>
            <a:srcRect/>
            <a:stretch>
              <a:fillRect/>
            </a:stretch>
          </p:blipFill>
          <p:spPr bwMode="auto">
            <a:xfrm>
              <a:off x="3223715" y="6291720"/>
              <a:ext cx="29869"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1" name="Picture 1039"/>
            <p:cNvPicPr>
              <a:picLocks noChangeAspect="1" noChangeArrowheads="1"/>
            </p:cNvPicPr>
            <p:nvPr/>
          </p:nvPicPr>
          <p:blipFill>
            <a:blip r:embed="rId297" cstate="email"/>
            <a:srcRect/>
            <a:stretch>
              <a:fillRect/>
            </a:stretch>
          </p:blipFill>
          <p:spPr bwMode="auto">
            <a:xfrm>
              <a:off x="3185312" y="633012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2" name="Picture 1040"/>
            <p:cNvPicPr>
              <a:picLocks noChangeAspect="1" noChangeArrowheads="1"/>
            </p:cNvPicPr>
            <p:nvPr/>
          </p:nvPicPr>
          <p:blipFill>
            <a:blip r:embed="rId298" cstate="email"/>
            <a:srcRect/>
            <a:stretch>
              <a:fillRect/>
            </a:stretch>
          </p:blipFill>
          <p:spPr bwMode="auto">
            <a:xfrm>
              <a:off x="3174645" y="6349324"/>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3" name="Picture 1041"/>
            <p:cNvPicPr>
              <a:picLocks noChangeAspect="1" noChangeArrowheads="1"/>
            </p:cNvPicPr>
            <p:nvPr/>
          </p:nvPicPr>
          <p:blipFill>
            <a:blip r:embed="rId299"/>
            <a:srcRect/>
            <a:stretch>
              <a:fillRect/>
            </a:stretch>
          </p:blipFill>
          <p:spPr bwMode="auto">
            <a:xfrm>
              <a:off x="3170378" y="630878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4" name="Picture 1042"/>
            <p:cNvPicPr>
              <a:picLocks noChangeAspect="1" noChangeArrowheads="1"/>
            </p:cNvPicPr>
            <p:nvPr/>
          </p:nvPicPr>
          <p:blipFill>
            <a:blip r:embed="rId300" cstate="email"/>
            <a:srcRect/>
            <a:stretch>
              <a:fillRect/>
            </a:stretch>
          </p:blipFill>
          <p:spPr bwMode="auto">
            <a:xfrm>
              <a:off x="3174645" y="6310921"/>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5" name="Picture 1043"/>
            <p:cNvPicPr>
              <a:picLocks noChangeAspect="1" noChangeArrowheads="1"/>
            </p:cNvPicPr>
            <p:nvPr/>
          </p:nvPicPr>
          <p:blipFill>
            <a:blip r:embed="rId301" cstate="email"/>
            <a:srcRect/>
            <a:stretch>
              <a:fillRect/>
            </a:stretch>
          </p:blipFill>
          <p:spPr bwMode="auto">
            <a:xfrm>
              <a:off x="3215181" y="6359992"/>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6" name="Picture 1044"/>
            <p:cNvPicPr>
              <a:picLocks noChangeAspect="1" noChangeArrowheads="1"/>
            </p:cNvPicPr>
            <p:nvPr/>
          </p:nvPicPr>
          <p:blipFill>
            <a:blip r:embed="rId302" cstate="email"/>
            <a:srcRect/>
            <a:stretch>
              <a:fillRect/>
            </a:stretch>
          </p:blipFill>
          <p:spPr bwMode="auto">
            <a:xfrm>
              <a:off x="3215181" y="6340790"/>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7" name="Picture 1045"/>
            <p:cNvPicPr>
              <a:picLocks noChangeAspect="1" noChangeArrowheads="1"/>
            </p:cNvPicPr>
            <p:nvPr/>
          </p:nvPicPr>
          <p:blipFill>
            <a:blip r:embed="rId303" cstate="email"/>
            <a:srcRect/>
            <a:stretch>
              <a:fillRect/>
            </a:stretch>
          </p:blipFill>
          <p:spPr bwMode="auto">
            <a:xfrm>
              <a:off x="3215181" y="643679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8" name="Picture 1046"/>
            <p:cNvPicPr>
              <a:picLocks noChangeAspect="1" noChangeArrowheads="1"/>
            </p:cNvPicPr>
            <p:nvPr/>
          </p:nvPicPr>
          <p:blipFill>
            <a:blip r:embed="rId304" cstate="email"/>
            <a:srcRect/>
            <a:stretch>
              <a:fillRect/>
            </a:stretch>
          </p:blipFill>
          <p:spPr bwMode="auto">
            <a:xfrm>
              <a:off x="3174645" y="6611746"/>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09" name="Picture 1047"/>
            <p:cNvPicPr>
              <a:picLocks noChangeAspect="1" noChangeArrowheads="1"/>
            </p:cNvPicPr>
            <p:nvPr/>
          </p:nvPicPr>
          <p:blipFill>
            <a:blip r:embed="rId305" cstate="email"/>
            <a:srcRect/>
            <a:stretch>
              <a:fillRect/>
            </a:stretch>
          </p:blipFill>
          <p:spPr bwMode="auto">
            <a:xfrm>
              <a:off x="3174645" y="6592544"/>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0" name="Picture 1048"/>
            <p:cNvPicPr>
              <a:picLocks noChangeAspect="1" noChangeArrowheads="1"/>
            </p:cNvPicPr>
            <p:nvPr/>
          </p:nvPicPr>
          <p:blipFill>
            <a:blip r:embed="rId306" cstate="email"/>
            <a:srcRect/>
            <a:stretch>
              <a:fillRect/>
            </a:stretch>
          </p:blipFill>
          <p:spPr bwMode="auto">
            <a:xfrm>
              <a:off x="3195981" y="658187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1" name="Picture 1049"/>
            <p:cNvPicPr>
              <a:picLocks noChangeAspect="1" noChangeArrowheads="1"/>
            </p:cNvPicPr>
            <p:nvPr/>
          </p:nvPicPr>
          <p:blipFill>
            <a:blip r:embed="rId307" cstate="email"/>
            <a:srcRect/>
            <a:stretch>
              <a:fillRect/>
            </a:stretch>
          </p:blipFill>
          <p:spPr bwMode="auto">
            <a:xfrm>
              <a:off x="3174645" y="6466667"/>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2" name="Picture 1050"/>
            <p:cNvPicPr>
              <a:picLocks noChangeAspect="1" noChangeArrowheads="1"/>
            </p:cNvPicPr>
            <p:nvPr/>
          </p:nvPicPr>
          <p:blipFill>
            <a:blip r:embed="rId308" cstate="email"/>
            <a:srcRect/>
            <a:stretch>
              <a:fillRect/>
            </a:stretch>
          </p:blipFill>
          <p:spPr bwMode="auto">
            <a:xfrm>
              <a:off x="3195981" y="649653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3" name="Picture 1051"/>
            <p:cNvPicPr>
              <a:picLocks noChangeAspect="1" noChangeArrowheads="1"/>
            </p:cNvPicPr>
            <p:nvPr/>
          </p:nvPicPr>
          <p:blipFill>
            <a:blip r:embed="rId309" cstate="email"/>
            <a:srcRect/>
            <a:stretch>
              <a:fillRect/>
            </a:stretch>
          </p:blipFill>
          <p:spPr bwMode="auto">
            <a:xfrm>
              <a:off x="3195981" y="646666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4" name="Picture 1052"/>
            <p:cNvPicPr>
              <a:picLocks noChangeAspect="1" noChangeArrowheads="1"/>
            </p:cNvPicPr>
            <p:nvPr/>
          </p:nvPicPr>
          <p:blipFill>
            <a:blip r:embed="rId310" cstate="email"/>
            <a:srcRect/>
            <a:stretch>
              <a:fillRect/>
            </a:stretch>
          </p:blipFill>
          <p:spPr bwMode="auto">
            <a:xfrm>
              <a:off x="3204515" y="6455999"/>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5" name="Picture 1053"/>
            <p:cNvPicPr>
              <a:picLocks noChangeAspect="1" noChangeArrowheads="1"/>
            </p:cNvPicPr>
            <p:nvPr/>
          </p:nvPicPr>
          <p:blipFill>
            <a:blip r:embed="rId311" cstate="email"/>
            <a:srcRect/>
            <a:stretch>
              <a:fillRect/>
            </a:stretch>
          </p:blipFill>
          <p:spPr bwMode="auto">
            <a:xfrm>
              <a:off x="3174645" y="652427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6" name="Picture 1054"/>
            <p:cNvPicPr>
              <a:picLocks noChangeAspect="1" noChangeArrowheads="1"/>
            </p:cNvPicPr>
            <p:nvPr/>
          </p:nvPicPr>
          <p:blipFill>
            <a:blip r:embed="rId312" cstate="email"/>
            <a:srcRect/>
            <a:stretch>
              <a:fillRect/>
            </a:stretch>
          </p:blipFill>
          <p:spPr bwMode="auto">
            <a:xfrm>
              <a:off x="3166111" y="654347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7" name="Picture 1055"/>
            <p:cNvPicPr>
              <a:picLocks noChangeAspect="1" noChangeArrowheads="1"/>
            </p:cNvPicPr>
            <p:nvPr/>
          </p:nvPicPr>
          <p:blipFill>
            <a:blip r:embed="rId313"/>
            <a:srcRect/>
            <a:stretch>
              <a:fillRect/>
            </a:stretch>
          </p:blipFill>
          <p:spPr bwMode="auto">
            <a:xfrm>
              <a:off x="3161844" y="6498669"/>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8" name="Picture 1056"/>
            <p:cNvPicPr>
              <a:picLocks noChangeAspect="1" noChangeArrowheads="1"/>
            </p:cNvPicPr>
            <p:nvPr/>
          </p:nvPicPr>
          <p:blipFill>
            <a:blip r:embed="rId314" cstate="email"/>
            <a:srcRect/>
            <a:stretch>
              <a:fillRect/>
            </a:stretch>
          </p:blipFill>
          <p:spPr bwMode="auto">
            <a:xfrm>
              <a:off x="3166111" y="650507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9" name="Picture 1057"/>
            <p:cNvPicPr>
              <a:picLocks noChangeAspect="1" noChangeArrowheads="1"/>
            </p:cNvPicPr>
            <p:nvPr/>
          </p:nvPicPr>
          <p:blipFill>
            <a:blip r:embed="rId315" cstate="email"/>
            <a:srcRect/>
            <a:stretch>
              <a:fillRect/>
            </a:stretch>
          </p:blipFill>
          <p:spPr bwMode="auto">
            <a:xfrm>
              <a:off x="3195981" y="6562675"/>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0" name="Picture 1058"/>
            <p:cNvPicPr>
              <a:picLocks noChangeAspect="1" noChangeArrowheads="1"/>
            </p:cNvPicPr>
            <p:nvPr/>
          </p:nvPicPr>
          <p:blipFill>
            <a:blip r:embed="rId316"/>
            <a:srcRect/>
            <a:stretch>
              <a:fillRect/>
            </a:stretch>
          </p:blipFill>
          <p:spPr bwMode="auto">
            <a:xfrm>
              <a:off x="3072237" y="5749808"/>
              <a:ext cx="787266" cy="4075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1" name="Picture 1059"/>
            <p:cNvPicPr>
              <a:picLocks noChangeAspect="1" noChangeArrowheads="1"/>
            </p:cNvPicPr>
            <p:nvPr/>
          </p:nvPicPr>
          <p:blipFill>
            <a:blip r:embed="rId317"/>
            <a:srcRect/>
            <a:stretch>
              <a:fillRect/>
            </a:stretch>
          </p:blipFill>
          <p:spPr bwMode="auto">
            <a:xfrm>
              <a:off x="4290470" y="5224965"/>
              <a:ext cx="302958" cy="243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2" name="Picture 1060"/>
            <p:cNvPicPr>
              <a:picLocks noChangeAspect="1" noChangeArrowheads="1"/>
            </p:cNvPicPr>
            <p:nvPr/>
          </p:nvPicPr>
          <p:blipFill>
            <a:blip r:embed="rId318"/>
            <a:srcRect/>
            <a:stretch>
              <a:fillRect/>
            </a:stretch>
          </p:blipFill>
          <p:spPr bwMode="auto">
            <a:xfrm>
              <a:off x="2848218" y="5675135"/>
              <a:ext cx="605917" cy="4693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3" name="Picture 1061"/>
            <p:cNvPicPr>
              <a:picLocks noChangeAspect="1" noChangeArrowheads="1"/>
            </p:cNvPicPr>
            <p:nvPr/>
          </p:nvPicPr>
          <p:blipFill>
            <a:blip r:embed="rId319"/>
            <a:srcRect/>
            <a:stretch>
              <a:fillRect/>
            </a:stretch>
          </p:blipFill>
          <p:spPr bwMode="auto">
            <a:xfrm>
              <a:off x="2942092" y="5602595"/>
              <a:ext cx="211218" cy="2112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4" name="Picture 1062"/>
            <p:cNvPicPr>
              <a:picLocks noChangeAspect="1" noChangeArrowheads="1"/>
            </p:cNvPicPr>
            <p:nvPr/>
          </p:nvPicPr>
          <p:blipFill>
            <a:blip r:embed="rId320"/>
            <a:srcRect/>
            <a:stretch>
              <a:fillRect/>
            </a:stretch>
          </p:blipFill>
          <p:spPr bwMode="auto">
            <a:xfrm>
              <a:off x="3097839" y="5547124"/>
              <a:ext cx="181349" cy="2560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5" name="Picture 1063"/>
            <p:cNvPicPr>
              <a:picLocks noChangeAspect="1" noChangeArrowheads="1"/>
            </p:cNvPicPr>
            <p:nvPr/>
          </p:nvPicPr>
          <p:blipFill>
            <a:blip r:embed="rId321"/>
            <a:srcRect/>
            <a:stretch>
              <a:fillRect/>
            </a:stretch>
          </p:blipFill>
          <p:spPr bwMode="auto">
            <a:xfrm>
              <a:off x="3187447" y="5476719"/>
              <a:ext cx="258155" cy="2730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6" name="Picture 1064"/>
            <p:cNvPicPr>
              <a:picLocks noChangeAspect="1" noChangeArrowheads="1"/>
            </p:cNvPicPr>
            <p:nvPr/>
          </p:nvPicPr>
          <p:blipFill>
            <a:blip r:embed="rId322"/>
            <a:srcRect/>
            <a:stretch>
              <a:fillRect/>
            </a:stretch>
          </p:blipFill>
          <p:spPr bwMode="auto">
            <a:xfrm>
              <a:off x="3309056" y="4708656"/>
              <a:ext cx="893941" cy="10006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27" name="Picture 1065"/>
            <p:cNvPicPr>
              <a:picLocks noChangeAspect="1" noChangeArrowheads="1"/>
            </p:cNvPicPr>
            <p:nvPr/>
          </p:nvPicPr>
          <p:blipFill>
            <a:blip r:embed="rId323"/>
            <a:srcRect/>
            <a:stretch>
              <a:fillRect/>
            </a:stretch>
          </p:blipFill>
          <p:spPr bwMode="auto">
            <a:xfrm>
              <a:off x="3940575" y="4676652"/>
              <a:ext cx="620852" cy="78726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428" name="Freeform 1066"/>
            <p:cNvSpPr/>
            <p:nvPr/>
          </p:nvSpPr>
          <p:spPr bwMode="auto">
            <a:xfrm>
              <a:off x="3793363" y="5352976"/>
              <a:ext cx="115210" cy="125878"/>
            </a:xfrm>
            <a:custGeom>
              <a:avLst/>
              <a:gdLst>
                <a:gd name="T0" fmla="*/ 21 w 23"/>
                <a:gd name="T1" fmla="*/ 19 h 25"/>
                <a:gd name="T2" fmla="*/ 15 w 23"/>
                <a:gd name="T3" fmla="*/ 21 h 25"/>
                <a:gd name="T4" fmla="*/ 10 w 23"/>
                <a:gd name="T5" fmla="*/ 21 h 25"/>
                <a:gd name="T6" fmla="*/ 1 w 23"/>
                <a:gd name="T7" fmla="*/ 25 h 25"/>
                <a:gd name="T8" fmla="*/ 9 w 23"/>
                <a:gd name="T9" fmla="*/ 16 h 25"/>
                <a:gd name="T10" fmla="*/ 13 w 23"/>
                <a:gd name="T11" fmla="*/ 9 h 25"/>
                <a:gd name="T12" fmla="*/ 16 w 23"/>
                <a:gd name="T13" fmla="*/ 14 h 25"/>
                <a:gd name="T14" fmla="*/ 14 w 23"/>
                <a:gd name="T15" fmla="*/ 8 h 25"/>
                <a:gd name="T16" fmla="*/ 17 w 23"/>
                <a:gd name="T17" fmla="*/ 5 h 25"/>
                <a:gd name="T18" fmla="*/ 21 w 23"/>
                <a:gd name="T19" fmla="*/ 1 h 25"/>
                <a:gd name="T20" fmla="*/ 21 w 23"/>
                <a:gd name="T21"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5">
                  <a:moveTo>
                    <a:pt x="21" y="19"/>
                  </a:moveTo>
                  <a:cubicBezTo>
                    <a:pt x="21" y="19"/>
                    <a:pt x="18" y="21"/>
                    <a:pt x="15" y="21"/>
                  </a:cubicBezTo>
                  <a:cubicBezTo>
                    <a:pt x="11" y="21"/>
                    <a:pt x="12" y="20"/>
                    <a:pt x="10" y="21"/>
                  </a:cubicBezTo>
                  <a:cubicBezTo>
                    <a:pt x="8" y="23"/>
                    <a:pt x="2" y="25"/>
                    <a:pt x="1" y="25"/>
                  </a:cubicBezTo>
                  <a:cubicBezTo>
                    <a:pt x="0" y="24"/>
                    <a:pt x="8" y="18"/>
                    <a:pt x="9" y="16"/>
                  </a:cubicBezTo>
                  <a:cubicBezTo>
                    <a:pt x="10" y="13"/>
                    <a:pt x="13" y="10"/>
                    <a:pt x="13" y="9"/>
                  </a:cubicBezTo>
                  <a:cubicBezTo>
                    <a:pt x="14" y="9"/>
                    <a:pt x="16" y="14"/>
                    <a:pt x="16" y="14"/>
                  </a:cubicBezTo>
                  <a:cubicBezTo>
                    <a:pt x="14" y="8"/>
                    <a:pt x="14" y="8"/>
                    <a:pt x="14" y="8"/>
                  </a:cubicBezTo>
                  <a:cubicBezTo>
                    <a:pt x="14" y="8"/>
                    <a:pt x="16" y="6"/>
                    <a:pt x="17" y="5"/>
                  </a:cubicBezTo>
                  <a:cubicBezTo>
                    <a:pt x="19" y="4"/>
                    <a:pt x="21" y="0"/>
                    <a:pt x="21" y="1"/>
                  </a:cubicBezTo>
                  <a:cubicBezTo>
                    <a:pt x="21" y="2"/>
                    <a:pt x="23" y="18"/>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29" name="Picture 1067"/>
            <p:cNvPicPr>
              <a:picLocks noChangeAspect="1" noChangeArrowheads="1"/>
            </p:cNvPicPr>
            <p:nvPr/>
          </p:nvPicPr>
          <p:blipFill>
            <a:blip r:embed="rId324"/>
            <a:srcRect/>
            <a:stretch>
              <a:fillRect/>
            </a:stretch>
          </p:blipFill>
          <p:spPr bwMode="auto">
            <a:xfrm>
              <a:off x="3887238" y="4712923"/>
              <a:ext cx="362697" cy="7573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0" name="Picture 1068"/>
            <p:cNvPicPr>
              <a:picLocks noChangeAspect="1" noChangeArrowheads="1"/>
            </p:cNvPicPr>
            <p:nvPr/>
          </p:nvPicPr>
          <p:blipFill>
            <a:blip r:embed="rId325"/>
            <a:srcRect/>
            <a:stretch>
              <a:fillRect/>
            </a:stretch>
          </p:blipFill>
          <p:spPr bwMode="auto">
            <a:xfrm>
              <a:off x="4111255" y="5156693"/>
              <a:ext cx="424569" cy="243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1" name="Picture 1069"/>
            <p:cNvPicPr>
              <a:picLocks noChangeAspect="1" noChangeArrowheads="1"/>
            </p:cNvPicPr>
            <p:nvPr/>
          </p:nvPicPr>
          <p:blipFill>
            <a:blip r:embed="rId326"/>
            <a:srcRect/>
            <a:stretch>
              <a:fillRect/>
            </a:stretch>
          </p:blipFill>
          <p:spPr bwMode="auto">
            <a:xfrm>
              <a:off x="3942709" y="592902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2" name="Picture 1070"/>
            <p:cNvPicPr>
              <a:picLocks noChangeAspect="1" noChangeArrowheads="1"/>
            </p:cNvPicPr>
            <p:nvPr/>
          </p:nvPicPr>
          <p:blipFill>
            <a:blip r:embed="rId327"/>
            <a:srcRect/>
            <a:stretch>
              <a:fillRect/>
            </a:stretch>
          </p:blipFill>
          <p:spPr bwMode="auto">
            <a:xfrm>
              <a:off x="4113390" y="6511470"/>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3" name="Picture 1071"/>
            <p:cNvPicPr>
              <a:picLocks noChangeAspect="1" noChangeArrowheads="1"/>
            </p:cNvPicPr>
            <p:nvPr/>
          </p:nvPicPr>
          <p:blipFill>
            <a:blip r:embed="rId328"/>
            <a:srcRect/>
            <a:stretch>
              <a:fillRect/>
            </a:stretch>
          </p:blipFill>
          <p:spPr bwMode="auto">
            <a:xfrm>
              <a:off x="3889370" y="5813814"/>
              <a:ext cx="273089" cy="9536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4" name="Picture 1072"/>
            <p:cNvPicPr>
              <a:picLocks noChangeAspect="1" noChangeArrowheads="1"/>
            </p:cNvPicPr>
            <p:nvPr/>
          </p:nvPicPr>
          <p:blipFill>
            <a:blip r:embed="rId12" cstate="email"/>
            <a:srcRect/>
            <a:stretch>
              <a:fillRect/>
            </a:stretch>
          </p:blipFill>
          <p:spPr bwMode="auto">
            <a:xfrm>
              <a:off x="3970444" y="601009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5" name="Picture 1073"/>
            <p:cNvPicPr>
              <a:picLocks noChangeAspect="1" noChangeArrowheads="1"/>
            </p:cNvPicPr>
            <p:nvPr/>
          </p:nvPicPr>
          <p:blipFill>
            <a:blip r:embed="rId139" cstate="email"/>
            <a:srcRect/>
            <a:stretch>
              <a:fillRect/>
            </a:stretch>
          </p:blipFill>
          <p:spPr bwMode="auto">
            <a:xfrm>
              <a:off x="3981112" y="6001562"/>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6" name="Picture 1074"/>
            <p:cNvPicPr>
              <a:picLocks noChangeAspect="1" noChangeArrowheads="1"/>
            </p:cNvPicPr>
            <p:nvPr/>
          </p:nvPicPr>
          <p:blipFill>
            <a:blip r:embed="rId7" cstate="email"/>
            <a:srcRect/>
            <a:stretch>
              <a:fillRect/>
            </a:stretch>
          </p:blipFill>
          <p:spPr bwMode="auto">
            <a:xfrm>
              <a:off x="4000313" y="598236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7" name="Picture 1075"/>
            <p:cNvPicPr>
              <a:picLocks noChangeAspect="1" noChangeArrowheads="1"/>
            </p:cNvPicPr>
            <p:nvPr/>
          </p:nvPicPr>
          <p:blipFill>
            <a:blip r:embed="rId12" cstate="email"/>
            <a:srcRect/>
            <a:stretch>
              <a:fillRect/>
            </a:stretch>
          </p:blipFill>
          <p:spPr bwMode="auto">
            <a:xfrm>
              <a:off x="3951243" y="590342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8" name="Picture 1076"/>
            <p:cNvPicPr>
              <a:picLocks noChangeAspect="1" noChangeArrowheads="1"/>
            </p:cNvPicPr>
            <p:nvPr/>
          </p:nvPicPr>
          <p:blipFill>
            <a:blip r:embed="rId7" cstate="email"/>
            <a:srcRect/>
            <a:stretch>
              <a:fillRect/>
            </a:stretch>
          </p:blipFill>
          <p:spPr bwMode="auto">
            <a:xfrm>
              <a:off x="3981112" y="5922622"/>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39" name="Picture 1077"/>
            <p:cNvPicPr>
              <a:picLocks noChangeAspect="1" noChangeArrowheads="1"/>
            </p:cNvPicPr>
            <p:nvPr/>
          </p:nvPicPr>
          <p:blipFill>
            <a:blip r:embed="rId139" cstate="email"/>
            <a:srcRect/>
            <a:stretch>
              <a:fillRect/>
            </a:stretch>
          </p:blipFill>
          <p:spPr bwMode="auto">
            <a:xfrm>
              <a:off x="3981112" y="590342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0" name="Picture 1078"/>
            <p:cNvPicPr>
              <a:picLocks noChangeAspect="1" noChangeArrowheads="1"/>
            </p:cNvPicPr>
            <p:nvPr/>
          </p:nvPicPr>
          <p:blipFill>
            <a:blip r:embed="rId139" cstate="email"/>
            <a:srcRect/>
            <a:stretch>
              <a:fillRect/>
            </a:stretch>
          </p:blipFill>
          <p:spPr bwMode="auto">
            <a:xfrm>
              <a:off x="3970444" y="595249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1" name="Picture 1079"/>
            <p:cNvPicPr>
              <a:picLocks noChangeAspect="1" noChangeArrowheads="1"/>
            </p:cNvPicPr>
            <p:nvPr/>
          </p:nvPicPr>
          <p:blipFill>
            <a:blip r:embed="rId329"/>
            <a:srcRect/>
            <a:stretch>
              <a:fillRect/>
            </a:stretch>
          </p:blipFill>
          <p:spPr bwMode="auto">
            <a:xfrm>
              <a:off x="3951243" y="596102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2" name="Picture 1080"/>
            <p:cNvPicPr>
              <a:picLocks noChangeAspect="1" noChangeArrowheads="1"/>
            </p:cNvPicPr>
            <p:nvPr/>
          </p:nvPicPr>
          <p:blipFill>
            <a:blip r:embed="rId7" cstate="email"/>
            <a:srcRect/>
            <a:stretch>
              <a:fillRect/>
            </a:stretch>
          </p:blipFill>
          <p:spPr bwMode="auto">
            <a:xfrm>
              <a:off x="3961910" y="596315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3" name="Picture 1081"/>
            <p:cNvPicPr>
              <a:picLocks noChangeAspect="1" noChangeArrowheads="1"/>
            </p:cNvPicPr>
            <p:nvPr/>
          </p:nvPicPr>
          <p:blipFill>
            <a:blip r:embed="rId9" cstate="email"/>
            <a:srcRect/>
            <a:stretch>
              <a:fillRect/>
            </a:stretch>
          </p:blipFill>
          <p:spPr bwMode="auto">
            <a:xfrm>
              <a:off x="4000313" y="5971693"/>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4" name="Picture 1082"/>
            <p:cNvPicPr>
              <a:picLocks noChangeAspect="1" noChangeArrowheads="1"/>
            </p:cNvPicPr>
            <p:nvPr/>
          </p:nvPicPr>
          <p:blipFill>
            <a:blip r:embed="rId7" cstate="email"/>
            <a:srcRect/>
            <a:stretch>
              <a:fillRect/>
            </a:stretch>
          </p:blipFill>
          <p:spPr bwMode="auto">
            <a:xfrm>
              <a:off x="4000313" y="595249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5" name="Picture 1083"/>
            <p:cNvPicPr>
              <a:picLocks noChangeAspect="1" noChangeArrowheads="1"/>
            </p:cNvPicPr>
            <p:nvPr/>
          </p:nvPicPr>
          <p:blipFill>
            <a:blip r:embed="rId7" cstate="email"/>
            <a:srcRect/>
            <a:stretch>
              <a:fillRect/>
            </a:stretch>
          </p:blipFill>
          <p:spPr bwMode="auto">
            <a:xfrm>
              <a:off x="4008847" y="602929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6" name="Picture 1084"/>
            <p:cNvPicPr>
              <a:picLocks noChangeAspect="1" noChangeArrowheads="1"/>
            </p:cNvPicPr>
            <p:nvPr/>
          </p:nvPicPr>
          <p:blipFill>
            <a:blip r:embed="rId330" cstate="email"/>
            <a:srcRect/>
            <a:stretch>
              <a:fillRect/>
            </a:stretch>
          </p:blipFill>
          <p:spPr bwMode="auto">
            <a:xfrm>
              <a:off x="4000313" y="6176510"/>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7" name="Picture 1085"/>
            <p:cNvPicPr>
              <a:picLocks noChangeAspect="1" noChangeArrowheads="1"/>
            </p:cNvPicPr>
            <p:nvPr/>
          </p:nvPicPr>
          <p:blipFill>
            <a:blip r:embed="rId331" cstate="email"/>
            <a:srcRect/>
            <a:stretch>
              <a:fillRect/>
            </a:stretch>
          </p:blipFill>
          <p:spPr bwMode="auto">
            <a:xfrm>
              <a:off x="4008847" y="6155175"/>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8" name="Picture 1086"/>
            <p:cNvPicPr>
              <a:picLocks noChangeAspect="1" noChangeArrowheads="1"/>
            </p:cNvPicPr>
            <p:nvPr/>
          </p:nvPicPr>
          <p:blipFill>
            <a:blip r:embed="rId332" cstate="email"/>
            <a:srcRect/>
            <a:stretch>
              <a:fillRect/>
            </a:stretch>
          </p:blipFill>
          <p:spPr bwMode="auto">
            <a:xfrm>
              <a:off x="4019515" y="614664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9" name="Picture 1087"/>
            <p:cNvPicPr>
              <a:picLocks noChangeAspect="1" noChangeArrowheads="1"/>
            </p:cNvPicPr>
            <p:nvPr/>
          </p:nvPicPr>
          <p:blipFill>
            <a:blip r:embed="rId333" cstate="email"/>
            <a:srcRect/>
            <a:stretch>
              <a:fillRect/>
            </a:stretch>
          </p:blipFill>
          <p:spPr bwMode="auto">
            <a:xfrm>
              <a:off x="3981112" y="6059166"/>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0" name="Picture 1088"/>
            <p:cNvPicPr>
              <a:picLocks noChangeAspect="1" noChangeArrowheads="1"/>
            </p:cNvPicPr>
            <p:nvPr/>
          </p:nvPicPr>
          <p:blipFill>
            <a:blip r:embed="rId334" cstate="email"/>
            <a:srcRect/>
            <a:stretch>
              <a:fillRect/>
            </a:stretch>
          </p:blipFill>
          <p:spPr bwMode="auto">
            <a:xfrm>
              <a:off x="4008847" y="607836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1" name="Picture 1089"/>
            <p:cNvPicPr>
              <a:picLocks noChangeAspect="1" noChangeArrowheads="1"/>
            </p:cNvPicPr>
            <p:nvPr/>
          </p:nvPicPr>
          <p:blipFill>
            <a:blip r:embed="rId82" cstate="email"/>
            <a:srcRect/>
            <a:stretch>
              <a:fillRect/>
            </a:stretch>
          </p:blipFill>
          <p:spPr bwMode="auto">
            <a:xfrm>
              <a:off x="4008847" y="605916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2" name="Picture 1090"/>
            <p:cNvPicPr>
              <a:picLocks noChangeAspect="1" noChangeArrowheads="1"/>
            </p:cNvPicPr>
            <p:nvPr/>
          </p:nvPicPr>
          <p:blipFill>
            <a:blip r:embed="rId19" cstate="email"/>
            <a:srcRect/>
            <a:stretch>
              <a:fillRect/>
            </a:stretch>
          </p:blipFill>
          <p:spPr bwMode="auto">
            <a:xfrm>
              <a:off x="4019515" y="604850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3" name="Picture 1091"/>
            <p:cNvPicPr>
              <a:picLocks noChangeAspect="1" noChangeArrowheads="1"/>
            </p:cNvPicPr>
            <p:nvPr/>
          </p:nvPicPr>
          <p:blipFill>
            <a:blip r:embed="rId335"/>
            <a:srcRect/>
            <a:stretch>
              <a:fillRect/>
            </a:stretch>
          </p:blipFill>
          <p:spPr bwMode="auto">
            <a:xfrm>
              <a:off x="4030182" y="6059166"/>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4" name="Picture 1092"/>
            <p:cNvPicPr>
              <a:picLocks noChangeAspect="1" noChangeArrowheads="1"/>
            </p:cNvPicPr>
            <p:nvPr/>
          </p:nvPicPr>
          <p:blipFill>
            <a:blip r:embed="rId336" cstate="email"/>
            <a:srcRect/>
            <a:stretch>
              <a:fillRect/>
            </a:stretch>
          </p:blipFill>
          <p:spPr bwMode="auto">
            <a:xfrm>
              <a:off x="4038716" y="6069835"/>
              <a:ext cx="29869"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5" name="Picture 1093"/>
            <p:cNvPicPr>
              <a:picLocks noChangeAspect="1" noChangeArrowheads="1"/>
            </p:cNvPicPr>
            <p:nvPr/>
          </p:nvPicPr>
          <p:blipFill>
            <a:blip r:embed="rId337" cstate="email"/>
            <a:srcRect/>
            <a:stretch>
              <a:fillRect/>
            </a:stretch>
          </p:blipFill>
          <p:spPr bwMode="auto">
            <a:xfrm>
              <a:off x="3989646" y="6108238"/>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6" name="Picture 1094"/>
            <p:cNvPicPr>
              <a:picLocks noChangeAspect="1" noChangeArrowheads="1"/>
            </p:cNvPicPr>
            <p:nvPr/>
          </p:nvPicPr>
          <p:blipFill>
            <a:blip r:embed="rId338"/>
            <a:srcRect/>
            <a:stretch>
              <a:fillRect/>
            </a:stretch>
          </p:blipFill>
          <p:spPr bwMode="auto">
            <a:xfrm>
              <a:off x="3978978" y="611890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7" name="Picture 1095"/>
            <p:cNvPicPr>
              <a:picLocks noChangeAspect="1" noChangeArrowheads="1"/>
            </p:cNvPicPr>
            <p:nvPr/>
          </p:nvPicPr>
          <p:blipFill>
            <a:blip r:embed="rId339" cstate="email"/>
            <a:srcRect/>
            <a:stretch>
              <a:fillRect/>
            </a:stretch>
          </p:blipFill>
          <p:spPr bwMode="auto">
            <a:xfrm>
              <a:off x="3989646" y="6127439"/>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8" name="Picture 1096"/>
            <p:cNvPicPr>
              <a:picLocks noChangeAspect="1" noChangeArrowheads="1"/>
            </p:cNvPicPr>
            <p:nvPr/>
          </p:nvPicPr>
          <p:blipFill>
            <a:blip r:embed="rId340"/>
            <a:srcRect/>
            <a:stretch>
              <a:fillRect/>
            </a:stretch>
          </p:blipFill>
          <p:spPr bwMode="auto">
            <a:xfrm>
              <a:off x="3970444" y="608903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9" name="Picture 1097"/>
            <p:cNvPicPr>
              <a:picLocks noChangeAspect="1" noChangeArrowheads="1"/>
            </p:cNvPicPr>
            <p:nvPr/>
          </p:nvPicPr>
          <p:blipFill>
            <a:blip r:embed="rId341" cstate="email"/>
            <a:srcRect/>
            <a:stretch>
              <a:fillRect/>
            </a:stretch>
          </p:blipFill>
          <p:spPr bwMode="auto">
            <a:xfrm>
              <a:off x="3981112" y="6097570"/>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0" name="Picture 1098"/>
            <p:cNvPicPr>
              <a:picLocks noChangeAspect="1" noChangeArrowheads="1"/>
            </p:cNvPicPr>
            <p:nvPr/>
          </p:nvPicPr>
          <p:blipFill>
            <a:blip r:embed="rId342" cstate="email"/>
            <a:srcRect/>
            <a:stretch>
              <a:fillRect/>
            </a:stretch>
          </p:blipFill>
          <p:spPr bwMode="auto">
            <a:xfrm>
              <a:off x="4028049" y="6127439"/>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1" name="Picture 1099"/>
            <p:cNvPicPr>
              <a:picLocks noChangeAspect="1" noChangeArrowheads="1"/>
            </p:cNvPicPr>
            <p:nvPr/>
          </p:nvPicPr>
          <p:blipFill>
            <a:blip r:embed="rId343" cstate="email"/>
            <a:srcRect/>
            <a:stretch>
              <a:fillRect/>
            </a:stretch>
          </p:blipFill>
          <p:spPr bwMode="auto">
            <a:xfrm>
              <a:off x="4028049" y="6108238"/>
              <a:ext cx="405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2" name="Picture 1100"/>
            <p:cNvPicPr>
              <a:picLocks noChangeAspect="1" noChangeArrowheads="1"/>
            </p:cNvPicPr>
            <p:nvPr/>
          </p:nvPicPr>
          <p:blipFill>
            <a:blip r:embed="rId344" cstate="email"/>
            <a:srcRect/>
            <a:stretch>
              <a:fillRect/>
            </a:stretch>
          </p:blipFill>
          <p:spPr bwMode="auto">
            <a:xfrm>
              <a:off x="4038716" y="618504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3" name="Picture 1101"/>
            <p:cNvPicPr>
              <a:picLocks noChangeAspect="1" noChangeArrowheads="1"/>
            </p:cNvPicPr>
            <p:nvPr/>
          </p:nvPicPr>
          <p:blipFill>
            <a:blip r:embed="rId345" cstate="email"/>
            <a:srcRect/>
            <a:stretch>
              <a:fillRect/>
            </a:stretch>
          </p:blipFill>
          <p:spPr bwMode="auto">
            <a:xfrm>
              <a:off x="4038716" y="6321589"/>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4" name="Picture 1102"/>
            <p:cNvPicPr>
              <a:picLocks noChangeAspect="1" noChangeArrowheads="1"/>
            </p:cNvPicPr>
            <p:nvPr/>
          </p:nvPicPr>
          <p:blipFill>
            <a:blip r:embed="rId346" cstate="email"/>
            <a:srcRect/>
            <a:stretch>
              <a:fillRect/>
            </a:stretch>
          </p:blipFill>
          <p:spPr bwMode="auto">
            <a:xfrm>
              <a:off x="4038716" y="63023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5" name="Picture 1103"/>
            <p:cNvPicPr>
              <a:picLocks noChangeAspect="1" noChangeArrowheads="1"/>
            </p:cNvPicPr>
            <p:nvPr/>
          </p:nvPicPr>
          <p:blipFill>
            <a:blip r:embed="rId347" cstate="email"/>
            <a:srcRect/>
            <a:stretch>
              <a:fillRect/>
            </a:stretch>
          </p:blipFill>
          <p:spPr bwMode="auto">
            <a:xfrm>
              <a:off x="4057918" y="629172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6" name="Picture 1104"/>
            <p:cNvPicPr>
              <a:picLocks noChangeAspect="1" noChangeArrowheads="1"/>
            </p:cNvPicPr>
            <p:nvPr/>
          </p:nvPicPr>
          <p:blipFill>
            <a:blip r:embed="rId348" cstate="email"/>
            <a:srcRect/>
            <a:stretch>
              <a:fillRect/>
            </a:stretch>
          </p:blipFill>
          <p:spPr bwMode="auto">
            <a:xfrm>
              <a:off x="4008847" y="6214913"/>
              <a:ext cx="49071"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7" name="Picture 1105"/>
            <p:cNvPicPr>
              <a:picLocks noChangeAspect="1" noChangeArrowheads="1"/>
            </p:cNvPicPr>
            <p:nvPr/>
          </p:nvPicPr>
          <p:blipFill>
            <a:blip r:embed="rId349" cstate="email"/>
            <a:srcRect/>
            <a:stretch>
              <a:fillRect/>
            </a:stretch>
          </p:blipFill>
          <p:spPr bwMode="auto">
            <a:xfrm>
              <a:off x="4038716" y="622344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8" name="Picture 1106"/>
            <p:cNvPicPr>
              <a:picLocks noChangeAspect="1" noChangeArrowheads="1"/>
            </p:cNvPicPr>
            <p:nvPr/>
          </p:nvPicPr>
          <p:blipFill>
            <a:blip r:embed="rId350" cstate="email"/>
            <a:srcRect/>
            <a:stretch>
              <a:fillRect/>
            </a:stretch>
          </p:blipFill>
          <p:spPr bwMode="auto">
            <a:xfrm>
              <a:off x="4038716" y="6204245"/>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69" name="Picture 1107"/>
            <p:cNvPicPr>
              <a:picLocks noChangeAspect="1" noChangeArrowheads="1"/>
            </p:cNvPicPr>
            <p:nvPr/>
          </p:nvPicPr>
          <p:blipFill>
            <a:blip r:embed="rId351" cstate="email"/>
            <a:srcRect/>
            <a:stretch>
              <a:fillRect/>
            </a:stretch>
          </p:blipFill>
          <p:spPr bwMode="auto">
            <a:xfrm>
              <a:off x="4047250" y="6195711"/>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0" name="Picture 1108"/>
            <p:cNvPicPr>
              <a:picLocks noChangeAspect="1" noChangeArrowheads="1"/>
            </p:cNvPicPr>
            <p:nvPr/>
          </p:nvPicPr>
          <p:blipFill>
            <a:blip r:embed="rId352"/>
            <a:srcRect/>
            <a:stretch>
              <a:fillRect/>
            </a:stretch>
          </p:blipFill>
          <p:spPr bwMode="auto">
            <a:xfrm>
              <a:off x="4060051" y="6202112"/>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1" name="Picture 1109"/>
            <p:cNvPicPr>
              <a:picLocks noChangeAspect="1" noChangeArrowheads="1"/>
            </p:cNvPicPr>
            <p:nvPr/>
          </p:nvPicPr>
          <p:blipFill>
            <a:blip r:embed="rId353" cstate="email"/>
            <a:srcRect/>
            <a:stretch>
              <a:fillRect/>
            </a:stretch>
          </p:blipFill>
          <p:spPr bwMode="auto">
            <a:xfrm>
              <a:off x="4068585" y="6214913"/>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2" name="Picture 1110"/>
            <p:cNvPicPr>
              <a:picLocks noChangeAspect="1" noChangeArrowheads="1"/>
            </p:cNvPicPr>
            <p:nvPr/>
          </p:nvPicPr>
          <p:blipFill>
            <a:blip r:embed="rId354" cstate="email"/>
            <a:srcRect/>
            <a:stretch>
              <a:fillRect/>
            </a:stretch>
          </p:blipFill>
          <p:spPr bwMode="auto">
            <a:xfrm>
              <a:off x="4028049" y="6253316"/>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3" name="Picture 1111"/>
            <p:cNvPicPr>
              <a:picLocks noChangeAspect="1" noChangeArrowheads="1"/>
            </p:cNvPicPr>
            <p:nvPr/>
          </p:nvPicPr>
          <p:blipFill>
            <a:blip r:embed="rId355"/>
            <a:srcRect/>
            <a:stretch>
              <a:fillRect/>
            </a:stretch>
          </p:blipFill>
          <p:spPr bwMode="auto">
            <a:xfrm>
              <a:off x="4013114" y="626611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4" name="Picture 1112"/>
            <p:cNvPicPr>
              <a:picLocks noChangeAspect="1" noChangeArrowheads="1"/>
            </p:cNvPicPr>
            <p:nvPr/>
          </p:nvPicPr>
          <p:blipFill>
            <a:blip r:embed="rId356" cstate="email"/>
            <a:srcRect/>
            <a:stretch>
              <a:fillRect/>
            </a:stretch>
          </p:blipFill>
          <p:spPr bwMode="auto">
            <a:xfrm>
              <a:off x="4019515" y="6272517"/>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5" name="Picture 1113"/>
            <p:cNvPicPr>
              <a:picLocks noChangeAspect="1" noChangeArrowheads="1"/>
            </p:cNvPicPr>
            <p:nvPr/>
          </p:nvPicPr>
          <p:blipFill>
            <a:blip r:embed="rId357"/>
            <a:srcRect/>
            <a:stretch>
              <a:fillRect/>
            </a:stretch>
          </p:blipFill>
          <p:spPr bwMode="auto">
            <a:xfrm>
              <a:off x="4002447" y="6238381"/>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6" name="Picture 1114"/>
            <p:cNvPicPr>
              <a:picLocks noChangeAspect="1" noChangeArrowheads="1"/>
            </p:cNvPicPr>
            <p:nvPr/>
          </p:nvPicPr>
          <p:blipFill>
            <a:blip r:embed="rId358" cstate="email"/>
            <a:srcRect/>
            <a:stretch>
              <a:fillRect/>
            </a:stretch>
          </p:blipFill>
          <p:spPr bwMode="auto">
            <a:xfrm>
              <a:off x="4008847" y="6242648"/>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7" name="Picture 1115"/>
            <p:cNvPicPr>
              <a:picLocks noChangeAspect="1" noChangeArrowheads="1"/>
            </p:cNvPicPr>
            <p:nvPr/>
          </p:nvPicPr>
          <p:blipFill>
            <a:blip r:embed="rId359" cstate="email"/>
            <a:srcRect/>
            <a:stretch>
              <a:fillRect/>
            </a:stretch>
          </p:blipFill>
          <p:spPr bwMode="auto">
            <a:xfrm>
              <a:off x="4057918" y="627251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8" name="Picture 1116"/>
            <p:cNvPicPr>
              <a:picLocks noChangeAspect="1" noChangeArrowheads="1"/>
            </p:cNvPicPr>
            <p:nvPr/>
          </p:nvPicPr>
          <p:blipFill>
            <a:blip r:embed="rId360" cstate="email"/>
            <a:srcRect/>
            <a:stretch>
              <a:fillRect/>
            </a:stretch>
          </p:blipFill>
          <p:spPr bwMode="auto">
            <a:xfrm>
              <a:off x="4057918" y="6253316"/>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79" name="Picture 1117"/>
            <p:cNvPicPr>
              <a:picLocks noChangeAspect="1" noChangeArrowheads="1"/>
            </p:cNvPicPr>
            <p:nvPr/>
          </p:nvPicPr>
          <p:blipFill>
            <a:blip r:embed="rId361" cstate="email"/>
            <a:srcRect/>
            <a:stretch>
              <a:fillRect/>
            </a:stretch>
          </p:blipFill>
          <p:spPr bwMode="auto">
            <a:xfrm>
              <a:off x="4077119" y="633012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0" name="Picture 1118"/>
            <p:cNvPicPr>
              <a:picLocks noChangeAspect="1" noChangeArrowheads="1"/>
            </p:cNvPicPr>
            <p:nvPr/>
          </p:nvPicPr>
          <p:blipFill>
            <a:blip r:embed="rId362" cstate="email"/>
            <a:srcRect/>
            <a:stretch>
              <a:fillRect/>
            </a:stretch>
          </p:blipFill>
          <p:spPr bwMode="auto">
            <a:xfrm>
              <a:off x="4077119" y="6475201"/>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1" name="Picture 1119"/>
            <p:cNvPicPr>
              <a:picLocks noChangeAspect="1" noChangeArrowheads="1"/>
            </p:cNvPicPr>
            <p:nvPr/>
          </p:nvPicPr>
          <p:blipFill>
            <a:blip r:embed="rId363" cstate="email"/>
            <a:srcRect/>
            <a:stretch>
              <a:fillRect/>
            </a:stretch>
          </p:blipFill>
          <p:spPr bwMode="auto">
            <a:xfrm>
              <a:off x="4077119" y="6455999"/>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2" name="Picture 1120"/>
            <p:cNvPicPr>
              <a:picLocks noChangeAspect="1" noChangeArrowheads="1"/>
            </p:cNvPicPr>
            <p:nvPr/>
          </p:nvPicPr>
          <p:blipFill>
            <a:blip r:embed="rId364" cstate="email"/>
            <a:srcRect/>
            <a:stretch>
              <a:fillRect/>
            </a:stretch>
          </p:blipFill>
          <p:spPr bwMode="auto">
            <a:xfrm>
              <a:off x="4096322" y="6447465"/>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3" name="Picture 1121"/>
            <p:cNvPicPr>
              <a:picLocks noChangeAspect="1" noChangeArrowheads="1"/>
            </p:cNvPicPr>
            <p:nvPr/>
          </p:nvPicPr>
          <p:blipFill>
            <a:blip r:embed="rId365" cstate="email"/>
            <a:srcRect/>
            <a:stretch>
              <a:fillRect/>
            </a:stretch>
          </p:blipFill>
          <p:spPr bwMode="auto">
            <a:xfrm>
              <a:off x="4047250" y="6368526"/>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4" name="Picture 1122"/>
            <p:cNvPicPr>
              <a:picLocks noChangeAspect="1" noChangeArrowheads="1"/>
            </p:cNvPicPr>
            <p:nvPr/>
          </p:nvPicPr>
          <p:blipFill>
            <a:blip r:embed="rId366" cstate="email"/>
            <a:srcRect/>
            <a:stretch>
              <a:fillRect/>
            </a:stretch>
          </p:blipFill>
          <p:spPr bwMode="auto">
            <a:xfrm>
              <a:off x="4077119" y="637919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5" name="Picture 1123"/>
            <p:cNvPicPr>
              <a:picLocks noChangeAspect="1" noChangeArrowheads="1"/>
            </p:cNvPicPr>
            <p:nvPr/>
          </p:nvPicPr>
          <p:blipFill>
            <a:blip r:embed="rId367" cstate="email"/>
            <a:srcRect/>
            <a:stretch>
              <a:fillRect/>
            </a:stretch>
          </p:blipFill>
          <p:spPr bwMode="auto">
            <a:xfrm>
              <a:off x="4077119" y="6359992"/>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6" name="Picture 1124"/>
            <p:cNvPicPr>
              <a:picLocks noChangeAspect="1" noChangeArrowheads="1"/>
            </p:cNvPicPr>
            <p:nvPr/>
          </p:nvPicPr>
          <p:blipFill>
            <a:blip r:embed="rId368"/>
            <a:srcRect/>
            <a:stretch>
              <a:fillRect/>
            </a:stretch>
          </p:blipFill>
          <p:spPr bwMode="auto">
            <a:xfrm>
              <a:off x="4092055" y="634079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7" name="Picture 1125"/>
            <p:cNvPicPr>
              <a:picLocks noChangeAspect="1" noChangeArrowheads="1"/>
            </p:cNvPicPr>
            <p:nvPr/>
          </p:nvPicPr>
          <p:blipFill>
            <a:blip r:embed="rId369" cstate="email"/>
            <a:srcRect/>
            <a:stretch>
              <a:fillRect/>
            </a:stretch>
          </p:blipFill>
          <p:spPr bwMode="auto">
            <a:xfrm>
              <a:off x="4087787" y="6349324"/>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8" name="Picture 1126"/>
            <p:cNvPicPr>
              <a:picLocks noChangeAspect="1" noChangeArrowheads="1"/>
            </p:cNvPicPr>
            <p:nvPr/>
          </p:nvPicPr>
          <p:blipFill>
            <a:blip r:embed="rId370"/>
            <a:srcRect/>
            <a:stretch>
              <a:fillRect/>
            </a:stretch>
          </p:blipFill>
          <p:spPr bwMode="auto">
            <a:xfrm>
              <a:off x="4098454" y="6355725"/>
              <a:ext cx="44804"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89" name="Picture 1127"/>
            <p:cNvPicPr>
              <a:picLocks noChangeAspect="1" noChangeArrowheads="1"/>
            </p:cNvPicPr>
            <p:nvPr/>
          </p:nvPicPr>
          <p:blipFill>
            <a:blip r:embed="rId371" cstate="email"/>
            <a:srcRect/>
            <a:stretch>
              <a:fillRect/>
            </a:stretch>
          </p:blipFill>
          <p:spPr bwMode="auto">
            <a:xfrm>
              <a:off x="4096322" y="6368526"/>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0" name="Picture 1128"/>
            <p:cNvPicPr>
              <a:picLocks noChangeAspect="1" noChangeArrowheads="1"/>
            </p:cNvPicPr>
            <p:nvPr/>
          </p:nvPicPr>
          <p:blipFill>
            <a:blip r:embed="rId372" cstate="email"/>
            <a:srcRect/>
            <a:stretch>
              <a:fillRect/>
            </a:stretch>
          </p:blipFill>
          <p:spPr bwMode="auto">
            <a:xfrm>
              <a:off x="4068585" y="640906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1" name="Picture 1129"/>
            <p:cNvPicPr>
              <a:picLocks noChangeAspect="1" noChangeArrowheads="1"/>
            </p:cNvPicPr>
            <p:nvPr/>
          </p:nvPicPr>
          <p:blipFill>
            <a:blip r:embed="rId373" cstate="email"/>
            <a:srcRect/>
            <a:stretch>
              <a:fillRect/>
            </a:stretch>
          </p:blipFill>
          <p:spPr bwMode="auto">
            <a:xfrm>
              <a:off x="4057918" y="6428264"/>
              <a:ext cx="49071"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2" name="Picture 1130"/>
            <p:cNvPicPr>
              <a:picLocks noChangeAspect="1" noChangeArrowheads="1"/>
            </p:cNvPicPr>
            <p:nvPr/>
          </p:nvPicPr>
          <p:blipFill>
            <a:blip r:embed="rId374"/>
            <a:srcRect/>
            <a:stretch>
              <a:fillRect/>
            </a:stretch>
          </p:blipFill>
          <p:spPr bwMode="auto">
            <a:xfrm>
              <a:off x="4040850" y="639199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3" name="Picture 1131"/>
            <p:cNvPicPr>
              <a:picLocks noChangeAspect="1" noChangeArrowheads="1"/>
            </p:cNvPicPr>
            <p:nvPr/>
          </p:nvPicPr>
          <p:blipFill>
            <a:blip r:embed="rId375" cstate="email"/>
            <a:srcRect/>
            <a:stretch>
              <a:fillRect/>
            </a:stretch>
          </p:blipFill>
          <p:spPr bwMode="auto">
            <a:xfrm>
              <a:off x="4047250" y="6398395"/>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4" name="Picture 1132"/>
            <p:cNvPicPr>
              <a:picLocks noChangeAspect="1" noChangeArrowheads="1"/>
            </p:cNvPicPr>
            <p:nvPr/>
          </p:nvPicPr>
          <p:blipFill>
            <a:blip r:embed="rId376" cstate="email"/>
            <a:srcRect/>
            <a:stretch>
              <a:fillRect/>
            </a:stretch>
          </p:blipFill>
          <p:spPr bwMode="auto">
            <a:xfrm>
              <a:off x="4096322" y="642826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5" name="Picture 1133"/>
            <p:cNvPicPr>
              <a:picLocks noChangeAspect="1" noChangeArrowheads="1"/>
            </p:cNvPicPr>
            <p:nvPr/>
          </p:nvPicPr>
          <p:blipFill>
            <a:blip r:embed="rId377" cstate="email"/>
            <a:srcRect/>
            <a:stretch>
              <a:fillRect/>
            </a:stretch>
          </p:blipFill>
          <p:spPr bwMode="auto">
            <a:xfrm>
              <a:off x="4096322" y="6409062"/>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6" name="Picture 1134"/>
            <p:cNvPicPr>
              <a:picLocks noChangeAspect="1" noChangeArrowheads="1"/>
            </p:cNvPicPr>
            <p:nvPr/>
          </p:nvPicPr>
          <p:blipFill>
            <a:blip r:embed="rId378"/>
            <a:srcRect/>
            <a:stretch>
              <a:fillRect/>
            </a:stretch>
          </p:blipFill>
          <p:spPr bwMode="auto">
            <a:xfrm>
              <a:off x="4117657" y="648160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7" name="Picture 1135"/>
            <p:cNvPicPr>
              <a:picLocks noChangeAspect="1" noChangeArrowheads="1"/>
            </p:cNvPicPr>
            <p:nvPr/>
          </p:nvPicPr>
          <p:blipFill>
            <a:blip r:embed="rId379" cstate="email"/>
            <a:srcRect/>
            <a:stretch>
              <a:fillRect/>
            </a:stretch>
          </p:blipFill>
          <p:spPr bwMode="auto">
            <a:xfrm>
              <a:off x="4115522" y="648586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8" name="Picture 1136"/>
            <p:cNvPicPr>
              <a:picLocks noChangeAspect="1" noChangeArrowheads="1"/>
            </p:cNvPicPr>
            <p:nvPr/>
          </p:nvPicPr>
          <p:blipFill>
            <a:blip r:embed="rId380" cstate="email"/>
            <a:srcRect/>
            <a:stretch>
              <a:fillRect/>
            </a:stretch>
          </p:blipFill>
          <p:spPr bwMode="auto">
            <a:xfrm>
              <a:off x="4087787" y="662241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99" name="Picture 1137"/>
            <p:cNvPicPr>
              <a:picLocks noChangeAspect="1" noChangeArrowheads="1"/>
            </p:cNvPicPr>
            <p:nvPr/>
          </p:nvPicPr>
          <p:blipFill>
            <a:blip r:embed="rId381" cstate="email"/>
            <a:srcRect/>
            <a:stretch>
              <a:fillRect/>
            </a:stretch>
          </p:blipFill>
          <p:spPr bwMode="auto">
            <a:xfrm>
              <a:off x="4087787" y="661174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0" name="Picture 1138"/>
            <p:cNvPicPr>
              <a:picLocks noChangeAspect="1" noChangeArrowheads="1"/>
            </p:cNvPicPr>
            <p:nvPr/>
          </p:nvPicPr>
          <p:blipFill>
            <a:blip r:embed="rId382" cstate="email"/>
            <a:srcRect/>
            <a:stretch>
              <a:fillRect/>
            </a:stretch>
          </p:blipFill>
          <p:spPr bwMode="auto">
            <a:xfrm>
              <a:off x="4106988" y="6603212"/>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1" name="Picture 1139"/>
            <p:cNvPicPr>
              <a:picLocks noChangeAspect="1" noChangeArrowheads="1"/>
            </p:cNvPicPr>
            <p:nvPr/>
          </p:nvPicPr>
          <p:blipFill>
            <a:blip r:embed="rId383" cstate="email"/>
            <a:srcRect/>
            <a:stretch>
              <a:fillRect/>
            </a:stretch>
          </p:blipFill>
          <p:spPr bwMode="auto">
            <a:xfrm>
              <a:off x="4068585" y="651573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2" name="Picture 1140"/>
            <p:cNvPicPr>
              <a:picLocks noChangeAspect="1" noChangeArrowheads="1"/>
            </p:cNvPicPr>
            <p:nvPr/>
          </p:nvPicPr>
          <p:blipFill>
            <a:blip r:embed="rId384" cstate="email"/>
            <a:srcRect/>
            <a:stretch>
              <a:fillRect/>
            </a:stretch>
          </p:blipFill>
          <p:spPr bwMode="auto">
            <a:xfrm>
              <a:off x="4087787" y="653494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3" name="Picture 1141"/>
            <p:cNvPicPr>
              <a:picLocks noChangeAspect="1" noChangeArrowheads="1"/>
            </p:cNvPicPr>
            <p:nvPr/>
          </p:nvPicPr>
          <p:blipFill>
            <a:blip r:embed="rId385" cstate="email"/>
            <a:srcRect/>
            <a:stretch>
              <a:fillRect/>
            </a:stretch>
          </p:blipFill>
          <p:spPr bwMode="auto">
            <a:xfrm>
              <a:off x="4096322" y="6515737"/>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4" name="Picture 1142"/>
            <p:cNvPicPr>
              <a:picLocks noChangeAspect="1" noChangeArrowheads="1"/>
            </p:cNvPicPr>
            <p:nvPr/>
          </p:nvPicPr>
          <p:blipFill>
            <a:blip r:embed="rId386" cstate="email"/>
            <a:srcRect/>
            <a:stretch>
              <a:fillRect/>
            </a:stretch>
          </p:blipFill>
          <p:spPr bwMode="auto">
            <a:xfrm>
              <a:off x="4106988" y="6505071"/>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5" name="Picture 1143"/>
            <p:cNvPicPr>
              <a:picLocks noChangeAspect="1" noChangeArrowheads="1"/>
            </p:cNvPicPr>
            <p:nvPr/>
          </p:nvPicPr>
          <p:blipFill>
            <a:blip r:embed="rId387" cstate="email"/>
            <a:srcRect/>
            <a:stretch>
              <a:fillRect/>
            </a:stretch>
          </p:blipFill>
          <p:spPr bwMode="auto">
            <a:xfrm>
              <a:off x="4077119" y="6562675"/>
              <a:ext cx="49071"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6" name="Picture 1144"/>
            <p:cNvPicPr>
              <a:picLocks noChangeAspect="1" noChangeArrowheads="1"/>
            </p:cNvPicPr>
            <p:nvPr/>
          </p:nvPicPr>
          <p:blipFill>
            <a:blip r:embed="rId388" cstate="email"/>
            <a:srcRect/>
            <a:stretch>
              <a:fillRect/>
            </a:stretch>
          </p:blipFill>
          <p:spPr bwMode="auto">
            <a:xfrm>
              <a:off x="4068585" y="6573343"/>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7" name="Picture 1145"/>
            <p:cNvPicPr>
              <a:picLocks noChangeAspect="1" noChangeArrowheads="1"/>
            </p:cNvPicPr>
            <p:nvPr/>
          </p:nvPicPr>
          <p:blipFill>
            <a:blip r:embed="rId389"/>
            <a:srcRect/>
            <a:stretch>
              <a:fillRect/>
            </a:stretch>
          </p:blipFill>
          <p:spPr bwMode="auto">
            <a:xfrm>
              <a:off x="4055784" y="653920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8" name="Picture 1146"/>
            <p:cNvPicPr>
              <a:picLocks noChangeAspect="1" noChangeArrowheads="1"/>
            </p:cNvPicPr>
            <p:nvPr/>
          </p:nvPicPr>
          <p:blipFill>
            <a:blip r:embed="rId390" cstate="email"/>
            <a:srcRect/>
            <a:stretch>
              <a:fillRect/>
            </a:stretch>
          </p:blipFill>
          <p:spPr bwMode="auto">
            <a:xfrm>
              <a:off x="4057918" y="654347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9" name="Picture 1147"/>
            <p:cNvPicPr>
              <a:picLocks noChangeAspect="1" noChangeArrowheads="1"/>
            </p:cNvPicPr>
            <p:nvPr/>
          </p:nvPicPr>
          <p:blipFill>
            <a:blip r:embed="rId391" cstate="email"/>
            <a:srcRect/>
            <a:stretch>
              <a:fillRect/>
            </a:stretch>
          </p:blipFill>
          <p:spPr bwMode="auto">
            <a:xfrm>
              <a:off x="4106988" y="658187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0" name="Picture 1148"/>
            <p:cNvPicPr>
              <a:picLocks noChangeAspect="1" noChangeArrowheads="1"/>
            </p:cNvPicPr>
            <p:nvPr/>
          </p:nvPicPr>
          <p:blipFill>
            <a:blip r:embed="rId392"/>
            <a:srcRect/>
            <a:stretch>
              <a:fillRect/>
            </a:stretch>
          </p:blipFill>
          <p:spPr bwMode="auto">
            <a:xfrm>
              <a:off x="4482486" y="5493787"/>
              <a:ext cx="243220" cy="1303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1" name="Picture 1149"/>
            <p:cNvPicPr>
              <a:picLocks noChangeAspect="1" noChangeArrowheads="1"/>
            </p:cNvPicPr>
            <p:nvPr/>
          </p:nvPicPr>
          <p:blipFill>
            <a:blip r:embed="rId10" cstate="email"/>
            <a:srcRect/>
            <a:stretch>
              <a:fillRect/>
            </a:stretch>
          </p:blipFill>
          <p:spPr bwMode="auto">
            <a:xfrm>
              <a:off x="4621165" y="5758342"/>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2" name="Picture 1150"/>
            <p:cNvPicPr>
              <a:picLocks noChangeAspect="1" noChangeArrowheads="1"/>
            </p:cNvPicPr>
            <p:nvPr/>
          </p:nvPicPr>
          <p:blipFill>
            <a:blip r:embed="rId7" cstate="email"/>
            <a:srcRect/>
            <a:stretch>
              <a:fillRect/>
            </a:stretch>
          </p:blipFill>
          <p:spPr bwMode="auto">
            <a:xfrm>
              <a:off x="4629699" y="573914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3" name="Picture 1151"/>
            <p:cNvPicPr>
              <a:picLocks noChangeAspect="1" noChangeArrowheads="1"/>
            </p:cNvPicPr>
            <p:nvPr/>
          </p:nvPicPr>
          <p:blipFill>
            <a:blip r:embed="rId7" cstate="email"/>
            <a:srcRect/>
            <a:stretch>
              <a:fillRect/>
            </a:stretch>
          </p:blipFill>
          <p:spPr bwMode="auto">
            <a:xfrm>
              <a:off x="4648900" y="572847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4" name="Picture 1152"/>
            <p:cNvPicPr>
              <a:picLocks noChangeAspect="1" noChangeArrowheads="1"/>
            </p:cNvPicPr>
            <p:nvPr/>
          </p:nvPicPr>
          <p:blipFill>
            <a:blip r:embed="rId393" cstate="email"/>
            <a:srcRect/>
            <a:stretch>
              <a:fillRect/>
            </a:stretch>
          </p:blipFill>
          <p:spPr bwMode="auto">
            <a:xfrm>
              <a:off x="4629699" y="5613264"/>
              <a:ext cx="49071"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5" name="Picture 1153"/>
            <p:cNvPicPr>
              <a:picLocks noChangeAspect="1" noChangeArrowheads="1"/>
            </p:cNvPicPr>
            <p:nvPr/>
          </p:nvPicPr>
          <p:blipFill>
            <a:blip r:embed="rId12" cstate="email"/>
            <a:srcRect/>
            <a:stretch>
              <a:fillRect/>
            </a:stretch>
          </p:blipFill>
          <p:spPr bwMode="auto">
            <a:xfrm>
              <a:off x="4648900" y="564313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6" name="Picture 1154"/>
            <p:cNvPicPr>
              <a:picLocks noChangeAspect="1" noChangeArrowheads="1"/>
            </p:cNvPicPr>
            <p:nvPr/>
          </p:nvPicPr>
          <p:blipFill>
            <a:blip r:embed="rId139" cstate="email"/>
            <a:srcRect/>
            <a:stretch>
              <a:fillRect/>
            </a:stretch>
          </p:blipFill>
          <p:spPr bwMode="auto">
            <a:xfrm>
              <a:off x="4668102" y="5613264"/>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7" name="Picture 1155"/>
            <p:cNvPicPr>
              <a:picLocks noChangeAspect="1" noChangeArrowheads="1"/>
            </p:cNvPicPr>
            <p:nvPr/>
          </p:nvPicPr>
          <p:blipFill>
            <a:blip r:embed="rId12" cstate="email"/>
            <a:srcRect/>
            <a:stretch>
              <a:fillRect/>
            </a:stretch>
          </p:blipFill>
          <p:spPr bwMode="auto">
            <a:xfrm>
              <a:off x="4629699" y="5670868"/>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8" name="Picture 1156"/>
            <p:cNvPicPr>
              <a:picLocks noChangeAspect="1" noChangeArrowheads="1"/>
            </p:cNvPicPr>
            <p:nvPr/>
          </p:nvPicPr>
          <p:blipFill>
            <a:blip r:embed="rId394"/>
            <a:srcRect/>
            <a:stretch>
              <a:fillRect/>
            </a:stretch>
          </p:blipFill>
          <p:spPr bwMode="auto">
            <a:xfrm>
              <a:off x="4608364" y="5690070"/>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9" name="Picture 1157"/>
            <p:cNvPicPr>
              <a:picLocks noChangeAspect="1" noChangeArrowheads="1"/>
            </p:cNvPicPr>
            <p:nvPr/>
          </p:nvPicPr>
          <p:blipFill>
            <a:blip r:embed="rId12" cstate="email"/>
            <a:srcRect/>
            <a:stretch>
              <a:fillRect/>
            </a:stretch>
          </p:blipFill>
          <p:spPr bwMode="auto">
            <a:xfrm>
              <a:off x="4621165" y="5690070"/>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0" name="Picture 1158"/>
            <p:cNvPicPr>
              <a:picLocks noChangeAspect="1" noChangeArrowheads="1"/>
            </p:cNvPicPr>
            <p:nvPr/>
          </p:nvPicPr>
          <p:blipFill>
            <a:blip r:embed="rId7" cstate="email"/>
            <a:srcRect/>
            <a:stretch>
              <a:fillRect/>
            </a:stretch>
          </p:blipFill>
          <p:spPr bwMode="auto">
            <a:xfrm>
              <a:off x="4659568" y="5709271"/>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1" name="Picture 1159"/>
            <p:cNvPicPr>
              <a:picLocks noChangeAspect="1" noChangeArrowheads="1"/>
            </p:cNvPicPr>
            <p:nvPr/>
          </p:nvPicPr>
          <p:blipFill>
            <a:blip r:embed="rId7" cstate="email"/>
            <a:srcRect/>
            <a:stretch>
              <a:fillRect/>
            </a:stretch>
          </p:blipFill>
          <p:spPr bwMode="auto">
            <a:xfrm>
              <a:off x="4668102" y="569007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2" name="Picture 1160"/>
            <p:cNvPicPr>
              <a:picLocks noChangeAspect="1" noChangeArrowheads="1"/>
            </p:cNvPicPr>
            <p:nvPr/>
          </p:nvPicPr>
          <p:blipFill>
            <a:blip r:embed="rId12" cstate="email"/>
            <a:srcRect/>
            <a:stretch>
              <a:fillRect/>
            </a:stretch>
          </p:blipFill>
          <p:spPr bwMode="auto">
            <a:xfrm>
              <a:off x="4648900" y="578821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3" name="Picture 1161"/>
            <p:cNvPicPr>
              <a:picLocks noChangeAspect="1" noChangeArrowheads="1"/>
            </p:cNvPicPr>
            <p:nvPr/>
          </p:nvPicPr>
          <p:blipFill>
            <a:blip r:embed="rId395" cstate="email"/>
            <a:srcRect/>
            <a:stretch>
              <a:fillRect/>
            </a:stretch>
          </p:blipFill>
          <p:spPr bwMode="auto">
            <a:xfrm>
              <a:off x="4599830" y="5982360"/>
              <a:ext cx="405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4" name="Picture 1162"/>
            <p:cNvPicPr>
              <a:picLocks noChangeAspect="1" noChangeArrowheads="1"/>
            </p:cNvPicPr>
            <p:nvPr/>
          </p:nvPicPr>
          <p:blipFill>
            <a:blip r:embed="rId396" cstate="email"/>
            <a:srcRect/>
            <a:stretch>
              <a:fillRect/>
            </a:stretch>
          </p:blipFill>
          <p:spPr bwMode="auto">
            <a:xfrm>
              <a:off x="4610497" y="596315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5" name="Picture 1163"/>
            <p:cNvPicPr>
              <a:picLocks noChangeAspect="1" noChangeArrowheads="1"/>
            </p:cNvPicPr>
            <p:nvPr/>
          </p:nvPicPr>
          <p:blipFill>
            <a:blip r:embed="rId397" cstate="email"/>
            <a:srcRect/>
            <a:stretch>
              <a:fillRect/>
            </a:stretch>
          </p:blipFill>
          <p:spPr bwMode="auto">
            <a:xfrm>
              <a:off x="4629699" y="595249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6" name="Picture 1164"/>
            <p:cNvPicPr>
              <a:picLocks noChangeAspect="1" noChangeArrowheads="1"/>
            </p:cNvPicPr>
            <p:nvPr/>
          </p:nvPicPr>
          <p:blipFill>
            <a:blip r:embed="rId398" cstate="email"/>
            <a:srcRect/>
            <a:stretch>
              <a:fillRect/>
            </a:stretch>
          </p:blipFill>
          <p:spPr bwMode="auto">
            <a:xfrm>
              <a:off x="4610497" y="5826615"/>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7" name="Picture 1165"/>
            <p:cNvPicPr>
              <a:picLocks noChangeAspect="1" noChangeArrowheads="1"/>
            </p:cNvPicPr>
            <p:nvPr/>
          </p:nvPicPr>
          <p:blipFill>
            <a:blip r:embed="rId399" cstate="email"/>
            <a:srcRect/>
            <a:stretch>
              <a:fillRect/>
            </a:stretch>
          </p:blipFill>
          <p:spPr bwMode="auto">
            <a:xfrm>
              <a:off x="4629699" y="585648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8" name="Picture 1166"/>
            <p:cNvPicPr>
              <a:picLocks noChangeAspect="1" noChangeArrowheads="1"/>
            </p:cNvPicPr>
            <p:nvPr/>
          </p:nvPicPr>
          <p:blipFill>
            <a:blip r:embed="rId19" cstate="email"/>
            <a:srcRect/>
            <a:stretch>
              <a:fillRect/>
            </a:stretch>
          </p:blipFill>
          <p:spPr bwMode="auto">
            <a:xfrm>
              <a:off x="4640366" y="582661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9" name="Picture 1167"/>
            <p:cNvPicPr>
              <a:picLocks noChangeAspect="1" noChangeArrowheads="1"/>
            </p:cNvPicPr>
            <p:nvPr/>
          </p:nvPicPr>
          <p:blipFill>
            <a:blip r:embed="rId7" cstate="email"/>
            <a:srcRect/>
            <a:stretch>
              <a:fillRect/>
            </a:stretch>
          </p:blipFill>
          <p:spPr bwMode="auto">
            <a:xfrm>
              <a:off x="4659568" y="5815946"/>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0" name="Picture 1168"/>
            <p:cNvPicPr>
              <a:picLocks noChangeAspect="1" noChangeArrowheads="1"/>
            </p:cNvPicPr>
            <p:nvPr/>
          </p:nvPicPr>
          <p:blipFill>
            <a:blip r:embed="rId400"/>
            <a:srcRect/>
            <a:stretch>
              <a:fillRect/>
            </a:stretch>
          </p:blipFill>
          <p:spPr bwMode="auto">
            <a:xfrm>
              <a:off x="4661701" y="5845815"/>
              <a:ext cx="46937"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1" name="Picture 1169"/>
            <p:cNvPicPr>
              <a:picLocks noChangeAspect="1" noChangeArrowheads="1"/>
            </p:cNvPicPr>
            <p:nvPr/>
          </p:nvPicPr>
          <p:blipFill>
            <a:blip r:embed="rId401" cstate="email"/>
            <a:srcRect/>
            <a:stretch>
              <a:fillRect/>
            </a:stretch>
          </p:blipFill>
          <p:spPr bwMode="auto">
            <a:xfrm>
              <a:off x="4659568" y="5856484"/>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2" name="Picture 1170"/>
            <p:cNvPicPr>
              <a:picLocks noChangeAspect="1" noChangeArrowheads="1"/>
            </p:cNvPicPr>
            <p:nvPr/>
          </p:nvPicPr>
          <p:blipFill>
            <a:blip r:embed="rId402" cstate="email"/>
            <a:srcRect/>
            <a:stretch>
              <a:fillRect/>
            </a:stretch>
          </p:blipFill>
          <p:spPr bwMode="auto">
            <a:xfrm>
              <a:off x="4610497" y="5894887"/>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3" name="Picture 1171"/>
            <p:cNvPicPr>
              <a:picLocks noChangeAspect="1" noChangeArrowheads="1"/>
            </p:cNvPicPr>
            <p:nvPr/>
          </p:nvPicPr>
          <p:blipFill>
            <a:blip r:embed="rId403"/>
            <a:srcRect/>
            <a:stretch>
              <a:fillRect/>
            </a:stretch>
          </p:blipFill>
          <p:spPr bwMode="auto">
            <a:xfrm>
              <a:off x="4589162" y="590768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4" name="Picture 1172"/>
            <p:cNvPicPr>
              <a:picLocks noChangeAspect="1" noChangeArrowheads="1"/>
            </p:cNvPicPr>
            <p:nvPr/>
          </p:nvPicPr>
          <p:blipFill>
            <a:blip r:embed="rId404" cstate="email"/>
            <a:srcRect/>
            <a:stretch>
              <a:fillRect/>
            </a:stretch>
          </p:blipFill>
          <p:spPr bwMode="auto">
            <a:xfrm>
              <a:off x="4599830" y="5914088"/>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5" name="Picture 1173"/>
            <p:cNvPicPr>
              <a:picLocks noChangeAspect="1" noChangeArrowheads="1"/>
            </p:cNvPicPr>
            <p:nvPr/>
          </p:nvPicPr>
          <p:blipFill>
            <a:blip r:embed="rId405"/>
            <a:srcRect/>
            <a:stretch>
              <a:fillRect/>
            </a:stretch>
          </p:blipFill>
          <p:spPr bwMode="auto">
            <a:xfrm>
              <a:off x="4589162" y="586501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6" name="Picture 1174"/>
            <p:cNvPicPr>
              <a:picLocks noChangeAspect="1" noChangeArrowheads="1"/>
            </p:cNvPicPr>
            <p:nvPr/>
          </p:nvPicPr>
          <p:blipFill>
            <a:blip r:embed="rId406" cstate="email"/>
            <a:srcRect/>
            <a:stretch>
              <a:fillRect/>
            </a:stretch>
          </p:blipFill>
          <p:spPr bwMode="auto">
            <a:xfrm>
              <a:off x="4599830" y="5875685"/>
              <a:ext cx="29869"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7" name="Picture 1175"/>
            <p:cNvPicPr>
              <a:picLocks noChangeAspect="1" noChangeArrowheads="1"/>
            </p:cNvPicPr>
            <p:nvPr/>
          </p:nvPicPr>
          <p:blipFill>
            <a:blip r:embed="rId91" cstate="email"/>
            <a:srcRect/>
            <a:stretch>
              <a:fillRect/>
            </a:stretch>
          </p:blipFill>
          <p:spPr bwMode="auto">
            <a:xfrm>
              <a:off x="4640366" y="5933290"/>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8" name="Picture 1176"/>
            <p:cNvPicPr>
              <a:picLocks noChangeAspect="1" noChangeArrowheads="1"/>
            </p:cNvPicPr>
            <p:nvPr/>
          </p:nvPicPr>
          <p:blipFill>
            <a:blip r:embed="rId407" cstate="email"/>
            <a:srcRect/>
            <a:stretch>
              <a:fillRect/>
            </a:stretch>
          </p:blipFill>
          <p:spPr bwMode="auto">
            <a:xfrm>
              <a:off x="4648900" y="5903421"/>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9" name="Picture 1177"/>
            <p:cNvPicPr>
              <a:picLocks noChangeAspect="1" noChangeArrowheads="1"/>
            </p:cNvPicPr>
            <p:nvPr/>
          </p:nvPicPr>
          <p:blipFill>
            <a:blip r:embed="rId408" cstate="email"/>
            <a:srcRect/>
            <a:stretch>
              <a:fillRect/>
            </a:stretch>
          </p:blipFill>
          <p:spPr bwMode="auto">
            <a:xfrm>
              <a:off x="4629699" y="601009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0" name="Picture 1178"/>
            <p:cNvPicPr>
              <a:picLocks noChangeAspect="1" noChangeArrowheads="1"/>
            </p:cNvPicPr>
            <p:nvPr/>
          </p:nvPicPr>
          <p:blipFill>
            <a:blip r:embed="rId409" cstate="email"/>
            <a:srcRect/>
            <a:stretch>
              <a:fillRect/>
            </a:stretch>
          </p:blipFill>
          <p:spPr bwMode="auto">
            <a:xfrm>
              <a:off x="4591296" y="6185044"/>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1" name="Picture 1179"/>
            <p:cNvPicPr>
              <a:picLocks noChangeAspect="1" noChangeArrowheads="1"/>
            </p:cNvPicPr>
            <p:nvPr/>
          </p:nvPicPr>
          <p:blipFill>
            <a:blip r:embed="rId410" cstate="email"/>
            <a:srcRect/>
            <a:stretch>
              <a:fillRect/>
            </a:stretch>
          </p:blipFill>
          <p:spPr bwMode="auto">
            <a:xfrm>
              <a:off x="4599830" y="6165842"/>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2" name="Picture 1180"/>
            <p:cNvPicPr>
              <a:picLocks noChangeAspect="1" noChangeArrowheads="1"/>
            </p:cNvPicPr>
            <p:nvPr/>
          </p:nvPicPr>
          <p:blipFill>
            <a:blip r:embed="rId411" cstate="email"/>
            <a:srcRect/>
            <a:stretch>
              <a:fillRect/>
            </a:stretch>
          </p:blipFill>
          <p:spPr bwMode="auto">
            <a:xfrm>
              <a:off x="4621165" y="6155175"/>
              <a:ext cx="469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3" name="Picture 1181"/>
            <p:cNvPicPr>
              <a:picLocks noChangeAspect="1" noChangeArrowheads="1"/>
            </p:cNvPicPr>
            <p:nvPr/>
          </p:nvPicPr>
          <p:blipFill>
            <a:blip r:embed="rId158" cstate="email"/>
            <a:srcRect/>
            <a:stretch>
              <a:fillRect/>
            </a:stretch>
          </p:blipFill>
          <p:spPr bwMode="auto">
            <a:xfrm>
              <a:off x="4599830" y="6039966"/>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4" name="Picture 1182"/>
            <p:cNvPicPr>
              <a:picLocks noChangeAspect="1" noChangeArrowheads="1"/>
            </p:cNvPicPr>
            <p:nvPr/>
          </p:nvPicPr>
          <p:blipFill>
            <a:blip r:embed="rId412" cstate="email"/>
            <a:srcRect/>
            <a:stretch>
              <a:fillRect/>
            </a:stretch>
          </p:blipFill>
          <p:spPr bwMode="auto">
            <a:xfrm>
              <a:off x="4621165" y="605916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5" name="Picture 1183"/>
            <p:cNvPicPr>
              <a:picLocks noChangeAspect="1" noChangeArrowheads="1"/>
            </p:cNvPicPr>
            <p:nvPr/>
          </p:nvPicPr>
          <p:blipFill>
            <a:blip r:embed="rId413" cstate="email"/>
            <a:srcRect/>
            <a:stretch>
              <a:fillRect/>
            </a:stretch>
          </p:blipFill>
          <p:spPr bwMode="auto">
            <a:xfrm>
              <a:off x="4629699" y="602929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6" name="Picture 1184"/>
            <p:cNvPicPr>
              <a:picLocks noChangeAspect="1" noChangeArrowheads="1"/>
            </p:cNvPicPr>
            <p:nvPr/>
          </p:nvPicPr>
          <p:blipFill>
            <a:blip r:embed="rId414" cstate="email"/>
            <a:srcRect/>
            <a:stretch>
              <a:fillRect/>
            </a:stretch>
          </p:blipFill>
          <p:spPr bwMode="auto">
            <a:xfrm>
              <a:off x="4640366" y="6020763"/>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7" name="Picture 1185"/>
            <p:cNvPicPr>
              <a:picLocks noChangeAspect="1" noChangeArrowheads="1"/>
            </p:cNvPicPr>
            <p:nvPr/>
          </p:nvPicPr>
          <p:blipFill>
            <a:blip r:embed="rId415"/>
            <a:srcRect/>
            <a:stretch>
              <a:fillRect/>
            </a:stretch>
          </p:blipFill>
          <p:spPr bwMode="auto">
            <a:xfrm>
              <a:off x="4646767" y="6046365"/>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8" name="Picture 1186"/>
            <p:cNvPicPr>
              <a:picLocks noChangeAspect="1" noChangeArrowheads="1"/>
            </p:cNvPicPr>
            <p:nvPr/>
          </p:nvPicPr>
          <p:blipFill>
            <a:blip r:embed="rId416" cstate="email"/>
            <a:srcRect/>
            <a:stretch>
              <a:fillRect/>
            </a:stretch>
          </p:blipFill>
          <p:spPr bwMode="auto">
            <a:xfrm>
              <a:off x="4648900" y="605916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49" name="Picture 1187"/>
            <p:cNvPicPr>
              <a:picLocks noChangeAspect="1" noChangeArrowheads="1"/>
            </p:cNvPicPr>
            <p:nvPr/>
          </p:nvPicPr>
          <p:blipFill>
            <a:blip r:embed="rId417" cstate="email"/>
            <a:srcRect/>
            <a:stretch>
              <a:fillRect/>
            </a:stretch>
          </p:blipFill>
          <p:spPr bwMode="auto">
            <a:xfrm>
              <a:off x="4599830" y="609757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0" name="Picture 1188"/>
            <p:cNvPicPr>
              <a:picLocks noChangeAspect="1" noChangeArrowheads="1"/>
            </p:cNvPicPr>
            <p:nvPr/>
          </p:nvPicPr>
          <p:blipFill>
            <a:blip r:embed="rId418"/>
            <a:srcRect/>
            <a:stretch>
              <a:fillRect/>
            </a:stretch>
          </p:blipFill>
          <p:spPr bwMode="auto">
            <a:xfrm>
              <a:off x="4578495" y="6112505"/>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1" name="Picture 1189"/>
            <p:cNvPicPr>
              <a:picLocks noChangeAspect="1" noChangeArrowheads="1"/>
            </p:cNvPicPr>
            <p:nvPr/>
          </p:nvPicPr>
          <p:blipFill>
            <a:blip r:embed="rId419" cstate="email"/>
            <a:srcRect/>
            <a:stretch>
              <a:fillRect/>
            </a:stretch>
          </p:blipFill>
          <p:spPr bwMode="auto">
            <a:xfrm>
              <a:off x="4580627" y="6116772"/>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2" name="Picture 1190"/>
            <p:cNvPicPr>
              <a:picLocks noChangeAspect="1" noChangeArrowheads="1"/>
            </p:cNvPicPr>
            <p:nvPr/>
          </p:nvPicPr>
          <p:blipFill>
            <a:blip r:embed="rId420"/>
            <a:srcRect/>
            <a:stretch>
              <a:fillRect/>
            </a:stretch>
          </p:blipFill>
          <p:spPr bwMode="auto">
            <a:xfrm>
              <a:off x="4576360" y="6071967"/>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3" name="Picture 1191"/>
            <p:cNvPicPr>
              <a:picLocks noChangeAspect="1" noChangeArrowheads="1"/>
            </p:cNvPicPr>
            <p:nvPr/>
          </p:nvPicPr>
          <p:blipFill>
            <a:blip r:embed="rId421" cstate="email"/>
            <a:srcRect/>
            <a:stretch>
              <a:fillRect/>
            </a:stretch>
          </p:blipFill>
          <p:spPr bwMode="auto">
            <a:xfrm>
              <a:off x="4591296" y="6078369"/>
              <a:ext cx="29869"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4" name="Picture 1192"/>
            <p:cNvPicPr>
              <a:picLocks noChangeAspect="1" noChangeArrowheads="1"/>
            </p:cNvPicPr>
            <p:nvPr/>
          </p:nvPicPr>
          <p:blipFill>
            <a:blip r:embed="rId422" cstate="email"/>
            <a:srcRect/>
            <a:stretch>
              <a:fillRect/>
            </a:stretch>
          </p:blipFill>
          <p:spPr bwMode="auto">
            <a:xfrm>
              <a:off x="4629699" y="6135973"/>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5" name="Picture 1193"/>
            <p:cNvPicPr>
              <a:picLocks noChangeAspect="1" noChangeArrowheads="1"/>
            </p:cNvPicPr>
            <p:nvPr/>
          </p:nvPicPr>
          <p:blipFill>
            <a:blip r:embed="rId423" cstate="email"/>
            <a:srcRect/>
            <a:stretch>
              <a:fillRect/>
            </a:stretch>
          </p:blipFill>
          <p:spPr bwMode="auto">
            <a:xfrm>
              <a:off x="4640366" y="6108238"/>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6" name="Picture 1194"/>
            <p:cNvPicPr>
              <a:picLocks noChangeAspect="1" noChangeArrowheads="1"/>
            </p:cNvPicPr>
            <p:nvPr/>
          </p:nvPicPr>
          <p:blipFill>
            <a:blip r:embed="rId424" cstate="email"/>
            <a:srcRect/>
            <a:stretch>
              <a:fillRect/>
            </a:stretch>
          </p:blipFill>
          <p:spPr bwMode="auto">
            <a:xfrm>
              <a:off x="4621165" y="6214913"/>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7" name="Picture 1195"/>
            <p:cNvPicPr>
              <a:picLocks noChangeAspect="1" noChangeArrowheads="1"/>
            </p:cNvPicPr>
            <p:nvPr/>
          </p:nvPicPr>
          <p:blipFill>
            <a:blip r:embed="rId425" cstate="email"/>
            <a:srcRect/>
            <a:stretch>
              <a:fillRect/>
            </a:stretch>
          </p:blipFill>
          <p:spPr bwMode="auto">
            <a:xfrm>
              <a:off x="4580627" y="6398395"/>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8" name="Picture 1196"/>
            <p:cNvPicPr>
              <a:picLocks noChangeAspect="1" noChangeArrowheads="1"/>
            </p:cNvPicPr>
            <p:nvPr/>
          </p:nvPicPr>
          <p:blipFill>
            <a:blip r:embed="rId426" cstate="email"/>
            <a:srcRect/>
            <a:stretch>
              <a:fillRect/>
            </a:stretch>
          </p:blipFill>
          <p:spPr bwMode="auto">
            <a:xfrm>
              <a:off x="4591296" y="637919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59" name="Picture 1197"/>
            <p:cNvPicPr>
              <a:picLocks noChangeAspect="1" noChangeArrowheads="1"/>
            </p:cNvPicPr>
            <p:nvPr/>
          </p:nvPicPr>
          <p:blipFill>
            <a:blip r:embed="rId427" cstate="email"/>
            <a:srcRect/>
            <a:stretch>
              <a:fillRect/>
            </a:stretch>
          </p:blipFill>
          <p:spPr bwMode="auto">
            <a:xfrm>
              <a:off x="4610497" y="6368526"/>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0" name="Picture 1198"/>
            <p:cNvPicPr>
              <a:picLocks noChangeAspect="1" noChangeArrowheads="1"/>
            </p:cNvPicPr>
            <p:nvPr/>
          </p:nvPicPr>
          <p:blipFill>
            <a:blip r:embed="rId428" cstate="email"/>
            <a:srcRect/>
            <a:stretch>
              <a:fillRect/>
            </a:stretch>
          </p:blipFill>
          <p:spPr bwMode="auto">
            <a:xfrm>
              <a:off x="4591296" y="625331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1" name="Picture 1199"/>
            <p:cNvPicPr>
              <a:picLocks noChangeAspect="1" noChangeArrowheads="1"/>
            </p:cNvPicPr>
            <p:nvPr/>
          </p:nvPicPr>
          <p:blipFill>
            <a:blip r:embed="rId429" cstate="email"/>
            <a:srcRect/>
            <a:stretch>
              <a:fillRect/>
            </a:stretch>
          </p:blipFill>
          <p:spPr bwMode="auto">
            <a:xfrm>
              <a:off x="4610497" y="62831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2" name="Picture 1200"/>
            <p:cNvPicPr>
              <a:picLocks noChangeAspect="1" noChangeArrowheads="1"/>
            </p:cNvPicPr>
            <p:nvPr/>
          </p:nvPicPr>
          <p:blipFill>
            <a:blip r:embed="rId430" cstate="email"/>
            <a:srcRect/>
            <a:stretch>
              <a:fillRect/>
            </a:stretch>
          </p:blipFill>
          <p:spPr bwMode="auto">
            <a:xfrm>
              <a:off x="4621165" y="6253316"/>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3" name="Picture 1201"/>
            <p:cNvPicPr>
              <a:picLocks noChangeAspect="1" noChangeArrowheads="1"/>
            </p:cNvPicPr>
            <p:nvPr/>
          </p:nvPicPr>
          <p:blipFill>
            <a:blip r:embed="rId431"/>
            <a:srcRect/>
            <a:stretch>
              <a:fillRect/>
            </a:stretch>
          </p:blipFill>
          <p:spPr bwMode="auto">
            <a:xfrm>
              <a:off x="4640366" y="623198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4" name="Picture 1202"/>
            <p:cNvPicPr>
              <a:picLocks noChangeAspect="1" noChangeArrowheads="1"/>
            </p:cNvPicPr>
            <p:nvPr/>
          </p:nvPicPr>
          <p:blipFill>
            <a:blip r:embed="rId432" cstate="email"/>
            <a:srcRect/>
            <a:stretch>
              <a:fillRect/>
            </a:stretch>
          </p:blipFill>
          <p:spPr bwMode="auto">
            <a:xfrm>
              <a:off x="4629699" y="623411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5" name="Picture 1203"/>
            <p:cNvPicPr>
              <a:picLocks noChangeAspect="1" noChangeArrowheads="1"/>
            </p:cNvPicPr>
            <p:nvPr/>
          </p:nvPicPr>
          <p:blipFill>
            <a:blip r:embed="rId433"/>
            <a:srcRect/>
            <a:stretch>
              <a:fillRect/>
            </a:stretch>
          </p:blipFill>
          <p:spPr bwMode="auto">
            <a:xfrm>
              <a:off x="4642500" y="6261850"/>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6" name="Picture 1204"/>
            <p:cNvPicPr>
              <a:picLocks noChangeAspect="1" noChangeArrowheads="1"/>
            </p:cNvPicPr>
            <p:nvPr/>
          </p:nvPicPr>
          <p:blipFill>
            <a:blip r:embed="rId434" cstate="email"/>
            <a:srcRect/>
            <a:stretch>
              <a:fillRect/>
            </a:stretch>
          </p:blipFill>
          <p:spPr bwMode="auto">
            <a:xfrm>
              <a:off x="4640366" y="6272517"/>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7" name="Picture 1205"/>
            <p:cNvPicPr>
              <a:picLocks noChangeAspect="1" noChangeArrowheads="1"/>
            </p:cNvPicPr>
            <p:nvPr/>
          </p:nvPicPr>
          <p:blipFill>
            <a:blip r:embed="rId435" cstate="email"/>
            <a:srcRect/>
            <a:stretch>
              <a:fillRect/>
            </a:stretch>
          </p:blipFill>
          <p:spPr bwMode="auto">
            <a:xfrm>
              <a:off x="4591296" y="631092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8" name="Picture 1206"/>
            <p:cNvPicPr>
              <a:picLocks noChangeAspect="1" noChangeArrowheads="1"/>
            </p:cNvPicPr>
            <p:nvPr/>
          </p:nvPicPr>
          <p:blipFill>
            <a:blip r:embed="rId436" cstate="email"/>
            <a:srcRect/>
            <a:stretch>
              <a:fillRect/>
            </a:stretch>
          </p:blipFill>
          <p:spPr bwMode="auto">
            <a:xfrm>
              <a:off x="4572093" y="6330123"/>
              <a:ext cx="57605"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69" name="Picture 1207"/>
            <p:cNvPicPr>
              <a:picLocks noChangeAspect="1" noChangeArrowheads="1"/>
            </p:cNvPicPr>
            <p:nvPr/>
          </p:nvPicPr>
          <p:blipFill>
            <a:blip r:embed="rId437"/>
            <a:srcRect/>
            <a:stretch>
              <a:fillRect/>
            </a:stretch>
          </p:blipFill>
          <p:spPr bwMode="auto">
            <a:xfrm>
              <a:off x="4567826" y="6287453"/>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0" name="Picture 1208"/>
            <p:cNvPicPr>
              <a:picLocks noChangeAspect="1" noChangeArrowheads="1"/>
            </p:cNvPicPr>
            <p:nvPr/>
          </p:nvPicPr>
          <p:blipFill>
            <a:blip r:embed="rId438" cstate="email"/>
            <a:srcRect/>
            <a:stretch>
              <a:fillRect/>
            </a:stretch>
          </p:blipFill>
          <p:spPr bwMode="auto">
            <a:xfrm>
              <a:off x="4572093" y="629172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1" name="Picture 1209"/>
            <p:cNvPicPr>
              <a:picLocks noChangeAspect="1" noChangeArrowheads="1"/>
            </p:cNvPicPr>
            <p:nvPr/>
          </p:nvPicPr>
          <p:blipFill>
            <a:blip r:embed="rId439" cstate="email"/>
            <a:srcRect/>
            <a:stretch>
              <a:fillRect/>
            </a:stretch>
          </p:blipFill>
          <p:spPr bwMode="auto">
            <a:xfrm>
              <a:off x="4621165" y="6349324"/>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2" name="Picture 1211"/>
            <p:cNvPicPr>
              <a:picLocks noChangeAspect="1" noChangeArrowheads="1"/>
            </p:cNvPicPr>
            <p:nvPr/>
          </p:nvPicPr>
          <p:blipFill>
            <a:blip r:embed="rId440" cstate="email"/>
            <a:srcRect/>
            <a:stretch>
              <a:fillRect/>
            </a:stretch>
          </p:blipFill>
          <p:spPr bwMode="auto">
            <a:xfrm>
              <a:off x="4629699" y="6321589"/>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3" name="Picture 1212"/>
            <p:cNvPicPr>
              <a:picLocks noChangeAspect="1" noChangeArrowheads="1"/>
            </p:cNvPicPr>
            <p:nvPr/>
          </p:nvPicPr>
          <p:blipFill>
            <a:blip r:embed="rId441"/>
            <a:srcRect/>
            <a:stretch>
              <a:fillRect/>
            </a:stretch>
          </p:blipFill>
          <p:spPr bwMode="auto">
            <a:xfrm>
              <a:off x="4625432" y="6428264"/>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4" name="Picture 1213"/>
            <p:cNvPicPr>
              <a:picLocks noChangeAspect="1" noChangeArrowheads="1"/>
            </p:cNvPicPr>
            <p:nvPr/>
          </p:nvPicPr>
          <p:blipFill>
            <a:blip r:embed="rId442" cstate="email"/>
            <a:srcRect/>
            <a:stretch>
              <a:fillRect/>
            </a:stretch>
          </p:blipFill>
          <p:spPr bwMode="auto">
            <a:xfrm>
              <a:off x="4621165" y="6428264"/>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5" name="Picture 1214"/>
            <p:cNvPicPr>
              <a:picLocks noChangeAspect="1" noChangeArrowheads="1"/>
            </p:cNvPicPr>
            <p:nvPr/>
          </p:nvPicPr>
          <p:blipFill>
            <a:blip r:embed="rId443" cstate="email"/>
            <a:srcRect/>
            <a:stretch>
              <a:fillRect/>
            </a:stretch>
          </p:blipFill>
          <p:spPr bwMode="auto">
            <a:xfrm>
              <a:off x="4542226" y="6601079"/>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6" name="Picture 1215"/>
            <p:cNvPicPr>
              <a:picLocks noChangeAspect="1" noChangeArrowheads="1"/>
            </p:cNvPicPr>
            <p:nvPr/>
          </p:nvPicPr>
          <p:blipFill>
            <a:blip r:embed="rId444" cstate="email"/>
            <a:srcRect/>
            <a:stretch>
              <a:fillRect/>
            </a:stretch>
          </p:blipFill>
          <p:spPr bwMode="auto">
            <a:xfrm>
              <a:off x="4552893" y="6581877"/>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7" name="Picture 1216"/>
            <p:cNvPicPr>
              <a:picLocks noChangeAspect="1" noChangeArrowheads="1"/>
            </p:cNvPicPr>
            <p:nvPr/>
          </p:nvPicPr>
          <p:blipFill>
            <a:blip r:embed="rId445" cstate="email"/>
            <a:srcRect/>
            <a:stretch>
              <a:fillRect/>
            </a:stretch>
          </p:blipFill>
          <p:spPr bwMode="auto">
            <a:xfrm>
              <a:off x="4572095" y="657334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8" name="Picture 1217"/>
            <p:cNvPicPr>
              <a:picLocks noChangeAspect="1" noChangeArrowheads="1"/>
            </p:cNvPicPr>
            <p:nvPr/>
          </p:nvPicPr>
          <p:blipFill>
            <a:blip r:embed="rId446" cstate="email"/>
            <a:srcRect/>
            <a:stretch>
              <a:fillRect/>
            </a:stretch>
          </p:blipFill>
          <p:spPr bwMode="auto">
            <a:xfrm>
              <a:off x="4561427" y="6456001"/>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9" name="Picture 1218"/>
            <p:cNvPicPr>
              <a:picLocks noChangeAspect="1" noChangeArrowheads="1"/>
            </p:cNvPicPr>
            <p:nvPr/>
          </p:nvPicPr>
          <p:blipFill>
            <a:blip r:embed="rId447" cstate="email"/>
            <a:srcRect/>
            <a:stretch>
              <a:fillRect/>
            </a:stretch>
          </p:blipFill>
          <p:spPr bwMode="auto">
            <a:xfrm>
              <a:off x="4580629" y="6485870"/>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0" name="Picture 1219"/>
            <p:cNvPicPr>
              <a:picLocks noChangeAspect="1" noChangeArrowheads="1"/>
            </p:cNvPicPr>
            <p:nvPr/>
          </p:nvPicPr>
          <p:blipFill>
            <a:blip r:embed="rId448" cstate="email"/>
            <a:srcRect/>
            <a:stretch>
              <a:fillRect/>
            </a:stretch>
          </p:blipFill>
          <p:spPr bwMode="auto">
            <a:xfrm>
              <a:off x="4591296" y="6456001"/>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1" name="Picture 1220"/>
            <p:cNvPicPr>
              <a:picLocks noChangeAspect="1" noChangeArrowheads="1"/>
            </p:cNvPicPr>
            <p:nvPr/>
          </p:nvPicPr>
          <p:blipFill>
            <a:blip r:embed="rId449" cstate="email"/>
            <a:srcRect/>
            <a:stretch>
              <a:fillRect/>
            </a:stretch>
          </p:blipFill>
          <p:spPr bwMode="auto">
            <a:xfrm>
              <a:off x="4599830" y="644746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2" name="Picture 1221"/>
            <p:cNvPicPr>
              <a:picLocks noChangeAspect="1" noChangeArrowheads="1"/>
            </p:cNvPicPr>
            <p:nvPr/>
          </p:nvPicPr>
          <p:blipFill>
            <a:blip r:embed="rId450" cstate="email"/>
            <a:srcRect/>
            <a:stretch>
              <a:fillRect/>
            </a:stretch>
          </p:blipFill>
          <p:spPr bwMode="auto">
            <a:xfrm>
              <a:off x="4561427" y="6515739"/>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3" name="Picture 1222"/>
            <p:cNvPicPr>
              <a:picLocks noChangeAspect="1" noChangeArrowheads="1"/>
            </p:cNvPicPr>
            <p:nvPr/>
          </p:nvPicPr>
          <p:blipFill>
            <a:blip r:embed="rId451" cstate="email"/>
            <a:srcRect/>
            <a:stretch>
              <a:fillRect/>
            </a:stretch>
          </p:blipFill>
          <p:spPr bwMode="auto">
            <a:xfrm>
              <a:off x="4542226" y="653494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4" name="Picture 1223"/>
            <p:cNvPicPr>
              <a:picLocks noChangeAspect="1" noChangeArrowheads="1"/>
            </p:cNvPicPr>
            <p:nvPr/>
          </p:nvPicPr>
          <p:blipFill>
            <a:blip r:embed="rId452"/>
            <a:srcRect/>
            <a:stretch>
              <a:fillRect/>
            </a:stretch>
          </p:blipFill>
          <p:spPr bwMode="auto">
            <a:xfrm>
              <a:off x="4535824" y="6490137"/>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5" name="Picture 1224"/>
            <p:cNvPicPr>
              <a:picLocks noChangeAspect="1" noChangeArrowheads="1"/>
            </p:cNvPicPr>
            <p:nvPr/>
          </p:nvPicPr>
          <p:blipFill>
            <a:blip r:embed="rId453" cstate="email"/>
            <a:srcRect/>
            <a:stretch>
              <a:fillRect/>
            </a:stretch>
          </p:blipFill>
          <p:spPr bwMode="auto">
            <a:xfrm>
              <a:off x="4542226" y="649653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6" name="Picture 1225"/>
            <p:cNvPicPr>
              <a:picLocks noChangeAspect="1" noChangeArrowheads="1"/>
            </p:cNvPicPr>
            <p:nvPr/>
          </p:nvPicPr>
          <p:blipFill>
            <a:blip r:embed="rId454" cstate="email"/>
            <a:srcRect/>
            <a:stretch>
              <a:fillRect/>
            </a:stretch>
          </p:blipFill>
          <p:spPr bwMode="auto">
            <a:xfrm>
              <a:off x="4580629" y="6554142"/>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7" name="Picture 1226"/>
            <p:cNvPicPr>
              <a:picLocks noChangeAspect="1" noChangeArrowheads="1"/>
            </p:cNvPicPr>
            <p:nvPr/>
          </p:nvPicPr>
          <p:blipFill>
            <a:blip r:embed="rId455"/>
            <a:srcRect/>
            <a:stretch>
              <a:fillRect/>
            </a:stretch>
          </p:blipFill>
          <p:spPr bwMode="auto">
            <a:xfrm>
              <a:off x="4013115" y="3996064"/>
              <a:ext cx="241087" cy="2880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8" name="Picture 1227"/>
            <p:cNvPicPr>
              <a:picLocks noChangeAspect="1" noChangeArrowheads="1"/>
            </p:cNvPicPr>
            <p:nvPr/>
          </p:nvPicPr>
          <p:blipFill>
            <a:blip r:embed="rId456"/>
            <a:srcRect/>
            <a:stretch>
              <a:fillRect/>
            </a:stretch>
          </p:blipFill>
          <p:spPr bwMode="auto">
            <a:xfrm>
              <a:off x="4051518" y="4079271"/>
              <a:ext cx="59738"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89" name="Picture 1228"/>
            <p:cNvPicPr>
              <a:picLocks noChangeAspect="1" noChangeArrowheads="1"/>
            </p:cNvPicPr>
            <p:nvPr/>
          </p:nvPicPr>
          <p:blipFill>
            <a:blip r:embed="rId457"/>
            <a:srcRect/>
            <a:stretch>
              <a:fillRect/>
            </a:stretch>
          </p:blipFill>
          <p:spPr bwMode="auto">
            <a:xfrm>
              <a:off x="4062185" y="4062203"/>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0" name="Picture 1229"/>
            <p:cNvPicPr>
              <a:picLocks noChangeAspect="1" noChangeArrowheads="1"/>
            </p:cNvPicPr>
            <p:nvPr/>
          </p:nvPicPr>
          <p:blipFill>
            <a:blip r:embed="rId458"/>
            <a:srcRect/>
            <a:stretch>
              <a:fillRect/>
            </a:stretch>
          </p:blipFill>
          <p:spPr bwMode="auto">
            <a:xfrm>
              <a:off x="4083520" y="4055802"/>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1" name="Picture 1230"/>
            <p:cNvPicPr>
              <a:picLocks noChangeAspect="1" noChangeArrowheads="1"/>
            </p:cNvPicPr>
            <p:nvPr/>
          </p:nvPicPr>
          <p:blipFill>
            <a:blip r:embed="rId459"/>
            <a:srcRect/>
            <a:stretch>
              <a:fillRect/>
            </a:stretch>
          </p:blipFill>
          <p:spPr bwMode="auto">
            <a:xfrm>
              <a:off x="4079253" y="399819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2" name="Picture 1231"/>
            <p:cNvPicPr>
              <a:picLocks noChangeAspect="1" noChangeArrowheads="1"/>
            </p:cNvPicPr>
            <p:nvPr/>
          </p:nvPicPr>
          <p:blipFill>
            <a:blip r:embed="rId460"/>
            <a:srcRect/>
            <a:stretch>
              <a:fillRect/>
            </a:stretch>
          </p:blipFill>
          <p:spPr bwMode="auto">
            <a:xfrm>
              <a:off x="4092055" y="401099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3" name="Picture 1232"/>
            <p:cNvPicPr>
              <a:picLocks noChangeAspect="1" noChangeArrowheads="1"/>
            </p:cNvPicPr>
            <p:nvPr/>
          </p:nvPicPr>
          <p:blipFill>
            <a:blip r:embed="rId461"/>
            <a:srcRect/>
            <a:stretch>
              <a:fillRect/>
            </a:stretch>
          </p:blipFill>
          <p:spPr bwMode="auto">
            <a:xfrm>
              <a:off x="4104856" y="3991797"/>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4" name="Picture 1233"/>
            <p:cNvPicPr>
              <a:picLocks noChangeAspect="1" noChangeArrowheads="1"/>
            </p:cNvPicPr>
            <p:nvPr/>
          </p:nvPicPr>
          <p:blipFill>
            <a:blip r:embed="rId462"/>
            <a:srcRect/>
            <a:stretch>
              <a:fillRect/>
            </a:stretch>
          </p:blipFill>
          <p:spPr bwMode="auto">
            <a:xfrm>
              <a:off x="4070719" y="4028067"/>
              <a:ext cx="59738"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5" name="Picture 1234"/>
            <p:cNvPicPr>
              <a:picLocks noChangeAspect="1" noChangeArrowheads="1"/>
            </p:cNvPicPr>
            <p:nvPr/>
          </p:nvPicPr>
          <p:blipFill>
            <a:blip r:embed="rId463"/>
            <a:srcRect/>
            <a:stretch>
              <a:fillRect/>
            </a:stretch>
          </p:blipFill>
          <p:spPr bwMode="auto">
            <a:xfrm>
              <a:off x="4053651" y="4040868"/>
              <a:ext cx="61872"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6" name="Picture 1235"/>
            <p:cNvPicPr>
              <a:picLocks noChangeAspect="1" noChangeArrowheads="1"/>
            </p:cNvPicPr>
            <p:nvPr/>
          </p:nvPicPr>
          <p:blipFill>
            <a:blip r:embed="rId464"/>
            <a:srcRect/>
            <a:stretch>
              <a:fillRect/>
            </a:stretch>
          </p:blipFill>
          <p:spPr bwMode="auto">
            <a:xfrm>
              <a:off x="4092055" y="4043001"/>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7" name="Picture 1236"/>
            <p:cNvPicPr>
              <a:picLocks noChangeAspect="1" noChangeArrowheads="1"/>
            </p:cNvPicPr>
            <p:nvPr/>
          </p:nvPicPr>
          <p:blipFill>
            <a:blip r:embed="rId465"/>
            <a:srcRect/>
            <a:stretch>
              <a:fillRect/>
            </a:stretch>
          </p:blipFill>
          <p:spPr bwMode="auto">
            <a:xfrm>
              <a:off x="4100589" y="4034467"/>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8" name="Picture 1237"/>
            <p:cNvPicPr>
              <a:picLocks noChangeAspect="1" noChangeArrowheads="1"/>
            </p:cNvPicPr>
            <p:nvPr/>
          </p:nvPicPr>
          <p:blipFill>
            <a:blip r:embed="rId466"/>
            <a:srcRect/>
            <a:stretch>
              <a:fillRect/>
            </a:stretch>
          </p:blipFill>
          <p:spPr bwMode="auto">
            <a:xfrm>
              <a:off x="4074986" y="4085671"/>
              <a:ext cx="61872"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99" name="Picture 1238"/>
            <p:cNvPicPr>
              <a:picLocks noChangeAspect="1" noChangeArrowheads="1"/>
            </p:cNvPicPr>
            <p:nvPr/>
          </p:nvPicPr>
          <p:blipFill>
            <a:blip r:embed="rId467"/>
            <a:srcRect/>
            <a:stretch>
              <a:fillRect/>
            </a:stretch>
          </p:blipFill>
          <p:spPr bwMode="auto">
            <a:xfrm>
              <a:off x="4040850" y="4109140"/>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0" name="Picture 1239"/>
            <p:cNvPicPr>
              <a:picLocks noChangeAspect="1" noChangeArrowheads="1"/>
            </p:cNvPicPr>
            <p:nvPr/>
          </p:nvPicPr>
          <p:blipFill>
            <a:blip r:embed="rId468"/>
            <a:srcRect/>
            <a:stretch>
              <a:fillRect/>
            </a:stretch>
          </p:blipFill>
          <p:spPr bwMode="auto">
            <a:xfrm>
              <a:off x="4053651" y="412194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1" name="Picture 1240"/>
            <p:cNvPicPr>
              <a:picLocks noChangeAspect="1" noChangeArrowheads="1"/>
            </p:cNvPicPr>
            <p:nvPr/>
          </p:nvPicPr>
          <p:blipFill>
            <a:blip r:embed="rId469"/>
            <a:srcRect/>
            <a:stretch>
              <a:fillRect/>
            </a:stretch>
          </p:blipFill>
          <p:spPr bwMode="auto">
            <a:xfrm>
              <a:off x="4068587" y="410487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2" name="Picture 1241"/>
            <p:cNvPicPr>
              <a:picLocks noChangeAspect="1" noChangeArrowheads="1"/>
            </p:cNvPicPr>
            <p:nvPr/>
          </p:nvPicPr>
          <p:blipFill>
            <a:blip r:embed="rId470"/>
            <a:srcRect/>
            <a:stretch>
              <a:fillRect/>
            </a:stretch>
          </p:blipFill>
          <p:spPr bwMode="auto">
            <a:xfrm>
              <a:off x="4081388" y="4098472"/>
              <a:ext cx="59738"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3" name="Picture 1242"/>
            <p:cNvPicPr>
              <a:picLocks noChangeAspect="1" noChangeArrowheads="1"/>
            </p:cNvPicPr>
            <p:nvPr/>
          </p:nvPicPr>
          <p:blipFill>
            <a:blip r:embed="rId471"/>
            <a:srcRect/>
            <a:stretch>
              <a:fillRect/>
            </a:stretch>
          </p:blipFill>
          <p:spPr bwMode="auto">
            <a:xfrm>
              <a:off x="4083520" y="4119807"/>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4" name="Picture 1243"/>
            <p:cNvPicPr>
              <a:picLocks noChangeAspect="1" noChangeArrowheads="1"/>
            </p:cNvPicPr>
            <p:nvPr/>
          </p:nvPicPr>
          <p:blipFill>
            <a:blip r:embed="rId472"/>
            <a:srcRect/>
            <a:stretch>
              <a:fillRect/>
            </a:stretch>
          </p:blipFill>
          <p:spPr bwMode="auto">
            <a:xfrm>
              <a:off x="4034450" y="4141142"/>
              <a:ext cx="59738"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5" name="Picture 1244"/>
            <p:cNvPicPr>
              <a:picLocks noChangeAspect="1" noChangeArrowheads="1"/>
            </p:cNvPicPr>
            <p:nvPr/>
          </p:nvPicPr>
          <p:blipFill>
            <a:blip r:embed="rId473"/>
            <a:srcRect/>
            <a:stretch>
              <a:fillRect/>
            </a:stretch>
          </p:blipFill>
          <p:spPr bwMode="auto">
            <a:xfrm>
              <a:off x="4021649" y="4130475"/>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6" name="Picture 1245"/>
            <p:cNvPicPr>
              <a:picLocks noChangeAspect="1" noChangeArrowheads="1"/>
            </p:cNvPicPr>
            <p:nvPr/>
          </p:nvPicPr>
          <p:blipFill>
            <a:blip r:embed="rId474"/>
            <a:srcRect/>
            <a:stretch>
              <a:fillRect/>
            </a:stretch>
          </p:blipFill>
          <p:spPr bwMode="auto">
            <a:xfrm>
              <a:off x="4064320" y="414754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7" name="Picture 1246"/>
            <p:cNvPicPr>
              <a:picLocks noChangeAspect="1" noChangeArrowheads="1"/>
            </p:cNvPicPr>
            <p:nvPr/>
          </p:nvPicPr>
          <p:blipFill>
            <a:blip r:embed="rId475"/>
            <a:srcRect/>
            <a:stretch>
              <a:fillRect/>
            </a:stretch>
          </p:blipFill>
          <p:spPr bwMode="auto">
            <a:xfrm>
              <a:off x="4109123" y="6564809"/>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8" name="Picture 1247"/>
            <p:cNvPicPr>
              <a:picLocks noChangeAspect="1" noChangeArrowheads="1"/>
            </p:cNvPicPr>
            <p:nvPr/>
          </p:nvPicPr>
          <p:blipFill>
            <a:blip r:embed="rId476"/>
            <a:srcRect/>
            <a:stretch>
              <a:fillRect/>
            </a:stretch>
          </p:blipFill>
          <p:spPr bwMode="auto">
            <a:xfrm>
              <a:off x="4111257" y="6637348"/>
              <a:ext cx="59738"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9" name="Picture 1248"/>
            <p:cNvPicPr>
              <a:picLocks noChangeAspect="1" noChangeArrowheads="1"/>
            </p:cNvPicPr>
            <p:nvPr/>
          </p:nvPicPr>
          <p:blipFill>
            <a:blip r:embed="rId477"/>
            <a:srcRect/>
            <a:stretch>
              <a:fillRect/>
            </a:stretch>
          </p:blipFill>
          <p:spPr bwMode="auto">
            <a:xfrm>
              <a:off x="3087172" y="4296889"/>
              <a:ext cx="1499858" cy="11371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0" name="Picture 1249"/>
            <p:cNvPicPr>
              <a:picLocks noChangeAspect="1" noChangeArrowheads="1"/>
            </p:cNvPicPr>
            <p:nvPr/>
          </p:nvPicPr>
          <p:blipFill>
            <a:blip r:embed="rId478"/>
            <a:srcRect/>
            <a:stretch>
              <a:fillRect/>
            </a:stretch>
          </p:blipFill>
          <p:spPr bwMode="auto">
            <a:xfrm>
              <a:off x="3665353" y="4986012"/>
              <a:ext cx="302958" cy="270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1" name="Picture 1250"/>
            <p:cNvPicPr>
              <a:picLocks noChangeAspect="1" noChangeArrowheads="1"/>
            </p:cNvPicPr>
            <p:nvPr/>
          </p:nvPicPr>
          <p:blipFill>
            <a:blip r:embed="rId479"/>
            <a:srcRect/>
            <a:stretch>
              <a:fillRect/>
            </a:stretch>
          </p:blipFill>
          <p:spPr bwMode="auto">
            <a:xfrm>
              <a:off x="3635483" y="3998198"/>
              <a:ext cx="983549" cy="7573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2" name="Picture 1251"/>
            <p:cNvPicPr>
              <a:picLocks noChangeAspect="1" noChangeArrowheads="1"/>
            </p:cNvPicPr>
            <p:nvPr/>
          </p:nvPicPr>
          <p:blipFill>
            <a:blip r:embed="rId480"/>
            <a:srcRect/>
            <a:stretch>
              <a:fillRect/>
            </a:stretch>
          </p:blipFill>
          <p:spPr bwMode="auto">
            <a:xfrm>
              <a:off x="4427016" y="4727858"/>
              <a:ext cx="183482" cy="1834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3" name="Picture 1252"/>
            <p:cNvPicPr>
              <a:picLocks noChangeAspect="1" noChangeArrowheads="1"/>
            </p:cNvPicPr>
            <p:nvPr/>
          </p:nvPicPr>
          <p:blipFill>
            <a:blip r:embed="rId481"/>
            <a:srcRect/>
            <a:stretch>
              <a:fillRect/>
            </a:stretch>
          </p:blipFill>
          <p:spPr bwMode="auto">
            <a:xfrm>
              <a:off x="4546493" y="4676654"/>
              <a:ext cx="106675" cy="8960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4" name="Picture 1253"/>
            <p:cNvPicPr>
              <a:picLocks noChangeAspect="1" noChangeArrowheads="1"/>
            </p:cNvPicPr>
            <p:nvPr/>
          </p:nvPicPr>
          <p:blipFill>
            <a:blip r:embed="rId482"/>
            <a:srcRect/>
            <a:stretch>
              <a:fillRect/>
            </a:stretch>
          </p:blipFill>
          <p:spPr bwMode="auto">
            <a:xfrm>
              <a:off x="4555027" y="4704389"/>
              <a:ext cx="136545" cy="917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5" name="Picture 1254"/>
            <p:cNvPicPr>
              <a:picLocks noChangeAspect="1" noChangeArrowheads="1"/>
            </p:cNvPicPr>
            <p:nvPr/>
          </p:nvPicPr>
          <p:blipFill>
            <a:blip r:embed="rId483"/>
            <a:srcRect/>
            <a:stretch>
              <a:fillRect/>
            </a:stretch>
          </p:blipFill>
          <p:spPr bwMode="auto">
            <a:xfrm>
              <a:off x="4326741" y="3961927"/>
              <a:ext cx="211218" cy="3626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6" name="Picture 1255"/>
            <p:cNvPicPr>
              <a:picLocks noChangeAspect="1" noChangeArrowheads="1"/>
            </p:cNvPicPr>
            <p:nvPr/>
          </p:nvPicPr>
          <p:blipFill>
            <a:blip r:embed="rId484"/>
            <a:srcRect/>
            <a:stretch>
              <a:fillRect/>
            </a:stretch>
          </p:blipFill>
          <p:spPr bwMode="auto">
            <a:xfrm>
              <a:off x="4429149" y="3880854"/>
              <a:ext cx="243220" cy="8491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7" name="Picture 1256"/>
            <p:cNvPicPr>
              <a:picLocks noChangeAspect="1" noChangeArrowheads="1"/>
            </p:cNvPicPr>
            <p:nvPr/>
          </p:nvPicPr>
          <p:blipFill>
            <a:blip r:embed="rId485"/>
            <a:srcRect/>
            <a:stretch>
              <a:fillRect/>
            </a:stretch>
          </p:blipFill>
          <p:spPr bwMode="auto">
            <a:xfrm>
              <a:off x="4531557" y="3635501"/>
              <a:ext cx="258155" cy="5440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8" name="Picture 1257"/>
            <p:cNvPicPr>
              <a:picLocks noChangeAspect="1" noChangeArrowheads="1"/>
            </p:cNvPicPr>
            <p:nvPr/>
          </p:nvPicPr>
          <p:blipFill>
            <a:blip r:embed="rId486"/>
            <a:srcRect/>
            <a:stretch>
              <a:fillRect/>
            </a:stretch>
          </p:blipFill>
          <p:spPr bwMode="auto">
            <a:xfrm>
              <a:off x="4429149" y="4755593"/>
              <a:ext cx="196283" cy="2261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19" name="Picture 1258"/>
            <p:cNvPicPr>
              <a:picLocks noChangeAspect="1" noChangeArrowheads="1"/>
            </p:cNvPicPr>
            <p:nvPr/>
          </p:nvPicPr>
          <p:blipFill>
            <a:blip r:embed="rId487"/>
            <a:srcRect/>
            <a:stretch>
              <a:fillRect/>
            </a:stretch>
          </p:blipFill>
          <p:spPr bwMode="auto">
            <a:xfrm>
              <a:off x="4599830" y="3597098"/>
              <a:ext cx="332827" cy="11371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0" name="Picture 1259"/>
            <p:cNvPicPr>
              <a:picLocks noChangeAspect="1" noChangeArrowheads="1"/>
            </p:cNvPicPr>
            <p:nvPr/>
          </p:nvPicPr>
          <p:blipFill>
            <a:blip r:embed="rId488"/>
            <a:srcRect/>
            <a:stretch>
              <a:fillRect/>
            </a:stretch>
          </p:blipFill>
          <p:spPr bwMode="auto">
            <a:xfrm>
              <a:off x="4625432" y="3757111"/>
              <a:ext cx="1211833" cy="9835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1" name="Picture 1260"/>
            <p:cNvPicPr>
              <a:picLocks noChangeAspect="1" noChangeArrowheads="1"/>
            </p:cNvPicPr>
            <p:nvPr/>
          </p:nvPicPr>
          <p:blipFill>
            <a:blip r:embed="rId489"/>
            <a:srcRect/>
            <a:stretch>
              <a:fillRect/>
            </a:stretch>
          </p:blipFill>
          <p:spPr bwMode="auto">
            <a:xfrm>
              <a:off x="4804647" y="3537360"/>
              <a:ext cx="362697" cy="3776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2" name="Picture 1261"/>
            <p:cNvPicPr>
              <a:picLocks noChangeAspect="1" noChangeArrowheads="1"/>
            </p:cNvPicPr>
            <p:nvPr/>
          </p:nvPicPr>
          <p:blipFill>
            <a:blip r:embed="rId490"/>
            <a:srcRect/>
            <a:stretch>
              <a:fillRect/>
            </a:stretch>
          </p:blipFill>
          <p:spPr bwMode="auto">
            <a:xfrm>
              <a:off x="4821715" y="3526692"/>
              <a:ext cx="454438" cy="7573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3" name="Picture 1262"/>
            <p:cNvPicPr>
              <a:picLocks noChangeAspect="1" noChangeArrowheads="1"/>
            </p:cNvPicPr>
            <p:nvPr/>
          </p:nvPicPr>
          <p:blipFill>
            <a:blip r:embed="rId491"/>
            <a:srcRect/>
            <a:stretch>
              <a:fillRect/>
            </a:stretch>
          </p:blipFill>
          <p:spPr bwMode="auto">
            <a:xfrm>
              <a:off x="5105472" y="3550161"/>
              <a:ext cx="424569" cy="4715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4" name="Picture 1263"/>
            <p:cNvPicPr>
              <a:picLocks noChangeAspect="1" noChangeArrowheads="1"/>
            </p:cNvPicPr>
            <p:nvPr/>
          </p:nvPicPr>
          <p:blipFill>
            <a:blip r:embed="rId492"/>
            <a:srcRect/>
            <a:stretch>
              <a:fillRect/>
            </a:stretch>
          </p:blipFill>
          <p:spPr bwMode="auto">
            <a:xfrm>
              <a:off x="3838168" y="6635215"/>
              <a:ext cx="226152" cy="1194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5" name="Picture 1264"/>
            <p:cNvPicPr>
              <a:picLocks noChangeAspect="1" noChangeArrowheads="1"/>
            </p:cNvPicPr>
            <p:nvPr/>
          </p:nvPicPr>
          <p:blipFill>
            <a:blip r:embed="rId493"/>
            <a:srcRect/>
            <a:stretch>
              <a:fillRect/>
            </a:stretch>
          </p:blipFill>
          <p:spPr bwMode="auto">
            <a:xfrm>
              <a:off x="4621165" y="4092072"/>
              <a:ext cx="1288640" cy="968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6" name="Picture 1265"/>
            <p:cNvPicPr>
              <a:picLocks noChangeAspect="1" noChangeArrowheads="1"/>
            </p:cNvPicPr>
            <p:nvPr/>
          </p:nvPicPr>
          <p:blipFill>
            <a:blip r:embed="rId494"/>
            <a:srcRect/>
            <a:stretch>
              <a:fillRect/>
            </a:stretch>
          </p:blipFill>
          <p:spPr bwMode="auto">
            <a:xfrm>
              <a:off x="5224949" y="4540109"/>
              <a:ext cx="258155" cy="2133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7" name="Picture 1266"/>
            <p:cNvPicPr>
              <a:picLocks noChangeAspect="1" noChangeArrowheads="1"/>
            </p:cNvPicPr>
            <p:nvPr/>
          </p:nvPicPr>
          <p:blipFill>
            <a:blip r:embed="rId495"/>
            <a:srcRect/>
            <a:stretch>
              <a:fillRect/>
            </a:stretch>
          </p:blipFill>
          <p:spPr bwMode="auto">
            <a:xfrm>
              <a:off x="4279803" y="4738525"/>
              <a:ext cx="1256638" cy="893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8" name="Picture 1267"/>
            <p:cNvPicPr>
              <a:picLocks noChangeAspect="1" noChangeArrowheads="1"/>
            </p:cNvPicPr>
            <p:nvPr/>
          </p:nvPicPr>
          <p:blipFill>
            <a:blip r:embed="rId496"/>
            <a:srcRect/>
            <a:stretch>
              <a:fillRect/>
            </a:stretch>
          </p:blipFill>
          <p:spPr bwMode="auto">
            <a:xfrm>
              <a:off x="5314556" y="4326758"/>
              <a:ext cx="196283" cy="3029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29" name="Picture 1268"/>
            <p:cNvPicPr>
              <a:picLocks noChangeAspect="1" noChangeArrowheads="1"/>
            </p:cNvPicPr>
            <p:nvPr/>
          </p:nvPicPr>
          <p:blipFill>
            <a:blip r:embed="rId497"/>
            <a:srcRect/>
            <a:stretch>
              <a:fillRect/>
            </a:stretch>
          </p:blipFill>
          <p:spPr bwMode="auto">
            <a:xfrm>
              <a:off x="5395629" y="4324624"/>
              <a:ext cx="409634" cy="270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0" name="Picture 1269"/>
            <p:cNvPicPr>
              <a:picLocks noChangeAspect="1" noChangeArrowheads="1"/>
            </p:cNvPicPr>
            <p:nvPr/>
          </p:nvPicPr>
          <p:blipFill>
            <a:blip r:embed="rId498"/>
            <a:srcRect/>
            <a:stretch>
              <a:fillRect/>
            </a:stretch>
          </p:blipFill>
          <p:spPr bwMode="auto">
            <a:xfrm>
              <a:off x="2711675" y="4834533"/>
              <a:ext cx="588849" cy="8790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1" name="Picture 1270"/>
            <p:cNvPicPr>
              <a:picLocks noChangeAspect="1" noChangeArrowheads="1"/>
            </p:cNvPicPr>
            <p:nvPr/>
          </p:nvPicPr>
          <p:blipFill>
            <a:blip r:embed="rId499"/>
            <a:srcRect/>
            <a:stretch>
              <a:fillRect/>
            </a:stretch>
          </p:blipFill>
          <p:spPr bwMode="auto">
            <a:xfrm>
              <a:off x="3302656" y="5967426"/>
              <a:ext cx="712592" cy="3776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2" name="Picture 1271"/>
            <p:cNvPicPr>
              <a:picLocks noChangeAspect="1" noChangeArrowheads="1"/>
            </p:cNvPicPr>
            <p:nvPr/>
          </p:nvPicPr>
          <p:blipFill>
            <a:blip r:embed="rId500"/>
            <a:srcRect/>
            <a:stretch>
              <a:fillRect/>
            </a:stretch>
          </p:blipFill>
          <p:spPr bwMode="auto">
            <a:xfrm>
              <a:off x="3426400" y="3740042"/>
              <a:ext cx="243220" cy="6059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3" name="Picture 1272"/>
            <p:cNvPicPr>
              <a:picLocks noChangeAspect="1" noChangeArrowheads="1"/>
            </p:cNvPicPr>
            <p:nvPr/>
          </p:nvPicPr>
          <p:blipFill>
            <a:blip r:embed="rId501" cstate="email"/>
            <a:srcRect/>
            <a:stretch>
              <a:fillRect/>
            </a:stretch>
          </p:blipFill>
          <p:spPr bwMode="auto">
            <a:xfrm>
              <a:off x="3494672" y="3876587"/>
              <a:ext cx="405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4" name="Picture 1273"/>
            <p:cNvPicPr>
              <a:picLocks noChangeAspect="1" noChangeArrowheads="1"/>
            </p:cNvPicPr>
            <p:nvPr/>
          </p:nvPicPr>
          <p:blipFill>
            <a:blip r:embed="rId502" cstate="email"/>
            <a:srcRect/>
            <a:stretch>
              <a:fillRect/>
            </a:stretch>
          </p:blipFill>
          <p:spPr bwMode="auto">
            <a:xfrm>
              <a:off x="3475471" y="391712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5" name="Picture 1274"/>
            <p:cNvPicPr>
              <a:picLocks noChangeAspect="1" noChangeArrowheads="1"/>
            </p:cNvPicPr>
            <p:nvPr/>
          </p:nvPicPr>
          <p:blipFill>
            <a:blip r:embed="rId503" cstate="email"/>
            <a:srcRect/>
            <a:stretch>
              <a:fillRect/>
            </a:stretch>
          </p:blipFill>
          <p:spPr bwMode="auto">
            <a:xfrm>
              <a:off x="3505340" y="3983263"/>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6" name="Picture 1275"/>
            <p:cNvPicPr>
              <a:picLocks noChangeAspect="1" noChangeArrowheads="1"/>
            </p:cNvPicPr>
            <p:nvPr/>
          </p:nvPicPr>
          <p:blipFill>
            <a:blip r:embed="rId504" cstate="email"/>
            <a:srcRect/>
            <a:stretch>
              <a:fillRect/>
            </a:stretch>
          </p:blipFill>
          <p:spPr bwMode="auto">
            <a:xfrm>
              <a:off x="3494672" y="3925658"/>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7" name="Picture 1276"/>
            <p:cNvPicPr>
              <a:picLocks noChangeAspect="1" noChangeArrowheads="1"/>
            </p:cNvPicPr>
            <p:nvPr/>
          </p:nvPicPr>
          <p:blipFill>
            <a:blip r:embed="rId505" cstate="email"/>
            <a:srcRect/>
            <a:stretch>
              <a:fillRect/>
            </a:stretch>
          </p:blipFill>
          <p:spPr bwMode="auto">
            <a:xfrm>
              <a:off x="3505340" y="3955528"/>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8" name="Picture 1277"/>
            <p:cNvPicPr>
              <a:picLocks noChangeAspect="1" noChangeArrowheads="1"/>
            </p:cNvPicPr>
            <p:nvPr/>
          </p:nvPicPr>
          <p:blipFill>
            <a:blip r:embed="rId506" cstate="email"/>
            <a:srcRect/>
            <a:stretch>
              <a:fillRect/>
            </a:stretch>
          </p:blipFill>
          <p:spPr bwMode="auto">
            <a:xfrm>
              <a:off x="3475471" y="3955528"/>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39" name="Picture 1278"/>
            <p:cNvPicPr>
              <a:picLocks noChangeAspect="1" noChangeArrowheads="1"/>
            </p:cNvPicPr>
            <p:nvPr/>
          </p:nvPicPr>
          <p:blipFill>
            <a:blip r:embed="rId507" cstate="email"/>
            <a:srcRect/>
            <a:stretch>
              <a:fillRect/>
            </a:stretch>
          </p:blipFill>
          <p:spPr bwMode="auto">
            <a:xfrm>
              <a:off x="3456269" y="3829650"/>
              <a:ext cx="49071" cy="576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0" name="Picture 1279"/>
            <p:cNvPicPr>
              <a:picLocks noChangeAspect="1" noChangeArrowheads="1"/>
            </p:cNvPicPr>
            <p:nvPr/>
          </p:nvPicPr>
          <p:blipFill>
            <a:blip r:embed="rId508" cstate="email"/>
            <a:srcRect/>
            <a:stretch>
              <a:fillRect/>
            </a:stretch>
          </p:blipFill>
          <p:spPr bwMode="auto">
            <a:xfrm>
              <a:off x="3494672" y="3829650"/>
              <a:ext cx="49071" cy="576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1" name="Picture 1280"/>
            <p:cNvPicPr>
              <a:picLocks noChangeAspect="1" noChangeArrowheads="1"/>
            </p:cNvPicPr>
            <p:nvPr/>
          </p:nvPicPr>
          <p:blipFill>
            <a:blip r:embed="rId509" cstate="email"/>
            <a:srcRect/>
            <a:stretch>
              <a:fillRect/>
            </a:stretch>
          </p:blipFill>
          <p:spPr bwMode="auto">
            <a:xfrm>
              <a:off x="3524541" y="4070737"/>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2" name="Picture 1281"/>
            <p:cNvPicPr>
              <a:picLocks noChangeAspect="1" noChangeArrowheads="1"/>
            </p:cNvPicPr>
            <p:nvPr/>
          </p:nvPicPr>
          <p:blipFill>
            <a:blip r:embed="rId510" cstate="email"/>
            <a:srcRect/>
            <a:stretch>
              <a:fillRect/>
            </a:stretch>
          </p:blipFill>
          <p:spPr bwMode="auto">
            <a:xfrm>
              <a:off x="3524541" y="410060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3" name="Picture 1282"/>
            <p:cNvPicPr>
              <a:picLocks noChangeAspect="1" noChangeArrowheads="1"/>
            </p:cNvPicPr>
            <p:nvPr/>
          </p:nvPicPr>
          <p:blipFill>
            <a:blip r:embed="rId511"/>
            <a:srcRect/>
            <a:stretch>
              <a:fillRect/>
            </a:stretch>
          </p:blipFill>
          <p:spPr bwMode="auto">
            <a:xfrm>
              <a:off x="3577879" y="4171011"/>
              <a:ext cx="46937"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4" name="Picture 1283"/>
            <p:cNvPicPr>
              <a:picLocks noChangeAspect="1" noChangeArrowheads="1"/>
            </p:cNvPicPr>
            <p:nvPr/>
          </p:nvPicPr>
          <p:blipFill>
            <a:blip r:embed="rId12" cstate="email"/>
            <a:srcRect/>
            <a:stretch>
              <a:fillRect/>
            </a:stretch>
          </p:blipFill>
          <p:spPr bwMode="auto">
            <a:xfrm>
              <a:off x="3562944" y="4177413"/>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5" name="Picture 1284"/>
            <p:cNvPicPr>
              <a:picLocks noChangeAspect="1" noChangeArrowheads="1"/>
            </p:cNvPicPr>
            <p:nvPr/>
          </p:nvPicPr>
          <p:blipFill>
            <a:blip r:embed="rId512" cstate="email"/>
            <a:srcRect/>
            <a:stretch>
              <a:fillRect/>
            </a:stretch>
          </p:blipFill>
          <p:spPr bwMode="auto">
            <a:xfrm>
              <a:off x="3486138" y="4032334"/>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6" name="Picture 1285"/>
            <p:cNvPicPr>
              <a:picLocks noChangeAspect="1" noChangeArrowheads="1"/>
            </p:cNvPicPr>
            <p:nvPr/>
          </p:nvPicPr>
          <p:blipFill>
            <a:blip r:embed="rId12" cstate="email"/>
            <a:srcRect/>
            <a:stretch>
              <a:fillRect/>
            </a:stretch>
          </p:blipFill>
          <p:spPr bwMode="auto">
            <a:xfrm>
              <a:off x="3543743" y="415821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7" name="Picture 1286"/>
            <p:cNvPicPr>
              <a:picLocks noChangeAspect="1" noChangeArrowheads="1"/>
            </p:cNvPicPr>
            <p:nvPr/>
          </p:nvPicPr>
          <p:blipFill>
            <a:blip r:embed="rId513" cstate="email"/>
            <a:srcRect/>
            <a:stretch>
              <a:fillRect/>
            </a:stretch>
          </p:blipFill>
          <p:spPr bwMode="auto">
            <a:xfrm>
              <a:off x="3524541" y="4139009"/>
              <a:ext cx="49071" cy="576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8" name="Picture 1287"/>
            <p:cNvPicPr>
              <a:picLocks noChangeAspect="1" noChangeArrowheads="1"/>
            </p:cNvPicPr>
            <p:nvPr/>
          </p:nvPicPr>
          <p:blipFill>
            <a:blip r:embed="rId514" cstate="email"/>
            <a:srcRect/>
            <a:stretch>
              <a:fillRect/>
            </a:stretch>
          </p:blipFill>
          <p:spPr bwMode="auto">
            <a:xfrm>
              <a:off x="3494672" y="4062203"/>
              <a:ext cx="49071" cy="576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9" name="Picture 1288"/>
            <p:cNvPicPr>
              <a:picLocks noChangeAspect="1" noChangeArrowheads="1"/>
            </p:cNvPicPr>
            <p:nvPr/>
          </p:nvPicPr>
          <p:blipFill>
            <a:blip r:embed="rId515" cstate="email"/>
            <a:srcRect/>
            <a:stretch>
              <a:fillRect/>
            </a:stretch>
          </p:blipFill>
          <p:spPr bwMode="auto">
            <a:xfrm>
              <a:off x="3516007" y="4043001"/>
              <a:ext cx="57605"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0" name="Picture 1289"/>
            <p:cNvPicPr>
              <a:picLocks noChangeAspect="1" noChangeArrowheads="1"/>
            </p:cNvPicPr>
            <p:nvPr/>
          </p:nvPicPr>
          <p:blipFill>
            <a:blip r:embed="rId516" cstate="email"/>
            <a:srcRect/>
            <a:stretch>
              <a:fillRect/>
            </a:stretch>
          </p:blipFill>
          <p:spPr bwMode="auto">
            <a:xfrm>
              <a:off x="3486138" y="4013132"/>
              <a:ext cx="57605"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1" name="Picture 1290"/>
            <p:cNvPicPr>
              <a:picLocks noChangeAspect="1" noChangeArrowheads="1"/>
            </p:cNvPicPr>
            <p:nvPr/>
          </p:nvPicPr>
          <p:blipFill>
            <a:blip r:embed="rId517"/>
            <a:srcRect/>
            <a:stretch>
              <a:fillRect/>
            </a:stretch>
          </p:blipFill>
          <p:spPr bwMode="auto">
            <a:xfrm>
              <a:off x="3449869" y="3432817"/>
              <a:ext cx="119477" cy="2112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2" name="Picture 1291"/>
            <p:cNvPicPr>
              <a:picLocks noChangeAspect="1" noChangeArrowheads="1"/>
            </p:cNvPicPr>
            <p:nvPr/>
          </p:nvPicPr>
          <p:blipFill>
            <a:blip r:embed="rId518" cstate="email"/>
            <a:srcRect/>
            <a:stretch>
              <a:fillRect/>
            </a:stretch>
          </p:blipFill>
          <p:spPr bwMode="auto">
            <a:xfrm>
              <a:off x="3466937" y="3471220"/>
              <a:ext cx="49071"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3" name="Picture 1292"/>
            <p:cNvPicPr>
              <a:picLocks noChangeAspect="1" noChangeArrowheads="1"/>
            </p:cNvPicPr>
            <p:nvPr/>
          </p:nvPicPr>
          <p:blipFill>
            <a:blip r:embed="rId519"/>
            <a:srcRect/>
            <a:stretch>
              <a:fillRect/>
            </a:stretch>
          </p:blipFill>
          <p:spPr bwMode="auto">
            <a:xfrm>
              <a:off x="3447735" y="3509623"/>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4" name="Picture 1293"/>
            <p:cNvPicPr>
              <a:picLocks noChangeAspect="1" noChangeArrowheads="1"/>
            </p:cNvPicPr>
            <p:nvPr/>
          </p:nvPicPr>
          <p:blipFill>
            <a:blip r:embed="rId520" cstate="email"/>
            <a:srcRect/>
            <a:stretch>
              <a:fillRect/>
            </a:stretch>
          </p:blipFill>
          <p:spPr bwMode="auto">
            <a:xfrm>
              <a:off x="3456269" y="350962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5" name="Picture 1294"/>
            <p:cNvPicPr>
              <a:picLocks noChangeAspect="1" noChangeArrowheads="1"/>
            </p:cNvPicPr>
            <p:nvPr/>
          </p:nvPicPr>
          <p:blipFill>
            <a:blip r:embed="rId521" cstate="email"/>
            <a:srcRect/>
            <a:stretch>
              <a:fillRect/>
            </a:stretch>
          </p:blipFill>
          <p:spPr bwMode="auto">
            <a:xfrm>
              <a:off x="3486138" y="357789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6" name="Picture 1295"/>
            <p:cNvPicPr>
              <a:picLocks noChangeAspect="1" noChangeArrowheads="1"/>
            </p:cNvPicPr>
            <p:nvPr/>
          </p:nvPicPr>
          <p:blipFill>
            <a:blip r:embed="rId522" cstate="email"/>
            <a:srcRect/>
            <a:stretch>
              <a:fillRect/>
            </a:stretch>
          </p:blipFill>
          <p:spPr bwMode="auto">
            <a:xfrm>
              <a:off x="3475471" y="352882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7" name="Picture 1296"/>
            <p:cNvPicPr>
              <a:picLocks noChangeAspect="1" noChangeArrowheads="1"/>
            </p:cNvPicPr>
            <p:nvPr/>
          </p:nvPicPr>
          <p:blipFill>
            <a:blip r:embed="rId523" cstate="email"/>
            <a:srcRect/>
            <a:stretch>
              <a:fillRect/>
            </a:stretch>
          </p:blipFill>
          <p:spPr bwMode="auto">
            <a:xfrm>
              <a:off x="3475471" y="3556561"/>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8" name="Picture 1297"/>
            <p:cNvPicPr>
              <a:picLocks noChangeAspect="1" noChangeArrowheads="1"/>
            </p:cNvPicPr>
            <p:nvPr/>
          </p:nvPicPr>
          <p:blipFill>
            <a:blip r:embed="rId524"/>
            <a:srcRect/>
            <a:stretch>
              <a:fillRect/>
            </a:stretch>
          </p:blipFill>
          <p:spPr bwMode="auto">
            <a:xfrm>
              <a:off x="3447735" y="3550161"/>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59" name="Picture 1298"/>
            <p:cNvPicPr>
              <a:picLocks noChangeAspect="1" noChangeArrowheads="1"/>
            </p:cNvPicPr>
            <p:nvPr/>
          </p:nvPicPr>
          <p:blipFill>
            <a:blip r:embed="rId525" cstate="email"/>
            <a:srcRect/>
            <a:stretch>
              <a:fillRect/>
            </a:stretch>
          </p:blipFill>
          <p:spPr bwMode="auto">
            <a:xfrm>
              <a:off x="3456269" y="3548027"/>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0" name="Picture 1299"/>
            <p:cNvPicPr>
              <a:picLocks noChangeAspect="1" noChangeArrowheads="1"/>
            </p:cNvPicPr>
            <p:nvPr/>
          </p:nvPicPr>
          <p:blipFill>
            <a:blip r:embed="rId526"/>
            <a:srcRect/>
            <a:stretch>
              <a:fillRect/>
            </a:stretch>
          </p:blipFill>
          <p:spPr bwMode="auto">
            <a:xfrm>
              <a:off x="2995431" y="2829035"/>
              <a:ext cx="91742" cy="917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1" name="Picture 1300"/>
            <p:cNvPicPr>
              <a:picLocks noChangeAspect="1" noChangeArrowheads="1"/>
            </p:cNvPicPr>
            <p:nvPr/>
          </p:nvPicPr>
          <p:blipFill>
            <a:blip r:embed="rId527"/>
            <a:srcRect/>
            <a:stretch>
              <a:fillRect/>
            </a:stretch>
          </p:blipFill>
          <p:spPr bwMode="auto">
            <a:xfrm>
              <a:off x="3014633" y="3108524"/>
              <a:ext cx="89607" cy="3498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2" name="Picture 1301"/>
            <p:cNvPicPr>
              <a:picLocks noChangeAspect="1" noChangeArrowheads="1"/>
            </p:cNvPicPr>
            <p:nvPr/>
          </p:nvPicPr>
          <p:blipFill>
            <a:blip r:embed="rId528" cstate="email"/>
            <a:srcRect/>
            <a:stretch>
              <a:fillRect/>
            </a:stretch>
          </p:blipFill>
          <p:spPr bwMode="auto">
            <a:xfrm>
              <a:off x="3040235" y="3140527"/>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3" name="Picture 1302"/>
            <p:cNvPicPr>
              <a:picLocks noChangeAspect="1" noChangeArrowheads="1"/>
            </p:cNvPicPr>
            <p:nvPr/>
          </p:nvPicPr>
          <p:blipFill>
            <a:blip r:embed="rId529"/>
            <a:srcRect/>
            <a:stretch>
              <a:fillRect/>
            </a:stretch>
          </p:blipFill>
          <p:spPr bwMode="auto">
            <a:xfrm>
              <a:off x="3065837" y="3215199"/>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4" name="Picture 1303"/>
            <p:cNvPicPr>
              <a:picLocks noChangeAspect="1" noChangeArrowheads="1"/>
            </p:cNvPicPr>
            <p:nvPr/>
          </p:nvPicPr>
          <p:blipFill>
            <a:blip r:embed="rId530" cstate="email"/>
            <a:srcRect/>
            <a:stretch>
              <a:fillRect/>
            </a:stretch>
          </p:blipFill>
          <p:spPr bwMode="auto">
            <a:xfrm>
              <a:off x="3059436" y="321733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5" name="Picture 1304"/>
            <p:cNvPicPr>
              <a:picLocks noChangeAspect="1" noChangeArrowheads="1"/>
            </p:cNvPicPr>
            <p:nvPr/>
          </p:nvPicPr>
          <p:blipFill>
            <a:blip r:embed="rId531" cstate="email"/>
            <a:srcRect/>
            <a:stretch>
              <a:fillRect/>
            </a:stretch>
          </p:blipFill>
          <p:spPr bwMode="auto">
            <a:xfrm>
              <a:off x="3048769" y="3247203"/>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6" name="Picture 1305"/>
            <p:cNvPicPr>
              <a:picLocks noChangeAspect="1" noChangeArrowheads="1"/>
            </p:cNvPicPr>
            <p:nvPr/>
          </p:nvPicPr>
          <p:blipFill>
            <a:blip r:embed="rId532" cstate="email"/>
            <a:srcRect/>
            <a:stretch>
              <a:fillRect/>
            </a:stretch>
          </p:blipFill>
          <p:spPr bwMode="auto">
            <a:xfrm>
              <a:off x="3021033" y="3189597"/>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7" name="Picture 1306"/>
            <p:cNvPicPr>
              <a:picLocks noChangeAspect="1" noChangeArrowheads="1"/>
            </p:cNvPicPr>
            <p:nvPr/>
          </p:nvPicPr>
          <p:blipFill>
            <a:blip r:embed="rId533" cstate="email"/>
            <a:srcRect/>
            <a:stretch>
              <a:fillRect/>
            </a:stretch>
          </p:blipFill>
          <p:spPr bwMode="auto">
            <a:xfrm>
              <a:off x="3029567" y="3217333"/>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8" name="Picture 1307"/>
            <p:cNvPicPr>
              <a:picLocks noChangeAspect="1" noChangeArrowheads="1"/>
            </p:cNvPicPr>
            <p:nvPr/>
          </p:nvPicPr>
          <p:blipFill>
            <a:blip r:embed="rId534" cstate="email"/>
            <a:srcRect/>
            <a:stretch>
              <a:fillRect/>
            </a:stretch>
          </p:blipFill>
          <p:spPr bwMode="auto">
            <a:xfrm>
              <a:off x="3040235" y="3189597"/>
              <a:ext cx="57605"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69" name="Picture 1308"/>
            <p:cNvPicPr>
              <a:picLocks noChangeAspect="1" noChangeArrowheads="1"/>
            </p:cNvPicPr>
            <p:nvPr/>
          </p:nvPicPr>
          <p:blipFill>
            <a:blip r:embed="rId535" cstate="email"/>
            <a:srcRect/>
            <a:stretch>
              <a:fillRect/>
            </a:stretch>
          </p:blipFill>
          <p:spPr bwMode="auto">
            <a:xfrm>
              <a:off x="3021033" y="3170396"/>
              <a:ext cx="57605"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0" name="Picture 1309"/>
            <p:cNvPicPr>
              <a:picLocks noChangeAspect="1" noChangeArrowheads="1"/>
            </p:cNvPicPr>
            <p:nvPr/>
          </p:nvPicPr>
          <p:blipFill>
            <a:blip r:embed="rId536" cstate="email"/>
            <a:srcRect/>
            <a:stretch>
              <a:fillRect/>
            </a:stretch>
          </p:blipFill>
          <p:spPr bwMode="auto">
            <a:xfrm>
              <a:off x="3040235" y="3236534"/>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1" name="Picture 1310"/>
            <p:cNvPicPr>
              <a:picLocks noChangeAspect="1" noChangeArrowheads="1"/>
            </p:cNvPicPr>
            <p:nvPr/>
          </p:nvPicPr>
          <p:blipFill>
            <a:blip r:embed="rId537" cstate="email"/>
            <a:srcRect/>
            <a:stretch>
              <a:fillRect/>
            </a:stretch>
          </p:blipFill>
          <p:spPr bwMode="auto">
            <a:xfrm>
              <a:off x="3048769" y="3247203"/>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2" name="Picture 1311"/>
            <p:cNvPicPr>
              <a:picLocks noChangeAspect="1" noChangeArrowheads="1"/>
            </p:cNvPicPr>
            <p:nvPr/>
          </p:nvPicPr>
          <p:blipFill>
            <a:blip r:embed="rId538" cstate="email"/>
            <a:srcRect/>
            <a:stretch>
              <a:fillRect/>
            </a:stretch>
          </p:blipFill>
          <p:spPr bwMode="auto">
            <a:xfrm>
              <a:off x="3059436" y="331547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3" name="Picture 1312"/>
            <p:cNvPicPr>
              <a:picLocks noChangeAspect="1" noChangeArrowheads="1"/>
            </p:cNvPicPr>
            <p:nvPr/>
          </p:nvPicPr>
          <p:blipFill>
            <a:blip r:embed="rId539" cstate="email"/>
            <a:srcRect/>
            <a:stretch>
              <a:fillRect/>
            </a:stretch>
          </p:blipFill>
          <p:spPr bwMode="auto">
            <a:xfrm>
              <a:off x="3048769" y="3343210"/>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4" name="Picture 1313"/>
            <p:cNvPicPr>
              <a:picLocks noChangeAspect="1" noChangeArrowheads="1"/>
            </p:cNvPicPr>
            <p:nvPr/>
          </p:nvPicPr>
          <p:blipFill>
            <a:blip r:embed="rId540"/>
            <a:srcRect/>
            <a:stretch>
              <a:fillRect/>
            </a:stretch>
          </p:blipFill>
          <p:spPr bwMode="auto">
            <a:xfrm>
              <a:off x="3018900" y="3285606"/>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5" name="Picture 1314"/>
            <p:cNvPicPr>
              <a:picLocks noChangeAspect="1" noChangeArrowheads="1"/>
            </p:cNvPicPr>
            <p:nvPr/>
          </p:nvPicPr>
          <p:blipFill>
            <a:blip r:embed="rId541" cstate="email"/>
            <a:srcRect/>
            <a:stretch>
              <a:fillRect/>
            </a:stretch>
          </p:blipFill>
          <p:spPr bwMode="auto">
            <a:xfrm>
              <a:off x="3029567" y="3285606"/>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6" name="Picture 1315"/>
            <p:cNvPicPr>
              <a:picLocks noChangeAspect="1" noChangeArrowheads="1"/>
            </p:cNvPicPr>
            <p:nvPr/>
          </p:nvPicPr>
          <p:blipFill>
            <a:blip r:embed="rId542"/>
            <a:srcRect/>
            <a:stretch>
              <a:fillRect/>
            </a:stretch>
          </p:blipFill>
          <p:spPr bwMode="auto">
            <a:xfrm>
              <a:off x="3021033" y="3321875"/>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7" name="Picture 1316"/>
            <p:cNvPicPr>
              <a:picLocks noChangeAspect="1" noChangeArrowheads="1"/>
            </p:cNvPicPr>
            <p:nvPr/>
          </p:nvPicPr>
          <p:blipFill>
            <a:blip r:embed="rId543" cstate="email"/>
            <a:srcRect/>
            <a:stretch>
              <a:fillRect/>
            </a:stretch>
          </p:blipFill>
          <p:spPr bwMode="auto">
            <a:xfrm>
              <a:off x="3029567" y="3315475"/>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8" name="Picture 1317"/>
            <p:cNvPicPr>
              <a:picLocks noChangeAspect="1" noChangeArrowheads="1"/>
            </p:cNvPicPr>
            <p:nvPr/>
          </p:nvPicPr>
          <p:blipFill>
            <a:blip r:embed="rId544" cstate="email"/>
            <a:srcRect/>
            <a:stretch>
              <a:fillRect/>
            </a:stretch>
          </p:blipFill>
          <p:spPr bwMode="auto">
            <a:xfrm>
              <a:off x="3040235" y="3296273"/>
              <a:ext cx="57605"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9" name="Picture 1318"/>
            <p:cNvPicPr>
              <a:picLocks noChangeAspect="1" noChangeArrowheads="1"/>
            </p:cNvPicPr>
            <p:nvPr/>
          </p:nvPicPr>
          <p:blipFill>
            <a:blip r:embed="rId545"/>
            <a:srcRect/>
            <a:stretch>
              <a:fillRect/>
            </a:stretch>
          </p:blipFill>
          <p:spPr bwMode="auto">
            <a:xfrm>
              <a:off x="3016766" y="3268538"/>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0" name="Picture 1319"/>
            <p:cNvPicPr>
              <a:picLocks noChangeAspect="1" noChangeArrowheads="1"/>
            </p:cNvPicPr>
            <p:nvPr/>
          </p:nvPicPr>
          <p:blipFill>
            <a:blip r:embed="rId546" cstate="email"/>
            <a:srcRect/>
            <a:stretch>
              <a:fillRect/>
            </a:stretch>
          </p:blipFill>
          <p:spPr bwMode="auto">
            <a:xfrm>
              <a:off x="3021033" y="3266403"/>
              <a:ext cx="57605"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1" name="Picture 1320"/>
            <p:cNvPicPr>
              <a:picLocks noChangeAspect="1" noChangeArrowheads="1"/>
            </p:cNvPicPr>
            <p:nvPr/>
          </p:nvPicPr>
          <p:blipFill>
            <a:blip r:embed="rId547"/>
            <a:srcRect/>
            <a:stretch>
              <a:fillRect/>
            </a:stretch>
          </p:blipFill>
          <p:spPr bwMode="auto">
            <a:xfrm>
              <a:off x="3592813" y="3479754"/>
              <a:ext cx="136545" cy="1045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2" name="Picture 1321"/>
            <p:cNvPicPr>
              <a:picLocks noChangeAspect="1" noChangeArrowheads="1"/>
            </p:cNvPicPr>
            <p:nvPr/>
          </p:nvPicPr>
          <p:blipFill>
            <a:blip r:embed="rId548"/>
            <a:srcRect/>
            <a:stretch>
              <a:fillRect/>
            </a:stretch>
          </p:blipFill>
          <p:spPr bwMode="auto">
            <a:xfrm>
              <a:off x="3690955" y="3488288"/>
              <a:ext cx="106675" cy="1045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3" name="Picture 1322"/>
            <p:cNvPicPr>
              <a:picLocks noChangeAspect="1" noChangeArrowheads="1"/>
            </p:cNvPicPr>
            <p:nvPr/>
          </p:nvPicPr>
          <p:blipFill>
            <a:blip r:embed="rId549"/>
            <a:srcRect/>
            <a:stretch>
              <a:fillRect/>
            </a:stretch>
          </p:blipFill>
          <p:spPr bwMode="auto">
            <a:xfrm>
              <a:off x="3878704" y="3983263"/>
              <a:ext cx="134412" cy="1216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4" name="Picture 1323"/>
            <p:cNvPicPr>
              <a:picLocks noChangeAspect="1" noChangeArrowheads="1"/>
            </p:cNvPicPr>
            <p:nvPr/>
          </p:nvPicPr>
          <p:blipFill>
            <a:blip r:embed="rId550"/>
            <a:srcRect/>
            <a:stretch>
              <a:fillRect/>
            </a:stretch>
          </p:blipFill>
          <p:spPr bwMode="auto">
            <a:xfrm>
              <a:off x="3981112" y="3996064"/>
              <a:ext cx="89607" cy="917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5" name="Picture 1324"/>
            <p:cNvPicPr>
              <a:picLocks noChangeAspect="1" noChangeArrowheads="1"/>
            </p:cNvPicPr>
            <p:nvPr/>
          </p:nvPicPr>
          <p:blipFill>
            <a:blip r:embed="rId551"/>
            <a:srcRect/>
            <a:stretch>
              <a:fillRect/>
            </a:stretch>
          </p:blipFill>
          <p:spPr bwMode="auto">
            <a:xfrm>
              <a:off x="2722341" y="3381613"/>
              <a:ext cx="680590" cy="4693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6" name="Picture 1325"/>
            <p:cNvPicPr>
              <a:picLocks noChangeAspect="1" noChangeArrowheads="1"/>
            </p:cNvPicPr>
            <p:nvPr/>
          </p:nvPicPr>
          <p:blipFill>
            <a:blip r:embed="rId552"/>
            <a:srcRect/>
            <a:stretch>
              <a:fillRect/>
            </a:stretch>
          </p:blipFill>
          <p:spPr bwMode="auto">
            <a:xfrm>
              <a:off x="3302656" y="3494690"/>
              <a:ext cx="181349" cy="196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7" name="Picture 1326"/>
            <p:cNvPicPr>
              <a:picLocks noChangeAspect="1" noChangeArrowheads="1"/>
            </p:cNvPicPr>
            <p:nvPr/>
          </p:nvPicPr>
          <p:blipFill>
            <a:blip r:embed="rId553"/>
            <a:srcRect/>
            <a:stretch>
              <a:fillRect/>
            </a:stretch>
          </p:blipFill>
          <p:spPr bwMode="auto">
            <a:xfrm>
              <a:off x="3332525" y="3667503"/>
              <a:ext cx="151480" cy="243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8" name="Picture 1327"/>
            <p:cNvPicPr>
              <a:picLocks noChangeAspect="1" noChangeArrowheads="1"/>
            </p:cNvPicPr>
            <p:nvPr/>
          </p:nvPicPr>
          <p:blipFill>
            <a:blip r:embed="rId554"/>
            <a:srcRect/>
            <a:stretch>
              <a:fillRect/>
            </a:stretch>
          </p:blipFill>
          <p:spPr bwMode="auto">
            <a:xfrm>
              <a:off x="2718074" y="3609899"/>
              <a:ext cx="802200" cy="501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9" name="Picture 1328"/>
            <p:cNvPicPr>
              <a:picLocks noChangeAspect="1" noChangeArrowheads="1"/>
            </p:cNvPicPr>
            <p:nvPr/>
          </p:nvPicPr>
          <p:blipFill>
            <a:blip r:embed="rId555"/>
            <a:srcRect/>
            <a:stretch>
              <a:fillRect/>
            </a:stretch>
          </p:blipFill>
          <p:spPr bwMode="auto">
            <a:xfrm>
              <a:off x="3513874" y="3797648"/>
              <a:ext cx="424569" cy="36483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0" name="Picture 1329"/>
            <p:cNvPicPr>
              <a:picLocks noChangeAspect="1" noChangeArrowheads="1"/>
            </p:cNvPicPr>
            <p:nvPr/>
          </p:nvPicPr>
          <p:blipFill>
            <a:blip r:embed="rId556"/>
            <a:srcRect/>
            <a:stretch>
              <a:fillRect/>
            </a:stretch>
          </p:blipFill>
          <p:spPr bwMode="auto">
            <a:xfrm>
              <a:off x="3693089" y="3836051"/>
              <a:ext cx="121611" cy="10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1" name="Picture 1330"/>
            <p:cNvPicPr>
              <a:picLocks noChangeAspect="1" noChangeArrowheads="1"/>
            </p:cNvPicPr>
            <p:nvPr/>
          </p:nvPicPr>
          <p:blipFill>
            <a:blip r:embed="rId557"/>
            <a:srcRect/>
            <a:stretch>
              <a:fillRect/>
            </a:stretch>
          </p:blipFill>
          <p:spPr bwMode="auto">
            <a:xfrm>
              <a:off x="3524541" y="3938460"/>
              <a:ext cx="332827" cy="2730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2" name="Picture 1331"/>
            <p:cNvPicPr>
              <a:picLocks noChangeAspect="1" noChangeArrowheads="1"/>
            </p:cNvPicPr>
            <p:nvPr/>
          </p:nvPicPr>
          <p:blipFill>
            <a:blip r:embed="rId558"/>
            <a:srcRect/>
            <a:stretch>
              <a:fillRect/>
            </a:stretch>
          </p:blipFill>
          <p:spPr bwMode="auto">
            <a:xfrm>
              <a:off x="3565078" y="4115540"/>
              <a:ext cx="270956" cy="2112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3" name="Picture 1332"/>
            <p:cNvPicPr>
              <a:picLocks noChangeAspect="1" noChangeArrowheads="1"/>
            </p:cNvPicPr>
            <p:nvPr/>
          </p:nvPicPr>
          <p:blipFill>
            <a:blip r:embed="rId559"/>
            <a:srcRect/>
            <a:stretch>
              <a:fillRect/>
            </a:stretch>
          </p:blipFill>
          <p:spPr bwMode="auto">
            <a:xfrm>
              <a:off x="2619933" y="3629100"/>
              <a:ext cx="817135" cy="4864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4" name="Picture 1333"/>
            <p:cNvPicPr>
              <a:picLocks noChangeAspect="1" noChangeArrowheads="1"/>
            </p:cNvPicPr>
            <p:nvPr/>
          </p:nvPicPr>
          <p:blipFill>
            <a:blip r:embed="rId560"/>
            <a:srcRect/>
            <a:stretch>
              <a:fillRect/>
            </a:stretch>
          </p:blipFill>
          <p:spPr bwMode="auto">
            <a:xfrm>
              <a:off x="2619933" y="3974729"/>
              <a:ext cx="469372" cy="2880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5" name="Picture 1334"/>
            <p:cNvPicPr>
              <a:picLocks noChangeAspect="1" noChangeArrowheads="1"/>
            </p:cNvPicPr>
            <p:nvPr/>
          </p:nvPicPr>
          <p:blipFill>
            <a:blip r:embed="rId561"/>
            <a:srcRect/>
            <a:stretch>
              <a:fillRect/>
            </a:stretch>
          </p:blipFill>
          <p:spPr bwMode="auto">
            <a:xfrm>
              <a:off x="2619933" y="4045135"/>
              <a:ext cx="938744" cy="5163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6" name="Picture 1335"/>
            <p:cNvPicPr>
              <a:picLocks noChangeAspect="1" noChangeArrowheads="1"/>
            </p:cNvPicPr>
            <p:nvPr/>
          </p:nvPicPr>
          <p:blipFill>
            <a:blip r:embed="rId562"/>
            <a:srcRect/>
            <a:stretch>
              <a:fillRect/>
            </a:stretch>
          </p:blipFill>
          <p:spPr bwMode="auto">
            <a:xfrm>
              <a:off x="2927158" y="4185947"/>
              <a:ext cx="635786" cy="347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7" name="Picture 1336"/>
            <p:cNvPicPr>
              <a:picLocks noChangeAspect="1" noChangeArrowheads="1"/>
            </p:cNvPicPr>
            <p:nvPr/>
          </p:nvPicPr>
          <p:blipFill>
            <a:blip r:embed="rId563"/>
            <a:srcRect/>
            <a:stretch>
              <a:fillRect/>
            </a:stretch>
          </p:blipFill>
          <p:spPr bwMode="auto">
            <a:xfrm>
              <a:off x="3215183" y="4237151"/>
              <a:ext cx="379765" cy="4096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8" name="Picture 1337"/>
            <p:cNvPicPr>
              <a:picLocks noChangeAspect="1" noChangeArrowheads="1"/>
            </p:cNvPicPr>
            <p:nvPr/>
          </p:nvPicPr>
          <p:blipFill>
            <a:blip r:embed="rId564"/>
            <a:srcRect/>
            <a:stretch>
              <a:fillRect/>
            </a:stretch>
          </p:blipFill>
          <p:spPr bwMode="auto">
            <a:xfrm>
              <a:off x="2893022" y="4392896"/>
              <a:ext cx="424569" cy="3328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9" name="Picture 1338"/>
            <p:cNvPicPr>
              <a:picLocks noChangeAspect="1" noChangeArrowheads="1"/>
            </p:cNvPicPr>
            <p:nvPr/>
          </p:nvPicPr>
          <p:blipFill>
            <a:blip r:embed="rId565"/>
            <a:srcRect/>
            <a:stretch>
              <a:fillRect/>
            </a:stretch>
          </p:blipFill>
          <p:spPr bwMode="auto">
            <a:xfrm>
              <a:off x="4412081" y="3449885"/>
              <a:ext cx="364831" cy="2880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0" name="Picture 1339"/>
            <p:cNvPicPr>
              <a:picLocks noChangeAspect="1" noChangeArrowheads="1"/>
            </p:cNvPicPr>
            <p:nvPr/>
          </p:nvPicPr>
          <p:blipFill>
            <a:blip r:embed="rId566"/>
            <a:srcRect/>
            <a:stretch>
              <a:fillRect/>
            </a:stretch>
          </p:blipFill>
          <p:spPr bwMode="auto">
            <a:xfrm>
              <a:off x="4516624" y="3624833"/>
              <a:ext cx="273089" cy="1813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1" name="Picture 1340"/>
            <p:cNvPicPr>
              <a:picLocks noChangeAspect="1" noChangeArrowheads="1"/>
            </p:cNvPicPr>
            <p:nvPr/>
          </p:nvPicPr>
          <p:blipFill>
            <a:blip r:embed="rId567"/>
            <a:srcRect/>
            <a:stretch>
              <a:fillRect/>
            </a:stretch>
          </p:blipFill>
          <p:spPr bwMode="auto">
            <a:xfrm>
              <a:off x="4109123" y="3836051"/>
              <a:ext cx="379765" cy="2880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2" name="Picture 1378"/>
            <p:cNvPicPr>
              <a:picLocks noChangeAspect="1" noChangeArrowheads="1"/>
            </p:cNvPicPr>
            <p:nvPr/>
          </p:nvPicPr>
          <p:blipFill>
            <a:blip r:embed="rId568"/>
            <a:srcRect/>
            <a:stretch>
              <a:fillRect/>
            </a:stretch>
          </p:blipFill>
          <p:spPr bwMode="auto">
            <a:xfrm>
              <a:off x="2758611" y="2331926"/>
              <a:ext cx="1924426" cy="17580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3" name="Picture 1379"/>
            <p:cNvPicPr>
              <a:picLocks noChangeAspect="1" noChangeArrowheads="1"/>
            </p:cNvPicPr>
            <p:nvPr/>
          </p:nvPicPr>
          <p:blipFill>
            <a:blip r:embed="rId569"/>
            <a:srcRect/>
            <a:stretch>
              <a:fillRect/>
            </a:stretch>
          </p:blipFill>
          <p:spPr bwMode="auto">
            <a:xfrm>
              <a:off x="4077121" y="5626065"/>
              <a:ext cx="166414" cy="11051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4" name="Picture 1380"/>
            <p:cNvPicPr>
              <a:picLocks noChangeAspect="1" noChangeArrowheads="1"/>
            </p:cNvPicPr>
            <p:nvPr/>
          </p:nvPicPr>
          <p:blipFill>
            <a:blip r:embed="rId10" cstate="email"/>
            <a:srcRect/>
            <a:stretch>
              <a:fillRect/>
            </a:stretch>
          </p:blipFill>
          <p:spPr bwMode="auto">
            <a:xfrm>
              <a:off x="4087787" y="5681536"/>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5" name="Picture 1381"/>
            <p:cNvPicPr>
              <a:picLocks noChangeAspect="1" noChangeArrowheads="1"/>
            </p:cNvPicPr>
            <p:nvPr/>
          </p:nvPicPr>
          <p:blipFill>
            <a:blip r:embed="rId8" cstate="email"/>
            <a:srcRect/>
            <a:stretch>
              <a:fillRect/>
            </a:stretch>
          </p:blipFill>
          <p:spPr bwMode="auto">
            <a:xfrm>
              <a:off x="4096322" y="5662335"/>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6" name="Picture 1382"/>
            <p:cNvPicPr>
              <a:picLocks noChangeAspect="1" noChangeArrowheads="1"/>
            </p:cNvPicPr>
            <p:nvPr/>
          </p:nvPicPr>
          <p:blipFill>
            <a:blip r:embed="rId7" cstate="email"/>
            <a:srcRect/>
            <a:stretch>
              <a:fillRect/>
            </a:stretch>
          </p:blipFill>
          <p:spPr bwMode="auto">
            <a:xfrm>
              <a:off x="4106990" y="5643133"/>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7" name="Picture 1383"/>
            <p:cNvPicPr>
              <a:picLocks noChangeAspect="1" noChangeArrowheads="1"/>
            </p:cNvPicPr>
            <p:nvPr/>
          </p:nvPicPr>
          <p:blipFill>
            <a:blip r:embed="rId7" cstate="email"/>
            <a:srcRect/>
            <a:stretch>
              <a:fillRect/>
            </a:stretch>
          </p:blipFill>
          <p:spPr bwMode="auto">
            <a:xfrm>
              <a:off x="4115524" y="5709272"/>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8" name="Picture 1384"/>
            <p:cNvPicPr>
              <a:picLocks noChangeAspect="1" noChangeArrowheads="1"/>
            </p:cNvPicPr>
            <p:nvPr/>
          </p:nvPicPr>
          <p:blipFill>
            <a:blip r:embed="rId570" cstate="email"/>
            <a:srcRect/>
            <a:stretch>
              <a:fillRect/>
            </a:stretch>
          </p:blipFill>
          <p:spPr bwMode="auto">
            <a:xfrm>
              <a:off x="4106990" y="5903421"/>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09" name="Picture 1385"/>
            <p:cNvPicPr>
              <a:picLocks noChangeAspect="1" noChangeArrowheads="1"/>
            </p:cNvPicPr>
            <p:nvPr/>
          </p:nvPicPr>
          <p:blipFill>
            <a:blip r:embed="rId571" cstate="email"/>
            <a:srcRect/>
            <a:stretch>
              <a:fillRect/>
            </a:stretch>
          </p:blipFill>
          <p:spPr bwMode="auto">
            <a:xfrm>
              <a:off x="4106990" y="588422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0" name="Picture 1386"/>
            <p:cNvPicPr>
              <a:picLocks noChangeAspect="1" noChangeArrowheads="1"/>
            </p:cNvPicPr>
            <p:nvPr/>
          </p:nvPicPr>
          <p:blipFill>
            <a:blip r:embed="rId572" cstate="email"/>
            <a:srcRect/>
            <a:stretch>
              <a:fillRect/>
            </a:stretch>
          </p:blipFill>
          <p:spPr bwMode="auto">
            <a:xfrm>
              <a:off x="4126191" y="587568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1" name="Picture 1387"/>
            <p:cNvPicPr>
              <a:picLocks noChangeAspect="1" noChangeArrowheads="1"/>
            </p:cNvPicPr>
            <p:nvPr/>
          </p:nvPicPr>
          <p:blipFill>
            <a:blip r:embed="rId398" cstate="email"/>
            <a:srcRect/>
            <a:stretch>
              <a:fillRect/>
            </a:stretch>
          </p:blipFill>
          <p:spPr bwMode="auto">
            <a:xfrm>
              <a:off x="4087787" y="5749808"/>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2" name="Picture 1388"/>
            <p:cNvPicPr>
              <a:picLocks noChangeAspect="1" noChangeArrowheads="1"/>
            </p:cNvPicPr>
            <p:nvPr/>
          </p:nvPicPr>
          <p:blipFill>
            <a:blip r:embed="rId143" cstate="email"/>
            <a:srcRect/>
            <a:stretch>
              <a:fillRect/>
            </a:stretch>
          </p:blipFill>
          <p:spPr bwMode="auto">
            <a:xfrm>
              <a:off x="4115524" y="577754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3" name="Picture 1389"/>
            <p:cNvPicPr>
              <a:picLocks noChangeAspect="1" noChangeArrowheads="1"/>
            </p:cNvPicPr>
            <p:nvPr/>
          </p:nvPicPr>
          <p:blipFill>
            <a:blip r:embed="rId19" cstate="email"/>
            <a:srcRect/>
            <a:stretch>
              <a:fillRect/>
            </a:stretch>
          </p:blipFill>
          <p:spPr bwMode="auto">
            <a:xfrm>
              <a:off x="4115524" y="5749808"/>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4" name="Picture 1390"/>
            <p:cNvPicPr>
              <a:picLocks noChangeAspect="1" noChangeArrowheads="1"/>
            </p:cNvPicPr>
            <p:nvPr/>
          </p:nvPicPr>
          <p:blipFill>
            <a:blip r:embed="rId12" cstate="email"/>
            <a:srcRect/>
            <a:stretch>
              <a:fillRect/>
            </a:stretch>
          </p:blipFill>
          <p:spPr bwMode="auto">
            <a:xfrm>
              <a:off x="4126191" y="5739141"/>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5" name="Picture 1391"/>
            <p:cNvPicPr>
              <a:picLocks noChangeAspect="1" noChangeArrowheads="1"/>
            </p:cNvPicPr>
            <p:nvPr/>
          </p:nvPicPr>
          <p:blipFill>
            <a:blip r:embed="rId573"/>
            <a:srcRect/>
            <a:stretch>
              <a:fillRect/>
            </a:stretch>
          </p:blipFill>
          <p:spPr bwMode="auto">
            <a:xfrm>
              <a:off x="4138992" y="5762609"/>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6" name="Picture 1392"/>
            <p:cNvPicPr>
              <a:picLocks noChangeAspect="1" noChangeArrowheads="1"/>
            </p:cNvPicPr>
            <p:nvPr/>
          </p:nvPicPr>
          <p:blipFill>
            <a:blip r:embed="rId574" cstate="email"/>
            <a:srcRect/>
            <a:stretch>
              <a:fillRect/>
            </a:stretch>
          </p:blipFill>
          <p:spPr bwMode="auto">
            <a:xfrm>
              <a:off x="4145393" y="5769011"/>
              <a:ext cx="29869"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7" name="Picture 1393"/>
            <p:cNvPicPr>
              <a:picLocks noChangeAspect="1" noChangeArrowheads="1"/>
            </p:cNvPicPr>
            <p:nvPr/>
          </p:nvPicPr>
          <p:blipFill>
            <a:blip r:embed="rId575" cstate="email"/>
            <a:srcRect/>
            <a:stretch>
              <a:fillRect/>
            </a:stretch>
          </p:blipFill>
          <p:spPr bwMode="auto">
            <a:xfrm>
              <a:off x="4096322" y="5815948"/>
              <a:ext cx="49071"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8" name="Picture 1394"/>
            <p:cNvPicPr>
              <a:picLocks noChangeAspect="1" noChangeArrowheads="1"/>
            </p:cNvPicPr>
            <p:nvPr/>
          </p:nvPicPr>
          <p:blipFill>
            <a:blip r:embed="rId576"/>
            <a:srcRect/>
            <a:stretch>
              <a:fillRect/>
            </a:stretch>
          </p:blipFill>
          <p:spPr bwMode="auto">
            <a:xfrm>
              <a:off x="4083520" y="5830882"/>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19" name="Picture 1395"/>
            <p:cNvPicPr>
              <a:picLocks noChangeAspect="1" noChangeArrowheads="1"/>
            </p:cNvPicPr>
            <p:nvPr/>
          </p:nvPicPr>
          <p:blipFill>
            <a:blip r:embed="rId577" cstate="email"/>
            <a:srcRect/>
            <a:stretch>
              <a:fillRect/>
            </a:stretch>
          </p:blipFill>
          <p:spPr bwMode="auto">
            <a:xfrm>
              <a:off x="4087787" y="5835149"/>
              <a:ext cx="469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0" name="Picture 1396"/>
            <p:cNvPicPr>
              <a:picLocks noChangeAspect="1" noChangeArrowheads="1"/>
            </p:cNvPicPr>
            <p:nvPr/>
          </p:nvPicPr>
          <p:blipFill>
            <a:blip r:embed="rId578"/>
            <a:srcRect/>
            <a:stretch>
              <a:fillRect/>
            </a:stretch>
          </p:blipFill>
          <p:spPr bwMode="auto">
            <a:xfrm>
              <a:off x="4077121" y="5788211"/>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1" name="Picture 1397"/>
            <p:cNvPicPr>
              <a:picLocks noChangeAspect="1" noChangeArrowheads="1"/>
            </p:cNvPicPr>
            <p:nvPr/>
          </p:nvPicPr>
          <p:blipFill>
            <a:blip r:embed="rId579" cstate="email"/>
            <a:srcRect/>
            <a:stretch>
              <a:fillRect/>
            </a:stretch>
          </p:blipFill>
          <p:spPr bwMode="auto">
            <a:xfrm>
              <a:off x="4087787" y="5796745"/>
              <a:ext cx="27736"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2" name="Picture 1398"/>
            <p:cNvPicPr>
              <a:picLocks noChangeAspect="1" noChangeArrowheads="1"/>
            </p:cNvPicPr>
            <p:nvPr/>
          </p:nvPicPr>
          <p:blipFill>
            <a:blip r:embed="rId580" cstate="email"/>
            <a:srcRect/>
            <a:stretch>
              <a:fillRect/>
            </a:stretch>
          </p:blipFill>
          <p:spPr bwMode="auto">
            <a:xfrm>
              <a:off x="4126191" y="5845817"/>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3" name="Picture 1399"/>
            <p:cNvPicPr>
              <a:picLocks noChangeAspect="1" noChangeArrowheads="1"/>
            </p:cNvPicPr>
            <p:nvPr/>
          </p:nvPicPr>
          <p:blipFill>
            <a:blip r:embed="rId581" cstate="email"/>
            <a:srcRect/>
            <a:stretch>
              <a:fillRect/>
            </a:stretch>
          </p:blipFill>
          <p:spPr bwMode="auto">
            <a:xfrm>
              <a:off x="4134725" y="5826615"/>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4" name="Picture 1400"/>
            <p:cNvPicPr>
              <a:picLocks noChangeAspect="1" noChangeArrowheads="1"/>
            </p:cNvPicPr>
            <p:nvPr/>
          </p:nvPicPr>
          <p:blipFill>
            <a:blip r:embed="rId582" cstate="email"/>
            <a:srcRect/>
            <a:stretch>
              <a:fillRect/>
            </a:stretch>
          </p:blipFill>
          <p:spPr bwMode="auto">
            <a:xfrm>
              <a:off x="4134725" y="5933290"/>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5" name="Picture 1401"/>
            <p:cNvPicPr>
              <a:picLocks noChangeAspect="1" noChangeArrowheads="1"/>
            </p:cNvPicPr>
            <p:nvPr/>
          </p:nvPicPr>
          <p:blipFill>
            <a:blip r:embed="rId583" cstate="email"/>
            <a:srcRect/>
            <a:stretch>
              <a:fillRect/>
            </a:stretch>
          </p:blipFill>
          <p:spPr bwMode="auto">
            <a:xfrm>
              <a:off x="4134725" y="6108238"/>
              <a:ext cx="405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6" name="Picture 1402"/>
            <p:cNvPicPr>
              <a:picLocks noChangeAspect="1" noChangeArrowheads="1"/>
            </p:cNvPicPr>
            <p:nvPr/>
          </p:nvPicPr>
          <p:blipFill>
            <a:blip r:embed="rId584" cstate="email"/>
            <a:srcRect/>
            <a:stretch>
              <a:fillRect/>
            </a:stretch>
          </p:blipFill>
          <p:spPr bwMode="auto">
            <a:xfrm>
              <a:off x="4134725" y="6089037"/>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7" name="Picture 1403"/>
            <p:cNvPicPr>
              <a:picLocks noChangeAspect="1" noChangeArrowheads="1"/>
            </p:cNvPicPr>
            <p:nvPr/>
          </p:nvPicPr>
          <p:blipFill>
            <a:blip r:embed="rId585" cstate="email"/>
            <a:srcRect/>
            <a:stretch>
              <a:fillRect/>
            </a:stretch>
          </p:blipFill>
          <p:spPr bwMode="auto">
            <a:xfrm>
              <a:off x="4153927" y="6078369"/>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8" name="Picture 1404"/>
            <p:cNvPicPr>
              <a:picLocks noChangeAspect="1" noChangeArrowheads="1"/>
            </p:cNvPicPr>
            <p:nvPr/>
          </p:nvPicPr>
          <p:blipFill>
            <a:blip r:embed="rId586" cstate="email"/>
            <a:srcRect/>
            <a:stretch>
              <a:fillRect/>
            </a:stretch>
          </p:blipFill>
          <p:spPr bwMode="auto">
            <a:xfrm>
              <a:off x="4106990" y="5963159"/>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29" name="Picture 1405"/>
            <p:cNvPicPr>
              <a:picLocks noChangeAspect="1" noChangeArrowheads="1"/>
            </p:cNvPicPr>
            <p:nvPr/>
          </p:nvPicPr>
          <p:blipFill>
            <a:blip r:embed="rId587" cstate="email"/>
            <a:srcRect/>
            <a:stretch>
              <a:fillRect/>
            </a:stretch>
          </p:blipFill>
          <p:spPr bwMode="auto">
            <a:xfrm>
              <a:off x="4134725" y="5990895"/>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0" name="Picture 1406"/>
            <p:cNvPicPr>
              <a:picLocks noChangeAspect="1" noChangeArrowheads="1"/>
            </p:cNvPicPr>
            <p:nvPr/>
          </p:nvPicPr>
          <p:blipFill>
            <a:blip r:embed="rId588" cstate="email"/>
            <a:srcRect/>
            <a:stretch>
              <a:fillRect/>
            </a:stretch>
          </p:blipFill>
          <p:spPr bwMode="auto">
            <a:xfrm>
              <a:off x="4134725" y="5952492"/>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1" name="Picture 1407"/>
            <p:cNvPicPr>
              <a:picLocks noChangeAspect="1" noChangeArrowheads="1"/>
            </p:cNvPicPr>
            <p:nvPr/>
          </p:nvPicPr>
          <p:blipFill>
            <a:blip r:embed="rId589" cstate="email"/>
            <a:srcRect/>
            <a:stretch>
              <a:fillRect/>
            </a:stretch>
          </p:blipFill>
          <p:spPr bwMode="auto">
            <a:xfrm>
              <a:off x="4145393" y="5941824"/>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2" name="Picture 1408"/>
            <p:cNvPicPr>
              <a:picLocks noChangeAspect="1" noChangeArrowheads="1"/>
            </p:cNvPicPr>
            <p:nvPr/>
          </p:nvPicPr>
          <p:blipFill>
            <a:blip r:embed="rId590"/>
            <a:srcRect/>
            <a:stretch>
              <a:fillRect/>
            </a:stretch>
          </p:blipFill>
          <p:spPr bwMode="auto">
            <a:xfrm>
              <a:off x="4156060" y="5965293"/>
              <a:ext cx="46937" cy="6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3" name="Picture 1409"/>
            <p:cNvPicPr>
              <a:picLocks noChangeAspect="1" noChangeArrowheads="1"/>
            </p:cNvPicPr>
            <p:nvPr/>
          </p:nvPicPr>
          <p:blipFill>
            <a:blip r:embed="rId591" cstate="email"/>
            <a:srcRect/>
            <a:stretch>
              <a:fillRect/>
            </a:stretch>
          </p:blipFill>
          <p:spPr bwMode="auto">
            <a:xfrm>
              <a:off x="4164594" y="5971693"/>
              <a:ext cx="29869"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4" name="Picture 1410"/>
            <p:cNvPicPr>
              <a:picLocks noChangeAspect="1" noChangeArrowheads="1"/>
            </p:cNvPicPr>
            <p:nvPr/>
          </p:nvPicPr>
          <p:blipFill>
            <a:blip r:embed="rId592" cstate="email"/>
            <a:srcRect/>
            <a:stretch>
              <a:fillRect/>
            </a:stretch>
          </p:blipFill>
          <p:spPr bwMode="auto">
            <a:xfrm>
              <a:off x="4126191" y="602076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5" name="Picture 1412"/>
            <p:cNvPicPr>
              <a:picLocks noChangeAspect="1" noChangeArrowheads="1"/>
            </p:cNvPicPr>
            <p:nvPr/>
          </p:nvPicPr>
          <p:blipFill>
            <a:blip r:embed="rId593"/>
            <a:srcRect/>
            <a:stretch>
              <a:fillRect/>
            </a:stretch>
          </p:blipFill>
          <p:spPr bwMode="auto">
            <a:xfrm>
              <a:off x="4106988" y="6039966"/>
              <a:ext cx="44804"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6" name="Picture 1413"/>
            <p:cNvPicPr>
              <a:picLocks noChangeAspect="1" noChangeArrowheads="1"/>
            </p:cNvPicPr>
            <p:nvPr/>
          </p:nvPicPr>
          <p:blipFill>
            <a:blip r:embed="rId594" cstate="email"/>
            <a:srcRect/>
            <a:stretch>
              <a:fillRect/>
            </a:stretch>
          </p:blipFill>
          <p:spPr bwMode="auto">
            <a:xfrm>
              <a:off x="4115522" y="6039966"/>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7" name="Picture 1414"/>
            <p:cNvPicPr>
              <a:picLocks noChangeAspect="1" noChangeArrowheads="1"/>
            </p:cNvPicPr>
            <p:nvPr/>
          </p:nvPicPr>
          <p:blipFill>
            <a:blip r:embed="rId595"/>
            <a:srcRect/>
            <a:stretch>
              <a:fillRect/>
            </a:stretch>
          </p:blipFill>
          <p:spPr bwMode="auto">
            <a:xfrm>
              <a:off x="4098454" y="5999428"/>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8" name="Picture 1415"/>
            <p:cNvPicPr>
              <a:picLocks noChangeAspect="1" noChangeArrowheads="1"/>
            </p:cNvPicPr>
            <p:nvPr/>
          </p:nvPicPr>
          <p:blipFill>
            <a:blip r:embed="rId596" cstate="email"/>
            <a:srcRect/>
            <a:stretch>
              <a:fillRect/>
            </a:stretch>
          </p:blipFill>
          <p:spPr bwMode="auto">
            <a:xfrm>
              <a:off x="4106988" y="6001562"/>
              <a:ext cx="27736"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39" name="Picture 1416"/>
            <p:cNvPicPr>
              <a:picLocks noChangeAspect="1" noChangeArrowheads="1"/>
            </p:cNvPicPr>
            <p:nvPr/>
          </p:nvPicPr>
          <p:blipFill>
            <a:blip r:embed="rId597" cstate="email"/>
            <a:srcRect/>
            <a:stretch>
              <a:fillRect/>
            </a:stretch>
          </p:blipFill>
          <p:spPr bwMode="auto">
            <a:xfrm>
              <a:off x="4153926" y="6059166"/>
              <a:ext cx="40537"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0" name="Picture 1417"/>
            <p:cNvPicPr>
              <a:picLocks noChangeAspect="1" noChangeArrowheads="1"/>
            </p:cNvPicPr>
            <p:nvPr/>
          </p:nvPicPr>
          <p:blipFill>
            <a:blip r:embed="rId598" cstate="email"/>
            <a:srcRect/>
            <a:stretch>
              <a:fillRect/>
            </a:stretch>
          </p:blipFill>
          <p:spPr bwMode="auto">
            <a:xfrm>
              <a:off x="4153926" y="6029297"/>
              <a:ext cx="40537"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1" name="Picture 1418"/>
            <p:cNvPicPr>
              <a:picLocks noChangeAspect="1" noChangeArrowheads="1"/>
            </p:cNvPicPr>
            <p:nvPr/>
          </p:nvPicPr>
          <p:blipFill>
            <a:blip r:embed="rId599" cstate="email"/>
            <a:srcRect/>
            <a:stretch>
              <a:fillRect/>
            </a:stretch>
          </p:blipFill>
          <p:spPr bwMode="auto">
            <a:xfrm>
              <a:off x="4164594" y="6135973"/>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2" name="Picture 1419"/>
            <p:cNvPicPr>
              <a:picLocks noChangeAspect="1" noChangeArrowheads="1"/>
            </p:cNvPicPr>
            <p:nvPr/>
          </p:nvPicPr>
          <p:blipFill>
            <a:blip r:embed="rId600" cstate="email"/>
            <a:srcRect/>
            <a:stretch>
              <a:fillRect/>
            </a:stretch>
          </p:blipFill>
          <p:spPr bwMode="auto">
            <a:xfrm>
              <a:off x="4153926" y="6330123"/>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3" name="Picture 1420"/>
            <p:cNvPicPr>
              <a:picLocks noChangeAspect="1" noChangeArrowheads="1"/>
            </p:cNvPicPr>
            <p:nvPr/>
          </p:nvPicPr>
          <p:blipFill>
            <a:blip r:embed="rId601" cstate="email"/>
            <a:srcRect/>
            <a:stretch>
              <a:fillRect/>
            </a:stretch>
          </p:blipFill>
          <p:spPr bwMode="auto">
            <a:xfrm>
              <a:off x="4164594" y="631092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4" name="Picture 1421"/>
            <p:cNvPicPr>
              <a:picLocks noChangeAspect="1" noChangeArrowheads="1"/>
            </p:cNvPicPr>
            <p:nvPr/>
          </p:nvPicPr>
          <p:blipFill>
            <a:blip r:embed="rId602" cstate="email"/>
            <a:srcRect/>
            <a:stretch>
              <a:fillRect/>
            </a:stretch>
          </p:blipFill>
          <p:spPr bwMode="auto">
            <a:xfrm>
              <a:off x="4183795" y="6291720"/>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5" name="Picture 1422"/>
            <p:cNvPicPr>
              <a:picLocks noChangeAspect="1" noChangeArrowheads="1"/>
            </p:cNvPicPr>
            <p:nvPr/>
          </p:nvPicPr>
          <p:blipFill>
            <a:blip r:embed="rId603" cstate="email"/>
            <a:srcRect/>
            <a:stretch>
              <a:fillRect/>
            </a:stretch>
          </p:blipFill>
          <p:spPr bwMode="auto">
            <a:xfrm>
              <a:off x="4134725" y="6176510"/>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6" name="Picture 1423"/>
            <p:cNvPicPr>
              <a:picLocks noChangeAspect="1" noChangeArrowheads="1"/>
            </p:cNvPicPr>
            <p:nvPr/>
          </p:nvPicPr>
          <p:blipFill>
            <a:blip r:embed="rId604" cstate="email"/>
            <a:srcRect/>
            <a:stretch>
              <a:fillRect/>
            </a:stretch>
          </p:blipFill>
          <p:spPr bwMode="auto">
            <a:xfrm>
              <a:off x="4164594" y="6204245"/>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7" name="Picture 1424"/>
            <p:cNvPicPr>
              <a:picLocks noChangeAspect="1" noChangeArrowheads="1"/>
            </p:cNvPicPr>
            <p:nvPr/>
          </p:nvPicPr>
          <p:blipFill>
            <a:blip r:embed="rId605" cstate="email"/>
            <a:srcRect/>
            <a:stretch>
              <a:fillRect/>
            </a:stretch>
          </p:blipFill>
          <p:spPr bwMode="auto">
            <a:xfrm>
              <a:off x="4164594" y="6176510"/>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8" name="Picture 1425"/>
            <p:cNvPicPr>
              <a:picLocks noChangeAspect="1" noChangeArrowheads="1"/>
            </p:cNvPicPr>
            <p:nvPr/>
          </p:nvPicPr>
          <p:blipFill>
            <a:blip r:embed="rId606"/>
            <a:srcRect/>
            <a:stretch>
              <a:fillRect/>
            </a:stretch>
          </p:blipFill>
          <p:spPr bwMode="auto">
            <a:xfrm>
              <a:off x="4179528" y="6153041"/>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49" name="Picture 1426"/>
            <p:cNvPicPr>
              <a:picLocks noChangeAspect="1" noChangeArrowheads="1"/>
            </p:cNvPicPr>
            <p:nvPr/>
          </p:nvPicPr>
          <p:blipFill>
            <a:blip r:embed="rId607" cstate="email"/>
            <a:srcRect/>
            <a:stretch>
              <a:fillRect/>
            </a:stretch>
          </p:blipFill>
          <p:spPr bwMode="auto">
            <a:xfrm>
              <a:off x="4175261" y="6155175"/>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0" name="Picture 1427"/>
            <p:cNvPicPr>
              <a:picLocks noChangeAspect="1" noChangeArrowheads="1"/>
            </p:cNvPicPr>
            <p:nvPr/>
          </p:nvPicPr>
          <p:blipFill>
            <a:blip r:embed="rId608"/>
            <a:srcRect/>
            <a:stretch>
              <a:fillRect/>
            </a:stretch>
          </p:blipFill>
          <p:spPr bwMode="auto">
            <a:xfrm>
              <a:off x="4185929" y="6185044"/>
              <a:ext cx="44804" cy="59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1" name="Picture 1428"/>
            <p:cNvPicPr>
              <a:picLocks noChangeAspect="1" noChangeArrowheads="1"/>
            </p:cNvPicPr>
            <p:nvPr/>
          </p:nvPicPr>
          <p:blipFill>
            <a:blip r:embed="rId609" cstate="email"/>
            <a:srcRect/>
            <a:stretch>
              <a:fillRect/>
            </a:stretch>
          </p:blipFill>
          <p:spPr bwMode="auto">
            <a:xfrm>
              <a:off x="4183795" y="6195711"/>
              <a:ext cx="38403"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2" name="Picture 1429"/>
            <p:cNvPicPr>
              <a:picLocks noChangeAspect="1" noChangeArrowheads="1"/>
            </p:cNvPicPr>
            <p:nvPr/>
          </p:nvPicPr>
          <p:blipFill>
            <a:blip r:embed="rId610" cstate="email"/>
            <a:srcRect/>
            <a:stretch>
              <a:fillRect/>
            </a:stretch>
          </p:blipFill>
          <p:spPr bwMode="auto">
            <a:xfrm>
              <a:off x="4153926" y="6242648"/>
              <a:ext cx="40537"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3" name="Picture 1430"/>
            <p:cNvPicPr>
              <a:picLocks noChangeAspect="1" noChangeArrowheads="1"/>
            </p:cNvPicPr>
            <p:nvPr/>
          </p:nvPicPr>
          <p:blipFill>
            <a:blip r:embed="rId611" cstate="email"/>
            <a:srcRect/>
            <a:stretch>
              <a:fillRect/>
            </a:stretch>
          </p:blipFill>
          <p:spPr bwMode="auto">
            <a:xfrm>
              <a:off x="4145392" y="6261850"/>
              <a:ext cx="38403" cy="4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4" name="Picture 1431"/>
            <p:cNvPicPr>
              <a:picLocks noChangeAspect="1" noChangeArrowheads="1"/>
            </p:cNvPicPr>
            <p:nvPr/>
          </p:nvPicPr>
          <p:blipFill>
            <a:blip r:embed="rId612"/>
            <a:srcRect/>
            <a:stretch>
              <a:fillRect/>
            </a:stretch>
          </p:blipFill>
          <p:spPr bwMode="auto">
            <a:xfrm>
              <a:off x="4126191" y="6219180"/>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5" name="Picture 1432"/>
            <p:cNvPicPr>
              <a:picLocks noChangeAspect="1" noChangeArrowheads="1"/>
            </p:cNvPicPr>
            <p:nvPr/>
          </p:nvPicPr>
          <p:blipFill>
            <a:blip r:embed="rId613" cstate="email"/>
            <a:srcRect/>
            <a:stretch>
              <a:fillRect/>
            </a:stretch>
          </p:blipFill>
          <p:spPr bwMode="auto">
            <a:xfrm>
              <a:off x="4134725" y="6223447"/>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6" name="Picture 1433"/>
            <p:cNvPicPr>
              <a:picLocks noChangeAspect="1" noChangeArrowheads="1"/>
            </p:cNvPicPr>
            <p:nvPr/>
          </p:nvPicPr>
          <p:blipFill>
            <a:blip r:embed="rId614" cstate="email"/>
            <a:srcRect/>
            <a:stretch>
              <a:fillRect/>
            </a:stretch>
          </p:blipFill>
          <p:spPr bwMode="auto">
            <a:xfrm>
              <a:off x="4183795" y="6272517"/>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7" name="Picture 1434"/>
            <p:cNvPicPr>
              <a:picLocks noChangeAspect="1" noChangeArrowheads="1"/>
            </p:cNvPicPr>
            <p:nvPr/>
          </p:nvPicPr>
          <p:blipFill>
            <a:blip r:embed="rId615" cstate="email"/>
            <a:srcRect/>
            <a:stretch>
              <a:fillRect/>
            </a:stretch>
          </p:blipFill>
          <p:spPr bwMode="auto">
            <a:xfrm>
              <a:off x="4183795" y="6242648"/>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8" name="Picture 1435"/>
            <p:cNvPicPr>
              <a:picLocks noChangeAspect="1" noChangeArrowheads="1"/>
            </p:cNvPicPr>
            <p:nvPr/>
          </p:nvPicPr>
          <p:blipFill>
            <a:blip r:embed="rId616"/>
            <a:srcRect/>
            <a:stretch>
              <a:fillRect/>
            </a:stretch>
          </p:blipFill>
          <p:spPr bwMode="auto">
            <a:xfrm>
              <a:off x="4198730" y="6353591"/>
              <a:ext cx="44804" cy="44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9" name="Picture 1436"/>
            <p:cNvPicPr>
              <a:picLocks noChangeAspect="1" noChangeArrowheads="1"/>
            </p:cNvPicPr>
            <p:nvPr/>
          </p:nvPicPr>
          <p:blipFill>
            <a:blip r:embed="rId617" cstate="email"/>
            <a:srcRect/>
            <a:stretch>
              <a:fillRect/>
            </a:stretch>
          </p:blipFill>
          <p:spPr bwMode="auto">
            <a:xfrm>
              <a:off x="4194463" y="6349324"/>
              <a:ext cx="38403"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0" name="Picture 1437"/>
            <p:cNvPicPr>
              <a:picLocks noChangeAspect="1" noChangeArrowheads="1"/>
            </p:cNvPicPr>
            <p:nvPr/>
          </p:nvPicPr>
          <p:blipFill>
            <a:blip r:embed="rId618" cstate="email"/>
            <a:srcRect/>
            <a:stretch>
              <a:fillRect/>
            </a:stretch>
          </p:blipFill>
          <p:spPr bwMode="auto">
            <a:xfrm>
              <a:off x="4153926" y="6543474"/>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1" name="Picture 1438"/>
            <p:cNvPicPr>
              <a:picLocks noChangeAspect="1" noChangeArrowheads="1"/>
            </p:cNvPicPr>
            <p:nvPr/>
          </p:nvPicPr>
          <p:blipFill>
            <a:blip r:embed="rId619" cstate="email"/>
            <a:srcRect/>
            <a:stretch>
              <a:fillRect/>
            </a:stretch>
          </p:blipFill>
          <p:spPr bwMode="auto">
            <a:xfrm>
              <a:off x="4153926" y="6515737"/>
              <a:ext cx="49071"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2" name="Picture 1439"/>
            <p:cNvPicPr>
              <a:picLocks noChangeAspect="1" noChangeArrowheads="1"/>
            </p:cNvPicPr>
            <p:nvPr/>
          </p:nvPicPr>
          <p:blipFill>
            <a:blip r:embed="rId620" cstate="email"/>
            <a:srcRect/>
            <a:stretch>
              <a:fillRect/>
            </a:stretch>
          </p:blipFill>
          <p:spPr bwMode="auto">
            <a:xfrm>
              <a:off x="4175261" y="6505071"/>
              <a:ext cx="469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3" name="Picture 1440"/>
            <p:cNvPicPr>
              <a:picLocks noChangeAspect="1" noChangeArrowheads="1"/>
            </p:cNvPicPr>
            <p:nvPr/>
          </p:nvPicPr>
          <p:blipFill>
            <a:blip r:embed="rId621" cstate="email"/>
            <a:srcRect/>
            <a:stretch>
              <a:fillRect/>
            </a:stretch>
          </p:blipFill>
          <p:spPr bwMode="auto">
            <a:xfrm>
              <a:off x="4145392" y="6389861"/>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4" name="Picture 1441"/>
            <p:cNvPicPr>
              <a:picLocks noChangeAspect="1" noChangeArrowheads="1"/>
            </p:cNvPicPr>
            <p:nvPr/>
          </p:nvPicPr>
          <p:blipFill>
            <a:blip r:embed="rId622" cstate="email"/>
            <a:srcRect/>
            <a:stretch>
              <a:fillRect/>
            </a:stretch>
          </p:blipFill>
          <p:spPr bwMode="auto">
            <a:xfrm>
              <a:off x="4164594" y="6417596"/>
              <a:ext cx="38403"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5" name="Picture 1442"/>
            <p:cNvPicPr>
              <a:picLocks noChangeAspect="1" noChangeArrowheads="1"/>
            </p:cNvPicPr>
            <p:nvPr/>
          </p:nvPicPr>
          <p:blipFill>
            <a:blip r:embed="rId623" cstate="email"/>
            <a:srcRect/>
            <a:stretch>
              <a:fillRect/>
            </a:stretch>
          </p:blipFill>
          <p:spPr bwMode="auto">
            <a:xfrm>
              <a:off x="4175261" y="6389861"/>
              <a:ext cx="38403" cy="277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6" name="Picture 1443"/>
            <p:cNvPicPr>
              <a:picLocks noChangeAspect="1" noChangeArrowheads="1"/>
            </p:cNvPicPr>
            <p:nvPr/>
          </p:nvPicPr>
          <p:blipFill>
            <a:blip r:embed="rId624" cstate="email"/>
            <a:srcRect/>
            <a:stretch>
              <a:fillRect/>
            </a:stretch>
          </p:blipFill>
          <p:spPr bwMode="auto">
            <a:xfrm>
              <a:off x="4183795" y="6379193"/>
              <a:ext cx="38403" cy="298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7" name="Picture 1444"/>
            <p:cNvPicPr>
              <a:picLocks noChangeAspect="1" noChangeArrowheads="1"/>
            </p:cNvPicPr>
            <p:nvPr/>
          </p:nvPicPr>
          <p:blipFill>
            <a:blip r:embed="rId625" cstate="email"/>
            <a:srcRect/>
            <a:stretch>
              <a:fillRect/>
            </a:stretch>
          </p:blipFill>
          <p:spPr bwMode="auto">
            <a:xfrm>
              <a:off x="4153926" y="6447465"/>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8" name="Picture 1445"/>
            <p:cNvPicPr>
              <a:picLocks noChangeAspect="1" noChangeArrowheads="1"/>
            </p:cNvPicPr>
            <p:nvPr/>
          </p:nvPicPr>
          <p:blipFill>
            <a:blip r:embed="rId626" cstate="email"/>
            <a:srcRect/>
            <a:stretch>
              <a:fillRect/>
            </a:stretch>
          </p:blipFill>
          <p:spPr bwMode="auto">
            <a:xfrm>
              <a:off x="4145392" y="6466667"/>
              <a:ext cx="49071" cy="490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69" name="Picture 1446"/>
            <p:cNvPicPr>
              <a:picLocks noChangeAspect="1" noChangeArrowheads="1"/>
            </p:cNvPicPr>
            <p:nvPr/>
          </p:nvPicPr>
          <p:blipFill>
            <a:blip r:embed="rId627"/>
            <a:srcRect/>
            <a:stretch>
              <a:fillRect/>
            </a:stretch>
          </p:blipFill>
          <p:spPr bwMode="auto">
            <a:xfrm>
              <a:off x="4130458" y="6423997"/>
              <a:ext cx="46937" cy="469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70" name="Picture 1447"/>
            <p:cNvPicPr>
              <a:picLocks noChangeAspect="1" noChangeArrowheads="1"/>
            </p:cNvPicPr>
            <p:nvPr/>
          </p:nvPicPr>
          <p:blipFill>
            <a:blip r:embed="rId628" cstate="email"/>
            <a:srcRect/>
            <a:stretch>
              <a:fillRect/>
            </a:stretch>
          </p:blipFill>
          <p:spPr bwMode="auto">
            <a:xfrm>
              <a:off x="4134725" y="6428264"/>
              <a:ext cx="40537"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71" name="Picture 1448"/>
            <p:cNvPicPr>
              <a:picLocks noChangeAspect="1" noChangeArrowheads="1"/>
            </p:cNvPicPr>
            <p:nvPr/>
          </p:nvPicPr>
          <p:blipFill>
            <a:blip r:embed="rId629" cstate="email"/>
            <a:srcRect/>
            <a:stretch>
              <a:fillRect/>
            </a:stretch>
          </p:blipFill>
          <p:spPr bwMode="auto">
            <a:xfrm>
              <a:off x="4183795" y="6485868"/>
              <a:ext cx="29869" cy="3840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pic>
        <p:nvPicPr>
          <p:cNvPr id="773" name="图片 772"/>
          <p:cNvPicPr>
            <a:picLocks noChangeAspect="1"/>
          </p:cNvPicPr>
          <p:nvPr/>
        </p:nvPicPr>
        <p:blipFill>
          <a:blip r:embed="rId630" cstate="email"/>
          <a:stretch>
            <a:fillRect/>
          </a:stretch>
        </p:blipFill>
        <p:spPr>
          <a:xfrm>
            <a:off x="1869572" y="1343844"/>
            <a:ext cx="1506414" cy="1298558"/>
          </a:xfrm>
          <a:prstGeom prst="rect">
            <a:avLst/>
          </a:prstGeom>
          <a:effectLst>
            <a:outerShdw blurRad="50800" dist="38100" dir="5400000" algn="t" rotWithShape="0">
              <a:prstClr val="black">
                <a:alpha val="40000"/>
              </a:prstClr>
            </a:outerShdw>
          </a:effectLst>
        </p:spPr>
      </p:pic>
      <p:pic>
        <p:nvPicPr>
          <p:cNvPr id="774" name="图片 773"/>
          <p:cNvPicPr>
            <a:picLocks noChangeAspect="1"/>
          </p:cNvPicPr>
          <p:nvPr/>
        </p:nvPicPr>
        <p:blipFill>
          <a:blip r:embed="rId631" cstate="email"/>
          <a:stretch>
            <a:fillRect/>
          </a:stretch>
        </p:blipFill>
        <p:spPr>
          <a:xfrm>
            <a:off x="5686013" y="3909494"/>
            <a:ext cx="1161374" cy="1793819"/>
          </a:xfrm>
          <a:prstGeom prst="rect">
            <a:avLst/>
          </a:prstGeom>
          <a:effectLst>
            <a:outerShdw blurRad="50800" dist="38100" dir="5400000" algn="t" rotWithShape="0">
              <a:prstClr val="black">
                <a:alpha val="40000"/>
              </a:prstClr>
            </a:outerShdw>
          </a:effectLst>
        </p:spPr>
      </p:pic>
      <p:sp>
        <p:nvSpPr>
          <p:cNvPr id="775" name="矩形 19"/>
          <p:cNvSpPr>
            <a:spLocks noChangeArrowheads="1"/>
          </p:cNvSpPr>
          <p:nvPr/>
        </p:nvSpPr>
        <p:spPr bwMode="auto">
          <a:xfrm>
            <a:off x="7302430" y="1920843"/>
            <a:ext cx="3231654" cy="238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777" name="TextBox 3"/>
          <p:cNvSpPr>
            <a:spLocks noChangeArrowheads="1"/>
          </p:cNvSpPr>
          <p:nvPr/>
        </p:nvSpPr>
        <p:spPr bwMode="auto">
          <a:xfrm>
            <a:off x="10534084" y="1379573"/>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778" name="组合 777"/>
          <p:cNvGrpSpPr/>
          <p:nvPr/>
        </p:nvGrpSpPr>
        <p:grpSpPr>
          <a:xfrm>
            <a:off x="4572168" y="129540"/>
            <a:ext cx="2579582" cy="503471"/>
            <a:chOff x="4777406" y="84888"/>
            <a:chExt cx="2579582" cy="503471"/>
          </a:xfrm>
        </p:grpSpPr>
        <p:grpSp>
          <p:nvGrpSpPr>
            <p:cNvPr id="779" name="组合 778"/>
            <p:cNvGrpSpPr/>
            <p:nvPr/>
          </p:nvGrpSpPr>
          <p:grpSpPr>
            <a:xfrm>
              <a:off x="4777406" y="178079"/>
              <a:ext cx="571523" cy="318202"/>
              <a:chOff x="3839803" y="1284311"/>
              <a:chExt cx="1196806" cy="666336"/>
            </a:xfrm>
            <a:solidFill>
              <a:schemeClr val="bg1"/>
            </a:solidFill>
          </p:grpSpPr>
          <p:sp>
            <p:nvSpPr>
              <p:cNvPr id="781"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782"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783"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784"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80"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73"/>
                                        </p:tgtEl>
                                        <p:attrNameLst>
                                          <p:attrName>style.visibility</p:attrName>
                                        </p:attrNameLst>
                                      </p:cBhvr>
                                      <p:to>
                                        <p:strVal val="visible"/>
                                      </p:to>
                                    </p:set>
                                    <p:animEffect transition="in" filter="fade">
                                      <p:cBhvr>
                                        <p:cTn id="7" dur="1000"/>
                                        <p:tgtEl>
                                          <p:spTgt spid="773"/>
                                        </p:tgtEl>
                                      </p:cBhvr>
                                    </p:animEffect>
                                    <p:anim calcmode="lin" valueType="num">
                                      <p:cBhvr>
                                        <p:cTn id="8" dur="1000" fill="hold"/>
                                        <p:tgtEl>
                                          <p:spTgt spid="773"/>
                                        </p:tgtEl>
                                        <p:attrNameLst>
                                          <p:attrName>ppt_x</p:attrName>
                                        </p:attrNameLst>
                                      </p:cBhvr>
                                      <p:tavLst>
                                        <p:tav tm="0">
                                          <p:val>
                                            <p:strVal val="#ppt_x"/>
                                          </p:val>
                                        </p:tav>
                                        <p:tav tm="100000">
                                          <p:val>
                                            <p:strVal val="#ppt_x"/>
                                          </p:val>
                                        </p:tav>
                                      </p:tavLst>
                                    </p:anim>
                                    <p:anim calcmode="lin" valueType="num">
                                      <p:cBhvr>
                                        <p:cTn id="9" dur="1000" fill="hold"/>
                                        <p:tgtEl>
                                          <p:spTgt spid="773"/>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774"/>
                                        </p:tgtEl>
                                        <p:attrNameLst>
                                          <p:attrName>style.visibility</p:attrName>
                                        </p:attrNameLst>
                                      </p:cBhvr>
                                      <p:to>
                                        <p:strVal val="visible"/>
                                      </p:to>
                                    </p:set>
                                    <p:animEffect transition="in" filter="fade">
                                      <p:cBhvr>
                                        <p:cTn id="12" dur="1000"/>
                                        <p:tgtEl>
                                          <p:spTgt spid="774"/>
                                        </p:tgtEl>
                                      </p:cBhvr>
                                    </p:animEffect>
                                    <p:anim calcmode="lin" valueType="num">
                                      <p:cBhvr>
                                        <p:cTn id="13" dur="1000" fill="hold"/>
                                        <p:tgtEl>
                                          <p:spTgt spid="774"/>
                                        </p:tgtEl>
                                        <p:attrNameLst>
                                          <p:attrName>ppt_x</p:attrName>
                                        </p:attrNameLst>
                                      </p:cBhvr>
                                      <p:tavLst>
                                        <p:tav tm="0">
                                          <p:val>
                                            <p:strVal val="#ppt_x"/>
                                          </p:val>
                                        </p:tav>
                                        <p:tav tm="100000">
                                          <p:val>
                                            <p:strVal val="#ppt_x"/>
                                          </p:val>
                                        </p:tav>
                                      </p:tavLst>
                                    </p:anim>
                                    <p:anim calcmode="lin" valueType="num">
                                      <p:cBhvr>
                                        <p:cTn id="14" dur="1000" fill="hold"/>
                                        <p:tgtEl>
                                          <p:spTgt spid="77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777"/>
                                        </p:tgtEl>
                                        <p:attrNameLst>
                                          <p:attrName>style.visibility</p:attrName>
                                        </p:attrNameLst>
                                      </p:cBhvr>
                                      <p:to>
                                        <p:strVal val="visible"/>
                                      </p:to>
                                    </p:set>
                                    <p:anim calcmode="lin" valueType="num">
                                      <p:cBhvr>
                                        <p:cTn id="18" dur="500" fill="hold"/>
                                        <p:tgtEl>
                                          <p:spTgt spid="77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777"/>
                                        </p:tgtEl>
                                        <p:attrNameLst>
                                          <p:attrName>ppt_y</p:attrName>
                                        </p:attrNameLst>
                                      </p:cBhvr>
                                      <p:tavLst>
                                        <p:tav tm="0">
                                          <p:val>
                                            <p:strVal val="#ppt_y"/>
                                          </p:val>
                                        </p:tav>
                                        <p:tav tm="100000">
                                          <p:val>
                                            <p:strVal val="#ppt_y"/>
                                          </p:val>
                                        </p:tav>
                                      </p:tavLst>
                                    </p:anim>
                                    <p:anim calcmode="lin" valueType="num">
                                      <p:cBhvr>
                                        <p:cTn id="20" dur="500" fill="hold"/>
                                        <p:tgtEl>
                                          <p:spTgt spid="77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77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777"/>
                                        </p:tgtEl>
                                      </p:cBhvr>
                                    </p:animEffect>
                                  </p:childTnLst>
                                </p:cTn>
                              </p:par>
                            </p:childTnLst>
                          </p:cTn>
                        </p:par>
                        <p:par>
                          <p:cTn id="23" fill="hold">
                            <p:stCondLst>
                              <p:cond delay="1649"/>
                            </p:stCondLst>
                            <p:childTnLst>
                              <p:par>
                                <p:cTn id="24" presetID="16" presetClass="entr" presetSubtype="21" fill="hold" grpId="0" nodeType="afterEffect">
                                  <p:stCondLst>
                                    <p:cond delay="0"/>
                                  </p:stCondLst>
                                  <p:childTnLst>
                                    <p:set>
                                      <p:cBhvr>
                                        <p:cTn id="25" dur="1" fill="hold">
                                          <p:stCondLst>
                                            <p:cond delay="0"/>
                                          </p:stCondLst>
                                        </p:cTn>
                                        <p:tgtEl>
                                          <p:spTgt spid="775"/>
                                        </p:tgtEl>
                                        <p:attrNameLst>
                                          <p:attrName>style.visibility</p:attrName>
                                        </p:attrNameLst>
                                      </p:cBhvr>
                                      <p:to>
                                        <p:strVal val="visible"/>
                                      </p:to>
                                    </p:set>
                                    <p:animEffect transition="in" filter="barn(inVertical)">
                                      <p:cBhvr>
                                        <p:cTn id="26" dur="500"/>
                                        <p:tgtEl>
                                          <p:spTgt spid="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 grpId="0"/>
      <p:bldP spid="77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73" name="图片 72" descr="未标题-4.png"/>
          <p:cNvPicPr>
            <a:picLocks noChangeAspect="1"/>
          </p:cNvPicPr>
          <p:nvPr/>
        </p:nvPicPr>
        <p:blipFill>
          <a:blip r:embed="rId3" cstate="email"/>
          <a:srcRect/>
          <a:stretch>
            <a:fillRect/>
          </a:stretch>
        </p:blipFill>
        <p:spPr bwMode="auto">
          <a:xfrm>
            <a:off x="1051265" y="4058375"/>
            <a:ext cx="6305550" cy="276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图片 73"/>
          <p:cNvPicPr>
            <a:picLocks noChangeAspect="1"/>
          </p:cNvPicPr>
          <p:nvPr/>
        </p:nvPicPr>
        <p:blipFill>
          <a:blip r:embed="rId4" cstate="email"/>
          <a:stretch>
            <a:fillRect/>
          </a:stretch>
        </p:blipFill>
        <p:spPr>
          <a:xfrm>
            <a:off x="5342793" y="3064467"/>
            <a:ext cx="1506414" cy="1298558"/>
          </a:xfrm>
          <a:prstGeom prst="rect">
            <a:avLst/>
          </a:prstGeom>
          <a:effectLst>
            <a:outerShdw blurRad="50800" dist="38100" dir="5400000" algn="t" rotWithShape="0">
              <a:prstClr val="black">
                <a:alpha val="40000"/>
              </a:prstClr>
            </a:outerShdw>
          </a:effectLst>
        </p:spPr>
      </p:pic>
      <p:pic>
        <p:nvPicPr>
          <p:cNvPr id="75" name="图片 74"/>
          <p:cNvPicPr>
            <a:picLocks noChangeAspect="1"/>
          </p:cNvPicPr>
          <p:nvPr/>
        </p:nvPicPr>
        <p:blipFill>
          <a:blip r:embed="rId5" cstate="email"/>
          <a:stretch>
            <a:fillRect/>
          </a:stretch>
        </p:blipFill>
        <p:spPr>
          <a:xfrm rot="1327657">
            <a:off x="8753455" y="2642402"/>
            <a:ext cx="1161374" cy="1793819"/>
          </a:xfrm>
          <a:prstGeom prst="rect">
            <a:avLst/>
          </a:prstGeom>
          <a:effectLst>
            <a:outerShdw blurRad="50800" dist="38100" dir="5400000" algn="t" rotWithShape="0">
              <a:prstClr val="black">
                <a:alpha val="40000"/>
              </a:prstClr>
            </a:outerShdw>
          </a:effectLst>
        </p:spPr>
      </p:pic>
      <p:pic>
        <p:nvPicPr>
          <p:cNvPr id="76" name="图片 75"/>
          <p:cNvPicPr>
            <a:picLocks noChangeAspect="1"/>
          </p:cNvPicPr>
          <p:nvPr/>
        </p:nvPicPr>
        <p:blipFill>
          <a:blip r:embed="rId5" cstate="email"/>
          <a:stretch>
            <a:fillRect/>
          </a:stretch>
        </p:blipFill>
        <p:spPr>
          <a:xfrm rot="16200000">
            <a:off x="2493491" y="2664511"/>
            <a:ext cx="1161374" cy="1793819"/>
          </a:xfrm>
          <a:prstGeom prst="rect">
            <a:avLst/>
          </a:prstGeom>
          <a:effectLst>
            <a:outerShdw blurRad="50800" dist="38100" dir="5400000" algn="t" rotWithShape="0">
              <a:prstClr val="black">
                <a:alpha val="40000"/>
              </a:prstClr>
            </a:outerShdw>
          </a:effectLst>
        </p:spPr>
      </p:pic>
      <p:grpSp>
        <p:nvGrpSpPr>
          <p:cNvPr id="83" name="组合 82"/>
          <p:cNvGrpSpPr/>
          <p:nvPr/>
        </p:nvGrpSpPr>
        <p:grpSpPr>
          <a:xfrm>
            <a:off x="2177268" y="1298256"/>
            <a:ext cx="1793820" cy="1282542"/>
            <a:chOff x="2177268" y="1298256"/>
            <a:chExt cx="1793820" cy="1282542"/>
          </a:xfrm>
        </p:grpSpPr>
        <p:sp>
          <p:nvSpPr>
            <p:cNvPr id="77" name="矩形 19"/>
            <p:cNvSpPr>
              <a:spLocks noChangeArrowheads="1"/>
            </p:cNvSpPr>
            <p:nvPr/>
          </p:nvSpPr>
          <p:spPr bwMode="auto">
            <a:xfrm>
              <a:off x="2177268" y="1687797"/>
              <a:ext cx="179382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0" name="TextBox 3"/>
            <p:cNvSpPr>
              <a:spLocks noChangeArrowheads="1"/>
            </p:cNvSpPr>
            <p:nvPr/>
          </p:nvSpPr>
          <p:spPr bwMode="auto">
            <a:xfrm>
              <a:off x="2520180" y="1298256"/>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grpSp>
        <p:nvGrpSpPr>
          <p:cNvPr id="84" name="组合 83"/>
          <p:cNvGrpSpPr/>
          <p:nvPr/>
        </p:nvGrpSpPr>
        <p:grpSpPr>
          <a:xfrm>
            <a:off x="5367728" y="1308361"/>
            <a:ext cx="1793820" cy="1272437"/>
            <a:chOff x="5367728" y="1308361"/>
            <a:chExt cx="1793820" cy="1272437"/>
          </a:xfrm>
        </p:grpSpPr>
        <p:sp>
          <p:nvSpPr>
            <p:cNvPr id="78" name="矩形 19"/>
            <p:cNvSpPr>
              <a:spLocks noChangeArrowheads="1"/>
            </p:cNvSpPr>
            <p:nvPr/>
          </p:nvSpPr>
          <p:spPr bwMode="auto">
            <a:xfrm>
              <a:off x="5367728" y="1687797"/>
              <a:ext cx="179382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1" name="TextBox 3"/>
            <p:cNvSpPr>
              <a:spLocks noChangeArrowheads="1"/>
            </p:cNvSpPr>
            <p:nvPr/>
          </p:nvSpPr>
          <p:spPr bwMode="auto">
            <a:xfrm>
              <a:off x="5710640" y="1308361"/>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grpSp>
        <p:nvGrpSpPr>
          <p:cNvPr id="85" name="组合 84"/>
          <p:cNvGrpSpPr/>
          <p:nvPr/>
        </p:nvGrpSpPr>
        <p:grpSpPr>
          <a:xfrm>
            <a:off x="8162236" y="1298562"/>
            <a:ext cx="1793820" cy="1282236"/>
            <a:chOff x="8162236" y="1298562"/>
            <a:chExt cx="1793820" cy="1282236"/>
          </a:xfrm>
        </p:grpSpPr>
        <p:sp>
          <p:nvSpPr>
            <p:cNvPr id="79" name="矩形 19"/>
            <p:cNvSpPr>
              <a:spLocks noChangeArrowheads="1"/>
            </p:cNvSpPr>
            <p:nvPr/>
          </p:nvSpPr>
          <p:spPr bwMode="auto">
            <a:xfrm>
              <a:off x="8162236" y="1687797"/>
              <a:ext cx="179382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2" name="TextBox 3"/>
            <p:cNvSpPr>
              <a:spLocks noChangeArrowheads="1"/>
            </p:cNvSpPr>
            <p:nvPr/>
          </p:nvSpPr>
          <p:spPr bwMode="auto">
            <a:xfrm>
              <a:off x="8415323" y="1298562"/>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grpSp>
        <p:nvGrpSpPr>
          <p:cNvPr id="86" name="组合 85"/>
          <p:cNvGrpSpPr/>
          <p:nvPr/>
        </p:nvGrpSpPr>
        <p:grpSpPr>
          <a:xfrm>
            <a:off x="4572168" y="129540"/>
            <a:ext cx="2579582" cy="503471"/>
            <a:chOff x="4777406" y="84888"/>
            <a:chExt cx="2579582" cy="503471"/>
          </a:xfrm>
        </p:grpSpPr>
        <p:grpSp>
          <p:nvGrpSpPr>
            <p:cNvPr id="87" name="组合 86"/>
            <p:cNvGrpSpPr/>
            <p:nvPr/>
          </p:nvGrpSpPr>
          <p:grpSpPr>
            <a:xfrm>
              <a:off x="4777406" y="178079"/>
              <a:ext cx="571523" cy="318202"/>
              <a:chOff x="3839803" y="1284311"/>
              <a:chExt cx="1196806" cy="666336"/>
            </a:xfrm>
            <a:solidFill>
              <a:schemeClr val="bg1"/>
            </a:solidFill>
          </p:grpSpPr>
          <p:sp>
            <p:nvSpPr>
              <p:cNvPr id="89"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0"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91"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2"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8"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1000"/>
                                        <p:tgtEl>
                                          <p:spTgt spid="73"/>
                                        </p:tgtEl>
                                      </p:cBhvr>
                                    </p:animEffect>
                                    <p:anim calcmode="lin" valueType="num">
                                      <p:cBhvr>
                                        <p:cTn id="8" dur="1000" fill="hold"/>
                                        <p:tgtEl>
                                          <p:spTgt spid="73"/>
                                        </p:tgtEl>
                                        <p:attrNameLst>
                                          <p:attrName>ppt_x</p:attrName>
                                        </p:attrNameLst>
                                      </p:cBhvr>
                                      <p:tavLst>
                                        <p:tav tm="0">
                                          <p:val>
                                            <p:strVal val="#ppt_x"/>
                                          </p:val>
                                        </p:tav>
                                        <p:tav tm="100000">
                                          <p:val>
                                            <p:strVal val="#ppt_x"/>
                                          </p:val>
                                        </p:tav>
                                      </p:tavLst>
                                    </p:anim>
                                    <p:anim calcmode="lin" valueType="num">
                                      <p:cBhvr>
                                        <p:cTn id="9" dur="1000" fill="hold"/>
                                        <p:tgtEl>
                                          <p:spTgt spid="7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1000"/>
                                        <p:tgtEl>
                                          <p:spTgt spid="76"/>
                                        </p:tgtEl>
                                      </p:cBhvr>
                                    </p:animEffect>
                                    <p:anim calcmode="lin" valueType="num">
                                      <p:cBhvr>
                                        <p:cTn id="14" dur="1000" fill="hold"/>
                                        <p:tgtEl>
                                          <p:spTgt spid="76"/>
                                        </p:tgtEl>
                                        <p:attrNameLst>
                                          <p:attrName>ppt_x</p:attrName>
                                        </p:attrNameLst>
                                      </p:cBhvr>
                                      <p:tavLst>
                                        <p:tav tm="0">
                                          <p:val>
                                            <p:strVal val="#ppt_x"/>
                                          </p:val>
                                        </p:tav>
                                        <p:tav tm="100000">
                                          <p:val>
                                            <p:strVal val="#ppt_x"/>
                                          </p:val>
                                        </p:tav>
                                      </p:tavLst>
                                    </p:anim>
                                    <p:anim calcmode="lin" valueType="num">
                                      <p:cBhvr>
                                        <p:cTn id="15" dur="1000" fill="hold"/>
                                        <p:tgtEl>
                                          <p:spTgt spid="76"/>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74"/>
                                        </p:tgtEl>
                                        <p:attrNameLst>
                                          <p:attrName>style.visibility</p:attrName>
                                        </p:attrNameLst>
                                      </p:cBhvr>
                                      <p:to>
                                        <p:strVal val="visible"/>
                                      </p:to>
                                    </p:set>
                                    <p:animEffect transition="in" filter="fade">
                                      <p:cBhvr>
                                        <p:cTn id="18" dur="1000"/>
                                        <p:tgtEl>
                                          <p:spTgt spid="74"/>
                                        </p:tgtEl>
                                      </p:cBhvr>
                                    </p:animEffect>
                                    <p:anim calcmode="lin" valueType="num">
                                      <p:cBhvr>
                                        <p:cTn id="19" dur="1000" fill="hold"/>
                                        <p:tgtEl>
                                          <p:spTgt spid="74"/>
                                        </p:tgtEl>
                                        <p:attrNameLst>
                                          <p:attrName>ppt_x</p:attrName>
                                        </p:attrNameLst>
                                      </p:cBhvr>
                                      <p:tavLst>
                                        <p:tav tm="0">
                                          <p:val>
                                            <p:strVal val="#ppt_x"/>
                                          </p:val>
                                        </p:tav>
                                        <p:tav tm="100000">
                                          <p:val>
                                            <p:strVal val="#ppt_x"/>
                                          </p:val>
                                        </p:tav>
                                      </p:tavLst>
                                    </p:anim>
                                    <p:anim calcmode="lin" valueType="num">
                                      <p:cBhvr>
                                        <p:cTn id="20" dur="1000" fill="hold"/>
                                        <p:tgtEl>
                                          <p:spTgt spid="74"/>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fade">
                                      <p:cBhvr>
                                        <p:cTn id="23" dur="1000"/>
                                        <p:tgtEl>
                                          <p:spTgt spid="75"/>
                                        </p:tgtEl>
                                      </p:cBhvr>
                                    </p:animEffect>
                                    <p:anim calcmode="lin" valueType="num">
                                      <p:cBhvr>
                                        <p:cTn id="24" dur="1000" fill="hold"/>
                                        <p:tgtEl>
                                          <p:spTgt spid="75"/>
                                        </p:tgtEl>
                                        <p:attrNameLst>
                                          <p:attrName>ppt_x</p:attrName>
                                        </p:attrNameLst>
                                      </p:cBhvr>
                                      <p:tavLst>
                                        <p:tav tm="0">
                                          <p:val>
                                            <p:strVal val="#ppt_x"/>
                                          </p:val>
                                        </p:tav>
                                        <p:tav tm="100000">
                                          <p:val>
                                            <p:strVal val="#ppt_x"/>
                                          </p:val>
                                        </p:tav>
                                      </p:tavLst>
                                    </p:anim>
                                    <p:anim calcmode="lin" valueType="num">
                                      <p:cBhvr>
                                        <p:cTn id="25" dur="1000" fill="hold"/>
                                        <p:tgtEl>
                                          <p:spTgt spid="75"/>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fade">
                                      <p:cBhvr>
                                        <p:cTn id="29" dur="1000"/>
                                        <p:tgtEl>
                                          <p:spTgt spid="83"/>
                                        </p:tgtEl>
                                      </p:cBhvr>
                                    </p:animEffect>
                                    <p:anim calcmode="lin" valueType="num">
                                      <p:cBhvr>
                                        <p:cTn id="30" dur="1000" fill="hold"/>
                                        <p:tgtEl>
                                          <p:spTgt spid="83"/>
                                        </p:tgtEl>
                                        <p:attrNameLst>
                                          <p:attrName>ppt_x</p:attrName>
                                        </p:attrNameLst>
                                      </p:cBhvr>
                                      <p:tavLst>
                                        <p:tav tm="0">
                                          <p:val>
                                            <p:strVal val="#ppt_x"/>
                                          </p:val>
                                        </p:tav>
                                        <p:tav tm="100000">
                                          <p:val>
                                            <p:strVal val="#ppt_x"/>
                                          </p:val>
                                        </p:tav>
                                      </p:tavLst>
                                    </p:anim>
                                    <p:anim calcmode="lin" valueType="num">
                                      <p:cBhvr>
                                        <p:cTn id="31" dur="1000" fill="hold"/>
                                        <p:tgtEl>
                                          <p:spTgt spid="83"/>
                                        </p:tgtEl>
                                        <p:attrNameLst>
                                          <p:attrName>ppt_y</p:attrName>
                                        </p:attrNameLst>
                                      </p:cBhvr>
                                      <p:tavLst>
                                        <p:tav tm="0">
                                          <p:val>
                                            <p:strVal val="#ppt_y-.1"/>
                                          </p:val>
                                        </p:tav>
                                        <p:tav tm="100000">
                                          <p:val>
                                            <p:strVal val="#ppt_y"/>
                                          </p:val>
                                        </p:tav>
                                      </p:tavLst>
                                    </p:anim>
                                  </p:childTnLst>
                                </p:cTn>
                              </p:par>
                              <p:par>
                                <p:cTn id="32" presetID="47" presetClass="entr" presetSubtype="0" fill="hold" nodeType="with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fade">
                                      <p:cBhvr>
                                        <p:cTn id="34" dur="1000"/>
                                        <p:tgtEl>
                                          <p:spTgt spid="84"/>
                                        </p:tgtEl>
                                      </p:cBhvr>
                                    </p:animEffect>
                                    <p:anim calcmode="lin" valueType="num">
                                      <p:cBhvr>
                                        <p:cTn id="35" dur="1000" fill="hold"/>
                                        <p:tgtEl>
                                          <p:spTgt spid="84"/>
                                        </p:tgtEl>
                                        <p:attrNameLst>
                                          <p:attrName>ppt_x</p:attrName>
                                        </p:attrNameLst>
                                      </p:cBhvr>
                                      <p:tavLst>
                                        <p:tav tm="0">
                                          <p:val>
                                            <p:strVal val="#ppt_x"/>
                                          </p:val>
                                        </p:tav>
                                        <p:tav tm="100000">
                                          <p:val>
                                            <p:strVal val="#ppt_x"/>
                                          </p:val>
                                        </p:tav>
                                      </p:tavLst>
                                    </p:anim>
                                    <p:anim calcmode="lin" valueType="num">
                                      <p:cBhvr>
                                        <p:cTn id="36" dur="1000" fill="hold"/>
                                        <p:tgtEl>
                                          <p:spTgt spid="84"/>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85"/>
                                        </p:tgtEl>
                                        <p:attrNameLst>
                                          <p:attrName>style.visibility</p:attrName>
                                        </p:attrNameLst>
                                      </p:cBhvr>
                                      <p:to>
                                        <p:strVal val="visible"/>
                                      </p:to>
                                    </p:set>
                                    <p:animEffect transition="in" filter="fade">
                                      <p:cBhvr>
                                        <p:cTn id="39" dur="1000"/>
                                        <p:tgtEl>
                                          <p:spTgt spid="85"/>
                                        </p:tgtEl>
                                      </p:cBhvr>
                                    </p:animEffect>
                                    <p:anim calcmode="lin" valueType="num">
                                      <p:cBhvr>
                                        <p:cTn id="40" dur="1000" fill="hold"/>
                                        <p:tgtEl>
                                          <p:spTgt spid="85"/>
                                        </p:tgtEl>
                                        <p:attrNameLst>
                                          <p:attrName>ppt_x</p:attrName>
                                        </p:attrNameLst>
                                      </p:cBhvr>
                                      <p:tavLst>
                                        <p:tav tm="0">
                                          <p:val>
                                            <p:strVal val="#ppt_x"/>
                                          </p:val>
                                        </p:tav>
                                        <p:tav tm="100000">
                                          <p:val>
                                            <p:strVal val="#ppt_x"/>
                                          </p:val>
                                        </p:tav>
                                      </p:tavLst>
                                    </p:anim>
                                    <p:anim calcmode="lin" valueType="num">
                                      <p:cBhvr>
                                        <p:cTn id="41"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email"/>
          <a:srcRect/>
          <a:stretch>
            <a:fillRect/>
          </a:stretch>
        </p:blipFill>
        <p:spPr>
          <a:xfrm>
            <a:off x="1157891" y="-1"/>
            <a:ext cx="6541219" cy="4638101"/>
          </a:xfrm>
          <a:prstGeom prst="rect">
            <a:avLst/>
          </a:prstGeom>
          <a:effectLst>
            <a:outerShdw blurRad="50800" dist="38100" dir="5400000" algn="t" rotWithShape="0">
              <a:prstClr val="black">
                <a:alpha val="40000"/>
              </a:prstClr>
            </a:outerShdw>
          </a:effectLst>
        </p:spPr>
      </p:pic>
      <p:sp>
        <p:nvSpPr>
          <p:cNvPr id="6" name="TextBox 2"/>
          <p:cNvSpPr>
            <a:spLocks noChangeArrowheads="1"/>
          </p:cNvSpPr>
          <p:nvPr/>
        </p:nvSpPr>
        <p:spPr bwMode="auto">
          <a:xfrm>
            <a:off x="6208727" y="2962846"/>
            <a:ext cx="1107996" cy="932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6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肆</a:t>
            </a:r>
          </a:p>
        </p:txBody>
      </p:sp>
      <p:grpSp>
        <p:nvGrpSpPr>
          <p:cNvPr id="7" name="组合 6"/>
          <p:cNvGrpSpPr/>
          <p:nvPr/>
        </p:nvGrpSpPr>
        <p:grpSpPr>
          <a:xfrm>
            <a:off x="6096000" y="2766711"/>
            <a:ext cx="1333450" cy="1324576"/>
            <a:chOff x="4139371" y="1458763"/>
            <a:chExt cx="4474824" cy="4445042"/>
          </a:xfrm>
        </p:grpSpPr>
        <p:grpSp>
          <p:nvGrpSpPr>
            <p:cNvPr id="8" name="组合 7"/>
            <p:cNvGrpSpPr/>
            <p:nvPr/>
          </p:nvGrpSpPr>
          <p:grpSpPr>
            <a:xfrm>
              <a:off x="4139371" y="1458763"/>
              <a:ext cx="4474824" cy="444504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9" name="椭圆 8"/>
            <p:cNvSpPr/>
            <p:nvPr/>
          </p:nvSpPr>
          <p:spPr>
            <a:xfrm rot="7052615">
              <a:off x="7517913" y="516287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7052615">
              <a:off x="4692275" y="192405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TextBox 2"/>
          <p:cNvSpPr>
            <a:spLocks noChangeArrowheads="1"/>
          </p:cNvSpPr>
          <p:nvPr/>
        </p:nvSpPr>
        <p:spPr bwMode="auto">
          <a:xfrm>
            <a:off x="7732041" y="1943620"/>
            <a:ext cx="1107996" cy="335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4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nvGrpSpPr>
          <p:cNvPr id="16" name="组合 15"/>
          <p:cNvGrpSpPr/>
          <p:nvPr/>
        </p:nvGrpSpPr>
        <p:grpSpPr>
          <a:xfrm>
            <a:off x="8718231" y="2067046"/>
            <a:ext cx="1044710" cy="2718030"/>
            <a:chOff x="8970336" y="2640013"/>
            <a:chExt cx="1044710" cy="2718030"/>
          </a:xfrm>
        </p:grpSpPr>
        <p:sp>
          <p:nvSpPr>
            <p:cNvPr id="14" name="矩形 19"/>
            <p:cNvSpPr>
              <a:spLocks noChangeArrowheads="1"/>
            </p:cNvSpPr>
            <p:nvPr/>
          </p:nvSpPr>
          <p:spPr bwMode="auto">
            <a:xfrm>
              <a:off x="8970336" y="2640020"/>
              <a:ext cx="738664" cy="271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点击添加文字信息内容点击添加文字信息内容点击添加点击添加文字信息内容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5" name="矩形 14"/>
            <p:cNvSpPr/>
            <p:nvPr/>
          </p:nvSpPr>
          <p:spPr>
            <a:xfrm>
              <a:off x="9553381" y="2640013"/>
              <a:ext cx="461665" cy="1767472"/>
            </a:xfrm>
            <a:prstGeom prst="rect">
              <a:avLst/>
            </a:prstGeom>
          </p:spPr>
          <p:txBody>
            <a:bodyPr vert="eaVert" wrap="none">
              <a:spAutoFit/>
            </a:bodyPr>
            <a:lstStyle/>
            <a:p>
              <a:pPr>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7" name="组合 16"/>
          <p:cNvGrpSpPr/>
          <p:nvPr/>
        </p:nvGrpSpPr>
        <p:grpSpPr>
          <a:xfrm>
            <a:off x="0" y="0"/>
            <a:ext cx="12192000" cy="6858000"/>
            <a:chOff x="0" y="0"/>
            <a:chExt cx="12192000" cy="6858000"/>
          </a:xfrm>
          <a:solidFill>
            <a:schemeClr val="bg1"/>
          </a:solidFill>
        </p:grpSpPr>
        <p:grpSp>
          <p:nvGrpSpPr>
            <p:cNvPr id="18" name="组合 17"/>
            <p:cNvGrpSpPr/>
            <p:nvPr/>
          </p:nvGrpSpPr>
          <p:grpSpPr>
            <a:xfrm>
              <a:off x="0" y="0"/>
              <a:ext cx="12192000" cy="1389858"/>
              <a:chOff x="0" y="0"/>
              <a:chExt cx="12192000" cy="1389858"/>
            </a:xfrm>
            <a:grpFill/>
          </p:grpSpPr>
          <p:grpSp>
            <p:nvGrpSpPr>
              <p:cNvPr id="54" name="组合 53"/>
              <p:cNvGrpSpPr/>
              <p:nvPr/>
            </p:nvGrpSpPr>
            <p:grpSpPr>
              <a:xfrm>
                <a:off x="10843387" y="0"/>
                <a:ext cx="1348613" cy="1389858"/>
                <a:chOff x="7230830" y="518120"/>
                <a:chExt cx="4464050" cy="4600576"/>
              </a:xfrm>
              <a:grpFill/>
            </p:grpSpPr>
            <p:sp>
              <p:nvSpPr>
                <p:cNvPr id="7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flipH="1">
                <a:off x="0" y="0"/>
                <a:ext cx="1348613" cy="1389858"/>
                <a:chOff x="7230830" y="518120"/>
                <a:chExt cx="4464050" cy="4600576"/>
              </a:xfrm>
              <a:grpFill/>
            </p:grpSpPr>
            <p:sp>
              <p:nvSpPr>
                <p:cNvPr id="56"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7"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9" name="组合 18"/>
            <p:cNvGrpSpPr/>
            <p:nvPr/>
          </p:nvGrpSpPr>
          <p:grpSpPr>
            <a:xfrm flipV="1">
              <a:off x="0" y="5468142"/>
              <a:ext cx="12192000" cy="1389858"/>
              <a:chOff x="0" y="0"/>
              <a:chExt cx="12192000" cy="1389858"/>
            </a:xfrm>
            <a:grpFill/>
          </p:grpSpPr>
          <p:grpSp>
            <p:nvGrpSpPr>
              <p:cNvPr id="20" name="组合 19"/>
              <p:cNvGrpSpPr/>
              <p:nvPr/>
            </p:nvGrpSpPr>
            <p:grpSpPr>
              <a:xfrm>
                <a:off x="10843387" y="0"/>
                <a:ext cx="1348613" cy="1389858"/>
                <a:chOff x="7230830" y="518120"/>
                <a:chExt cx="4464050" cy="4600576"/>
              </a:xfrm>
              <a:grpFill/>
            </p:grpSpPr>
            <p:sp>
              <p:nvSpPr>
                <p:cNvPr id="38"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39"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flipH="1">
                <a:off x="0" y="0"/>
                <a:ext cx="1348613" cy="1389858"/>
                <a:chOff x="7230830" y="518120"/>
                <a:chExt cx="4464050" cy="4600576"/>
              </a:xfrm>
              <a:grpFill/>
            </p:grpSpPr>
            <p:sp>
              <p:nvSpPr>
                <p:cNvPr id="2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42"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outHorizontal)">
                                      <p:cBhvr>
                                        <p:cTn id="13" dur="500"/>
                                        <p:tgtEl>
                                          <p:spTgt spid="7"/>
                                        </p:tgtEl>
                                      </p:cBhvr>
                                    </p:animEffect>
                                  </p:childTnLst>
                                </p:cTn>
                              </p:par>
                              <p:par>
                                <p:cTn id="14" presetID="15" presetClass="entr" presetSubtype="0" fill="hold" grpId="0" nodeType="withEffect">
                                  <p:stCondLst>
                                    <p:cond delay="600"/>
                                  </p:stCondLst>
                                  <p:iterate type="lt">
                                    <p:tmPct val="10000"/>
                                  </p:iterate>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 calcmode="lin" valueType="num">
                                      <p:cBhvr>
                                        <p:cTn id="18"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600"/>
                                  </p:stCondLst>
                                  <p:iterate type="lt">
                                    <p:tmPct val="10000"/>
                                  </p:iterate>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 calcmode="lin" valueType="num">
                                      <p:cBhvr>
                                        <p:cTn id="24"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26" fill="hold">
                            <p:stCondLst>
                              <p:cond delay="3099"/>
                            </p:stCondLst>
                            <p:childTnLst>
                              <p:par>
                                <p:cTn id="27" presetID="22" presetClass="entr" presetSubtype="8"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utoUpdateAnimBg="0"/>
      <p:bldP spid="13"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73" name="Freeform 5130"/>
          <p:cNvSpPr>
            <a:spLocks noEditPoints="1"/>
          </p:cNvSpPr>
          <p:nvPr/>
        </p:nvSpPr>
        <p:spPr bwMode="auto">
          <a:xfrm rot="16200000">
            <a:off x="1598709" y="1311857"/>
            <a:ext cx="2319338" cy="3302000"/>
          </a:xfrm>
          <a:custGeom>
            <a:avLst/>
            <a:gdLst>
              <a:gd name="T0" fmla="*/ 369 w 618"/>
              <a:gd name="T1" fmla="*/ 579 h 878"/>
              <a:gd name="T2" fmla="*/ 163 w 618"/>
              <a:gd name="T3" fmla="*/ 873 h 878"/>
              <a:gd name="T4" fmla="*/ 6 w 618"/>
              <a:gd name="T5" fmla="*/ 526 h 878"/>
              <a:gd name="T6" fmla="*/ 20 w 618"/>
              <a:gd name="T7" fmla="*/ 135 h 878"/>
              <a:gd name="T8" fmla="*/ 277 w 618"/>
              <a:gd name="T9" fmla="*/ 42 h 878"/>
              <a:gd name="T10" fmla="*/ 381 w 618"/>
              <a:gd name="T11" fmla="*/ 415 h 878"/>
              <a:gd name="T12" fmla="*/ 466 w 618"/>
              <a:gd name="T13" fmla="*/ 367 h 878"/>
              <a:gd name="T14" fmla="*/ 416 w 618"/>
              <a:gd name="T15" fmla="*/ 165 h 878"/>
              <a:gd name="T16" fmla="*/ 445 w 618"/>
              <a:gd name="T17" fmla="*/ 294 h 878"/>
              <a:gd name="T18" fmla="*/ 360 w 618"/>
              <a:gd name="T19" fmla="*/ 232 h 878"/>
              <a:gd name="T20" fmla="*/ 366 w 618"/>
              <a:gd name="T21" fmla="*/ 154 h 878"/>
              <a:gd name="T22" fmla="*/ 361 w 618"/>
              <a:gd name="T23" fmla="*/ 55 h 878"/>
              <a:gd name="T24" fmla="*/ 356 w 618"/>
              <a:gd name="T25" fmla="*/ 171 h 878"/>
              <a:gd name="T26" fmla="*/ 317 w 618"/>
              <a:gd name="T27" fmla="*/ 584 h 878"/>
              <a:gd name="T28" fmla="*/ 340 w 618"/>
              <a:gd name="T29" fmla="*/ 132 h 878"/>
              <a:gd name="T30" fmla="*/ 298 w 618"/>
              <a:gd name="T31" fmla="*/ 59 h 878"/>
              <a:gd name="T32" fmla="*/ 315 w 618"/>
              <a:gd name="T33" fmla="*/ 527 h 878"/>
              <a:gd name="T34" fmla="*/ 284 w 618"/>
              <a:gd name="T35" fmla="*/ 476 h 878"/>
              <a:gd name="T36" fmla="*/ 211 w 618"/>
              <a:gd name="T37" fmla="*/ 643 h 878"/>
              <a:gd name="T38" fmla="*/ 280 w 618"/>
              <a:gd name="T39" fmla="*/ 517 h 878"/>
              <a:gd name="T40" fmla="*/ 290 w 618"/>
              <a:gd name="T41" fmla="*/ 156 h 878"/>
              <a:gd name="T42" fmla="*/ 277 w 618"/>
              <a:gd name="T43" fmla="*/ 283 h 878"/>
              <a:gd name="T44" fmla="*/ 235 w 618"/>
              <a:gd name="T45" fmla="*/ 208 h 878"/>
              <a:gd name="T46" fmla="*/ 261 w 618"/>
              <a:gd name="T47" fmla="*/ 68 h 878"/>
              <a:gd name="T48" fmla="*/ 246 w 618"/>
              <a:gd name="T49" fmla="*/ 463 h 878"/>
              <a:gd name="T50" fmla="*/ 262 w 618"/>
              <a:gd name="T51" fmla="*/ 300 h 878"/>
              <a:gd name="T52" fmla="*/ 192 w 618"/>
              <a:gd name="T53" fmla="*/ 528 h 878"/>
              <a:gd name="T54" fmla="*/ 255 w 618"/>
              <a:gd name="T55" fmla="*/ 550 h 878"/>
              <a:gd name="T56" fmla="*/ 224 w 618"/>
              <a:gd name="T57" fmla="*/ 400 h 878"/>
              <a:gd name="T58" fmla="*/ 176 w 618"/>
              <a:gd name="T59" fmla="*/ 655 h 878"/>
              <a:gd name="T60" fmla="*/ 221 w 618"/>
              <a:gd name="T61" fmla="*/ 860 h 878"/>
              <a:gd name="T62" fmla="*/ 218 w 618"/>
              <a:gd name="T63" fmla="*/ 418 h 878"/>
              <a:gd name="T64" fmla="*/ 209 w 618"/>
              <a:gd name="T65" fmla="*/ 485 h 878"/>
              <a:gd name="T66" fmla="*/ 148 w 618"/>
              <a:gd name="T67" fmla="*/ 674 h 878"/>
              <a:gd name="T68" fmla="*/ 188 w 618"/>
              <a:gd name="T69" fmla="*/ 311 h 878"/>
              <a:gd name="T70" fmla="*/ 182 w 618"/>
              <a:gd name="T71" fmla="*/ 288 h 878"/>
              <a:gd name="T72" fmla="*/ 184 w 618"/>
              <a:gd name="T73" fmla="*/ 740 h 878"/>
              <a:gd name="T74" fmla="*/ 170 w 618"/>
              <a:gd name="T75" fmla="*/ 814 h 878"/>
              <a:gd name="T76" fmla="*/ 141 w 618"/>
              <a:gd name="T77" fmla="*/ 108 h 878"/>
              <a:gd name="T78" fmla="*/ 165 w 618"/>
              <a:gd name="T79" fmla="*/ 433 h 878"/>
              <a:gd name="T80" fmla="*/ 163 w 618"/>
              <a:gd name="T81" fmla="*/ 261 h 878"/>
              <a:gd name="T82" fmla="*/ 107 w 618"/>
              <a:gd name="T83" fmla="*/ 608 h 878"/>
              <a:gd name="T84" fmla="*/ 148 w 618"/>
              <a:gd name="T85" fmla="*/ 760 h 878"/>
              <a:gd name="T86" fmla="*/ 142 w 618"/>
              <a:gd name="T87" fmla="*/ 559 h 878"/>
              <a:gd name="T88" fmla="*/ 121 w 618"/>
              <a:gd name="T89" fmla="*/ 523 h 878"/>
              <a:gd name="T90" fmla="*/ 136 w 618"/>
              <a:gd name="T91" fmla="*/ 290 h 878"/>
              <a:gd name="T92" fmla="*/ 106 w 618"/>
              <a:gd name="T93" fmla="*/ 837 h 878"/>
              <a:gd name="T94" fmla="*/ 135 w 618"/>
              <a:gd name="T95" fmla="*/ 485 h 878"/>
              <a:gd name="T96" fmla="*/ 131 w 618"/>
              <a:gd name="T97" fmla="*/ 137 h 878"/>
              <a:gd name="T98" fmla="*/ 102 w 618"/>
              <a:gd name="T99" fmla="*/ 284 h 878"/>
              <a:gd name="T100" fmla="*/ 86 w 618"/>
              <a:gd name="T101" fmla="*/ 432 h 878"/>
              <a:gd name="T102" fmla="*/ 113 w 618"/>
              <a:gd name="T103" fmla="*/ 452 h 878"/>
              <a:gd name="T104" fmla="*/ 104 w 618"/>
              <a:gd name="T105" fmla="*/ 371 h 878"/>
              <a:gd name="T106" fmla="*/ 100 w 618"/>
              <a:gd name="T107" fmla="*/ 325 h 878"/>
              <a:gd name="T108" fmla="*/ 58 w 618"/>
              <a:gd name="T109" fmla="*/ 71 h 878"/>
              <a:gd name="T110" fmla="*/ 71 w 618"/>
              <a:gd name="T111" fmla="*/ 238 h 878"/>
              <a:gd name="T112" fmla="*/ 72 w 618"/>
              <a:gd name="T113" fmla="*/ 714 h 878"/>
              <a:gd name="T114" fmla="*/ 58 w 618"/>
              <a:gd name="T115" fmla="*/ 306 h 878"/>
              <a:gd name="T116" fmla="*/ 49 w 618"/>
              <a:gd name="T117" fmla="*/ 779 h 878"/>
              <a:gd name="T118" fmla="*/ 26 w 618"/>
              <a:gd name="T119" fmla="*/ 472 h 878"/>
              <a:gd name="T120" fmla="*/ 27 w 618"/>
              <a:gd name="T121" fmla="*/ 597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8" h="878">
                <a:moveTo>
                  <a:pt x="382" y="415"/>
                </a:moveTo>
                <a:cubicBezTo>
                  <a:pt x="382" y="414"/>
                  <a:pt x="379" y="409"/>
                  <a:pt x="378" y="406"/>
                </a:cubicBezTo>
                <a:cubicBezTo>
                  <a:pt x="372" y="406"/>
                  <a:pt x="371" y="407"/>
                  <a:pt x="366" y="409"/>
                </a:cubicBezTo>
                <a:cubicBezTo>
                  <a:pt x="370" y="420"/>
                  <a:pt x="373" y="429"/>
                  <a:pt x="374" y="440"/>
                </a:cubicBezTo>
                <a:cubicBezTo>
                  <a:pt x="362" y="432"/>
                  <a:pt x="348" y="422"/>
                  <a:pt x="333" y="417"/>
                </a:cubicBezTo>
                <a:cubicBezTo>
                  <a:pt x="347" y="429"/>
                  <a:pt x="340" y="451"/>
                  <a:pt x="321" y="455"/>
                </a:cubicBezTo>
                <a:cubicBezTo>
                  <a:pt x="320" y="458"/>
                  <a:pt x="323" y="461"/>
                  <a:pt x="323" y="465"/>
                </a:cubicBezTo>
                <a:cubicBezTo>
                  <a:pt x="338" y="457"/>
                  <a:pt x="365" y="470"/>
                  <a:pt x="357" y="494"/>
                </a:cubicBezTo>
                <a:cubicBezTo>
                  <a:pt x="361" y="498"/>
                  <a:pt x="369" y="500"/>
                  <a:pt x="374" y="503"/>
                </a:cubicBezTo>
                <a:cubicBezTo>
                  <a:pt x="379" y="481"/>
                  <a:pt x="407" y="484"/>
                  <a:pt x="418" y="497"/>
                </a:cubicBezTo>
                <a:cubicBezTo>
                  <a:pt x="430" y="511"/>
                  <a:pt x="417" y="532"/>
                  <a:pt x="403" y="536"/>
                </a:cubicBezTo>
                <a:cubicBezTo>
                  <a:pt x="399" y="535"/>
                  <a:pt x="398" y="536"/>
                  <a:pt x="391" y="536"/>
                </a:cubicBezTo>
                <a:cubicBezTo>
                  <a:pt x="391" y="539"/>
                  <a:pt x="390" y="539"/>
                  <a:pt x="391" y="541"/>
                </a:cubicBezTo>
                <a:cubicBezTo>
                  <a:pt x="400" y="545"/>
                  <a:pt x="406" y="542"/>
                  <a:pt x="412" y="548"/>
                </a:cubicBezTo>
                <a:cubicBezTo>
                  <a:pt x="419" y="554"/>
                  <a:pt x="420" y="570"/>
                  <a:pt x="419" y="576"/>
                </a:cubicBezTo>
                <a:cubicBezTo>
                  <a:pt x="416" y="593"/>
                  <a:pt x="393" y="602"/>
                  <a:pt x="381" y="594"/>
                </a:cubicBezTo>
                <a:cubicBezTo>
                  <a:pt x="379" y="594"/>
                  <a:pt x="377" y="589"/>
                  <a:pt x="373" y="587"/>
                </a:cubicBezTo>
                <a:cubicBezTo>
                  <a:pt x="376" y="587"/>
                  <a:pt x="370" y="582"/>
                  <a:pt x="369" y="579"/>
                </a:cubicBezTo>
                <a:cubicBezTo>
                  <a:pt x="354" y="591"/>
                  <a:pt x="341" y="597"/>
                  <a:pt x="325" y="603"/>
                </a:cubicBezTo>
                <a:cubicBezTo>
                  <a:pt x="344" y="613"/>
                  <a:pt x="360" y="614"/>
                  <a:pt x="380" y="620"/>
                </a:cubicBezTo>
                <a:cubicBezTo>
                  <a:pt x="379" y="639"/>
                  <a:pt x="370" y="665"/>
                  <a:pt x="343" y="663"/>
                </a:cubicBezTo>
                <a:cubicBezTo>
                  <a:pt x="337" y="670"/>
                  <a:pt x="333" y="680"/>
                  <a:pt x="325" y="684"/>
                </a:cubicBezTo>
                <a:cubicBezTo>
                  <a:pt x="324" y="684"/>
                  <a:pt x="325" y="683"/>
                  <a:pt x="325" y="683"/>
                </a:cubicBezTo>
                <a:cubicBezTo>
                  <a:pt x="324" y="683"/>
                  <a:pt x="321" y="685"/>
                  <a:pt x="323" y="686"/>
                </a:cubicBezTo>
                <a:cubicBezTo>
                  <a:pt x="314" y="687"/>
                  <a:pt x="307" y="687"/>
                  <a:pt x="298" y="685"/>
                </a:cubicBezTo>
                <a:cubicBezTo>
                  <a:pt x="294" y="688"/>
                  <a:pt x="292" y="692"/>
                  <a:pt x="289" y="696"/>
                </a:cubicBezTo>
                <a:cubicBezTo>
                  <a:pt x="272" y="700"/>
                  <a:pt x="263" y="699"/>
                  <a:pt x="248" y="695"/>
                </a:cubicBezTo>
                <a:cubicBezTo>
                  <a:pt x="254" y="709"/>
                  <a:pt x="256" y="724"/>
                  <a:pt x="243" y="737"/>
                </a:cubicBezTo>
                <a:cubicBezTo>
                  <a:pt x="254" y="751"/>
                  <a:pt x="252" y="771"/>
                  <a:pt x="237" y="780"/>
                </a:cubicBezTo>
                <a:cubicBezTo>
                  <a:pt x="243" y="793"/>
                  <a:pt x="232" y="814"/>
                  <a:pt x="218" y="822"/>
                </a:cubicBezTo>
                <a:cubicBezTo>
                  <a:pt x="227" y="830"/>
                  <a:pt x="239" y="840"/>
                  <a:pt x="235" y="855"/>
                </a:cubicBezTo>
                <a:cubicBezTo>
                  <a:pt x="233" y="865"/>
                  <a:pt x="218" y="869"/>
                  <a:pt x="214" y="868"/>
                </a:cubicBezTo>
                <a:cubicBezTo>
                  <a:pt x="210" y="868"/>
                  <a:pt x="206" y="865"/>
                  <a:pt x="201" y="864"/>
                </a:cubicBezTo>
                <a:cubicBezTo>
                  <a:pt x="197" y="860"/>
                  <a:pt x="192" y="857"/>
                  <a:pt x="190" y="851"/>
                </a:cubicBezTo>
                <a:cubicBezTo>
                  <a:pt x="186" y="859"/>
                  <a:pt x="175" y="868"/>
                  <a:pt x="167" y="871"/>
                </a:cubicBezTo>
                <a:cubicBezTo>
                  <a:pt x="166" y="871"/>
                  <a:pt x="163" y="869"/>
                  <a:pt x="163" y="873"/>
                </a:cubicBezTo>
                <a:cubicBezTo>
                  <a:pt x="146" y="878"/>
                  <a:pt x="125" y="878"/>
                  <a:pt x="108" y="873"/>
                </a:cubicBezTo>
                <a:cubicBezTo>
                  <a:pt x="90" y="868"/>
                  <a:pt x="65" y="850"/>
                  <a:pt x="60" y="830"/>
                </a:cubicBezTo>
                <a:cubicBezTo>
                  <a:pt x="59" y="828"/>
                  <a:pt x="61" y="824"/>
                  <a:pt x="60" y="822"/>
                </a:cubicBezTo>
                <a:cubicBezTo>
                  <a:pt x="58" y="816"/>
                  <a:pt x="52" y="815"/>
                  <a:pt x="49" y="810"/>
                </a:cubicBezTo>
                <a:cubicBezTo>
                  <a:pt x="45" y="804"/>
                  <a:pt x="49" y="797"/>
                  <a:pt x="46" y="788"/>
                </a:cubicBezTo>
                <a:cubicBezTo>
                  <a:pt x="45" y="785"/>
                  <a:pt x="41" y="783"/>
                  <a:pt x="39" y="780"/>
                </a:cubicBezTo>
                <a:cubicBezTo>
                  <a:pt x="29" y="766"/>
                  <a:pt x="30" y="750"/>
                  <a:pt x="39" y="734"/>
                </a:cubicBezTo>
                <a:cubicBezTo>
                  <a:pt x="35" y="728"/>
                  <a:pt x="32" y="710"/>
                  <a:pt x="37" y="701"/>
                </a:cubicBezTo>
                <a:cubicBezTo>
                  <a:pt x="33" y="695"/>
                  <a:pt x="30" y="682"/>
                  <a:pt x="35" y="675"/>
                </a:cubicBezTo>
                <a:cubicBezTo>
                  <a:pt x="33" y="670"/>
                  <a:pt x="30" y="662"/>
                  <a:pt x="29" y="657"/>
                </a:cubicBezTo>
                <a:cubicBezTo>
                  <a:pt x="27" y="655"/>
                  <a:pt x="27" y="653"/>
                  <a:pt x="24" y="652"/>
                </a:cubicBezTo>
                <a:cubicBezTo>
                  <a:pt x="22" y="647"/>
                  <a:pt x="24" y="641"/>
                  <a:pt x="23" y="636"/>
                </a:cubicBezTo>
                <a:cubicBezTo>
                  <a:pt x="21" y="628"/>
                  <a:pt x="15" y="624"/>
                  <a:pt x="13" y="617"/>
                </a:cubicBezTo>
                <a:cubicBezTo>
                  <a:pt x="12" y="611"/>
                  <a:pt x="12" y="604"/>
                  <a:pt x="17" y="594"/>
                </a:cubicBezTo>
                <a:cubicBezTo>
                  <a:pt x="19" y="591"/>
                  <a:pt x="15" y="587"/>
                  <a:pt x="13" y="582"/>
                </a:cubicBezTo>
                <a:cubicBezTo>
                  <a:pt x="12" y="577"/>
                  <a:pt x="14" y="571"/>
                  <a:pt x="13" y="567"/>
                </a:cubicBezTo>
                <a:cubicBezTo>
                  <a:pt x="12" y="562"/>
                  <a:pt x="8" y="559"/>
                  <a:pt x="7" y="555"/>
                </a:cubicBezTo>
                <a:cubicBezTo>
                  <a:pt x="4" y="547"/>
                  <a:pt x="4" y="535"/>
                  <a:pt x="6" y="526"/>
                </a:cubicBezTo>
                <a:cubicBezTo>
                  <a:pt x="7" y="520"/>
                  <a:pt x="11" y="513"/>
                  <a:pt x="8" y="504"/>
                </a:cubicBezTo>
                <a:cubicBezTo>
                  <a:pt x="5" y="495"/>
                  <a:pt x="0" y="491"/>
                  <a:pt x="1" y="480"/>
                </a:cubicBezTo>
                <a:cubicBezTo>
                  <a:pt x="2" y="470"/>
                  <a:pt x="7" y="458"/>
                  <a:pt x="13" y="451"/>
                </a:cubicBezTo>
                <a:cubicBezTo>
                  <a:pt x="8" y="443"/>
                  <a:pt x="3" y="436"/>
                  <a:pt x="3" y="425"/>
                </a:cubicBezTo>
                <a:cubicBezTo>
                  <a:pt x="2" y="416"/>
                  <a:pt x="8" y="407"/>
                  <a:pt x="8" y="399"/>
                </a:cubicBezTo>
                <a:cubicBezTo>
                  <a:pt x="8" y="394"/>
                  <a:pt x="4" y="390"/>
                  <a:pt x="4" y="385"/>
                </a:cubicBezTo>
                <a:cubicBezTo>
                  <a:pt x="5" y="375"/>
                  <a:pt x="10" y="370"/>
                  <a:pt x="14" y="363"/>
                </a:cubicBezTo>
                <a:cubicBezTo>
                  <a:pt x="9" y="349"/>
                  <a:pt x="15" y="332"/>
                  <a:pt x="27" y="324"/>
                </a:cubicBezTo>
                <a:cubicBezTo>
                  <a:pt x="29" y="313"/>
                  <a:pt x="34" y="310"/>
                  <a:pt x="40" y="304"/>
                </a:cubicBezTo>
                <a:cubicBezTo>
                  <a:pt x="35" y="293"/>
                  <a:pt x="30" y="288"/>
                  <a:pt x="28" y="278"/>
                </a:cubicBezTo>
                <a:cubicBezTo>
                  <a:pt x="28" y="273"/>
                  <a:pt x="32" y="267"/>
                  <a:pt x="32" y="260"/>
                </a:cubicBezTo>
                <a:cubicBezTo>
                  <a:pt x="31" y="251"/>
                  <a:pt x="22" y="241"/>
                  <a:pt x="24" y="232"/>
                </a:cubicBezTo>
                <a:cubicBezTo>
                  <a:pt x="16" y="222"/>
                  <a:pt x="10" y="215"/>
                  <a:pt x="11" y="200"/>
                </a:cubicBezTo>
                <a:cubicBezTo>
                  <a:pt x="12" y="196"/>
                  <a:pt x="16" y="191"/>
                  <a:pt x="16" y="186"/>
                </a:cubicBezTo>
                <a:cubicBezTo>
                  <a:pt x="15" y="180"/>
                  <a:pt x="9" y="175"/>
                  <a:pt x="11" y="166"/>
                </a:cubicBezTo>
                <a:cubicBezTo>
                  <a:pt x="11" y="163"/>
                  <a:pt x="14" y="160"/>
                  <a:pt x="15" y="156"/>
                </a:cubicBezTo>
                <a:cubicBezTo>
                  <a:pt x="16" y="151"/>
                  <a:pt x="14" y="146"/>
                  <a:pt x="15" y="144"/>
                </a:cubicBezTo>
                <a:cubicBezTo>
                  <a:pt x="16" y="140"/>
                  <a:pt x="20" y="138"/>
                  <a:pt x="20" y="135"/>
                </a:cubicBezTo>
                <a:cubicBezTo>
                  <a:pt x="20" y="127"/>
                  <a:pt x="8" y="122"/>
                  <a:pt x="7" y="114"/>
                </a:cubicBezTo>
                <a:cubicBezTo>
                  <a:pt x="6" y="88"/>
                  <a:pt x="30" y="80"/>
                  <a:pt x="45" y="92"/>
                </a:cubicBezTo>
                <a:cubicBezTo>
                  <a:pt x="49" y="98"/>
                  <a:pt x="53" y="103"/>
                  <a:pt x="56" y="109"/>
                </a:cubicBezTo>
                <a:cubicBezTo>
                  <a:pt x="68" y="104"/>
                  <a:pt x="61" y="103"/>
                  <a:pt x="55" y="96"/>
                </a:cubicBezTo>
                <a:cubicBezTo>
                  <a:pt x="50" y="90"/>
                  <a:pt x="48" y="82"/>
                  <a:pt x="46" y="79"/>
                </a:cubicBezTo>
                <a:cubicBezTo>
                  <a:pt x="49" y="43"/>
                  <a:pt x="106" y="45"/>
                  <a:pt x="95" y="91"/>
                </a:cubicBezTo>
                <a:cubicBezTo>
                  <a:pt x="105" y="87"/>
                  <a:pt x="110" y="79"/>
                  <a:pt x="117" y="71"/>
                </a:cubicBezTo>
                <a:cubicBezTo>
                  <a:pt x="108" y="61"/>
                  <a:pt x="104" y="47"/>
                  <a:pt x="114" y="35"/>
                </a:cubicBezTo>
                <a:cubicBezTo>
                  <a:pt x="119" y="31"/>
                  <a:pt x="138" y="24"/>
                  <a:pt x="146" y="34"/>
                </a:cubicBezTo>
                <a:cubicBezTo>
                  <a:pt x="152" y="18"/>
                  <a:pt x="175" y="4"/>
                  <a:pt x="192" y="21"/>
                </a:cubicBezTo>
                <a:cubicBezTo>
                  <a:pt x="199" y="29"/>
                  <a:pt x="200" y="55"/>
                  <a:pt x="188" y="61"/>
                </a:cubicBezTo>
                <a:cubicBezTo>
                  <a:pt x="180" y="65"/>
                  <a:pt x="172" y="64"/>
                  <a:pt x="163" y="63"/>
                </a:cubicBezTo>
                <a:cubicBezTo>
                  <a:pt x="162" y="65"/>
                  <a:pt x="164" y="65"/>
                  <a:pt x="163" y="69"/>
                </a:cubicBezTo>
                <a:cubicBezTo>
                  <a:pt x="177" y="68"/>
                  <a:pt x="180" y="75"/>
                  <a:pt x="186" y="85"/>
                </a:cubicBezTo>
                <a:cubicBezTo>
                  <a:pt x="199" y="71"/>
                  <a:pt x="216" y="59"/>
                  <a:pt x="235" y="47"/>
                </a:cubicBezTo>
                <a:cubicBezTo>
                  <a:pt x="233" y="40"/>
                  <a:pt x="230" y="33"/>
                  <a:pt x="230" y="30"/>
                </a:cubicBezTo>
                <a:cubicBezTo>
                  <a:pt x="233" y="6"/>
                  <a:pt x="262" y="0"/>
                  <a:pt x="277" y="14"/>
                </a:cubicBezTo>
                <a:cubicBezTo>
                  <a:pt x="284" y="21"/>
                  <a:pt x="282" y="34"/>
                  <a:pt x="277" y="42"/>
                </a:cubicBezTo>
                <a:cubicBezTo>
                  <a:pt x="298" y="34"/>
                  <a:pt x="324" y="38"/>
                  <a:pt x="335" y="55"/>
                </a:cubicBezTo>
                <a:cubicBezTo>
                  <a:pt x="343" y="51"/>
                  <a:pt x="347" y="46"/>
                  <a:pt x="361" y="47"/>
                </a:cubicBezTo>
                <a:cubicBezTo>
                  <a:pt x="382" y="50"/>
                  <a:pt x="395" y="79"/>
                  <a:pt x="376" y="90"/>
                </a:cubicBezTo>
                <a:cubicBezTo>
                  <a:pt x="371" y="93"/>
                  <a:pt x="365" y="91"/>
                  <a:pt x="356" y="94"/>
                </a:cubicBezTo>
                <a:cubicBezTo>
                  <a:pt x="356" y="98"/>
                  <a:pt x="357" y="101"/>
                  <a:pt x="358" y="104"/>
                </a:cubicBezTo>
                <a:cubicBezTo>
                  <a:pt x="393" y="96"/>
                  <a:pt x="410" y="127"/>
                  <a:pt x="395" y="150"/>
                </a:cubicBezTo>
                <a:cubicBezTo>
                  <a:pt x="434" y="151"/>
                  <a:pt x="485" y="170"/>
                  <a:pt x="519" y="198"/>
                </a:cubicBezTo>
                <a:cubicBezTo>
                  <a:pt x="532" y="191"/>
                  <a:pt x="550" y="186"/>
                  <a:pt x="564" y="183"/>
                </a:cubicBezTo>
                <a:cubicBezTo>
                  <a:pt x="554" y="192"/>
                  <a:pt x="543" y="192"/>
                  <a:pt x="534" y="202"/>
                </a:cubicBezTo>
                <a:cubicBezTo>
                  <a:pt x="541" y="209"/>
                  <a:pt x="550" y="214"/>
                  <a:pt x="553" y="224"/>
                </a:cubicBezTo>
                <a:cubicBezTo>
                  <a:pt x="556" y="234"/>
                  <a:pt x="552" y="247"/>
                  <a:pt x="558" y="257"/>
                </a:cubicBezTo>
                <a:cubicBezTo>
                  <a:pt x="560" y="261"/>
                  <a:pt x="564" y="264"/>
                  <a:pt x="568" y="269"/>
                </a:cubicBezTo>
                <a:cubicBezTo>
                  <a:pt x="573" y="280"/>
                  <a:pt x="567" y="295"/>
                  <a:pt x="558" y="304"/>
                </a:cubicBezTo>
                <a:cubicBezTo>
                  <a:pt x="568" y="303"/>
                  <a:pt x="583" y="298"/>
                  <a:pt x="592" y="292"/>
                </a:cubicBezTo>
                <a:cubicBezTo>
                  <a:pt x="600" y="293"/>
                  <a:pt x="611" y="291"/>
                  <a:pt x="618" y="293"/>
                </a:cubicBezTo>
                <a:cubicBezTo>
                  <a:pt x="596" y="302"/>
                  <a:pt x="568" y="314"/>
                  <a:pt x="547" y="309"/>
                </a:cubicBezTo>
                <a:cubicBezTo>
                  <a:pt x="515" y="359"/>
                  <a:pt x="471" y="391"/>
                  <a:pt x="418" y="405"/>
                </a:cubicBezTo>
                <a:cubicBezTo>
                  <a:pt x="406" y="408"/>
                  <a:pt x="393" y="413"/>
                  <a:pt x="381" y="415"/>
                </a:cubicBezTo>
                <a:cubicBezTo>
                  <a:pt x="381" y="414"/>
                  <a:pt x="382" y="415"/>
                  <a:pt x="382" y="415"/>
                </a:cubicBezTo>
                <a:close/>
                <a:moveTo>
                  <a:pt x="538" y="227"/>
                </a:moveTo>
                <a:cubicBezTo>
                  <a:pt x="528" y="239"/>
                  <a:pt x="537" y="264"/>
                  <a:pt x="549" y="266"/>
                </a:cubicBezTo>
                <a:cubicBezTo>
                  <a:pt x="542" y="254"/>
                  <a:pt x="539" y="240"/>
                  <a:pt x="538" y="227"/>
                </a:cubicBezTo>
                <a:close/>
                <a:moveTo>
                  <a:pt x="517" y="283"/>
                </a:moveTo>
                <a:cubicBezTo>
                  <a:pt x="523" y="292"/>
                  <a:pt x="533" y="295"/>
                  <a:pt x="540" y="289"/>
                </a:cubicBezTo>
                <a:cubicBezTo>
                  <a:pt x="531" y="284"/>
                  <a:pt x="523" y="284"/>
                  <a:pt x="517" y="283"/>
                </a:cubicBezTo>
                <a:close/>
                <a:moveTo>
                  <a:pt x="536" y="270"/>
                </a:moveTo>
                <a:cubicBezTo>
                  <a:pt x="526" y="257"/>
                  <a:pt x="526" y="245"/>
                  <a:pt x="525" y="231"/>
                </a:cubicBezTo>
                <a:cubicBezTo>
                  <a:pt x="517" y="243"/>
                  <a:pt x="522" y="270"/>
                  <a:pt x="536" y="270"/>
                </a:cubicBezTo>
                <a:close/>
                <a:moveTo>
                  <a:pt x="509" y="216"/>
                </a:moveTo>
                <a:cubicBezTo>
                  <a:pt x="505" y="225"/>
                  <a:pt x="503" y="235"/>
                  <a:pt x="504" y="240"/>
                </a:cubicBezTo>
                <a:cubicBezTo>
                  <a:pt x="509" y="233"/>
                  <a:pt x="513" y="224"/>
                  <a:pt x="509" y="216"/>
                </a:cubicBezTo>
                <a:close/>
                <a:moveTo>
                  <a:pt x="483" y="357"/>
                </a:moveTo>
                <a:cubicBezTo>
                  <a:pt x="485" y="355"/>
                  <a:pt x="488" y="354"/>
                  <a:pt x="491" y="352"/>
                </a:cubicBezTo>
                <a:cubicBezTo>
                  <a:pt x="490" y="340"/>
                  <a:pt x="493" y="338"/>
                  <a:pt x="493" y="329"/>
                </a:cubicBezTo>
                <a:cubicBezTo>
                  <a:pt x="484" y="336"/>
                  <a:pt x="477" y="347"/>
                  <a:pt x="483" y="357"/>
                </a:cubicBezTo>
                <a:close/>
                <a:moveTo>
                  <a:pt x="466" y="367"/>
                </a:moveTo>
                <a:cubicBezTo>
                  <a:pt x="471" y="368"/>
                  <a:pt x="471" y="364"/>
                  <a:pt x="475" y="363"/>
                </a:cubicBezTo>
                <a:cubicBezTo>
                  <a:pt x="471" y="348"/>
                  <a:pt x="477" y="340"/>
                  <a:pt x="483" y="328"/>
                </a:cubicBezTo>
                <a:cubicBezTo>
                  <a:pt x="470" y="334"/>
                  <a:pt x="462" y="353"/>
                  <a:pt x="466" y="367"/>
                </a:cubicBezTo>
                <a:close/>
                <a:moveTo>
                  <a:pt x="423" y="315"/>
                </a:moveTo>
                <a:cubicBezTo>
                  <a:pt x="436" y="311"/>
                  <a:pt x="446" y="306"/>
                  <a:pt x="457" y="300"/>
                </a:cubicBezTo>
                <a:cubicBezTo>
                  <a:pt x="462" y="298"/>
                  <a:pt x="470" y="296"/>
                  <a:pt x="473" y="290"/>
                </a:cubicBezTo>
                <a:cubicBezTo>
                  <a:pt x="454" y="296"/>
                  <a:pt x="437" y="301"/>
                  <a:pt x="423" y="315"/>
                </a:cubicBezTo>
                <a:close/>
                <a:moveTo>
                  <a:pt x="441" y="349"/>
                </a:moveTo>
                <a:cubicBezTo>
                  <a:pt x="441" y="349"/>
                  <a:pt x="440" y="350"/>
                  <a:pt x="440" y="350"/>
                </a:cubicBezTo>
                <a:cubicBezTo>
                  <a:pt x="451" y="342"/>
                  <a:pt x="457" y="327"/>
                  <a:pt x="469" y="317"/>
                </a:cubicBezTo>
                <a:cubicBezTo>
                  <a:pt x="459" y="317"/>
                  <a:pt x="447" y="325"/>
                  <a:pt x="445" y="338"/>
                </a:cubicBezTo>
                <a:cubicBezTo>
                  <a:pt x="422" y="344"/>
                  <a:pt x="434" y="370"/>
                  <a:pt x="432" y="387"/>
                </a:cubicBezTo>
                <a:cubicBezTo>
                  <a:pt x="436" y="386"/>
                  <a:pt x="437" y="384"/>
                  <a:pt x="442" y="383"/>
                </a:cubicBezTo>
                <a:cubicBezTo>
                  <a:pt x="443" y="370"/>
                  <a:pt x="435" y="356"/>
                  <a:pt x="441" y="349"/>
                </a:cubicBezTo>
                <a:close/>
                <a:moveTo>
                  <a:pt x="462" y="181"/>
                </a:moveTo>
                <a:cubicBezTo>
                  <a:pt x="455" y="174"/>
                  <a:pt x="443" y="169"/>
                  <a:pt x="433" y="166"/>
                </a:cubicBezTo>
                <a:cubicBezTo>
                  <a:pt x="432" y="166"/>
                  <a:pt x="427" y="164"/>
                  <a:pt x="425" y="164"/>
                </a:cubicBezTo>
                <a:cubicBezTo>
                  <a:pt x="424" y="164"/>
                  <a:pt x="417" y="165"/>
                  <a:pt x="416" y="165"/>
                </a:cubicBezTo>
                <a:cubicBezTo>
                  <a:pt x="404" y="165"/>
                  <a:pt x="382" y="162"/>
                  <a:pt x="378" y="166"/>
                </a:cubicBezTo>
                <a:cubicBezTo>
                  <a:pt x="400" y="173"/>
                  <a:pt x="421" y="172"/>
                  <a:pt x="445" y="177"/>
                </a:cubicBezTo>
                <a:cubicBezTo>
                  <a:pt x="449" y="178"/>
                  <a:pt x="457" y="180"/>
                  <a:pt x="462" y="181"/>
                </a:cubicBezTo>
                <a:close/>
                <a:moveTo>
                  <a:pt x="427" y="331"/>
                </a:moveTo>
                <a:cubicBezTo>
                  <a:pt x="437" y="327"/>
                  <a:pt x="445" y="320"/>
                  <a:pt x="454" y="312"/>
                </a:cubicBezTo>
                <a:cubicBezTo>
                  <a:pt x="442" y="315"/>
                  <a:pt x="434" y="323"/>
                  <a:pt x="427" y="331"/>
                </a:cubicBezTo>
                <a:close/>
                <a:moveTo>
                  <a:pt x="415" y="253"/>
                </a:moveTo>
                <a:cubicBezTo>
                  <a:pt x="415" y="272"/>
                  <a:pt x="445" y="272"/>
                  <a:pt x="450" y="259"/>
                </a:cubicBezTo>
                <a:cubicBezTo>
                  <a:pt x="441" y="264"/>
                  <a:pt x="421" y="265"/>
                  <a:pt x="415" y="253"/>
                </a:cubicBezTo>
                <a:close/>
                <a:moveTo>
                  <a:pt x="432" y="238"/>
                </a:moveTo>
                <a:cubicBezTo>
                  <a:pt x="432" y="233"/>
                  <a:pt x="437" y="231"/>
                  <a:pt x="437" y="228"/>
                </a:cubicBezTo>
                <a:cubicBezTo>
                  <a:pt x="432" y="229"/>
                  <a:pt x="427" y="226"/>
                  <a:pt x="422" y="232"/>
                </a:cubicBezTo>
                <a:cubicBezTo>
                  <a:pt x="414" y="242"/>
                  <a:pt x="422" y="256"/>
                  <a:pt x="434" y="258"/>
                </a:cubicBezTo>
                <a:cubicBezTo>
                  <a:pt x="435" y="256"/>
                  <a:pt x="442" y="258"/>
                  <a:pt x="445" y="253"/>
                </a:cubicBezTo>
                <a:cubicBezTo>
                  <a:pt x="435" y="254"/>
                  <a:pt x="431" y="246"/>
                  <a:pt x="432" y="238"/>
                </a:cubicBezTo>
                <a:close/>
                <a:moveTo>
                  <a:pt x="444" y="295"/>
                </a:moveTo>
                <a:cubicBezTo>
                  <a:pt x="440" y="292"/>
                  <a:pt x="419" y="296"/>
                  <a:pt x="416" y="302"/>
                </a:cubicBezTo>
                <a:cubicBezTo>
                  <a:pt x="422" y="300"/>
                  <a:pt x="440" y="300"/>
                  <a:pt x="445" y="294"/>
                </a:cubicBezTo>
                <a:cubicBezTo>
                  <a:pt x="445" y="294"/>
                  <a:pt x="445" y="295"/>
                  <a:pt x="444" y="295"/>
                </a:cubicBezTo>
                <a:close/>
                <a:moveTo>
                  <a:pt x="424" y="222"/>
                </a:moveTo>
                <a:cubicBezTo>
                  <a:pt x="431" y="223"/>
                  <a:pt x="434" y="221"/>
                  <a:pt x="440" y="220"/>
                </a:cubicBezTo>
                <a:cubicBezTo>
                  <a:pt x="436" y="220"/>
                  <a:pt x="425" y="218"/>
                  <a:pt x="424" y="222"/>
                </a:cubicBezTo>
                <a:close/>
                <a:moveTo>
                  <a:pt x="405" y="497"/>
                </a:moveTo>
                <a:cubicBezTo>
                  <a:pt x="402" y="498"/>
                  <a:pt x="401" y="495"/>
                  <a:pt x="397" y="495"/>
                </a:cubicBezTo>
                <a:cubicBezTo>
                  <a:pt x="377" y="495"/>
                  <a:pt x="376" y="530"/>
                  <a:pt x="398" y="527"/>
                </a:cubicBezTo>
                <a:cubicBezTo>
                  <a:pt x="400" y="527"/>
                  <a:pt x="400" y="525"/>
                  <a:pt x="403" y="526"/>
                </a:cubicBezTo>
                <a:cubicBezTo>
                  <a:pt x="412" y="520"/>
                  <a:pt x="420" y="505"/>
                  <a:pt x="405" y="497"/>
                </a:cubicBezTo>
                <a:close/>
                <a:moveTo>
                  <a:pt x="377" y="218"/>
                </a:moveTo>
                <a:cubicBezTo>
                  <a:pt x="381" y="214"/>
                  <a:pt x="387" y="212"/>
                  <a:pt x="392" y="211"/>
                </a:cubicBezTo>
                <a:cubicBezTo>
                  <a:pt x="392" y="211"/>
                  <a:pt x="393" y="212"/>
                  <a:pt x="393" y="212"/>
                </a:cubicBezTo>
                <a:cubicBezTo>
                  <a:pt x="397" y="212"/>
                  <a:pt x="399" y="208"/>
                  <a:pt x="403" y="206"/>
                </a:cubicBezTo>
                <a:cubicBezTo>
                  <a:pt x="407" y="204"/>
                  <a:pt x="412" y="205"/>
                  <a:pt x="414" y="202"/>
                </a:cubicBezTo>
                <a:cubicBezTo>
                  <a:pt x="403" y="194"/>
                  <a:pt x="390" y="203"/>
                  <a:pt x="383" y="205"/>
                </a:cubicBezTo>
                <a:cubicBezTo>
                  <a:pt x="381" y="205"/>
                  <a:pt x="378" y="205"/>
                  <a:pt x="376" y="205"/>
                </a:cubicBezTo>
                <a:cubicBezTo>
                  <a:pt x="368" y="206"/>
                  <a:pt x="364" y="213"/>
                  <a:pt x="361" y="219"/>
                </a:cubicBezTo>
                <a:cubicBezTo>
                  <a:pt x="361" y="220"/>
                  <a:pt x="358" y="229"/>
                  <a:pt x="360" y="232"/>
                </a:cubicBezTo>
                <a:cubicBezTo>
                  <a:pt x="349" y="242"/>
                  <a:pt x="361" y="257"/>
                  <a:pt x="361" y="268"/>
                </a:cubicBezTo>
                <a:cubicBezTo>
                  <a:pt x="365" y="271"/>
                  <a:pt x="370" y="276"/>
                  <a:pt x="377" y="277"/>
                </a:cubicBezTo>
                <a:cubicBezTo>
                  <a:pt x="377" y="277"/>
                  <a:pt x="380" y="276"/>
                  <a:pt x="381" y="276"/>
                </a:cubicBezTo>
                <a:cubicBezTo>
                  <a:pt x="384" y="278"/>
                  <a:pt x="385" y="284"/>
                  <a:pt x="389" y="287"/>
                </a:cubicBezTo>
                <a:cubicBezTo>
                  <a:pt x="395" y="291"/>
                  <a:pt x="404" y="290"/>
                  <a:pt x="410" y="288"/>
                </a:cubicBezTo>
                <a:cubicBezTo>
                  <a:pt x="402" y="283"/>
                  <a:pt x="389" y="278"/>
                  <a:pt x="388" y="265"/>
                </a:cubicBezTo>
                <a:cubicBezTo>
                  <a:pt x="384" y="264"/>
                  <a:pt x="383" y="264"/>
                  <a:pt x="378" y="262"/>
                </a:cubicBezTo>
                <a:cubicBezTo>
                  <a:pt x="376" y="257"/>
                  <a:pt x="375" y="252"/>
                  <a:pt x="378" y="248"/>
                </a:cubicBezTo>
                <a:cubicBezTo>
                  <a:pt x="365" y="238"/>
                  <a:pt x="378" y="227"/>
                  <a:pt x="377" y="218"/>
                </a:cubicBezTo>
                <a:close/>
                <a:moveTo>
                  <a:pt x="407" y="555"/>
                </a:moveTo>
                <a:cubicBezTo>
                  <a:pt x="390" y="538"/>
                  <a:pt x="363" y="573"/>
                  <a:pt x="388" y="586"/>
                </a:cubicBezTo>
                <a:cubicBezTo>
                  <a:pt x="411" y="590"/>
                  <a:pt x="416" y="564"/>
                  <a:pt x="407" y="555"/>
                </a:cubicBezTo>
                <a:close/>
                <a:moveTo>
                  <a:pt x="386" y="356"/>
                </a:moveTo>
                <a:cubicBezTo>
                  <a:pt x="388" y="364"/>
                  <a:pt x="387" y="368"/>
                  <a:pt x="390" y="374"/>
                </a:cubicBezTo>
                <a:cubicBezTo>
                  <a:pt x="389" y="376"/>
                  <a:pt x="385" y="379"/>
                  <a:pt x="387" y="380"/>
                </a:cubicBezTo>
                <a:cubicBezTo>
                  <a:pt x="390" y="374"/>
                  <a:pt x="397" y="376"/>
                  <a:pt x="399" y="370"/>
                </a:cubicBezTo>
                <a:cubicBezTo>
                  <a:pt x="395" y="365"/>
                  <a:pt x="392" y="359"/>
                  <a:pt x="386" y="356"/>
                </a:cubicBezTo>
                <a:close/>
                <a:moveTo>
                  <a:pt x="366" y="154"/>
                </a:moveTo>
                <a:cubicBezTo>
                  <a:pt x="366" y="154"/>
                  <a:pt x="366" y="152"/>
                  <a:pt x="367" y="152"/>
                </a:cubicBezTo>
                <a:cubicBezTo>
                  <a:pt x="376" y="153"/>
                  <a:pt x="381" y="151"/>
                  <a:pt x="388" y="145"/>
                </a:cubicBezTo>
                <a:cubicBezTo>
                  <a:pt x="403" y="123"/>
                  <a:pt x="371" y="98"/>
                  <a:pt x="351" y="118"/>
                </a:cubicBezTo>
                <a:cubicBezTo>
                  <a:pt x="353" y="126"/>
                  <a:pt x="347" y="135"/>
                  <a:pt x="344" y="144"/>
                </a:cubicBezTo>
                <a:cubicBezTo>
                  <a:pt x="353" y="146"/>
                  <a:pt x="359" y="153"/>
                  <a:pt x="366" y="154"/>
                </a:cubicBezTo>
                <a:close/>
                <a:moveTo>
                  <a:pt x="357" y="541"/>
                </a:moveTo>
                <a:cubicBezTo>
                  <a:pt x="357" y="553"/>
                  <a:pt x="357" y="562"/>
                  <a:pt x="348" y="573"/>
                </a:cubicBezTo>
                <a:cubicBezTo>
                  <a:pt x="342" y="579"/>
                  <a:pt x="333" y="589"/>
                  <a:pt x="321" y="593"/>
                </a:cubicBezTo>
                <a:cubicBezTo>
                  <a:pt x="335" y="592"/>
                  <a:pt x="349" y="585"/>
                  <a:pt x="359" y="576"/>
                </a:cubicBezTo>
                <a:cubicBezTo>
                  <a:pt x="361" y="574"/>
                  <a:pt x="363" y="573"/>
                  <a:pt x="364" y="572"/>
                </a:cubicBezTo>
                <a:cubicBezTo>
                  <a:pt x="376" y="559"/>
                  <a:pt x="384" y="535"/>
                  <a:pt x="376" y="519"/>
                </a:cubicBezTo>
                <a:cubicBezTo>
                  <a:pt x="374" y="514"/>
                  <a:pt x="368" y="512"/>
                  <a:pt x="365" y="507"/>
                </a:cubicBezTo>
                <a:cubicBezTo>
                  <a:pt x="358" y="506"/>
                  <a:pt x="353" y="503"/>
                  <a:pt x="348" y="503"/>
                </a:cubicBezTo>
                <a:cubicBezTo>
                  <a:pt x="337" y="503"/>
                  <a:pt x="317" y="516"/>
                  <a:pt x="327" y="531"/>
                </a:cubicBezTo>
                <a:cubicBezTo>
                  <a:pt x="329" y="535"/>
                  <a:pt x="337" y="538"/>
                  <a:pt x="342" y="536"/>
                </a:cubicBezTo>
                <a:cubicBezTo>
                  <a:pt x="350" y="534"/>
                  <a:pt x="353" y="526"/>
                  <a:pt x="357" y="516"/>
                </a:cubicBezTo>
                <a:cubicBezTo>
                  <a:pt x="362" y="524"/>
                  <a:pt x="358" y="532"/>
                  <a:pt x="357" y="541"/>
                </a:cubicBezTo>
                <a:close/>
                <a:moveTo>
                  <a:pt x="361" y="55"/>
                </a:moveTo>
                <a:cubicBezTo>
                  <a:pt x="335" y="50"/>
                  <a:pt x="338" y="92"/>
                  <a:pt x="365" y="86"/>
                </a:cubicBezTo>
                <a:cubicBezTo>
                  <a:pt x="382" y="77"/>
                  <a:pt x="374" y="58"/>
                  <a:pt x="361" y="55"/>
                </a:cubicBezTo>
                <a:close/>
                <a:moveTo>
                  <a:pt x="353" y="403"/>
                </a:moveTo>
                <a:cubicBezTo>
                  <a:pt x="360" y="383"/>
                  <a:pt x="365" y="363"/>
                  <a:pt x="366" y="346"/>
                </a:cubicBezTo>
                <a:cubicBezTo>
                  <a:pt x="366" y="346"/>
                  <a:pt x="366" y="347"/>
                  <a:pt x="366" y="347"/>
                </a:cubicBezTo>
                <a:cubicBezTo>
                  <a:pt x="357" y="365"/>
                  <a:pt x="353" y="384"/>
                  <a:pt x="353" y="403"/>
                </a:cubicBezTo>
                <a:close/>
                <a:moveTo>
                  <a:pt x="361" y="163"/>
                </a:moveTo>
                <a:cubicBezTo>
                  <a:pt x="354" y="155"/>
                  <a:pt x="348" y="154"/>
                  <a:pt x="338" y="150"/>
                </a:cubicBezTo>
                <a:cubicBezTo>
                  <a:pt x="337" y="153"/>
                  <a:pt x="337" y="162"/>
                  <a:pt x="336" y="165"/>
                </a:cubicBezTo>
                <a:cubicBezTo>
                  <a:pt x="341" y="166"/>
                  <a:pt x="356" y="162"/>
                  <a:pt x="361" y="163"/>
                </a:cubicBezTo>
                <a:close/>
                <a:moveTo>
                  <a:pt x="274" y="335"/>
                </a:moveTo>
                <a:cubicBezTo>
                  <a:pt x="265" y="338"/>
                  <a:pt x="253" y="344"/>
                  <a:pt x="249" y="352"/>
                </a:cubicBezTo>
                <a:cubicBezTo>
                  <a:pt x="277" y="334"/>
                  <a:pt x="309" y="325"/>
                  <a:pt x="339" y="319"/>
                </a:cubicBezTo>
                <a:cubicBezTo>
                  <a:pt x="347" y="317"/>
                  <a:pt x="355" y="318"/>
                  <a:pt x="356" y="315"/>
                </a:cubicBezTo>
                <a:cubicBezTo>
                  <a:pt x="324" y="319"/>
                  <a:pt x="303" y="321"/>
                  <a:pt x="274" y="335"/>
                </a:cubicBezTo>
                <a:close/>
                <a:moveTo>
                  <a:pt x="356" y="171"/>
                </a:moveTo>
                <a:cubicBezTo>
                  <a:pt x="333" y="172"/>
                  <a:pt x="329" y="180"/>
                  <a:pt x="320" y="193"/>
                </a:cubicBezTo>
                <a:cubicBezTo>
                  <a:pt x="334" y="182"/>
                  <a:pt x="345" y="179"/>
                  <a:pt x="356" y="171"/>
                </a:cubicBezTo>
                <a:close/>
                <a:moveTo>
                  <a:pt x="344" y="396"/>
                </a:moveTo>
                <a:cubicBezTo>
                  <a:pt x="348" y="379"/>
                  <a:pt x="355" y="363"/>
                  <a:pt x="355" y="346"/>
                </a:cubicBezTo>
                <a:cubicBezTo>
                  <a:pt x="347" y="364"/>
                  <a:pt x="343" y="380"/>
                  <a:pt x="344" y="396"/>
                </a:cubicBezTo>
                <a:close/>
                <a:moveTo>
                  <a:pt x="327" y="283"/>
                </a:moveTo>
                <a:cubicBezTo>
                  <a:pt x="328" y="283"/>
                  <a:pt x="329" y="284"/>
                  <a:pt x="329" y="283"/>
                </a:cubicBezTo>
                <a:cubicBezTo>
                  <a:pt x="326" y="283"/>
                  <a:pt x="328" y="278"/>
                  <a:pt x="324" y="280"/>
                </a:cubicBezTo>
                <a:cubicBezTo>
                  <a:pt x="324" y="293"/>
                  <a:pt x="341" y="310"/>
                  <a:pt x="352" y="308"/>
                </a:cubicBezTo>
                <a:cubicBezTo>
                  <a:pt x="342" y="301"/>
                  <a:pt x="334" y="293"/>
                  <a:pt x="327" y="283"/>
                </a:cubicBezTo>
                <a:close/>
                <a:moveTo>
                  <a:pt x="334" y="574"/>
                </a:moveTo>
                <a:cubicBezTo>
                  <a:pt x="337" y="574"/>
                  <a:pt x="340" y="571"/>
                  <a:pt x="342" y="569"/>
                </a:cubicBezTo>
                <a:cubicBezTo>
                  <a:pt x="344" y="567"/>
                  <a:pt x="346" y="565"/>
                  <a:pt x="347" y="562"/>
                </a:cubicBezTo>
                <a:cubicBezTo>
                  <a:pt x="349" y="556"/>
                  <a:pt x="350" y="549"/>
                  <a:pt x="348" y="543"/>
                </a:cubicBezTo>
                <a:cubicBezTo>
                  <a:pt x="346" y="544"/>
                  <a:pt x="338" y="541"/>
                  <a:pt x="334" y="547"/>
                </a:cubicBezTo>
                <a:cubicBezTo>
                  <a:pt x="334" y="555"/>
                  <a:pt x="329" y="565"/>
                  <a:pt x="323" y="571"/>
                </a:cubicBezTo>
                <a:cubicBezTo>
                  <a:pt x="315" y="578"/>
                  <a:pt x="304" y="583"/>
                  <a:pt x="299" y="590"/>
                </a:cubicBezTo>
                <a:cubicBezTo>
                  <a:pt x="300" y="590"/>
                  <a:pt x="303" y="589"/>
                  <a:pt x="304" y="589"/>
                </a:cubicBezTo>
                <a:cubicBezTo>
                  <a:pt x="305" y="588"/>
                  <a:pt x="307" y="588"/>
                  <a:pt x="308" y="587"/>
                </a:cubicBezTo>
                <a:cubicBezTo>
                  <a:pt x="311" y="586"/>
                  <a:pt x="314" y="585"/>
                  <a:pt x="317" y="584"/>
                </a:cubicBezTo>
                <a:cubicBezTo>
                  <a:pt x="320" y="583"/>
                  <a:pt x="323" y="581"/>
                  <a:pt x="326" y="580"/>
                </a:cubicBezTo>
                <a:cubicBezTo>
                  <a:pt x="328" y="578"/>
                  <a:pt x="331" y="576"/>
                  <a:pt x="334" y="575"/>
                </a:cubicBezTo>
                <a:cubicBezTo>
                  <a:pt x="334" y="575"/>
                  <a:pt x="334" y="576"/>
                  <a:pt x="334" y="576"/>
                </a:cubicBezTo>
                <a:cubicBezTo>
                  <a:pt x="334" y="575"/>
                  <a:pt x="334" y="575"/>
                  <a:pt x="334" y="574"/>
                </a:cubicBezTo>
                <a:close/>
                <a:moveTo>
                  <a:pt x="347" y="494"/>
                </a:moveTo>
                <a:cubicBezTo>
                  <a:pt x="350" y="490"/>
                  <a:pt x="350" y="483"/>
                  <a:pt x="347" y="479"/>
                </a:cubicBezTo>
                <a:cubicBezTo>
                  <a:pt x="336" y="464"/>
                  <a:pt x="313" y="475"/>
                  <a:pt x="320" y="494"/>
                </a:cubicBezTo>
                <a:cubicBezTo>
                  <a:pt x="326" y="500"/>
                  <a:pt x="341" y="503"/>
                  <a:pt x="347" y="494"/>
                </a:cubicBezTo>
                <a:close/>
                <a:moveTo>
                  <a:pt x="319" y="96"/>
                </a:moveTo>
                <a:cubicBezTo>
                  <a:pt x="310" y="87"/>
                  <a:pt x="297" y="84"/>
                  <a:pt x="288" y="92"/>
                </a:cubicBezTo>
                <a:cubicBezTo>
                  <a:pt x="280" y="102"/>
                  <a:pt x="284" y="122"/>
                  <a:pt x="296" y="127"/>
                </a:cubicBezTo>
                <a:cubicBezTo>
                  <a:pt x="303" y="103"/>
                  <a:pt x="330" y="97"/>
                  <a:pt x="348" y="111"/>
                </a:cubicBezTo>
                <a:cubicBezTo>
                  <a:pt x="352" y="95"/>
                  <a:pt x="330" y="84"/>
                  <a:pt x="319" y="96"/>
                </a:cubicBezTo>
                <a:close/>
                <a:moveTo>
                  <a:pt x="332" y="397"/>
                </a:moveTo>
                <a:cubicBezTo>
                  <a:pt x="340" y="382"/>
                  <a:pt x="347" y="354"/>
                  <a:pt x="348" y="339"/>
                </a:cubicBezTo>
                <a:cubicBezTo>
                  <a:pt x="340" y="359"/>
                  <a:pt x="331" y="381"/>
                  <a:pt x="332" y="397"/>
                </a:cubicBezTo>
                <a:close/>
                <a:moveTo>
                  <a:pt x="314" y="144"/>
                </a:moveTo>
                <a:cubicBezTo>
                  <a:pt x="324" y="151"/>
                  <a:pt x="338" y="138"/>
                  <a:pt x="340" y="132"/>
                </a:cubicBezTo>
                <a:cubicBezTo>
                  <a:pt x="351" y="107"/>
                  <a:pt x="304" y="103"/>
                  <a:pt x="306" y="124"/>
                </a:cubicBezTo>
                <a:cubicBezTo>
                  <a:pt x="311" y="120"/>
                  <a:pt x="315" y="120"/>
                  <a:pt x="319" y="123"/>
                </a:cubicBezTo>
                <a:cubicBezTo>
                  <a:pt x="311" y="125"/>
                  <a:pt x="306" y="139"/>
                  <a:pt x="314" y="144"/>
                </a:cubicBezTo>
                <a:close/>
                <a:moveTo>
                  <a:pt x="336" y="76"/>
                </a:moveTo>
                <a:cubicBezTo>
                  <a:pt x="335" y="78"/>
                  <a:pt x="334" y="80"/>
                  <a:pt x="334" y="83"/>
                </a:cubicBezTo>
                <a:cubicBezTo>
                  <a:pt x="337" y="83"/>
                  <a:pt x="340" y="85"/>
                  <a:pt x="341" y="84"/>
                </a:cubicBezTo>
                <a:cubicBezTo>
                  <a:pt x="339" y="82"/>
                  <a:pt x="339" y="77"/>
                  <a:pt x="336" y="76"/>
                </a:cubicBezTo>
                <a:close/>
                <a:moveTo>
                  <a:pt x="323" y="391"/>
                </a:moveTo>
                <a:cubicBezTo>
                  <a:pt x="329" y="375"/>
                  <a:pt x="335" y="361"/>
                  <a:pt x="336" y="346"/>
                </a:cubicBezTo>
                <a:cubicBezTo>
                  <a:pt x="329" y="363"/>
                  <a:pt x="322" y="378"/>
                  <a:pt x="323" y="391"/>
                </a:cubicBezTo>
                <a:close/>
                <a:moveTo>
                  <a:pt x="300" y="143"/>
                </a:moveTo>
                <a:cubicBezTo>
                  <a:pt x="288" y="165"/>
                  <a:pt x="330" y="186"/>
                  <a:pt x="332" y="152"/>
                </a:cubicBezTo>
                <a:cubicBezTo>
                  <a:pt x="320" y="156"/>
                  <a:pt x="308" y="153"/>
                  <a:pt x="300" y="143"/>
                </a:cubicBezTo>
                <a:close/>
                <a:moveTo>
                  <a:pt x="310" y="82"/>
                </a:moveTo>
                <a:cubicBezTo>
                  <a:pt x="319" y="85"/>
                  <a:pt x="329" y="82"/>
                  <a:pt x="331" y="70"/>
                </a:cubicBezTo>
                <a:cubicBezTo>
                  <a:pt x="332" y="64"/>
                  <a:pt x="329" y="57"/>
                  <a:pt x="323" y="54"/>
                </a:cubicBezTo>
                <a:cubicBezTo>
                  <a:pt x="308" y="46"/>
                  <a:pt x="292" y="42"/>
                  <a:pt x="280" y="53"/>
                </a:cubicBezTo>
                <a:cubicBezTo>
                  <a:pt x="285" y="55"/>
                  <a:pt x="292" y="55"/>
                  <a:pt x="298" y="59"/>
                </a:cubicBezTo>
                <a:cubicBezTo>
                  <a:pt x="302" y="59"/>
                  <a:pt x="308" y="53"/>
                  <a:pt x="315" y="56"/>
                </a:cubicBezTo>
                <a:cubicBezTo>
                  <a:pt x="308" y="60"/>
                  <a:pt x="301" y="75"/>
                  <a:pt x="310" y="82"/>
                </a:cubicBezTo>
                <a:close/>
                <a:moveTo>
                  <a:pt x="313" y="382"/>
                </a:moveTo>
                <a:cubicBezTo>
                  <a:pt x="321" y="372"/>
                  <a:pt x="327" y="356"/>
                  <a:pt x="328" y="344"/>
                </a:cubicBezTo>
                <a:cubicBezTo>
                  <a:pt x="321" y="356"/>
                  <a:pt x="315" y="368"/>
                  <a:pt x="313" y="382"/>
                </a:cubicBezTo>
                <a:close/>
                <a:moveTo>
                  <a:pt x="322" y="419"/>
                </a:moveTo>
                <a:cubicBezTo>
                  <a:pt x="304" y="410"/>
                  <a:pt x="295" y="440"/>
                  <a:pt x="310" y="445"/>
                </a:cubicBezTo>
                <a:cubicBezTo>
                  <a:pt x="334" y="449"/>
                  <a:pt x="333" y="425"/>
                  <a:pt x="322" y="419"/>
                </a:cubicBezTo>
                <a:close/>
                <a:moveTo>
                  <a:pt x="297" y="575"/>
                </a:moveTo>
                <a:cubicBezTo>
                  <a:pt x="297" y="575"/>
                  <a:pt x="296" y="574"/>
                  <a:pt x="296" y="575"/>
                </a:cubicBezTo>
                <a:cubicBezTo>
                  <a:pt x="295" y="578"/>
                  <a:pt x="291" y="580"/>
                  <a:pt x="289" y="584"/>
                </a:cubicBezTo>
                <a:cubicBezTo>
                  <a:pt x="303" y="577"/>
                  <a:pt x="342" y="557"/>
                  <a:pt x="322" y="536"/>
                </a:cubicBezTo>
                <a:cubicBezTo>
                  <a:pt x="300" y="530"/>
                  <a:pt x="311" y="565"/>
                  <a:pt x="297" y="575"/>
                </a:cubicBezTo>
                <a:close/>
                <a:moveTo>
                  <a:pt x="323" y="506"/>
                </a:moveTo>
                <a:cubicBezTo>
                  <a:pt x="319" y="503"/>
                  <a:pt x="316" y="499"/>
                  <a:pt x="313" y="499"/>
                </a:cubicBezTo>
                <a:cubicBezTo>
                  <a:pt x="309" y="508"/>
                  <a:pt x="304" y="511"/>
                  <a:pt x="294" y="514"/>
                </a:cubicBezTo>
                <a:cubicBezTo>
                  <a:pt x="298" y="521"/>
                  <a:pt x="301" y="525"/>
                  <a:pt x="305" y="531"/>
                </a:cubicBezTo>
                <a:cubicBezTo>
                  <a:pt x="309" y="529"/>
                  <a:pt x="312" y="526"/>
                  <a:pt x="315" y="527"/>
                </a:cubicBezTo>
                <a:cubicBezTo>
                  <a:pt x="314" y="515"/>
                  <a:pt x="319" y="513"/>
                  <a:pt x="323" y="506"/>
                </a:cubicBezTo>
                <a:close/>
                <a:moveTo>
                  <a:pt x="319" y="304"/>
                </a:moveTo>
                <a:cubicBezTo>
                  <a:pt x="318" y="304"/>
                  <a:pt x="316" y="304"/>
                  <a:pt x="312" y="304"/>
                </a:cubicBezTo>
                <a:cubicBezTo>
                  <a:pt x="303" y="299"/>
                  <a:pt x="312" y="288"/>
                  <a:pt x="306" y="282"/>
                </a:cubicBezTo>
                <a:cubicBezTo>
                  <a:pt x="293" y="288"/>
                  <a:pt x="305" y="318"/>
                  <a:pt x="321" y="310"/>
                </a:cubicBezTo>
                <a:cubicBezTo>
                  <a:pt x="320" y="310"/>
                  <a:pt x="321" y="306"/>
                  <a:pt x="319" y="304"/>
                </a:cubicBezTo>
                <a:close/>
                <a:moveTo>
                  <a:pt x="300" y="397"/>
                </a:moveTo>
                <a:cubicBezTo>
                  <a:pt x="309" y="386"/>
                  <a:pt x="311" y="366"/>
                  <a:pt x="315" y="355"/>
                </a:cubicBezTo>
                <a:cubicBezTo>
                  <a:pt x="309" y="364"/>
                  <a:pt x="304" y="387"/>
                  <a:pt x="300" y="397"/>
                </a:cubicBezTo>
                <a:close/>
                <a:moveTo>
                  <a:pt x="307" y="228"/>
                </a:moveTo>
                <a:cubicBezTo>
                  <a:pt x="299" y="237"/>
                  <a:pt x="305" y="256"/>
                  <a:pt x="315" y="257"/>
                </a:cubicBezTo>
                <a:cubicBezTo>
                  <a:pt x="309" y="249"/>
                  <a:pt x="310" y="235"/>
                  <a:pt x="307" y="228"/>
                </a:cubicBezTo>
                <a:close/>
                <a:moveTo>
                  <a:pt x="306" y="497"/>
                </a:moveTo>
                <a:cubicBezTo>
                  <a:pt x="317" y="484"/>
                  <a:pt x="318" y="459"/>
                  <a:pt x="302" y="447"/>
                </a:cubicBezTo>
                <a:cubicBezTo>
                  <a:pt x="292" y="440"/>
                  <a:pt x="266" y="438"/>
                  <a:pt x="268" y="456"/>
                </a:cubicBezTo>
                <a:cubicBezTo>
                  <a:pt x="269" y="462"/>
                  <a:pt x="280" y="468"/>
                  <a:pt x="284" y="468"/>
                </a:cubicBezTo>
                <a:cubicBezTo>
                  <a:pt x="286" y="469"/>
                  <a:pt x="293" y="467"/>
                  <a:pt x="299" y="467"/>
                </a:cubicBezTo>
                <a:cubicBezTo>
                  <a:pt x="295" y="473"/>
                  <a:pt x="291" y="475"/>
                  <a:pt x="284" y="476"/>
                </a:cubicBezTo>
                <a:cubicBezTo>
                  <a:pt x="279" y="490"/>
                  <a:pt x="262" y="491"/>
                  <a:pt x="269" y="507"/>
                </a:cubicBezTo>
                <a:cubicBezTo>
                  <a:pt x="280" y="508"/>
                  <a:pt x="295" y="509"/>
                  <a:pt x="306" y="497"/>
                </a:cubicBezTo>
                <a:close/>
                <a:moveTo>
                  <a:pt x="292" y="391"/>
                </a:moveTo>
                <a:cubicBezTo>
                  <a:pt x="298" y="375"/>
                  <a:pt x="305" y="361"/>
                  <a:pt x="309" y="346"/>
                </a:cubicBezTo>
                <a:cubicBezTo>
                  <a:pt x="302" y="362"/>
                  <a:pt x="294" y="372"/>
                  <a:pt x="292" y="391"/>
                </a:cubicBezTo>
                <a:close/>
                <a:moveTo>
                  <a:pt x="261" y="236"/>
                </a:moveTo>
                <a:cubicBezTo>
                  <a:pt x="254" y="239"/>
                  <a:pt x="245" y="241"/>
                  <a:pt x="236" y="244"/>
                </a:cubicBezTo>
                <a:cubicBezTo>
                  <a:pt x="242" y="246"/>
                  <a:pt x="247" y="245"/>
                  <a:pt x="252" y="246"/>
                </a:cubicBezTo>
                <a:cubicBezTo>
                  <a:pt x="260" y="244"/>
                  <a:pt x="268" y="239"/>
                  <a:pt x="273" y="231"/>
                </a:cubicBezTo>
                <a:cubicBezTo>
                  <a:pt x="280" y="231"/>
                  <a:pt x="299" y="228"/>
                  <a:pt x="302" y="219"/>
                </a:cubicBezTo>
                <a:cubicBezTo>
                  <a:pt x="290" y="227"/>
                  <a:pt x="270" y="220"/>
                  <a:pt x="261" y="236"/>
                </a:cubicBezTo>
                <a:close/>
                <a:moveTo>
                  <a:pt x="294" y="312"/>
                </a:moveTo>
                <a:cubicBezTo>
                  <a:pt x="295" y="313"/>
                  <a:pt x="291" y="316"/>
                  <a:pt x="293" y="319"/>
                </a:cubicBezTo>
                <a:cubicBezTo>
                  <a:pt x="296" y="319"/>
                  <a:pt x="298" y="320"/>
                  <a:pt x="300" y="320"/>
                </a:cubicBezTo>
                <a:cubicBezTo>
                  <a:pt x="302" y="317"/>
                  <a:pt x="301" y="315"/>
                  <a:pt x="302" y="312"/>
                </a:cubicBezTo>
                <a:cubicBezTo>
                  <a:pt x="298" y="311"/>
                  <a:pt x="296" y="309"/>
                  <a:pt x="294" y="312"/>
                </a:cubicBezTo>
                <a:close/>
                <a:moveTo>
                  <a:pt x="255" y="642"/>
                </a:moveTo>
                <a:cubicBezTo>
                  <a:pt x="237" y="643"/>
                  <a:pt x="217" y="644"/>
                  <a:pt x="211" y="643"/>
                </a:cubicBezTo>
                <a:cubicBezTo>
                  <a:pt x="208" y="642"/>
                  <a:pt x="209" y="640"/>
                  <a:pt x="207" y="640"/>
                </a:cubicBezTo>
                <a:cubicBezTo>
                  <a:pt x="205" y="639"/>
                  <a:pt x="199" y="643"/>
                  <a:pt x="194" y="641"/>
                </a:cubicBezTo>
                <a:cubicBezTo>
                  <a:pt x="203" y="650"/>
                  <a:pt x="216" y="654"/>
                  <a:pt x="228" y="656"/>
                </a:cubicBezTo>
                <a:cubicBezTo>
                  <a:pt x="251" y="660"/>
                  <a:pt x="275" y="651"/>
                  <a:pt x="294" y="645"/>
                </a:cubicBezTo>
                <a:cubicBezTo>
                  <a:pt x="292" y="647"/>
                  <a:pt x="301" y="644"/>
                  <a:pt x="300" y="642"/>
                </a:cubicBezTo>
                <a:cubicBezTo>
                  <a:pt x="288" y="644"/>
                  <a:pt x="274" y="641"/>
                  <a:pt x="255" y="642"/>
                </a:cubicBezTo>
                <a:close/>
                <a:moveTo>
                  <a:pt x="291" y="270"/>
                </a:moveTo>
                <a:cubicBezTo>
                  <a:pt x="285" y="267"/>
                  <a:pt x="283" y="259"/>
                  <a:pt x="286" y="249"/>
                </a:cubicBezTo>
                <a:cubicBezTo>
                  <a:pt x="285" y="247"/>
                  <a:pt x="283" y="246"/>
                  <a:pt x="281" y="245"/>
                </a:cubicBezTo>
                <a:cubicBezTo>
                  <a:pt x="267" y="258"/>
                  <a:pt x="282" y="283"/>
                  <a:pt x="300" y="278"/>
                </a:cubicBezTo>
                <a:cubicBezTo>
                  <a:pt x="302" y="267"/>
                  <a:pt x="293" y="271"/>
                  <a:pt x="291" y="270"/>
                </a:cubicBezTo>
                <a:close/>
                <a:moveTo>
                  <a:pt x="279" y="60"/>
                </a:moveTo>
                <a:cubicBezTo>
                  <a:pt x="285" y="71"/>
                  <a:pt x="284" y="76"/>
                  <a:pt x="285" y="86"/>
                </a:cubicBezTo>
                <a:cubicBezTo>
                  <a:pt x="291" y="84"/>
                  <a:pt x="294" y="84"/>
                  <a:pt x="298" y="80"/>
                </a:cubicBezTo>
                <a:cubicBezTo>
                  <a:pt x="296" y="68"/>
                  <a:pt x="295" y="55"/>
                  <a:pt x="279" y="60"/>
                </a:cubicBezTo>
                <a:close/>
                <a:moveTo>
                  <a:pt x="276" y="569"/>
                </a:moveTo>
                <a:cubicBezTo>
                  <a:pt x="283" y="563"/>
                  <a:pt x="292" y="559"/>
                  <a:pt x="297" y="550"/>
                </a:cubicBezTo>
                <a:cubicBezTo>
                  <a:pt x="304" y="536"/>
                  <a:pt x="287" y="512"/>
                  <a:pt x="280" y="517"/>
                </a:cubicBezTo>
                <a:cubicBezTo>
                  <a:pt x="263" y="510"/>
                  <a:pt x="248" y="530"/>
                  <a:pt x="260" y="540"/>
                </a:cubicBezTo>
                <a:cubicBezTo>
                  <a:pt x="270" y="548"/>
                  <a:pt x="277" y="541"/>
                  <a:pt x="288" y="539"/>
                </a:cubicBezTo>
                <a:cubicBezTo>
                  <a:pt x="284" y="552"/>
                  <a:pt x="274" y="553"/>
                  <a:pt x="264" y="552"/>
                </a:cubicBezTo>
                <a:cubicBezTo>
                  <a:pt x="263" y="555"/>
                  <a:pt x="257" y="558"/>
                  <a:pt x="260" y="558"/>
                </a:cubicBezTo>
                <a:cubicBezTo>
                  <a:pt x="249" y="569"/>
                  <a:pt x="233" y="574"/>
                  <a:pt x="220" y="581"/>
                </a:cubicBezTo>
                <a:cubicBezTo>
                  <a:pt x="238" y="584"/>
                  <a:pt x="264" y="583"/>
                  <a:pt x="276" y="569"/>
                </a:cubicBezTo>
                <a:close/>
                <a:moveTo>
                  <a:pt x="296" y="344"/>
                </a:moveTo>
                <a:cubicBezTo>
                  <a:pt x="290" y="354"/>
                  <a:pt x="285" y="368"/>
                  <a:pt x="283" y="379"/>
                </a:cubicBezTo>
                <a:cubicBezTo>
                  <a:pt x="293" y="370"/>
                  <a:pt x="299" y="360"/>
                  <a:pt x="296" y="344"/>
                </a:cubicBezTo>
                <a:close/>
                <a:moveTo>
                  <a:pt x="275" y="109"/>
                </a:moveTo>
                <a:cubicBezTo>
                  <a:pt x="265" y="117"/>
                  <a:pt x="250" y="133"/>
                  <a:pt x="260" y="148"/>
                </a:cubicBezTo>
                <a:cubicBezTo>
                  <a:pt x="271" y="162"/>
                  <a:pt x="294" y="150"/>
                  <a:pt x="296" y="135"/>
                </a:cubicBezTo>
                <a:cubicBezTo>
                  <a:pt x="285" y="132"/>
                  <a:pt x="278" y="120"/>
                  <a:pt x="275" y="109"/>
                </a:cubicBezTo>
                <a:close/>
                <a:moveTo>
                  <a:pt x="290" y="156"/>
                </a:moveTo>
                <a:cubicBezTo>
                  <a:pt x="283" y="162"/>
                  <a:pt x="268" y="163"/>
                  <a:pt x="260" y="159"/>
                </a:cubicBezTo>
                <a:cubicBezTo>
                  <a:pt x="259" y="163"/>
                  <a:pt x="258" y="166"/>
                  <a:pt x="260" y="169"/>
                </a:cubicBezTo>
                <a:cubicBezTo>
                  <a:pt x="271" y="168"/>
                  <a:pt x="279" y="173"/>
                  <a:pt x="294" y="169"/>
                </a:cubicBezTo>
                <a:cubicBezTo>
                  <a:pt x="293" y="164"/>
                  <a:pt x="291" y="161"/>
                  <a:pt x="290" y="156"/>
                </a:cubicBezTo>
                <a:close/>
                <a:moveTo>
                  <a:pt x="289" y="185"/>
                </a:moveTo>
                <a:cubicBezTo>
                  <a:pt x="289" y="184"/>
                  <a:pt x="288" y="183"/>
                  <a:pt x="288" y="182"/>
                </a:cubicBezTo>
                <a:cubicBezTo>
                  <a:pt x="289" y="181"/>
                  <a:pt x="292" y="181"/>
                  <a:pt x="293" y="178"/>
                </a:cubicBezTo>
                <a:cubicBezTo>
                  <a:pt x="282" y="180"/>
                  <a:pt x="269" y="182"/>
                  <a:pt x="260" y="190"/>
                </a:cubicBezTo>
                <a:cubicBezTo>
                  <a:pt x="270" y="188"/>
                  <a:pt x="287" y="190"/>
                  <a:pt x="293" y="184"/>
                </a:cubicBezTo>
                <a:cubicBezTo>
                  <a:pt x="292" y="185"/>
                  <a:pt x="290" y="183"/>
                  <a:pt x="289" y="185"/>
                </a:cubicBezTo>
                <a:close/>
                <a:moveTo>
                  <a:pt x="247" y="590"/>
                </a:moveTo>
                <a:cubicBezTo>
                  <a:pt x="246" y="587"/>
                  <a:pt x="241" y="591"/>
                  <a:pt x="243" y="592"/>
                </a:cubicBezTo>
                <a:cubicBezTo>
                  <a:pt x="260" y="587"/>
                  <a:pt x="285" y="585"/>
                  <a:pt x="293" y="564"/>
                </a:cubicBezTo>
                <a:cubicBezTo>
                  <a:pt x="280" y="578"/>
                  <a:pt x="264" y="581"/>
                  <a:pt x="247" y="590"/>
                </a:cubicBezTo>
                <a:close/>
                <a:moveTo>
                  <a:pt x="289" y="422"/>
                </a:moveTo>
                <a:cubicBezTo>
                  <a:pt x="286" y="423"/>
                  <a:pt x="266" y="422"/>
                  <a:pt x="262" y="426"/>
                </a:cubicBezTo>
                <a:cubicBezTo>
                  <a:pt x="266" y="431"/>
                  <a:pt x="264" y="435"/>
                  <a:pt x="268" y="438"/>
                </a:cubicBezTo>
                <a:cubicBezTo>
                  <a:pt x="277" y="431"/>
                  <a:pt x="280" y="434"/>
                  <a:pt x="292" y="436"/>
                </a:cubicBezTo>
                <a:cubicBezTo>
                  <a:pt x="292" y="429"/>
                  <a:pt x="293" y="427"/>
                  <a:pt x="289" y="422"/>
                </a:cubicBezTo>
                <a:close/>
                <a:moveTo>
                  <a:pt x="290" y="302"/>
                </a:moveTo>
                <a:cubicBezTo>
                  <a:pt x="289" y="298"/>
                  <a:pt x="285" y="295"/>
                  <a:pt x="280" y="297"/>
                </a:cubicBezTo>
                <a:cubicBezTo>
                  <a:pt x="273" y="292"/>
                  <a:pt x="273" y="289"/>
                  <a:pt x="277" y="283"/>
                </a:cubicBezTo>
                <a:cubicBezTo>
                  <a:pt x="274" y="282"/>
                  <a:pt x="273" y="279"/>
                  <a:pt x="271" y="278"/>
                </a:cubicBezTo>
                <a:cubicBezTo>
                  <a:pt x="260" y="289"/>
                  <a:pt x="273" y="313"/>
                  <a:pt x="290" y="302"/>
                </a:cubicBezTo>
                <a:close/>
                <a:moveTo>
                  <a:pt x="245" y="618"/>
                </a:moveTo>
                <a:cubicBezTo>
                  <a:pt x="237" y="619"/>
                  <a:pt x="216" y="618"/>
                  <a:pt x="209" y="620"/>
                </a:cubicBezTo>
                <a:cubicBezTo>
                  <a:pt x="215" y="623"/>
                  <a:pt x="214" y="618"/>
                  <a:pt x="217" y="624"/>
                </a:cubicBezTo>
                <a:cubicBezTo>
                  <a:pt x="214" y="624"/>
                  <a:pt x="212" y="624"/>
                  <a:pt x="209" y="624"/>
                </a:cubicBezTo>
                <a:cubicBezTo>
                  <a:pt x="219" y="629"/>
                  <a:pt x="230" y="630"/>
                  <a:pt x="246" y="629"/>
                </a:cubicBezTo>
                <a:cubicBezTo>
                  <a:pt x="258" y="628"/>
                  <a:pt x="276" y="623"/>
                  <a:pt x="288" y="618"/>
                </a:cubicBezTo>
                <a:cubicBezTo>
                  <a:pt x="274" y="615"/>
                  <a:pt x="254" y="617"/>
                  <a:pt x="245" y="618"/>
                </a:cubicBezTo>
                <a:close/>
                <a:moveTo>
                  <a:pt x="273" y="387"/>
                </a:moveTo>
                <a:cubicBezTo>
                  <a:pt x="278" y="375"/>
                  <a:pt x="285" y="361"/>
                  <a:pt x="285" y="349"/>
                </a:cubicBezTo>
                <a:cubicBezTo>
                  <a:pt x="277" y="360"/>
                  <a:pt x="274" y="375"/>
                  <a:pt x="273" y="387"/>
                </a:cubicBezTo>
                <a:close/>
                <a:moveTo>
                  <a:pt x="281" y="203"/>
                </a:moveTo>
                <a:cubicBezTo>
                  <a:pt x="280" y="203"/>
                  <a:pt x="279" y="202"/>
                  <a:pt x="279" y="200"/>
                </a:cubicBezTo>
                <a:cubicBezTo>
                  <a:pt x="283" y="199"/>
                  <a:pt x="283" y="199"/>
                  <a:pt x="285" y="198"/>
                </a:cubicBezTo>
                <a:cubicBezTo>
                  <a:pt x="278" y="196"/>
                  <a:pt x="273" y="195"/>
                  <a:pt x="261" y="199"/>
                </a:cubicBezTo>
                <a:cubicBezTo>
                  <a:pt x="261" y="199"/>
                  <a:pt x="261" y="198"/>
                  <a:pt x="260" y="198"/>
                </a:cubicBezTo>
                <a:cubicBezTo>
                  <a:pt x="252" y="202"/>
                  <a:pt x="242" y="203"/>
                  <a:pt x="235" y="208"/>
                </a:cubicBezTo>
                <a:cubicBezTo>
                  <a:pt x="240" y="209"/>
                  <a:pt x="255" y="208"/>
                  <a:pt x="260" y="206"/>
                </a:cubicBezTo>
                <a:cubicBezTo>
                  <a:pt x="264" y="207"/>
                  <a:pt x="274" y="206"/>
                  <a:pt x="281" y="203"/>
                </a:cubicBezTo>
                <a:close/>
                <a:moveTo>
                  <a:pt x="260" y="409"/>
                </a:moveTo>
                <a:cubicBezTo>
                  <a:pt x="260" y="412"/>
                  <a:pt x="264" y="411"/>
                  <a:pt x="266" y="411"/>
                </a:cubicBezTo>
                <a:cubicBezTo>
                  <a:pt x="273" y="412"/>
                  <a:pt x="277" y="413"/>
                  <a:pt x="284" y="413"/>
                </a:cubicBezTo>
                <a:cubicBezTo>
                  <a:pt x="275" y="405"/>
                  <a:pt x="268" y="407"/>
                  <a:pt x="260" y="409"/>
                </a:cubicBezTo>
                <a:close/>
                <a:moveTo>
                  <a:pt x="245" y="77"/>
                </a:moveTo>
                <a:cubicBezTo>
                  <a:pt x="240" y="85"/>
                  <a:pt x="245" y="96"/>
                  <a:pt x="252" y="98"/>
                </a:cubicBezTo>
                <a:cubicBezTo>
                  <a:pt x="273" y="106"/>
                  <a:pt x="280" y="75"/>
                  <a:pt x="271" y="64"/>
                </a:cubicBezTo>
                <a:cubicBezTo>
                  <a:pt x="268" y="61"/>
                  <a:pt x="262" y="60"/>
                  <a:pt x="260" y="59"/>
                </a:cubicBezTo>
                <a:cubicBezTo>
                  <a:pt x="260" y="58"/>
                  <a:pt x="261" y="57"/>
                  <a:pt x="261" y="57"/>
                </a:cubicBezTo>
                <a:cubicBezTo>
                  <a:pt x="248" y="51"/>
                  <a:pt x="225" y="58"/>
                  <a:pt x="214" y="66"/>
                </a:cubicBezTo>
                <a:cubicBezTo>
                  <a:pt x="211" y="68"/>
                  <a:pt x="210" y="73"/>
                  <a:pt x="206" y="76"/>
                </a:cubicBezTo>
                <a:cubicBezTo>
                  <a:pt x="206" y="76"/>
                  <a:pt x="205" y="75"/>
                  <a:pt x="205" y="75"/>
                </a:cubicBezTo>
                <a:cubicBezTo>
                  <a:pt x="198" y="82"/>
                  <a:pt x="189" y="96"/>
                  <a:pt x="187" y="101"/>
                </a:cubicBezTo>
                <a:cubicBezTo>
                  <a:pt x="201" y="86"/>
                  <a:pt x="216" y="74"/>
                  <a:pt x="235" y="73"/>
                </a:cubicBezTo>
                <a:cubicBezTo>
                  <a:pt x="236" y="70"/>
                  <a:pt x="239" y="69"/>
                  <a:pt x="242" y="67"/>
                </a:cubicBezTo>
                <a:cubicBezTo>
                  <a:pt x="250" y="67"/>
                  <a:pt x="252" y="65"/>
                  <a:pt x="261" y="68"/>
                </a:cubicBezTo>
                <a:cubicBezTo>
                  <a:pt x="255" y="72"/>
                  <a:pt x="248" y="72"/>
                  <a:pt x="245" y="77"/>
                </a:cubicBezTo>
                <a:close/>
                <a:moveTo>
                  <a:pt x="273" y="314"/>
                </a:moveTo>
                <a:cubicBezTo>
                  <a:pt x="270" y="315"/>
                  <a:pt x="266" y="313"/>
                  <a:pt x="265" y="315"/>
                </a:cubicBezTo>
                <a:cubicBezTo>
                  <a:pt x="265" y="317"/>
                  <a:pt x="267" y="323"/>
                  <a:pt x="267" y="326"/>
                </a:cubicBezTo>
                <a:cubicBezTo>
                  <a:pt x="271" y="327"/>
                  <a:pt x="271" y="324"/>
                  <a:pt x="274" y="324"/>
                </a:cubicBezTo>
                <a:cubicBezTo>
                  <a:pt x="274" y="320"/>
                  <a:pt x="274" y="317"/>
                  <a:pt x="273" y="314"/>
                </a:cubicBezTo>
                <a:close/>
                <a:moveTo>
                  <a:pt x="265" y="384"/>
                </a:moveTo>
                <a:cubicBezTo>
                  <a:pt x="268" y="377"/>
                  <a:pt x="275" y="366"/>
                  <a:pt x="273" y="357"/>
                </a:cubicBezTo>
                <a:cubicBezTo>
                  <a:pt x="270" y="368"/>
                  <a:pt x="265" y="377"/>
                  <a:pt x="261" y="389"/>
                </a:cubicBezTo>
                <a:cubicBezTo>
                  <a:pt x="263" y="389"/>
                  <a:pt x="268" y="381"/>
                  <a:pt x="265" y="384"/>
                </a:cubicBezTo>
                <a:close/>
                <a:moveTo>
                  <a:pt x="264" y="45"/>
                </a:moveTo>
                <a:cubicBezTo>
                  <a:pt x="274" y="39"/>
                  <a:pt x="276" y="14"/>
                  <a:pt x="256" y="13"/>
                </a:cubicBezTo>
                <a:cubicBezTo>
                  <a:pt x="249" y="13"/>
                  <a:pt x="248" y="18"/>
                  <a:pt x="239" y="21"/>
                </a:cubicBezTo>
                <a:cubicBezTo>
                  <a:pt x="239" y="24"/>
                  <a:pt x="244" y="20"/>
                  <a:pt x="243" y="24"/>
                </a:cubicBezTo>
                <a:cubicBezTo>
                  <a:pt x="230" y="30"/>
                  <a:pt x="251" y="52"/>
                  <a:pt x="264" y="45"/>
                </a:cubicBezTo>
                <a:close/>
                <a:moveTo>
                  <a:pt x="264" y="467"/>
                </a:moveTo>
                <a:cubicBezTo>
                  <a:pt x="263" y="463"/>
                  <a:pt x="262" y="459"/>
                  <a:pt x="259" y="456"/>
                </a:cubicBezTo>
                <a:cubicBezTo>
                  <a:pt x="254" y="461"/>
                  <a:pt x="250" y="459"/>
                  <a:pt x="246" y="463"/>
                </a:cubicBezTo>
                <a:cubicBezTo>
                  <a:pt x="248" y="467"/>
                  <a:pt x="247" y="468"/>
                  <a:pt x="247" y="474"/>
                </a:cubicBezTo>
                <a:cubicBezTo>
                  <a:pt x="253" y="477"/>
                  <a:pt x="258" y="482"/>
                  <a:pt x="263" y="486"/>
                </a:cubicBezTo>
                <a:cubicBezTo>
                  <a:pt x="267" y="482"/>
                  <a:pt x="272" y="479"/>
                  <a:pt x="273" y="474"/>
                </a:cubicBezTo>
                <a:cubicBezTo>
                  <a:pt x="269" y="474"/>
                  <a:pt x="264" y="468"/>
                  <a:pt x="266" y="468"/>
                </a:cubicBezTo>
                <a:cubicBezTo>
                  <a:pt x="265" y="468"/>
                  <a:pt x="265" y="467"/>
                  <a:pt x="264" y="467"/>
                </a:cubicBezTo>
                <a:close/>
                <a:moveTo>
                  <a:pt x="265" y="261"/>
                </a:moveTo>
                <a:cubicBezTo>
                  <a:pt x="256" y="268"/>
                  <a:pt x="251" y="253"/>
                  <a:pt x="241" y="260"/>
                </a:cubicBezTo>
                <a:cubicBezTo>
                  <a:pt x="247" y="271"/>
                  <a:pt x="260" y="271"/>
                  <a:pt x="268" y="270"/>
                </a:cubicBezTo>
                <a:cubicBezTo>
                  <a:pt x="269" y="265"/>
                  <a:pt x="268" y="263"/>
                  <a:pt x="265" y="261"/>
                </a:cubicBezTo>
                <a:close/>
                <a:moveTo>
                  <a:pt x="257" y="221"/>
                </a:moveTo>
                <a:cubicBezTo>
                  <a:pt x="259" y="219"/>
                  <a:pt x="262" y="217"/>
                  <a:pt x="264" y="215"/>
                </a:cubicBezTo>
                <a:cubicBezTo>
                  <a:pt x="251" y="215"/>
                  <a:pt x="242" y="219"/>
                  <a:pt x="232" y="227"/>
                </a:cubicBezTo>
                <a:cubicBezTo>
                  <a:pt x="241" y="228"/>
                  <a:pt x="258" y="226"/>
                  <a:pt x="261" y="220"/>
                </a:cubicBezTo>
                <a:cubicBezTo>
                  <a:pt x="261" y="220"/>
                  <a:pt x="258" y="222"/>
                  <a:pt x="257" y="221"/>
                </a:cubicBezTo>
                <a:close/>
                <a:moveTo>
                  <a:pt x="246" y="283"/>
                </a:moveTo>
                <a:cubicBezTo>
                  <a:pt x="245" y="282"/>
                  <a:pt x="245" y="280"/>
                  <a:pt x="243" y="280"/>
                </a:cubicBezTo>
                <a:cubicBezTo>
                  <a:pt x="235" y="287"/>
                  <a:pt x="236" y="301"/>
                  <a:pt x="244" y="307"/>
                </a:cubicBezTo>
                <a:cubicBezTo>
                  <a:pt x="251" y="312"/>
                  <a:pt x="270" y="306"/>
                  <a:pt x="262" y="300"/>
                </a:cubicBezTo>
                <a:cubicBezTo>
                  <a:pt x="250" y="307"/>
                  <a:pt x="238" y="294"/>
                  <a:pt x="246" y="283"/>
                </a:cubicBezTo>
                <a:close/>
                <a:moveTo>
                  <a:pt x="234" y="111"/>
                </a:moveTo>
                <a:cubicBezTo>
                  <a:pt x="225" y="114"/>
                  <a:pt x="215" y="118"/>
                  <a:pt x="212" y="124"/>
                </a:cubicBezTo>
                <a:cubicBezTo>
                  <a:pt x="225" y="119"/>
                  <a:pt x="240" y="119"/>
                  <a:pt x="250" y="120"/>
                </a:cubicBezTo>
                <a:cubicBezTo>
                  <a:pt x="249" y="120"/>
                  <a:pt x="255" y="120"/>
                  <a:pt x="255" y="120"/>
                </a:cubicBezTo>
                <a:cubicBezTo>
                  <a:pt x="259" y="118"/>
                  <a:pt x="261" y="112"/>
                  <a:pt x="263" y="107"/>
                </a:cubicBezTo>
                <a:cubicBezTo>
                  <a:pt x="251" y="108"/>
                  <a:pt x="241" y="109"/>
                  <a:pt x="234" y="111"/>
                </a:cubicBezTo>
                <a:close/>
                <a:moveTo>
                  <a:pt x="249" y="396"/>
                </a:moveTo>
                <a:cubicBezTo>
                  <a:pt x="250" y="399"/>
                  <a:pt x="255" y="391"/>
                  <a:pt x="255" y="387"/>
                </a:cubicBezTo>
                <a:cubicBezTo>
                  <a:pt x="261" y="380"/>
                  <a:pt x="261" y="370"/>
                  <a:pt x="263" y="362"/>
                </a:cubicBezTo>
                <a:cubicBezTo>
                  <a:pt x="255" y="372"/>
                  <a:pt x="253" y="387"/>
                  <a:pt x="249" y="396"/>
                </a:cubicBezTo>
                <a:close/>
                <a:moveTo>
                  <a:pt x="253" y="520"/>
                </a:moveTo>
                <a:cubicBezTo>
                  <a:pt x="265" y="504"/>
                  <a:pt x="255" y="479"/>
                  <a:pt x="239" y="480"/>
                </a:cubicBezTo>
                <a:cubicBezTo>
                  <a:pt x="234" y="480"/>
                  <a:pt x="226" y="486"/>
                  <a:pt x="224" y="490"/>
                </a:cubicBezTo>
                <a:cubicBezTo>
                  <a:pt x="219" y="500"/>
                  <a:pt x="230" y="515"/>
                  <a:pt x="239" y="512"/>
                </a:cubicBezTo>
                <a:cubicBezTo>
                  <a:pt x="245" y="510"/>
                  <a:pt x="245" y="506"/>
                  <a:pt x="249" y="504"/>
                </a:cubicBezTo>
                <a:cubicBezTo>
                  <a:pt x="250" y="515"/>
                  <a:pt x="242" y="523"/>
                  <a:pt x="226" y="519"/>
                </a:cubicBezTo>
                <a:cubicBezTo>
                  <a:pt x="214" y="530"/>
                  <a:pt x="201" y="529"/>
                  <a:pt x="192" y="528"/>
                </a:cubicBezTo>
                <a:cubicBezTo>
                  <a:pt x="197" y="534"/>
                  <a:pt x="212" y="536"/>
                  <a:pt x="222" y="533"/>
                </a:cubicBezTo>
                <a:cubicBezTo>
                  <a:pt x="231" y="532"/>
                  <a:pt x="247" y="528"/>
                  <a:pt x="253" y="520"/>
                </a:cubicBezTo>
                <a:close/>
                <a:moveTo>
                  <a:pt x="240" y="312"/>
                </a:moveTo>
                <a:cubicBezTo>
                  <a:pt x="238" y="312"/>
                  <a:pt x="237" y="310"/>
                  <a:pt x="235" y="309"/>
                </a:cubicBezTo>
                <a:cubicBezTo>
                  <a:pt x="227" y="331"/>
                  <a:pt x="246" y="343"/>
                  <a:pt x="257" y="336"/>
                </a:cubicBezTo>
                <a:cubicBezTo>
                  <a:pt x="257" y="331"/>
                  <a:pt x="256" y="331"/>
                  <a:pt x="256" y="329"/>
                </a:cubicBezTo>
                <a:cubicBezTo>
                  <a:pt x="243" y="336"/>
                  <a:pt x="237" y="321"/>
                  <a:pt x="240" y="312"/>
                </a:cubicBezTo>
                <a:close/>
                <a:moveTo>
                  <a:pt x="244" y="454"/>
                </a:moveTo>
                <a:cubicBezTo>
                  <a:pt x="251" y="452"/>
                  <a:pt x="260" y="444"/>
                  <a:pt x="256" y="435"/>
                </a:cubicBezTo>
                <a:cubicBezTo>
                  <a:pt x="245" y="414"/>
                  <a:pt x="214" y="450"/>
                  <a:pt x="244" y="454"/>
                </a:cubicBezTo>
                <a:close/>
                <a:moveTo>
                  <a:pt x="242" y="393"/>
                </a:moveTo>
                <a:cubicBezTo>
                  <a:pt x="246" y="384"/>
                  <a:pt x="253" y="374"/>
                  <a:pt x="254" y="364"/>
                </a:cubicBezTo>
                <a:cubicBezTo>
                  <a:pt x="249" y="374"/>
                  <a:pt x="242" y="383"/>
                  <a:pt x="242" y="393"/>
                </a:cubicBezTo>
                <a:close/>
                <a:moveTo>
                  <a:pt x="255" y="550"/>
                </a:moveTo>
                <a:cubicBezTo>
                  <a:pt x="251" y="545"/>
                  <a:pt x="248" y="540"/>
                  <a:pt x="247" y="533"/>
                </a:cubicBezTo>
                <a:cubicBezTo>
                  <a:pt x="242" y="536"/>
                  <a:pt x="235" y="538"/>
                  <a:pt x="229" y="542"/>
                </a:cubicBezTo>
                <a:cubicBezTo>
                  <a:pt x="235" y="561"/>
                  <a:pt x="216" y="567"/>
                  <a:pt x="209" y="571"/>
                </a:cubicBezTo>
                <a:cubicBezTo>
                  <a:pt x="232" y="571"/>
                  <a:pt x="242" y="566"/>
                  <a:pt x="255" y="550"/>
                </a:cubicBezTo>
                <a:close/>
                <a:moveTo>
                  <a:pt x="250" y="127"/>
                </a:moveTo>
                <a:cubicBezTo>
                  <a:pt x="220" y="126"/>
                  <a:pt x="210" y="132"/>
                  <a:pt x="193" y="147"/>
                </a:cubicBezTo>
                <a:cubicBezTo>
                  <a:pt x="213" y="139"/>
                  <a:pt x="230" y="132"/>
                  <a:pt x="250" y="139"/>
                </a:cubicBezTo>
                <a:cubicBezTo>
                  <a:pt x="250" y="137"/>
                  <a:pt x="252" y="131"/>
                  <a:pt x="250" y="127"/>
                </a:cubicBezTo>
                <a:close/>
                <a:moveTo>
                  <a:pt x="226" y="160"/>
                </a:moveTo>
                <a:cubicBezTo>
                  <a:pt x="224" y="169"/>
                  <a:pt x="225" y="176"/>
                  <a:pt x="232" y="180"/>
                </a:cubicBezTo>
                <a:cubicBezTo>
                  <a:pt x="236" y="182"/>
                  <a:pt x="241" y="179"/>
                  <a:pt x="245" y="177"/>
                </a:cubicBezTo>
                <a:cubicBezTo>
                  <a:pt x="258" y="164"/>
                  <a:pt x="246" y="142"/>
                  <a:pt x="231" y="142"/>
                </a:cubicBezTo>
                <a:cubicBezTo>
                  <a:pt x="219" y="142"/>
                  <a:pt x="191" y="152"/>
                  <a:pt x="182" y="170"/>
                </a:cubicBezTo>
                <a:cubicBezTo>
                  <a:pt x="198" y="164"/>
                  <a:pt x="212" y="160"/>
                  <a:pt x="226" y="160"/>
                </a:cubicBezTo>
                <a:close/>
                <a:moveTo>
                  <a:pt x="240" y="103"/>
                </a:moveTo>
                <a:cubicBezTo>
                  <a:pt x="240" y="102"/>
                  <a:pt x="241" y="101"/>
                  <a:pt x="241" y="101"/>
                </a:cubicBezTo>
                <a:cubicBezTo>
                  <a:pt x="238" y="99"/>
                  <a:pt x="239" y="95"/>
                  <a:pt x="235" y="94"/>
                </a:cubicBezTo>
                <a:cubicBezTo>
                  <a:pt x="218" y="99"/>
                  <a:pt x="190" y="115"/>
                  <a:pt x="186" y="139"/>
                </a:cubicBezTo>
                <a:cubicBezTo>
                  <a:pt x="200" y="121"/>
                  <a:pt x="219" y="109"/>
                  <a:pt x="240" y="103"/>
                </a:cubicBezTo>
                <a:close/>
                <a:moveTo>
                  <a:pt x="224" y="400"/>
                </a:moveTo>
                <a:cubicBezTo>
                  <a:pt x="232" y="393"/>
                  <a:pt x="240" y="379"/>
                  <a:pt x="240" y="369"/>
                </a:cubicBezTo>
                <a:cubicBezTo>
                  <a:pt x="232" y="377"/>
                  <a:pt x="226" y="389"/>
                  <a:pt x="224" y="400"/>
                </a:cubicBezTo>
                <a:close/>
                <a:moveTo>
                  <a:pt x="234" y="476"/>
                </a:moveTo>
                <a:cubicBezTo>
                  <a:pt x="243" y="473"/>
                  <a:pt x="239" y="461"/>
                  <a:pt x="233" y="459"/>
                </a:cubicBezTo>
                <a:cubicBezTo>
                  <a:pt x="231" y="459"/>
                  <a:pt x="229" y="461"/>
                  <a:pt x="227" y="461"/>
                </a:cubicBezTo>
                <a:cubicBezTo>
                  <a:pt x="218" y="463"/>
                  <a:pt x="199" y="471"/>
                  <a:pt x="192" y="472"/>
                </a:cubicBezTo>
                <a:cubicBezTo>
                  <a:pt x="206" y="476"/>
                  <a:pt x="215" y="476"/>
                  <a:pt x="234" y="476"/>
                </a:cubicBezTo>
                <a:close/>
                <a:moveTo>
                  <a:pt x="232" y="268"/>
                </a:moveTo>
                <a:cubicBezTo>
                  <a:pt x="224" y="271"/>
                  <a:pt x="216" y="266"/>
                  <a:pt x="218" y="255"/>
                </a:cubicBezTo>
                <a:cubicBezTo>
                  <a:pt x="215" y="253"/>
                  <a:pt x="213" y="252"/>
                  <a:pt x="210" y="251"/>
                </a:cubicBezTo>
                <a:cubicBezTo>
                  <a:pt x="210" y="263"/>
                  <a:pt x="209" y="279"/>
                  <a:pt x="226" y="278"/>
                </a:cubicBezTo>
                <a:cubicBezTo>
                  <a:pt x="230" y="278"/>
                  <a:pt x="233" y="276"/>
                  <a:pt x="236" y="274"/>
                </a:cubicBezTo>
                <a:cubicBezTo>
                  <a:pt x="235" y="272"/>
                  <a:pt x="234" y="270"/>
                  <a:pt x="232" y="268"/>
                </a:cubicBezTo>
                <a:close/>
                <a:moveTo>
                  <a:pt x="194" y="389"/>
                </a:moveTo>
                <a:cubicBezTo>
                  <a:pt x="204" y="377"/>
                  <a:pt x="225" y="367"/>
                  <a:pt x="233" y="355"/>
                </a:cubicBezTo>
                <a:cubicBezTo>
                  <a:pt x="234" y="354"/>
                  <a:pt x="236" y="352"/>
                  <a:pt x="234" y="350"/>
                </a:cubicBezTo>
                <a:cubicBezTo>
                  <a:pt x="220" y="361"/>
                  <a:pt x="203" y="374"/>
                  <a:pt x="194" y="389"/>
                </a:cubicBezTo>
                <a:close/>
                <a:moveTo>
                  <a:pt x="180" y="649"/>
                </a:moveTo>
                <a:cubicBezTo>
                  <a:pt x="184" y="654"/>
                  <a:pt x="188" y="656"/>
                  <a:pt x="191" y="660"/>
                </a:cubicBezTo>
                <a:cubicBezTo>
                  <a:pt x="186" y="660"/>
                  <a:pt x="180" y="654"/>
                  <a:pt x="176" y="655"/>
                </a:cubicBezTo>
                <a:cubicBezTo>
                  <a:pt x="193" y="667"/>
                  <a:pt x="210" y="670"/>
                  <a:pt x="235" y="670"/>
                </a:cubicBezTo>
                <a:cubicBezTo>
                  <a:pt x="214" y="663"/>
                  <a:pt x="198" y="653"/>
                  <a:pt x="180" y="649"/>
                </a:cubicBezTo>
                <a:close/>
                <a:moveTo>
                  <a:pt x="233" y="86"/>
                </a:moveTo>
                <a:cubicBezTo>
                  <a:pt x="233" y="84"/>
                  <a:pt x="232" y="82"/>
                  <a:pt x="232" y="80"/>
                </a:cubicBezTo>
                <a:cubicBezTo>
                  <a:pt x="222" y="82"/>
                  <a:pt x="217" y="86"/>
                  <a:pt x="208" y="93"/>
                </a:cubicBezTo>
                <a:cubicBezTo>
                  <a:pt x="201" y="98"/>
                  <a:pt x="192" y="105"/>
                  <a:pt x="191" y="113"/>
                </a:cubicBezTo>
                <a:cubicBezTo>
                  <a:pt x="205" y="100"/>
                  <a:pt x="215" y="97"/>
                  <a:pt x="233" y="86"/>
                </a:cubicBezTo>
                <a:close/>
                <a:moveTo>
                  <a:pt x="213" y="324"/>
                </a:moveTo>
                <a:cubicBezTo>
                  <a:pt x="210" y="323"/>
                  <a:pt x="209" y="321"/>
                  <a:pt x="206" y="321"/>
                </a:cubicBezTo>
                <a:cubicBezTo>
                  <a:pt x="202" y="334"/>
                  <a:pt x="213" y="351"/>
                  <a:pt x="230" y="346"/>
                </a:cubicBezTo>
                <a:cubicBezTo>
                  <a:pt x="232" y="343"/>
                  <a:pt x="229" y="340"/>
                  <a:pt x="227" y="338"/>
                </a:cubicBezTo>
                <a:cubicBezTo>
                  <a:pt x="221" y="341"/>
                  <a:pt x="209" y="337"/>
                  <a:pt x="213" y="324"/>
                </a:cubicBezTo>
                <a:close/>
                <a:moveTo>
                  <a:pt x="209" y="408"/>
                </a:moveTo>
                <a:cubicBezTo>
                  <a:pt x="215" y="400"/>
                  <a:pt x="226" y="388"/>
                  <a:pt x="227" y="375"/>
                </a:cubicBezTo>
                <a:cubicBezTo>
                  <a:pt x="219" y="383"/>
                  <a:pt x="208" y="396"/>
                  <a:pt x="209" y="408"/>
                </a:cubicBezTo>
                <a:close/>
                <a:moveTo>
                  <a:pt x="221" y="860"/>
                </a:moveTo>
                <a:cubicBezTo>
                  <a:pt x="240" y="845"/>
                  <a:pt x="206" y="816"/>
                  <a:pt x="195" y="838"/>
                </a:cubicBezTo>
                <a:cubicBezTo>
                  <a:pt x="194" y="846"/>
                  <a:pt x="202" y="863"/>
                  <a:pt x="221" y="860"/>
                </a:cubicBezTo>
                <a:close/>
                <a:moveTo>
                  <a:pt x="213" y="287"/>
                </a:moveTo>
                <a:cubicBezTo>
                  <a:pt x="210" y="286"/>
                  <a:pt x="208" y="281"/>
                  <a:pt x="205" y="283"/>
                </a:cubicBezTo>
                <a:cubicBezTo>
                  <a:pt x="202" y="299"/>
                  <a:pt x="209" y="309"/>
                  <a:pt x="224" y="309"/>
                </a:cubicBezTo>
                <a:cubicBezTo>
                  <a:pt x="229" y="297"/>
                  <a:pt x="205" y="302"/>
                  <a:pt x="213" y="287"/>
                </a:cubicBezTo>
                <a:close/>
                <a:moveTo>
                  <a:pt x="220" y="436"/>
                </a:moveTo>
                <a:cubicBezTo>
                  <a:pt x="204" y="445"/>
                  <a:pt x="192" y="450"/>
                  <a:pt x="180" y="462"/>
                </a:cubicBezTo>
                <a:cubicBezTo>
                  <a:pt x="190" y="467"/>
                  <a:pt x="212" y="459"/>
                  <a:pt x="223" y="451"/>
                </a:cubicBezTo>
                <a:cubicBezTo>
                  <a:pt x="222" y="446"/>
                  <a:pt x="224" y="440"/>
                  <a:pt x="220" y="436"/>
                </a:cubicBezTo>
                <a:close/>
                <a:moveTo>
                  <a:pt x="221" y="551"/>
                </a:moveTo>
                <a:cubicBezTo>
                  <a:pt x="222" y="535"/>
                  <a:pt x="202" y="543"/>
                  <a:pt x="195" y="544"/>
                </a:cubicBezTo>
                <a:cubicBezTo>
                  <a:pt x="185" y="546"/>
                  <a:pt x="178" y="545"/>
                  <a:pt x="172" y="549"/>
                </a:cubicBezTo>
                <a:cubicBezTo>
                  <a:pt x="177" y="559"/>
                  <a:pt x="219" y="571"/>
                  <a:pt x="221" y="551"/>
                </a:cubicBezTo>
                <a:close/>
                <a:moveTo>
                  <a:pt x="215" y="169"/>
                </a:moveTo>
                <a:cubicBezTo>
                  <a:pt x="201" y="170"/>
                  <a:pt x="192" y="172"/>
                  <a:pt x="182" y="178"/>
                </a:cubicBezTo>
                <a:cubicBezTo>
                  <a:pt x="176" y="182"/>
                  <a:pt x="169" y="188"/>
                  <a:pt x="170" y="193"/>
                </a:cubicBezTo>
                <a:cubicBezTo>
                  <a:pt x="185" y="182"/>
                  <a:pt x="206" y="180"/>
                  <a:pt x="218" y="182"/>
                </a:cubicBezTo>
                <a:cubicBezTo>
                  <a:pt x="218" y="176"/>
                  <a:pt x="216" y="174"/>
                  <a:pt x="215" y="169"/>
                </a:cubicBezTo>
                <a:close/>
                <a:moveTo>
                  <a:pt x="218" y="418"/>
                </a:moveTo>
                <a:cubicBezTo>
                  <a:pt x="213" y="416"/>
                  <a:pt x="205" y="420"/>
                  <a:pt x="203" y="421"/>
                </a:cubicBezTo>
                <a:cubicBezTo>
                  <a:pt x="196" y="423"/>
                  <a:pt x="187" y="418"/>
                  <a:pt x="183" y="425"/>
                </a:cubicBezTo>
                <a:cubicBezTo>
                  <a:pt x="192" y="426"/>
                  <a:pt x="196" y="427"/>
                  <a:pt x="204" y="428"/>
                </a:cubicBezTo>
                <a:cubicBezTo>
                  <a:pt x="208" y="424"/>
                  <a:pt x="214" y="422"/>
                  <a:pt x="217" y="419"/>
                </a:cubicBezTo>
                <a:cubicBezTo>
                  <a:pt x="217" y="420"/>
                  <a:pt x="218" y="419"/>
                  <a:pt x="218" y="418"/>
                </a:cubicBezTo>
                <a:close/>
                <a:moveTo>
                  <a:pt x="208" y="506"/>
                </a:moveTo>
                <a:cubicBezTo>
                  <a:pt x="206" y="512"/>
                  <a:pt x="205" y="516"/>
                  <a:pt x="205" y="520"/>
                </a:cubicBezTo>
                <a:cubicBezTo>
                  <a:pt x="212" y="520"/>
                  <a:pt x="211" y="519"/>
                  <a:pt x="218" y="518"/>
                </a:cubicBezTo>
                <a:cubicBezTo>
                  <a:pt x="216" y="511"/>
                  <a:pt x="213" y="507"/>
                  <a:pt x="208" y="506"/>
                </a:cubicBezTo>
                <a:close/>
                <a:moveTo>
                  <a:pt x="196" y="405"/>
                </a:moveTo>
                <a:cubicBezTo>
                  <a:pt x="195" y="407"/>
                  <a:pt x="198" y="405"/>
                  <a:pt x="198" y="405"/>
                </a:cubicBezTo>
                <a:cubicBezTo>
                  <a:pt x="205" y="399"/>
                  <a:pt x="211" y="386"/>
                  <a:pt x="217" y="379"/>
                </a:cubicBezTo>
                <a:cubicBezTo>
                  <a:pt x="206" y="384"/>
                  <a:pt x="200" y="393"/>
                  <a:pt x="196" y="405"/>
                </a:cubicBezTo>
                <a:close/>
                <a:moveTo>
                  <a:pt x="191" y="189"/>
                </a:moveTo>
                <a:cubicBezTo>
                  <a:pt x="193" y="195"/>
                  <a:pt x="197" y="198"/>
                  <a:pt x="202" y="201"/>
                </a:cubicBezTo>
                <a:cubicBezTo>
                  <a:pt x="206" y="197"/>
                  <a:pt x="214" y="197"/>
                  <a:pt x="215" y="190"/>
                </a:cubicBezTo>
                <a:cubicBezTo>
                  <a:pt x="205" y="189"/>
                  <a:pt x="201" y="187"/>
                  <a:pt x="191" y="189"/>
                </a:cubicBezTo>
                <a:close/>
                <a:moveTo>
                  <a:pt x="209" y="485"/>
                </a:moveTo>
                <a:cubicBezTo>
                  <a:pt x="210" y="485"/>
                  <a:pt x="209" y="486"/>
                  <a:pt x="209" y="486"/>
                </a:cubicBezTo>
                <a:cubicBezTo>
                  <a:pt x="200" y="486"/>
                  <a:pt x="186" y="474"/>
                  <a:pt x="179" y="479"/>
                </a:cubicBezTo>
                <a:cubicBezTo>
                  <a:pt x="189" y="488"/>
                  <a:pt x="203" y="497"/>
                  <a:pt x="214" y="497"/>
                </a:cubicBezTo>
                <a:cubicBezTo>
                  <a:pt x="214" y="495"/>
                  <a:pt x="214" y="490"/>
                  <a:pt x="215" y="488"/>
                </a:cubicBezTo>
                <a:cubicBezTo>
                  <a:pt x="213" y="489"/>
                  <a:pt x="212" y="485"/>
                  <a:pt x="209" y="485"/>
                </a:cubicBezTo>
                <a:close/>
                <a:moveTo>
                  <a:pt x="167" y="664"/>
                </a:moveTo>
                <a:cubicBezTo>
                  <a:pt x="168" y="668"/>
                  <a:pt x="176" y="672"/>
                  <a:pt x="173" y="675"/>
                </a:cubicBezTo>
                <a:cubicBezTo>
                  <a:pt x="171" y="673"/>
                  <a:pt x="162" y="667"/>
                  <a:pt x="158" y="666"/>
                </a:cubicBezTo>
                <a:cubicBezTo>
                  <a:pt x="176" y="685"/>
                  <a:pt x="195" y="703"/>
                  <a:pt x="212" y="722"/>
                </a:cubicBezTo>
                <a:cubicBezTo>
                  <a:pt x="212" y="723"/>
                  <a:pt x="213" y="722"/>
                  <a:pt x="214" y="721"/>
                </a:cubicBezTo>
                <a:cubicBezTo>
                  <a:pt x="202" y="698"/>
                  <a:pt x="189" y="676"/>
                  <a:pt x="167" y="664"/>
                </a:cubicBezTo>
                <a:close/>
                <a:moveTo>
                  <a:pt x="209" y="351"/>
                </a:moveTo>
                <a:cubicBezTo>
                  <a:pt x="206" y="351"/>
                  <a:pt x="207" y="351"/>
                  <a:pt x="204" y="351"/>
                </a:cubicBezTo>
                <a:cubicBezTo>
                  <a:pt x="204" y="354"/>
                  <a:pt x="204" y="357"/>
                  <a:pt x="204" y="360"/>
                </a:cubicBezTo>
                <a:cubicBezTo>
                  <a:pt x="206" y="361"/>
                  <a:pt x="208" y="360"/>
                  <a:pt x="210" y="359"/>
                </a:cubicBezTo>
                <a:cubicBezTo>
                  <a:pt x="210" y="357"/>
                  <a:pt x="211" y="353"/>
                  <a:pt x="209" y="351"/>
                </a:cubicBezTo>
                <a:close/>
                <a:moveTo>
                  <a:pt x="157" y="681"/>
                </a:moveTo>
                <a:cubicBezTo>
                  <a:pt x="155" y="681"/>
                  <a:pt x="151" y="672"/>
                  <a:pt x="148" y="674"/>
                </a:cubicBezTo>
                <a:cubicBezTo>
                  <a:pt x="150" y="675"/>
                  <a:pt x="152" y="679"/>
                  <a:pt x="153" y="683"/>
                </a:cubicBezTo>
                <a:cubicBezTo>
                  <a:pt x="147" y="679"/>
                  <a:pt x="144" y="674"/>
                  <a:pt x="138" y="669"/>
                </a:cubicBezTo>
                <a:cubicBezTo>
                  <a:pt x="143" y="683"/>
                  <a:pt x="151" y="692"/>
                  <a:pt x="162" y="700"/>
                </a:cubicBezTo>
                <a:cubicBezTo>
                  <a:pt x="176" y="712"/>
                  <a:pt x="191" y="721"/>
                  <a:pt x="206" y="729"/>
                </a:cubicBezTo>
                <a:cubicBezTo>
                  <a:pt x="191" y="712"/>
                  <a:pt x="170" y="697"/>
                  <a:pt x="157" y="681"/>
                </a:cubicBezTo>
                <a:close/>
                <a:moveTo>
                  <a:pt x="193" y="274"/>
                </a:moveTo>
                <a:cubicBezTo>
                  <a:pt x="192" y="274"/>
                  <a:pt x="192" y="275"/>
                  <a:pt x="193" y="275"/>
                </a:cubicBezTo>
                <a:cubicBezTo>
                  <a:pt x="195" y="273"/>
                  <a:pt x="197" y="272"/>
                  <a:pt x="199" y="271"/>
                </a:cubicBezTo>
                <a:cubicBezTo>
                  <a:pt x="207" y="264"/>
                  <a:pt x="202" y="247"/>
                  <a:pt x="193" y="242"/>
                </a:cubicBezTo>
                <a:cubicBezTo>
                  <a:pt x="193" y="242"/>
                  <a:pt x="194" y="242"/>
                  <a:pt x="193" y="241"/>
                </a:cubicBezTo>
                <a:cubicBezTo>
                  <a:pt x="190" y="238"/>
                  <a:pt x="182" y="236"/>
                  <a:pt x="176" y="235"/>
                </a:cubicBezTo>
                <a:cubicBezTo>
                  <a:pt x="157" y="232"/>
                  <a:pt x="128" y="249"/>
                  <a:pt x="121" y="270"/>
                </a:cubicBezTo>
                <a:cubicBezTo>
                  <a:pt x="136" y="264"/>
                  <a:pt x="145" y="254"/>
                  <a:pt x="163" y="253"/>
                </a:cubicBezTo>
                <a:cubicBezTo>
                  <a:pt x="170" y="245"/>
                  <a:pt x="178" y="243"/>
                  <a:pt x="184" y="246"/>
                </a:cubicBezTo>
                <a:cubicBezTo>
                  <a:pt x="166" y="253"/>
                  <a:pt x="175" y="279"/>
                  <a:pt x="193" y="274"/>
                </a:cubicBezTo>
                <a:close/>
                <a:moveTo>
                  <a:pt x="201" y="313"/>
                </a:moveTo>
                <a:cubicBezTo>
                  <a:pt x="200" y="311"/>
                  <a:pt x="200" y="308"/>
                  <a:pt x="196" y="307"/>
                </a:cubicBezTo>
                <a:cubicBezTo>
                  <a:pt x="194" y="309"/>
                  <a:pt x="191" y="308"/>
                  <a:pt x="188" y="311"/>
                </a:cubicBezTo>
                <a:cubicBezTo>
                  <a:pt x="186" y="309"/>
                  <a:pt x="181" y="309"/>
                  <a:pt x="179" y="307"/>
                </a:cubicBezTo>
                <a:cubicBezTo>
                  <a:pt x="171" y="319"/>
                  <a:pt x="196" y="321"/>
                  <a:pt x="201" y="313"/>
                </a:cubicBezTo>
                <a:close/>
                <a:moveTo>
                  <a:pt x="201" y="344"/>
                </a:moveTo>
                <a:cubicBezTo>
                  <a:pt x="198" y="343"/>
                  <a:pt x="198" y="340"/>
                  <a:pt x="195" y="340"/>
                </a:cubicBezTo>
                <a:cubicBezTo>
                  <a:pt x="191" y="348"/>
                  <a:pt x="177" y="342"/>
                  <a:pt x="181" y="332"/>
                </a:cubicBezTo>
                <a:cubicBezTo>
                  <a:pt x="179" y="330"/>
                  <a:pt x="177" y="330"/>
                  <a:pt x="175" y="329"/>
                </a:cubicBezTo>
                <a:cubicBezTo>
                  <a:pt x="165" y="346"/>
                  <a:pt x="193" y="359"/>
                  <a:pt x="201" y="344"/>
                </a:cubicBezTo>
                <a:close/>
                <a:moveTo>
                  <a:pt x="182" y="523"/>
                </a:moveTo>
                <a:cubicBezTo>
                  <a:pt x="198" y="525"/>
                  <a:pt x="203" y="501"/>
                  <a:pt x="189" y="495"/>
                </a:cubicBezTo>
                <a:cubicBezTo>
                  <a:pt x="184" y="493"/>
                  <a:pt x="178" y="496"/>
                  <a:pt x="171" y="498"/>
                </a:cubicBezTo>
                <a:cubicBezTo>
                  <a:pt x="167" y="509"/>
                  <a:pt x="171" y="522"/>
                  <a:pt x="182" y="523"/>
                </a:cubicBezTo>
                <a:close/>
                <a:moveTo>
                  <a:pt x="176" y="357"/>
                </a:moveTo>
                <a:cubicBezTo>
                  <a:pt x="175" y="356"/>
                  <a:pt x="174" y="355"/>
                  <a:pt x="171" y="355"/>
                </a:cubicBezTo>
                <a:cubicBezTo>
                  <a:pt x="164" y="369"/>
                  <a:pt x="186" y="388"/>
                  <a:pt x="197" y="371"/>
                </a:cubicBezTo>
                <a:cubicBezTo>
                  <a:pt x="194" y="370"/>
                  <a:pt x="194" y="367"/>
                  <a:pt x="191" y="366"/>
                </a:cubicBezTo>
                <a:cubicBezTo>
                  <a:pt x="186" y="372"/>
                  <a:pt x="177" y="367"/>
                  <a:pt x="176" y="357"/>
                </a:cubicBezTo>
                <a:close/>
                <a:moveTo>
                  <a:pt x="182" y="282"/>
                </a:moveTo>
                <a:cubicBezTo>
                  <a:pt x="183" y="283"/>
                  <a:pt x="182" y="284"/>
                  <a:pt x="182" y="288"/>
                </a:cubicBezTo>
                <a:cubicBezTo>
                  <a:pt x="186" y="290"/>
                  <a:pt x="189" y="291"/>
                  <a:pt x="193" y="291"/>
                </a:cubicBezTo>
                <a:cubicBezTo>
                  <a:pt x="196" y="280"/>
                  <a:pt x="186" y="281"/>
                  <a:pt x="182" y="282"/>
                </a:cubicBezTo>
                <a:close/>
                <a:moveTo>
                  <a:pt x="183" y="220"/>
                </a:moveTo>
                <a:cubicBezTo>
                  <a:pt x="197" y="216"/>
                  <a:pt x="188" y="192"/>
                  <a:pt x="176" y="196"/>
                </a:cubicBezTo>
                <a:cubicBezTo>
                  <a:pt x="173" y="197"/>
                  <a:pt x="171" y="199"/>
                  <a:pt x="167" y="203"/>
                </a:cubicBezTo>
                <a:cubicBezTo>
                  <a:pt x="166" y="211"/>
                  <a:pt x="174" y="223"/>
                  <a:pt x="183" y="220"/>
                </a:cubicBezTo>
                <a:close/>
                <a:moveTo>
                  <a:pt x="171" y="25"/>
                </a:moveTo>
                <a:cubicBezTo>
                  <a:pt x="167" y="25"/>
                  <a:pt x="169" y="23"/>
                  <a:pt x="167" y="24"/>
                </a:cubicBezTo>
                <a:cubicBezTo>
                  <a:pt x="158" y="27"/>
                  <a:pt x="152" y="46"/>
                  <a:pt x="165" y="55"/>
                </a:cubicBezTo>
                <a:cubicBezTo>
                  <a:pt x="173" y="60"/>
                  <a:pt x="187" y="55"/>
                  <a:pt x="188" y="42"/>
                </a:cubicBezTo>
                <a:cubicBezTo>
                  <a:pt x="189" y="37"/>
                  <a:pt x="188" y="35"/>
                  <a:pt x="188" y="36"/>
                </a:cubicBezTo>
                <a:cubicBezTo>
                  <a:pt x="188" y="32"/>
                  <a:pt x="181" y="26"/>
                  <a:pt x="180" y="26"/>
                </a:cubicBezTo>
                <a:cubicBezTo>
                  <a:pt x="175" y="24"/>
                  <a:pt x="173" y="25"/>
                  <a:pt x="171" y="25"/>
                </a:cubicBezTo>
                <a:close/>
                <a:moveTo>
                  <a:pt x="185" y="796"/>
                </a:moveTo>
                <a:cubicBezTo>
                  <a:pt x="174" y="803"/>
                  <a:pt x="178" y="813"/>
                  <a:pt x="188" y="818"/>
                </a:cubicBezTo>
                <a:cubicBezTo>
                  <a:pt x="187" y="810"/>
                  <a:pt x="187" y="805"/>
                  <a:pt x="185" y="796"/>
                </a:cubicBezTo>
                <a:close/>
                <a:moveTo>
                  <a:pt x="161" y="728"/>
                </a:moveTo>
                <a:cubicBezTo>
                  <a:pt x="167" y="732"/>
                  <a:pt x="178" y="738"/>
                  <a:pt x="184" y="740"/>
                </a:cubicBezTo>
                <a:cubicBezTo>
                  <a:pt x="183" y="740"/>
                  <a:pt x="188" y="740"/>
                  <a:pt x="184" y="739"/>
                </a:cubicBezTo>
                <a:cubicBezTo>
                  <a:pt x="170" y="723"/>
                  <a:pt x="152" y="709"/>
                  <a:pt x="138" y="692"/>
                </a:cubicBezTo>
                <a:cubicBezTo>
                  <a:pt x="132" y="686"/>
                  <a:pt x="129" y="679"/>
                  <a:pt x="122" y="674"/>
                </a:cubicBezTo>
                <a:cubicBezTo>
                  <a:pt x="124" y="678"/>
                  <a:pt x="129" y="686"/>
                  <a:pt x="126" y="689"/>
                </a:cubicBezTo>
                <a:cubicBezTo>
                  <a:pt x="121" y="681"/>
                  <a:pt x="118" y="677"/>
                  <a:pt x="113" y="671"/>
                </a:cubicBezTo>
                <a:cubicBezTo>
                  <a:pt x="118" y="691"/>
                  <a:pt x="141" y="715"/>
                  <a:pt x="161" y="728"/>
                </a:cubicBezTo>
                <a:close/>
                <a:moveTo>
                  <a:pt x="167" y="526"/>
                </a:moveTo>
                <a:cubicBezTo>
                  <a:pt x="167" y="532"/>
                  <a:pt x="166" y="538"/>
                  <a:pt x="170" y="541"/>
                </a:cubicBezTo>
                <a:cubicBezTo>
                  <a:pt x="172" y="539"/>
                  <a:pt x="183" y="540"/>
                  <a:pt x="184" y="538"/>
                </a:cubicBezTo>
                <a:cubicBezTo>
                  <a:pt x="177" y="533"/>
                  <a:pt x="174" y="531"/>
                  <a:pt x="167" y="526"/>
                </a:cubicBezTo>
                <a:close/>
                <a:moveTo>
                  <a:pt x="159" y="846"/>
                </a:moveTo>
                <a:cubicBezTo>
                  <a:pt x="156" y="853"/>
                  <a:pt x="143" y="859"/>
                  <a:pt x="140" y="857"/>
                </a:cubicBezTo>
                <a:cubicBezTo>
                  <a:pt x="133" y="861"/>
                  <a:pt x="117" y="859"/>
                  <a:pt x="100" y="860"/>
                </a:cubicBezTo>
                <a:cubicBezTo>
                  <a:pt x="112" y="866"/>
                  <a:pt x="129" y="869"/>
                  <a:pt x="142" y="868"/>
                </a:cubicBezTo>
                <a:cubicBezTo>
                  <a:pt x="147" y="869"/>
                  <a:pt x="152" y="869"/>
                  <a:pt x="160" y="865"/>
                </a:cubicBezTo>
                <a:cubicBezTo>
                  <a:pt x="160" y="866"/>
                  <a:pt x="159" y="866"/>
                  <a:pt x="160" y="867"/>
                </a:cubicBezTo>
                <a:cubicBezTo>
                  <a:pt x="166" y="863"/>
                  <a:pt x="172" y="862"/>
                  <a:pt x="178" y="855"/>
                </a:cubicBezTo>
                <a:cubicBezTo>
                  <a:pt x="184" y="842"/>
                  <a:pt x="183" y="823"/>
                  <a:pt x="170" y="814"/>
                </a:cubicBezTo>
                <a:cubicBezTo>
                  <a:pt x="160" y="808"/>
                  <a:pt x="138" y="806"/>
                  <a:pt x="141" y="828"/>
                </a:cubicBezTo>
                <a:cubicBezTo>
                  <a:pt x="145" y="834"/>
                  <a:pt x="156" y="837"/>
                  <a:pt x="163" y="834"/>
                </a:cubicBezTo>
                <a:cubicBezTo>
                  <a:pt x="164" y="834"/>
                  <a:pt x="168" y="832"/>
                  <a:pt x="173" y="830"/>
                </a:cubicBezTo>
                <a:cubicBezTo>
                  <a:pt x="173" y="837"/>
                  <a:pt x="164" y="844"/>
                  <a:pt x="159" y="846"/>
                </a:cubicBezTo>
                <a:close/>
                <a:moveTo>
                  <a:pt x="170" y="379"/>
                </a:moveTo>
                <a:cubicBezTo>
                  <a:pt x="168" y="379"/>
                  <a:pt x="166" y="379"/>
                  <a:pt x="163" y="379"/>
                </a:cubicBezTo>
                <a:cubicBezTo>
                  <a:pt x="164" y="391"/>
                  <a:pt x="168" y="396"/>
                  <a:pt x="176" y="398"/>
                </a:cubicBezTo>
                <a:cubicBezTo>
                  <a:pt x="177" y="396"/>
                  <a:pt x="180" y="396"/>
                  <a:pt x="180" y="393"/>
                </a:cubicBezTo>
                <a:cubicBezTo>
                  <a:pt x="174" y="391"/>
                  <a:pt x="169" y="386"/>
                  <a:pt x="170" y="379"/>
                </a:cubicBezTo>
                <a:close/>
                <a:moveTo>
                  <a:pt x="160" y="76"/>
                </a:moveTo>
                <a:cubicBezTo>
                  <a:pt x="148" y="78"/>
                  <a:pt x="144" y="99"/>
                  <a:pt x="155" y="105"/>
                </a:cubicBezTo>
                <a:cubicBezTo>
                  <a:pt x="154" y="106"/>
                  <a:pt x="155" y="106"/>
                  <a:pt x="155" y="107"/>
                </a:cubicBezTo>
                <a:cubicBezTo>
                  <a:pt x="180" y="116"/>
                  <a:pt x="187" y="74"/>
                  <a:pt x="160" y="76"/>
                </a:cubicBezTo>
                <a:close/>
                <a:moveTo>
                  <a:pt x="152" y="139"/>
                </a:moveTo>
                <a:cubicBezTo>
                  <a:pt x="129" y="136"/>
                  <a:pt x="131" y="165"/>
                  <a:pt x="149" y="171"/>
                </a:cubicBezTo>
                <a:cubicBezTo>
                  <a:pt x="152" y="170"/>
                  <a:pt x="157" y="172"/>
                  <a:pt x="159" y="170"/>
                </a:cubicBezTo>
                <a:cubicBezTo>
                  <a:pt x="158" y="170"/>
                  <a:pt x="161" y="169"/>
                  <a:pt x="165" y="169"/>
                </a:cubicBezTo>
                <a:cubicBezTo>
                  <a:pt x="193" y="142"/>
                  <a:pt x="160" y="113"/>
                  <a:pt x="141" y="108"/>
                </a:cubicBezTo>
                <a:cubicBezTo>
                  <a:pt x="133" y="106"/>
                  <a:pt x="120" y="100"/>
                  <a:pt x="115" y="101"/>
                </a:cubicBezTo>
                <a:cubicBezTo>
                  <a:pt x="114" y="102"/>
                  <a:pt x="97" y="98"/>
                  <a:pt x="98" y="104"/>
                </a:cubicBezTo>
                <a:cubicBezTo>
                  <a:pt x="115" y="106"/>
                  <a:pt x="133" y="108"/>
                  <a:pt x="146" y="118"/>
                </a:cubicBezTo>
                <a:cubicBezTo>
                  <a:pt x="152" y="124"/>
                  <a:pt x="159" y="135"/>
                  <a:pt x="160" y="143"/>
                </a:cubicBezTo>
                <a:cubicBezTo>
                  <a:pt x="155" y="142"/>
                  <a:pt x="156" y="139"/>
                  <a:pt x="152" y="139"/>
                </a:cubicBezTo>
                <a:close/>
                <a:moveTo>
                  <a:pt x="170" y="480"/>
                </a:moveTo>
                <a:cubicBezTo>
                  <a:pt x="168" y="483"/>
                  <a:pt x="167" y="486"/>
                  <a:pt x="167" y="490"/>
                </a:cubicBezTo>
                <a:cubicBezTo>
                  <a:pt x="170" y="489"/>
                  <a:pt x="174" y="490"/>
                  <a:pt x="176" y="486"/>
                </a:cubicBezTo>
                <a:cubicBezTo>
                  <a:pt x="174" y="484"/>
                  <a:pt x="173" y="481"/>
                  <a:pt x="170" y="480"/>
                </a:cubicBezTo>
                <a:close/>
                <a:moveTo>
                  <a:pt x="146" y="779"/>
                </a:moveTo>
                <a:cubicBezTo>
                  <a:pt x="142" y="790"/>
                  <a:pt x="149" y="803"/>
                  <a:pt x="157" y="804"/>
                </a:cubicBezTo>
                <a:cubicBezTo>
                  <a:pt x="162" y="804"/>
                  <a:pt x="165" y="801"/>
                  <a:pt x="171" y="801"/>
                </a:cubicBezTo>
                <a:cubicBezTo>
                  <a:pt x="185" y="785"/>
                  <a:pt x="161" y="763"/>
                  <a:pt x="146" y="779"/>
                </a:cubicBezTo>
                <a:close/>
                <a:moveTo>
                  <a:pt x="151" y="392"/>
                </a:moveTo>
                <a:cubicBezTo>
                  <a:pt x="148" y="393"/>
                  <a:pt x="147" y="391"/>
                  <a:pt x="146" y="390"/>
                </a:cubicBezTo>
                <a:cubicBezTo>
                  <a:pt x="138" y="404"/>
                  <a:pt x="162" y="424"/>
                  <a:pt x="172" y="408"/>
                </a:cubicBezTo>
                <a:cubicBezTo>
                  <a:pt x="166" y="399"/>
                  <a:pt x="154" y="406"/>
                  <a:pt x="151" y="392"/>
                </a:cubicBezTo>
                <a:close/>
                <a:moveTo>
                  <a:pt x="165" y="433"/>
                </a:moveTo>
                <a:cubicBezTo>
                  <a:pt x="163" y="439"/>
                  <a:pt x="159" y="448"/>
                  <a:pt x="163" y="454"/>
                </a:cubicBezTo>
                <a:cubicBezTo>
                  <a:pt x="164" y="453"/>
                  <a:pt x="165" y="454"/>
                  <a:pt x="167" y="455"/>
                </a:cubicBezTo>
                <a:cubicBezTo>
                  <a:pt x="171" y="448"/>
                  <a:pt x="170" y="441"/>
                  <a:pt x="171" y="434"/>
                </a:cubicBezTo>
                <a:cubicBezTo>
                  <a:pt x="168" y="434"/>
                  <a:pt x="169" y="433"/>
                  <a:pt x="165" y="433"/>
                </a:cubicBezTo>
                <a:close/>
                <a:moveTo>
                  <a:pt x="157" y="277"/>
                </a:moveTo>
                <a:cubicBezTo>
                  <a:pt x="139" y="279"/>
                  <a:pt x="138" y="308"/>
                  <a:pt x="155" y="310"/>
                </a:cubicBezTo>
                <a:cubicBezTo>
                  <a:pt x="167" y="311"/>
                  <a:pt x="172" y="296"/>
                  <a:pt x="170" y="288"/>
                </a:cubicBezTo>
                <a:cubicBezTo>
                  <a:pt x="168" y="281"/>
                  <a:pt x="165" y="276"/>
                  <a:pt x="157" y="277"/>
                </a:cubicBezTo>
                <a:close/>
                <a:moveTo>
                  <a:pt x="169" y="224"/>
                </a:moveTo>
                <a:cubicBezTo>
                  <a:pt x="165" y="221"/>
                  <a:pt x="163" y="217"/>
                  <a:pt x="162" y="212"/>
                </a:cubicBezTo>
                <a:cubicBezTo>
                  <a:pt x="159" y="212"/>
                  <a:pt x="158" y="215"/>
                  <a:pt x="156" y="213"/>
                </a:cubicBezTo>
                <a:cubicBezTo>
                  <a:pt x="155" y="217"/>
                  <a:pt x="157" y="223"/>
                  <a:pt x="159" y="228"/>
                </a:cubicBezTo>
                <a:cubicBezTo>
                  <a:pt x="162" y="226"/>
                  <a:pt x="168" y="228"/>
                  <a:pt x="169" y="224"/>
                </a:cubicBezTo>
                <a:close/>
                <a:moveTo>
                  <a:pt x="164" y="319"/>
                </a:moveTo>
                <a:cubicBezTo>
                  <a:pt x="158" y="326"/>
                  <a:pt x="149" y="311"/>
                  <a:pt x="143" y="321"/>
                </a:cubicBezTo>
                <a:cubicBezTo>
                  <a:pt x="152" y="329"/>
                  <a:pt x="159" y="329"/>
                  <a:pt x="167" y="326"/>
                </a:cubicBezTo>
                <a:cubicBezTo>
                  <a:pt x="168" y="323"/>
                  <a:pt x="166" y="320"/>
                  <a:pt x="164" y="319"/>
                </a:cubicBezTo>
                <a:close/>
                <a:moveTo>
                  <a:pt x="163" y="261"/>
                </a:moveTo>
                <a:cubicBezTo>
                  <a:pt x="151" y="263"/>
                  <a:pt x="140" y="266"/>
                  <a:pt x="130" y="272"/>
                </a:cubicBezTo>
                <a:cubicBezTo>
                  <a:pt x="129" y="273"/>
                  <a:pt x="123" y="274"/>
                  <a:pt x="123" y="278"/>
                </a:cubicBezTo>
                <a:cubicBezTo>
                  <a:pt x="138" y="272"/>
                  <a:pt x="147" y="272"/>
                  <a:pt x="166" y="270"/>
                </a:cubicBezTo>
                <a:cubicBezTo>
                  <a:pt x="166" y="267"/>
                  <a:pt x="165" y="263"/>
                  <a:pt x="163" y="261"/>
                </a:cubicBezTo>
                <a:close/>
                <a:moveTo>
                  <a:pt x="163" y="346"/>
                </a:moveTo>
                <a:cubicBezTo>
                  <a:pt x="163" y="344"/>
                  <a:pt x="161" y="343"/>
                  <a:pt x="159" y="342"/>
                </a:cubicBezTo>
                <a:cubicBezTo>
                  <a:pt x="156" y="344"/>
                  <a:pt x="156" y="345"/>
                  <a:pt x="154" y="346"/>
                </a:cubicBezTo>
                <a:cubicBezTo>
                  <a:pt x="138" y="347"/>
                  <a:pt x="142" y="323"/>
                  <a:pt x="132" y="330"/>
                </a:cubicBezTo>
                <a:cubicBezTo>
                  <a:pt x="131" y="351"/>
                  <a:pt x="154" y="358"/>
                  <a:pt x="163" y="346"/>
                </a:cubicBezTo>
                <a:close/>
                <a:moveTo>
                  <a:pt x="163" y="372"/>
                </a:moveTo>
                <a:cubicBezTo>
                  <a:pt x="165" y="368"/>
                  <a:pt x="161" y="366"/>
                  <a:pt x="159" y="364"/>
                </a:cubicBezTo>
                <a:cubicBezTo>
                  <a:pt x="151" y="369"/>
                  <a:pt x="146" y="366"/>
                  <a:pt x="138" y="360"/>
                </a:cubicBezTo>
                <a:cubicBezTo>
                  <a:pt x="138" y="363"/>
                  <a:pt x="137" y="360"/>
                  <a:pt x="136" y="362"/>
                </a:cubicBezTo>
                <a:cubicBezTo>
                  <a:pt x="139" y="373"/>
                  <a:pt x="152" y="378"/>
                  <a:pt x="163" y="372"/>
                </a:cubicBezTo>
                <a:close/>
                <a:moveTo>
                  <a:pt x="155" y="593"/>
                </a:moveTo>
                <a:cubicBezTo>
                  <a:pt x="157" y="590"/>
                  <a:pt x="159" y="585"/>
                  <a:pt x="158" y="582"/>
                </a:cubicBezTo>
                <a:cubicBezTo>
                  <a:pt x="147" y="595"/>
                  <a:pt x="130" y="601"/>
                  <a:pt x="116" y="605"/>
                </a:cubicBezTo>
                <a:cubicBezTo>
                  <a:pt x="113" y="606"/>
                  <a:pt x="108" y="605"/>
                  <a:pt x="107" y="608"/>
                </a:cubicBezTo>
                <a:cubicBezTo>
                  <a:pt x="124" y="613"/>
                  <a:pt x="145" y="605"/>
                  <a:pt x="155" y="593"/>
                </a:cubicBezTo>
                <a:close/>
                <a:moveTo>
                  <a:pt x="156" y="487"/>
                </a:moveTo>
                <a:cubicBezTo>
                  <a:pt x="150" y="499"/>
                  <a:pt x="139" y="489"/>
                  <a:pt x="137" y="501"/>
                </a:cubicBezTo>
                <a:cubicBezTo>
                  <a:pt x="147" y="505"/>
                  <a:pt x="163" y="496"/>
                  <a:pt x="156" y="487"/>
                </a:cubicBezTo>
                <a:close/>
                <a:moveTo>
                  <a:pt x="155" y="528"/>
                </a:moveTo>
                <a:cubicBezTo>
                  <a:pt x="148" y="529"/>
                  <a:pt x="147" y="534"/>
                  <a:pt x="138" y="532"/>
                </a:cubicBezTo>
                <a:cubicBezTo>
                  <a:pt x="139" y="536"/>
                  <a:pt x="140" y="539"/>
                  <a:pt x="142" y="541"/>
                </a:cubicBezTo>
                <a:cubicBezTo>
                  <a:pt x="146" y="541"/>
                  <a:pt x="154" y="540"/>
                  <a:pt x="158" y="533"/>
                </a:cubicBezTo>
                <a:cubicBezTo>
                  <a:pt x="156" y="532"/>
                  <a:pt x="156" y="530"/>
                  <a:pt x="155" y="528"/>
                </a:cubicBezTo>
                <a:close/>
                <a:moveTo>
                  <a:pt x="144" y="176"/>
                </a:moveTo>
                <a:cubicBezTo>
                  <a:pt x="146" y="179"/>
                  <a:pt x="148" y="187"/>
                  <a:pt x="154" y="190"/>
                </a:cubicBezTo>
                <a:cubicBezTo>
                  <a:pt x="156" y="186"/>
                  <a:pt x="155" y="182"/>
                  <a:pt x="157" y="177"/>
                </a:cubicBezTo>
                <a:cubicBezTo>
                  <a:pt x="153" y="178"/>
                  <a:pt x="149" y="176"/>
                  <a:pt x="144" y="176"/>
                </a:cubicBezTo>
                <a:close/>
                <a:moveTo>
                  <a:pt x="148" y="760"/>
                </a:moveTo>
                <a:cubicBezTo>
                  <a:pt x="148" y="762"/>
                  <a:pt x="146" y="761"/>
                  <a:pt x="146" y="763"/>
                </a:cubicBezTo>
                <a:cubicBezTo>
                  <a:pt x="147" y="764"/>
                  <a:pt x="146" y="765"/>
                  <a:pt x="146" y="768"/>
                </a:cubicBezTo>
                <a:cubicBezTo>
                  <a:pt x="151" y="767"/>
                  <a:pt x="152" y="766"/>
                  <a:pt x="155" y="764"/>
                </a:cubicBezTo>
                <a:cubicBezTo>
                  <a:pt x="153" y="762"/>
                  <a:pt x="150" y="762"/>
                  <a:pt x="148" y="760"/>
                </a:cubicBezTo>
                <a:close/>
                <a:moveTo>
                  <a:pt x="144" y="584"/>
                </a:moveTo>
                <a:cubicBezTo>
                  <a:pt x="147" y="582"/>
                  <a:pt x="155" y="577"/>
                  <a:pt x="153" y="572"/>
                </a:cubicBezTo>
                <a:cubicBezTo>
                  <a:pt x="138" y="580"/>
                  <a:pt x="121" y="587"/>
                  <a:pt x="105" y="595"/>
                </a:cubicBezTo>
                <a:cubicBezTo>
                  <a:pt x="120" y="598"/>
                  <a:pt x="134" y="592"/>
                  <a:pt x="144" y="584"/>
                </a:cubicBezTo>
                <a:close/>
                <a:moveTo>
                  <a:pt x="144" y="75"/>
                </a:moveTo>
                <a:cubicBezTo>
                  <a:pt x="144" y="75"/>
                  <a:pt x="144" y="76"/>
                  <a:pt x="145" y="76"/>
                </a:cubicBezTo>
                <a:cubicBezTo>
                  <a:pt x="160" y="61"/>
                  <a:pt x="147" y="37"/>
                  <a:pt x="131" y="38"/>
                </a:cubicBezTo>
                <a:cubicBezTo>
                  <a:pt x="127" y="38"/>
                  <a:pt x="120" y="41"/>
                  <a:pt x="119" y="47"/>
                </a:cubicBezTo>
                <a:cubicBezTo>
                  <a:pt x="115" y="66"/>
                  <a:pt x="136" y="66"/>
                  <a:pt x="143" y="63"/>
                </a:cubicBezTo>
                <a:cubicBezTo>
                  <a:pt x="140" y="72"/>
                  <a:pt x="135" y="75"/>
                  <a:pt x="124" y="73"/>
                </a:cubicBezTo>
                <a:cubicBezTo>
                  <a:pt x="120" y="81"/>
                  <a:pt x="115" y="86"/>
                  <a:pt x="111" y="93"/>
                </a:cubicBezTo>
                <a:cubicBezTo>
                  <a:pt x="124" y="93"/>
                  <a:pt x="136" y="82"/>
                  <a:pt x="144" y="75"/>
                </a:cubicBezTo>
                <a:close/>
                <a:moveTo>
                  <a:pt x="143" y="425"/>
                </a:moveTo>
                <a:cubicBezTo>
                  <a:pt x="143" y="430"/>
                  <a:pt x="143" y="433"/>
                  <a:pt x="144" y="436"/>
                </a:cubicBezTo>
                <a:cubicBezTo>
                  <a:pt x="148" y="436"/>
                  <a:pt x="150" y="435"/>
                  <a:pt x="152" y="434"/>
                </a:cubicBezTo>
                <a:cubicBezTo>
                  <a:pt x="153" y="429"/>
                  <a:pt x="151" y="420"/>
                  <a:pt x="143" y="425"/>
                </a:cubicBezTo>
                <a:close/>
                <a:moveTo>
                  <a:pt x="143" y="549"/>
                </a:moveTo>
                <a:cubicBezTo>
                  <a:pt x="141" y="555"/>
                  <a:pt x="144" y="556"/>
                  <a:pt x="142" y="559"/>
                </a:cubicBezTo>
                <a:cubicBezTo>
                  <a:pt x="135" y="569"/>
                  <a:pt x="119" y="557"/>
                  <a:pt x="121" y="569"/>
                </a:cubicBezTo>
                <a:cubicBezTo>
                  <a:pt x="131" y="582"/>
                  <a:pt x="155" y="565"/>
                  <a:pt x="151" y="549"/>
                </a:cubicBezTo>
                <a:cubicBezTo>
                  <a:pt x="149" y="549"/>
                  <a:pt x="146" y="549"/>
                  <a:pt x="143" y="549"/>
                </a:cubicBezTo>
                <a:close/>
                <a:moveTo>
                  <a:pt x="125" y="253"/>
                </a:moveTo>
                <a:cubicBezTo>
                  <a:pt x="137" y="236"/>
                  <a:pt x="152" y="222"/>
                  <a:pt x="147" y="203"/>
                </a:cubicBezTo>
                <a:cubicBezTo>
                  <a:pt x="145" y="192"/>
                  <a:pt x="139" y="182"/>
                  <a:pt x="130" y="173"/>
                </a:cubicBezTo>
                <a:cubicBezTo>
                  <a:pt x="128" y="177"/>
                  <a:pt x="125" y="181"/>
                  <a:pt x="123" y="186"/>
                </a:cubicBezTo>
                <a:cubicBezTo>
                  <a:pt x="128" y="188"/>
                  <a:pt x="132" y="192"/>
                  <a:pt x="135" y="197"/>
                </a:cubicBezTo>
                <a:cubicBezTo>
                  <a:pt x="151" y="227"/>
                  <a:pt x="119" y="249"/>
                  <a:pt x="105" y="269"/>
                </a:cubicBezTo>
                <a:cubicBezTo>
                  <a:pt x="105" y="273"/>
                  <a:pt x="106" y="276"/>
                  <a:pt x="108" y="278"/>
                </a:cubicBezTo>
                <a:cubicBezTo>
                  <a:pt x="113" y="268"/>
                  <a:pt x="120" y="256"/>
                  <a:pt x="125" y="253"/>
                </a:cubicBezTo>
                <a:close/>
                <a:moveTo>
                  <a:pt x="107" y="850"/>
                </a:moveTo>
                <a:cubicBezTo>
                  <a:pt x="121" y="852"/>
                  <a:pt x="131" y="855"/>
                  <a:pt x="146" y="845"/>
                </a:cubicBezTo>
                <a:cubicBezTo>
                  <a:pt x="144" y="841"/>
                  <a:pt x="140" y="839"/>
                  <a:pt x="137" y="836"/>
                </a:cubicBezTo>
                <a:cubicBezTo>
                  <a:pt x="123" y="847"/>
                  <a:pt x="106" y="840"/>
                  <a:pt x="92" y="840"/>
                </a:cubicBezTo>
                <a:cubicBezTo>
                  <a:pt x="97" y="844"/>
                  <a:pt x="105" y="847"/>
                  <a:pt x="107" y="850"/>
                </a:cubicBezTo>
                <a:close/>
                <a:moveTo>
                  <a:pt x="132" y="517"/>
                </a:moveTo>
                <a:cubicBezTo>
                  <a:pt x="130" y="519"/>
                  <a:pt x="124" y="515"/>
                  <a:pt x="121" y="523"/>
                </a:cubicBezTo>
                <a:cubicBezTo>
                  <a:pt x="132" y="532"/>
                  <a:pt x="146" y="525"/>
                  <a:pt x="145" y="508"/>
                </a:cubicBezTo>
                <a:cubicBezTo>
                  <a:pt x="135" y="506"/>
                  <a:pt x="134" y="514"/>
                  <a:pt x="132" y="517"/>
                </a:cubicBezTo>
                <a:close/>
                <a:moveTo>
                  <a:pt x="116" y="122"/>
                </a:moveTo>
                <a:cubicBezTo>
                  <a:pt x="115" y="122"/>
                  <a:pt x="115" y="122"/>
                  <a:pt x="115" y="121"/>
                </a:cubicBezTo>
                <a:cubicBezTo>
                  <a:pt x="117" y="122"/>
                  <a:pt x="123" y="126"/>
                  <a:pt x="122" y="123"/>
                </a:cubicBezTo>
                <a:cubicBezTo>
                  <a:pt x="130" y="128"/>
                  <a:pt x="134" y="134"/>
                  <a:pt x="144" y="131"/>
                </a:cubicBezTo>
                <a:cubicBezTo>
                  <a:pt x="127" y="114"/>
                  <a:pt x="103" y="105"/>
                  <a:pt x="83" y="110"/>
                </a:cubicBezTo>
                <a:cubicBezTo>
                  <a:pt x="85" y="113"/>
                  <a:pt x="75" y="111"/>
                  <a:pt x="77" y="114"/>
                </a:cubicBezTo>
                <a:cubicBezTo>
                  <a:pt x="88" y="114"/>
                  <a:pt x="105" y="117"/>
                  <a:pt x="116" y="122"/>
                </a:cubicBezTo>
                <a:close/>
                <a:moveTo>
                  <a:pt x="121" y="456"/>
                </a:moveTo>
                <a:cubicBezTo>
                  <a:pt x="122" y="459"/>
                  <a:pt x="125" y="461"/>
                  <a:pt x="122" y="461"/>
                </a:cubicBezTo>
                <a:cubicBezTo>
                  <a:pt x="123" y="461"/>
                  <a:pt x="124" y="462"/>
                  <a:pt x="125" y="463"/>
                </a:cubicBezTo>
                <a:cubicBezTo>
                  <a:pt x="127" y="472"/>
                  <a:pt x="138" y="471"/>
                  <a:pt x="144" y="471"/>
                </a:cubicBezTo>
                <a:cubicBezTo>
                  <a:pt x="144" y="467"/>
                  <a:pt x="144" y="465"/>
                  <a:pt x="142" y="464"/>
                </a:cubicBezTo>
                <a:cubicBezTo>
                  <a:pt x="138" y="466"/>
                  <a:pt x="128" y="461"/>
                  <a:pt x="132" y="460"/>
                </a:cubicBezTo>
                <a:cubicBezTo>
                  <a:pt x="128" y="456"/>
                  <a:pt x="125" y="455"/>
                  <a:pt x="121" y="456"/>
                </a:cubicBezTo>
                <a:close/>
                <a:moveTo>
                  <a:pt x="124" y="287"/>
                </a:moveTo>
                <a:cubicBezTo>
                  <a:pt x="128" y="289"/>
                  <a:pt x="129" y="290"/>
                  <a:pt x="136" y="290"/>
                </a:cubicBezTo>
                <a:cubicBezTo>
                  <a:pt x="137" y="286"/>
                  <a:pt x="141" y="285"/>
                  <a:pt x="142" y="281"/>
                </a:cubicBezTo>
                <a:cubicBezTo>
                  <a:pt x="136" y="279"/>
                  <a:pt x="128" y="284"/>
                  <a:pt x="124" y="287"/>
                </a:cubicBezTo>
                <a:close/>
                <a:moveTo>
                  <a:pt x="139" y="91"/>
                </a:moveTo>
                <a:cubicBezTo>
                  <a:pt x="136" y="92"/>
                  <a:pt x="128" y="94"/>
                  <a:pt x="130" y="98"/>
                </a:cubicBezTo>
                <a:cubicBezTo>
                  <a:pt x="133" y="98"/>
                  <a:pt x="138" y="100"/>
                  <a:pt x="140" y="100"/>
                </a:cubicBezTo>
                <a:cubicBezTo>
                  <a:pt x="140" y="96"/>
                  <a:pt x="141" y="95"/>
                  <a:pt x="139" y="91"/>
                </a:cubicBezTo>
                <a:close/>
                <a:moveTo>
                  <a:pt x="141" y="444"/>
                </a:moveTo>
                <a:cubicBezTo>
                  <a:pt x="132" y="442"/>
                  <a:pt x="125" y="438"/>
                  <a:pt x="119" y="434"/>
                </a:cubicBezTo>
                <a:cubicBezTo>
                  <a:pt x="114" y="445"/>
                  <a:pt x="130" y="448"/>
                  <a:pt x="140" y="450"/>
                </a:cubicBezTo>
                <a:cubicBezTo>
                  <a:pt x="140" y="448"/>
                  <a:pt x="141" y="447"/>
                  <a:pt x="141" y="444"/>
                </a:cubicBezTo>
                <a:close/>
                <a:moveTo>
                  <a:pt x="106" y="837"/>
                </a:moveTo>
                <a:cubicBezTo>
                  <a:pt x="111" y="838"/>
                  <a:pt x="128" y="835"/>
                  <a:pt x="131" y="830"/>
                </a:cubicBezTo>
                <a:cubicBezTo>
                  <a:pt x="133" y="827"/>
                  <a:pt x="128" y="812"/>
                  <a:pt x="138" y="806"/>
                </a:cubicBezTo>
                <a:cubicBezTo>
                  <a:pt x="138" y="805"/>
                  <a:pt x="138" y="803"/>
                  <a:pt x="138" y="802"/>
                </a:cubicBezTo>
                <a:cubicBezTo>
                  <a:pt x="135" y="799"/>
                  <a:pt x="131" y="798"/>
                  <a:pt x="125" y="799"/>
                </a:cubicBezTo>
                <a:cubicBezTo>
                  <a:pt x="115" y="801"/>
                  <a:pt x="106" y="814"/>
                  <a:pt x="95" y="820"/>
                </a:cubicBezTo>
                <a:cubicBezTo>
                  <a:pt x="90" y="822"/>
                  <a:pt x="85" y="821"/>
                  <a:pt x="83" y="826"/>
                </a:cubicBezTo>
                <a:cubicBezTo>
                  <a:pt x="90" y="829"/>
                  <a:pt x="96" y="835"/>
                  <a:pt x="106" y="837"/>
                </a:cubicBezTo>
                <a:close/>
                <a:moveTo>
                  <a:pt x="123" y="420"/>
                </a:moveTo>
                <a:cubicBezTo>
                  <a:pt x="131" y="408"/>
                  <a:pt x="138" y="395"/>
                  <a:pt x="137" y="382"/>
                </a:cubicBezTo>
                <a:cubicBezTo>
                  <a:pt x="134" y="393"/>
                  <a:pt x="125" y="408"/>
                  <a:pt x="123" y="420"/>
                </a:cubicBezTo>
                <a:close/>
                <a:moveTo>
                  <a:pt x="111" y="767"/>
                </a:moveTo>
                <a:cubicBezTo>
                  <a:pt x="114" y="771"/>
                  <a:pt x="125" y="773"/>
                  <a:pt x="128" y="772"/>
                </a:cubicBezTo>
                <a:cubicBezTo>
                  <a:pt x="135" y="771"/>
                  <a:pt x="138" y="763"/>
                  <a:pt x="136" y="755"/>
                </a:cubicBezTo>
                <a:cubicBezTo>
                  <a:pt x="131" y="732"/>
                  <a:pt x="100" y="750"/>
                  <a:pt x="111" y="767"/>
                </a:cubicBezTo>
                <a:close/>
                <a:moveTo>
                  <a:pt x="123" y="781"/>
                </a:moveTo>
                <a:cubicBezTo>
                  <a:pt x="113" y="779"/>
                  <a:pt x="111" y="775"/>
                  <a:pt x="104" y="784"/>
                </a:cubicBezTo>
                <a:cubicBezTo>
                  <a:pt x="101" y="787"/>
                  <a:pt x="98" y="791"/>
                  <a:pt x="95" y="796"/>
                </a:cubicBezTo>
                <a:cubicBezTo>
                  <a:pt x="91" y="800"/>
                  <a:pt x="81" y="807"/>
                  <a:pt x="83" y="813"/>
                </a:cubicBezTo>
                <a:cubicBezTo>
                  <a:pt x="105" y="811"/>
                  <a:pt x="110" y="789"/>
                  <a:pt x="137" y="791"/>
                </a:cubicBezTo>
                <a:cubicBezTo>
                  <a:pt x="136" y="790"/>
                  <a:pt x="136" y="784"/>
                  <a:pt x="136" y="780"/>
                </a:cubicBezTo>
                <a:cubicBezTo>
                  <a:pt x="131" y="780"/>
                  <a:pt x="129" y="782"/>
                  <a:pt x="123" y="781"/>
                </a:cubicBezTo>
                <a:close/>
                <a:moveTo>
                  <a:pt x="100" y="512"/>
                </a:moveTo>
                <a:cubicBezTo>
                  <a:pt x="100" y="512"/>
                  <a:pt x="100" y="511"/>
                  <a:pt x="100" y="512"/>
                </a:cubicBezTo>
                <a:cubicBezTo>
                  <a:pt x="99" y="513"/>
                  <a:pt x="95" y="515"/>
                  <a:pt x="97" y="517"/>
                </a:cubicBezTo>
                <a:cubicBezTo>
                  <a:pt x="109" y="507"/>
                  <a:pt x="127" y="497"/>
                  <a:pt x="135" y="485"/>
                </a:cubicBezTo>
                <a:cubicBezTo>
                  <a:pt x="125" y="490"/>
                  <a:pt x="107" y="500"/>
                  <a:pt x="100" y="512"/>
                </a:cubicBezTo>
                <a:close/>
                <a:moveTo>
                  <a:pt x="127" y="299"/>
                </a:moveTo>
                <a:cubicBezTo>
                  <a:pt x="128" y="303"/>
                  <a:pt x="128" y="308"/>
                  <a:pt x="132" y="310"/>
                </a:cubicBezTo>
                <a:cubicBezTo>
                  <a:pt x="133" y="306"/>
                  <a:pt x="134" y="303"/>
                  <a:pt x="135" y="299"/>
                </a:cubicBezTo>
                <a:cubicBezTo>
                  <a:pt x="131" y="298"/>
                  <a:pt x="131" y="298"/>
                  <a:pt x="127" y="299"/>
                </a:cubicBezTo>
                <a:close/>
                <a:moveTo>
                  <a:pt x="127" y="232"/>
                </a:moveTo>
                <a:cubicBezTo>
                  <a:pt x="127" y="233"/>
                  <a:pt x="127" y="233"/>
                  <a:pt x="126" y="233"/>
                </a:cubicBezTo>
                <a:cubicBezTo>
                  <a:pt x="139" y="222"/>
                  <a:pt x="133" y="198"/>
                  <a:pt x="118" y="190"/>
                </a:cubicBezTo>
                <a:cubicBezTo>
                  <a:pt x="115" y="192"/>
                  <a:pt x="114" y="191"/>
                  <a:pt x="112" y="194"/>
                </a:cubicBezTo>
                <a:cubicBezTo>
                  <a:pt x="124" y="203"/>
                  <a:pt x="129" y="223"/>
                  <a:pt x="120" y="236"/>
                </a:cubicBezTo>
                <a:cubicBezTo>
                  <a:pt x="116" y="242"/>
                  <a:pt x="108" y="245"/>
                  <a:pt x="102" y="250"/>
                </a:cubicBezTo>
                <a:cubicBezTo>
                  <a:pt x="102" y="253"/>
                  <a:pt x="103" y="256"/>
                  <a:pt x="104" y="257"/>
                </a:cubicBezTo>
                <a:cubicBezTo>
                  <a:pt x="113" y="252"/>
                  <a:pt x="123" y="238"/>
                  <a:pt x="127" y="232"/>
                </a:cubicBezTo>
                <a:close/>
                <a:moveTo>
                  <a:pt x="129" y="135"/>
                </a:moveTo>
                <a:cubicBezTo>
                  <a:pt x="119" y="130"/>
                  <a:pt x="110" y="124"/>
                  <a:pt x="99" y="123"/>
                </a:cubicBezTo>
                <a:cubicBezTo>
                  <a:pt x="82" y="120"/>
                  <a:pt x="63" y="122"/>
                  <a:pt x="53" y="130"/>
                </a:cubicBezTo>
                <a:cubicBezTo>
                  <a:pt x="76" y="128"/>
                  <a:pt x="99" y="124"/>
                  <a:pt x="127" y="144"/>
                </a:cubicBezTo>
                <a:cubicBezTo>
                  <a:pt x="128" y="141"/>
                  <a:pt x="131" y="141"/>
                  <a:pt x="131" y="137"/>
                </a:cubicBezTo>
                <a:cubicBezTo>
                  <a:pt x="130" y="135"/>
                  <a:pt x="127" y="137"/>
                  <a:pt x="129" y="135"/>
                </a:cubicBezTo>
                <a:close/>
                <a:moveTo>
                  <a:pt x="119" y="539"/>
                </a:moveTo>
                <a:cubicBezTo>
                  <a:pt x="120" y="551"/>
                  <a:pt x="106" y="556"/>
                  <a:pt x="97" y="548"/>
                </a:cubicBezTo>
                <a:cubicBezTo>
                  <a:pt x="95" y="549"/>
                  <a:pt x="93" y="550"/>
                  <a:pt x="92" y="552"/>
                </a:cubicBezTo>
                <a:cubicBezTo>
                  <a:pt x="106" y="567"/>
                  <a:pt x="128" y="561"/>
                  <a:pt x="125" y="538"/>
                </a:cubicBezTo>
                <a:cubicBezTo>
                  <a:pt x="123" y="539"/>
                  <a:pt x="121" y="537"/>
                  <a:pt x="119" y="539"/>
                </a:cubicBezTo>
                <a:close/>
                <a:moveTo>
                  <a:pt x="98" y="182"/>
                </a:moveTo>
                <a:cubicBezTo>
                  <a:pt x="97" y="182"/>
                  <a:pt x="97" y="182"/>
                  <a:pt x="97" y="181"/>
                </a:cubicBezTo>
                <a:cubicBezTo>
                  <a:pt x="111" y="190"/>
                  <a:pt x="127" y="173"/>
                  <a:pt x="123" y="155"/>
                </a:cubicBezTo>
                <a:cubicBezTo>
                  <a:pt x="120" y="140"/>
                  <a:pt x="94" y="135"/>
                  <a:pt x="83" y="135"/>
                </a:cubicBezTo>
                <a:cubicBezTo>
                  <a:pt x="87" y="140"/>
                  <a:pt x="90" y="149"/>
                  <a:pt x="95" y="154"/>
                </a:cubicBezTo>
                <a:cubicBezTo>
                  <a:pt x="103" y="154"/>
                  <a:pt x="106" y="154"/>
                  <a:pt x="109" y="159"/>
                </a:cubicBezTo>
                <a:cubicBezTo>
                  <a:pt x="89" y="154"/>
                  <a:pt x="85" y="178"/>
                  <a:pt x="98" y="182"/>
                </a:cubicBezTo>
                <a:close/>
                <a:moveTo>
                  <a:pt x="75" y="378"/>
                </a:moveTo>
                <a:cubicBezTo>
                  <a:pt x="78" y="376"/>
                  <a:pt x="83" y="367"/>
                  <a:pt x="87" y="363"/>
                </a:cubicBezTo>
                <a:cubicBezTo>
                  <a:pt x="95" y="355"/>
                  <a:pt x="106" y="355"/>
                  <a:pt x="113" y="347"/>
                </a:cubicBezTo>
                <a:cubicBezTo>
                  <a:pt x="118" y="342"/>
                  <a:pt x="123" y="332"/>
                  <a:pt x="123" y="324"/>
                </a:cubicBezTo>
                <a:cubicBezTo>
                  <a:pt x="124" y="306"/>
                  <a:pt x="109" y="300"/>
                  <a:pt x="102" y="284"/>
                </a:cubicBezTo>
                <a:cubicBezTo>
                  <a:pt x="95" y="268"/>
                  <a:pt x="94" y="252"/>
                  <a:pt x="83" y="242"/>
                </a:cubicBezTo>
                <a:cubicBezTo>
                  <a:pt x="81" y="251"/>
                  <a:pt x="72" y="254"/>
                  <a:pt x="73" y="261"/>
                </a:cubicBezTo>
                <a:cubicBezTo>
                  <a:pt x="73" y="264"/>
                  <a:pt x="79" y="268"/>
                  <a:pt x="82" y="272"/>
                </a:cubicBezTo>
                <a:cubicBezTo>
                  <a:pt x="88" y="279"/>
                  <a:pt x="96" y="292"/>
                  <a:pt x="103" y="299"/>
                </a:cubicBezTo>
                <a:cubicBezTo>
                  <a:pt x="102" y="299"/>
                  <a:pt x="102" y="297"/>
                  <a:pt x="101" y="299"/>
                </a:cubicBezTo>
                <a:cubicBezTo>
                  <a:pt x="108" y="305"/>
                  <a:pt x="111" y="315"/>
                  <a:pt x="109" y="325"/>
                </a:cubicBezTo>
                <a:cubicBezTo>
                  <a:pt x="107" y="335"/>
                  <a:pt x="97" y="342"/>
                  <a:pt x="88" y="350"/>
                </a:cubicBezTo>
                <a:cubicBezTo>
                  <a:pt x="77" y="362"/>
                  <a:pt x="69" y="371"/>
                  <a:pt x="61" y="382"/>
                </a:cubicBezTo>
                <a:cubicBezTo>
                  <a:pt x="64" y="384"/>
                  <a:pt x="63" y="390"/>
                  <a:pt x="67" y="390"/>
                </a:cubicBezTo>
                <a:cubicBezTo>
                  <a:pt x="69" y="386"/>
                  <a:pt x="74" y="381"/>
                  <a:pt x="75" y="378"/>
                </a:cubicBezTo>
                <a:close/>
                <a:moveTo>
                  <a:pt x="114" y="471"/>
                </a:moveTo>
                <a:cubicBezTo>
                  <a:pt x="114" y="476"/>
                  <a:pt x="114" y="476"/>
                  <a:pt x="112" y="481"/>
                </a:cubicBezTo>
                <a:cubicBezTo>
                  <a:pt x="114" y="483"/>
                  <a:pt x="114" y="485"/>
                  <a:pt x="117" y="485"/>
                </a:cubicBezTo>
                <a:cubicBezTo>
                  <a:pt x="119" y="481"/>
                  <a:pt x="123" y="471"/>
                  <a:pt x="114" y="471"/>
                </a:cubicBezTo>
                <a:close/>
                <a:moveTo>
                  <a:pt x="112" y="413"/>
                </a:moveTo>
                <a:cubicBezTo>
                  <a:pt x="110" y="409"/>
                  <a:pt x="113" y="406"/>
                  <a:pt x="114" y="403"/>
                </a:cubicBezTo>
                <a:cubicBezTo>
                  <a:pt x="106" y="405"/>
                  <a:pt x="103" y="413"/>
                  <a:pt x="96" y="417"/>
                </a:cubicBezTo>
                <a:cubicBezTo>
                  <a:pt x="94" y="419"/>
                  <a:pt x="86" y="427"/>
                  <a:pt x="86" y="432"/>
                </a:cubicBezTo>
                <a:cubicBezTo>
                  <a:pt x="89" y="430"/>
                  <a:pt x="95" y="430"/>
                  <a:pt x="99" y="426"/>
                </a:cubicBezTo>
                <a:cubicBezTo>
                  <a:pt x="99" y="427"/>
                  <a:pt x="98" y="428"/>
                  <a:pt x="99" y="428"/>
                </a:cubicBezTo>
                <a:cubicBezTo>
                  <a:pt x="105" y="426"/>
                  <a:pt x="115" y="417"/>
                  <a:pt x="116" y="410"/>
                </a:cubicBezTo>
                <a:cubicBezTo>
                  <a:pt x="115" y="412"/>
                  <a:pt x="113" y="412"/>
                  <a:pt x="112" y="413"/>
                </a:cubicBezTo>
                <a:close/>
                <a:moveTo>
                  <a:pt x="86" y="232"/>
                </a:moveTo>
                <a:cubicBezTo>
                  <a:pt x="86" y="235"/>
                  <a:pt x="92" y="245"/>
                  <a:pt x="96" y="245"/>
                </a:cubicBezTo>
                <a:cubicBezTo>
                  <a:pt x="100" y="246"/>
                  <a:pt x="113" y="231"/>
                  <a:pt x="115" y="226"/>
                </a:cubicBezTo>
                <a:cubicBezTo>
                  <a:pt x="120" y="214"/>
                  <a:pt x="109" y="199"/>
                  <a:pt x="100" y="193"/>
                </a:cubicBezTo>
                <a:cubicBezTo>
                  <a:pt x="96" y="194"/>
                  <a:pt x="95" y="195"/>
                  <a:pt x="91" y="197"/>
                </a:cubicBezTo>
                <a:cubicBezTo>
                  <a:pt x="102" y="209"/>
                  <a:pt x="84" y="219"/>
                  <a:pt x="86" y="232"/>
                </a:cubicBezTo>
                <a:close/>
                <a:moveTo>
                  <a:pt x="96" y="712"/>
                </a:moveTo>
                <a:cubicBezTo>
                  <a:pt x="97" y="712"/>
                  <a:pt x="98" y="714"/>
                  <a:pt x="98" y="712"/>
                </a:cubicBezTo>
                <a:cubicBezTo>
                  <a:pt x="93" y="708"/>
                  <a:pt x="92" y="703"/>
                  <a:pt x="88" y="696"/>
                </a:cubicBezTo>
                <a:cubicBezTo>
                  <a:pt x="83" y="702"/>
                  <a:pt x="79" y="712"/>
                  <a:pt x="77" y="718"/>
                </a:cubicBezTo>
                <a:cubicBezTo>
                  <a:pt x="88" y="724"/>
                  <a:pt x="94" y="733"/>
                  <a:pt x="104" y="743"/>
                </a:cubicBezTo>
                <a:cubicBezTo>
                  <a:pt x="109" y="740"/>
                  <a:pt x="114" y="739"/>
                  <a:pt x="116" y="733"/>
                </a:cubicBezTo>
                <a:cubicBezTo>
                  <a:pt x="107" y="728"/>
                  <a:pt x="102" y="717"/>
                  <a:pt x="96" y="712"/>
                </a:cubicBezTo>
                <a:close/>
                <a:moveTo>
                  <a:pt x="113" y="452"/>
                </a:moveTo>
                <a:cubicBezTo>
                  <a:pt x="105" y="450"/>
                  <a:pt x="101" y="447"/>
                  <a:pt x="95" y="442"/>
                </a:cubicBezTo>
                <a:cubicBezTo>
                  <a:pt x="97" y="452"/>
                  <a:pt x="104" y="458"/>
                  <a:pt x="112" y="460"/>
                </a:cubicBezTo>
                <a:cubicBezTo>
                  <a:pt x="113" y="458"/>
                  <a:pt x="114" y="456"/>
                  <a:pt x="113" y="452"/>
                </a:cubicBezTo>
                <a:close/>
                <a:moveTo>
                  <a:pt x="111" y="567"/>
                </a:moveTo>
                <a:cubicBezTo>
                  <a:pt x="110" y="567"/>
                  <a:pt x="105" y="565"/>
                  <a:pt x="102" y="567"/>
                </a:cubicBezTo>
                <a:cubicBezTo>
                  <a:pt x="106" y="577"/>
                  <a:pt x="95" y="587"/>
                  <a:pt x="85" y="579"/>
                </a:cubicBezTo>
                <a:cubicBezTo>
                  <a:pt x="84" y="582"/>
                  <a:pt x="82" y="584"/>
                  <a:pt x="83" y="588"/>
                </a:cubicBezTo>
                <a:cubicBezTo>
                  <a:pt x="96" y="595"/>
                  <a:pt x="118" y="588"/>
                  <a:pt x="111" y="567"/>
                </a:cubicBezTo>
                <a:close/>
                <a:moveTo>
                  <a:pt x="80" y="419"/>
                </a:moveTo>
                <a:cubicBezTo>
                  <a:pt x="92" y="413"/>
                  <a:pt x="100" y="403"/>
                  <a:pt x="108" y="393"/>
                </a:cubicBezTo>
                <a:cubicBezTo>
                  <a:pt x="108" y="393"/>
                  <a:pt x="106" y="393"/>
                  <a:pt x="106" y="392"/>
                </a:cubicBezTo>
                <a:cubicBezTo>
                  <a:pt x="105" y="391"/>
                  <a:pt x="109" y="388"/>
                  <a:pt x="108" y="387"/>
                </a:cubicBezTo>
                <a:cubicBezTo>
                  <a:pt x="97" y="395"/>
                  <a:pt x="85" y="407"/>
                  <a:pt x="80" y="419"/>
                </a:cubicBezTo>
                <a:close/>
                <a:moveTo>
                  <a:pt x="106" y="530"/>
                </a:moveTo>
                <a:cubicBezTo>
                  <a:pt x="96" y="519"/>
                  <a:pt x="92" y="536"/>
                  <a:pt x="87" y="544"/>
                </a:cubicBezTo>
                <a:cubicBezTo>
                  <a:pt x="96" y="545"/>
                  <a:pt x="101" y="539"/>
                  <a:pt x="106" y="530"/>
                </a:cubicBezTo>
                <a:close/>
                <a:moveTo>
                  <a:pt x="100" y="376"/>
                </a:moveTo>
                <a:cubicBezTo>
                  <a:pt x="102" y="375"/>
                  <a:pt x="103" y="372"/>
                  <a:pt x="104" y="371"/>
                </a:cubicBezTo>
                <a:cubicBezTo>
                  <a:pt x="90" y="375"/>
                  <a:pt x="81" y="390"/>
                  <a:pt x="73" y="403"/>
                </a:cubicBezTo>
                <a:cubicBezTo>
                  <a:pt x="83" y="399"/>
                  <a:pt x="96" y="387"/>
                  <a:pt x="102" y="379"/>
                </a:cubicBezTo>
                <a:cubicBezTo>
                  <a:pt x="101" y="381"/>
                  <a:pt x="100" y="377"/>
                  <a:pt x="100" y="376"/>
                </a:cubicBezTo>
                <a:close/>
                <a:moveTo>
                  <a:pt x="80" y="464"/>
                </a:moveTo>
                <a:cubicBezTo>
                  <a:pt x="94" y="479"/>
                  <a:pt x="87" y="507"/>
                  <a:pt x="73" y="524"/>
                </a:cubicBezTo>
                <a:cubicBezTo>
                  <a:pt x="65" y="534"/>
                  <a:pt x="56" y="542"/>
                  <a:pt x="54" y="552"/>
                </a:cubicBezTo>
                <a:cubicBezTo>
                  <a:pt x="56" y="555"/>
                  <a:pt x="61" y="557"/>
                  <a:pt x="62" y="559"/>
                </a:cubicBezTo>
                <a:cubicBezTo>
                  <a:pt x="71" y="548"/>
                  <a:pt x="73" y="534"/>
                  <a:pt x="80" y="523"/>
                </a:cubicBezTo>
                <a:cubicBezTo>
                  <a:pt x="87" y="511"/>
                  <a:pt x="101" y="503"/>
                  <a:pt x="104" y="487"/>
                </a:cubicBezTo>
                <a:cubicBezTo>
                  <a:pt x="103" y="477"/>
                  <a:pt x="97" y="455"/>
                  <a:pt x="87" y="446"/>
                </a:cubicBezTo>
                <a:cubicBezTo>
                  <a:pt x="83" y="450"/>
                  <a:pt x="80" y="451"/>
                  <a:pt x="75" y="453"/>
                </a:cubicBezTo>
                <a:cubicBezTo>
                  <a:pt x="78" y="461"/>
                  <a:pt x="82" y="461"/>
                  <a:pt x="80" y="464"/>
                </a:cubicBezTo>
                <a:close/>
                <a:moveTo>
                  <a:pt x="63" y="283"/>
                </a:moveTo>
                <a:cubicBezTo>
                  <a:pt x="71" y="291"/>
                  <a:pt x="81" y="297"/>
                  <a:pt x="77" y="307"/>
                </a:cubicBezTo>
                <a:cubicBezTo>
                  <a:pt x="63" y="315"/>
                  <a:pt x="76" y="331"/>
                  <a:pt x="73" y="344"/>
                </a:cubicBezTo>
                <a:cubicBezTo>
                  <a:pt x="66" y="347"/>
                  <a:pt x="57" y="355"/>
                  <a:pt x="51" y="365"/>
                </a:cubicBezTo>
                <a:cubicBezTo>
                  <a:pt x="54" y="368"/>
                  <a:pt x="56" y="371"/>
                  <a:pt x="59" y="374"/>
                </a:cubicBezTo>
                <a:cubicBezTo>
                  <a:pt x="72" y="357"/>
                  <a:pt x="88" y="338"/>
                  <a:pt x="100" y="325"/>
                </a:cubicBezTo>
                <a:cubicBezTo>
                  <a:pt x="107" y="299"/>
                  <a:pt x="81" y="287"/>
                  <a:pt x="70" y="272"/>
                </a:cubicBezTo>
                <a:cubicBezTo>
                  <a:pt x="70" y="272"/>
                  <a:pt x="71" y="271"/>
                  <a:pt x="70" y="271"/>
                </a:cubicBezTo>
                <a:cubicBezTo>
                  <a:pt x="67" y="272"/>
                  <a:pt x="65" y="279"/>
                  <a:pt x="63" y="283"/>
                </a:cubicBezTo>
                <a:close/>
                <a:moveTo>
                  <a:pt x="81" y="795"/>
                </a:moveTo>
                <a:cubicBezTo>
                  <a:pt x="88" y="787"/>
                  <a:pt x="97" y="780"/>
                  <a:pt x="100" y="772"/>
                </a:cubicBezTo>
                <a:cubicBezTo>
                  <a:pt x="104" y="761"/>
                  <a:pt x="100" y="753"/>
                  <a:pt x="90" y="740"/>
                </a:cubicBezTo>
                <a:cubicBezTo>
                  <a:pt x="89" y="739"/>
                  <a:pt x="87" y="738"/>
                  <a:pt x="85" y="737"/>
                </a:cubicBezTo>
                <a:cubicBezTo>
                  <a:pt x="77" y="731"/>
                  <a:pt x="61" y="722"/>
                  <a:pt x="49" y="712"/>
                </a:cubicBezTo>
                <a:cubicBezTo>
                  <a:pt x="53" y="725"/>
                  <a:pt x="61" y="734"/>
                  <a:pt x="70" y="740"/>
                </a:cubicBezTo>
                <a:cubicBezTo>
                  <a:pt x="81" y="746"/>
                  <a:pt x="85" y="762"/>
                  <a:pt x="73" y="780"/>
                </a:cubicBezTo>
                <a:cubicBezTo>
                  <a:pt x="71" y="781"/>
                  <a:pt x="70" y="780"/>
                  <a:pt x="70" y="781"/>
                </a:cubicBezTo>
                <a:cubicBezTo>
                  <a:pt x="66" y="792"/>
                  <a:pt x="61" y="803"/>
                  <a:pt x="66" y="813"/>
                </a:cubicBezTo>
                <a:cubicBezTo>
                  <a:pt x="72" y="808"/>
                  <a:pt x="77" y="800"/>
                  <a:pt x="81" y="795"/>
                </a:cubicBezTo>
                <a:close/>
                <a:moveTo>
                  <a:pt x="58" y="71"/>
                </a:moveTo>
                <a:cubicBezTo>
                  <a:pt x="55" y="78"/>
                  <a:pt x="60" y="89"/>
                  <a:pt x="66" y="93"/>
                </a:cubicBezTo>
                <a:cubicBezTo>
                  <a:pt x="84" y="104"/>
                  <a:pt x="98" y="71"/>
                  <a:pt x="77" y="65"/>
                </a:cubicBezTo>
                <a:cubicBezTo>
                  <a:pt x="77" y="65"/>
                  <a:pt x="78" y="65"/>
                  <a:pt x="78" y="64"/>
                </a:cubicBezTo>
                <a:cubicBezTo>
                  <a:pt x="69" y="62"/>
                  <a:pt x="61" y="60"/>
                  <a:pt x="58" y="71"/>
                </a:cubicBezTo>
                <a:close/>
                <a:moveTo>
                  <a:pt x="75" y="178"/>
                </a:moveTo>
                <a:cubicBezTo>
                  <a:pt x="75" y="179"/>
                  <a:pt x="74" y="180"/>
                  <a:pt x="73" y="180"/>
                </a:cubicBezTo>
                <a:cubicBezTo>
                  <a:pt x="75" y="188"/>
                  <a:pt x="81" y="192"/>
                  <a:pt x="87" y="186"/>
                </a:cubicBezTo>
                <a:cubicBezTo>
                  <a:pt x="86" y="172"/>
                  <a:pt x="78" y="180"/>
                  <a:pt x="75" y="178"/>
                </a:cubicBezTo>
                <a:close/>
                <a:moveTo>
                  <a:pt x="57" y="144"/>
                </a:moveTo>
                <a:cubicBezTo>
                  <a:pt x="51" y="148"/>
                  <a:pt x="51" y="153"/>
                  <a:pt x="51" y="161"/>
                </a:cubicBezTo>
                <a:cubicBezTo>
                  <a:pt x="55" y="170"/>
                  <a:pt x="61" y="171"/>
                  <a:pt x="69" y="173"/>
                </a:cubicBezTo>
                <a:cubicBezTo>
                  <a:pt x="90" y="170"/>
                  <a:pt x="89" y="136"/>
                  <a:pt x="63" y="139"/>
                </a:cubicBezTo>
                <a:cubicBezTo>
                  <a:pt x="61" y="142"/>
                  <a:pt x="55" y="142"/>
                  <a:pt x="57" y="144"/>
                </a:cubicBezTo>
                <a:close/>
                <a:moveTo>
                  <a:pt x="71" y="238"/>
                </a:moveTo>
                <a:cubicBezTo>
                  <a:pt x="76" y="227"/>
                  <a:pt x="84" y="215"/>
                  <a:pt x="83" y="207"/>
                </a:cubicBezTo>
                <a:cubicBezTo>
                  <a:pt x="75" y="189"/>
                  <a:pt x="57" y="181"/>
                  <a:pt x="48" y="172"/>
                </a:cubicBezTo>
                <a:cubicBezTo>
                  <a:pt x="41" y="164"/>
                  <a:pt x="35" y="154"/>
                  <a:pt x="28" y="144"/>
                </a:cubicBezTo>
                <a:cubicBezTo>
                  <a:pt x="24" y="162"/>
                  <a:pt x="29" y="184"/>
                  <a:pt x="52" y="190"/>
                </a:cubicBezTo>
                <a:cubicBezTo>
                  <a:pt x="61" y="201"/>
                  <a:pt x="61" y="219"/>
                  <a:pt x="58" y="230"/>
                </a:cubicBezTo>
                <a:cubicBezTo>
                  <a:pt x="53" y="244"/>
                  <a:pt x="43" y="252"/>
                  <a:pt x="40" y="266"/>
                </a:cubicBezTo>
                <a:cubicBezTo>
                  <a:pt x="38" y="275"/>
                  <a:pt x="40" y="285"/>
                  <a:pt x="48" y="292"/>
                </a:cubicBezTo>
                <a:cubicBezTo>
                  <a:pt x="58" y="273"/>
                  <a:pt x="64" y="255"/>
                  <a:pt x="71" y="238"/>
                </a:cubicBezTo>
                <a:close/>
                <a:moveTo>
                  <a:pt x="78" y="352"/>
                </a:moveTo>
                <a:cubicBezTo>
                  <a:pt x="75" y="356"/>
                  <a:pt x="77" y="357"/>
                  <a:pt x="80" y="357"/>
                </a:cubicBezTo>
                <a:cubicBezTo>
                  <a:pt x="80" y="356"/>
                  <a:pt x="81" y="355"/>
                  <a:pt x="81" y="354"/>
                </a:cubicBezTo>
                <a:cubicBezTo>
                  <a:pt x="80" y="354"/>
                  <a:pt x="79" y="352"/>
                  <a:pt x="78" y="352"/>
                </a:cubicBezTo>
                <a:close/>
                <a:moveTo>
                  <a:pt x="64" y="518"/>
                </a:moveTo>
                <a:cubicBezTo>
                  <a:pt x="68" y="512"/>
                  <a:pt x="76" y="507"/>
                  <a:pt x="79" y="502"/>
                </a:cubicBezTo>
                <a:cubicBezTo>
                  <a:pt x="85" y="489"/>
                  <a:pt x="77" y="476"/>
                  <a:pt x="73" y="468"/>
                </a:cubicBezTo>
                <a:cubicBezTo>
                  <a:pt x="74" y="467"/>
                  <a:pt x="66" y="457"/>
                  <a:pt x="65" y="455"/>
                </a:cubicBezTo>
                <a:cubicBezTo>
                  <a:pt x="63" y="456"/>
                  <a:pt x="57" y="458"/>
                  <a:pt x="57" y="462"/>
                </a:cubicBezTo>
                <a:cubicBezTo>
                  <a:pt x="80" y="483"/>
                  <a:pt x="63" y="511"/>
                  <a:pt x="46" y="530"/>
                </a:cubicBezTo>
                <a:cubicBezTo>
                  <a:pt x="48" y="532"/>
                  <a:pt x="49" y="534"/>
                  <a:pt x="51" y="536"/>
                </a:cubicBezTo>
                <a:cubicBezTo>
                  <a:pt x="56" y="533"/>
                  <a:pt x="59" y="525"/>
                  <a:pt x="64" y="518"/>
                </a:cubicBezTo>
                <a:close/>
                <a:moveTo>
                  <a:pt x="75" y="647"/>
                </a:moveTo>
                <a:cubicBezTo>
                  <a:pt x="76" y="644"/>
                  <a:pt x="76" y="649"/>
                  <a:pt x="79" y="649"/>
                </a:cubicBezTo>
                <a:cubicBezTo>
                  <a:pt x="81" y="643"/>
                  <a:pt x="80" y="643"/>
                  <a:pt x="80" y="634"/>
                </a:cubicBezTo>
                <a:cubicBezTo>
                  <a:pt x="72" y="636"/>
                  <a:pt x="70" y="642"/>
                  <a:pt x="75" y="647"/>
                </a:cubicBezTo>
                <a:close/>
                <a:moveTo>
                  <a:pt x="70" y="714"/>
                </a:moveTo>
                <a:cubicBezTo>
                  <a:pt x="71" y="713"/>
                  <a:pt x="71" y="714"/>
                  <a:pt x="72" y="714"/>
                </a:cubicBezTo>
                <a:cubicBezTo>
                  <a:pt x="80" y="692"/>
                  <a:pt x="87" y="667"/>
                  <a:pt x="66" y="650"/>
                </a:cubicBezTo>
                <a:cubicBezTo>
                  <a:pt x="60" y="658"/>
                  <a:pt x="63" y="660"/>
                  <a:pt x="67" y="667"/>
                </a:cubicBezTo>
                <a:cubicBezTo>
                  <a:pt x="75" y="681"/>
                  <a:pt x="73" y="695"/>
                  <a:pt x="66" y="710"/>
                </a:cubicBezTo>
                <a:cubicBezTo>
                  <a:pt x="68" y="712"/>
                  <a:pt x="71" y="713"/>
                  <a:pt x="70" y="714"/>
                </a:cubicBezTo>
                <a:close/>
                <a:moveTo>
                  <a:pt x="58" y="609"/>
                </a:moveTo>
                <a:cubicBezTo>
                  <a:pt x="53" y="630"/>
                  <a:pt x="40" y="646"/>
                  <a:pt x="46" y="664"/>
                </a:cubicBezTo>
                <a:cubicBezTo>
                  <a:pt x="59" y="644"/>
                  <a:pt x="91" y="605"/>
                  <a:pt x="69" y="585"/>
                </a:cubicBezTo>
                <a:cubicBezTo>
                  <a:pt x="65" y="581"/>
                  <a:pt x="66" y="581"/>
                  <a:pt x="63" y="578"/>
                </a:cubicBezTo>
                <a:cubicBezTo>
                  <a:pt x="53" y="567"/>
                  <a:pt x="40" y="556"/>
                  <a:pt x="38" y="540"/>
                </a:cubicBezTo>
                <a:cubicBezTo>
                  <a:pt x="13" y="565"/>
                  <a:pt x="58" y="584"/>
                  <a:pt x="58" y="609"/>
                </a:cubicBezTo>
                <a:close/>
                <a:moveTo>
                  <a:pt x="72" y="754"/>
                </a:moveTo>
                <a:cubicBezTo>
                  <a:pt x="65" y="745"/>
                  <a:pt x="55" y="735"/>
                  <a:pt x="48" y="729"/>
                </a:cubicBezTo>
                <a:cubicBezTo>
                  <a:pt x="52" y="743"/>
                  <a:pt x="65" y="754"/>
                  <a:pt x="62" y="769"/>
                </a:cubicBezTo>
                <a:cubicBezTo>
                  <a:pt x="60" y="776"/>
                  <a:pt x="54" y="784"/>
                  <a:pt x="58" y="791"/>
                </a:cubicBezTo>
                <a:cubicBezTo>
                  <a:pt x="64" y="778"/>
                  <a:pt x="74" y="764"/>
                  <a:pt x="72" y="754"/>
                </a:cubicBezTo>
                <a:close/>
                <a:moveTo>
                  <a:pt x="70" y="301"/>
                </a:moveTo>
                <a:cubicBezTo>
                  <a:pt x="68" y="297"/>
                  <a:pt x="65" y="293"/>
                  <a:pt x="60" y="292"/>
                </a:cubicBezTo>
                <a:cubicBezTo>
                  <a:pt x="57" y="297"/>
                  <a:pt x="55" y="303"/>
                  <a:pt x="58" y="306"/>
                </a:cubicBezTo>
                <a:cubicBezTo>
                  <a:pt x="59" y="305"/>
                  <a:pt x="64" y="315"/>
                  <a:pt x="64" y="310"/>
                </a:cubicBezTo>
                <a:cubicBezTo>
                  <a:pt x="63" y="310"/>
                  <a:pt x="69" y="304"/>
                  <a:pt x="70" y="301"/>
                </a:cubicBezTo>
                <a:close/>
                <a:moveTo>
                  <a:pt x="52" y="351"/>
                </a:moveTo>
                <a:cubicBezTo>
                  <a:pt x="56" y="347"/>
                  <a:pt x="68" y="341"/>
                  <a:pt x="68" y="337"/>
                </a:cubicBezTo>
                <a:cubicBezTo>
                  <a:pt x="66" y="334"/>
                  <a:pt x="64" y="330"/>
                  <a:pt x="62" y="328"/>
                </a:cubicBezTo>
                <a:cubicBezTo>
                  <a:pt x="58" y="339"/>
                  <a:pt x="49" y="345"/>
                  <a:pt x="42" y="354"/>
                </a:cubicBezTo>
                <a:cubicBezTo>
                  <a:pt x="47" y="359"/>
                  <a:pt x="48" y="355"/>
                  <a:pt x="52" y="351"/>
                </a:cubicBezTo>
                <a:close/>
                <a:moveTo>
                  <a:pt x="57" y="666"/>
                </a:moveTo>
                <a:cubicBezTo>
                  <a:pt x="47" y="680"/>
                  <a:pt x="44" y="694"/>
                  <a:pt x="57" y="707"/>
                </a:cubicBezTo>
                <a:cubicBezTo>
                  <a:pt x="68" y="694"/>
                  <a:pt x="68" y="679"/>
                  <a:pt x="57" y="666"/>
                </a:cubicBezTo>
                <a:close/>
                <a:moveTo>
                  <a:pt x="46" y="466"/>
                </a:moveTo>
                <a:cubicBezTo>
                  <a:pt x="41" y="471"/>
                  <a:pt x="36" y="475"/>
                  <a:pt x="32" y="480"/>
                </a:cubicBezTo>
                <a:cubicBezTo>
                  <a:pt x="38" y="490"/>
                  <a:pt x="41" y="503"/>
                  <a:pt x="46" y="514"/>
                </a:cubicBezTo>
                <a:cubicBezTo>
                  <a:pt x="63" y="501"/>
                  <a:pt x="66" y="475"/>
                  <a:pt x="46" y="466"/>
                </a:cubicBezTo>
                <a:close/>
                <a:moveTo>
                  <a:pt x="49" y="307"/>
                </a:moveTo>
                <a:cubicBezTo>
                  <a:pt x="39" y="318"/>
                  <a:pt x="34" y="332"/>
                  <a:pt x="38" y="345"/>
                </a:cubicBezTo>
                <a:cubicBezTo>
                  <a:pt x="49" y="337"/>
                  <a:pt x="61" y="317"/>
                  <a:pt x="49" y="307"/>
                </a:cubicBezTo>
                <a:close/>
                <a:moveTo>
                  <a:pt x="49" y="779"/>
                </a:moveTo>
                <a:cubicBezTo>
                  <a:pt x="54" y="770"/>
                  <a:pt x="58" y="754"/>
                  <a:pt x="46" y="744"/>
                </a:cubicBezTo>
                <a:cubicBezTo>
                  <a:pt x="37" y="754"/>
                  <a:pt x="42" y="774"/>
                  <a:pt x="49" y="779"/>
                </a:cubicBezTo>
                <a:close/>
                <a:moveTo>
                  <a:pt x="42" y="194"/>
                </a:moveTo>
                <a:cubicBezTo>
                  <a:pt x="54" y="212"/>
                  <a:pt x="28" y="229"/>
                  <a:pt x="39" y="250"/>
                </a:cubicBezTo>
                <a:cubicBezTo>
                  <a:pt x="49" y="231"/>
                  <a:pt x="59" y="205"/>
                  <a:pt x="42" y="194"/>
                </a:cubicBezTo>
                <a:close/>
                <a:moveTo>
                  <a:pt x="24" y="343"/>
                </a:moveTo>
                <a:cubicBezTo>
                  <a:pt x="16" y="369"/>
                  <a:pt x="29" y="392"/>
                  <a:pt x="49" y="405"/>
                </a:cubicBezTo>
                <a:cubicBezTo>
                  <a:pt x="53" y="391"/>
                  <a:pt x="47" y="370"/>
                  <a:pt x="36" y="361"/>
                </a:cubicBezTo>
                <a:cubicBezTo>
                  <a:pt x="36" y="361"/>
                  <a:pt x="36" y="362"/>
                  <a:pt x="37" y="361"/>
                </a:cubicBezTo>
                <a:cubicBezTo>
                  <a:pt x="31" y="357"/>
                  <a:pt x="30" y="349"/>
                  <a:pt x="24" y="343"/>
                </a:cubicBezTo>
                <a:close/>
                <a:moveTo>
                  <a:pt x="49" y="608"/>
                </a:moveTo>
                <a:cubicBezTo>
                  <a:pt x="50" y="596"/>
                  <a:pt x="38" y="586"/>
                  <a:pt x="29" y="577"/>
                </a:cubicBezTo>
                <a:cubicBezTo>
                  <a:pt x="33" y="590"/>
                  <a:pt x="41" y="601"/>
                  <a:pt x="41" y="614"/>
                </a:cubicBezTo>
                <a:cubicBezTo>
                  <a:pt x="42" y="623"/>
                  <a:pt x="35" y="632"/>
                  <a:pt x="40" y="640"/>
                </a:cubicBezTo>
                <a:cubicBezTo>
                  <a:pt x="46" y="630"/>
                  <a:pt x="49" y="621"/>
                  <a:pt x="49" y="608"/>
                </a:cubicBezTo>
                <a:close/>
                <a:moveTo>
                  <a:pt x="23" y="389"/>
                </a:moveTo>
                <a:cubicBezTo>
                  <a:pt x="25" y="405"/>
                  <a:pt x="39" y="416"/>
                  <a:pt x="39" y="430"/>
                </a:cubicBezTo>
                <a:cubicBezTo>
                  <a:pt x="34" y="443"/>
                  <a:pt x="23" y="460"/>
                  <a:pt x="26" y="472"/>
                </a:cubicBezTo>
                <a:cubicBezTo>
                  <a:pt x="45" y="460"/>
                  <a:pt x="50" y="427"/>
                  <a:pt x="49" y="414"/>
                </a:cubicBezTo>
                <a:cubicBezTo>
                  <a:pt x="37" y="406"/>
                  <a:pt x="30" y="399"/>
                  <a:pt x="23" y="389"/>
                </a:cubicBezTo>
                <a:close/>
                <a:moveTo>
                  <a:pt x="32" y="96"/>
                </a:moveTo>
                <a:cubicBezTo>
                  <a:pt x="14" y="98"/>
                  <a:pt x="15" y="114"/>
                  <a:pt x="25" y="124"/>
                </a:cubicBezTo>
                <a:cubicBezTo>
                  <a:pt x="39" y="139"/>
                  <a:pt x="57" y="107"/>
                  <a:pt x="41" y="99"/>
                </a:cubicBezTo>
                <a:cubicBezTo>
                  <a:pt x="41" y="99"/>
                  <a:pt x="41" y="100"/>
                  <a:pt x="41" y="100"/>
                </a:cubicBezTo>
                <a:cubicBezTo>
                  <a:pt x="38" y="95"/>
                  <a:pt x="34" y="99"/>
                  <a:pt x="32" y="96"/>
                </a:cubicBezTo>
                <a:close/>
                <a:moveTo>
                  <a:pt x="25" y="185"/>
                </a:moveTo>
                <a:cubicBezTo>
                  <a:pt x="21" y="196"/>
                  <a:pt x="16" y="217"/>
                  <a:pt x="31" y="226"/>
                </a:cubicBezTo>
                <a:cubicBezTo>
                  <a:pt x="40" y="216"/>
                  <a:pt x="38" y="187"/>
                  <a:pt x="25" y="185"/>
                </a:cubicBezTo>
                <a:close/>
                <a:moveTo>
                  <a:pt x="22" y="547"/>
                </a:moveTo>
                <a:cubicBezTo>
                  <a:pt x="25" y="548"/>
                  <a:pt x="24" y="545"/>
                  <a:pt x="25" y="545"/>
                </a:cubicBezTo>
                <a:cubicBezTo>
                  <a:pt x="29" y="533"/>
                  <a:pt x="35" y="526"/>
                  <a:pt x="37" y="515"/>
                </a:cubicBezTo>
                <a:cubicBezTo>
                  <a:pt x="38" y="499"/>
                  <a:pt x="21" y="487"/>
                  <a:pt x="14" y="472"/>
                </a:cubicBezTo>
                <a:cubicBezTo>
                  <a:pt x="8" y="489"/>
                  <a:pt x="22" y="505"/>
                  <a:pt x="20" y="519"/>
                </a:cubicBezTo>
                <a:cubicBezTo>
                  <a:pt x="19" y="531"/>
                  <a:pt x="9" y="544"/>
                  <a:pt x="19" y="557"/>
                </a:cubicBezTo>
                <a:cubicBezTo>
                  <a:pt x="21" y="554"/>
                  <a:pt x="24" y="550"/>
                  <a:pt x="22" y="547"/>
                </a:cubicBezTo>
                <a:close/>
                <a:moveTo>
                  <a:pt x="27" y="597"/>
                </a:moveTo>
                <a:cubicBezTo>
                  <a:pt x="26" y="606"/>
                  <a:pt x="23" y="615"/>
                  <a:pt x="29" y="624"/>
                </a:cubicBezTo>
                <a:cubicBezTo>
                  <a:pt x="37" y="619"/>
                  <a:pt x="36" y="601"/>
                  <a:pt x="27" y="597"/>
                </a:cubicBezTo>
                <a:close/>
                <a:moveTo>
                  <a:pt x="16" y="405"/>
                </a:moveTo>
                <a:cubicBezTo>
                  <a:pt x="16" y="425"/>
                  <a:pt x="15" y="433"/>
                  <a:pt x="23" y="446"/>
                </a:cubicBezTo>
                <a:cubicBezTo>
                  <a:pt x="33" y="430"/>
                  <a:pt x="34" y="409"/>
                  <a:pt x="16" y="40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4" name="矩形 19"/>
          <p:cNvSpPr>
            <a:spLocks noChangeArrowheads="1"/>
          </p:cNvSpPr>
          <p:nvPr/>
        </p:nvSpPr>
        <p:spPr bwMode="auto">
          <a:xfrm>
            <a:off x="5039269" y="2011273"/>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78" name="组合 77"/>
          <p:cNvGrpSpPr/>
          <p:nvPr/>
        </p:nvGrpSpPr>
        <p:grpSpPr>
          <a:xfrm>
            <a:off x="5894024" y="2011273"/>
            <a:ext cx="99152" cy="2746956"/>
            <a:chOff x="6312665" y="1927952"/>
            <a:chExt cx="99152" cy="2746956"/>
          </a:xfrm>
        </p:grpSpPr>
        <p:sp>
          <p:nvSpPr>
            <p:cNvPr id="75" name="椭圆 74"/>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7" name="直接连接符 76"/>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9" name="矩形 19"/>
          <p:cNvSpPr>
            <a:spLocks noChangeArrowheads="1"/>
          </p:cNvSpPr>
          <p:nvPr/>
        </p:nvSpPr>
        <p:spPr bwMode="auto">
          <a:xfrm>
            <a:off x="6176791" y="2011273"/>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0" name="组合 79"/>
          <p:cNvGrpSpPr/>
          <p:nvPr/>
        </p:nvGrpSpPr>
        <p:grpSpPr>
          <a:xfrm>
            <a:off x="7031546" y="2011273"/>
            <a:ext cx="99152" cy="2746956"/>
            <a:chOff x="6312665" y="1927952"/>
            <a:chExt cx="99152" cy="2746956"/>
          </a:xfrm>
        </p:grpSpPr>
        <p:sp>
          <p:nvSpPr>
            <p:cNvPr id="81" name="椭圆 80"/>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2" name="直接连接符 81"/>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3" name="矩形 19"/>
          <p:cNvSpPr>
            <a:spLocks noChangeArrowheads="1"/>
          </p:cNvSpPr>
          <p:nvPr/>
        </p:nvSpPr>
        <p:spPr bwMode="auto">
          <a:xfrm>
            <a:off x="7375793" y="2011273"/>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4" name="组合 83"/>
          <p:cNvGrpSpPr/>
          <p:nvPr/>
        </p:nvGrpSpPr>
        <p:grpSpPr>
          <a:xfrm>
            <a:off x="8230548" y="2011273"/>
            <a:ext cx="99152" cy="2746956"/>
            <a:chOff x="6312665" y="1927952"/>
            <a:chExt cx="99152" cy="2746956"/>
          </a:xfrm>
        </p:grpSpPr>
        <p:sp>
          <p:nvSpPr>
            <p:cNvPr id="85" name="椭圆 84"/>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6" name="直接连接符 85"/>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7" name="矩形 19"/>
          <p:cNvSpPr>
            <a:spLocks noChangeArrowheads="1"/>
          </p:cNvSpPr>
          <p:nvPr/>
        </p:nvSpPr>
        <p:spPr bwMode="auto">
          <a:xfrm>
            <a:off x="8589484" y="2011273"/>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8" name="组合 87"/>
          <p:cNvGrpSpPr/>
          <p:nvPr/>
        </p:nvGrpSpPr>
        <p:grpSpPr>
          <a:xfrm>
            <a:off x="9444239" y="2011273"/>
            <a:ext cx="99152" cy="2746956"/>
            <a:chOff x="6312665" y="1927952"/>
            <a:chExt cx="99152" cy="2746956"/>
          </a:xfrm>
        </p:grpSpPr>
        <p:sp>
          <p:nvSpPr>
            <p:cNvPr id="89" name="椭圆 88"/>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0" name="直接连接符 89"/>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1" name="TextBox 3"/>
          <p:cNvSpPr>
            <a:spLocks noChangeArrowheads="1"/>
          </p:cNvSpPr>
          <p:nvPr/>
        </p:nvSpPr>
        <p:spPr bwMode="auto">
          <a:xfrm>
            <a:off x="9692533" y="1503441"/>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92" name="组合 91"/>
          <p:cNvGrpSpPr/>
          <p:nvPr/>
        </p:nvGrpSpPr>
        <p:grpSpPr>
          <a:xfrm>
            <a:off x="4572168" y="129540"/>
            <a:ext cx="2579582" cy="503471"/>
            <a:chOff x="4777406" y="84888"/>
            <a:chExt cx="2579582" cy="503471"/>
          </a:xfrm>
        </p:grpSpPr>
        <p:grpSp>
          <p:nvGrpSpPr>
            <p:cNvPr id="93" name="组合 92"/>
            <p:cNvGrpSpPr/>
            <p:nvPr/>
          </p:nvGrpSpPr>
          <p:grpSpPr>
            <a:xfrm>
              <a:off x="4777406" y="178079"/>
              <a:ext cx="571523" cy="318202"/>
              <a:chOff x="3839803" y="1284311"/>
              <a:chExt cx="1196806" cy="666336"/>
            </a:xfrm>
            <a:solidFill>
              <a:schemeClr val="bg1"/>
            </a:solidFill>
          </p:grpSpPr>
          <p:sp>
            <p:nvSpPr>
              <p:cNvPr id="95"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6"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97"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8"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4"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00" fill="hold">
                                          <p:stCondLst>
                                            <p:cond delay="0"/>
                                          </p:stCondLst>
                                        </p:cTn>
                                        <p:tgtEl>
                                          <p:spTgt spid="73"/>
                                        </p:tgtEl>
                                        <p:attrNameLst>
                                          <p:attrName>r</p:attrName>
                                        </p:attrNameLst>
                                      </p:cBhvr>
                                    </p:animRot>
                                    <p:animRot by="-240000">
                                      <p:cBhvr>
                                        <p:cTn id="7" dur="200" fill="hold">
                                          <p:stCondLst>
                                            <p:cond delay="200"/>
                                          </p:stCondLst>
                                        </p:cTn>
                                        <p:tgtEl>
                                          <p:spTgt spid="73"/>
                                        </p:tgtEl>
                                        <p:attrNameLst>
                                          <p:attrName>r</p:attrName>
                                        </p:attrNameLst>
                                      </p:cBhvr>
                                    </p:animRot>
                                    <p:animRot by="240000">
                                      <p:cBhvr>
                                        <p:cTn id="8" dur="200" fill="hold">
                                          <p:stCondLst>
                                            <p:cond delay="400"/>
                                          </p:stCondLst>
                                        </p:cTn>
                                        <p:tgtEl>
                                          <p:spTgt spid="73"/>
                                        </p:tgtEl>
                                        <p:attrNameLst>
                                          <p:attrName>r</p:attrName>
                                        </p:attrNameLst>
                                      </p:cBhvr>
                                    </p:animRot>
                                    <p:animRot by="-240000">
                                      <p:cBhvr>
                                        <p:cTn id="9" dur="200" fill="hold">
                                          <p:stCondLst>
                                            <p:cond delay="600"/>
                                          </p:stCondLst>
                                        </p:cTn>
                                        <p:tgtEl>
                                          <p:spTgt spid="73"/>
                                        </p:tgtEl>
                                        <p:attrNameLst>
                                          <p:attrName>r</p:attrName>
                                        </p:attrNameLst>
                                      </p:cBhvr>
                                    </p:animRot>
                                    <p:animRot by="120000">
                                      <p:cBhvr>
                                        <p:cTn id="10" dur="200" fill="hold">
                                          <p:stCondLst>
                                            <p:cond delay="800"/>
                                          </p:stCondLst>
                                        </p:cTn>
                                        <p:tgtEl>
                                          <p:spTgt spid="73"/>
                                        </p:tgtEl>
                                        <p:attrNameLst>
                                          <p:attrName>r</p:attrName>
                                        </p:attrNameLst>
                                      </p:cBhvr>
                                    </p:animRot>
                                  </p:childTnLst>
                                </p:cTn>
                              </p:par>
                            </p:childTnLst>
                          </p:cTn>
                        </p:par>
                        <p:par>
                          <p:cTn id="11" fill="hold">
                            <p:stCondLst>
                              <p:cond delay="10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91"/>
                                        </p:tgtEl>
                                        <p:attrNameLst>
                                          <p:attrName>style.visibility</p:attrName>
                                        </p:attrNameLst>
                                      </p:cBhvr>
                                      <p:to>
                                        <p:strVal val="visible"/>
                                      </p:to>
                                    </p:set>
                                    <p:anim calcmode="lin" valueType="num">
                                      <p:cBhvr>
                                        <p:cTn id="14" dur="500" fill="hold"/>
                                        <p:tgtEl>
                                          <p:spTgt spid="91"/>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91"/>
                                        </p:tgtEl>
                                        <p:attrNameLst>
                                          <p:attrName>ppt_y</p:attrName>
                                        </p:attrNameLst>
                                      </p:cBhvr>
                                      <p:tavLst>
                                        <p:tav tm="0">
                                          <p:val>
                                            <p:strVal val="#ppt_y"/>
                                          </p:val>
                                        </p:tav>
                                        <p:tav tm="100000">
                                          <p:val>
                                            <p:strVal val="#ppt_y"/>
                                          </p:val>
                                        </p:tav>
                                      </p:tavLst>
                                    </p:anim>
                                    <p:anim calcmode="lin" valueType="num">
                                      <p:cBhvr>
                                        <p:cTn id="16" dur="500" fill="hold"/>
                                        <p:tgtEl>
                                          <p:spTgt spid="91"/>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91"/>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91"/>
                                        </p:tgtEl>
                                      </p:cBhvr>
                                    </p:animEffect>
                                  </p:childTnLst>
                                </p:cTn>
                              </p:par>
                            </p:childTnLst>
                          </p:cTn>
                        </p:par>
                        <p:par>
                          <p:cTn id="19" fill="hold">
                            <p:stCondLst>
                              <p:cond delay="1649"/>
                            </p:stCondLst>
                            <p:childTnLst>
                              <p:par>
                                <p:cTn id="20" presetID="30" presetClass="entr" presetSubtype="0" fill="hold" nodeType="afterEffect">
                                  <p:stCondLst>
                                    <p:cond delay="0"/>
                                  </p:stCondLst>
                                  <p:childTnLst>
                                    <p:set>
                                      <p:cBhvr>
                                        <p:cTn id="21" dur="1" fill="hold">
                                          <p:stCondLst>
                                            <p:cond delay="0"/>
                                          </p:stCondLst>
                                        </p:cTn>
                                        <p:tgtEl>
                                          <p:spTgt spid="88"/>
                                        </p:tgtEl>
                                        <p:attrNameLst>
                                          <p:attrName>style.visibility</p:attrName>
                                        </p:attrNameLst>
                                      </p:cBhvr>
                                      <p:to>
                                        <p:strVal val="visible"/>
                                      </p:to>
                                    </p:set>
                                    <p:animEffect transition="in" filter="fade">
                                      <p:cBhvr>
                                        <p:cTn id="22" dur="800" decel="100000"/>
                                        <p:tgtEl>
                                          <p:spTgt spid="88"/>
                                        </p:tgtEl>
                                      </p:cBhvr>
                                    </p:animEffect>
                                    <p:anim calcmode="lin" valueType="num">
                                      <p:cBhvr>
                                        <p:cTn id="23" dur="800" decel="100000" fill="hold"/>
                                        <p:tgtEl>
                                          <p:spTgt spid="88"/>
                                        </p:tgtEl>
                                        <p:attrNameLst>
                                          <p:attrName>style.rotation</p:attrName>
                                        </p:attrNameLst>
                                      </p:cBhvr>
                                      <p:tavLst>
                                        <p:tav tm="0">
                                          <p:val>
                                            <p:fltVal val="-90"/>
                                          </p:val>
                                        </p:tav>
                                        <p:tav tm="100000">
                                          <p:val>
                                            <p:fltVal val="0"/>
                                          </p:val>
                                        </p:tav>
                                      </p:tavLst>
                                    </p:anim>
                                    <p:anim calcmode="lin" valueType="num">
                                      <p:cBhvr>
                                        <p:cTn id="24" dur="800" decel="100000" fill="hold"/>
                                        <p:tgtEl>
                                          <p:spTgt spid="88"/>
                                        </p:tgtEl>
                                        <p:attrNameLst>
                                          <p:attrName>ppt_x</p:attrName>
                                        </p:attrNameLst>
                                      </p:cBhvr>
                                      <p:tavLst>
                                        <p:tav tm="0">
                                          <p:val>
                                            <p:strVal val="#ppt_x+0.4"/>
                                          </p:val>
                                        </p:tav>
                                        <p:tav tm="100000">
                                          <p:val>
                                            <p:strVal val="#ppt_x-0.05"/>
                                          </p:val>
                                        </p:tav>
                                      </p:tavLst>
                                    </p:anim>
                                    <p:anim calcmode="lin" valueType="num">
                                      <p:cBhvr>
                                        <p:cTn id="25" dur="800" decel="100000" fill="hold"/>
                                        <p:tgtEl>
                                          <p:spTgt spid="88"/>
                                        </p:tgtEl>
                                        <p:attrNameLst>
                                          <p:attrName>ppt_y</p:attrName>
                                        </p:attrNameLst>
                                      </p:cBhvr>
                                      <p:tavLst>
                                        <p:tav tm="0">
                                          <p:val>
                                            <p:strVal val="#ppt_y-0.4"/>
                                          </p:val>
                                        </p:tav>
                                        <p:tav tm="100000">
                                          <p:val>
                                            <p:strVal val="#ppt_y+0.1"/>
                                          </p:val>
                                        </p:tav>
                                      </p:tavLst>
                                    </p:anim>
                                    <p:anim calcmode="lin" valueType="num">
                                      <p:cBhvr>
                                        <p:cTn id="26" dur="200" accel="100000" fill="hold">
                                          <p:stCondLst>
                                            <p:cond delay="800"/>
                                          </p:stCondLst>
                                        </p:cTn>
                                        <p:tgtEl>
                                          <p:spTgt spid="88"/>
                                        </p:tgtEl>
                                        <p:attrNameLst>
                                          <p:attrName>ppt_x</p:attrName>
                                        </p:attrNameLst>
                                      </p:cBhvr>
                                      <p:tavLst>
                                        <p:tav tm="0">
                                          <p:val>
                                            <p:strVal val="#ppt_x-0.05"/>
                                          </p:val>
                                        </p:tav>
                                        <p:tav tm="100000">
                                          <p:val>
                                            <p:strVal val="#ppt_x"/>
                                          </p:val>
                                        </p:tav>
                                      </p:tavLst>
                                    </p:anim>
                                    <p:anim calcmode="lin" valueType="num">
                                      <p:cBhvr>
                                        <p:cTn id="27" dur="200" accel="100000" fill="hold">
                                          <p:stCondLst>
                                            <p:cond delay="800"/>
                                          </p:stCondLst>
                                        </p:cTn>
                                        <p:tgtEl>
                                          <p:spTgt spid="88"/>
                                        </p:tgtEl>
                                        <p:attrNameLst>
                                          <p:attrName>ppt_y</p:attrName>
                                        </p:attrNameLst>
                                      </p:cBhvr>
                                      <p:tavLst>
                                        <p:tav tm="0">
                                          <p:val>
                                            <p:strVal val="#ppt_y+0.1"/>
                                          </p:val>
                                        </p:tav>
                                        <p:tav tm="100000">
                                          <p:val>
                                            <p:strVal val="#ppt_y"/>
                                          </p:val>
                                        </p:tav>
                                      </p:tavLst>
                                    </p:anim>
                                  </p:childTnLst>
                                </p:cTn>
                              </p:par>
                              <p:par>
                                <p:cTn id="28" presetID="30" presetClass="entr" presetSubtype="0" fill="hold" nodeType="with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fade">
                                      <p:cBhvr>
                                        <p:cTn id="30" dur="800" decel="100000"/>
                                        <p:tgtEl>
                                          <p:spTgt spid="84"/>
                                        </p:tgtEl>
                                      </p:cBhvr>
                                    </p:animEffect>
                                    <p:anim calcmode="lin" valueType="num">
                                      <p:cBhvr>
                                        <p:cTn id="31" dur="800" decel="100000" fill="hold"/>
                                        <p:tgtEl>
                                          <p:spTgt spid="84"/>
                                        </p:tgtEl>
                                        <p:attrNameLst>
                                          <p:attrName>style.rotation</p:attrName>
                                        </p:attrNameLst>
                                      </p:cBhvr>
                                      <p:tavLst>
                                        <p:tav tm="0">
                                          <p:val>
                                            <p:fltVal val="-90"/>
                                          </p:val>
                                        </p:tav>
                                        <p:tav tm="100000">
                                          <p:val>
                                            <p:fltVal val="0"/>
                                          </p:val>
                                        </p:tav>
                                      </p:tavLst>
                                    </p:anim>
                                    <p:anim calcmode="lin" valueType="num">
                                      <p:cBhvr>
                                        <p:cTn id="32" dur="800" decel="100000" fill="hold"/>
                                        <p:tgtEl>
                                          <p:spTgt spid="84"/>
                                        </p:tgtEl>
                                        <p:attrNameLst>
                                          <p:attrName>ppt_x</p:attrName>
                                        </p:attrNameLst>
                                      </p:cBhvr>
                                      <p:tavLst>
                                        <p:tav tm="0">
                                          <p:val>
                                            <p:strVal val="#ppt_x+0.4"/>
                                          </p:val>
                                        </p:tav>
                                        <p:tav tm="100000">
                                          <p:val>
                                            <p:strVal val="#ppt_x-0.05"/>
                                          </p:val>
                                        </p:tav>
                                      </p:tavLst>
                                    </p:anim>
                                    <p:anim calcmode="lin" valueType="num">
                                      <p:cBhvr>
                                        <p:cTn id="33" dur="800" decel="100000" fill="hold"/>
                                        <p:tgtEl>
                                          <p:spTgt spid="84"/>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84"/>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84"/>
                                        </p:tgtEl>
                                        <p:attrNameLst>
                                          <p:attrName>ppt_y</p:attrName>
                                        </p:attrNameLst>
                                      </p:cBhvr>
                                      <p:tavLst>
                                        <p:tav tm="0">
                                          <p:val>
                                            <p:strVal val="#ppt_y+0.1"/>
                                          </p:val>
                                        </p:tav>
                                        <p:tav tm="100000">
                                          <p:val>
                                            <p:strVal val="#ppt_y"/>
                                          </p:val>
                                        </p:tav>
                                      </p:tavLst>
                                    </p:anim>
                                  </p:childTnLst>
                                </p:cTn>
                              </p:par>
                              <p:par>
                                <p:cTn id="36" presetID="30" presetClass="entr" presetSubtype="0" fill="hold" nodeType="withEffect">
                                  <p:stCondLst>
                                    <p:cond delay="0"/>
                                  </p:stCondLst>
                                  <p:childTnLst>
                                    <p:set>
                                      <p:cBhvr>
                                        <p:cTn id="37" dur="1" fill="hold">
                                          <p:stCondLst>
                                            <p:cond delay="0"/>
                                          </p:stCondLst>
                                        </p:cTn>
                                        <p:tgtEl>
                                          <p:spTgt spid="80"/>
                                        </p:tgtEl>
                                        <p:attrNameLst>
                                          <p:attrName>style.visibility</p:attrName>
                                        </p:attrNameLst>
                                      </p:cBhvr>
                                      <p:to>
                                        <p:strVal val="visible"/>
                                      </p:to>
                                    </p:set>
                                    <p:animEffect transition="in" filter="fade">
                                      <p:cBhvr>
                                        <p:cTn id="38" dur="800" decel="100000"/>
                                        <p:tgtEl>
                                          <p:spTgt spid="80"/>
                                        </p:tgtEl>
                                      </p:cBhvr>
                                    </p:animEffect>
                                    <p:anim calcmode="lin" valueType="num">
                                      <p:cBhvr>
                                        <p:cTn id="39" dur="800" decel="100000" fill="hold"/>
                                        <p:tgtEl>
                                          <p:spTgt spid="80"/>
                                        </p:tgtEl>
                                        <p:attrNameLst>
                                          <p:attrName>style.rotation</p:attrName>
                                        </p:attrNameLst>
                                      </p:cBhvr>
                                      <p:tavLst>
                                        <p:tav tm="0">
                                          <p:val>
                                            <p:fltVal val="-90"/>
                                          </p:val>
                                        </p:tav>
                                        <p:tav tm="100000">
                                          <p:val>
                                            <p:fltVal val="0"/>
                                          </p:val>
                                        </p:tav>
                                      </p:tavLst>
                                    </p:anim>
                                    <p:anim calcmode="lin" valueType="num">
                                      <p:cBhvr>
                                        <p:cTn id="40" dur="800" decel="100000" fill="hold"/>
                                        <p:tgtEl>
                                          <p:spTgt spid="80"/>
                                        </p:tgtEl>
                                        <p:attrNameLst>
                                          <p:attrName>ppt_x</p:attrName>
                                        </p:attrNameLst>
                                      </p:cBhvr>
                                      <p:tavLst>
                                        <p:tav tm="0">
                                          <p:val>
                                            <p:strVal val="#ppt_x+0.4"/>
                                          </p:val>
                                        </p:tav>
                                        <p:tav tm="100000">
                                          <p:val>
                                            <p:strVal val="#ppt_x-0.05"/>
                                          </p:val>
                                        </p:tav>
                                      </p:tavLst>
                                    </p:anim>
                                    <p:anim calcmode="lin" valueType="num">
                                      <p:cBhvr>
                                        <p:cTn id="41" dur="800" decel="100000" fill="hold"/>
                                        <p:tgtEl>
                                          <p:spTgt spid="80"/>
                                        </p:tgtEl>
                                        <p:attrNameLst>
                                          <p:attrName>ppt_y</p:attrName>
                                        </p:attrNameLst>
                                      </p:cBhvr>
                                      <p:tavLst>
                                        <p:tav tm="0">
                                          <p:val>
                                            <p:strVal val="#ppt_y-0.4"/>
                                          </p:val>
                                        </p:tav>
                                        <p:tav tm="100000">
                                          <p:val>
                                            <p:strVal val="#ppt_y+0.1"/>
                                          </p:val>
                                        </p:tav>
                                      </p:tavLst>
                                    </p:anim>
                                    <p:anim calcmode="lin" valueType="num">
                                      <p:cBhvr>
                                        <p:cTn id="42" dur="200" accel="100000" fill="hold">
                                          <p:stCondLst>
                                            <p:cond delay="800"/>
                                          </p:stCondLst>
                                        </p:cTn>
                                        <p:tgtEl>
                                          <p:spTgt spid="80"/>
                                        </p:tgtEl>
                                        <p:attrNameLst>
                                          <p:attrName>ppt_x</p:attrName>
                                        </p:attrNameLst>
                                      </p:cBhvr>
                                      <p:tavLst>
                                        <p:tav tm="0">
                                          <p:val>
                                            <p:strVal val="#ppt_x-0.05"/>
                                          </p:val>
                                        </p:tav>
                                        <p:tav tm="100000">
                                          <p:val>
                                            <p:strVal val="#ppt_x"/>
                                          </p:val>
                                        </p:tav>
                                      </p:tavLst>
                                    </p:anim>
                                    <p:anim calcmode="lin" valueType="num">
                                      <p:cBhvr>
                                        <p:cTn id="43" dur="200" accel="100000" fill="hold">
                                          <p:stCondLst>
                                            <p:cond delay="800"/>
                                          </p:stCondLst>
                                        </p:cTn>
                                        <p:tgtEl>
                                          <p:spTgt spid="80"/>
                                        </p:tgtEl>
                                        <p:attrNameLst>
                                          <p:attrName>ppt_y</p:attrName>
                                        </p:attrNameLst>
                                      </p:cBhvr>
                                      <p:tavLst>
                                        <p:tav tm="0">
                                          <p:val>
                                            <p:strVal val="#ppt_y+0.1"/>
                                          </p:val>
                                        </p:tav>
                                        <p:tav tm="100000">
                                          <p:val>
                                            <p:strVal val="#ppt_y"/>
                                          </p:val>
                                        </p:tav>
                                      </p:tavLst>
                                    </p:anim>
                                  </p:childTnLst>
                                </p:cTn>
                              </p:par>
                              <p:par>
                                <p:cTn id="44" presetID="30" presetClass="entr" presetSubtype="0" fill="hold" nodeType="withEffect">
                                  <p:stCondLst>
                                    <p:cond delay="0"/>
                                  </p:stCondLst>
                                  <p:childTnLst>
                                    <p:set>
                                      <p:cBhvr>
                                        <p:cTn id="45" dur="1" fill="hold">
                                          <p:stCondLst>
                                            <p:cond delay="0"/>
                                          </p:stCondLst>
                                        </p:cTn>
                                        <p:tgtEl>
                                          <p:spTgt spid="78"/>
                                        </p:tgtEl>
                                        <p:attrNameLst>
                                          <p:attrName>style.visibility</p:attrName>
                                        </p:attrNameLst>
                                      </p:cBhvr>
                                      <p:to>
                                        <p:strVal val="visible"/>
                                      </p:to>
                                    </p:set>
                                    <p:animEffect transition="in" filter="fade">
                                      <p:cBhvr>
                                        <p:cTn id="46" dur="800" decel="100000"/>
                                        <p:tgtEl>
                                          <p:spTgt spid="78"/>
                                        </p:tgtEl>
                                      </p:cBhvr>
                                    </p:animEffect>
                                    <p:anim calcmode="lin" valueType="num">
                                      <p:cBhvr>
                                        <p:cTn id="47" dur="800" decel="100000" fill="hold"/>
                                        <p:tgtEl>
                                          <p:spTgt spid="78"/>
                                        </p:tgtEl>
                                        <p:attrNameLst>
                                          <p:attrName>style.rotation</p:attrName>
                                        </p:attrNameLst>
                                      </p:cBhvr>
                                      <p:tavLst>
                                        <p:tav tm="0">
                                          <p:val>
                                            <p:fltVal val="-90"/>
                                          </p:val>
                                        </p:tav>
                                        <p:tav tm="100000">
                                          <p:val>
                                            <p:fltVal val="0"/>
                                          </p:val>
                                        </p:tav>
                                      </p:tavLst>
                                    </p:anim>
                                    <p:anim calcmode="lin" valueType="num">
                                      <p:cBhvr>
                                        <p:cTn id="48" dur="800" decel="100000" fill="hold"/>
                                        <p:tgtEl>
                                          <p:spTgt spid="78"/>
                                        </p:tgtEl>
                                        <p:attrNameLst>
                                          <p:attrName>ppt_x</p:attrName>
                                        </p:attrNameLst>
                                      </p:cBhvr>
                                      <p:tavLst>
                                        <p:tav tm="0">
                                          <p:val>
                                            <p:strVal val="#ppt_x+0.4"/>
                                          </p:val>
                                        </p:tav>
                                        <p:tav tm="100000">
                                          <p:val>
                                            <p:strVal val="#ppt_x-0.05"/>
                                          </p:val>
                                        </p:tav>
                                      </p:tavLst>
                                    </p:anim>
                                    <p:anim calcmode="lin" valueType="num">
                                      <p:cBhvr>
                                        <p:cTn id="49" dur="800" decel="100000" fill="hold"/>
                                        <p:tgtEl>
                                          <p:spTgt spid="78"/>
                                        </p:tgtEl>
                                        <p:attrNameLst>
                                          <p:attrName>ppt_y</p:attrName>
                                        </p:attrNameLst>
                                      </p:cBhvr>
                                      <p:tavLst>
                                        <p:tav tm="0">
                                          <p:val>
                                            <p:strVal val="#ppt_y-0.4"/>
                                          </p:val>
                                        </p:tav>
                                        <p:tav tm="100000">
                                          <p:val>
                                            <p:strVal val="#ppt_y+0.1"/>
                                          </p:val>
                                        </p:tav>
                                      </p:tavLst>
                                    </p:anim>
                                    <p:anim calcmode="lin" valueType="num">
                                      <p:cBhvr>
                                        <p:cTn id="50" dur="200" accel="100000" fill="hold">
                                          <p:stCondLst>
                                            <p:cond delay="800"/>
                                          </p:stCondLst>
                                        </p:cTn>
                                        <p:tgtEl>
                                          <p:spTgt spid="78"/>
                                        </p:tgtEl>
                                        <p:attrNameLst>
                                          <p:attrName>ppt_x</p:attrName>
                                        </p:attrNameLst>
                                      </p:cBhvr>
                                      <p:tavLst>
                                        <p:tav tm="0">
                                          <p:val>
                                            <p:strVal val="#ppt_x-0.05"/>
                                          </p:val>
                                        </p:tav>
                                        <p:tav tm="100000">
                                          <p:val>
                                            <p:strVal val="#ppt_x"/>
                                          </p:val>
                                        </p:tav>
                                      </p:tavLst>
                                    </p:anim>
                                    <p:anim calcmode="lin" valueType="num">
                                      <p:cBhvr>
                                        <p:cTn id="51" dur="200" accel="100000" fill="hold">
                                          <p:stCondLst>
                                            <p:cond delay="800"/>
                                          </p:stCondLst>
                                        </p:cTn>
                                        <p:tgtEl>
                                          <p:spTgt spid="78"/>
                                        </p:tgtEl>
                                        <p:attrNameLst>
                                          <p:attrName>ppt_y</p:attrName>
                                        </p:attrNameLst>
                                      </p:cBhvr>
                                      <p:tavLst>
                                        <p:tav tm="0">
                                          <p:val>
                                            <p:strVal val="#ppt_y+0.1"/>
                                          </p:val>
                                        </p:tav>
                                        <p:tav tm="100000">
                                          <p:val>
                                            <p:strVal val="#ppt_y"/>
                                          </p:val>
                                        </p:tav>
                                      </p:tavLst>
                                    </p:anim>
                                  </p:childTnLst>
                                </p:cTn>
                              </p:par>
                            </p:childTnLst>
                          </p:cTn>
                        </p:par>
                        <p:par>
                          <p:cTn id="52" fill="hold">
                            <p:stCondLst>
                              <p:cond delay="2649"/>
                            </p:stCondLst>
                            <p:childTnLst>
                              <p:par>
                                <p:cTn id="53" presetID="22" presetClass="entr" presetSubtype="1" fill="hold" grpId="0" nodeType="afterEffect">
                                  <p:stCondLst>
                                    <p:cond delay="0"/>
                                  </p:stCondLst>
                                  <p:childTnLst>
                                    <p:set>
                                      <p:cBhvr>
                                        <p:cTn id="54" dur="1" fill="hold">
                                          <p:stCondLst>
                                            <p:cond delay="0"/>
                                          </p:stCondLst>
                                        </p:cTn>
                                        <p:tgtEl>
                                          <p:spTgt spid="87"/>
                                        </p:tgtEl>
                                        <p:attrNameLst>
                                          <p:attrName>style.visibility</p:attrName>
                                        </p:attrNameLst>
                                      </p:cBhvr>
                                      <p:to>
                                        <p:strVal val="visible"/>
                                      </p:to>
                                    </p:set>
                                    <p:animEffect transition="in" filter="wipe(up)">
                                      <p:cBhvr>
                                        <p:cTn id="55" dur="500"/>
                                        <p:tgtEl>
                                          <p:spTgt spid="87"/>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wipe(up)">
                                      <p:cBhvr>
                                        <p:cTn id="58" dur="500"/>
                                        <p:tgtEl>
                                          <p:spTgt spid="83"/>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animEffect transition="in" filter="wipe(up)">
                                      <p:cBhvr>
                                        <p:cTn id="61" dur="500"/>
                                        <p:tgtEl>
                                          <p:spTgt spid="79"/>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p:bldP spid="79" grpId="0"/>
      <p:bldP spid="83" grpId="0"/>
      <p:bldP spid="87" grpId="0"/>
      <p:bldP spid="9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305" name="图片 304"/>
          <p:cNvPicPr>
            <a:picLocks noChangeAspect="1"/>
          </p:cNvPicPr>
          <p:nvPr/>
        </p:nvPicPr>
        <p:blipFill>
          <a:blip r:embed="rId3" cstate="email"/>
          <a:stretch>
            <a:fillRect/>
          </a:stretch>
        </p:blipFill>
        <p:spPr>
          <a:xfrm flipH="1" flipV="1">
            <a:off x="10410939" y="1335664"/>
            <a:ext cx="1781060" cy="2305431"/>
          </a:xfrm>
          <a:prstGeom prst="rect">
            <a:avLst/>
          </a:prstGeom>
        </p:spPr>
      </p:pic>
      <p:grpSp>
        <p:nvGrpSpPr>
          <p:cNvPr id="308" name="组合 307"/>
          <p:cNvGrpSpPr/>
          <p:nvPr/>
        </p:nvGrpSpPr>
        <p:grpSpPr>
          <a:xfrm>
            <a:off x="0" y="1669975"/>
            <a:ext cx="3788929" cy="3679708"/>
            <a:chOff x="-10143" y="1049701"/>
            <a:chExt cx="6005069" cy="5831964"/>
          </a:xfrm>
        </p:grpSpPr>
        <p:pic>
          <p:nvPicPr>
            <p:cNvPr id="306" name="图片 305"/>
            <p:cNvPicPr>
              <a:picLocks noChangeAspect="1"/>
            </p:cNvPicPr>
            <p:nvPr/>
          </p:nvPicPr>
          <p:blipFill>
            <a:blip r:embed="rId4" cstate="email"/>
            <a:stretch>
              <a:fillRect/>
            </a:stretch>
          </p:blipFill>
          <p:spPr>
            <a:xfrm>
              <a:off x="-10143" y="2272402"/>
              <a:ext cx="4494660" cy="4609263"/>
            </a:xfrm>
            <a:prstGeom prst="rect">
              <a:avLst/>
            </a:prstGeom>
          </p:spPr>
        </p:pic>
        <p:pic>
          <p:nvPicPr>
            <p:cNvPr id="307" name="图片 306"/>
            <p:cNvPicPr>
              <a:picLocks noChangeAspect="1"/>
            </p:cNvPicPr>
            <p:nvPr/>
          </p:nvPicPr>
          <p:blipFill>
            <a:blip r:embed="rId3" cstate="email"/>
            <a:stretch>
              <a:fillRect/>
            </a:stretch>
          </p:blipFill>
          <p:spPr>
            <a:xfrm rot="11449014" flipH="1" flipV="1">
              <a:off x="3824513" y="1049701"/>
              <a:ext cx="2170413" cy="2809416"/>
            </a:xfrm>
            <a:prstGeom prst="rect">
              <a:avLst/>
            </a:prstGeom>
          </p:spPr>
        </p:pic>
      </p:grpSp>
      <p:grpSp>
        <p:nvGrpSpPr>
          <p:cNvPr id="289" name="组合 288"/>
          <p:cNvGrpSpPr/>
          <p:nvPr/>
        </p:nvGrpSpPr>
        <p:grpSpPr>
          <a:xfrm>
            <a:off x="4482790" y="1645664"/>
            <a:ext cx="795781" cy="795781"/>
            <a:chOff x="4482790" y="1389858"/>
            <a:chExt cx="795781" cy="795781"/>
          </a:xfrm>
        </p:grpSpPr>
        <p:sp>
          <p:nvSpPr>
            <p:cNvPr id="288" name="椭圆 287"/>
            <p:cNvSpPr/>
            <p:nvPr/>
          </p:nvSpPr>
          <p:spPr>
            <a:xfrm>
              <a:off x="4482790" y="1389858"/>
              <a:ext cx="795781" cy="7957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Freeform 5130"/>
            <p:cNvSpPr>
              <a:spLocks noEditPoints="1"/>
            </p:cNvSpPr>
            <p:nvPr/>
          </p:nvSpPr>
          <p:spPr bwMode="auto">
            <a:xfrm rot="16200000">
              <a:off x="4652820" y="1449530"/>
              <a:ext cx="455720" cy="648800"/>
            </a:xfrm>
            <a:custGeom>
              <a:avLst/>
              <a:gdLst>
                <a:gd name="T0" fmla="*/ 369 w 618"/>
                <a:gd name="T1" fmla="*/ 579 h 878"/>
                <a:gd name="T2" fmla="*/ 163 w 618"/>
                <a:gd name="T3" fmla="*/ 873 h 878"/>
                <a:gd name="T4" fmla="*/ 6 w 618"/>
                <a:gd name="T5" fmla="*/ 526 h 878"/>
                <a:gd name="T6" fmla="*/ 20 w 618"/>
                <a:gd name="T7" fmla="*/ 135 h 878"/>
                <a:gd name="T8" fmla="*/ 277 w 618"/>
                <a:gd name="T9" fmla="*/ 42 h 878"/>
                <a:gd name="T10" fmla="*/ 381 w 618"/>
                <a:gd name="T11" fmla="*/ 415 h 878"/>
                <a:gd name="T12" fmla="*/ 466 w 618"/>
                <a:gd name="T13" fmla="*/ 367 h 878"/>
                <a:gd name="T14" fmla="*/ 416 w 618"/>
                <a:gd name="T15" fmla="*/ 165 h 878"/>
                <a:gd name="T16" fmla="*/ 445 w 618"/>
                <a:gd name="T17" fmla="*/ 294 h 878"/>
                <a:gd name="T18" fmla="*/ 360 w 618"/>
                <a:gd name="T19" fmla="*/ 232 h 878"/>
                <a:gd name="T20" fmla="*/ 366 w 618"/>
                <a:gd name="T21" fmla="*/ 154 h 878"/>
                <a:gd name="T22" fmla="*/ 361 w 618"/>
                <a:gd name="T23" fmla="*/ 55 h 878"/>
                <a:gd name="T24" fmla="*/ 356 w 618"/>
                <a:gd name="T25" fmla="*/ 171 h 878"/>
                <a:gd name="T26" fmla="*/ 317 w 618"/>
                <a:gd name="T27" fmla="*/ 584 h 878"/>
                <a:gd name="T28" fmla="*/ 340 w 618"/>
                <a:gd name="T29" fmla="*/ 132 h 878"/>
                <a:gd name="T30" fmla="*/ 298 w 618"/>
                <a:gd name="T31" fmla="*/ 59 h 878"/>
                <a:gd name="T32" fmla="*/ 315 w 618"/>
                <a:gd name="T33" fmla="*/ 527 h 878"/>
                <a:gd name="T34" fmla="*/ 284 w 618"/>
                <a:gd name="T35" fmla="*/ 476 h 878"/>
                <a:gd name="T36" fmla="*/ 211 w 618"/>
                <a:gd name="T37" fmla="*/ 643 h 878"/>
                <a:gd name="T38" fmla="*/ 280 w 618"/>
                <a:gd name="T39" fmla="*/ 517 h 878"/>
                <a:gd name="T40" fmla="*/ 290 w 618"/>
                <a:gd name="T41" fmla="*/ 156 h 878"/>
                <a:gd name="T42" fmla="*/ 277 w 618"/>
                <a:gd name="T43" fmla="*/ 283 h 878"/>
                <a:gd name="T44" fmla="*/ 235 w 618"/>
                <a:gd name="T45" fmla="*/ 208 h 878"/>
                <a:gd name="T46" fmla="*/ 261 w 618"/>
                <a:gd name="T47" fmla="*/ 68 h 878"/>
                <a:gd name="T48" fmla="*/ 246 w 618"/>
                <a:gd name="T49" fmla="*/ 463 h 878"/>
                <a:gd name="T50" fmla="*/ 262 w 618"/>
                <a:gd name="T51" fmla="*/ 300 h 878"/>
                <a:gd name="T52" fmla="*/ 192 w 618"/>
                <a:gd name="T53" fmla="*/ 528 h 878"/>
                <a:gd name="T54" fmla="*/ 255 w 618"/>
                <a:gd name="T55" fmla="*/ 550 h 878"/>
                <a:gd name="T56" fmla="*/ 224 w 618"/>
                <a:gd name="T57" fmla="*/ 400 h 878"/>
                <a:gd name="T58" fmla="*/ 176 w 618"/>
                <a:gd name="T59" fmla="*/ 655 h 878"/>
                <a:gd name="T60" fmla="*/ 221 w 618"/>
                <a:gd name="T61" fmla="*/ 860 h 878"/>
                <a:gd name="T62" fmla="*/ 218 w 618"/>
                <a:gd name="T63" fmla="*/ 418 h 878"/>
                <a:gd name="T64" fmla="*/ 209 w 618"/>
                <a:gd name="T65" fmla="*/ 485 h 878"/>
                <a:gd name="T66" fmla="*/ 148 w 618"/>
                <a:gd name="T67" fmla="*/ 674 h 878"/>
                <a:gd name="T68" fmla="*/ 188 w 618"/>
                <a:gd name="T69" fmla="*/ 311 h 878"/>
                <a:gd name="T70" fmla="*/ 182 w 618"/>
                <a:gd name="T71" fmla="*/ 288 h 878"/>
                <a:gd name="T72" fmla="*/ 184 w 618"/>
                <a:gd name="T73" fmla="*/ 740 h 878"/>
                <a:gd name="T74" fmla="*/ 170 w 618"/>
                <a:gd name="T75" fmla="*/ 814 h 878"/>
                <a:gd name="T76" fmla="*/ 141 w 618"/>
                <a:gd name="T77" fmla="*/ 108 h 878"/>
                <a:gd name="T78" fmla="*/ 165 w 618"/>
                <a:gd name="T79" fmla="*/ 433 h 878"/>
                <a:gd name="T80" fmla="*/ 163 w 618"/>
                <a:gd name="T81" fmla="*/ 261 h 878"/>
                <a:gd name="T82" fmla="*/ 107 w 618"/>
                <a:gd name="T83" fmla="*/ 608 h 878"/>
                <a:gd name="T84" fmla="*/ 148 w 618"/>
                <a:gd name="T85" fmla="*/ 760 h 878"/>
                <a:gd name="T86" fmla="*/ 142 w 618"/>
                <a:gd name="T87" fmla="*/ 559 h 878"/>
                <a:gd name="T88" fmla="*/ 121 w 618"/>
                <a:gd name="T89" fmla="*/ 523 h 878"/>
                <a:gd name="T90" fmla="*/ 136 w 618"/>
                <a:gd name="T91" fmla="*/ 290 h 878"/>
                <a:gd name="T92" fmla="*/ 106 w 618"/>
                <a:gd name="T93" fmla="*/ 837 h 878"/>
                <a:gd name="T94" fmla="*/ 135 w 618"/>
                <a:gd name="T95" fmla="*/ 485 h 878"/>
                <a:gd name="T96" fmla="*/ 131 w 618"/>
                <a:gd name="T97" fmla="*/ 137 h 878"/>
                <a:gd name="T98" fmla="*/ 102 w 618"/>
                <a:gd name="T99" fmla="*/ 284 h 878"/>
                <a:gd name="T100" fmla="*/ 86 w 618"/>
                <a:gd name="T101" fmla="*/ 432 h 878"/>
                <a:gd name="T102" fmla="*/ 113 w 618"/>
                <a:gd name="T103" fmla="*/ 452 h 878"/>
                <a:gd name="T104" fmla="*/ 104 w 618"/>
                <a:gd name="T105" fmla="*/ 371 h 878"/>
                <a:gd name="T106" fmla="*/ 100 w 618"/>
                <a:gd name="T107" fmla="*/ 325 h 878"/>
                <a:gd name="T108" fmla="*/ 58 w 618"/>
                <a:gd name="T109" fmla="*/ 71 h 878"/>
                <a:gd name="T110" fmla="*/ 71 w 618"/>
                <a:gd name="T111" fmla="*/ 238 h 878"/>
                <a:gd name="T112" fmla="*/ 72 w 618"/>
                <a:gd name="T113" fmla="*/ 714 h 878"/>
                <a:gd name="T114" fmla="*/ 58 w 618"/>
                <a:gd name="T115" fmla="*/ 306 h 878"/>
                <a:gd name="T116" fmla="*/ 49 w 618"/>
                <a:gd name="T117" fmla="*/ 779 h 878"/>
                <a:gd name="T118" fmla="*/ 26 w 618"/>
                <a:gd name="T119" fmla="*/ 472 h 878"/>
                <a:gd name="T120" fmla="*/ 27 w 618"/>
                <a:gd name="T121" fmla="*/ 597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8" h="878">
                  <a:moveTo>
                    <a:pt x="382" y="415"/>
                  </a:moveTo>
                  <a:cubicBezTo>
                    <a:pt x="382" y="414"/>
                    <a:pt x="379" y="409"/>
                    <a:pt x="378" y="406"/>
                  </a:cubicBezTo>
                  <a:cubicBezTo>
                    <a:pt x="372" y="406"/>
                    <a:pt x="371" y="407"/>
                    <a:pt x="366" y="409"/>
                  </a:cubicBezTo>
                  <a:cubicBezTo>
                    <a:pt x="370" y="420"/>
                    <a:pt x="373" y="429"/>
                    <a:pt x="374" y="440"/>
                  </a:cubicBezTo>
                  <a:cubicBezTo>
                    <a:pt x="362" y="432"/>
                    <a:pt x="348" y="422"/>
                    <a:pt x="333" y="417"/>
                  </a:cubicBezTo>
                  <a:cubicBezTo>
                    <a:pt x="347" y="429"/>
                    <a:pt x="340" y="451"/>
                    <a:pt x="321" y="455"/>
                  </a:cubicBezTo>
                  <a:cubicBezTo>
                    <a:pt x="320" y="458"/>
                    <a:pt x="323" y="461"/>
                    <a:pt x="323" y="465"/>
                  </a:cubicBezTo>
                  <a:cubicBezTo>
                    <a:pt x="338" y="457"/>
                    <a:pt x="365" y="470"/>
                    <a:pt x="357" y="494"/>
                  </a:cubicBezTo>
                  <a:cubicBezTo>
                    <a:pt x="361" y="498"/>
                    <a:pt x="369" y="500"/>
                    <a:pt x="374" y="503"/>
                  </a:cubicBezTo>
                  <a:cubicBezTo>
                    <a:pt x="379" y="481"/>
                    <a:pt x="407" y="484"/>
                    <a:pt x="418" y="497"/>
                  </a:cubicBezTo>
                  <a:cubicBezTo>
                    <a:pt x="430" y="511"/>
                    <a:pt x="417" y="532"/>
                    <a:pt x="403" y="536"/>
                  </a:cubicBezTo>
                  <a:cubicBezTo>
                    <a:pt x="399" y="535"/>
                    <a:pt x="398" y="536"/>
                    <a:pt x="391" y="536"/>
                  </a:cubicBezTo>
                  <a:cubicBezTo>
                    <a:pt x="391" y="539"/>
                    <a:pt x="390" y="539"/>
                    <a:pt x="391" y="541"/>
                  </a:cubicBezTo>
                  <a:cubicBezTo>
                    <a:pt x="400" y="545"/>
                    <a:pt x="406" y="542"/>
                    <a:pt x="412" y="548"/>
                  </a:cubicBezTo>
                  <a:cubicBezTo>
                    <a:pt x="419" y="554"/>
                    <a:pt x="420" y="570"/>
                    <a:pt x="419" y="576"/>
                  </a:cubicBezTo>
                  <a:cubicBezTo>
                    <a:pt x="416" y="593"/>
                    <a:pt x="393" y="602"/>
                    <a:pt x="381" y="594"/>
                  </a:cubicBezTo>
                  <a:cubicBezTo>
                    <a:pt x="379" y="594"/>
                    <a:pt x="377" y="589"/>
                    <a:pt x="373" y="587"/>
                  </a:cubicBezTo>
                  <a:cubicBezTo>
                    <a:pt x="376" y="587"/>
                    <a:pt x="370" y="582"/>
                    <a:pt x="369" y="579"/>
                  </a:cubicBezTo>
                  <a:cubicBezTo>
                    <a:pt x="354" y="591"/>
                    <a:pt x="341" y="597"/>
                    <a:pt x="325" y="603"/>
                  </a:cubicBezTo>
                  <a:cubicBezTo>
                    <a:pt x="344" y="613"/>
                    <a:pt x="360" y="614"/>
                    <a:pt x="380" y="620"/>
                  </a:cubicBezTo>
                  <a:cubicBezTo>
                    <a:pt x="379" y="639"/>
                    <a:pt x="370" y="665"/>
                    <a:pt x="343" y="663"/>
                  </a:cubicBezTo>
                  <a:cubicBezTo>
                    <a:pt x="337" y="670"/>
                    <a:pt x="333" y="680"/>
                    <a:pt x="325" y="684"/>
                  </a:cubicBezTo>
                  <a:cubicBezTo>
                    <a:pt x="324" y="684"/>
                    <a:pt x="325" y="683"/>
                    <a:pt x="325" y="683"/>
                  </a:cubicBezTo>
                  <a:cubicBezTo>
                    <a:pt x="324" y="683"/>
                    <a:pt x="321" y="685"/>
                    <a:pt x="323" y="686"/>
                  </a:cubicBezTo>
                  <a:cubicBezTo>
                    <a:pt x="314" y="687"/>
                    <a:pt x="307" y="687"/>
                    <a:pt x="298" y="685"/>
                  </a:cubicBezTo>
                  <a:cubicBezTo>
                    <a:pt x="294" y="688"/>
                    <a:pt x="292" y="692"/>
                    <a:pt x="289" y="696"/>
                  </a:cubicBezTo>
                  <a:cubicBezTo>
                    <a:pt x="272" y="700"/>
                    <a:pt x="263" y="699"/>
                    <a:pt x="248" y="695"/>
                  </a:cubicBezTo>
                  <a:cubicBezTo>
                    <a:pt x="254" y="709"/>
                    <a:pt x="256" y="724"/>
                    <a:pt x="243" y="737"/>
                  </a:cubicBezTo>
                  <a:cubicBezTo>
                    <a:pt x="254" y="751"/>
                    <a:pt x="252" y="771"/>
                    <a:pt x="237" y="780"/>
                  </a:cubicBezTo>
                  <a:cubicBezTo>
                    <a:pt x="243" y="793"/>
                    <a:pt x="232" y="814"/>
                    <a:pt x="218" y="822"/>
                  </a:cubicBezTo>
                  <a:cubicBezTo>
                    <a:pt x="227" y="830"/>
                    <a:pt x="239" y="840"/>
                    <a:pt x="235" y="855"/>
                  </a:cubicBezTo>
                  <a:cubicBezTo>
                    <a:pt x="233" y="865"/>
                    <a:pt x="218" y="869"/>
                    <a:pt x="214" y="868"/>
                  </a:cubicBezTo>
                  <a:cubicBezTo>
                    <a:pt x="210" y="868"/>
                    <a:pt x="206" y="865"/>
                    <a:pt x="201" y="864"/>
                  </a:cubicBezTo>
                  <a:cubicBezTo>
                    <a:pt x="197" y="860"/>
                    <a:pt x="192" y="857"/>
                    <a:pt x="190" y="851"/>
                  </a:cubicBezTo>
                  <a:cubicBezTo>
                    <a:pt x="186" y="859"/>
                    <a:pt x="175" y="868"/>
                    <a:pt x="167" y="871"/>
                  </a:cubicBezTo>
                  <a:cubicBezTo>
                    <a:pt x="166" y="871"/>
                    <a:pt x="163" y="869"/>
                    <a:pt x="163" y="873"/>
                  </a:cubicBezTo>
                  <a:cubicBezTo>
                    <a:pt x="146" y="878"/>
                    <a:pt x="125" y="878"/>
                    <a:pt x="108" y="873"/>
                  </a:cubicBezTo>
                  <a:cubicBezTo>
                    <a:pt x="90" y="868"/>
                    <a:pt x="65" y="850"/>
                    <a:pt x="60" y="830"/>
                  </a:cubicBezTo>
                  <a:cubicBezTo>
                    <a:pt x="59" y="828"/>
                    <a:pt x="61" y="824"/>
                    <a:pt x="60" y="822"/>
                  </a:cubicBezTo>
                  <a:cubicBezTo>
                    <a:pt x="58" y="816"/>
                    <a:pt x="52" y="815"/>
                    <a:pt x="49" y="810"/>
                  </a:cubicBezTo>
                  <a:cubicBezTo>
                    <a:pt x="45" y="804"/>
                    <a:pt x="49" y="797"/>
                    <a:pt x="46" y="788"/>
                  </a:cubicBezTo>
                  <a:cubicBezTo>
                    <a:pt x="45" y="785"/>
                    <a:pt x="41" y="783"/>
                    <a:pt x="39" y="780"/>
                  </a:cubicBezTo>
                  <a:cubicBezTo>
                    <a:pt x="29" y="766"/>
                    <a:pt x="30" y="750"/>
                    <a:pt x="39" y="734"/>
                  </a:cubicBezTo>
                  <a:cubicBezTo>
                    <a:pt x="35" y="728"/>
                    <a:pt x="32" y="710"/>
                    <a:pt x="37" y="701"/>
                  </a:cubicBezTo>
                  <a:cubicBezTo>
                    <a:pt x="33" y="695"/>
                    <a:pt x="30" y="682"/>
                    <a:pt x="35" y="675"/>
                  </a:cubicBezTo>
                  <a:cubicBezTo>
                    <a:pt x="33" y="670"/>
                    <a:pt x="30" y="662"/>
                    <a:pt x="29" y="657"/>
                  </a:cubicBezTo>
                  <a:cubicBezTo>
                    <a:pt x="27" y="655"/>
                    <a:pt x="27" y="653"/>
                    <a:pt x="24" y="652"/>
                  </a:cubicBezTo>
                  <a:cubicBezTo>
                    <a:pt x="22" y="647"/>
                    <a:pt x="24" y="641"/>
                    <a:pt x="23" y="636"/>
                  </a:cubicBezTo>
                  <a:cubicBezTo>
                    <a:pt x="21" y="628"/>
                    <a:pt x="15" y="624"/>
                    <a:pt x="13" y="617"/>
                  </a:cubicBezTo>
                  <a:cubicBezTo>
                    <a:pt x="12" y="611"/>
                    <a:pt x="12" y="604"/>
                    <a:pt x="17" y="594"/>
                  </a:cubicBezTo>
                  <a:cubicBezTo>
                    <a:pt x="19" y="591"/>
                    <a:pt x="15" y="587"/>
                    <a:pt x="13" y="582"/>
                  </a:cubicBezTo>
                  <a:cubicBezTo>
                    <a:pt x="12" y="577"/>
                    <a:pt x="14" y="571"/>
                    <a:pt x="13" y="567"/>
                  </a:cubicBezTo>
                  <a:cubicBezTo>
                    <a:pt x="12" y="562"/>
                    <a:pt x="8" y="559"/>
                    <a:pt x="7" y="555"/>
                  </a:cubicBezTo>
                  <a:cubicBezTo>
                    <a:pt x="4" y="547"/>
                    <a:pt x="4" y="535"/>
                    <a:pt x="6" y="526"/>
                  </a:cubicBezTo>
                  <a:cubicBezTo>
                    <a:pt x="7" y="520"/>
                    <a:pt x="11" y="513"/>
                    <a:pt x="8" y="504"/>
                  </a:cubicBezTo>
                  <a:cubicBezTo>
                    <a:pt x="5" y="495"/>
                    <a:pt x="0" y="491"/>
                    <a:pt x="1" y="480"/>
                  </a:cubicBezTo>
                  <a:cubicBezTo>
                    <a:pt x="2" y="470"/>
                    <a:pt x="7" y="458"/>
                    <a:pt x="13" y="451"/>
                  </a:cubicBezTo>
                  <a:cubicBezTo>
                    <a:pt x="8" y="443"/>
                    <a:pt x="3" y="436"/>
                    <a:pt x="3" y="425"/>
                  </a:cubicBezTo>
                  <a:cubicBezTo>
                    <a:pt x="2" y="416"/>
                    <a:pt x="8" y="407"/>
                    <a:pt x="8" y="399"/>
                  </a:cubicBezTo>
                  <a:cubicBezTo>
                    <a:pt x="8" y="394"/>
                    <a:pt x="4" y="390"/>
                    <a:pt x="4" y="385"/>
                  </a:cubicBezTo>
                  <a:cubicBezTo>
                    <a:pt x="5" y="375"/>
                    <a:pt x="10" y="370"/>
                    <a:pt x="14" y="363"/>
                  </a:cubicBezTo>
                  <a:cubicBezTo>
                    <a:pt x="9" y="349"/>
                    <a:pt x="15" y="332"/>
                    <a:pt x="27" y="324"/>
                  </a:cubicBezTo>
                  <a:cubicBezTo>
                    <a:pt x="29" y="313"/>
                    <a:pt x="34" y="310"/>
                    <a:pt x="40" y="304"/>
                  </a:cubicBezTo>
                  <a:cubicBezTo>
                    <a:pt x="35" y="293"/>
                    <a:pt x="30" y="288"/>
                    <a:pt x="28" y="278"/>
                  </a:cubicBezTo>
                  <a:cubicBezTo>
                    <a:pt x="28" y="273"/>
                    <a:pt x="32" y="267"/>
                    <a:pt x="32" y="260"/>
                  </a:cubicBezTo>
                  <a:cubicBezTo>
                    <a:pt x="31" y="251"/>
                    <a:pt x="22" y="241"/>
                    <a:pt x="24" y="232"/>
                  </a:cubicBezTo>
                  <a:cubicBezTo>
                    <a:pt x="16" y="222"/>
                    <a:pt x="10" y="215"/>
                    <a:pt x="11" y="200"/>
                  </a:cubicBezTo>
                  <a:cubicBezTo>
                    <a:pt x="12" y="196"/>
                    <a:pt x="16" y="191"/>
                    <a:pt x="16" y="186"/>
                  </a:cubicBezTo>
                  <a:cubicBezTo>
                    <a:pt x="15" y="180"/>
                    <a:pt x="9" y="175"/>
                    <a:pt x="11" y="166"/>
                  </a:cubicBezTo>
                  <a:cubicBezTo>
                    <a:pt x="11" y="163"/>
                    <a:pt x="14" y="160"/>
                    <a:pt x="15" y="156"/>
                  </a:cubicBezTo>
                  <a:cubicBezTo>
                    <a:pt x="16" y="151"/>
                    <a:pt x="14" y="146"/>
                    <a:pt x="15" y="144"/>
                  </a:cubicBezTo>
                  <a:cubicBezTo>
                    <a:pt x="16" y="140"/>
                    <a:pt x="20" y="138"/>
                    <a:pt x="20" y="135"/>
                  </a:cubicBezTo>
                  <a:cubicBezTo>
                    <a:pt x="20" y="127"/>
                    <a:pt x="8" y="122"/>
                    <a:pt x="7" y="114"/>
                  </a:cubicBezTo>
                  <a:cubicBezTo>
                    <a:pt x="6" y="88"/>
                    <a:pt x="30" y="80"/>
                    <a:pt x="45" y="92"/>
                  </a:cubicBezTo>
                  <a:cubicBezTo>
                    <a:pt x="49" y="98"/>
                    <a:pt x="53" y="103"/>
                    <a:pt x="56" y="109"/>
                  </a:cubicBezTo>
                  <a:cubicBezTo>
                    <a:pt x="68" y="104"/>
                    <a:pt x="61" y="103"/>
                    <a:pt x="55" y="96"/>
                  </a:cubicBezTo>
                  <a:cubicBezTo>
                    <a:pt x="50" y="90"/>
                    <a:pt x="48" y="82"/>
                    <a:pt x="46" y="79"/>
                  </a:cubicBezTo>
                  <a:cubicBezTo>
                    <a:pt x="49" y="43"/>
                    <a:pt x="106" y="45"/>
                    <a:pt x="95" y="91"/>
                  </a:cubicBezTo>
                  <a:cubicBezTo>
                    <a:pt x="105" y="87"/>
                    <a:pt x="110" y="79"/>
                    <a:pt x="117" y="71"/>
                  </a:cubicBezTo>
                  <a:cubicBezTo>
                    <a:pt x="108" y="61"/>
                    <a:pt x="104" y="47"/>
                    <a:pt x="114" y="35"/>
                  </a:cubicBezTo>
                  <a:cubicBezTo>
                    <a:pt x="119" y="31"/>
                    <a:pt x="138" y="24"/>
                    <a:pt x="146" y="34"/>
                  </a:cubicBezTo>
                  <a:cubicBezTo>
                    <a:pt x="152" y="18"/>
                    <a:pt x="175" y="4"/>
                    <a:pt x="192" y="21"/>
                  </a:cubicBezTo>
                  <a:cubicBezTo>
                    <a:pt x="199" y="29"/>
                    <a:pt x="200" y="55"/>
                    <a:pt x="188" y="61"/>
                  </a:cubicBezTo>
                  <a:cubicBezTo>
                    <a:pt x="180" y="65"/>
                    <a:pt x="172" y="64"/>
                    <a:pt x="163" y="63"/>
                  </a:cubicBezTo>
                  <a:cubicBezTo>
                    <a:pt x="162" y="65"/>
                    <a:pt x="164" y="65"/>
                    <a:pt x="163" y="69"/>
                  </a:cubicBezTo>
                  <a:cubicBezTo>
                    <a:pt x="177" y="68"/>
                    <a:pt x="180" y="75"/>
                    <a:pt x="186" y="85"/>
                  </a:cubicBezTo>
                  <a:cubicBezTo>
                    <a:pt x="199" y="71"/>
                    <a:pt x="216" y="59"/>
                    <a:pt x="235" y="47"/>
                  </a:cubicBezTo>
                  <a:cubicBezTo>
                    <a:pt x="233" y="40"/>
                    <a:pt x="230" y="33"/>
                    <a:pt x="230" y="30"/>
                  </a:cubicBezTo>
                  <a:cubicBezTo>
                    <a:pt x="233" y="6"/>
                    <a:pt x="262" y="0"/>
                    <a:pt x="277" y="14"/>
                  </a:cubicBezTo>
                  <a:cubicBezTo>
                    <a:pt x="284" y="21"/>
                    <a:pt x="282" y="34"/>
                    <a:pt x="277" y="42"/>
                  </a:cubicBezTo>
                  <a:cubicBezTo>
                    <a:pt x="298" y="34"/>
                    <a:pt x="324" y="38"/>
                    <a:pt x="335" y="55"/>
                  </a:cubicBezTo>
                  <a:cubicBezTo>
                    <a:pt x="343" y="51"/>
                    <a:pt x="347" y="46"/>
                    <a:pt x="361" y="47"/>
                  </a:cubicBezTo>
                  <a:cubicBezTo>
                    <a:pt x="382" y="50"/>
                    <a:pt x="395" y="79"/>
                    <a:pt x="376" y="90"/>
                  </a:cubicBezTo>
                  <a:cubicBezTo>
                    <a:pt x="371" y="93"/>
                    <a:pt x="365" y="91"/>
                    <a:pt x="356" y="94"/>
                  </a:cubicBezTo>
                  <a:cubicBezTo>
                    <a:pt x="356" y="98"/>
                    <a:pt x="357" y="101"/>
                    <a:pt x="358" y="104"/>
                  </a:cubicBezTo>
                  <a:cubicBezTo>
                    <a:pt x="393" y="96"/>
                    <a:pt x="410" y="127"/>
                    <a:pt x="395" y="150"/>
                  </a:cubicBezTo>
                  <a:cubicBezTo>
                    <a:pt x="434" y="151"/>
                    <a:pt x="485" y="170"/>
                    <a:pt x="519" y="198"/>
                  </a:cubicBezTo>
                  <a:cubicBezTo>
                    <a:pt x="532" y="191"/>
                    <a:pt x="550" y="186"/>
                    <a:pt x="564" y="183"/>
                  </a:cubicBezTo>
                  <a:cubicBezTo>
                    <a:pt x="554" y="192"/>
                    <a:pt x="543" y="192"/>
                    <a:pt x="534" y="202"/>
                  </a:cubicBezTo>
                  <a:cubicBezTo>
                    <a:pt x="541" y="209"/>
                    <a:pt x="550" y="214"/>
                    <a:pt x="553" y="224"/>
                  </a:cubicBezTo>
                  <a:cubicBezTo>
                    <a:pt x="556" y="234"/>
                    <a:pt x="552" y="247"/>
                    <a:pt x="558" y="257"/>
                  </a:cubicBezTo>
                  <a:cubicBezTo>
                    <a:pt x="560" y="261"/>
                    <a:pt x="564" y="264"/>
                    <a:pt x="568" y="269"/>
                  </a:cubicBezTo>
                  <a:cubicBezTo>
                    <a:pt x="573" y="280"/>
                    <a:pt x="567" y="295"/>
                    <a:pt x="558" y="304"/>
                  </a:cubicBezTo>
                  <a:cubicBezTo>
                    <a:pt x="568" y="303"/>
                    <a:pt x="583" y="298"/>
                    <a:pt x="592" y="292"/>
                  </a:cubicBezTo>
                  <a:cubicBezTo>
                    <a:pt x="600" y="293"/>
                    <a:pt x="611" y="291"/>
                    <a:pt x="618" y="293"/>
                  </a:cubicBezTo>
                  <a:cubicBezTo>
                    <a:pt x="596" y="302"/>
                    <a:pt x="568" y="314"/>
                    <a:pt x="547" y="309"/>
                  </a:cubicBezTo>
                  <a:cubicBezTo>
                    <a:pt x="515" y="359"/>
                    <a:pt x="471" y="391"/>
                    <a:pt x="418" y="405"/>
                  </a:cubicBezTo>
                  <a:cubicBezTo>
                    <a:pt x="406" y="408"/>
                    <a:pt x="393" y="413"/>
                    <a:pt x="381" y="415"/>
                  </a:cubicBezTo>
                  <a:cubicBezTo>
                    <a:pt x="381" y="414"/>
                    <a:pt x="382" y="415"/>
                    <a:pt x="382" y="415"/>
                  </a:cubicBezTo>
                  <a:close/>
                  <a:moveTo>
                    <a:pt x="538" y="227"/>
                  </a:moveTo>
                  <a:cubicBezTo>
                    <a:pt x="528" y="239"/>
                    <a:pt x="537" y="264"/>
                    <a:pt x="549" y="266"/>
                  </a:cubicBezTo>
                  <a:cubicBezTo>
                    <a:pt x="542" y="254"/>
                    <a:pt x="539" y="240"/>
                    <a:pt x="538" y="227"/>
                  </a:cubicBezTo>
                  <a:close/>
                  <a:moveTo>
                    <a:pt x="517" y="283"/>
                  </a:moveTo>
                  <a:cubicBezTo>
                    <a:pt x="523" y="292"/>
                    <a:pt x="533" y="295"/>
                    <a:pt x="540" y="289"/>
                  </a:cubicBezTo>
                  <a:cubicBezTo>
                    <a:pt x="531" y="284"/>
                    <a:pt x="523" y="284"/>
                    <a:pt x="517" y="283"/>
                  </a:cubicBezTo>
                  <a:close/>
                  <a:moveTo>
                    <a:pt x="536" y="270"/>
                  </a:moveTo>
                  <a:cubicBezTo>
                    <a:pt x="526" y="257"/>
                    <a:pt x="526" y="245"/>
                    <a:pt x="525" y="231"/>
                  </a:cubicBezTo>
                  <a:cubicBezTo>
                    <a:pt x="517" y="243"/>
                    <a:pt x="522" y="270"/>
                    <a:pt x="536" y="270"/>
                  </a:cubicBezTo>
                  <a:close/>
                  <a:moveTo>
                    <a:pt x="509" y="216"/>
                  </a:moveTo>
                  <a:cubicBezTo>
                    <a:pt x="505" y="225"/>
                    <a:pt x="503" y="235"/>
                    <a:pt x="504" y="240"/>
                  </a:cubicBezTo>
                  <a:cubicBezTo>
                    <a:pt x="509" y="233"/>
                    <a:pt x="513" y="224"/>
                    <a:pt x="509" y="216"/>
                  </a:cubicBezTo>
                  <a:close/>
                  <a:moveTo>
                    <a:pt x="483" y="357"/>
                  </a:moveTo>
                  <a:cubicBezTo>
                    <a:pt x="485" y="355"/>
                    <a:pt x="488" y="354"/>
                    <a:pt x="491" y="352"/>
                  </a:cubicBezTo>
                  <a:cubicBezTo>
                    <a:pt x="490" y="340"/>
                    <a:pt x="493" y="338"/>
                    <a:pt x="493" y="329"/>
                  </a:cubicBezTo>
                  <a:cubicBezTo>
                    <a:pt x="484" y="336"/>
                    <a:pt x="477" y="347"/>
                    <a:pt x="483" y="357"/>
                  </a:cubicBezTo>
                  <a:close/>
                  <a:moveTo>
                    <a:pt x="466" y="367"/>
                  </a:moveTo>
                  <a:cubicBezTo>
                    <a:pt x="471" y="368"/>
                    <a:pt x="471" y="364"/>
                    <a:pt x="475" y="363"/>
                  </a:cubicBezTo>
                  <a:cubicBezTo>
                    <a:pt x="471" y="348"/>
                    <a:pt x="477" y="340"/>
                    <a:pt x="483" y="328"/>
                  </a:cubicBezTo>
                  <a:cubicBezTo>
                    <a:pt x="470" y="334"/>
                    <a:pt x="462" y="353"/>
                    <a:pt x="466" y="367"/>
                  </a:cubicBezTo>
                  <a:close/>
                  <a:moveTo>
                    <a:pt x="423" y="315"/>
                  </a:moveTo>
                  <a:cubicBezTo>
                    <a:pt x="436" y="311"/>
                    <a:pt x="446" y="306"/>
                    <a:pt x="457" y="300"/>
                  </a:cubicBezTo>
                  <a:cubicBezTo>
                    <a:pt x="462" y="298"/>
                    <a:pt x="470" y="296"/>
                    <a:pt x="473" y="290"/>
                  </a:cubicBezTo>
                  <a:cubicBezTo>
                    <a:pt x="454" y="296"/>
                    <a:pt x="437" y="301"/>
                    <a:pt x="423" y="315"/>
                  </a:cubicBezTo>
                  <a:close/>
                  <a:moveTo>
                    <a:pt x="441" y="349"/>
                  </a:moveTo>
                  <a:cubicBezTo>
                    <a:pt x="441" y="349"/>
                    <a:pt x="440" y="350"/>
                    <a:pt x="440" y="350"/>
                  </a:cubicBezTo>
                  <a:cubicBezTo>
                    <a:pt x="451" y="342"/>
                    <a:pt x="457" y="327"/>
                    <a:pt x="469" y="317"/>
                  </a:cubicBezTo>
                  <a:cubicBezTo>
                    <a:pt x="459" y="317"/>
                    <a:pt x="447" y="325"/>
                    <a:pt x="445" y="338"/>
                  </a:cubicBezTo>
                  <a:cubicBezTo>
                    <a:pt x="422" y="344"/>
                    <a:pt x="434" y="370"/>
                    <a:pt x="432" y="387"/>
                  </a:cubicBezTo>
                  <a:cubicBezTo>
                    <a:pt x="436" y="386"/>
                    <a:pt x="437" y="384"/>
                    <a:pt x="442" y="383"/>
                  </a:cubicBezTo>
                  <a:cubicBezTo>
                    <a:pt x="443" y="370"/>
                    <a:pt x="435" y="356"/>
                    <a:pt x="441" y="349"/>
                  </a:cubicBezTo>
                  <a:close/>
                  <a:moveTo>
                    <a:pt x="462" y="181"/>
                  </a:moveTo>
                  <a:cubicBezTo>
                    <a:pt x="455" y="174"/>
                    <a:pt x="443" y="169"/>
                    <a:pt x="433" y="166"/>
                  </a:cubicBezTo>
                  <a:cubicBezTo>
                    <a:pt x="432" y="166"/>
                    <a:pt x="427" y="164"/>
                    <a:pt x="425" y="164"/>
                  </a:cubicBezTo>
                  <a:cubicBezTo>
                    <a:pt x="424" y="164"/>
                    <a:pt x="417" y="165"/>
                    <a:pt x="416" y="165"/>
                  </a:cubicBezTo>
                  <a:cubicBezTo>
                    <a:pt x="404" y="165"/>
                    <a:pt x="382" y="162"/>
                    <a:pt x="378" y="166"/>
                  </a:cubicBezTo>
                  <a:cubicBezTo>
                    <a:pt x="400" y="173"/>
                    <a:pt x="421" y="172"/>
                    <a:pt x="445" y="177"/>
                  </a:cubicBezTo>
                  <a:cubicBezTo>
                    <a:pt x="449" y="178"/>
                    <a:pt x="457" y="180"/>
                    <a:pt x="462" y="181"/>
                  </a:cubicBezTo>
                  <a:close/>
                  <a:moveTo>
                    <a:pt x="427" y="331"/>
                  </a:moveTo>
                  <a:cubicBezTo>
                    <a:pt x="437" y="327"/>
                    <a:pt x="445" y="320"/>
                    <a:pt x="454" y="312"/>
                  </a:cubicBezTo>
                  <a:cubicBezTo>
                    <a:pt x="442" y="315"/>
                    <a:pt x="434" y="323"/>
                    <a:pt x="427" y="331"/>
                  </a:cubicBezTo>
                  <a:close/>
                  <a:moveTo>
                    <a:pt x="415" y="253"/>
                  </a:moveTo>
                  <a:cubicBezTo>
                    <a:pt x="415" y="272"/>
                    <a:pt x="445" y="272"/>
                    <a:pt x="450" y="259"/>
                  </a:cubicBezTo>
                  <a:cubicBezTo>
                    <a:pt x="441" y="264"/>
                    <a:pt x="421" y="265"/>
                    <a:pt x="415" y="253"/>
                  </a:cubicBezTo>
                  <a:close/>
                  <a:moveTo>
                    <a:pt x="432" y="238"/>
                  </a:moveTo>
                  <a:cubicBezTo>
                    <a:pt x="432" y="233"/>
                    <a:pt x="437" y="231"/>
                    <a:pt x="437" y="228"/>
                  </a:cubicBezTo>
                  <a:cubicBezTo>
                    <a:pt x="432" y="229"/>
                    <a:pt x="427" y="226"/>
                    <a:pt x="422" y="232"/>
                  </a:cubicBezTo>
                  <a:cubicBezTo>
                    <a:pt x="414" y="242"/>
                    <a:pt x="422" y="256"/>
                    <a:pt x="434" y="258"/>
                  </a:cubicBezTo>
                  <a:cubicBezTo>
                    <a:pt x="435" y="256"/>
                    <a:pt x="442" y="258"/>
                    <a:pt x="445" y="253"/>
                  </a:cubicBezTo>
                  <a:cubicBezTo>
                    <a:pt x="435" y="254"/>
                    <a:pt x="431" y="246"/>
                    <a:pt x="432" y="238"/>
                  </a:cubicBezTo>
                  <a:close/>
                  <a:moveTo>
                    <a:pt x="444" y="295"/>
                  </a:moveTo>
                  <a:cubicBezTo>
                    <a:pt x="440" y="292"/>
                    <a:pt x="419" y="296"/>
                    <a:pt x="416" y="302"/>
                  </a:cubicBezTo>
                  <a:cubicBezTo>
                    <a:pt x="422" y="300"/>
                    <a:pt x="440" y="300"/>
                    <a:pt x="445" y="294"/>
                  </a:cubicBezTo>
                  <a:cubicBezTo>
                    <a:pt x="445" y="294"/>
                    <a:pt x="445" y="295"/>
                    <a:pt x="444" y="295"/>
                  </a:cubicBezTo>
                  <a:close/>
                  <a:moveTo>
                    <a:pt x="424" y="222"/>
                  </a:moveTo>
                  <a:cubicBezTo>
                    <a:pt x="431" y="223"/>
                    <a:pt x="434" y="221"/>
                    <a:pt x="440" y="220"/>
                  </a:cubicBezTo>
                  <a:cubicBezTo>
                    <a:pt x="436" y="220"/>
                    <a:pt x="425" y="218"/>
                    <a:pt x="424" y="222"/>
                  </a:cubicBezTo>
                  <a:close/>
                  <a:moveTo>
                    <a:pt x="405" y="497"/>
                  </a:moveTo>
                  <a:cubicBezTo>
                    <a:pt x="402" y="498"/>
                    <a:pt x="401" y="495"/>
                    <a:pt x="397" y="495"/>
                  </a:cubicBezTo>
                  <a:cubicBezTo>
                    <a:pt x="377" y="495"/>
                    <a:pt x="376" y="530"/>
                    <a:pt x="398" y="527"/>
                  </a:cubicBezTo>
                  <a:cubicBezTo>
                    <a:pt x="400" y="527"/>
                    <a:pt x="400" y="525"/>
                    <a:pt x="403" y="526"/>
                  </a:cubicBezTo>
                  <a:cubicBezTo>
                    <a:pt x="412" y="520"/>
                    <a:pt x="420" y="505"/>
                    <a:pt x="405" y="497"/>
                  </a:cubicBezTo>
                  <a:close/>
                  <a:moveTo>
                    <a:pt x="377" y="218"/>
                  </a:moveTo>
                  <a:cubicBezTo>
                    <a:pt x="381" y="214"/>
                    <a:pt x="387" y="212"/>
                    <a:pt x="392" y="211"/>
                  </a:cubicBezTo>
                  <a:cubicBezTo>
                    <a:pt x="392" y="211"/>
                    <a:pt x="393" y="212"/>
                    <a:pt x="393" y="212"/>
                  </a:cubicBezTo>
                  <a:cubicBezTo>
                    <a:pt x="397" y="212"/>
                    <a:pt x="399" y="208"/>
                    <a:pt x="403" y="206"/>
                  </a:cubicBezTo>
                  <a:cubicBezTo>
                    <a:pt x="407" y="204"/>
                    <a:pt x="412" y="205"/>
                    <a:pt x="414" y="202"/>
                  </a:cubicBezTo>
                  <a:cubicBezTo>
                    <a:pt x="403" y="194"/>
                    <a:pt x="390" y="203"/>
                    <a:pt x="383" y="205"/>
                  </a:cubicBezTo>
                  <a:cubicBezTo>
                    <a:pt x="381" y="205"/>
                    <a:pt x="378" y="205"/>
                    <a:pt x="376" y="205"/>
                  </a:cubicBezTo>
                  <a:cubicBezTo>
                    <a:pt x="368" y="206"/>
                    <a:pt x="364" y="213"/>
                    <a:pt x="361" y="219"/>
                  </a:cubicBezTo>
                  <a:cubicBezTo>
                    <a:pt x="361" y="220"/>
                    <a:pt x="358" y="229"/>
                    <a:pt x="360" y="232"/>
                  </a:cubicBezTo>
                  <a:cubicBezTo>
                    <a:pt x="349" y="242"/>
                    <a:pt x="361" y="257"/>
                    <a:pt x="361" y="268"/>
                  </a:cubicBezTo>
                  <a:cubicBezTo>
                    <a:pt x="365" y="271"/>
                    <a:pt x="370" y="276"/>
                    <a:pt x="377" y="277"/>
                  </a:cubicBezTo>
                  <a:cubicBezTo>
                    <a:pt x="377" y="277"/>
                    <a:pt x="380" y="276"/>
                    <a:pt x="381" y="276"/>
                  </a:cubicBezTo>
                  <a:cubicBezTo>
                    <a:pt x="384" y="278"/>
                    <a:pt x="385" y="284"/>
                    <a:pt x="389" y="287"/>
                  </a:cubicBezTo>
                  <a:cubicBezTo>
                    <a:pt x="395" y="291"/>
                    <a:pt x="404" y="290"/>
                    <a:pt x="410" y="288"/>
                  </a:cubicBezTo>
                  <a:cubicBezTo>
                    <a:pt x="402" y="283"/>
                    <a:pt x="389" y="278"/>
                    <a:pt x="388" y="265"/>
                  </a:cubicBezTo>
                  <a:cubicBezTo>
                    <a:pt x="384" y="264"/>
                    <a:pt x="383" y="264"/>
                    <a:pt x="378" y="262"/>
                  </a:cubicBezTo>
                  <a:cubicBezTo>
                    <a:pt x="376" y="257"/>
                    <a:pt x="375" y="252"/>
                    <a:pt x="378" y="248"/>
                  </a:cubicBezTo>
                  <a:cubicBezTo>
                    <a:pt x="365" y="238"/>
                    <a:pt x="378" y="227"/>
                    <a:pt x="377" y="218"/>
                  </a:cubicBezTo>
                  <a:close/>
                  <a:moveTo>
                    <a:pt x="407" y="555"/>
                  </a:moveTo>
                  <a:cubicBezTo>
                    <a:pt x="390" y="538"/>
                    <a:pt x="363" y="573"/>
                    <a:pt x="388" y="586"/>
                  </a:cubicBezTo>
                  <a:cubicBezTo>
                    <a:pt x="411" y="590"/>
                    <a:pt x="416" y="564"/>
                    <a:pt x="407" y="555"/>
                  </a:cubicBezTo>
                  <a:close/>
                  <a:moveTo>
                    <a:pt x="386" y="356"/>
                  </a:moveTo>
                  <a:cubicBezTo>
                    <a:pt x="388" y="364"/>
                    <a:pt x="387" y="368"/>
                    <a:pt x="390" y="374"/>
                  </a:cubicBezTo>
                  <a:cubicBezTo>
                    <a:pt x="389" y="376"/>
                    <a:pt x="385" y="379"/>
                    <a:pt x="387" y="380"/>
                  </a:cubicBezTo>
                  <a:cubicBezTo>
                    <a:pt x="390" y="374"/>
                    <a:pt x="397" y="376"/>
                    <a:pt x="399" y="370"/>
                  </a:cubicBezTo>
                  <a:cubicBezTo>
                    <a:pt x="395" y="365"/>
                    <a:pt x="392" y="359"/>
                    <a:pt x="386" y="356"/>
                  </a:cubicBezTo>
                  <a:close/>
                  <a:moveTo>
                    <a:pt x="366" y="154"/>
                  </a:moveTo>
                  <a:cubicBezTo>
                    <a:pt x="366" y="154"/>
                    <a:pt x="366" y="152"/>
                    <a:pt x="367" y="152"/>
                  </a:cubicBezTo>
                  <a:cubicBezTo>
                    <a:pt x="376" y="153"/>
                    <a:pt x="381" y="151"/>
                    <a:pt x="388" y="145"/>
                  </a:cubicBezTo>
                  <a:cubicBezTo>
                    <a:pt x="403" y="123"/>
                    <a:pt x="371" y="98"/>
                    <a:pt x="351" y="118"/>
                  </a:cubicBezTo>
                  <a:cubicBezTo>
                    <a:pt x="353" y="126"/>
                    <a:pt x="347" y="135"/>
                    <a:pt x="344" y="144"/>
                  </a:cubicBezTo>
                  <a:cubicBezTo>
                    <a:pt x="353" y="146"/>
                    <a:pt x="359" y="153"/>
                    <a:pt x="366" y="154"/>
                  </a:cubicBezTo>
                  <a:close/>
                  <a:moveTo>
                    <a:pt x="357" y="541"/>
                  </a:moveTo>
                  <a:cubicBezTo>
                    <a:pt x="357" y="553"/>
                    <a:pt x="357" y="562"/>
                    <a:pt x="348" y="573"/>
                  </a:cubicBezTo>
                  <a:cubicBezTo>
                    <a:pt x="342" y="579"/>
                    <a:pt x="333" y="589"/>
                    <a:pt x="321" y="593"/>
                  </a:cubicBezTo>
                  <a:cubicBezTo>
                    <a:pt x="335" y="592"/>
                    <a:pt x="349" y="585"/>
                    <a:pt x="359" y="576"/>
                  </a:cubicBezTo>
                  <a:cubicBezTo>
                    <a:pt x="361" y="574"/>
                    <a:pt x="363" y="573"/>
                    <a:pt x="364" y="572"/>
                  </a:cubicBezTo>
                  <a:cubicBezTo>
                    <a:pt x="376" y="559"/>
                    <a:pt x="384" y="535"/>
                    <a:pt x="376" y="519"/>
                  </a:cubicBezTo>
                  <a:cubicBezTo>
                    <a:pt x="374" y="514"/>
                    <a:pt x="368" y="512"/>
                    <a:pt x="365" y="507"/>
                  </a:cubicBezTo>
                  <a:cubicBezTo>
                    <a:pt x="358" y="506"/>
                    <a:pt x="353" y="503"/>
                    <a:pt x="348" y="503"/>
                  </a:cubicBezTo>
                  <a:cubicBezTo>
                    <a:pt x="337" y="503"/>
                    <a:pt x="317" y="516"/>
                    <a:pt x="327" y="531"/>
                  </a:cubicBezTo>
                  <a:cubicBezTo>
                    <a:pt x="329" y="535"/>
                    <a:pt x="337" y="538"/>
                    <a:pt x="342" y="536"/>
                  </a:cubicBezTo>
                  <a:cubicBezTo>
                    <a:pt x="350" y="534"/>
                    <a:pt x="353" y="526"/>
                    <a:pt x="357" y="516"/>
                  </a:cubicBezTo>
                  <a:cubicBezTo>
                    <a:pt x="362" y="524"/>
                    <a:pt x="358" y="532"/>
                    <a:pt x="357" y="541"/>
                  </a:cubicBezTo>
                  <a:close/>
                  <a:moveTo>
                    <a:pt x="361" y="55"/>
                  </a:moveTo>
                  <a:cubicBezTo>
                    <a:pt x="335" y="50"/>
                    <a:pt x="338" y="92"/>
                    <a:pt x="365" y="86"/>
                  </a:cubicBezTo>
                  <a:cubicBezTo>
                    <a:pt x="382" y="77"/>
                    <a:pt x="374" y="58"/>
                    <a:pt x="361" y="55"/>
                  </a:cubicBezTo>
                  <a:close/>
                  <a:moveTo>
                    <a:pt x="353" y="403"/>
                  </a:moveTo>
                  <a:cubicBezTo>
                    <a:pt x="360" y="383"/>
                    <a:pt x="365" y="363"/>
                    <a:pt x="366" y="346"/>
                  </a:cubicBezTo>
                  <a:cubicBezTo>
                    <a:pt x="366" y="346"/>
                    <a:pt x="366" y="347"/>
                    <a:pt x="366" y="347"/>
                  </a:cubicBezTo>
                  <a:cubicBezTo>
                    <a:pt x="357" y="365"/>
                    <a:pt x="353" y="384"/>
                    <a:pt x="353" y="403"/>
                  </a:cubicBezTo>
                  <a:close/>
                  <a:moveTo>
                    <a:pt x="361" y="163"/>
                  </a:moveTo>
                  <a:cubicBezTo>
                    <a:pt x="354" y="155"/>
                    <a:pt x="348" y="154"/>
                    <a:pt x="338" y="150"/>
                  </a:cubicBezTo>
                  <a:cubicBezTo>
                    <a:pt x="337" y="153"/>
                    <a:pt x="337" y="162"/>
                    <a:pt x="336" y="165"/>
                  </a:cubicBezTo>
                  <a:cubicBezTo>
                    <a:pt x="341" y="166"/>
                    <a:pt x="356" y="162"/>
                    <a:pt x="361" y="163"/>
                  </a:cubicBezTo>
                  <a:close/>
                  <a:moveTo>
                    <a:pt x="274" y="335"/>
                  </a:moveTo>
                  <a:cubicBezTo>
                    <a:pt x="265" y="338"/>
                    <a:pt x="253" y="344"/>
                    <a:pt x="249" y="352"/>
                  </a:cubicBezTo>
                  <a:cubicBezTo>
                    <a:pt x="277" y="334"/>
                    <a:pt x="309" y="325"/>
                    <a:pt x="339" y="319"/>
                  </a:cubicBezTo>
                  <a:cubicBezTo>
                    <a:pt x="347" y="317"/>
                    <a:pt x="355" y="318"/>
                    <a:pt x="356" y="315"/>
                  </a:cubicBezTo>
                  <a:cubicBezTo>
                    <a:pt x="324" y="319"/>
                    <a:pt x="303" y="321"/>
                    <a:pt x="274" y="335"/>
                  </a:cubicBezTo>
                  <a:close/>
                  <a:moveTo>
                    <a:pt x="356" y="171"/>
                  </a:moveTo>
                  <a:cubicBezTo>
                    <a:pt x="333" y="172"/>
                    <a:pt x="329" y="180"/>
                    <a:pt x="320" y="193"/>
                  </a:cubicBezTo>
                  <a:cubicBezTo>
                    <a:pt x="334" y="182"/>
                    <a:pt x="345" y="179"/>
                    <a:pt x="356" y="171"/>
                  </a:cubicBezTo>
                  <a:close/>
                  <a:moveTo>
                    <a:pt x="344" y="396"/>
                  </a:moveTo>
                  <a:cubicBezTo>
                    <a:pt x="348" y="379"/>
                    <a:pt x="355" y="363"/>
                    <a:pt x="355" y="346"/>
                  </a:cubicBezTo>
                  <a:cubicBezTo>
                    <a:pt x="347" y="364"/>
                    <a:pt x="343" y="380"/>
                    <a:pt x="344" y="396"/>
                  </a:cubicBezTo>
                  <a:close/>
                  <a:moveTo>
                    <a:pt x="327" y="283"/>
                  </a:moveTo>
                  <a:cubicBezTo>
                    <a:pt x="328" y="283"/>
                    <a:pt x="329" y="284"/>
                    <a:pt x="329" y="283"/>
                  </a:cubicBezTo>
                  <a:cubicBezTo>
                    <a:pt x="326" y="283"/>
                    <a:pt x="328" y="278"/>
                    <a:pt x="324" y="280"/>
                  </a:cubicBezTo>
                  <a:cubicBezTo>
                    <a:pt x="324" y="293"/>
                    <a:pt x="341" y="310"/>
                    <a:pt x="352" y="308"/>
                  </a:cubicBezTo>
                  <a:cubicBezTo>
                    <a:pt x="342" y="301"/>
                    <a:pt x="334" y="293"/>
                    <a:pt x="327" y="283"/>
                  </a:cubicBezTo>
                  <a:close/>
                  <a:moveTo>
                    <a:pt x="334" y="574"/>
                  </a:moveTo>
                  <a:cubicBezTo>
                    <a:pt x="337" y="574"/>
                    <a:pt x="340" y="571"/>
                    <a:pt x="342" y="569"/>
                  </a:cubicBezTo>
                  <a:cubicBezTo>
                    <a:pt x="344" y="567"/>
                    <a:pt x="346" y="565"/>
                    <a:pt x="347" y="562"/>
                  </a:cubicBezTo>
                  <a:cubicBezTo>
                    <a:pt x="349" y="556"/>
                    <a:pt x="350" y="549"/>
                    <a:pt x="348" y="543"/>
                  </a:cubicBezTo>
                  <a:cubicBezTo>
                    <a:pt x="346" y="544"/>
                    <a:pt x="338" y="541"/>
                    <a:pt x="334" y="547"/>
                  </a:cubicBezTo>
                  <a:cubicBezTo>
                    <a:pt x="334" y="555"/>
                    <a:pt x="329" y="565"/>
                    <a:pt x="323" y="571"/>
                  </a:cubicBezTo>
                  <a:cubicBezTo>
                    <a:pt x="315" y="578"/>
                    <a:pt x="304" y="583"/>
                    <a:pt x="299" y="590"/>
                  </a:cubicBezTo>
                  <a:cubicBezTo>
                    <a:pt x="300" y="590"/>
                    <a:pt x="303" y="589"/>
                    <a:pt x="304" y="589"/>
                  </a:cubicBezTo>
                  <a:cubicBezTo>
                    <a:pt x="305" y="588"/>
                    <a:pt x="307" y="588"/>
                    <a:pt x="308" y="587"/>
                  </a:cubicBezTo>
                  <a:cubicBezTo>
                    <a:pt x="311" y="586"/>
                    <a:pt x="314" y="585"/>
                    <a:pt x="317" y="584"/>
                  </a:cubicBezTo>
                  <a:cubicBezTo>
                    <a:pt x="320" y="583"/>
                    <a:pt x="323" y="581"/>
                    <a:pt x="326" y="580"/>
                  </a:cubicBezTo>
                  <a:cubicBezTo>
                    <a:pt x="328" y="578"/>
                    <a:pt x="331" y="576"/>
                    <a:pt x="334" y="575"/>
                  </a:cubicBezTo>
                  <a:cubicBezTo>
                    <a:pt x="334" y="575"/>
                    <a:pt x="334" y="576"/>
                    <a:pt x="334" y="576"/>
                  </a:cubicBezTo>
                  <a:cubicBezTo>
                    <a:pt x="334" y="575"/>
                    <a:pt x="334" y="575"/>
                    <a:pt x="334" y="574"/>
                  </a:cubicBezTo>
                  <a:close/>
                  <a:moveTo>
                    <a:pt x="347" y="494"/>
                  </a:moveTo>
                  <a:cubicBezTo>
                    <a:pt x="350" y="490"/>
                    <a:pt x="350" y="483"/>
                    <a:pt x="347" y="479"/>
                  </a:cubicBezTo>
                  <a:cubicBezTo>
                    <a:pt x="336" y="464"/>
                    <a:pt x="313" y="475"/>
                    <a:pt x="320" y="494"/>
                  </a:cubicBezTo>
                  <a:cubicBezTo>
                    <a:pt x="326" y="500"/>
                    <a:pt x="341" y="503"/>
                    <a:pt x="347" y="494"/>
                  </a:cubicBezTo>
                  <a:close/>
                  <a:moveTo>
                    <a:pt x="319" y="96"/>
                  </a:moveTo>
                  <a:cubicBezTo>
                    <a:pt x="310" y="87"/>
                    <a:pt x="297" y="84"/>
                    <a:pt x="288" y="92"/>
                  </a:cubicBezTo>
                  <a:cubicBezTo>
                    <a:pt x="280" y="102"/>
                    <a:pt x="284" y="122"/>
                    <a:pt x="296" y="127"/>
                  </a:cubicBezTo>
                  <a:cubicBezTo>
                    <a:pt x="303" y="103"/>
                    <a:pt x="330" y="97"/>
                    <a:pt x="348" y="111"/>
                  </a:cubicBezTo>
                  <a:cubicBezTo>
                    <a:pt x="352" y="95"/>
                    <a:pt x="330" y="84"/>
                    <a:pt x="319" y="96"/>
                  </a:cubicBezTo>
                  <a:close/>
                  <a:moveTo>
                    <a:pt x="332" y="397"/>
                  </a:moveTo>
                  <a:cubicBezTo>
                    <a:pt x="340" y="382"/>
                    <a:pt x="347" y="354"/>
                    <a:pt x="348" y="339"/>
                  </a:cubicBezTo>
                  <a:cubicBezTo>
                    <a:pt x="340" y="359"/>
                    <a:pt x="331" y="381"/>
                    <a:pt x="332" y="397"/>
                  </a:cubicBezTo>
                  <a:close/>
                  <a:moveTo>
                    <a:pt x="314" y="144"/>
                  </a:moveTo>
                  <a:cubicBezTo>
                    <a:pt x="324" y="151"/>
                    <a:pt x="338" y="138"/>
                    <a:pt x="340" y="132"/>
                  </a:cubicBezTo>
                  <a:cubicBezTo>
                    <a:pt x="351" y="107"/>
                    <a:pt x="304" y="103"/>
                    <a:pt x="306" y="124"/>
                  </a:cubicBezTo>
                  <a:cubicBezTo>
                    <a:pt x="311" y="120"/>
                    <a:pt x="315" y="120"/>
                    <a:pt x="319" y="123"/>
                  </a:cubicBezTo>
                  <a:cubicBezTo>
                    <a:pt x="311" y="125"/>
                    <a:pt x="306" y="139"/>
                    <a:pt x="314" y="144"/>
                  </a:cubicBezTo>
                  <a:close/>
                  <a:moveTo>
                    <a:pt x="336" y="76"/>
                  </a:moveTo>
                  <a:cubicBezTo>
                    <a:pt x="335" y="78"/>
                    <a:pt x="334" y="80"/>
                    <a:pt x="334" y="83"/>
                  </a:cubicBezTo>
                  <a:cubicBezTo>
                    <a:pt x="337" y="83"/>
                    <a:pt x="340" y="85"/>
                    <a:pt x="341" y="84"/>
                  </a:cubicBezTo>
                  <a:cubicBezTo>
                    <a:pt x="339" y="82"/>
                    <a:pt x="339" y="77"/>
                    <a:pt x="336" y="76"/>
                  </a:cubicBezTo>
                  <a:close/>
                  <a:moveTo>
                    <a:pt x="323" y="391"/>
                  </a:moveTo>
                  <a:cubicBezTo>
                    <a:pt x="329" y="375"/>
                    <a:pt x="335" y="361"/>
                    <a:pt x="336" y="346"/>
                  </a:cubicBezTo>
                  <a:cubicBezTo>
                    <a:pt x="329" y="363"/>
                    <a:pt x="322" y="378"/>
                    <a:pt x="323" y="391"/>
                  </a:cubicBezTo>
                  <a:close/>
                  <a:moveTo>
                    <a:pt x="300" y="143"/>
                  </a:moveTo>
                  <a:cubicBezTo>
                    <a:pt x="288" y="165"/>
                    <a:pt x="330" y="186"/>
                    <a:pt x="332" y="152"/>
                  </a:cubicBezTo>
                  <a:cubicBezTo>
                    <a:pt x="320" y="156"/>
                    <a:pt x="308" y="153"/>
                    <a:pt x="300" y="143"/>
                  </a:cubicBezTo>
                  <a:close/>
                  <a:moveTo>
                    <a:pt x="310" y="82"/>
                  </a:moveTo>
                  <a:cubicBezTo>
                    <a:pt x="319" y="85"/>
                    <a:pt x="329" y="82"/>
                    <a:pt x="331" y="70"/>
                  </a:cubicBezTo>
                  <a:cubicBezTo>
                    <a:pt x="332" y="64"/>
                    <a:pt x="329" y="57"/>
                    <a:pt x="323" y="54"/>
                  </a:cubicBezTo>
                  <a:cubicBezTo>
                    <a:pt x="308" y="46"/>
                    <a:pt x="292" y="42"/>
                    <a:pt x="280" y="53"/>
                  </a:cubicBezTo>
                  <a:cubicBezTo>
                    <a:pt x="285" y="55"/>
                    <a:pt x="292" y="55"/>
                    <a:pt x="298" y="59"/>
                  </a:cubicBezTo>
                  <a:cubicBezTo>
                    <a:pt x="302" y="59"/>
                    <a:pt x="308" y="53"/>
                    <a:pt x="315" y="56"/>
                  </a:cubicBezTo>
                  <a:cubicBezTo>
                    <a:pt x="308" y="60"/>
                    <a:pt x="301" y="75"/>
                    <a:pt x="310" y="82"/>
                  </a:cubicBezTo>
                  <a:close/>
                  <a:moveTo>
                    <a:pt x="313" y="382"/>
                  </a:moveTo>
                  <a:cubicBezTo>
                    <a:pt x="321" y="372"/>
                    <a:pt x="327" y="356"/>
                    <a:pt x="328" y="344"/>
                  </a:cubicBezTo>
                  <a:cubicBezTo>
                    <a:pt x="321" y="356"/>
                    <a:pt x="315" y="368"/>
                    <a:pt x="313" y="382"/>
                  </a:cubicBezTo>
                  <a:close/>
                  <a:moveTo>
                    <a:pt x="322" y="419"/>
                  </a:moveTo>
                  <a:cubicBezTo>
                    <a:pt x="304" y="410"/>
                    <a:pt x="295" y="440"/>
                    <a:pt x="310" y="445"/>
                  </a:cubicBezTo>
                  <a:cubicBezTo>
                    <a:pt x="334" y="449"/>
                    <a:pt x="333" y="425"/>
                    <a:pt x="322" y="419"/>
                  </a:cubicBezTo>
                  <a:close/>
                  <a:moveTo>
                    <a:pt x="297" y="575"/>
                  </a:moveTo>
                  <a:cubicBezTo>
                    <a:pt x="297" y="575"/>
                    <a:pt x="296" y="574"/>
                    <a:pt x="296" y="575"/>
                  </a:cubicBezTo>
                  <a:cubicBezTo>
                    <a:pt x="295" y="578"/>
                    <a:pt x="291" y="580"/>
                    <a:pt x="289" y="584"/>
                  </a:cubicBezTo>
                  <a:cubicBezTo>
                    <a:pt x="303" y="577"/>
                    <a:pt x="342" y="557"/>
                    <a:pt x="322" y="536"/>
                  </a:cubicBezTo>
                  <a:cubicBezTo>
                    <a:pt x="300" y="530"/>
                    <a:pt x="311" y="565"/>
                    <a:pt x="297" y="575"/>
                  </a:cubicBezTo>
                  <a:close/>
                  <a:moveTo>
                    <a:pt x="323" y="506"/>
                  </a:moveTo>
                  <a:cubicBezTo>
                    <a:pt x="319" y="503"/>
                    <a:pt x="316" y="499"/>
                    <a:pt x="313" y="499"/>
                  </a:cubicBezTo>
                  <a:cubicBezTo>
                    <a:pt x="309" y="508"/>
                    <a:pt x="304" y="511"/>
                    <a:pt x="294" y="514"/>
                  </a:cubicBezTo>
                  <a:cubicBezTo>
                    <a:pt x="298" y="521"/>
                    <a:pt x="301" y="525"/>
                    <a:pt x="305" y="531"/>
                  </a:cubicBezTo>
                  <a:cubicBezTo>
                    <a:pt x="309" y="529"/>
                    <a:pt x="312" y="526"/>
                    <a:pt x="315" y="527"/>
                  </a:cubicBezTo>
                  <a:cubicBezTo>
                    <a:pt x="314" y="515"/>
                    <a:pt x="319" y="513"/>
                    <a:pt x="323" y="506"/>
                  </a:cubicBezTo>
                  <a:close/>
                  <a:moveTo>
                    <a:pt x="319" y="304"/>
                  </a:moveTo>
                  <a:cubicBezTo>
                    <a:pt x="318" y="304"/>
                    <a:pt x="316" y="304"/>
                    <a:pt x="312" y="304"/>
                  </a:cubicBezTo>
                  <a:cubicBezTo>
                    <a:pt x="303" y="299"/>
                    <a:pt x="312" y="288"/>
                    <a:pt x="306" y="282"/>
                  </a:cubicBezTo>
                  <a:cubicBezTo>
                    <a:pt x="293" y="288"/>
                    <a:pt x="305" y="318"/>
                    <a:pt x="321" y="310"/>
                  </a:cubicBezTo>
                  <a:cubicBezTo>
                    <a:pt x="320" y="310"/>
                    <a:pt x="321" y="306"/>
                    <a:pt x="319" y="304"/>
                  </a:cubicBezTo>
                  <a:close/>
                  <a:moveTo>
                    <a:pt x="300" y="397"/>
                  </a:moveTo>
                  <a:cubicBezTo>
                    <a:pt x="309" y="386"/>
                    <a:pt x="311" y="366"/>
                    <a:pt x="315" y="355"/>
                  </a:cubicBezTo>
                  <a:cubicBezTo>
                    <a:pt x="309" y="364"/>
                    <a:pt x="304" y="387"/>
                    <a:pt x="300" y="397"/>
                  </a:cubicBezTo>
                  <a:close/>
                  <a:moveTo>
                    <a:pt x="307" y="228"/>
                  </a:moveTo>
                  <a:cubicBezTo>
                    <a:pt x="299" y="237"/>
                    <a:pt x="305" y="256"/>
                    <a:pt x="315" y="257"/>
                  </a:cubicBezTo>
                  <a:cubicBezTo>
                    <a:pt x="309" y="249"/>
                    <a:pt x="310" y="235"/>
                    <a:pt x="307" y="228"/>
                  </a:cubicBezTo>
                  <a:close/>
                  <a:moveTo>
                    <a:pt x="306" y="497"/>
                  </a:moveTo>
                  <a:cubicBezTo>
                    <a:pt x="317" y="484"/>
                    <a:pt x="318" y="459"/>
                    <a:pt x="302" y="447"/>
                  </a:cubicBezTo>
                  <a:cubicBezTo>
                    <a:pt x="292" y="440"/>
                    <a:pt x="266" y="438"/>
                    <a:pt x="268" y="456"/>
                  </a:cubicBezTo>
                  <a:cubicBezTo>
                    <a:pt x="269" y="462"/>
                    <a:pt x="280" y="468"/>
                    <a:pt x="284" y="468"/>
                  </a:cubicBezTo>
                  <a:cubicBezTo>
                    <a:pt x="286" y="469"/>
                    <a:pt x="293" y="467"/>
                    <a:pt x="299" y="467"/>
                  </a:cubicBezTo>
                  <a:cubicBezTo>
                    <a:pt x="295" y="473"/>
                    <a:pt x="291" y="475"/>
                    <a:pt x="284" y="476"/>
                  </a:cubicBezTo>
                  <a:cubicBezTo>
                    <a:pt x="279" y="490"/>
                    <a:pt x="262" y="491"/>
                    <a:pt x="269" y="507"/>
                  </a:cubicBezTo>
                  <a:cubicBezTo>
                    <a:pt x="280" y="508"/>
                    <a:pt x="295" y="509"/>
                    <a:pt x="306" y="497"/>
                  </a:cubicBezTo>
                  <a:close/>
                  <a:moveTo>
                    <a:pt x="292" y="391"/>
                  </a:moveTo>
                  <a:cubicBezTo>
                    <a:pt x="298" y="375"/>
                    <a:pt x="305" y="361"/>
                    <a:pt x="309" y="346"/>
                  </a:cubicBezTo>
                  <a:cubicBezTo>
                    <a:pt x="302" y="362"/>
                    <a:pt x="294" y="372"/>
                    <a:pt x="292" y="391"/>
                  </a:cubicBezTo>
                  <a:close/>
                  <a:moveTo>
                    <a:pt x="261" y="236"/>
                  </a:moveTo>
                  <a:cubicBezTo>
                    <a:pt x="254" y="239"/>
                    <a:pt x="245" y="241"/>
                    <a:pt x="236" y="244"/>
                  </a:cubicBezTo>
                  <a:cubicBezTo>
                    <a:pt x="242" y="246"/>
                    <a:pt x="247" y="245"/>
                    <a:pt x="252" y="246"/>
                  </a:cubicBezTo>
                  <a:cubicBezTo>
                    <a:pt x="260" y="244"/>
                    <a:pt x="268" y="239"/>
                    <a:pt x="273" y="231"/>
                  </a:cubicBezTo>
                  <a:cubicBezTo>
                    <a:pt x="280" y="231"/>
                    <a:pt x="299" y="228"/>
                    <a:pt x="302" y="219"/>
                  </a:cubicBezTo>
                  <a:cubicBezTo>
                    <a:pt x="290" y="227"/>
                    <a:pt x="270" y="220"/>
                    <a:pt x="261" y="236"/>
                  </a:cubicBezTo>
                  <a:close/>
                  <a:moveTo>
                    <a:pt x="294" y="312"/>
                  </a:moveTo>
                  <a:cubicBezTo>
                    <a:pt x="295" y="313"/>
                    <a:pt x="291" y="316"/>
                    <a:pt x="293" y="319"/>
                  </a:cubicBezTo>
                  <a:cubicBezTo>
                    <a:pt x="296" y="319"/>
                    <a:pt x="298" y="320"/>
                    <a:pt x="300" y="320"/>
                  </a:cubicBezTo>
                  <a:cubicBezTo>
                    <a:pt x="302" y="317"/>
                    <a:pt x="301" y="315"/>
                    <a:pt x="302" y="312"/>
                  </a:cubicBezTo>
                  <a:cubicBezTo>
                    <a:pt x="298" y="311"/>
                    <a:pt x="296" y="309"/>
                    <a:pt x="294" y="312"/>
                  </a:cubicBezTo>
                  <a:close/>
                  <a:moveTo>
                    <a:pt x="255" y="642"/>
                  </a:moveTo>
                  <a:cubicBezTo>
                    <a:pt x="237" y="643"/>
                    <a:pt x="217" y="644"/>
                    <a:pt x="211" y="643"/>
                  </a:cubicBezTo>
                  <a:cubicBezTo>
                    <a:pt x="208" y="642"/>
                    <a:pt x="209" y="640"/>
                    <a:pt x="207" y="640"/>
                  </a:cubicBezTo>
                  <a:cubicBezTo>
                    <a:pt x="205" y="639"/>
                    <a:pt x="199" y="643"/>
                    <a:pt x="194" y="641"/>
                  </a:cubicBezTo>
                  <a:cubicBezTo>
                    <a:pt x="203" y="650"/>
                    <a:pt x="216" y="654"/>
                    <a:pt x="228" y="656"/>
                  </a:cubicBezTo>
                  <a:cubicBezTo>
                    <a:pt x="251" y="660"/>
                    <a:pt x="275" y="651"/>
                    <a:pt x="294" y="645"/>
                  </a:cubicBezTo>
                  <a:cubicBezTo>
                    <a:pt x="292" y="647"/>
                    <a:pt x="301" y="644"/>
                    <a:pt x="300" y="642"/>
                  </a:cubicBezTo>
                  <a:cubicBezTo>
                    <a:pt x="288" y="644"/>
                    <a:pt x="274" y="641"/>
                    <a:pt x="255" y="642"/>
                  </a:cubicBezTo>
                  <a:close/>
                  <a:moveTo>
                    <a:pt x="291" y="270"/>
                  </a:moveTo>
                  <a:cubicBezTo>
                    <a:pt x="285" y="267"/>
                    <a:pt x="283" y="259"/>
                    <a:pt x="286" y="249"/>
                  </a:cubicBezTo>
                  <a:cubicBezTo>
                    <a:pt x="285" y="247"/>
                    <a:pt x="283" y="246"/>
                    <a:pt x="281" y="245"/>
                  </a:cubicBezTo>
                  <a:cubicBezTo>
                    <a:pt x="267" y="258"/>
                    <a:pt x="282" y="283"/>
                    <a:pt x="300" y="278"/>
                  </a:cubicBezTo>
                  <a:cubicBezTo>
                    <a:pt x="302" y="267"/>
                    <a:pt x="293" y="271"/>
                    <a:pt x="291" y="270"/>
                  </a:cubicBezTo>
                  <a:close/>
                  <a:moveTo>
                    <a:pt x="279" y="60"/>
                  </a:moveTo>
                  <a:cubicBezTo>
                    <a:pt x="285" y="71"/>
                    <a:pt x="284" y="76"/>
                    <a:pt x="285" y="86"/>
                  </a:cubicBezTo>
                  <a:cubicBezTo>
                    <a:pt x="291" y="84"/>
                    <a:pt x="294" y="84"/>
                    <a:pt x="298" y="80"/>
                  </a:cubicBezTo>
                  <a:cubicBezTo>
                    <a:pt x="296" y="68"/>
                    <a:pt x="295" y="55"/>
                    <a:pt x="279" y="60"/>
                  </a:cubicBezTo>
                  <a:close/>
                  <a:moveTo>
                    <a:pt x="276" y="569"/>
                  </a:moveTo>
                  <a:cubicBezTo>
                    <a:pt x="283" y="563"/>
                    <a:pt x="292" y="559"/>
                    <a:pt x="297" y="550"/>
                  </a:cubicBezTo>
                  <a:cubicBezTo>
                    <a:pt x="304" y="536"/>
                    <a:pt x="287" y="512"/>
                    <a:pt x="280" y="517"/>
                  </a:cubicBezTo>
                  <a:cubicBezTo>
                    <a:pt x="263" y="510"/>
                    <a:pt x="248" y="530"/>
                    <a:pt x="260" y="540"/>
                  </a:cubicBezTo>
                  <a:cubicBezTo>
                    <a:pt x="270" y="548"/>
                    <a:pt x="277" y="541"/>
                    <a:pt x="288" y="539"/>
                  </a:cubicBezTo>
                  <a:cubicBezTo>
                    <a:pt x="284" y="552"/>
                    <a:pt x="274" y="553"/>
                    <a:pt x="264" y="552"/>
                  </a:cubicBezTo>
                  <a:cubicBezTo>
                    <a:pt x="263" y="555"/>
                    <a:pt x="257" y="558"/>
                    <a:pt x="260" y="558"/>
                  </a:cubicBezTo>
                  <a:cubicBezTo>
                    <a:pt x="249" y="569"/>
                    <a:pt x="233" y="574"/>
                    <a:pt x="220" y="581"/>
                  </a:cubicBezTo>
                  <a:cubicBezTo>
                    <a:pt x="238" y="584"/>
                    <a:pt x="264" y="583"/>
                    <a:pt x="276" y="569"/>
                  </a:cubicBezTo>
                  <a:close/>
                  <a:moveTo>
                    <a:pt x="296" y="344"/>
                  </a:moveTo>
                  <a:cubicBezTo>
                    <a:pt x="290" y="354"/>
                    <a:pt x="285" y="368"/>
                    <a:pt x="283" y="379"/>
                  </a:cubicBezTo>
                  <a:cubicBezTo>
                    <a:pt x="293" y="370"/>
                    <a:pt x="299" y="360"/>
                    <a:pt x="296" y="344"/>
                  </a:cubicBezTo>
                  <a:close/>
                  <a:moveTo>
                    <a:pt x="275" y="109"/>
                  </a:moveTo>
                  <a:cubicBezTo>
                    <a:pt x="265" y="117"/>
                    <a:pt x="250" y="133"/>
                    <a:pt x="260" y="148"/>
                  </a:cubicBezTo>
                  <a:cubicBezTo>
                    <a:pt x="271" y="162"/>
                    <a:pt x="294" y="150"/>
                    <a:pt x="296" y="135"/>
                  </a:cubicBezTo>
                  <a:cubicBezTo>
                    <a:pt x="285" y="132"/>
                    <a:pt x="278" y="120"/>
                    <a:pt x="275" y="109"/>
                  </a:cubicBezTo>
                  <a:close/>
                  <a:moveTo>
                    <a:pt x="290" y="156"/>
                  </a:moveTo>
                  <a:cubicBezTo>
                    <a:pt x="283" y="162"/>
                    <a:pt x="268" y="163"/>
                    <a:pt x="260" y="159"/>
                  </a:cubicBezTo>
                  <a:cubicBezTo>
                    <a:pt x="259" y="163"/>
                    <a:pt x="258" y="166"/>
                    <a:pt x="260" y="169"/>
                  </a:cubicBezTo>
                  <a:cubicBezTo>
                    <a:pt x="271" y="168"/>
                    <a:pt x="279" y="173"/>
                    <a:pt x="294" y="169"/>
                  </a:cubicBezTo>
                  <a:cubicBezTo>
                    <a:pt x="293" y="164"/>
                    <a:pt x="291" y="161"/>
                    <a:pt x="290" y="156"/>
                  </a:cubicBezTo>
                  <a:close/>
                  <a:moveTo>
                    <a:pt x="289" y="185"/>
                  </a:moveTo>
                  <a:cubicBezTo>
                    <a:pt x="289" y="184"/>
                    <a:pt x="288" y="183"/>
                    <a:pt x="288" y="182"/>
                  </a:cubicBezTo>
                  <a:cubicBezTo>
                    <a:pt x="289" y="181"/>
                    <a:pt x="292" y="181"/>
                    <a:pt x="293" y="178"/>
                  </a:cubicBezTo>
                  <a:cubicBezTo>
                    <a:pt x="282" y="180"/>
                    <a:pt x="269" y="182"/>
                    <a:pt x="260" y="190"/>
                  </a:cubicBezTo>
                  <a:cubicBezTo>
                    <a:pt x="270" y="188"/>
                    <a:pt x="287" y="190"/>
                    <a:pt x="293" y="184"/>
                  </a:cubicBezTo>
                  <a:cubicBezTo>
                    <a:pt x="292" y="185"/>
                    <a:pt x="290" y="183"/>
                    <a:pt x="289" y="185"/>
                  </a:cubicBezTo>
                  <a:close/>
                  <a:moveTo>
                    <a:pt x="247" y="590"/>
                  </a:moveTo>
                  <a:cubicBezTo>
                    <a:pt x="246" y="587"/>
                    <a:pt x="241" y="591"/>
                    <a:pt x="243" y="592"/>
                  </a:cubicBezTo>
                  <a:cubicBezTo>
                    <a:pt x="260" y="587"/>
                    <a:pt x="285" y="585"/>
                    <a:pt x="293" y="564"/>
                  </a:cubicBezTo>
                  <a:cubicBezTo>
                    <a:pt x="280" y="578"/>
                    <a:pt x="264" y="581"/>
                    <a:pt x="247" y="590"/>
                  </a:cubicBezTo>
                  <a:close/>
                  <a:moveTo>
                    <a:pt x="289" y="422"/>
                  </a:moveTo>
                  <a:cubicBezTo>
                    <a:pt x="286" y="423"/>
                    <a:pt x="266" y="422"/>
                    <a:pt x="262" y="426"/>
                  </a:cubicBezTo>
                  <a:cubicBezTo>
                    <a:pt x="266" y="431"/>
                    <a:pt x="264" y="435"/>
                    <a:pt x="268" y="438"/>
                  </a:cubicBezTo>
                  <a:cubicBezTo>
                    <a:pt x="277" y="431"/>
                    <a:pt x="280" y="434"/>
                    <a:pt x="292" y="436"/>
                  </a:cubicBezTo>
                  <a:cubicBezTo>
                    <a:pt x="292" y="429"/>
                    <a:pt x="293" y="427"/>
                    <a:pt x="289" y="422"/>
                  </a:cubicBezTo>
                  <a:close/>
                  <a:moveTo>
                    <a:pt x="290" y="302"/>
                  </a:moveTo>
                  <a:cubicBezTo>
                    <a:pt x="289" y="298"/>
                    <a:pt x="285" y="295"/>
                    <a:pt x="280" y="297"/>
                  </a:cubicBezTo>
                  <a:cubicBezTo>
                    <a:pt x="273" y="292"/>
                    <a:pt x="273" y="289"/>
                    <a:pt x="277" y="283"/>
                  </a:cubicBezTo>
                  <a:cubicBezTo>
                    <a:pt x="274" y="282"/>
                    <a:pt x="273" y="279"/>
                    <a:pt x="271" y="278"/>
                  </a:cubicBezTo>
                  <a:cubicBezTo>
                    <a:pt x="260" y="289"/>
                    <a:pt x="273" y="313"/>
                    <a:pt x="290" y="302"/>
                  </a:cubicBezTo>
                  <a:close/>
                  <a:moveTo>
                    <a:pt x="245" y="618"/>
                  </a:moveTo>
                  <a:cubicBezTo>
                    <a:pt x="237" y="619"/>
                    <a:pt x="216" y="618"/>
                    <a:pt x="209" y="620"/>
                  </a:cubicBezTo>
                  <a:cubicBezTo>
                    <a:pt x="215" y="623"/>
                    <a:pt x="214" y="618"/>
                    <a:pt x="217" y="624"/>
                  </a:cubicBezTo>
                  <a:cubicBezTo>
                    <a:pt x="214" y="624"/>
                    <a:pt x="212" y="624"/>
                    <a:pt x="209" y="624"/>
                  </a:cubicBezTo>
                  <a:cubicBezTo>
                    <a:pt x="219" y="629"/>
                    <a:pt x="230" y="630"/>
                    <a:pt x="246" y="629"/>
                  </a:cubicBezTo>
                  <a:cubicBezTo>
                    <a:pt x="258" y="628"/>
                    <a:pt x="276" y="623"/>
                    <a:pt x="288" y="618"/>
                  </a:cubicBezTo>
                  <a:cubicBezTo>
                    <a:pt x="274" y="615"/>
                    <a:pt x="254" y="617"/>
                    <a:pt x="245" y="618"/>
                  </a:cubicBezTo>
                  <a:close/>
                  <a:moveTo>
                    <a:pt x="273" y="387"/>
                  </a:moveTo>
                  <a:cubicBezTo>
                    <a:pt x="278" y="375"/>
                    <a:pt x="285" y="361"/>
                    <a:pt x="285" y="349"/>
                  </a:cubicBezTo>
                  <a:cubicBezTo>
                    <a:pt x="277" y="360"/>
                    <a:pt x="274" y="375"/>
                    <a:pt x="273" y="387"/>
                  </a:cubicBezTo>
                  <a:close/>
                  <a:moveTo>
                    <a:pt x="281" y="203"/>
                  </a:moveTo>
                  <a:cubicBezTo>
                    <a:pt x="280" y="203"/>
                    <a:pt x="279" y="202"/>
                    <a:pt x="279" y="200"/>
                  </a:cubicBezTo>
                  <a:cubicBezTo>
                    <a:pt x="283" y="199"/>
                    <a:pt x="283" y="199"/>
                    <a:pt x="285" y="198"/>
                  </a:cubicBezTo>
                  <a:cubicBezTo>
                    <a:pt x="278" y="196"/>
                    <a:pt x="273" y="195"/>
                    <a:pt x="261" y="199"/>
                  </a:cubicBezTo>
                  <a:cubicBezTo>
                    <a:pt x="261" y="199"/>
                    <a:pt x="261" y="198"/>
                    <a:pt x="260" y="198"/>
                  </a:cubicBezTo>
                  <a:cubicBezTo>
                    <a:pt x="252" y="202"/>
                    <a:pt x="242" y="203"/>
                    <a:pt x="235" y="208"/>
                  </a:cubicBezTo>
                  <a:cubicBezTo>
                    <a:pt x="240" y="209"/>
                    <a:pt x="255" y="208"/>
                    <a:pt x="260" y="206"/>
                  </a:cubicBezTo>
                  <a:cubicBezTo>
                    <a:pt x="264" y="207"/>
                    <a:pt x="274" y="206"/>
                    <a:pt x="281" y="203"/>
                  </a:cubicBezTo>
                  <a:close/>
                  <a:moveTo>
                    <a:pt x="260" y="409"/>
                  </a:moveTo>
                  <a:cubicBezTo>
                    <a:pt x="260" y="412"/>
                    <a:pt x="264" y="411"/>
                    <a:pt x="266" y="411"/>
                  </a:cubicBezTo>
                  <a:cubicBezTo>
                    <a:pt x="273" y="412"/>
                    <a:pt x="277" y="413"/>
                    <a:pt x="284" y="413"/>
                  </a:cubicBezTo>
                  <a:cubicBezTo>
                    <a:pt x="275" y="405"/>
                    <a:pt x="268" y="407"/>
                    <a:pt x="260" y="409"/>
                  </a:cubicBezTo>
                  <a:close/>
                  <a:moveTo>
                    <a:pt x="245" y="77"/>
                  </a:moveTo>
                  <a:cubicBezTo>
                    <a:pt x="240" y="85"/>
                    <a:pt x="245" y="96"/>
                    <a:pt x="252" y="98"/>
                  </a:cubicBezTo>
                  <a:cubicBezTo>
                    <a:pt x="273" y="106"/>
                    <a:pt x="280" y="75"/>
                    <a:pt x="271" y="64"/>
                  </a:cubicBezTo>
                  <a:cubicBezTo>
                    <a:pt x="268" y="61"/>
                    <a:pt x="262" y="60"/>
                    <a:pt x="260" y="59"/>
                  </a:cubicBezTo>
                  <a:cubicBezTo>
                    <a:pt x="260" y="58"/>
                    <a:pt x="261" y="57"/>
                    <a:pt x="261" y="57"/>
                  </a:cubicBezTo>
                  <a:cubicBezTo>
                    <a:pt x="248" y="51"/>
                    <a:pt x="225" y="58"/>
                    <a:pt x="214" y="66"/>
                  </a:cubicBezTo>
                  <a:cubicBezTo>
                    <a:pt x="211" y="68"/>
                    <a:pt x="210" y="73"/>
                    <a:pt x="206" y="76"/>
                  </a:cubicBezTo>
                  <a:cubicBezTo>
                    <a:pt x="206" y="76"/>
                    <a:pt x="205" y="75"/>
                    <a:pt x="205" y="75"/>
                  </a:cubicBezTo>
                  <a:cubicBezTo>
                    <a:pt x="198" y="82"/>
                    <a:pt x="189" y="96"/>
                    <a:pt x="187" y="101"/>
                  </a:cubicBezTo>
                  <a:cubicBezTo>
                    <a:pt x="201" y="86"/>
                    <a:pt x="216" y="74"/>
                    <a:pt x="235" y="73"/>
                  </a:cubicBezTo>
                  <a:cubicBezTo>
                    <a:pt x="236" y="70"/>
                    <a:pt x="239" y="69"/>
                    <a:pt x="242" y="67"/>
                  </a:cubicBezTo>
                  <a:cubicBezTo>
                    <a:pt x="250" y="67"/>
                    <a:pt x="252" y="65"/>
                    <a:pt x="261" y="68"/>
                  </a:cubicBezTo>
                  <a:cubicBezTo>
                    <a:pt x="255" y="72"/>
                    <a:pt x="248" y="72"/>
                    <a:pt x="245" y="77"/>
                  </a:cubicBezTo>
                  <a:close/>
                  <a:moveTo>
                    <a:pt x="273" y="314"/>
                  </a:moveTo>
                  <a:cubicBezTo>
                    <a:pt x="270" y="315"/>
                    <a:pt x="266" y="313"/>
                    <a:pt x="265" y="315"/>
                  </a:cubicBezTo>
                  <a:cubicBezTo>
                    <a:pt x="265" y="317"/>
                    <a:pt x="267" y="323"/>
                    <a:pt x="267" y="326"/>
                  </a:cubicBezTo>
                  <a:cubicBezTo>
                    <a:pt x="271" y="327"/>
                    <a:pt x="271" y="324"/>
                    <a:pt x="274" y="324"/>
                  </a:cubicBezTo>
                  <a:cubicBezTo>
                    <a:pt x="274" y="320"/>
                    <a:pt x="274" y="317"/>
                    <a:pt x="273" y="314"/>
                  </a:cubicBezTo>
                  <a:close/>
                  <a:moveTo>
                    <a:pt x="265" y="384"/>
                  </a:moveTo>
                  <a:cubicBezTo>
                    <a:pt x="268" y="377"/>
                    <a:pt x="275" y="366"/>
                    <a:pt x="273" y="357"/>
                  </a:cubicBezTo>
                  <a:cubicBezTo>
                    <a:pt x="270" y="368"/>
                    <a:pt x="265" y="377"/>
                    <a:pt x="261" y="389"/>
                  </a:cubicBezTo>
                  <a:cubicBezTo>
                    <a:pt x="263" y="389"/>
                    <a:pt x="268" y="381"/>
                    <a:pt x="265" y="384"/>
                  </a:cubicBezTo>
                  <a:close/>
                  <a:moveTo>
                    <a:pt x="264" y="45"/>
                  </a:moveTo>
                  <a:cubicBezTo>
                    <a:pt x="274" y="39"/>
                    <a:pt x="276" y="14"/>
                    <a:pt x="256" y="13"/>
                  </a:cubicBezTo>
                  <a:cubicBezTo>
                    <a:pt x="249" y="13"/>
                    <a:pt x="248" y="18"/>
                    <a:pt x="239" y="21"/>
                  </a:cubicBezTo>
                  <a:cubicBezTo>
                    <a:pt x="239" y="24"/>
                    <a:pt x="244" y="20"/>
                    <a:pt x="243" y="24"/>
                  </a:cubicBezTo>
                  <a:cubicBezTo>
                    <a:pt x="230" y="30"/>
                    <a:pt x="251" y="52"/>
                    <a:pt x="264" y="45"/>
                  </a:cubicBezTo>
                  <a:close/>
                  <a:moveTo>
                    <a:pt x="264" y="467"/>
                  </a:moveTo>
                  <a:cubicBezTo>
                    <a:pt x="263" y="463"/>
                    <a:pt x="262" y="459"/>
                    <a:pt x="259" y="456"/>
                  </a:cubicBezTo>
                  <a:cubicBezTo>
                    <a:pt x="254" y="461"/>
                    <a:pt x="250" y="459"/>
                    <a:pt x="246" y="463"/>
                  </a:cubicBezTo>
                  <a:cubicBezTo>
                    <a:pt x="248" y="467"/>
                    <a:pt x="247" y="468"/>
                    <a:pt x="247" y="474"/>
                  </a:cubicBezTo>
                  <a:cubicBezTo>
                    <a:pt x="253" y="477"/>
                    <a:pt x="258" y="482"/>
                    <a:pt x="263" y="486"/>
                  </a:cubicBezTo>
                  <a:cubicBezTo>
                    <a:pt x="267" y="482"/>
                    <a:pt x="272" y="479"/>
                    <a:pt x="273" y="474"/>
                  </a:cubicBezTo>
                  <a:cubicBezTo>
                    <a:pt x="269" y="474"/>
                    <a:pt x="264" y="468"/>
                    <a:pt x="266" y="468"/>
                  </a:cubicBezTo>
                  <a:cubicBezTo>
                    <a:pt x="265" y="468"/>
                    <a:pt x="265" y="467"/>
                    <a:pt x="264" y="467"/>
                  </a:cubicBezTo>
                  <a:close/>
                  <a:moveTo>
                    <a:pt x="265" y="261"/>
                  </a:moveTo>
                  <a:cubicBezTo>
                    <a:pt x="256" y="268"/>
                    <a:pt x="251" y="253"/>
                    <a:pt x="241" y="260"/>
                  </a:cubicBezTo>
                  <a:cubicBezTo>
                    <a:pt x="247" y="271"/>
                    <a:pt x="260" y="271"/>
                    <a:pt x="268" y="270"/>
                  </a:cubicBezTo>
                  <a:cubicBezTo>
                    <a:pt x="269" y="265"/>
                    <a:pt x="268" y="263"/>
                    <a:pt x="265" y="261"/>
                  </a:cubicBezTo>
                  <a:close/>
                  <a:moveTo>
                    <a:pt x="257" y="221"/>
                  </a:moveTo>
                  <a:cubicBezTo>
                    <a:pt x="259" y="219"/>
                    <a:pt x="262" y="217"/>
                    <a:pt x="264" y="215"/>
                  </a:cubicBezTo>
                  <a:cubicBezTo>
                    <a:pt x="251" y="215"/>
                    <a:pt x="242" y="219"/>
                    <a:pt x="232" y="227"/>
                  </a:cubicBezTo>
                  <a:cubicBezTo>
                    <a:pt x="241" y="228"/>
                    <a:pt x="258" y="226"/>
                    <a:pt x="261" y="220"/>
                  </a:cubicBezTo>
                  <a:cubicBezTo>
                    <a:pt x="261" y="220"/>
                    <a:pt x="258" y="222"/>
                    <a:pt x="257" y="221"/>
                  </a:cubicBezTo>
                  <a:close/>
                  <a:moveTo>
                    <a:pt x="246" y="283"/>
                  </a:moveTo>
                  <a:cubicBezTo>
                    <a:pt x="245" y="282"/>
                    <a:pt x="245" y="280"/>
                    <a:pt x="243" y="280"/>
                  </a:cubicBezTo>
                  <a:cubicBezTo>
                    <a:pt x="235" y="287"/>
                    <a:pt x="236" y="301"/>
                    <a:pt x="244" y="307"/>
                  </a:cubicBezTo>
                  <a:cubicBezTo>
                    <a:pt x="251" y="312"/>
                    <a:pt x="270" y="306"/>
                    <a:pt x="262" y="300"/>
                  </a:cubicBezTo>
                  <a:cubicBezTo>
                    <a:pt x="250" y="307"/>
                    <a:pt x="238" y="294"/>
                    <a:pt x="246" y="283"/>
                  </a:cubicBezTo>
                  <a:close/>
                  <a:moveTo>
                    <a:pt x="234" y="111"/>
                  </a:moveTo>
                  <a:cubicBezTo>
                    <a:pt x="225" y="114"/>
                    <a:pt x="215" y="118"/>
                    <a:pt x="212" y="124"/>
                  </a:cubicBezTo>
                  <a:cubicBezTo>
                    <a:pt x="225" y="119"/>
                    <a:pt x="240" y="119"/>
                    <a:pt x="250" y="120"/>
                  </a:cubicBezTo>
                  <a:cubicBezTo>
                    <a:pt x="249" y="120"/>
                    <a:pt x="255" y="120"/>
                    <a:pt x="255" y="120"/>
                  </a:cubicBezTo>
                  <a:cubicBezTo>
                    <a:pt x="259" y="118"/>
                    <a:pt x="261" y="112"/>
                    <a:pt x="263" y="107"/>
                  </a:cubicBezTo>
                  <a:cubicBezTo>
                    <a:pt x="251" y="108"/>
                    <a:pt x="241" y="109"/>
                    <a:pt x="234" y="111"/>
                  </a:cubicBezTo>
                  <a:close/>
                  <a:moveTo>
                    <a:pt x="249" y="396"/>
                  </a:moveTo>
                  <a:cubicBezTo>
                    <a:pt x="250" y="399"/>
                    <a:pt x="255" y="391"/>
                    <a:pt x="255" y="387"/>
                  </a:cubicBezTo>
                  <a:cubicBezTo>
                    <a:pt x="261" y="380"/>
                    <a:pt x="261" y="370"/>
                    <a:pt x="263" y="362"/>
                  </a:cubicBezTo>
                  <a:cubicBezTo>
                    <a:pt x="255" y="372"/>
                    <a:pt x="253" y="387"/>
                    <a:pt x="249" y="396"/>
                  </a:cubicBezTo>
                  <a:close/>
                  <a:moveTo>
                    <a:pt x="253" y="520"/>
                  </a:moveTo>
                  <a:cubicBezTo>
                    <a:pt x="265" y="504"/>
                    <a:pt x="255" y="479"/>
                    <a:pt x="239" y="480"/>
                  </a:cubicBezTo>
                  <a:cubicBezTo>
                    <a:pt x="234" y="480"/>
                    <a:pt x="226" y="486"/>
                    <a:pt x="224" y="490"/>
                  </a:cubicBezTo>
                  <a:cubicBezTo>
                    <a:pt x="219" y="500"/>
                    <a:pt x="230" y="515"/>
                    <a:pt x="239" y="512"/>
                  </a:cubicBezTo>
                  <a:cubicBezTo>
                    <a:pt x="245" y="510"/>
                    <a:pt x="245" y="506"/>
                    <a:pt x="249" y="504"/>
                  </a:cubicBezTo>
                  <a:cubicBezTo>
                    <a:pt x="250" y="515"/>
                    <a:pt x="242" y="523"/>
                    <a:pt x="226" y="519"/>
                  </a:cubicBezTo>
                  <a:cubicBezTo>
                    <a:pt x="214" y="530"/>
                    <a:pt x="201" y="529"/>
                    <a:pt x="192" y="528"/>
                  </a:cubicBezTo>
                  <a:cubicBezTo>
                    <a:pt x="197" y="534"/>
                    <a:pt x="212" y="536"/>
                    <a:pt x="222" y="533"/>
                  </a:cubicBezTo>
                  <a:cubicBezTo>
                    <a:pt x="231" y="532"/>
                    <a:pt x="247" y="528"/>
                    <a:pt x="253" y="520"/>
                  </a:cubicBezTo>
                  <a:close/>
                  <a:moveTo>
                    <a:pt x="240" y="312"/>
                  </a:moveTo>
                  <a:cubicBezTo>
                    <a:pt x="238" y="312"/>
                    <a:pt x="237" y="310"/>
                    <a:pt x="235" y="309"/>
                  </a:cubicBezTo>
                  <a:cubicBezTo>
                    <a:pt x="227" y="331"/>
                    <a:pt x="246" y="343"/>
                    <a:pt x="257" y="336"/>
                  </a:cubicBezTo>
                  <a:cubicBezTo>
                    <a:pt x="257" y="331"/>
                    <a:pt x="256" y="331"/>
                    <a:pt x="256" y="329"/>
                  </a:cubicBezTo>
                  <a:cubicBezTo>
                    <a:pt x="243" y="336"/>
                    <a:pt x="237" y="321"/>
                    <a:pt x="240" y="312"/>
                  </a:cubicBezTo>
                  <a:close/>
                  <a:moveTo>
                    <a:pt x="244" y="454"/>
                  </a:moveTo>
                  <a:cubicBezTo>
                    <a:pt x="251" y="452"/>
                    <a:pt x="260" y="444"/>
                    <a:pt x="256" y="435"/>
                  </a:cubicBezTo>
                  <a:cubicBezTo>
                    <a:pt x="245" y="414"/>
                    <a:pt x="214" y="450"/>
                    <a:pt x="244" y="454"/>
                  </a:cubicBezTo>
                  <a:close/>
                  <a:moveTo>
                    <a:pt x="242" y="393"/>
                  </a:moveTo>
                  <a:cubicBezTo>
                    <a:pt x="246" y="384"/>
                    <a:pt x="253" y="374"/>
                    <a:pt x="254" y="364"/>
                  </a:cubicBezTo>
                  <a:cubicBezTo>
                    <a:pt x="249" y="374"/>
                    <a:pt x="242" y="383"/>
                    <a:pt x="242" y="393"/>
                  </a:cubicBezTo>
                  <a:close/>
                  <a:moveTo>
                    <a:pt x="255" y="550"/>
                  </a:moveTo>
                  <a:cubicBezTo>
                    <a:pt x="251" y="545"/>
                    <a:pt x="248" y="540"/>
                    <a:pt x="247" y="533"/>
                  </a:cubicBezTo>
                  <a:cubicBezTo>
                    <a:pt x="242" y="536"/>
                    <a:pt x="235" y="538"/>
                    <a:pt x="229" y="542"/>
                  </a:cubicBezTo>
                  <a:cubicBezTo>
                    <a:pt x="235" y="561"/>
                    <a:pt x="216" y="567"/>
                    <a:pt x="209" y="571"/>
                  </a:cubicBezTo>
                  <a:cubicBezTo>
                    <a:pt x="232" y="571"/>
                    <a:pt x="242" y="566"/>
                    <a:pt x="255" y="550"/>
                  </a:cubicBezTo>
                  <a:close/>
                  <a:moveTo>
                    <a:pt x="250" y="127"/>
                  </a:moveTo>
                  <a:cubicBezTo>
                    <a:pt x="220" y="126"/>
                    <a:pt x="210" y="132"/>
                    <a:pt x="193" y="147"/>
                  </a:cubicBezTo>
                  <a:cubicBezTo>
                    <a:pt x="213" y="139"/>
                    <a:pt x="230" y="132"/>
                    <a:pt x="250" y="139"/>
                  </a:cubicBezTo>
                  <a:cubicBezTo>
                    <a:pt x="250" y="137"/>
                    <a:pt x="252" y="131"/>
                    <a:pt x="250" y="127"/>
                  </a:cubicBezTo>
                  <a:close/>
                  <a:moveTo>
                    <a:pt x="226" y="160"/>
                  </a:moveTo>
                  <a:cubicBezTo>
                    <a:pt x="224" y="169"/>
                    <a:pt x="225" y="176"/>
                    <a:pt x="232" y="180"/>
                  </a:cubicBezTo>
                  <a:cubicBezTo>
                    <a:pt x="236" y="182"/>
                    <a:pt x="241" y="179"/>
                    <a:pt x="245" y="177"/>
                  </a:cubicBezTo>
                  <a:cubicBezTo>
                    <a:pt x="258" y="164"/>
                    <a:pt x="246" y="142"/>
                    <a:pt x="231" y="142"/>
                  </a:cubicBezTo>
                  <a:cubicBezTo>
                    <a:pt x="219" y="142"/>
                    <a:pt x="191" y="152"/>
                    <a:pt x="182" y="170"/>
                  </a:cubicBezTo>
                  <a:cubicBezTo>
                    <a:pt x="198" y="164"/>
                    <a:pt x="212" y="160"/>
                    <a:pt x="226" y="160"/>
                  </a:cubicBezTo>
                  <a:close/>
                  <a:moveTo>
                    <a:pt x="240" y="103"/>
                  </a:moveTo>
                  <a:cubicBezTo>
                    <a:pt x="240" y="102"/>
                    <a:pt x="241" y="101"/>
                    <a:pt x="241" y="101"/>
                  </a:cubicBezTo>
                  <a:cubicBezTo>
                    <a:pt x="238" y="99"/>
                    <a:pt x="239" y="95"/>
                    <a:pt x="235" y="94"/>
                  </a:cubicBezTo>
                  <a:cubicBezTo>
                    <a:pt x="218" y="99"/>
                    <a:pt x="190" y="115"/>
                    <a:pt x="186" y="139"/>
                  </a:cubicBezTo>
                  <a:cubicBezTo>
                    <a:pt x="200" y="121"/>
                    <a:pt x="219" y="109"/>
                    <a:pt x="240" y="103"/>
                  </a:cubicBezTo>
                  <a:close/>
                  <a:moveTo>
                    <a:pt x="224" y="400"/>
                  </a:moveTo>
                  <a:cubicBezTo>
                    <a:pt x="232" y="393"/>
                    <a:pt x="240" y="379"/>
                    <a:pt x="240" y="369"/>
                  </a:cubicBezTo>
                  <a:cubicBezTo>
                    <a:pt x="232" y="377"/>
                    <a:pt x="226" y="389"/>
                    <a:pt x="224" y="400"/>
                  </a:cubicBezTo>
                  <a:close/>
                  <a:moveTo>
                    <a:pt x="234" y="476"/>
                  </a:moveTo>
                  <a:cubicBezTo>
                    <a:pt x="243" y="473"/>
                    <a:pt x="239" y="461"/>
                    <a:pt x="233" y="459"/>
                  </a:cubicBezTo>
                  <a:cubicBezTo>
                    <a:pt x="231" y="459"/>
                    <a:pt x="229" y="461"/>
                    <a:pt x="227" y="461"/>
                  </a:cubicBezTo>
                  <a:cubicBezTo>
                    <a:pt x="218" y="463"/>
                    <a:pt x="199" y="471"/>
                    <a:pt x="192" y="472"/>
                  </a:cubicBezTo>
                  <a:cubicBezTo>
                    <a:pt x="206" y="476"/>
                    <a:pt x="215" y="476"/>
                    <a:pt x="234" y="476"/>
                  </a:cubicBezTo>
                  <a:close/>
                  <a:moveTo>
                    <a:pt x="232" y="268"/>
                  </a:moveTo>
                  <a:cubicBezTo>
                    <a:pt x="224" y="271"/>
                    <a:pt x="216" y="266"/>
                    <a:pt x="218" y="255"/>
                  </a:cubicBezTo>
                  <a:cubicBezTo>
                    <a:pt x="215" y="253"/>
                    <a:pt x="213" y="252"/>
                    <a:pt x="210" y="251"/>
                  </a:cubicBezTo>
                  <a:cubicBezTo>
                    <a:pt x="210" y="263"/>
                    <a:pt x="209" y="279"/>
                    <a:pt x="226" y="278"/>
                  </a:cubicBezTo>
                  <a:cubicBezTo>
                    <a:pt x="230" y="278"/>
                    <a:pt x="233" y="276"/>
                    <a:pt x="236" y="274"/>
                  </a:cubicBezTo>
                  <a:cubicBezTo>
                    <a:pt x="235" y="272"/>
                    <a:pt x="234" y="270"/>
                    <a:pt x="232" y="268"/>
                  </a:cubicBezTo>
                  <a:close/>
                  <a:moveTo>
                    <a:pt x="194" y="389"/>
                  </a:moveTo>
                  <a:cubicBezTo>
                    <a:pt x="204" y="377"/>
                    <a:pt x="225" y="367"/>
                    <a:pt x="233" y="355"/>
                  </a:cubicBezTo>
                  <a:cubicBezTo>
                    <a:pt x="234" y="354"/>
                    <a:pt x="236" y="352"/>
                    <a:pt x="234" y="350"/>
                  </a:cubicBezTo>
                  <a:cubicBezTo>
                    <a:pt x="220" y="361"/>
                    <a:pt x="203" y="374"/>
                    <a:pt x="194" y="389"/>
                  </a:cubicBezTo>
                  <a:close/>
                  <a:moveTo>
                    <a:pt x="180" y="649"/>
                  </a:moveTo>
                  <a:cubicBezTo>
                    <a:pt x="184" y="654"/>
                    <a:pt x="188" y="656"/>
                    <a:pt x="191" y="660"/>
                  </a:cubicBezTo>
                  <a:cubicBezTo>
                    <a:pt x="186" y="660"/>
                    <a:pt x="180" y="654"/>
                    <a:pt x="176" y="655"/>
                  </a:cubicBezTo>
                  <a:cubicBezTo>
                    <a:pt x="193" y="667"/>
                    <a:pt x="210" y="670"/>
                    <a:pt x="235" y="670"/>
                  </a:cubicBezTo>
                  <a:cubicBezTo>
                    <a:pt x="214" y="663"/>
                    <a:pt x="198" y="653"/>
                    <a:pt x="180" y="649"/>
                  </a:cubicBezTo>
                  <a:close/>
                  <a:moveTo>
                    <a:pt x="233" y="86"/>
                  </a:moveTo>
                  <a:cubicBezTo>
                    <a:pt x="233" y="84"/>
                    <a:pt x="232" y="82"/>
                    <a:pt x="232" y="80"/>
                  </a:cubicBezTo>
                  <a:cubicBezTo>
                    <a:pt x="222" y="82"/>
                    <a:pt x="217" y="86"/>
                    <a:pt x="208" y="93"/>
                  </a:cubicBezTo>
                  <a:cubicBezTo>
                    <a:pt x="201" y="98"/>
                    <a:pt x="192" y="105"/>
                    <a:pt x="191" y="113"/>
                  </a:cubicBezTo>
                  <a:cubicBezTo>
                    <a:pt x="205" y="100"/>
                    <a:pt x="215" y="97"/>
                    <a:pt x="233" y="86"/>
                  </a:cubicBezTo>
                  <a:close/>
                  <a:moveTo>
                    <a:pt x="213" y="324"/>
                  </a:moveTo>
                  <a:cubicBezTo>
                    <a:pt x="210" y="323"/>
                    <a:pt x="209" y="321"/>
                    <a:pt x="206" y="321"/>
                  </a:cubicBezTo>
                  <a:cubicBezTo>
                    <a:pt x="202" y="334"/>
                    <a:pt x="213" y="351"/>
                    <a:pt x="230" y="346"/>
                  </a:cubicBezTo>
                  <a:cubicBezTo>
                    <a:pt x="232" y="343"/>
                    <a:pt x="229" y="340"/>
                    <a:pt x="227" y="338"/>
                  </a:cubicBezTo>
                  <a:cubicBezTo>
                    <a:pt x="221" y="341"/>
                    <a:pt x="209" y="337"/>
                    <a:pt x="213" y="324"/>
                  </a:cubicBezTo>
                  <a:close/>
                  <a:moveTo>
                    <a:pt x="209" y="408"/>
                  </a:moveTo>
                  <a:cubicBezTo>
                    <a:pt x="215" y="400"/>
                    <a:pt x="226" y="388"/>
                    <a:pt x="227" y="375"/>
                  </a:cubicBezTo>
                  <a:cubicBezTo>
                    <a:pt x="219" y="383"/>
                    <a:pt x="208" y="396"/>
                    <a:pt x="209" y="408"/>
                  </a:cubicBezTo>
                  <a:close/>
                  <a:moveTo>
                    <a:pt x="221" y="860"/>
                  </a:moveTo>
                  <a:cubicBezTo>
                    <a:pt x="240" y="845"/>
                    <a:pt x="206" y="816"/>
                    <a:pt x="195" y="838"/>
                  </a:cubicBezTo>
                  <a:cubicBezTo>
                    <a:pt x="194" y="846"/>
                    <a:pt x="202" y="863"/>
                    <a:pt x="221" y="860"/>
                  </a:cubicBezTo>
                  <a:close/>
                  <a:moveTo>
                    <a:pt x="213" y="287"/>
                  </a:moveTo>
                  <a:cubicBezTo>
                    <a:pt x="210" y="286"/>
                    <a:pt x="208" y="281"/>
                    <a:pt x="205" y="283"/>
                  </a:cubicBezTo>
                  <a:cubicBezTo>
                    <a:pt x="202" y="299"/>
                    <a:pt x="209" y="309"/>
                    <a:pt x="224" y="309"/>
                  </a:cubicBezTo>
                  <a:cubicBezTo>
                    <a:pt x="229" y="297"/>
                    <a:pt x="205" y="302"/>
                    <a:pt x="213" y="287"/>
                  </a:cubicBezTo>
                  <a:close/>
                  <a:moveTo>
                    <a:pt x="220" y="436"/>
                  </a:moveTo>
                  <a:cubicBezTo>
                    <a:pt x="204" y="445"/>
                    <a:pt x="192" y="450"/>
                    <a:pt x="180" y="462"/>
                  </a:cubicBezTo>
                  <a:cubicBezTo>
                    <a:pt x="190" y="467"/>
                    <a:pt x="212" y="459"/>
                    <a:pt x="223" y="451"/>
                  </a:cubicBezTo>
                  <a:cubicBezTo>
                    <a:pt x="222" y="446"/>
                    <a:pt x="224" y="440"/>
                    <a:pt x="220" y="436"/>
                  </a:cubicBezTo>
                  <a:close/>
                  <a:moveTo>
                    <a:pt x="221" y="551"/>
                  </a:moveTo>
                  <a:cubicBezTo>
                    <a:pt x="222" y="535"/>
                    <a:pt x="202" y="543"/>
                    <a:pt x="195" y="544"/>
                  </a:cubicBezTo>
                  <a:cubicBezTo>
                    <a:pt x="185" y="546"/>
                    <a:pt x="178" y="545"/>
                    <a:pt x="172" y="549"/>
                  </a:cubicBezTo>
                  <a:cubicBezTo>
                    <a:pt x="177" y="559"/>
                    <a:pt x="219" y="571"/>
                    <a:pt x="221" y="551"/>
                  </a:cubicBezTo>
                  <a:close/>
                  <a:moveTo>
                    <a:pt x="215" y="169"/>
                  </a:moveTo>
                  <a:cubicBezTo>
                    <a:pt x="201" y="170"/>
                    <a:pt x="192" y="172"/>
                    <a:pt x="182" y="178"/>
                  </a:cubicBezTo>
                  <a:cubicBezTo>
                    <a:pt x="176" y="182"/>
                    <a:pt x="169" y="188"/>
                    <a:pt x="170" y="193"/>
                  </a:cubicBezTo>
                  <a:cubicBezTo>
                    <a:pt x="185" y="182"/>
                    <a:pt x="206" y="180"/>
                    <a:pt x="218" y="182"/>
                  </a:cubicBezTo>
                  <a:cubicBezTo>
                    <a:pt x="218" y="176"/>
                    <a:pt x="216" y="174"/>
                    <a:pt x="215" y="169"/>
                  </a:cubicBezTo>
                  <a:close/>
                  <a:moveTo>
                    <a:pt x="218" y="418"/>
                  </a:moveTo>
                  <a:cubicBezTo>
                    <a:pt x="213" y="416"/>
                    <a:pt x="205" y="420"/>
                    <a:pt x="203" y="421"/>
                  </a:cubicBezTo>
                  <a:cubicBezTo>
                    <a:pt x="196" y="423"/>
                    <a:pt x="187" y="418"/>
                    <a:pt x="183" y="425"/>
                  </a:cubicBezTo>
                  <a:cubicBezTo>
                    <a:pt x="192" y="426"/>
                    <a:pt x="196" y="427"/>
                    <a:pt x="204" y="428"/>
                  </a:cubicBezTo>
                  <a:cubicBezTo>
                    <a:pt x="208" y="424"/>
                    <a:pt x="214" y="422"/>
                    <a:pt x="217" y="419"/>
                  </a:cubicBezTo>
                  <a:cubicBezTo>
                    <a:pt x="217" y="420"/>
                    <a:pt x="218" y="419"/>
                    <a:pt x="218" y="418"/>
                  </a:cubicBezTo>
                  <a:close/>
                  <a:moveTo>
                    <a:pt x="208" y="506"/>
                  </a:moveTo>
                  <a:cubicBezTo>
                    <a:pt x="206" y="512"/>
                    <a:pt x="205" y="516"/>
                    <a:pt x="205" y="520"/>
                  </a:cubicBezTo>
                  <a:cubicBezTo>
                    <a:pt x="212" y="520"/>
                    <a:pt x="211" y="519"/>
                    <a:pt x="218" y="518"/>
                  </a:cubicBezTo>
                  <a:cubicBezTo>
                    <a:pt x="216" y="511"/>
                    <a:pt x="213" y="507"/>
                    <a:pt x="208" y="506"/>
                  </a:cubicBezTo>
                  <a:close/>
                  <a:moveTo>
                    <a:pt x="196" y="405"/>
                  </a:moveTo>
                  <a:cubicBezTo>
                    <a:pt x="195" y="407"/>
                    <a:pt x="198" y="405"/>
                    <a:pt x="198" y="405"/>
                  </a:cubicBezTo>
                  <a:cubicBezTo>
                    <a:pt x="205" y="399"/>
                    <a:pt x="211" y="386"/>
                    <a:pt x="217" y="379"/>
                  </a:cubicBezTo>
                  <a:cubicBezTo>
                    <a:pt x="206" y="384"/>
                    <a:pt x="200" y="393"/>
                    <a:pt x="196" y="405"/>
                  </a:cubicBezTo>
                  <a:close/>
                  <a:moveTo>
                    <a:pt x="191" y="189"/>
                  </a:moveTo>
                  <a:cubicBezTo>
                    <a:pt x="193" y="195"/>
                    <a:pt x="197" y="198"/>
                    <a:pt x="202" y="201"/>
                  </a:cubicBezTo>
                  <a:cubicBezTo>
                    <a:pt x="206" y="197"/>
                    <a:pt x="214" y="197"/>
                    <a:pt x="215" y="190"/>
                  </a:cubicBezTo>
                  <a:cubicBezTo>
                    <a:pt x="205" y="189"/>
                    <a:pt x="201" y="187"/>
                    <a:pt x="191" y="189"/>
                  </a:cubicBezTo>
                  <a:close/>
                  <a:moveTo>
                    <a:pt x="209" y="485"/>
                  </a:moveTo>
                  <a:cubicBezTo>
                    <a:pt x="210" y="485"/>
                    <a:pt x="209" y="486"/>
                    <a:pt x="209" y="486"/>
                  </a:cubicBezTo>
                  <a:cubicBezTo>
                    <a:pt x="200" y="486"/>
                    <a:pt x="186" y="474"/>
                    <a:pt x="179" y="479"/>
                  </a:cubicBezTo>
                  <a:cubicBezTo>
                    <a:pt x="189" y="488"/>
                    <a:pt x="203" y="497"/>
                    <a:pt x="214" y="497"/>
                  </a:cubicBezTo>
                  <a:cubicBezTo>
                    <a:pt x="214" y="495"/>
                    <a:pt x="214" y="490"/>
                    <a:pt x="215" y="488"/>
                  </a:cubicBezTo>
                  <a:cubicBezTo>
                    <a:pt x="213" y="489"/>
                    <a:pt x="212" y="485"/>
                    <a:pt x="209" y="485"/>
                  </a:cubicBezTo>
                  <a:close/>
                  <a:moveTo>
                    <a:pt x="167" y="664"/>
                  </a:moveTo>
                  <a:cubicBezTo>
                    <a:pt x="168" y="668"/>
                    <a:pt x="176" y="672"/>
                    <a:pt x="173" y="675"/>
                  </a:cubicBezTo>
                  <a:cubicBezTo>
                    <a:pt x="171" y="673"/>
                    <a:pt x="162" y="667"/>
                    <a:pt x="158" y="666"/>
                  </a:cubicBezTo>
                  <a:cubicBezTo>
                    <a:pt x="176" y="685"/>
                    <a:pt x="195" y="703"/>
                    <a:pt x="212" y="722"/>
                  </a:cubicBezTo>
                  <a:cubicBezTo>
                    <a:pt x="212" y="723"/>
                    <a:pt x="213" y="722"/>
                    <a:pt x="214" y="721"/>
                  </a:cubicBezTo>
                  <a:cubicBezTo>
                    <a:pt x="202" y="698"/>
                    <a:pt x="189" y="676"/>
                    <a:pt x="167" y="664"/>
                  </a:cubicBezTo>
                  <a:close/>
                  <a:moveTo>
                    <a:pt x="209" y="351"/>
                  </a:moveTo>
                  <a:cubicBezTo>
                    <a:pt x="206" y="351"/>
                    <a:pt x="207" y="351"/>
                    <a:pt x="204" y="351"/>
                  </a:cubicBezTo>
                  <a:cubicBezTo>
                    <a:pt x="204" y="354"/>
                    <a:pt x="204" y="357"/>
                    <a:pt x="204" y="360"/>
                  </a:cubicBezTo>
                  <a:cubicBezTo>
                    <a:pt x="206" y="361"/>
                    <a:pt x="208" y="360"/>
                    <a:pt x="210" y="359"/>
                  </a:cubicBezTo>
                  <a:cubicBezTo>
                    <a:pt x="210" y="357"/>
                    <a:pt x="211" y="353"/>
                    <a:pt x="209" y="351"/>
                  </a:cubicBezTo>
                  <a:close/>
                  <a:moveTo>
                    <a:pt x="157" y="681"/>
                  </a:moveTo>
                  <a:cubicBezTo>
                    <a:pt x="155" y="681"/>
                    <a:pt x="151" y="672"/>
                    <a:pt x="148" y="674"/>
                  </a:cubicBezTo>
                  <a:cubicBezTo>
                    <a:pt x="150" y="675"/>
                    <a:pt x="152" y="679"/>
                    <a:pt x="153" y="683"/>
                  </a:cubicBezTo>
                  <a:cubicBezTo>
                    <a:pt x="147" y="679"/>
                    <a:pt x="144" y="674"/>
                    <a:pt x="138" y="669"/>
                  </a:cubicBezTo>
                  <a:cubicBezTo>
                    <a:pt x="143" y="683"/>
                    <a:pt x="151" y="692"/>
                    <a:pt x="162" y="700"/>
                  </a:cubicBezTo>
                  <a:cubicBezTo>
                    <a:pt x="176" y="712"/>
                    <a:pt x="191" y="721"/>
                    <a:pt x="206" y="729"/>
                  </a:cubicBezTo>
                  <a:cubicBezTo>
                    <a:pt x="191" y="712"/>
                    <a:pt x="170" y="697"/>
                    <a:pt x="157" y="681"/>
                  </a:cubicBezTo>
                  <a:close/>
                  <a:moveTo>
                    <a:pt x="193" y="274"/>
                  </a:moveTo>
                  <a:cubicBezTo>
                    <a:pt x="192" y="274"/>
                    <a:pt x="192" y="275"/>
                    <a:pt x="193" y="275"/>
                  </a:cubicBezTo>
                  <a:cubicBezTo>
                    <a:pt x="195" y="273"/>
                    <a:pt x="197" y="272"/>
                    <a:pt x="199" y="271"/>
                  </a:cubicBezTo>
                  <a:cubicBezTo>
                    <a:pt x="207" y="264"/>
                    <a:pt x="202" y="247"/>
                    <a:pt x="193" y="242"/>
                  </a:cubicBezTo>
                  <a:cubicBezTo>
                    <a:pt x="193" y="242"/>
                    <a:pt x="194" y="242"/>
                    <a:pt x="193" y="241"/>
                  </a:cubicBezTo>
                  <a:cubicBezTo>
                    <a:pt x="190" y="238"/>
                    <a:pt x="182" y="236"/>
                    <a:pt x="176" y="235"/>
                  </a:cubicBezTo>
                  <a:cubicBezTo>
                    <a:pt x="157" y="232"/>
                    <a:pt x="128" y="249"/>
                    <a:pt x="121" y="270"/>
                  </a:cubicBezTo>
                  <a:cubicBezTo>
                    <a:pt x="136" y="264"/>
                    <a:pt x="145" y="254"/>
                    <a:pt x="163" y="253"/>
                  </a:cubicBezTo>
                  <a:cubicBezTo>
                    <a:pt x="170" y="245"/>
                    <a:pt x="178" y="243"/>
                    <a:pt x="184" y="246"/>
                  </a:cubicBezTo>
                  <a:cubicBezTo>
                    <a:pt x="166" y="253"/>
                    <a:pt x="175" y="279"/>
                    <a:pt x="193" y="274"/>
                  </a:cubicBezTo>
                  <a:close/>
                  <a:moveTo>
                    <a:pt x="201" y="313"/>
                  </a:moveTo>
                  <a:cubicBezTo>
                    <a:pt x="200" y="311"/>
                    <a:pt x="200" y="308"/>
                    <a:pt x="196" y="307"/>
                  </a:cubicBezTo>
                  <a:cubicBezTo>
                    <a:pt x="194" y="309"/>
                    <a:pt x="191" y="308"/>
                    <a:pt x="188" y="311"/>
                  </a:cubicBezTo>
                  <a:cubicBezTo>
                    <a:pt x="186" y="309"/>
                    <a:pt x="181" y="309"/>
                    <a:pt x="179" y="307"/>
                  </a:cubicBezTo>
                  <a:cubicBezTo>
                    <a:pt x="171" y="319"/>
                    <a:pt x="196" y="321"/>
                    <a:pt x="201" y="313"/>
                  </a:cubicBezTo>
                  <a:close/>
                  <a:moveTo>
                    <a:pt x="201" y="344"/>
                  </a:moveTo>
                  <a:cubicBezTo>
                    <a:pt x="198" y="343"/>
                    <a:pt x="198" y="340"/>
                    <a:pt x="195" y="340"/>
                  </a:cubicBezTo>
                  <a:cubicBezTo>
                    <a:pt x="191" y="348"/>
                    <a:pt x="177" y="342"/>
                    <a:pt x="181" y="332"/>
                  </a:cubicBezTo>
                  <a:cubicBezTo>
                    <a:pt x="179" y="330"/>
                    <a:pt x="177" y="330"/>
                    <a:pt x="175" y="329"/>
                  </a:cubicBezTo>
                  <a:cubicBezTo>
                    <a:pt x="165" y="346"/>
                    <a:pt x="193" y="359"/>
                    <a:pt x="201" y="344"/>
                  </a:cubicBezTo>
                  <a:close/>
                  <a:moveTo>
                    <a:pt x="182" y="523"/>
                  </a:moveTo>
                  <a:cubicBezTo>
                    <a:pt x="198" y="525"/>
                    <a:pt x="203" y="501"/>
                    <a:pt x="189" y="495"/>
                  </a:cubicBezTo>
                  <a:cubicBezTo>
                    <a:pt x="184" y="493"/>
                    <a:pt x="178" y="496"/>
                    <a:pt x="171" y="498"/>
                  </a:cubicBezTo>
                  <a:cubicBezTo>
                    <a:pt x="167" y="509"/>
                    <a:pt x="171" y="522"/>
                    <a:pt x="182" y="523"/>
                  </a:cubicBezTo>
                  <a:close/>
                  <a:moveTo>
                    <a:pt x="176" y="357"/>
                  </a:moveTo>
                  <a:cubicBezTo>
                    <a:pt x="175" y="356"/>
                    <a:pt x="174" y="355"/>
                    <a:pt x="171" y="355"/>
                  </a:cubicBezTo>
                  <a:cubicBezTo>
                    <a:pt x="164" y="369"/>
                    <a:pt x="186" y="388"/>
                    <a:pt x="197" y="371"/>
                  </a:cubicBezTo>
                  <a:cubicBezTo>
                    <a:pt x="194" y="370"/>
                    <a:pt x="194" y="367"/>
                    <a:pt x="191" y="366"/>
                  </a:cubicBezTo>
                  <a:cubicBezTo>
                    <a:pt x="186" y="372"/>
                    <a:pt x="177" y="367"/>
                    <a:pt x="176" y="357"/>
                  </a:cubicBezTo>
                  <a:close/>
                  <a:moveTo>
                    <a:pt x="182" y="282"/>
                  </a:moveTo>
                  <a:cubicBezTo>
                    <a:pt x="183" y="283"/>
                    <a:pt x="182" y="284"/>
                    <a:pt x="182" y="288"/>
                  </a:cubicBezTo>
                  <a:cubicBezTo>
                    <a:pt x="186" y="290"/>
                    <a:pt x="189" y="291"/>
                    <a:pt x="193" y="291"/>
                  </a:cubicBezTo>
                  <a:cubicBezTo>
                    <a:pt x="196" y="280"/>
                    <a:pt x="186" y="281"/>
                    <a:pt x="182" y="282"/>
                  </a:cubicBezTo>
                  <a:close/>
                  <a:moveTo>
                    <a:pt x="183" y="220"/>
                  </a:moveTo>
                  <a:cubicBezTo>
                    <a:pt x="197" y="216"/>
                    <a:pt x="188" y="192"/>
                    <a:pt x="176" y="196"/>
                  </a:cubicBezTo>
                  <a:cubicBezTo>
                    <a:pt x="173" y="197"/>
                    <a:pt x="171" y="199"/>
                    <a:pt x="167" y="203"/>
                  </a:cubicBezTo>
                  <a:cubicBezTo>
                    <a:pt x="166" y="211"/>
                    <a:pt x="174" y="223"/>
                    <a:pt x="183" y="220"/>
                  </a:cubicBezTo>
                  <a:close/>
                  <a:moveTo>
                    <a:pt x="171" y="25"/>
                  </a:moveTo>
                  <a:cubicBezTo>
                    <a:pt x="167" y="25"/>
                    <a:pt x="169" y="23"/>
                    <a:pt x="167" y="24"/>
                  </a:cubicBezTo>
                  <a:cubicBezTo>
                    <a:pt x="158" y="27"/>
                    <a:pt x="152" y="46"/>
                    <a:pt x="165" y="55"/>
                  </a:cubicBezTo>
                  <a:cubicBezTo>
                    <a:pt x="173" y="60"/>
                    <a:pt x="187" y="55"/>
                    <a:pt x="188" y="42"/>
                  </a:cubicBezTo>
                  <a:cubicBezTo>
                    <a:pt x="189" y="37"/>
                    <a:pt x="188" y="35"/>
                    <a:pt x="188" y="36"/>
                  </a:cubicBezTo>
                  <a:cubicBezTo>
                    <a:pt x="188" y="32"/>
                    <a:pt x="181" y="26"/>
                    <a:pt x="180" y="26"/>
                  </a:cubicBezTo>
                  <a:cubicBezTo>
                    <a:pt x="175" y="24"/>
                    <a:pt x="173" y="25"/>
                    <a:pt x="171" y="25"/>
                  </a:cubicBezTo>
                  <a:close/>
                  <a:moveTo>
                    <a:pt x="185" y="796"/>
                  </a:moveTo>
                  <a:cubicBezTo>
                    <a:pt x="174" y="803"/>
                    <a:pt x="178" y="813"/>
                    <a:pt x="188" y="818"/>
                  </a:cubicBezTo>
                  <a:cubicBezTo>
                    <a:pt x="187" y="810"/>
                    <a:pt x="187" y="805"/>
                    <a:pt x="185" y="796"/>
                  </a:cubicBezTo>
                  <a:close/>
                  <a:moveTo>
                    <a:pt x="161" y="728"/>
                  </a:moveTo>
                  <a:cubicBezTo>
                    <a:pt x="167" y="732"/>
                    <a:pt x="178" y="738"/>
                    <a:pt x="184" y="740"/>
                  </a:cubicBezTo>
                  <a:cubicBezTo>
                    <a:pt x="183" y="740"/>
                    <a:pt x="188" y="740"/>
                    <a:pt x="184" y="739"/>
                  </a:cubicBezTo>
                  <a:cubicBezTo>
                    <a:pt x="170" y="723"/>
                    <a:pt x="152" y="709"/>
                    <a:pt x="138" y="692"/>
                  </a:cubicBezTo>
                  <a:cubicBezTo>
                    <a:pt x="132" y="686"/>
                    <a:pt x="129" y="679"/>
                    <a:pt x="122" y="674"/>
                  </a:cubicBezTo>
                  <a:cubicBezTo>
                    <a:pt x="124" y="678"/>
                    <a:pt x="129" y="686"/>
                    <a:pt x="126" y="689"/>
                  </a:cubicBezTo>
                  <a:cubicBezTo>
                    <a:pt x="121" y="681"/>
                    <a:pt x="118" y="677"/>
                    <a:pt x="113" y="671"/>
                  </a:cubicBezTo>
                  <a:cubicBezTo>
                    <a:pt x="118" y="691"/>
                    <a:pt x="141" y="715"/>
                    <a:pt x="161" y="728"/>
                  </a:cubicBezTo>
                  <a:close/>
                  <a:moveTo>
                    <a:pt x="167" y="526"/>
                  </a:moveTo>
                  <a:cubicBezTo>
                    <a:pt x="167" y="532"/>
                    <a:pt x="166" y="538"/>
                    <a:pt x="170" y="541"/>
                  </a:cubicBezTo>
                  <a:cubicBezTo>
                    <a:pt x="172" y="539"/>
                    <a:pt x="183" y="540"/>
                    <a:pt x="184" y="538"/>
                  </a:cubicBezTo>
                  <a:cubicBezTo>
                    <a:pt x="177" y="533"/>
                    <a:pt x="174" y="531"/>
                    <a:pt x="167" y="526"/>
                  </a:cubicBezTo>
                  <a:close/>
                  <a:moveTo>
                    <a:pt x="159" y="846"/>
                  </a:moveTo>
                  <a:cubicBezTo>
                    <a:pt x="156" y="853"/>
                    <a:pt x="143" y="859"/>
                    <a:pt x="140" y="857"/>
                  </a:cubicBezTo>
                  <a:cubicBezTo>
                    <a:pt x="133" y="861"/>
                    <a:pt x="117" y="859"/>
                    <a:pt x="100" y="860"/>
                  </a:cubicBezTo>
                  <a:cubicBezTo>
                    <a:pt x="112" y="866"/>
                    <a:pt x="129" y="869"/>
                    <a:pt x="142" y="868"/>
                  </a:cubicBezTo>
                  <a:cubicBezTo>
                    <a:pt x="147" y="869"/>
                    <a:pt x="152" y="869"/>
                    <a:pt x="160" y="865"/>
                  </a:cubicBezTo>
                  <a:cubicBezTo>
                    <a:pt x="160" y="866"/>
                    <a:pt x="159" y="866"/>
                    <a:pt x="160" y="867"/>
                  </a:cubicBezTo>
                  <a:cubicBezTo>
                    <a:pt x="166" y="863"/>
                    <a:pt x="172" y="862"/>
                    <a:pt x="178" y="855"/>
                  </a:cubicBezTo>
                  <a:cubicBezTo>
                    <a:pt x="184" y="842"/>
                    <a:pt x="183" y="823"/>
                    <a:pt x="170" y="814"/>
                  </a:cubicBezTo>
                  <a:cubicBezTo>
                    <a:pt x="160" y="808"/>
                    <a:pt x="138" y="806"/>
                    <a:pt x="141" y="828"/>
                  </a:cubicBezTo>
                  <a:cubicBezTo>
                    <a:pt x="145" y="834"/>
                    <a:pt x="156" y="837"/>
                    <a:pt x="163" y="834"/>
                  </a:cubicBezTo>
                  <a:cubicBezTo>
                    <a:pt x="164" y="834"/>
                    <a:pt x="168" y="832"/>
                    <a:pt x="173" y="830"/>
                  </a:cubicBezTo>
                  <a:cubicBezTo>
                    <a:pt x="173" y="837"/>
                    <a:pt x="164" y="844"/>
                    <a:pt x="159" y="846"/>
                  </a:cubicBezTo>
                  <a:close/>
                  <a:moveTo>
                    <a:pt x="170" y="379"/>
                  </a:moveTo>
                  <a:cubicBezTo>
                    <a:pt x="168" y="379"/>
                    <a:pt x="166" y="379"/>
                    <a:pt x="163" y="379"/>
                  </a:cubicBezTo>
                  <a:cubicBezTo>
                    <a:pt x="164" y="391"/>
                    <a:pt x="168" y="396"/>
                    <a:pt x="176" y="398"/>
                  </a:cubicBezTo>
                  <a:cubicBezTo>
                    <a:pt x="177" y="396"/>
                    <a:pt x="180" y="396"/>
                    <a:pt x="180" y="393"/>
                  </a:cubicBezTo>
                  <a:cubicBezTo>
                    <a:pt x="174" y="391"/>
                    <a:pt x="169" y="386"/>
                    <a:pt x="170" y="379"/>
                  </a:cubicBezTo>
                  <a:close/>
                  <a:moveTo>
                    <a:pt x="160" y="76"/>
                  </a:moveTo>
                  <a:cubicBezTo>
                    <a:pt x="148" y="78"/>
                    <a:pt x="144" y="99"/>
                    <a:pt x="155" y="105"/>
                  </a:cubicBezTo>
                  <a:cubicBezTo>
                    <a:pt x="154" y="106"/>
                    <a:pt x="155" y="106"/>
                    <a:pt x="155" y="107"/>
                  </a:cubicBezTo>
                  <a:cubicBezTo>
                    <a:pt x="180" y="116"/>
                    <a:pt x="187" y="74"/>
                    <a:pt x="160" y="76"/>
                  </a:cubicBezTo>
                  <a:close/>
                  <a:moveTo>
                    <a:pt x="152" y="139"/>
                  </a:moveTo>
                  <a:cubicBezTo>
                    <a:pt x="129" y="136"/>
                    <a:pt x="131" y="165"/>
                    <a:pt x="149" y="171"/>
                  </a:cubicBezTo>
                  <a:cubicBezTo>
                    <a:pt x="152" y="170"/>
                    <a:pt x="157" y="172"/>
                    <a:pt x="159" y="170"/>
                  </a:cubicBezTo>
                  <a:cubicBezTo>
                    <a:pt x="158" y="170"/>
                    <a:pt x="161" y="169"/>
                    <a:pt x="165" y="169"/>
                  </a:cubicBezTo>
                  <a:cubicBezTo>
                    <a:pt x="193" y="142"/>
                    <a:pt x="160" y="113"/>
                    <a:pt x="141" y="108"/>
                  </a:cubicBezTo>
                  <a:cubicBezTo>
                    <a:pt x="133" y="106"/>
                    <a:pt x="120" y="100"/>
                    <a:pt x="115" y="101"/>
                  </a:cubicBezTo>
                  <a:cubicBezTo>
                    <a:pt x="114" y="102"/>
                    <a:pt x="97" y="98"/>
                    <a:pt x="98" y="104"/>
                  </a:cubicBezTo>
                  <a:cubicBezTo>
                    <a:pt x="115" y="106"/>
                    <a:pt x="133" y="108"/>
                    <a:pt x="146" y="118"/>
                  </a:cubicBezTo>
                  <a:cubicBezTo>
                    <a:pt x="152" y="124"/>
                    <a:pt x="159" y="135"/>
                    <a:pt x="160" y="143"/>
                  </a:cubicBezTo>
                  <a:cubicBezTo>
                    <a:pt x="155" y="142"/>
                    <a:pt x="156" y="139"/>
                    <a:pt x="152" y="139"/>
                  </a:cubicBezTo>
                  <a:close/>
                  <a:moveTo>
                    <a:pt x="170" y="480"/>
                  </a:moveTo>
                  <a:cubicBezTo>
                    <a:pt x="168" y="483"/>
                    <a:pt x="167" y="486"/>
                    <a:pt x="167" y="490"/>
                  </a:cubicBezTo>
                  <a:cubicBezTo>
                    <a:pt x="170" y="489"/>
                    <a:pt x="174" y="490"/>
                    <a:pt x="176" y="486"/>
                  </a:cubicBezTo>
                  <a:cubicBezTo>
                    <a:pt x="174" y="484"/>
                    <a:pt x="173" y="481"/>
                    <a:pt x="170" y="480"/>
                  </a:cubicBezTo>
                  <a:close/>
                  <a:moveTo>
                    <a:pt x="146" y="779"/>
                  </a:moveTo>
                  <a:cubicBezTo>
                    <a:pt x="142" y="790"/>
                    <a:pt x="149" y="803"/>
                    <a:pt x="157" y="804"/>
                  </a:cubicBezTo>
                  <a:cubicBezTo>
                    <a:pt x="162" y="804"/>
                    <a:pt x="165" y="801"/>
                    <a:pt x="171" y="801"/>
                  </a:cubicBezTo>
                  <a:cubicBezTo>
                    <a:pt x="185" y="785"/>
                    <a:pt x="161" y="763"/>
                    <a:pt x="146" y="779"/>
                  </a:cubicBezTo>
                  <a:close/>
                  <a:moveTo>
                    <a:pt x="151" y="392"/>
                  </a:moveTo>
                  <a:cubicBezTo>
                    <a:pt x="148" y="393"/>
                    <a:pt x="147" y="391"/>
                    <a:pt x="146" y="390"/>
                  </a:cubicBezTo>
                  <a:cubicBezTo>
                    <a:pt x="138" y="404"/>
                    <a:pt x="162" y="424"/>
                    <a:pt x="172" y="408"/>
                  </a:cubicBezTo>
                  <a:cubicBezTo>
                    <a:pt x="166" y="399"/>
                    <a:pt x="154" y="406"/>
                    <a:pt x="151" y="392"/>
                  </a:cubicBezTo>
                  <a:close/>
                  <a:moveTo>
                    <a:pt x="165" y="433"/>
                  </a:moveTo>
                  <a:cubicBezTo>
                    <a:pt x="163" y="439"/>
                    <a:pt x="159" y="448"/>
                    <a:pt x="163" y="454"/>
                  </a:cubicBezTo>
                  <a:cubicBezTo>
                    <a:pt x="164" y="453"/>
                    <a:pt x="165" y="454"/>
                    <a:pt x="167" y="455"/>
                  </a:cubicBezTo>
                  <a:cubicBezTo>
                    <a:pt x="171" y="448"/>
                    <a:pt x="170" y="441"/>
                    <a:pt x="171" y="434"/>
                  </a:cubicBezTo>
                  <a:cubicBezTo>
                    <a:pt x="168" y="434"/>
                    <a:pt x="169" y="433"/>
                    <a:pt x="165" y="433"/>
                  </a:cubicBezTo>
                  <a:close/>
                  <a:moveTo>
                    <a:pt x="157" y="277"/>
                  </a:moveTo>
                  <a:cubicBezTo>
                    <a:pt x="139" y="279"/>
                    <a:pt x="138" y="308"/>
                    <a:pt x="155" y="310"/>
                  </a:cubicBezTo>
                  <a:cubicBezTo>
                    <a:pt x="167" y="311"/>
                    <a:pt x="172" y="296"/>
                    <a:pt x="170" y="288"/>
                  </a:cubicBezTo>
                  <a:cubicBezTo>
                    <a:pt x="168" y="281"/>
                    <a:pt x="165" y="276"/>
                    <a:pt x="157" y="277"/>
                  </a:cubicBezTo>
                  <a:close/>
                  <a:moveTo>
                    <a:pt x="169" y="224"/>
                  </a:moveTo>
                  <a:cubicBezTo>
                    <a:pt x="165" y="221"/>
                    <a:pt x="163" y="217"/>
                    <a:pt x="162" y="212"/>
                  </a:cubicBezTo>
                  <a:cubicBezTo>
                    <a:pt x="159" y="212"/>
                    <a:pt x="158" y="215"/>
                    <a:pt x="156" y="213"/>
                  </a:cubicBezTo>
                  <a:cubicBezTo>
                    <a:pt x="155" y="217"/>
                    <a:pt x="157" y="223"/>
                    <a:pt x="159" y="228"/>
                  </a:cubicBezTo>
                  <a:cubicBezTo>
                    <a:pt x="162" y="226"/>
                    <a:pt x="168" y="228"/>
                    <a:pt x="169" y="224"/>
                  </a:cubicBezTo>
                  <a:close/>
                  <a:moveTo>
                    <a:pt x="164" y="319"/>
                  </a:moveTo>
                  <a:cubicBezTo>
                    <a:pt x="158" y="326"/>
                    <a:pt x="149" y="311"/>
                    <a:pt x="143" y="321"/>
                  </a:cubicBezTo>
                  <a:cubicBezTo>
                    <a:pt x="152" y="329"/>
                    <a:pt x="159" y="329"/>
                    <a:pt x="167" y="326"/>
                  </a:cubicBezTo>
                  <a:cubicBezTo>
                    <a:pt x="168" y="323"/>
                    <a:pt x="166" y="320"/>
                    <a:pt x="164" y="319"/>
                  </a:cubicBezTo>
                  <a:close/>
                  <a:moveTo>
                    <a:pt x="163" y="261"/>
                  </a:moveTo>
                  <a:cubicBezTo>
                    <a:pt x="151" y="263"/>
                    <a:pt x="140" y="266"/>
                    <a:pt x="130" y="272"/>
                  </a:cubicBezTo>
                  <a:cubicBezTo>
                    <a:pt x="129" y="273"/>
                    <a:pt x="123" y="274"/>
                    <a:pt x="123" y="278"/>
                  </a:cubicBezTo>
                  <a:cubicBezTo>
                    <a:pt x="138" y="272"/>
                    <a:pt x="147" y="272"/>
                    <a:pt x="166" y="270"/>
                  </a:cubicBezTo>
                  <a:cubicBezTo>
                    <a:pt x="166" y="267"/>
                    <a:pt x="165" y="263"/>
                    <a:pt x="163" y="261"/>
                  </a:cubicBezTo>
                  <a:close/>
                  <a:moveTo>
                    <a:pt x="163" y="346"/>
                  </a:moveTo>
                  <a:cubicBezTo>
                    <a:pt x="163" y="344"/>
                    <a:pt x="161" y="343"/>
                    <a:pt x="159" y="342"/>
                  </a:cubicBezTo>
                  <a:cubicBezTo>
                    <a:pt x="156" y="344"/>
                    <a:pt x="156" y="345"/>
                    <a:pt x="154" y="346"/>
                  </a:cubicBezTo>
                  <a:cubicBezTo>
                    <a:pt x="138" y="347"/>
                    <a:pt x="142" y="323"/>
                    <a:pt x="132" y="330"/>
                  </a:cubicBezTo>
                  <a:cubicBezTo>
                    <a:pt x="131" y="351"/>
                    <a:pt x="154" y="358"/>
                    <a:pt x="163" y="346"/>
                  </a:cubicBezTo>
                  <a:close/>
                  <a:moveTo>
                    <a:pt x="163" y="372"/>
                  </a:moveTo>
                  <a:cubicBezTo>
                    <a:pt x="165" y="368"/>
                    <a:pt x="161" y="366"/>
                    <a:pt x="159" y="364"/>
                  </a:cubicBezTo>
                  <a:cubicBezTo>
                    <a:pt x="151" y="369"/>
                    <a:pt x="146" y="366"/>
                    <a:pt x="138" y="360"/>
                  </a:cubicBezTo>
                  <a:cubicBezTo>
                    <a:pt x="138" y="363"/>
                    <a:pt x="137" y="360"/>
                    <a:pt x="136" y="362"/>
                  </a:cubicBezTo>
                  <a:cubicBezTo>
                    <a:pt x="139" y="373"/>
                    <a:pt x="152" y="378"/>
                    <a:pt x="163" y="372"/>
                  </a:cubicBezTo>
                  <a:close/>
                  <a:moveTo>
                    <a:pt x="155" y="593"/>
                  </a:moveTo>
                  <a:cubicBezTo>
                    <a:pt x="157" y="590"/>
                    <a:pt x="159" y="585"/>
                    <a:pt x="158" y="582"/>
                  </a:cubicBezTo>
                  <a:cubicBezTo>
                    <a:pt x="147" y="595"/>
                    <a:pt x="130" y="601"/>
                    <a:pt x="116" y="605"/>
                  </a:cubicBezTo>
                  <a:cubicBezTo>
                    <a:pt x="113" y="606"/>
                    <a:pt x="108" y="605"/>
                    <a:pt x="107" y="608"/>
                  </a:cubicBezTo>
                  <a:cubicBezTo>
                    <a:pt x="124" y="613"/>
                    <a:pt x="145" y="605"/>
                    <a:pt x="155" y="593"/>
                  </a:cubicBezTo>
                  <a:close/>
                  <a:moveTo>
                    <a:pt x="156" y="487"/>
                  </a:moveTo>
                  <a:cubicBezTo>
                    <a:pt x="150" y="499"/>
                    <a:pt x="139" y="489"/>
                    <a:pt x="137" y="501"/>
                  </a:cubicBezTo>
                  <a:cubicBezTo>
                    <a:pt x="147" y="505"/>
                    <a:pt x="163" y="496"/>
                    <a:pt x="156" y="487"/>
                  </a:cubicBezTo>
                  <a:close/>
                  <a:moveTo>
                    <a:pt x="155" y="528"/>
                  </a:moveTo>
                  <a:cubicBezTo>
                    <a:pt x="148" y="529"/>
                    <a:pt x="147" y="534"/>
                    <a:pt x="138" y="532"/>
                  </a:cubicBezTo>
                  <a:cubicBezTo>
                    <a:pt x="139" y="536"/>
                    <a:pt x="140" y="539"/>
                    <a:pt x="142" y="541"/>
                  </a:cubicBezTo>
                  <a:cubicBezTo>
                    <a:pt x="146" y="541"/>
                    <a:pt x="154" y="540"/>
                    <a:pt x="158" y="533"/>
                  </a:cubicBezTo>
                  <a:cubicBezTo>
                    <a:pt x="156" y="532"/>
                    <a:pt x="156" y="530"/>
                    <a:pt x="155" y="528"/>
                  </a:cubicBezTo>
                  <a:close/>
                  <a:moveTo>
                    <a:pt x="144" y="176"/>
                  </a:moveTo>
                  <a:cubicBezTo>
                    <a:pt x="146" y="179"/>
                    <a:pt x="148" y="187"/>
                    <a:pt x="154" y="190"/>
                  </a:cubicBezTo>
                  <a:cubicBezTo>
                    <a:pt x="156" y="186"/>
                    <a:pt x="155" y="182"/>
                    <a:pt x="157" y="177"/>
                  </a:cubicBezTo>
                  <a:cubicBezTo>
                    <a:pt x="153" y="178"/>
                    <a:pt x="149" y="176"/>
                    <a:pt x="144" y="176"/>
                  </a:cubicBezTo>
                  <a:close/>
                  <a:moveTo>
                    <a:pt x="148" y="760"/>
                  </a:moveTo>
                  <a:cubicBezTo>
                    <a:pt x="148" y="762"/>
                    <a:pt x="146" y="761"/>
                    <a:pt x="146" y="763"/>
                  </a:cubicBezTo>
                  <a:cubicBezTo>
                    <a:pt x="147" y="764"/>
                    <a:pt x="146" y="765"/>
                    <a:pt x="146" y="768"/>
                  </a:cubicBezTo>
                  <a:cubicBezTo>
                    <a:pt x="151" y="767"/>
                    <a:pt x="152" y="766"/>
                    <a:pt x="155" y="764"/>
                  </a:cubicBezTo>
                  <a:cubicBezTo>
                    <a:pt x="153" y="762"/>
                    <a:pt x="150" y="762"/>
                    <a:pt x="148" y="760"/>
                  </a:cubicBezTo>
                  <a:close/>
                  <a:moveTo>
                    <a:pt x="144" y="584"/>
                  </a:moveTo>
                  <a:cubicBezTo>
                    <a:pt x="147" y="582"/>
                    <a:pt x="155" y="577"/>
                    <a:pt x="153" y="572"/>
                  </a:cubicBezTo>
                  <a:cubicBezTo>
                    <a:pt x="138" y="580"/>
                    <a:pt x="121" y="587"/>
                    <a:pt x="105" y="595"/>
                  </a:cubicBezTo>
                  <a:cubicBezTo>
                    <a:pt x="120" y="598"/>
                    <a:pt x="134" y="592"/>
                    <a:pt x="144" y="584"/>
                  </a:cubicBezTo>
                  <a:close/>
                  <a:moveTo>
                    <a:pt x="144" y="75"/>
                  </a:moveTo>
                  <a:cubicBezTo>
                    <a:pt x="144" y="75"/>
                    <a:pt x="144" y="76"/>
                    <a:pt x="145" y="76"/>
                  </a:cubicBezTo>
                  <a:cubicBezTo>
                    <a:pt x="160" y="61"/>
                    <a:pt x="147" y="37"/>
                    <a:pt x="131" y="38"/>
                  </a:cubicBezTo>
                  <a:cubicBezTo>
                    <a:pt x="127" y="38"/>
                    <a:pt x="120" y="41"/>
                    <a:pt x="119" y="47"/>
                  </a:cubicBezTo>
                  <a:cubicBezTo>
                    <a:pt x="115" y="66"/>
                    <a:pt x="136" y="66"/>
                    <a:pt x="143" y="63"/>
                  </a:cubicBezTo>
                  <a:cubicBezTo>
                    <a:pt x="140" y="72"/>
                    <a:pt x="135" y="75"/>
                    <a:pt x="124" y="73"/>
                  </a:cubicBezTo>
                  <a:cubicBezTo>
                    <a:pt x="120" y="81"/>
                    <a:pt x="115" y="86"/>
                    <a:pt x="111" y="93"/>
                  </a:cubicBezTo>
                  <a:cubicBezTo>
                    <a:pt x="124" y="93"/>
                    <a:pt x="136" y="82"/>
                    <a:pt x="144" y="75"/>
                  </a:cubicBezTo>
                  <a:close/>
                  <a:moveTo>
                    <a:pt x="143" y="425"/>
                  </a:moveTo>
                  <a:cubicBezTo>
                    <a:pt x="143" y="430"/>
                    <a:pt x="143" y="433"/>
                    <a:pt x="144" y="436"/>
                  </a:cubicBezTo>
                  <a:cubicBezTo>
                    <a:pt x="148" y="436"/>
                    <a:pt x="150" y="435"/>
                    <a:pt x="152" y="434"/>
                  </a:cubicBezTo>
                  <a:cubicBezTo>
                    <a:pt x="153" y="429"/>
                    <a:pt x="151" y="420"/>
                    <a:pt x="143" y="425"/>
                  </a:cubicBezTo>
                  <a:close/>
                  <a:moveTo>
                    <a:pt x="143" y="549"/>
                  </a:moveTo>
                  <a:cubicBezTo>
                    <a:pt x="141" y="555"/>
                    <a:pt x="144" y="556"/>
                    <a:pt x="142" y="559"/>
                  </a:cubicBezTo>
                  <a:cubicBezTo>
                    <a:pt x="135" y="569"/>
                    <a:pt x="119" y="557"/>
                    <a:pt x="121" y="569"/>
                  </a:cubicBezTo>
                  <a:cubicBezTo>
                    <a:pt x="131" y="582"/>
                    <a:pt x="155" y="565"/>
                    <a:pt x="151" y="549"/>
                  </a:cubicBezTo>
                  <a:cubicBezTo>
                    <a:pt x="149" y="549"/>
                    <a:pt x="146" y="549"/>
                    <a:pt x="143" y="549"/>
                  </a:cubicBezTo>
                  <a:close/>
                  <a:moveTo>
                    <a:pt x="125" y="253"/>
                  </a:moveTo>
                  <a:cubicBezTo>
                    <a:pt x="137" y="236"/>
                    <a:pt x="152" y="222"/>
                    <a:pt x="147" y="203"/>
                  </a:cubicBezTo>
                  <a:cubicBezTo>
                    <a:pt x="145" y="192"/>
                    <a:pt x="139" y="182"/>
                    <a:pt x="130" y="173"/>
                  </a:cubicBezTo>
                  <a:cubicBezTo>
                    <a:pt x="128" y="177"/>
                    <a:pt x="125" y="181"/>
                    <a:pt x="123" y="186"/>
                  </a:cubicBezTo>
                  <a:cubicBezTo>
                    <a:pt x="128" y="188"/>
                    <a:pt x="132" y="192"/>
                    <a:pt x="135" y="197"/>
                  </a:cubicBezTo>
                  <a:cubicBezTo>
                    <a:pt x="151" y="227"/>
                    <a:pt x="119" y="249"/>
                    <a:pt x="105" y="269"/>
                  </a:cubicBezTo>
                  <a:cubicBezTo>
                    <a:pt x="105" y="273"/>
                    <a:pt x="106" y="276"/>
                    <a:pt x="108" y="278"/>
                  </a:cubicBezTo>
                  <a:cubicBezTo>
                    <a:pt x="113" y="268"/>
                    <a:pt x="120" y="256"/>
                    <a:pt x="125" y="253"/>
                  </a:cubicBezTo>
                  <a:close/>
                  <a:moveTo>
                    <a:pt x="107" y="850"/>
                  </a:moveTo>
                  <a:cubicBezTo>
                    <a:pt x="121" y="852"/>
                    <a:pt x="131" y="855"/>
                    <a:pt x="146" y="845"/>
                  </a:cubicBezTo>
                  <a:cubicBezTo>
                    <a:pt x="144" y="841"/>
                    <a:pt x="140" y="839"/>
                    <a:pt x="137" y="836"/>
                  </a:cubicBezTo>
                  <a:cubicBezTo>
                    <a:pt x="123" y="847"/>
                    <a:pt x="106" y="840"/>
                    <a:pt x="92" y="840"/>
                  </a:cubicBezTo>
                  <a:cubicBezTo>
                    <a:pt x="97" y="844"/>
                    <a:pt x="105" y="847"/>
                    <a:pt x="107" y="850"/>
                  </a:cubicBezTo>
                  <a:close/>
                  <a:moveTo>
                    <a:pt x="132" y="517"/>
                  </a:moveTo>
                  <a:cubicBezTo>
                    <a:pt x="130" y="519"/>
                    <a:pt x="124" y="515"/>
                    <a:pt x="121" y="523"/>
                  </a:cubicBezTo>
                  <a:cubicBezTo>
                    <a:pt x="132" y="532"/>
                    <a:pt x="146" y="525"/>
                    <a:pt x="145" y="508"/>
                  </a:cubicBezTo>
                  <a:cubicBezTo>
                    <a:pt x="135" y="506"/>
                    <a:pt x="134" y="514"/>
                    <a:pt x="132" y="517"/>
                  </a:cubicBezTo>
                  <a:close/>
                  <a:moveTo>
                    <a:pt x="116" y="122"/>
                  </a:moveTo>
                  <a:cubicBezTo>
                    <a:pt x="115" y="122"/>
                    <a:pt x="115" y="122"/>
                    <a:pt x="115" y="121"/>
                  </a:cubicBezTo>
                  <a:cubicBezTo>
                    <a:pt x="117" y="122"/>
                    <a:pt x="123" y="126"/>
                    <a:pt x="122" y="123"/>
                  </a:cubicBezTo>
                  <a:cubicBezTo>
                    <a:pt x="130" y="128"/>
                    <a:pt x="134" y="134"/>
                    <a:pt x="144" y="131"/>
                  </a:cubicBezTo>
                  <a:cubicBezTo>
                    <a:pt x="127" y="114"/>
                    <a:pt x="103" y="105"/>
                    <a:pt x="83" y="110"/>
                  </a:cubicBezTo>
                  <a:cubicBezTo>
                    <a:pt x="85" y="113"/>
                    <a:pt x="75" y="111"/>
                    <a:pt x="77" y="114"/>
                  </a:cubicBezTo>
                  <a:cubicBezTo>
                    <a:pt x="88" y="114"/>
                    <a:pt x="105" y="117"/>
                    <a:pt x="116" y="122"/>
                  </a:cubicBezTo>
                  <a:close/>
                  <a:moveTo>
                    <a:pt x="121" y="456"/>
                  </a:moveTo>
                  <a:cubicBezTo>
                    <a:pt x="122" y="459"/>
                    <a:pt x="125" y="461"/>
                    <a:pt x="122" y="461"/>
                  </a:cubicBezTo>
                  <a:cubicBezTo>
                    <a:pt x="123" y="461"/>
                    <a:pt x="124" y="462"/>
                    <a:pt x="125" y="463"/>
                  </a:cubicBezTo>
                  <a:cubicBezTo>
                    <a:pt x="127" y="472"/>
                    <a:pt x="138" y="471"/>
                    <a:pt x="144" y="471"/>
                  </a:cubicBezTo>
                  <a:cubicBezTo>
                    <a:pt x="144" y="467"/>
                    <a:pt x="144" y="465"/>
                    <a:pt x="142" y="464"/>
                  </a:cubicBezTo>
                  <a:cubicBezTo>
                    <a:pt x="138" y="466"/>
                    <a:pt x="128" y="461"/>
                    <a:pt x="132" y="460"/>
                  </a:cubicBezTo>
                  <a:cubicBezTo>
                    <a:pt x="128" y="456"/>
                    <a:pt x="125" y="455"/>
                    <a:pt x="121" y="456"/>
                  </a:cubicBezTo>
                  <a:close/>
                  <a:moveTo>
                    <a:pt x="124" y="287"/>
                  </a:moveTo>
                  <a:cubicBezTo>
                    <a:pt x="128" y="289"/>
                    <a:pt x="129" y="290"/>
                    <a:pt x="136" y="290"/>
                  </a:cubicBezTo>
                  <a:cubicBezTo>
                    <a:pt x="137" y="286"/>
                    <a:pt x="141" y="285"/>
                    <a:pt x="142" y="281"/>
                  </a:cubicBezTo>
                  <a:cubicBezTo>
                    <a:pt x="136" y="279"/>
                    <a:pt x="128" y="284"/>
                    <a:pt x="124" y="287"/>
                  </a:cubicBezTo>
                  <a:close/>
                  <a:moveTo>
                    <a:pt x="139" y="91"/>
                  </a:moveTo>
                  <a:cubicBezTo>
                    <a:pt x="136" y="92"/>
                    <a:pt x="128" y="94"/>
                    <a:pt x="130" y="98"/>
                  </a:cubicBezTo>
                  <a:cubicBezTo>
                    <a:pt x="133" y="98"/>
                    <a:pt x="138" y="100"/>
                    <a:pt x="140" y="100"/>
                  </a:cubicBezTo>
                  <a:cubicBezTo>
                    <a:pt x="140" y="96"/>
                    <a:pt x="141" y="95"/>
                    <a:pt x="139" y="91"/>
                  </a:cubicBezTo>
                  <a:close/>
                  <a:moveTo>
                    <a:pt x="141" y="444"/>
                  </a:moveTo>
                  <a:cubicBezTo>
                    <a:pt x="132" y="442"/>
                    <a:pt x="125" y="438"/>
                    <a:pt x="119" y="434"/>
                  </a:cubicBezTo>
                  <a:cubicBezTo>
                    <a:pt x="114" y="445"/>
                    <a:pt x="130" y="448"/>
                    <a:pt x="140" y="450"/>
                  </a:cubicBezTo>
                  <a:cubicBezTo>
                    <a:pt x="140" y="448"/>
                    <a:pt x="141" y="447"/>
                    <a:pt x="141" y="444"/>
                  </a:cubicBezTo>
                  <a:close/>
                  <a:moveTo>
                    <a:pt x="106" y="837"/>
                  </a:moveTo>
                  <a:cubicBezTo>
                    <a:pt x="111" y="838"/>
                    <a:pt x="128" y="835"/>
                    <a:pt x="131" y="830"/>
                  </a:cubicBezTo>
                  <a:cubicBezTo>
                    <a:pt x="133" y="827"/>
                    <a:pt x="128" y="812"/>
                    <a:pt x="138" y="806"/>
                  </a:cubicBezTo>
                  <a:cubicBezTo>
                    <a:pt x="138" y="805"/>
                    <a:pt x="138" y="803"/>
                    <a:pt x="138" y="802"/>
                  </a:cubicBezTo>
                  <a:cubicBezTo>
                    <a:pt x="135" y="799"/>
                    <a:pt x="131" y="798"/>
                    <a:pt x="125" y="799"/>
                  </a:cubicBezTo>
                  <a:cubicBezTo>
                    <a:pt x="115" y="801"/>
                    <a:pt x="106" y="814"/>
                    <a:pt x="95" y="820"/>
                  </a:cubicBezTo>
                  <a:cubicBezTo>
                    <a:pt x="90" y="822"/>
                    <a:pt x="85" y="821"/>
                    <a:pt x="83" y="826"/>
                  </a:cubicBezTo>
                  <a:cubicBezTo>
                    <a:pt x="90" y="829"/>
                    <a:pt x="96" y="835"/>
                    <a:pt x="106" y="837"/>
                  </a:cubicBezTo>
                  <a:close/>
                  <a:moveTo>
                    <a:pt x="123" y="420"/>
                  </a:moveTo>
                  <a:cubicBezTo>
                    <a:pt x="131" y="408"/>
                    <a:pt x="138" y="395"/>
                    <a:pt x="137" y="382"/>
                  </a:cubicBezTo>
                  <a:cubicBezTo>
                    <a:pt x="134" y="393"/>
                    <a:pt x="125" y="408"/>
                    <a:pt x="123" y="420"/>
                  </a:cubicBezTo>
                  <a:close/>
                  <a:moveTo>
                    <a:pt x="111" y="767"/>
                  </a:moveTo>
                  <a:cubicBezTo>
                    <a:pt x="114" y="771"/>
                    <a:pt x="125" y="773"/>
                    <a:pt x="128" y="772"/>
                  </a:cubicBezTo>
                  <a:cubicBezTo>
                    <a:pt x="135" y="771"/>
                    <a:pt x="138" y="763"/>
                    <a:pt x="136" y="755"/>
                  </a:cubicBezTo>
                  <a:cubicBezTo>
                    <a:pt x="131" y="732"/>
                    <a:pt x="100" y="750"/>
                    <a:pt x="111" y="767"/>
                  </a:cubicBezTo>
                  <a:close/>
                  <a:moveTo>
                    <a:pt x="123" y="781"/>
                  </a:moveTo>
                  <a:cubicBezTo>
                    <a:pt x="113" y="779"/>
                    <a:pt x="111" y="775"/>
                    <a:pt x="104" y="784"/>
                  </a:cubicBezTo>
                  <a:cubicBezTo>
                    <a:pt x="101" y="787"/>
                    <a:pt x="98" y="791"/>
                    <a:pt x="95" y="796"/>
                  </a:cubicBezTo>
                  <a:cubicBezTo>
                    <a:pt x="91" y="800"/>
                    <a:pt x="81" y="807"/>
                    <a:pt x="83" y="813"/>
                  </a:cubicBezTo>
                  <a:cubicBezTo>
                    <a:pt x="105" y="811"/>
                    <a:pt x="110" y="789"/>
                    <a:pt x="137" y="791"/>
                  </a:cubicBezTo>
                  <a:cubicBezTo>
                    <a:pt x="136" y="790"/>
                    <a:pt x="136" y="784"/>
                    <a:pt x="136" y="780"/>
                  </a:cubicBezTo>
                  <a:cubicBezTo>
                    <a:pt x="131" y="780"/>
                    <a:pt x="129" y="782"/>
                    <a:pt x="123" y="781"/>
                  </a:cubicBezTo>
                  <a:close/>
                  <a:moveTo>
                    <a:pt x="100" y="512"/>
                  </a:moveTo>
                  <a:cubicBezTo>
                    <a:pt x="100" y="512"/>
                    <a:pt x="100" y="511"/>
                    <a:pt x="100" y="512"/>
                  </a:cubicBezTo>
                  <a:cubicBezTo>
                    <a:pt x="99" y="513"/>
                    <a:pt x="95" y="515"/>
                    <a:pt x="97" y="517"/>
                  </a:cubicBezTo>
                  <a:cubicBezTo>
                    <a:pt x="109" y="507"/>
                    <a:pt x="127" y="497"/>
                    <a:pt x="135" y="485"/>
                  </a:cubicBezTo>
                  <a:cubicBezTo>
                    <a:pt x="125" y="490"/>
                    <a:pt x="107" y="500"/>
                    <a:pt x="100" y="512"/>
                  </a:cubicBezTo>
                  <a:close/>
                  <a:moveTo>
                    <a:pt x="127" y="299"/>
                  </a:moveTo>
                  <a:cubicBezTo>
                    <a:pt x="128" y="303"/>
                    <a:pt x="128" y="308"/>
                    <a:pt x="132" y="310"/>
                  </a:cubicBezTo>
                  <a:cubicBezTo>
                    <a:pt x="133" y="306"/>
                    <a:pt x="134" y="303"/>
                    <a:pt x="135" y="299"/>
                  </a:cubicBezTo>
                  <a:cubicBezTo>
                    <a:pt x="131" y="298"/>
                    <a:pt x="131" y="298"/>
                    <a:pt x="127" y="299"/>
                  </a:cubicBezTo>
                  <a:close/>
                  <a:moveTo>
                    <a:pt x="127" y="232"/>
                  </a:moveTo>
                  <a:cubicBezTo>
                    <a:pt x="127" y="233"/>
                    <a:pt x="127" y="233"/>
                    <a:pt x="126" y="233"/>
                  </a:cubicBezTo>
                  <a:cubicBezTo>
                    <a:pt x="139" y="222"/>
                    <a:pt x="133" y="198"/>
                    <a:pt x="118" y="190"/>
                  </a:cubicBezTo>
                  <a:cubicBezTo>
                    <a:pt x="115" y="192"/>
                    <a:pt x="114" y="191"/>
                    <a:pt x="112" y="194"/>
                  </a:cubicBezTo>
                  <a:cubicBezTo>
                    <a:pt x="124" y="203"/>
                    <a:pt x="129" y="223"/>
                    <a:pt x="120" y="236"/>
                  </a:cubicBezTo>
                  <a:cubicBezTo>
                    <a:pt x="116" y="242"/>
                    <a:pt x="108" y="245"/>
                    <a:pt x="102" y="250"/>
                  </a:cubicBezTo>
                  <a:cubicBezTo>
                    <a:pt x="102" y="253"/>
                    <a:pt x="103" y="256"/>
                    <a:pt x="104" y="257"/>
                  </a:cubicBezTo>
                  <a:cubicBezTo>
                    <a:pt x="113" y="252"/>
                    <a:pt x="123" y="238"/>
                    <a:pt x="127" y="232"/>
                  </a:cubicBezTo>
                  <a:close/>
                  <a:moveTo>
                    <a:pt x="129" y="135"/>
                  </a:moveTo>
                  <a:cubicBezTo>
                    <a:pt x="119" y="130"/>
                    <a:pt x="110" y="124"/>
                    <a:pt x="99" y="123"/>
                  </a:cubicBezTo>
                  <a:cubicBezTo>
                    <a:pt x="82" y="120"/>
                    <a:pt x="63" y="122"/>
                    <a:pt x="53" y="130"/>
                  </a:cubicBezTo>
                  <a:cubicBezTo>
                    <a:pt x="76" y="128"/>
                    <a:pt x="99" y="124"/>
                    <a:pt x="127" y="144"/>
                  </a:cubicBezTo>
                  <a:cubicBezTo>
                    <a:pt x="128" y="141"/>
                    <a:pt x="131" y="141"/>
                    <a:pt x="131" y="137"/>
                  </a:cubicBezTo>
                  <a:cubicBezTo>
                    <a:pt x="130" y="135"/>
                    <a:pt x="127" y="137"/>
                    <a:pt x="129" y="135"/>
                  </a:cubicBezTo>
                  <a:close/>
                  <a:moveTo>
                    <a:pt x="119" y="539"/>
                  </a:moveTo>
                  <a:cubicBezTo>
                    <a:pt x="120" y="551"/>
                    <a:pt x="106" y="556"/>
                    <a:pt x="97" y="548"/>
                  </a:cubicBezTo>
                  <a:cubicBezTo>
                    <a:pt x="95" y="549"/>
                    <a:pt x="93" y="550"/>
                    <a:pt x="92" y="552"/>
                  </a:cubicBezTo>
                  <a:cubicBezTo>
                    <a:pt x="106" y="567"/>
                    <a:pt x="128" y="561"/>
                    <a:pt x="125" y="538"/>
                  </a:cubicBezTo>
                  <a:cubicBezTo>
                    <a:pt x="123" y="539"/>
                    <a:pt x="121" y="537"/>
                    <a:pt x="119" y="539"/>
                  </a:cubicBezTo>
                  <a:close/>
                  <a:moveTo>
                    <a:pt x="98" y="182"/>
                  </a:moveTo>
                  <a:cubicBezTo>
                    <a:pt x="97" y="182"/>
                    <a:pt x="97" y="182"/>
                    <a:pt x="97" y="181"/>
                  </a:cubicBezTo>
                  <a:cubicBezTo>
                    <a:pt x="111" y="190"/>
                    <a:pt x="127" y="173"/>
                    <a:pt x="123" y="155"/>
                  </a:cubicBezTo>
                  <a:cubicBezTo>
                    <a:pt x="120" y="140"/>
                    <a:pt x="94" y="135"/>
                    <a:pt x="83" y="135"/>
                  </a:cubicBezTo>
                  <a:cubicBezTo>
                    <a:pt x="87" y="140"/>
                    <a:pt x="90" y="149"/>
                    <a:pt x="95" y="154"/>
                  </a:cubicBezTo>
                  <a:cubicBezTo>
                    <a:pt x="103" y="154"/>
                    <a:pt x="106" y="154"/>
                    <a:pt x="109" y="159"/>
                  </a:cubicBezTo>
                  <a:cubicBezTo>
                    <a:pt x="89" y="154"/>
                    <a:pt x="85" y="178"/>
                    <a:pt x="98" y="182"/>
                  </a:cubicBezTo>
                  <a:close/>
                  <a:moveTo>
                    <a:pt x="75" y="378"/>
                  </a:moveTo>
                  <a:cubicBezTo>
                    <a:pt x="78" y="376"/>
                    <a:pt x="83" y="367"/>
                    <a:pt x="87" y="363"/>
                  </a:cubicBezTo>
                  <a:cubicBezTo>
                    <a:pt x="95" y="355"/>
                    <a:pt x="106" y="355"/>
                    <a:pt x="113" y="347"/>
                  </a:cubicBezTo>
                  <a:cubicBezTo>
                    <a:pt x="118" y="342"/>
                    <a:pt x="123" y="332"/>
                    <a:pt x="123" y="324"/>
                  </a:cubicBezTo>
                  <a:cubicBezTo>
                    <a:pt x="124" y="306"/>
                    <a:pt x="109" y="300"/>
                    <a:pt x="102" y="284"/>
                  </a:cubicBezTo>
                  <a:cubicBezTo>
                    <a:pt x="95" y="268"/>
                    <a:pt x="94" y="252"/>
                    <a:pt x="83" y="242"/>
                  </a:cubicBezTo>
                  <a:cubicBezTo>
                    <a:pt x="81" y="251"/>
                    <a:pt x="72" y="254"/>
                    <a:pt x="73" y="261"/>
                  </a:cubicBezTo>
                  <a:cubicBezTo>
                    <a:pt x="73" y="264"/>
                    <a:pt x="79" y="268"/>
                    <a:pt x="82" y="272"/>
                  </a:cubicBezTo>
                  <a:cubicBezTo>
                    <a:pt x="88" y="279"/>
                    <a:pt x="96" y="292"/>
                    <a:pt x="103" y="299"/>
                  </a:cubicBezTo>
                  <a:cubicBezTo>
                    <a:pt x="102" y="299"/>
                    <a:pt x="102" y="297"/>
                    <a:pt x="101" y="299"/>
                  </a:cubicBezTo>
                  <a:cubicBezTo>
                    <a:pt x="108" y="305"/>
                    <a:pt x="111" y="315"/>
                    <a:pt x="109" y="325"/>
                  </a:cubicBezTo>
                  <a:cubicBezTo>
                    <a:pt x="107" y="335"/>
                    <a:pt x="97" y="342"/>
                    <a:pt x="88" y="350"/>
                  </a:cubicBezTo>
                  <a:cubicBezTo>
                    <a:pt x="77" y="362"/>
                    <a:pt x="69" y="371"/>
                    <a:pt x="61" y="382"/>
                  </a:cubicBezTo>
                  <a:cubicBezTo>
                    <a:pt x="64" y="384"/>
                    <a:pt x="63" y="390"/>
                    <a:pt x="67" y="390"/>
                  </a:cubicBezTo>
                  <a:cubicBezTo>
                    <a:pt x="69" y="386"/>
                    <a:pt x="74" y="381"/>
                    <a:pt x="75" y="378"/>
                  </a:cubicBezTo>
                  <a:close/>
                  <a:moveTo>
                    <a:pt x="114" y="471"/>
                  </a:moveTo>
                  <a:cubicBezTo>
                    <a:pt x="114" y="476"/>
                    <a:pt x="114" y="476"/>
                    <a:pt x="112" y="481"/>
                  </a:cubicBezTo>
                  <a:cubicBezTo>
                    <a:pt x="114" y="483"/>
                    <a:pt x="114" y="485"/>
                    <a:pt x="117" y="485"/>
                  </a:cubicBezTo>
                  <a:cubicBezTo>
                    <a:pt x="119" y="481"/>
                    <a:pt x="123" y="471"/>
                    <a:pt x="114" y="471"/>
                  </a:cubicBezTo>
                  <a:close/>
                  <a:moveTo>
                    <a:pt x="112" y="413"/>
                  </a:moveTo>
                  <a:cubicBezTo>
                    <a:pt x="110" y="409"/>
                    <a:pt x="113" y="406"/>
                    <a:pt x="114" y="403"/>
                  </a:cubicBezTo>
                  <a:cubicBezTo>
                    <a:pt x="106" y="405"/>
                    <a:pt x="103" y="413"/>
                    <a:pt x="96" y="417"/>
                  </a:cubicBezTo>
                  <a:cubicBezTo>
                    <a:pt x="94" y="419"/>
                    <a:pt x="86" y="427"/>
                    <a:pt x="86" y="432"/>
                  </a:cubicBezTo>
                  <a:cubicBezTo>
                    <a:pt x="89" y="430"/>
                    <a:pt x="95" y="430"/>
                    <a:pt x="99" y="426"/>
                  </a:cubicBezTo>
                  <a:cubicBezTo>
                    <a:pt x="99" y="427"/>
                    <a:pt x="98" y="428"/>
                    <a:pt x="99" y="428"/>
                  </a:cubicBezTo>
                  <a:cubicBezTo>
                    <a:pt x="105" y="426"/>
                    <a:pt x="115" y="417"/>
                    <a:pt x="116" y="410"/>
                  </a:cubicBezTo>
                  <a:cubicBezTo>
                    <a:pt x="115" y="412"/>
                    <a:pt x="113" y="412"/>
                    <a:pt x="112" y="413"/>
                  </a:cubicBezTo>
                  <a:close/>
                  <a:moveTo>
                    <a:pt x="86" y="232"/>
                  </a:moveTo>
                  <a:cubicBezTo>
                    <a:pt x="86" y="235"/>
                    <a:pt x="92" y="245"/>
                    <a:pt x="96" y="245"/>
                  </a:cubicBezTo>
                  <a:cubicBezTo>
                    <a:pt x="100" y="246"/>
                    <a:pt x="113" y="231"/>
                    <a:pt x="115" y="226"/>
                  </a:cubicBezTo>
                  <a:cubicBezTo>
                    <a:pt x="120" y="214"/>
                    <a:pt x="109" y="199"/>
                    <a:pt x="100" y="193"/>
                  </a:cubicBezTo>
                  <a:cubicBezTo>
                    <a:pt x="96" y="194"/>
                    <a:pt x="95" y="195"/>
                    <a:pt x="91" y="197"/>
                  </a:cubicBezTo>
                  <a:cubicBezTo>
                    <a:pt x="102" y="209"/>
                    <a:pt x="84" y="219"/>
                    <a:pt x="86" y="232"/>
                  </a:cubicBezTo>
                  <a:close/>
                  <a:moveTo>
                    <a:pt x="96" y="712"/>
                  </a:moveTo>
                  <a:cubicBezTo>
                    <a:pt x="97" y="712"/>
                    <a:pt x="98" y="714"/>
                    <a:pt x="98" y="712"/>
                  </a:cubicBezTo>
                  <a:cubicBezTo>
                    <a:pt x="93" y="708"/>
                    <a:pt x="92" y="703"/>
                    <a:pt x="88" y="696"/>
                  </a:cubicBezTo>
                  <a:cubicBezTo>
                    <a:pt x="83" y="702"/>
                    <a:pt x="79" y="712"/>
                    <a:pt x="77" y="718"/>
                  </a:cubicBezTo>
                  <a:cubicBezTo>
                    <a:pt x="88" y="724"/>
                    <a:pt x="94" y="733"/>
                    <a:pt x="104" y="743"/>
                  </a:cubicBezTo>
                  <a:cubicBezTo>
                    <a:pt x="109" y="740"/>
                    <a:pt x="114" y="739"/>
                    <a:pt x="116" y="733"/>
                  </a:cubicBezTo>
                  <a:cubicBezTo>
                    <a:pt x="107" y="728"/>
                    <a:pt x="102" y="717"/>
                    <a:pt x="96" y="712"/>
                  </a:cubicBezTo>
                  <a:close/>
                  <a:moveTo>
                    <a:pt x="113" y="452"/>
                  </a:moveTo>
                  <a:cubicBezTo>
                    <a:pt x="105" y="450"/>
                    <a:pt x="101" y="447"/>
                    <a:pt x="95" y="442"/>
                  </a:cubicBezTo>
                  <a:cubicBezTo>
                    <a:pt x="97" y="452"/>
                    <a:pt x="104" y="458"/>
                    <a:pt x="112" y="460"/>
                  </a:cubicBezTo>
                  <a:cubicBezTo>
                    <a:pt x="113" y="458"/>
                    <a:pt x="114" y="456"/>
                    <a:pt x="113" y="452"/>
                  </a:cubicBezTo>
                  <a:close/>
                  <a:moveTo>
                    <a:pt x="111" y="567"/>
                  </a:moveTo>
                  <a:cubicBezTo>
                    <a:pt x="110" y="567"/>
                    <a:pt x="105" y="565"/>
                    <a:pt x="102" y="567"/>
                  </a:cubicBezTo>
                  <a:cubicBezTo>
                    <a:pt x="106" y="577"/>
                    <a:pt x="95" y="587"/>
                    <a:pt x="85" y="579"/>
                  </a:cubicBezTo>
                  <a:cubicBezTo>
                    <a:pt x="84" y="582"/>
                    <a:pt x="82" y="584"/>
                    <a:pt x="83" y="588"/>
                  </a:cubicBezTo>
                  <a:cubicBezTo>
                    <a:pt x="96" y="595"/>
                    <a:pt x="118" y="588"/>
                    <a:pt x="111" y="567"/>
                  </a:cubicBezTo>
                  <a:close/>
                  <a:moveTo>
                    <a:pt x="80" y="419"/>
                  </a:moveTo>
                  <a:cubicBezTo>
                    <a:pt x="92" y="413"/>
                    <a:pt x="100" y="403"/>
                    <a:pt x="108" y="393"/>
                  </a:cubicBezTo>
                  <a:cubicBezTo>
                    <a:pt x="108" y="393"/>
                    <a:pt x="106" y="393"/>
                    <a:pt x="106" y="392"/>
                  </a:cubicBezTo>
                  <a:cubicBezTo>
                    <a:pt x="105" y="391"/>
                    <a:pt x="109" y="388"/>
                    <a:pt x="108" y="387"/>
                  </a:cubicBezTo>
                  <a:cubicBezTo>
                    <a:pt x="97" y="395"/>
                    <a:pt x="85" y="407"/>
                    <a:pt x="80" y="419"/>
                  </a:cubicBezTo>
                  <a:close/>
                  <a:moveTo>
                    <a:pt x="106" y="530"/>
                  </a:moveTo>
                  <a:cubicBezTo>
                    <a:pt x="96" y="519"/>
                    <a:pt x="92" y="536"/>
                    <a:pt x="87" y="544"/>
                  </a:cubicBezTo>
                  <a:cubicBezTo>
                    <a:pt x="96" y="545"/>
                    <a:pt x="101" y="539"/>
                    <a:pt x="106" y="530"/>
                  </a:cubicBezTo>
                  <a:close/>
                  <a:moveTo>
                    <a:pt x="100" y="376"/>
                  </a:moveTo>
                  <a:cubicBezTo>
                    <a:pt x="102" y="375"/>
                    <a:pt x="103" y="372"/>
                    <a:pt x="104" y="371"/>
                  </a:cubicBezTo>
                  <a:cubicBezTo>
                    <a:pt x="90" y="375"/>
                    <a:pt x="81" y="390"/>
                    <a:pt x="73" y="403"/>
                  </a:cubicBezTo>
                  <a:cubicBezTo>
                    <a:pt x="83" y="399"/>
                    <a:pt x="96" y="387"/>
                    <a:pt x="102" y="379"/>
                  </a:cubicBezTo>
                  <a:cubicBezTo>
                    <a:pt x="101" y="381"/>
                    <a:pt x="100" y="377"/>
                    <a:pt x="100" y="376"/>
                  </a:cubicBezTo>
                  <a:close/>
                  <a:moveTo>
                    <a:pt x="80" y="464"/>
                  </a:moveTo>
                  <a:cubicBezTo>
                    <a:pt x="94" y="479"/>
                    <a:pt x="87" y="507"/>
                    <a:pt x="73" y="524"/>
                  </a:cubicBezTo>
                  <a:cubicBezTo>
                    <a:pt x="65" y="534"/>
                    <a:pt x="56" y="542"/>
                    <a:pt x="54" y="552"/>
                  </a:cubicBezTo>
                  <a:cubicBezTo>
                    <a:pt x="56" y="555"/>
                    <a:pt x="61" y="557"/>
                    <a:pt x="62" y="559"/>
                  </a:cubicBezTo>
                  <a:cubicBezTo>
                    <a:pt x="71" y="548"/>
                    <a:pt x="73" y="534"/>
                    <a:pt x="80" y="523"/>
                  </a:cubicBezTo>
                  <a:cubicBezTo>
                    <a:pt x="87" y="511"/>
                    <a:pt x="101" y="503"/>
                    <a:pt x="104" y="487"/>
                  </a:cubicBezTo>
                  <a:cubicBezTo>
                    <a:pt x="103" y="477"/>
                    <a:pt x="97" y="455"/>
                    <a:pt x="87" y="446"/>
                  </a:cubicBezTo>
                  <a:cubicBezTo>
                    <a:pt x="83" y="450"/>
                    <a:pt x="80" y="451"/>
                    <a:pt x="75" y="453"/>
                  </a:cubicBezTo>
                  <a:cubicBezTo>
                    <a:pt x="78" y="461"/>
                    <a:pt x="82" y="461"/>
                    <a:pt x="80" y="464"/>
                  </a:cubicBezTo>
                  <a:close/>
                  <a:moveTo>
                    <a:pt x="63" y="283"/>
                  </a:moveTo>
                  <a:cubicBezTo>
                    <a:pt x="71" y="291"/>
                    <a:pt x="81" y="297"/>
                    <a:pt x="77" y="307"/>
                  </a:cubicBezTo>
                  <a:cubicBezTo>
                    <a:pt x="63" y="315"/>
                    <a:pt x="76" y="331"/>
                    <a:pt x="73" y="344"/>
                  </a:cubicBezTo>
                  <a:cubicBezTo>
                    <a:pt x="66" y="347"/>
                    <a:pt x="57" y="355"/>
                    <a:pt x="51" y="365"/>
                  </a:cubicBezTo>
                  <a:cubicBezTo>
                    <a:pt x="54" y="368"/>
                    <a:pt x="56" y="371"/>
                    <a:pt x="59" y="374"/>
                  </a:cubicBezTo>
                  <a:cubicBezTo>
                    <a:pt x="72" y="357"/>
                    <a:pt x="88" y="338"/>
                    <a:pt x="100" y="325"/>
                  </a:cubicBezTo>
                  <a:cubicBezTo>
                    <a:pt x="107" y="299"/>
                    <a:pt x="81" y="287"/>
                    <a:pt x="70" y="272"/>
                  </a:cubicBezTo>
                  <a:cubicBezTo>
                    <a:pt x="70" y="272"/>
                    <a:pt x="71" y="271"/>
                    <a:pt x="70" y="271"/>
                  </a:cubicBezTo>
                  <a:cubicBezTo>
                    <a:pt x="67" y="272"/>
                    <a:pt x="65" y="279"/>
                    <a:pt x="63" y="283"/>
                  </a:cubicBezTo>
                  <a:close/>
                  <a:moveTo>
                    <a:pt x="81" y="795"/>
                  </a:moveTo>
                  <a:cubicBezTo>
                    <a:pt x="88" y="787"/>
                    <a:pt x="97" y="780"/>
                    <a:pt x="100" y="772"/>
                  </a:cubicBezTo>
                  <a:cubicBezTo>
                    <a:pt x="104" y="761"/>
                    <a:pt x="100" y="753"/>
                    <a:pt x="90" y="740"/>
                  </a:cubicBezTo>
                  <a:cubicBezTo>
                    <a:pt x="89" y="739"/>
                    <a:pt x="87" y="738"/>
                    <a:pt x="85" y="737"/>
                  </a:cubicBezTo>
                  <a:cubicBezTo>
                    <a:pt x="77" y="731"/>
                    <a:pt x="61" y="722"/>
                    <a:pt x="49" y="712"/>
                  </a:cubicBezTo>
                  <a:cubicBezTo>
                    <a:pt x="53" y="725"/>
                    <a:pt x="61" y="734"/>
                    <a:pt x="70" y="740"/>
                  </a:cubicBezTo>
                  <a:cubicBezTo>
                    <a:pt x="81" y="746"/>
                    <a:pt x="85" y="762"/>
                    <a:pt x="73" y="780"/>
                  </a:cubicBezTo>
                  <a:cubicBezTo>
                    <a:pt x="71" y="781"/>
                    <a:pt x="70" y="780"/>
                    <a:pt x="70" y="781"/>
                  </a:cubicBezTo>
                  <a:cubicBezTo>
                    <a:pt x="66" y="792"/>
                    <a:pt x="61" y="803"/>
                    <a:pt x="66" y="813"/>
                  </a:cubicBezTo>
                  <a:cubicBezTo>
                    <a:pt x="72" y="808"/>
                    <a:pt x="77" y="800"/>
                    <a:pt x="81" y="795"/>
                  </a:cubicBezTo>
                  <a:close/>
                  <a:moveTo>
                    <a:pt x="58" y="71"/>
                  </a:moveTo>
                  <a:cubicBezTo>
                    <a:pt x="55" y="78"/>
                    <a:pt x="60" y="89"/>
                    <a:pt x="66" y="93"/>
                  </a:cubicBezTo>
                  <a:cubicBezTo>
                    <a:pt x="84" y="104"/>
                    <a:pt x="98" y="71"/>
                    <a:pt x="77" y="65"/>
                  </a:cubicBezTo>
                  <a:cubicBezTo>
                    <a:pt x="77" y="65"/>
                    <a:pt x="78" y="65"/>
                    <a:pt x="78" y="64"/>
                  </a:cubicBezTo>
                  <a:cubicBezTo>
                    <a:pt x="69" y="62"/>
                    <a:pt x="61" y="60"/>
                    <a:pt x="58" y="71"/>
                  </a:cubicBezTo>
                  <a:close/>
                  <a:moveTo>
                    <a:pt x="75" y="178"/>
                  </a:moveTo>
                  <a:cubicBezTo>
                    <a:pt x="75" y="179"/>
                    <a:pt x="74" y="180"/>
                    <a:pt x="73" y="180"/>
                  </a:cubicBezTo>
                  <a:cubicBezTo>
                    <a:pt x="75" y="188"/>
                    <a:pt x="81" y="192"/>
                    <a:pt x="87" y="186"/>
                  </a:cubicBezTo>
                  <a:cubicBezTo>
                    <a:pt x="86" y="172"/>
                    <a:pt x="78" y="180"/>
                    <a:pt x="75" y="178"/>
                  </a:cubicBezTo>
                  <a:close/>
                  <a:moveTo>
                    <a:pt x="57" y="144"/>
                  </a:moveTo>
                  <a:cubicBezTo>
                    <a:pt x="51" y="148"/>
                    <a:pt x="51" y="153"/>
                    <a:pt x="51" y="161"/>
                  </a:cubicBezTo>
                  <a:cubicBezTo>
                    <a:pt x="55" y="170"/>
                    <a:pt x="61" y="171"/>
                    <a:pt x="69" y="173"/>
                  </a:cubicBezTo>
                  <a:cubicBezTo>
                    <a:pt x="90" y="170"/>
                    <a:pt x="89" y="136"/>
                    <a:pt x="63" y="139"/>
                  </a:cubicBezTo>
                  <a:cubicBezTo>
                    <a:pt x="61" y="142"/>
                    <a:pt x="55" y="142"/>
                    <a:pt x="57" y="144"/>
                  </a:cubicBezTo>
                  <a:close/>
                  <a:moveTo>
                    <a:pt x="71" y="238"/>
                  </a:moveTo>
                  <a:cubicBezTo>
                    <a:pt x="76" y="227"/>
                    <a:pt x="84" y="215"/>
                    <a:pt x="83" y="207"/>
                  </a:cubicBezTo>
                  <a:cubicBezTo>
                    <a:pt x="75" y="189"/>
                    <a:pt x="57" y="181"/>
                    <a:pt x="48" y="172"/>
                  </a:cubicBezTo>
                  <a:cubicBezTo>
                    <a:pt x="41" y="164"/>
                    <a:pt x="35" y="154"/>
                    <a:pt x="28" y="144"/>
                  </a:cubicBezTo>
                  <a:cubicBezTo>
                    <a:pt x="24" y="162"/>
                    <a:pt x="29" y="184"/>
                    <a:pt x="52" y="190"/>
                  </a:cubicBezTo>
                  <a:cubicBezTo>
                    <a:pt x="61" y="201"/>
                    <a:pt x="61" y="219"/>
                    <a:pt x="58" y="230"/>
                  </a:cubicBezTo>
                  <a:cubicBezTo>
                    <a:pt x="53" y="244"/>
                    <a:pt x="43" y="252"/>
                    <a:pt x="40" y="266"/>
                  </a:cubicBezTo>
                  <a:cubicBezTo>
                    <a:pt x="38" y="275"/>
                    <a:pt x="40" y="285"/>
                    <a:pt x="48" y="292"/>
                  </a:cubicBezTo>
                  <a:cubicBezTo>
                    <a:pt x="58" y="273"/>
                    <a:pt x="64" y="255"/>
                    <a:pt x="71" y="238"/>
                  </a:cubicBezTo>
                  <a:close/>
                  <a:moveTo>
                    <a:pt x="78" y="352"/>
                  </a:moveTo>
                  <a:cubicBezTo>
                    <a:pt x="75" y="356"/>
                    <a:pt x="77" y="357"/>
                    <a:pt x="80" y="357"/>
                  </a:cubicBezTo>
                  <a:cubicBezTo>
                    <a:pt x="80" y="356"/>
                    <a:pt x="81" y="355"/>
                    <a:pt x="81" y="354"/>
                  </a:cubicBezTo>
                  <a:cubicBezTo>
                    <a:pt x="80" y="354"/>
                    <a:pt x="79" y="352"/>
                    <a:pt x="78" y="352"/>
                  </a:cubicBezTo>
                  <a:close/>
                  <a:moveTo>
                    <a:pt x="64" y="518"/>
                  </a:moveTo>
                  <a:cubicBezTo>
                    <a:pt x="68" y="512"/>
                    <a:pt x="76" y="507"/>
                    <a:pt x="79" y="502"/>
                  </a:cubicBezTo>
                  <a:cubicBezTo>
                    <a:pt x="85" y="489"/>
                    <a:pt x="77" y="476"/>
                    <a:pt x="73" y="468"/>
                  </a:cubicBezTo>
                  <a:cubicBezTo>
                    <a:pt x="74" y="467"/>
                    <a:pt x="66" y="457"/>
                    <a:pt x="65" y="455"/>
                  </a:cubicBezTo>
                  <a:cubicBezTo>
                    <a:pt x="63" y="456"/>
                    <a:pt x="57" y="458"/>
                    <a:pt x="57" y="462"/>
                  </a:cubicBezTo>
                  <a:cubicBezTo>
                    <a:pt x="80" y="483"/>
                    <a:pt x="63" y="511"/>
                    <a:pt x="46" y="530"/>
                  </a:cubicBezTo>
                  <a:cubicBezTo>
                    <a:pt x="48" y="532"/>
                    <a:pt x="49" y="534"/>
                    <a:pt x="51" y="536"/>
                  </a:cubicBezTo>
                  <a:cubicBezTo>
                    <a:pt x="56" y="533"/>
                    <a:pt x="59" y="525"/>
                    <a:pt x="64" y="518"/>
                  </a:cubicBezTo>
                  <a:close/>
                  <a:moveTo>
                    <a:pt x="75" y="647"/>
                  </a:moveTo>
                  <a:cubicBezTo>
                    <a:pt x="76" y="644"/>
                    <a:pt x="76" y="649"/>
                    <a:pt x="79" y="649"/>
                  </a:cubicBezTo>
                  <a:cubicBezTo>
                    <a:pt x="81" y="643"/>
                    <a:pt x="80" y="643"/>
                    <a:pt x="80" y="634"/>
                  </a:cubicBezTo>
                  <a:cubicBezTo>
                    <a:pt x="72" y="636"/>
                    <a:pt x="70" y="642"/>
                    <a:pt x="75" y="647"/>
                  </a:cubicBezTo>
                  <a:close/>
                  <a:moveTo>
                    <a:pt x="70" y="714"/>
                  </a:moveTo>
                  <a:cubicBezTo>
                    <a:pt x="71" y="713"/>
                    <a:pt x="71" y="714"/>
                    <a:pt x="72" y="714"/>
                  </a:cubicBezTo>
                  <a:cubicBezTo>
                    <a:pt x="80" y="692"/>
                    <a:pt x="87" y="667"/>
                    <a:pt x="66" y="650"/>
                  </a:cubicBezTo>
                  <a:cubicBezTo>
                    <a:pt x="60" y="658"/>
                    <a:pt x="63" y="660"/>
                    <a:pt x="67" y="667"/>
                  </a:cubicBezTo>
                  <a:cubicBezTo>
                    <a:pt x="75" y="681"/>
                    <a:pt x="73" y="695"/>
                    <a:pt x="66" y="710"/>
                  </a:cubicBezTo>
                  <a:cubicBezTo>
                    <a:pt x="68" y="712"/>
                    <a:pt x="71" y="713"/>
                    <a:pt x="70" y="714"/>
                  </a:cubicBezTo>
                  <a:close/>
                  <a:moveTo>
                    <a:pt x="58" y="609"/>
                  </a:moveTo>
                  <a:cubicBezTo>
                    <a:pt x="53" y="630"/>
                    <a:pt x="40" y="646"/>
                    <a:pt x="46" y="664"/>
                  </a:cubicBezTo>
                  <a:cubicBezTo>
                    <a:pt x="59" y="644"/>
                    <a:pt x="91" y="605"/>
                    <a:pt x="69" y="585"/>
                  </a:cubicBezTo>
                  <a:cubicBezTo>
                    <a:pt x="65" y="581"/>
                    <a:pt x="66" y="581"/>
                    <a:pt x="63" y="578"/>
                  </a:cubicBezTo>
                  <a:cubicBezTo>
                    <a:pt x="53" y="567"/>
                    <a:pt x="40" y="556"/>
                    <a:pt x="38" y="540"/>
                  </a:cubicBezTo>
                  <a:cubicBezTo>
                    <a:pt x="13" y="565"/>
                    <a:pt x="58" y="584"/>
                    <a:pt x="58" y="609"/>
                  </a:cubicBezTo>
                  <a:close/>
                  <a:moveTo>
                    <a:pt x="72" y="754"/>
                  </a:moveTo>
                  <a:cubicBezTo>
                    <a:pt x="65" y="745"/>
                    <a:pt x="55" y="735"/>
                    <a:pt x="48" y="729"/>
                  </a:cubicBezTo>
                  <a:cubicBezTo>
                    <a:pt x="52" y="743"/>
                    <a:pt x="65" y="754"/>
                    <a:pt x="62" y="769"/>
                  </a:cubicBezTo>
                  <a:cubicBezTo>
                    <a:pt x="60" y="776"/>
                    <a:pt x="54" y="784"/>
                    <a:pt x="58" y="791"/>
                  </a:cubicBezTo>
                  <a:cubicBezTo>
                    <a:pt x="64" y="778"/>
                    <a:pt x="74" y="764"/>
                    <a:pt x="72" y="754"/>
                  </a:cubicBezTo>
                  <a:close/>
                  <a:moveTo>
                    <a:pt x="70" y="301"/>
                  </a:moveTo>
                  <a:cubicBezTo>
                    <a:pt x="68" y="297"/>
                    <a:pt x="65" y="293"/>
                    <a:pt x="60" y="292"/>
                  </a:cubicBezTo>
                  <a:cubicBezTo>
                    <a:pt x="57" y="297"/>
                    <a:pt x="55" y="303"/>
                    <a:pt x="58" y="306"/>
                  </a:cubicBezTo>
                  <a:cubicBezTo>
                    <a:pt x="59" y="305"/>
                    <a:pt x="64" y="315"/>
                    <a:pt x="64" y="310"/>
                  </a:cubicBezTo>
                  <a:cubicBezTo>
                    <a:pt x="63" y="310"/>
                    <a:pt x="69" y="304"/>
                    <a:pt x="70" y="301"/>
                  </a:cubicBezTo>
                  <a:close/>
                  <a:moveTo>
                    <a:pt x="52" y="351"/>
                  </a:moveTo>
                  <a:cubicBezTo>
                    <a:pt x="56" y="347"/>
                    <a:pt x="68" y="341"/>
                    <a:pt x="68" y="337"/>
                  </a:cubicBezTo>
                  <a:cubicBezTo>
                    <a:pt x="66" y="334"/>
                    <a:pt x="64" y="330"/>
                    <a:pt x="62" y="328"/>
                  </a:cubicBezTo>
                  <a:cubicBezTo>
                    <a:pt x="58" y="339"/>
                    <a:pt x="49" y="345"/>
                    <a:pt x="42" y="354"/>
                  </a:cubicBezTo>
                  <a:cubicBezTo>
                    <a:pt x="47" y="359"/>
                    <a:pt x="48" y="355"/>
                    <a:pt x="52" y="351"/>
                  </a:cubicBezTo>
                  <a:close/>
                  <a:moveTo>
                    <a:pt x="57" y="666"/>
                  </a:moveTo>
                  <a:cubicBezTo>
                    <a:pt x="47" y="680"/>
                    <a:pt x="44" y="694"/>
                    <a:pt x="57" y="707"/>
                  </a:cubicBezTo>
                  <a:cubicBezTo>
                    <a:pt x="68" y="694"/>
                    <a:pt x="68" y="679"/>
                    <a:pt x="57" y="666"/>
                  </a:cubicBezTo>
                  <a:close/>
                  <a:moveTo>
                    <a:pt x="46" y="466"/>
                  </a:moveTo>
                  <a:cubicBezTo>
                    <a:pt x="41" y="471"/>
                    <a:pt x="36" y="475"/>
                    <a:pt x="32" y="480"/>
                  </a:cubicBezTo>
                  <a:cubicBezTo>
                    <a:pt x="38" y="490"/>
                    <a:pt x="41" y="503"/>
                    <a:pt x="46" y="514"/>
                  </a:cubicBezTo>
                  <a:cubicBezTo>
                    <a:pt x="63" y="501"/>
                    <a:pt x="66" y="475"/>
                    <a:pt x="46" y="466"/>
                  </a:cubicBezTo>
                  <a:close/>
                  <a:moveTo>
                    <a:pt x="49" y="307"/>
                  </a:moveTo>
                  <a:cubicBezTo>
                    <a:pt x="39" y="318"/>
                    <a:pt x="34" y="332"/>
                    <a:pt x="38" y="345"/>
                  </a:cubicBezTo>
                  <a:cubicBezTo>
                    <a:pt x="49" y="337"/>
                    <a:pt x="61" y="317"/>
                    <a:pt x="49" y="307"/>
                  </a:cubicBezTo>
                  <a:close/>
                  <a:moveTo>
                    <a:pt x="49" y="779"/>
                  </a:moveTo>
                  <a:cubicBezTo>
                    <a:pt x="54" y="770"/>
                    <a:pt x="58" y="754"/>
                    <a:pt x="46" y="744"/>
                  </a:cubicBezTo>
                  <a:cubicBezTo>
                    <a:pt x="37" y="754"/>
                    <a:pt x="42" y="774"/>
                    <a:pt x="49" y="779"/>
                  </a:cubicBezTo>
                  <a:close/>
                  <a:moveTo>
                    <a:pt x="42" y="194"/>
                  </a:moveTo>
                  <a:cubicBezTo>
                    <a:pt x="54" y="212"/>
                    <a:pt x="28" y="229"/>
                    <a:pt x="39" y="250"/>
                  </a:cubicBezTo>
                  <a:cubicBezTo>
                    <a:pt x="49" y="231"/>
                    <a:pt x="59" y="205"/>
                    <a:pt x="42" y="194"/>
                  </a:cubicBezTo>
                  <a:close/>
                  <a:moveTo>
                    <a:pt x="24" y="343"/>
                  </a:moveTo>
                  <a:cubicBezTo>
                    <a:pt x="16" y="369"/>
                    <a:pt x="29" y="392"/>
                    <a:pt x="49" y="405"/>
                  </a:cubicBezTo>
                  <a:cubicBezTo>
                    <a:pt x="53" y="391"/>
                    <a:pt x="47" y="370"/>
                    <a:pt x="36" y="361"/>
                  </a:cubicBezTo>
                  <a:cubicBezTo>
                    <a:pt x="36" y="361"/>
                    <a:pt x="36" y="362"/>
                    <a:pt x="37" y="361"/>
                  </a:cubicBezTo>
                  <a:cubicBezTo>
                    <a:pt x="31" y="357"/>
                    <a:pt x="30" y="349"/>
                    <a:pt x="24" y="343"/>
                  </a:cubicBezTo>
                  <a:close/>
                  <a:moveTo>
                    <a:pt x="49" y="608"/>
                  </a:moveTo>
                  <a:cubicBezTo>
                    <a:pt x="50" y="596"/>
                    <a:pt x="38" y="586"/>
                    <a:pt x="29" y="577"/>
                  </a:cubicBezTo>
                  <a:cubicBezTo>
                    <a:pt x="33" y="590"/>
                    <a:pt x="41" y="601"/>
                    <a:pt x="41" y="614"/>
                  </a:cubicBezTo>
                  <a:cubicBezTo>
                    <a:pt x="42" y="623"/>
                    <a:pt x="35" y="632"/>
                    <a:pt x="40" y="640"/>
                  </a:cubicBezTo>
                  <a:cubicBezTo>
                    <a:pt x="46" y="630"/>
                    <a:pt x="49" y="621"/>
                    <a:pt x="49" y="608"/>
                  </a:cubicBezTo>
                  <a:close/>
                  <a:moveTo>
                    <a:pt x="23" y="389"/>
                  </a:moveTo>
                  <a:cubicBezTo>
                    <a:pt x="25" y="405"/>
                    <a:pt x="39" y="416"/>
                    <a:pt x="39" y="430"/>
                  </a:cubicBezTo>
                  <a:cubicBezTo>
                    <a:pt x="34" y="443"/>
                    <a:pt x="23" y="460"/>
                    <a:pt x="26" y="472"/>
                  </a:cubicBezTo>
                  <a:cubicBezTo>
                    <a:pt x="45" y="460"/>
                    <a:pt x="50" y="427"/>
                    <a:pt x="49" y="414"/>
                  </a:cubicBezTo>
                  <a:cubicBezTo>
                    <a:pt x="37" y="406"/>
                    <a:pt x="30" y="399"/>
                    <a:pt x="23" y="389"/>
                  </a:cubicBezTo>
                  <a:close/>
                  <a:moveTo>
                    <a:pt x="32" y="96"/>
                  </a:moveTo>
                  <a:cubicBezTo>
                    <a:pt x="14" y="98"/>
                    <a:pt x="15" y="114"/>
                    <a:pt x="25" y="124"/>
                  </a:cubicBezTo>
                  <a:cubicBezTo>
                    <a:pt x="39" y="139"/>
                    <a:pt x="57" y="107"/>
                    <a:pt x="41" y="99"/>
                  </a:cubicBezTo>
                  <a:cubicBezTo>
                    <a:pt x="41" y="99"/>
                    <a:pt x="41" y="100"/>
                    <a:pt x="41" y="100"/>
                  </a:cubicBezTo>
                  <a:cubicBezTo>
                    <a:pt x="38" y="95"/>
                    <a:pt x="34" y="99"/>
                    <a:pt x="32" y="96"/>
                  </a:cubicBezTo>
                  <a:close/>
                  <a:moveTo>
                    <a:pt x="25" y="185"/>
                  </a:moveTo>
                  <a:cubicBezTo>
                    <a:pt x="21" y="196"/>
                    <a:pt x="16" y="217"/>
                    <a:pt x="31" y="226"/>
                  </a:cubicBezTo>
                  <a:cubicBezTo>
                    <a:pt x="40" y="216"/>
                    <a:pt x="38" y="187"/>
                    <a:pt x="25" y="185"/>
                  </a:cubicBezTo>
                  <a:close/>
                  <a:moveTo>
                    <a:pt x="22" y="547"/>
                  </a:moveTo>
                  <a:cubicBezTo>
                    <a:pt x="25" y="548"/>
                    <a:pt x="24" y="545"/>
                    <a:pt x="25" y="545"/>
                  </a:cubicBezTo>
                  <a:cubicBezTo>
                    <a:pt x="29" y="533"/>
                    <a:pt x="35" y="526"/>
                    <a:pt x="37" y="515"/>
                  </a:cubicBezTo>
                  <a:cubicBezTo>
                    <a:pt x="38" y="499"/>
                    <a:pt x="21" y="487"/>
                    <a:pt x="14" y="472"/>
                  </a:cubicBezTo>
                  <a:cubicBezTo>
                    <a:pt x="8" y="489"/>
                    <a:pt x="22" y="505"/>
                    <a:pt x="20" y="519"/>
                  </a:cubicBezTo>
                  <a:cubicBezTo>
                    <a:pt x="19" y="531"/>
                    <a:pt x="9" y="544"/>
                    <a:pt x="19" y="557"/>
                  </a:cubicBezTo>
                  <a:cubicBezTo>
                    <a:pt x="21" y="554"/>
                    <a:pt x="24" y="550"/>
                    <a:pt x="22" y="547"/>
                  </a:cubicBezTo>
                  <a:close/>
                  <a:moveTo>
                    <a:pt x="27" y="597"/>
                  </a:moveTo>
                  <a:cubicBezTo>
                    <a:pt x="26" y="606"/>
                    <a:pt x="23" y="615"/>
                    <a:pt x="29" y="624"/>
                  </a:cubicBezTo>
                  <a:cubicBezTo>
                    <a:pt x="37" y="619"/>
                    <a:pt x="36" y="601"/>
                    <a:pt x="27" y="597"/>
                  </a:cubicBezTo>
                  <a:close/>
                  <a:moveTo>
                    <a:pt x="16" y="405"/>
                  </a:moveTo>
                  <a:cubicBezTo>
                    <a:pt x="16" y="425"/>
                    <a:pt x="15" y="433"/>
                    <a:pt x="23" y="446"/>
                  </a:cubicBezTo>
                  <a:cubicBezTo>
                    <a:pt x="33" y="430"/>
                    <a:pt x="34" y="409"/>
                    <a:pt x="16" y="405"/>
                  </a:cubicBezTo>
                  <a:close/>
                </a:path>
              </a:pathLst>
            </a:custGeom>
            <a:solidFill>
              <a:srgbClr val="2F7068"/>
            </a:solid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4482790" y="2899504"/>
            <a:ext cx="795781" cy="795781"/>
            <a:chOff x="4482790" y="1389858"/>
            <a:chExt cx="795781" cy="795781"/>
          </a:xfrm>
        </p:grpSpPr>
        <p:sp>
          <p:nvSpPr>
            <p:cNvPr id="83" name="椭圆 82"/>
            <p:cNvSpPr/>
            <p:nvPr/>
          </p:nvSpPr>
          <p:spPr>
            <a:xfrm>
              <a:off x="4482790" y="1389858"/>
              <a:ext cx="795781" cy="7957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Freeform 5130"/>
            <p:cNvSpPr>
              <a:spLocks noEditPoints="1"/>
            </p:cNvSpPr>
            <p:nvPr/>
          </p:nvSpPr>
          <p:spPr bwMode="auto">
            <a:xfrm rot="16200000">
              <a:off x="4652820" y="1449530"/>
              <a:ext cx="455720" cy="648800"/>
            </a:xfrm>
            <a:custGeom>
              <a:avLst/>
              <a:gdLst>
                <a:gd name="T0" fmla="*/ 369 w 618"/>
                <a:gd name="T1" fmla="*/ 579 h 878"/>
                <a:gd name="T2" fmla="*/ 163 w 618"/>
                <a:gd name="T3" fmla="*/ 873 h 878"/>
                <a:gd name="T4" fmla="*/ 6 w 618"/>
                <a:gd name="T5" fmla="*/ 526 h 878"/>
                <a:gd name="T6" fmla="*/ 20 w 618"/>
                <a:gd name="T7" fmla="*/ 135 h 878"/>
                <a:gd name="T8" fmla="*/ 277 w 618"/>
                <a:gd name="T9" fmla="*/ 42 h 878"/>
                <a:gd name="T10" fmla="*/ 381 w 618"/>
                <a:gd name="T11" fmla="*/ 415 h 878"/>
                <a:gd name="T12" fmla="*/ 466 w 618"/>
                <a:gd name="T13" fmla="*/ 367 h 878"/>
                <a:gd name="T14" fmla="*/ 416 w 618"/>
                <a:gd name="T15" fmla="*/ 165 h 878"/>
                <a:gd name="T16" fmla="*/ 445 w 618"/>
                <a:gd name="T17" fmla="*/ 294 h 878"/>
                <a:gd name="T18" fmla="*/ 360 w 618"/>
                <a:gd name="T19" fmla="*/ 232 h 878"/>
                <a:gd name="T20" fmla="*/ 366 w 618"/>
                <a:gd name="T21" fmla="*/ 154 h 878"/>
                <a:gd name="T22" fmla="*/ 361 w 618"/>
                <a:gd name="T23" fmla="*/ 55 h 878"/>
                <a:gd name="T24" fmla="*/ 356 w 618"/>
                <a:gd name="T25" fmla="*/ 171 h 878"/>
                <a:gd name="T26" fmla="*/ 317 w 618"/>
                <a:gd name="T27" fmla="*/ 584 h 878"/>
                <a:gd name="T28" fmla="*/ 340 w 618"/>
                <a:gd name="T29" fmla="*/ 132 h 878"/>
                <a:gd name="T30" fmla="*/ 298 w 618"/>
                <a:gd name="T31" fmla="*/ 59 h 878"/>
                <a:gd name="T32" fmla="*/ 315 w 618"/>
                <a:gd name="T33" fmla="*/ 527 h 878"/>
                <a:gd name="T34" fmla="*/ 284 w 618"/>
                <a:gd name="T35" fmla="*/ 476 h 878"/>
                <a:gd name="T36" fmla="*/ 211 w 618"/>
                <a:gd name="T37" fmla="*/ 643 h 878"/>
                <a:gd name="T38" fmla="*/ 280 w 618"/>
                <a:gd name="T39" fmla="*/ 517 h 878"/>
                <a:gd name="T40" fmla="*/ 290 w 618"/>
                <a:gd name="T41" fmla="*/ 156 h 878"/>
                <a:gd name="T42" fmla="*/ 277 w 618"/>
                <a:gd name="T43" fmla="*/ 283 h 878"/>
                <a:gd name="T44" fmla="*/ 235 w 618"/>
                <a:gd name="T45" fmla="*/ 208 h 878"/>
                <a:gd name="T46" fmla="*/ 261 w 618"/>
                <a:gd name="T47" fmla="*/ 68 h 878"/>
                <a:gd name="T48" fmla="*/ 246 w 618"/>
                <a:gd name="T49" fmla="*/ 463 h 878"/>
                <a:gd name="T50" fmla="*/ 262 w 618"/>
                <a:gd name="T51" fmla="*/ 300 h 878"/>
                <a:gd name="T52" fmla="*/ 192 w 618"/>
                <a:gd name="T53" fmla="*/ 528 h 878"/>
                <a:gd name="T54" fmla="*/ 255 w 618"/>
                <a:gd name="T55" fmla="*/ 550 h 878"/>
                <a:gd name="T56" fmla="*/ 224 w 618"/>
                <a:gd name="T57" fmla="*/ 400 h 878"/>
                <a:gd name="T58" fmla="*/ 176 w 618"/>
                <a:gd name="T59" fmla="*/ 655 h 878"/>
                <a:gd name="T60" fmla="*/ 221 w 618"/>
                <a:gd name="T61" fmla="*/ 860 h 878"/>
                <a:gd name="T62" fmla="*/ 218 w 618"/>
                <a:gd name="T63" fmla="*/ 418 h 878"/>
                <a:gd name="T64" fmla="*/ 209 w 618"/>
                <a:gd name="T65" fmla="*/ 485 h 878"/>
                <a:gd name="T66" fmla="*/ 148 w 618"/>
                <a:gd name="T67" fmla="*/ 674 h 878"/>
                <a:gd name="T68" fmla="*/ 188 w 618"/>
                <a:gd name="T69" fmla="*/ 311 h 878"/>
                <a:gd name="T70" fmla="*/ 182 w 618"/>
                <a:gd name="T71" fmla="*/ 288 h 878"/>
                <a:gd name="T72" fmla="*/ 184 w 618"/>
                <a:gd name="T73" fmla="*/ 740 h 878"/>
                <a:gd name="T74" fmla="*/ 170 w 618"/>
                <a:gd name="T75" fmla="*/ 814 h 878"/>
                <a:gd name="T76" fmla="*/ 141 w 618"/>
                <a:gd name="T77" fmla="*/ 108 h 878"/>
                <a:gd name="T78" fmla="*/ 165 w 618"/>
                <a:gd name="T79" fmla="*/ 433 h 878"/>
                <a:gd name="T80" fmla="*/ 163 w 618"/>
                <a:gd name="T81" fmla="*/ 261 h 878"/>
                <a:gd name="T82" fmla="*/ 107 w 618"/>
                <a:gd name="T83" fmla="*/ 608 h 878"/>
                <a:gd name="T84" fmla="*/ 148 w 618"/>
                <a:gd name="T85" fmla="*/ 760 h 878"/>
                <a:gd name="T86" fmla="*/ 142 w 618"/>
                <a:gd name="T87" fmla="*/ 559 h 878"/>
                <a:gd name="T88" fmla="*/ 121 w 618"/>
                <a:gd name="T89" fmla="*/ 523 h 878"/>
                <a:gd name="T90" fmla="*/ 136 w 618"/>
                <a:gd name="T91" fmla="*/ 290 h 878"/>
                <a:gd name="T92" fmla="*/ 106 w 618"/>
                <a:gd name="T93" fmla="*/ 837 h 878"/>
                <a:gd name="T94" fmla="*/ 135 w 618"/>
                <a:gd name="T95" fmla="*/ 485 h 878"/>
                <a:gd name="T96" fmla="*/ 131 w 618"/>
                <a:gd name="T97" fmla="*/ 137 h 878"/>
                <a:gd name="T98" fmla="*/ 102 w 618"/>
                <a:gd name="T99" fmla="*/ 284 h 878"/>
                <a:gd name="T100" fmla="*/ 86 w 618"/>
                <a:gd name="T101" fmla="*/ 432 h 878"/>
                <a:gd name="T102" fmla="*/ 113 w 618"/>
                <a:gd name="T103" fmla="*/ 452 h 878"/>
                <a:gd name="T104" fmla="*/ 104 w 618"/>
                <a:gd name="T105" fmla="*/ 371 h 878"/>
                <a:gd name="T106" fmla="*/ 100 w 618"/>
                <a:gd name="T107" fmla="*/ 325 h 878"/>
                <a:gd name="T108" fmla="*/ 58 w 618"/>
                <a:gd name="T109" fmla="*/ 71 h 878"/>
                <a:gd name="T110" fmla="*/ 71 w 618"/>
                <a:gd name="T111" fmla="*/ 238 h 878"/>
                <a:gd name="T112" fmla="*/ 72 w 618"/>
                <a:gd name="T113" fmla="*/ 714 h 878"/>
                <a:gd name="T114" fmla="*/ 58 w 618"/>
                <a:gd name="T115" fmla="*/ 306 h 878"/>
                <a:gd name="T116" fmla="*/ 49 w 618"/>
                <a:gd name="T117" fmla="*/ 779 h 878"/>
                <a:gd name="T118" fmla="*/ 26 w 618"/>
                <a:gd name="T119" fmla="*/ 472 h 878"/>
                <a:gd name="T120" fmla="*/ 27 w 618"/>
                <a:gd name="T121" fmla="*/ 597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8" h="878">
                  <a:moveTo>
                    <a:pt x="382" y="415"/>
                  </a:moveTo>
                  <a:cubicBezTo>
                    <a:pt x="382" y="414"/>
                    <a:pt x="379" y="409"/>
                    <a:pt x="378" y="406"/>
                  </a:cubicBezTo>
                  <a:cubicBezTo>
                    <a:pt x="372" y="406"/>
                    <a:pt x="371" y="407"/>
                    <a:pt x="366" y="409"/>
                  </a:cubicBezTo>
                  <a:cubicBezTo>
                    <a:pt x="370" y="420"/>
                    <a:pt x="373" y="429"/>
                    <a:pt x="374" y="440"/>
                  </a:cubicBezTo>
                  <a:cubicBezTo>
                    <a:pt x="362" y="432"/>
                    <a:pt x="348" y="422"/>
                    <a:pt x="333" y="417"/>
                  </a:cubicBezTo>
                  <a:cubicBezTo>
                    <a:pt x="347" y="429"/>
                    <a:pt x="340" y="451"/>
                    <a:pt x="321" y="455"/>
                  </a:cubicBezTo>
                  <a:cubicBezTo>
                    <a:pt x="320" y="458"/>
                    <a:pt x="323" y="461"/>
                    <a:pt x="323" y="465"/>
                  </a:cubicBezTo>
                  <a:cubicBezTo>
                    <a:pt x="338" y="457"/>
                    <a:pt x="365" y="470"/>
                    <a:pt x="357" y="494"/>
                  </a:cubicBezTo>
                  <a:cubicBezTo>
                    <a:pt x="361" y="498"/>
                    <a:pt x="369" y="500"/>
                    <a:pt x="374" y="503"/>
                  </a:cubicBezTo>
                  <a:cubicBezTo>
                    <a:pt x="379" y="481"/>
                    <a:pt x="407" y="484"/>
                    <a:pt x="418" y="497"/>
                  </a:cubicBezTo>
                  <a:cubicBezTo>
                    <a:pt x="430" y="511"/>
                    <a:pt x="417" y="532"/>
                    <a:pt x="403" y="536"/>
                  </a:cubicBezTo>
                  <a:cubicBezTo>
                    <a:pt x="399" y="535"/>
                    <a:pt x="398" y="536"/>
                    <a:pt x="391" y="536"/>
                  </a:cubicBezTo>
                  <a:cubicBezTo>
                    <a:pt x="391" y="539"/>
                    <a:pt x="390" y="539"/>
                    <a:pt x="391" y="541"/>
                  </a:cubicBezTo>
                  <a:cubicBezTo>
                    <a:pt x="400" y="545"/>
                    <a:pt x="406" y="542"/>
                    <a:pt x="412" y="548"/>
                  </a:cubicBezTo>
                  <a:cubicBezTo>
                    <a:pt x="419" y="554"/>
                    <a:pt x="420" y="570"/>
                    <a:pt x="419" y="576"/>
                  </a:cubicBezTo>
                  <a:cubicBezTo>
                    <a:pt x="416" y="593"/>
                    <a:pt x="393" y="602"/>
                    <a:pt x="381" y="594"/>
                  </a:cubicBezTo>
                  <a:cubicBezTo>
                    <a:pt x="379" y="594"/>
                    <a:pt x="377" y="589"/>
                    <a:pt x="373" y="587"/>
                  </a:cubicBezTo>
                  <a:cubicBezTo>
                    <a:pt x="376" y="587"/>
                    <a:pt x="370" y="582"/>
                    <a:pt x="369" y="579"/>
                  </a:cubicBezTo>
                  <a:cubicBezTo>
                    <a:pt x="354" y="591"/>
                    <a:pt x="341" y="597"/>
                    <a:pt x="325" y="603"/>
                  </a:cubicBezTo>
                  <a:cubicBezTo>
                    <a:pt x="344" y="613"/>
                    <a:pt x="360" y="614"/>
                    <a:pt x="380" y="620"/>
                  </a:cubicBezTo>
                  <a:cubicBezTo>
                    <a:pt x="379" y="639"/>
                    <a:pt x="370" y="665"/>
                    <a:pt x="343" y="663"/>
                  </a:cubicBezTo>
                  <a:cubicBezTo>
                    <a:pt x="337" y="670"/>
                    <a:pt x="333" y="680"/>
                    <a:pt x="325" y="684"/>
                  </a:cubicBezTo>
                  <a:cubicBezTo>
                    <a:pt x="324" y="684"/>
                    <a:pt x="325" y="683"/>
                    <a:pt x="325" y="683"/>
                  </a:cubicBezTo>
                  <a:cubicBezTo>
                    <a:pt x="324" y="683"/>
                    <a:pt x="321" y="685"/>
                    <a:pt x="323" y="686"/>
                  </a:cubicBezTo>
                  <a:cubicBezTo>
                    <a:pt x="314" y="687"/>
                    <a:pt x="307" y="687"/>
                    <a:pt x="298" y="685"/>
                  </a:cubicBezTo>
                  <a:cubicBezTo>
                    <a:pt x="294" y="688"/>
                    <a:pt x="292" y="692"/>
                    <a:pt x="289" y="696"/>
                  </a:cubicBezTo>
                  <a:cubicBezTo>
                    <a:pt x="272" y="700"/>
                    <a:pt x="263" y="699"/>
                    <a:pt x="248" y="695"/>
                  </a:cubicBezTo>
                  <a:cubicBezTo>
                    <a:pt x="254" y="709"/>
                    <a:pt x="256" y="724"/>
                    <a:pt x="243" y="737"/>
                  </a:cubicBezTo>
                  <a:cubicBezTo>
                    <a:pt x="254" y="751"/>
                    <a:pt x="252" y="771"/>
                    <a:pt x="237" y="780"/>
                  </a:cubicBezTo>
                  <a:cubicBezTo>
                    <a:pt x="243" y="793"/>
                    <a:pt x="232" y="814"/>
                    <a:pt x="218" y="822"/>
                  </a:cubicBezTo>
                  <a:cubicBezTo>
                    <a:pt x="227" y="830"/>
                    <a:pt x="239" y="840"/>
                    <a:pt x="235" y="855"/>
                  </a:cubicBezTo>
                  <a:cubicBezTo>
                    <a:pt x="233" y="865"/>
                    <a:pt x="218" y="869"/>
                    <a:pt x="214" y="868"/>
                  </a:cubicBezTo>
                  <a:cubicBezTo>
                    <a:pt x="210" y="868"/>
                    <a:pt x="206" y="865"/>
                    <a:pt x="201" y="864"/>
                  </a:cubicBezTo>
                  <a:cubicBezTo>
                    <a:pt x="197" y="860"/>
                    <a:pt x="192" y="857"/>
                    <a:pt x="190" y="851"/>
                  </a:cubicBezTo>
                  <a:cubicBezTo>
                    <a:pt x="186" y="859"/>
                    <a:pt x="175" y="868"/>
                    <a:pt x="167" y="871"/>
                  </a:cubicBezTo>
                  <a:cubicBezTo>
                    <a:pt x="166" y="871"/>
                    <a:pt x="163" y="869"/>
                    <a:pt x="163" y="873"/>
                  </a:cubicBezTo>
                  <a:cubicBezTo>
                    <a:pt x="146" y="878"/>
                    <a:pt x="125" y="878"/>
                    <a:pt x="108" y="873"/>
                  </a:cubicBezTo>
                  <a:cubicBezTo>
                    <a:pt x="90" y="868"/>
                    <a:pt x="65" y="850"/>
                    <a:pt x="60" y="830"/>
                  </a:cubicBezTo>
                  <a:cubicBezTo>
                    <a:pt x="59" y="828"/>
                    <a:pt x="61" y="824"/>
                    <a:pt x="60" y="822"/>
                  </a:cubicBezTo>
                  <a:cubicBezTo>
                    <a:pt x="58" y="816"/>
                    <a:pt x="52" y="815"/>
                    <a:pt x="49" y="810"/>
                  </a:cubicBezTo>
                  <a:cubicBezTo>
                    <a:pt x="45" y="804"/>
                    <a:pt x="49" y="797"/>
                    <a:pt x="46" y="788"/>
                  </a:cubicBezTo>
                  <a:cubicBezTo>
                    <a:pt x="45" y="785"/>
                    <a:pt x="41" y="783"/>
                    <a:pt x="39" y="780"/>
                  </a:cubicBezTo>
                  <a:cubicBezTo>
                    <a:pt x="29" y="766"/>
                    <a:pt x="30" y="750"/>
                    <a:pt x="39" y="734"/>
                  </a:cubicBezTo>
                  <a:cubicBezTo>
                    <a:pt x="35" y="728"/>
                    <a:pt x="32" y="710"/>
                    <a:pt x="37" y="701"/>
                  </a:cubicBezTo>
                  <a:cubicBezTo>
                    <a:pt x="33" y="695"/>
                    <a:pt x="30" y="682"/>
                    <a:pt x="35" y="675"/>
                  </a:cubicBezTo>
                  <a:cubicBezTo>
                    <a:pt x="33" y="670"/>
                    <a:pt x="30" y="662"/>
                    <a:pt x="29" y="657"/>
                  </a:cubicBezTo>
                  <a:cubicBezTo>
                    <a:pt x="27" y="655"/>
                    <a:pt x="27" y="653"/>
                    <a:pt x="24" y="652"/>
                  </a:cubicBezTo>
                  <a:cubicBezTo>
                    <a:pt x="22" y="647"/>
                    <a:pt x="24" y="641"/>
                    <a:pt x="23" y="636"/>
                  </a:cubicBezTo>
                  <a:cubicBezTo>
                    <a:pt x="21" y="628"/>
                    <a:pt x="15" y="624"/>
                    <a:pt x="13" y="617"/>
                  </a:cubicBezTo>
                  <a:cubicBezTo>
                    <a:pt x="12" y="611"/>
                    <a:pt x="12" y="604"/>
                    <a:pt x="17" y="594"/>
                  </a:cubicBezTo>
                  <a:cubicBezTo>
                    <a:pt x="19" y="591"/>
                    <a:pt x="15" y="587"/>
                    <a:pt x="13" y="582"/>
                  </a:cubicBezTo>
                  <a:cubicBezTo>
                    <a:pt x="12" y="577"/>
                    <a:pt x="14" y="571"/>
                    <a:pt x="13" y="567"/>
                  </a:cubicBezTo>
                  <a:cubicBezTo>
                    <a:pt x="12" y="562"/>
                    <a:pt x="8" y="559"/>
                    <a:pt x="7" y="555"/>
                  </a:cubicBezTo>
                  <a:cubicBezTo>
                    <a:pt x="4" y="547"/>
                    <a:pt x="4" y="535"/>
                    <a:pt x="6" y="526"/>
                  </a:cubicBezTo>
                  <a:cubicBezTo>
                    <a:pt x="7" y="520"/>
                    <a:pt x="11" y="513"/>
                    <a:pt x="8" y="504"/>
                  </a:cubicBezTo>
                  <a:cubicBezTo>
                    <a:pt x="5" y="495"/>
                    <a:pt x="0" y="491"/>
                    <a:pt x="1" y="480"/>
                  </a:cubicBezTo>
                  <a:cubicBezTo>
                    <a:pt x="2" y="470"/>
                    <a:pt x="7" y="458"/>
                    <a:pt x="13" y="451"/>
                  </a:cubicBezTo>
                  <a:cubicBezTo>
                    <a:pt x="8" y="443"/>
                    <a:pt x="3" y="436"/>
                    <a:pt x="3" y="425"/>
                  </a:cubicBezTo>
                  <a:cubicBezTo>
                    <a:pt x="2" y="416"/>
                    <a:pt x="8" y="407"/>
                    <a:pt x="8" y="399"/>
                  </a:cubicBezTo>
                  <a:cubicBezTo>
                    <a:pt x="8" y="394"/>
                    <a:pt x="4" y="390"/>
                    <a:pt x="4" y="385"/>
                  </a:cubicBezTo>
                  <a:cubicBezTo>
                    <a:pt x="5" y="375"/>
                    <a:pt x="10" y="370"/>
                    <a:pt x="14" y="363"/>
                  </a:cubicBezTo>
                  <a:cubicBezTo>
                    <a:pt x="9" y="349"/>
                    <a:pt x="15" y="332"/>
                    <a:pt x="27" y="324"/>
                  </a:cubicBezTo>
                  <a:cubicBezTo>
                    <a:pt x="29" y="313"/>
                    <a:pt x="34" y="310"/>
                    <a:pt x="40" y="304"/>
                  </a:cubicBezTo>
                  <a:cubicBezTo>
                    <a:pt x="35" y="293"/>
                    <a:pt x="30" y="288"/>
                    <a:pt x="28" y="278"/>
                  </a:cubicBezTo>
                  <a:cubicBezTo>
                    <a:pt x="28" y="273"/>
                    <a:pt x="32" y="267"/>
                    <a:pt x="32" y="260"/>
                  </a:cubicBezTo>
                  <a:cubicBezTo>
                    <a:pt x="31" y="251"/>
                    <a:pt x="22" y="241"/>
                    <a:pt x="24" y="232"/>
                  </a:cubicBezTo>
                  <a:cubicBezTo>
                    <a:pt x="16" y="222"/>
                    <a:pt x="10" y="215"/>
                    <a:pt x="11" y="200"/>
                  </a:cubicBezTo>
                  <a:cubicBezTo>
                    <a:pt x="12" y="196"/>
                    <a:pt x="16" y="191"/>
                    <a:pt x="16" y="186"/>
                  </a:cubicBezTo>
                  <a:cubicBezTo>
                    <a:pt x="15" y="180"/>
                    <a:pt x="9" y="175"/>
                    <a:pt x="11" y="166"/>
                  </a:cubicBezTo>
                  <a:cubicBezTo>
                    <a:pt x="11" y="163"/>
                    <a:pt x="14" y="160"/>
                    <a:pt x="15" y="156"/>
                  </a:cubicBezTo>
                  <a:cubicBezTo>
                    <a:pt x="16" y="151"/>
                    <a:pt x="14" y="146"/>
                    <a:pt x="15" y="144"/>
                  </a:cubicBezTo>
                  <a:cubicBezTo>
                    <a:pt x="16" y="140"/>
                    <a:pt x="20" y="138"/>
                    <a:pt x="20" y="135"/>
                  </a:cubicBezTo>
                  <a:cubicBezTo>
                    <a:pt x="20" y="127"/>
                    <a:pt x="8" y="122"/>
                    <a:pt x="7" y="114"/>
                  </a:cubicBezTo>
                  <a:cubicBezTo>
                    <a:pt x="6" y="88"/>
                    <a:pt x="30" y="80"/>
                    <a:pt x="45" y="92"/>
                  </a:cubicBezTo>
                  <a:cubicBezTo>
                    <a:pt x="49" y="98"/>
                    <a:pt x="53" y="103"/>
                    <a:pt x="56" y="109"/>
                  </a:cubicBezTo>
                  <a:cubicBezTo>
                    <a:pt x="68" y="104"/>
                    <a:pt x="61" y="103"/>
                    <a:pt x="55" y="96"/>
                  </a:cubicBezTo>
                  <a:cubicBezTo>
                    <a:pt x="50" y="90"/>
                    <a:pt x="48" y="82"/>
                    <a:pt x="46" y="79"/>
                  </a:cubicBezTo>
                  <a:cubicBezTo>
                    <a:pt x="49" y="43"/>
                    <a:pt x="106" y="45"/>
                    <a:pt x="95" y="91"/>
                  </a:cubicBezTo>
                  <a:cubicBezTo>
                    <a:pt x="105" y="87"/>
                    <a:pt x="110" y="79"/>
                    <a:pt x="117" y="71"/>
                  </a:cubicBezTo>
                  <a:cubicBezTo>
                    <a:pt x="108" y="61"/>
                    <a:pt x="104" y="47"/>
                    <a:pt x="114" y="35"/>
                  </a:cubicBezTo>
                  <a:cubicBezTo>
                    <a:pt x="119" y="31"/>
                    <a:pt x="138" y="24"/>
                    <a:pt x="146" y="34"/>
                  </a:cubicBezTo>
                  <a:cubicBezTo>
                    <a:pt x="152" y="18"/>
                    <a:pt x="175" y="4"/>
                    <a:pt x="192" y="21"/>
                  </a:cubicBezTo>
                  <a:cubicBezTo>
                    <a:pt x="199" y="29"/>
                    <a:pt x="200" y="55"/>
                    <a:pt x="188" y="61"/>
                  </a:cubicBezTo>
                  <a:cubicBezTo>
                    <a:pt x="180" y="65"/>
                    <a:pt x="172" y="64"/>
                    <a:pt x="163" y="63"/>
                  </a:cubicBezTo>
                  <a:cubicBezTo>
                    <a:pt x="162" y="65"/>
                    <a:pt x="164" y="65"/>
                    <a:pt x="163" y="69"/>
                  </a:cubicBezTo>
                  <a:cubicBezTo>
                    <a:pt x="177" y="68"/>
                    <a:pt x="180" y="75"/>
                    <a:pt x="186" y="85"/>
                  </a:cubicBezTo>
                  <a:cubicBezTo>
                    <a:pt x="199" y="71"/>
                    <a:pt x="216" y="59"/>
                    <a:pt x="235" y="47"/>
                  </a:cubicBezTo>
                  <a:cubicBezTo>
                    <a:pt x="233" y="40"/>
                    <a:pt x="230" y="33"/>
                    <a:pt x="230" y="30"/>
                  </a:cubicBezTo>
                  <a:cubicBezTo>
                    <a:pt x="233" y="6"/>
                    <a:pt x="262" y="0"/>
                    <a:pt x="277" y="14"/>
                  </a:cubicBezTo>
                  <a:cubicBezTo>
                    <a:pt x="284" y="21"/>
                    <a:pt x="282" y="34"/>
                    <a:pt x="277" y="42"/>
                  </a:cubicBezTo>
                  <a:cubicBezTo>
                    <a:pt x="298" y="34"/>
                    <a:pt x="324" y="38"/>
                    <a:pt x="335" y="55"/>
                  </a:cubicBezTo>
                  <a:cubicBezTo>
                    <a:pt x="343" y="51"/>
                    <a:pt x="347" y="46"/>
                    <a:pt x="361" y="47"/>
                  </a:cubicBezTo>
                  <a:cubicBezTo>
                    <a:pt x="382" y="50"/>
                    <a:pt x="395" y="79"/>
                    <a:pt x="376" y="90"/>
                  </a:cubicBezTo>
                  <a:cubicBezTo>
                    <a:pt x="371" y="93"/>
                    <a:pt x="365" y="91"/>
                    <a:pt x="356" y="94"/>
                  </a:cubicBezTo>
                  <a:cubicBezTo>
                    <a:pt x="356" y="98"/>
                    <a:pt x="357" y="101"/>
                    <a:pt x="358" y="104"/>
                  </a:cubicBezTo>
                  <a:cubicBezTo>
                    <a:pt x="393" y="96"/>
                    <a:pt x="410" y="127"/>
                    <a:pt x="395" y="150"/>
                  </a:cubicBezTo>
                  <a:cubicBezTo>
                    <a:pt x="434" y="151"/>
                    <a:pt x="485" y="170"/>
                    <a:pt x="519" y="198"/>
                  </a:cubicBezTo>
                  <a:cubicBezTo>
                    <a:pt x="532" y="191"/>
                    <a:pt x="550" y="186"/>
                    <a:pt x="564" y="183"/>
                  </a:cubicBezTo>
                  <a:cubicBezTo>
                    <a:pt x="554" y="192"/>
                    <a:pt x="543" y="192"/>
                    <a:pt x="534" y="202"/>
                  </a:cubicBezTo>
                  <a:cubicBezTo>
                    <a:pt x="541" y="209"/>
                    <a:pt x="550" y="214"/>
                    <a:pt x="553" y="224"/>
                  </a:cubicBezTo>
                  <a:cubicBezTo>
                    <a:pt x="556" y="234"/>
                    <a:pt x="552" y="247"/>
                    <a:pt x="558" y="257"/>
                  </a:cubicBezTo>
                  <a:cubicBezTo>
                    <a:pt x="560" y="261"/>
                    <a:pt x="564" y="264"/>
                    <a:pt x="568" y="269"/>
                  </a:cubicBezTo>
                  <a:cubicBezTo>
                    <a:pt x="573" y="280"/>
                    <a:pt x="567" y="295"/>
                    <a:pt x="558" y="304"/>
                  </a:cubicBezTo>
                  <a:cubicBezTo>
                    <a:pt x="568" y="303"/>
                    <a:pt x="583" y="298"/>
                    <a:pt x="592" y="292"/>
                  </a:cubicBezTo>
                  <a:cubicBezTo>
                    <a:pt x="600" y="293"/>
                    <a:pt x="611" y="291"/>
                    <a:pt x="618" y="293"/>
                  </a:cubicBezTo>
                  <a:cubicBezTo>
                    <a:pt x="596" y="302"/>
                    <a:pt x="568" y="314"/>
                    <a:pt x="547" y="309"/>
                  </a:cubicBezTo>
                  <a:cubicBezTo>
                    <a:pt x="515" y="359"/>
                    <a:pt x="471" y="391"/>
                    <a:pt x="418" y="405"/>
                  </a:cubicBezTo>
                  <a:cubicBezTo>
                    <a:pt x="406" y="408"/>
                    <a:pt x="393" y="413"/>
                    <a:pt x="381" y="415"/>
                  </a:cubicBezTo>
                  <a:cubicBezTo>
                    <a:pt x="381" y="414"/>
                    <a:pt x="382" y="415"/>
                    <a:pt x="382" y="415"/>
                  </a:cubicBezTo>
                  <a:close/>
                  <a:moveTo>
                    <a:pt x="538" y="227"/>
                  </a:moveTo>
                  <a:cubicBezTo>
                    <a:pt x="528" y="239"/>
                    <a:pt x="537" y="264"/>
                    <a:pt x="549" y="266"/>
                  </a:cubicBezTo>
                  <a:cubicBezTo>
                    <a:pt x="542" y="254"/>
                    <a:pt x="539" y="240"/>
                    <a:pt x="538" y="227"/>
                  </a:cubicBezTo>
                  <a:close/>
                  <a:moveTo>
                    <a:pt x="517" y="283"/>
                  </a:moveTo>
                  <a:cubicBezTo>
                    <a:pt x="523" y="292"/>
                    <a:pt x="533" y="295"/>
                    <a:pt x="540" y="289"/>
                  </a:cubicBezTo>
                  <a:cubicBezTo>
                    <a:pt x="531" y="284"/>
                    <a:pt x="523" y="284"/>
                    <a:pt x="517" y="283"/>
                  </a:cubicBezTo>
                  <a:close/>
                  <a:moveTo>
                    <a:pt x="536" y="270"/>
                  </a:moveTo>
                  <a:cubicBezTo>
                    <a:pt x="526" y="257"/>
                    <a:pt x="526" y="245"/>
                    <a:pt x="525" y="231"/>
                  </a:cubicBezTo>
                  <a:cubicBezTo>
                    <a:pt x="517" y="243"/>
                    <a:pt x="522" y="270"/>
                    <a:pt x="536" y="270"/>
                  </a:cubicBezTo>
                  <a:close/>
                  <a:moveTo>
                    <a:pt x="509" y="216"/>
                  </a:moveTo>
                  <a:cubicBezTo>
                    <a:pt x="505" y="225"/>
                    <a:pt x="503" y="235"/>
                    <a:pt x="504" y="240"/>
                  </a:cubicBezTo>
                  <a:cubicBezTo>
                    <a:pt x="509" y="233"/>
                    <a:pt x="513" y="224"/>
                    <a:pt x="509" y="216"/>
                  </a:cubicBezTo>
                  <a:close/>
                  <a:moveTo>
                    <a:pt x="483" y="357"/>
                  </a:moveTo>
                  <a:cubicBezTo>
                    <a:pt x="485" y="355"/>
                    <a:pt x="488" y="354"/>
                    <a:pt x="491" y="352"/>
                  </a:cubicBezTo>
                  <a:cubicBezTo>
                    <a:pt x="490" y="340"/>
                    <a:pt x="493" y="338"/>
                    <a:pt x="493" y="329"/>
                  </a:cubicBezTo>
                  <a:cubicBezTo>
                    <a:pt x="484" y="336"/>
                    <a:pt x="477" y="347"/>
                    <a:pt x="483" y="357"/>
                  </a:cubicBezTo>
                  <a:close/>
                  <a:moveTo>
                    <a:pt x="466" y="367"/>
                  </a:moveTo>
                  <a:cubicBezTo>
                    <a:pt x="471" y="368"/>
                    <a:pt x="471" y="364"/>
                    <a:pt x="475" y="363"/>
                  </a:cubicBezTo>
                  <a:cubicBezTo>
                    <a:pt x="471" y="348"/>
                    <a:pt x="477" y="340"/>
                    <a:pt x="483" y="328"/>
                  </a:cubicBezTo>
                  <a:cubicBezTo>
                    <a:pt x="470" y="334"/>
                    <a:pt x="462" y="353"/>
                    <a:pt x="466" y="367"/>
                  </a:cubicBezTo>
                  <a:close/>
                  <a:moveTo>
                    <a:pt x="423" y="315"/>
                  </a:moveTo>
                  <a:cubicBezTo>
                    <a:pt x="436" y="311"/>
                    <a:pt x="446" y="306"/>
                    <a:pt x="457" y="300"/>
                  </a:cubicBezTo>
                  <a:cubicBezTo>
                    <a:pt x="462" y="298"/>
                    <a:pt x="470" y="296"/>
                    <a:pt x="473" y="290"/>
                  </a:cubicBezTo>
                  <a:cubicBezTo>
                    <a:pt x="454" y="296"/>
                    <a:pt x="437" y="301"/>
                    <a:pt x="423" y="315"/>
                  </a:cubicBezTo>
                  <a:close/>
                  <a:moveTo>
                    <a:pt x="441" y="349"/>
                  </a:moveTo>
                  <a:cubicBezTo>
                    <a:pt x="441" y="349"/>
                    <a:pt x="440" y="350"/>
                    <a:pt x="440" y="350"/>
                  </a:cubicBezTo>
                  <a:cubicBezTo>
                    <a:pt x="451" y="342"/>
                    <a:pt x="457" y="327"/>
                    <a:pt x="469" y="317"/>
                  </a:cubicBezTo>
                  <a:cubicBezTo>
                    <a:pt x="459" y="317"/>
                    <a:pt x="447" y="325"/>
                    <a:pt x="445" y="338"/>
                  </a:cubicBezTo>
                  <a:cubicBezTo>
                    <a:pt x="422" y="344"/>
                    <a:pt x="434" y="370"/>
                    <a:pt x="432" y="387"/>
                  </a:cubicBezTo>
                  <a:cubicBezTo>
                    <a:pt x="436" y="386"/>
                    <a:pt x="437" y="384"/>
                    <a:pt x="442" y="383"/>
                  </a:cubicBezTo>
                  <a:cubicBezTo>
                    <a:pt x="443" y="370"/>
                    <a:pt x="435" y="356"/>
                    <a:pt x="441" y="349"/>
                  </a:cubicBezTo>
                  <a:close/>
                  <a:moveTo>
                    <a:pt x="462" y="181"/>
                  </a:moveTo>
                  <a:cubicBezTo>
                    <a:pt x="455" y="174"/>
                    <a:pt x="443" y="169"/>
                    <a:pt x="433" y="166"/>
                  </a:cubicBezTo>
                  <a:cubicBezTo>
                    <a:pt x="432" y="166"/>
                    <a:pt x="427" y="164"/>
                    <a:pt x="425" y="164"/>
                  </a:cubicBezTo>
                  <a:cubicBezTo>
                    <a:pt x="424" y="164"/>
                    <a:pt x="417" y="165"/>
                    <a:pt x="416" y="165"/>
                  </a:cubicBezTo>
                  <a:cubicBezTo>
                    <a:pt x="404" y="165"/>
                    <a:pt x="382" y="162"/>
                    <a:pt x="378" y="166"/>
                  </a:cubicBezTo>
                  <a:cubicBezTo>
                    <a:pt x="400" y="173"/>
                    <a:pt x="421" y="172"/>
                    <a:pt x="445" y="177"/>
                  </a:cubicBezTo>
                  <a:cubicBezTo>
                    <a:pt x="449" y="178"/>
                    <a:pt x="457" y="180"/>
                    <a:pt x="462" y="181"/>
                  </a:cubicBezTo>
                  <a:close/>
                  <a:moveTo>
                    <a:pt x="427" y="331"/>
                  </a:moveTo>
                  <a:cubicBezTo>
                    <a:pt x="437" y="327"/>
                    <a:pt x="445" y="320"/>
                    <a:pt x="454" y="312"/>
                  </a:cubicBezTo>
                  <a:cubicBezTo>
                    <a:pt x="442" y="315"/>
                    <a:pt x="434" y="323"/>
                    <a:pt x="427" y="331"/>
                  </a:cubicBezTo>
                  <a:close/>
                  <a:moveTo>
                    <a:pt x="415" y="253"/>
                  </a:moveTo>
                  <a:cubicBezTo>
                    <a:pt x="415" y="272"/>
                    <a:pt x="445" y="272"/>
                    <a:pt x="450" y="259"/>
                  </a:cubicBezTo>
                  <a:cubicBezTo>
                    <a:pt x="441" y="264"/>
                    <a:pt x="421" y="265"/>
                    <a:pt x="415" y="253"/>
                  </a:cubicBezTo>
                  <a:close/>
                  <a:moveTo>
                    <a:pt x="432" y="238"/>
                  </a:moveTo>
                  <a:cubicBezTo>
                    <a:pt x="432" y="233"/>
                    <a:pt x="437" y="231"/>
                    <a:pt x="437" y="228"/>
                  </a:cubicBezTo>
                  <a:cubicBezTo>
                    <a:pt x="432" y="229"/>
                    <a:pt x="427" y="226"/>
                    <a:pt x="422" y="232"/>
                  </a:cubicBezTo>
                  <a:cubicBezTo>
                    <a:pt x="414" y="242"/>
                    <a:pt x="422" y="256"/>
                    <a:pt x="434" y="258"/>
                  </a:cubicBezTo>
                  <a:cubicBezTo>
                    <a:pt x="435" y="256"/>
                    <a:pt x="442" y="258"/>
                    <a:pt x="445" y="253"/>
                  </a:cubicBezTo>
                  <a:cubicBezTo>
                    <a:pt x="435" y="254"/>
                    <a:pt x="431" y="246"/>
                    <a:pt x="432" y="238"/>
                  </a:cubicBezTo>
                  <a:close/>
                  <a:moveTo>
                    <a:pt x="444" y="295"/>
                  </a:moveTo>
                  <a:cubicBezTo>
                    <a:pt x="440" y="292"/>
                    <a:pt x="419" y="296"/>
                    <a:pt x="416" y="302"/>
                  </a:cubicBezTo>
                  <a:cubicBezTo>
                    <a:pt x="422" y="300"/>
                    <a:pt x="440" y="300"/>
                    <a:pt x="445" y="294"/>
                  </a:cubicBezTo>
                  <a:cubicBezTo>
                    <a:pt x="445" y="294"/>
                    <a:pt x="445" y="295"/>
                    <a:pt x="444" y="295"/>
                  </a:cubicBezTo>
                  <a:close/>
                  <a:moveTo>
                    <a:pt x="424" y="222"/>
                  </a:moveTo>
                  <a:cubicBezTo>
                    <a:pt x="431" y="223"/>
                    <a:pt x="434" y="221"/>
                    <a:pt x="440" y="220"/>
                  </a:cubicBezTo>
                  <a:cubicBezTo>
                    <a:pt x="436" y="220"/>
                    <a:pt x="425" y="218"/>
                    <a:pt x="424" y="222"/>
                  </a:cubicBezTo>
                  <a:close/>
                  <a:moveTo>
                    <a:pt x="405" y="497"/>
                  </a:moveTo>
                  <a:cubicBezTo>
                    <a:pt x="402" y="498"/>
                    <a:pt x="401" y="495"/>
                    <a:pt x="397" y="495"/>
                  </a:cubicBezTo>
                  <a:cubicBezTo>
                    <a:pt x="377" y="495"/>
                    <a:pt x="376" y="530"/>
                    <a:pt x="398" y="527"/>
                  </a:cubicBezTo>
                  <a:cubicBezTo>
                    <a:pt x="400" y="527"/>
                    <a:pt x="400" y="525"/>
                    <a:pt x="403" y="526"/>
                  </a:cubicBezTo>
                  <a:cubicBezTo>
                    <a:pt x="412" y="520"/>
                    <a:pt x="420" y="505"/>
                    <a:pt x="405" y="497"/>
                  </a:cubicBezTo>
                  <a:close/>
                  <a:moveTo>
                    <a:pt x="377" y="218"/>
                  </a:moveTo>
                  <a:cubicBezTo>
                    <a:pt x="381" y="214"/>
                    <a:pt x="387" y="212"/>
                    <a:pt x="392" y="211"/>
                  </a:cubicBezTo>
                  <a:cubicBezTo>
                    <a:pt x="392" y="211"/>
                    <a:pt x="393" y="212"/>
                    <a:pt x="393" y="212"/>
                  </a:cubicBezTo>
                  <a:cubicBezTo>
                    <a:pt x="397" y="212"/>
                    <a:pt x="399" y="208"/>
                    <a:pt x="403" y="206"/>
                  </a:cubicBezTo>
                  <a:cubicBezTo>
                    <a:pt x="407" y="204"/>
                    <a:pt x="412" y="205"/>
                    <a:pt x="414" y="202"/>
                  </a:cubicBezTo>
                  <a:cubicBezTo>
                    <a:pt x="403" y="194"/>
                    <a:pt x="390" y="203"/>
                    <a:pt x="383" y="205"/>
                  </a:cubicBezTo>
                  <a:cubicBezTo>
                    <a:pt x="381" y="205"/>
                    <a:pt x="378" y="205"/>
                    <a:pt x="376" y="205"/>
                  </a:cubicBezTo>
                  <a:cubicBezTo>
                    <a:pt x="368" y="206"/>
                    <a:pt x="364" y="213"/>
                    <a:pt x="361" y="219"/>
                  </a:cubicBezTo>
                  <a:cubicBezTo>
                    <a:pt x="361" y="220"/>
                    <a:pt x="358" y="229"/>
                    <a:pt x="360" y="232"/>
                  </a:cubicBezTo>
                  <a:cubicBezTo>
                    <a:pt x="349" y="242"/>
                    <a:pt x="361" y="257"/>
                    <a:pt x="361" y="268"/>
                  </a:cubicBezTo>
                  <a:cubicBezTo>
                    <a:pt x="365" y="271"/>
                    <a:pt x="370" y="276"/>
                    <a:pt x="377" y="277"/>
                  </a:cubicBezTo>
                  <a:cubicBezTo>
                    <a:pt x="377" y="277"/>
                    <a:pt x="380" y="276"/>
                    <a:pt x="381" y="276"/>
                  </a:cubicBezTo>
                  <a:cubicBezTo>
                    <a:pt x="384" y="278"/>
                    <a:pt x="385" y="284"/>
                    <a:pt x="389" y="287"/>
                  </a:cubicBezTo>
                  <a:cubicBezTo>
                    <a:pt x="395" y="291"/>
                    <a:pt x="404" y="290"/>
                    <a:pt x="410" y="288"/>
                  </a:cubicBezTo>
                  <a:cubicBezTo>
                    <a:pt x="402" y="283"/>
                    <a:pt x="389" y="278"/>
                    <a:pt x="388" y="265"/>
                  </a:cubicBezTo>
                  <a:cubicBezTo>
                    <a:pt x="384" y="264"/>
                    <a:pt x="383" y="264"/>
                    <a:pt x="378" y="262"/>
                  </a:cubicBezTo>
                  <a:cubicBezTo>
                    <a:pt x="376" y="257"/>
                    <a:pt x="375" y="252"/>
                    <a:pt x="378" y="248"/>
                  </a:cubicBezTo>
                  <a:cubicBezTo>
                    <a:pt x="365" y="238"/>
                    <a:pt x="378" y="227"/>
                    <a:pt x="377" y="218"/>
                  </a:cubicBezTo>
                  <a:close/>
                  <a:moveTo>
                    <a:pt x="407" y="555"/>
                  </a:moveTo>
                  <a:cubicBezTo>
                    <a:pt x="390" y="538"/>
                    <a:pt x="363" y="573"/>
                    <a:pt x="388" y="586"/>
                  </a:cubicBezTo>
                  <a:cubicBezTo>
                    <a:pt x="411" y="590"/>
                    <a:pt x="416" y="564"/>
                    <a:pt x="407" y="555"/>
                  </a:cubicBezTo>
                  <a:close/>
                  <a:moveTo>
                    <a:pt x="386" y="356"/>
                  </a:moveTo>
                  <a:cubicBezTo>
                    <a:pt x="388" y="364"/>
                    <a:pt x="387" y="368"/>
                    <a:pt x="390" y="374"/>
                  </a:cubicBezTo>
                  <a:cubicBezTo>
                    <a:pt x="389" y="376"/>
                    <a:pt x="385" y="379"/>
                    <a:pt x="387" y="380"/>
                  </a:cubicBezTo>
                  <a:cubicBezTo>
                    <a:pt x="390" y="374"/>
                    <a:pt x="397" y="376"/>
                    <a:pt x="399" y="370"/>
                  </a:cubicBezTo>
                  <a:cubicBezTo>
                    <a:pt x="395" y="365"/>
                    <a:pt x="392" y="359"/>
                    <a:pt x="386" y="356"/>
                  </a:cubicBezTo>
                  <a:close/>
                  <a:moveTo>
                    <a:pt x="366" y="154"/>
                  </a:moveTo>
                  <a:cubicBezTo>
                    <a:pt x="366" y="154"/>
                    <a:pt x="366" y="152"/>
                    <a:pt x="367" y="152"/>
                  </a:cubicBezTo>
                  <a:cubicBezTo>
                    <a:pt x="376" y="153"/>
                    <a:pt x="381" y="151"/>
                    <a:pt x="388" y="145"/>
                  </a:cubicBezTo>
                  <a:cubicBezTo>
                    <a:pt x="403" y="123"/>
                    <a:pt x="371" y="98"/>
                    <a:pt x="351" y="118"/>
                  </a:cubicBezTo>
                  <a:cubicBezTo>
                    <a:pt x="353" y="126"/>
                    <a:pt x="347" y="135"/>
                    <a:pt x="344" y="144"/>
                  </a:cubicBezTo>
                  <a:cubicBezTo>
                    <a:pt x="353" y="146"/>
                    <a:pt x="359" y="153"/>
                    <a:pt x="366" y="154"/>
                  </a:cubicBezTo>
                  <a:close/>
                  <a:moveTo>
                    <a:pt x="357" y="541"/>
                  </a:moveTo>
                  <a:cubicBezTo>
                    <a:pt x="357" y="553"/>
                    <a:pt x="357" y="562"/>
                    <a:pt x="348" y="573"/>
                  </a:cubicBezTo>
                  <a:cubicBezTo>
                    <a:pt x="342" y="579"/>
                    <a:pt x="333" y="589"/>
                    <a:pt x="321" y="593"/>
                  </a:cubicBezTo>
                  <a:cubicBezTo>
                    <a:pt x="335" y="592"/>
                    <a:pt x="349" y="585"/>
                    <a:pt x="359" y="576"/>
                  </a:cubicBezTo>
                  <a:cubicBezTo>
                    <a:pt x="361" y="574"/>
                    <a:pt x="363" y="573"/>
                    <a:pt x="364" y="572"/>
                  </a:cubicBezTo>
                  <a:cubicBezTo>
                    <a:pt x="376" y="559"/>
                    <a:pt x="384" y="535"/>
                    <a:pt x="376" y="519"/>
                  </a:cubicBezTo>
                  <a:cubicBezTo>
                    <a:pt x="374" y="514"/>
                    <a:pt x="368" y="512"/>
                    <a:pt x="365" y="507"/>
                  </a:cubicBezTo>
                  <a:cubicBezTo>
                    <a:pt x="358" y="506"/>
                    <a:pt x="353" y="503"/>
                    <a:pt x="348" y="503"/>
                  </a:cubicBezTo>
                  <a:cubicBezTo>
                    <a:pt x="337" y="503"/>
                    <a:pt x="317" y="516"/>
                    <a:pt x="327" y="531"/>
                  </a:cubicBezTo>
                  <a:cubicBezTo>
                    <a:pt x="329" y="535"/>
                    <a:pt x="337" y="538"/>
                    <a:pt x="342" y="536"/>
                  </a:cubicBezTo>
                  <a:cubicBezTo>
                    <a:pt x="350" y="534"/>
                    <a:pt x="353" y="526"/>
                    <a:pt x="357" y="516"/>
                  </a:cubicBezTo>
                  <a:cubicBezTo>
                    <a:pt x="362" y="524"/>
                    <a:pt x="358" y="532"/>
                    <a:pt x="357" y="541"/>
                  </a:cubicBezTo>
                  <a:close/>
                  <a:moveTo>
                    <a:pt x="361" y="55"/>
                  </a:moveTo>
                  <a:cubicBezTo>
                    <a:pt x="335" y="50"/>
                    <a:pt x="338" y="92"/>
                    <a:pt x="365" y="86"/>
                  </a:cubicBezTo>
                  <a:cubicBezTo>
                    <a:pt x="382" y="77"/>
                    <a:pt x="374" y="58"/>
                    <a:pt x="361" y="55"/>
                  </a:cubicBezTo>
                  <a:close/>
                  <a:moveTo>
                    <a:pt x="353" y="403"/>
                  </a:moveTo>
                  <a:cubicBezTo>
                    <a:pt x="360" y="383"/>
                    <a:pt x="365" y="363"/>
                    <a:pt x="366" y="346"/>
                  </a:cubicBezTo>
                  <a:cubicBezTo>
                    <a:pt x="366" y="346"/>
                    <a:pt x="366" y="347"/>
                    <a:pt x="366" y="347"/>
                  </a:cubicBezTo>
                  <a:cubicBezTo>
                    <a:pt x="357" y="365"/>
                    <a:pt x="353" y="384"/>
                    <a:pt x="353" y="403"/>
                  </a:cubicBezTo>
                  <a:close/>
                  <a:moveTo>
                    <a:pt x="361" y="163"/>
                  </a:moveTo>
                  <a:cubicBezTo>
                    <a:pt x="354" y="155"/>
                    <a:pt x="348" y="154"/>
                    <a:pt x="338" y="150"/>
                  </a:cubicBezTo>
                  <a:cubicBezTo>
                    <a:pt x="337" y="153"/>
                    <a:pt x="337" y="162"/>
                    <a:pt x="336" y="165"/>
                  </a:cubicBezTo>
                  <a:cubicBezTo>
                    <a:pt x="341" y="166"/>
                    <a:pt x="356" y="162"/>
                    <a:pt x="361" y="163"/>
                  </a:cubicBezTo>
                  <a:close/>
                  <a:moveTo>
                    <a:pt x="274" y="335"/>
                  </a:moveTo>
                  <a:cubicBezTo>
                    <a:pt x="265" y="338"/>
                    <a:pt x="253" y="344"/>
                    <a:pt x="249" y="352"/>
                  </a:cubicBezTo>
                  <a:cubicBezTo>
                    <a:pt x="277" y="334"/>
                    <a:pt x="309" y="325"/>
                    <a:pt x="339" y="319"/>
                  </a:cubicBezTo>
                  <a:cubicBezTo>
                    <a:pt x="347" y="317"/>
                    <a:pt x="355" y="318"/>
                    <a:pt x="356" y="315"/>
                  </a:cubicBezTo>
                  <a:cubicBezTo>
                    <a:pt x="324" y="319"/>
                    <a:pt x="303" y="321"/>
                    <a:pt x="274" y="335"/>
                  </a:cubicBezTo>
                  <a:close/>
                  <a:moveTo>
                    <a:pt x="356" y="171"/>
                  </a:moveTo>
                  <a:cubicBezTo>
                    <a:pt x="333" y="172"/>
                    <a:pt x="329" y="180"/>
                    <a:pt x="320" y="193"/>
                  </a:cubicBezTo>
                  <a:cubicBezTo>
                    <a:pt x="334" y="182"/>
                    <a:pt x="345" y="179"/>
                    <a:pt x="356" y="171"/>
                  </a:cubicBezTo>
                  <a:close/>
                  <a:moveTo>
                    <a:pt x="344" y="396"/>
                  </a:moveTo>
                  <a:cubicBezTo>
                    <a:pt x="348" y="379"/>
                    <a:pt x="355" y="363"/>
                    <a:pt x="355" y="346"/>
                  </a:cubicBezTo>
                  <a:cubicBezTo>
                    <a:pt x="347" y="364"/>
                    <a:pt x="343" y="380"/>
                    <a:pt x="344" y="396"/>
                  </a:cubicBezTo>
                  <a:close/>
                  <a:moveTo>
                    <a:pt x="327" y="283"/>
                  </a:moveTo>
                  <a:cubicBezTo>
                    <a:pt x="328" y="283"/>
                    <a:pt x="329" y="284"/>
                    <a:pt x="329" y="283"/>
                  </a:cubicBezTo>
                  <a:cubicBezTo>
                    <a:pt x="326" y="283"/>
                    <a:pt x="328" y="278"/>
                    <a:pt x="324" y="280"/>
                  </a:cubicBezTo>
                  <a:cubicBezTo>
                    <a:pt x="324" y="293"/>
                    <a:pt x="341" y="310"/>
                    <a:pt x="352" y="308"/>
                  </a:cubicBezTo>
                  <a:cubicBezTo>
                    <a:pt x="342" y="301"/>
                    <a:pt x="334" y="293"/>
                    <a:pt x="327" y="283"/>
                  </a:cubicBezTo>
                  <a:close/>
                  <a:moveTo>
                    <a:pt x="334" y="574"/>
                  </a:moveTo>
                  <a:cubicBezTo>
                    <a:pt x="337" y="574"/>
                    <a:pt x="340" y="571"/>
                    <a:pt x="342" y="569"/>
                  </a:cubicBezTo>
                  <a:cubicBezTo>
                    <a:pt x="344" y="567"/>
                    <a:pt x="346" y="565"/>
                    <a:pt x="347" y="562"/>
                  </a:cubicBezTo>
                  <a:cubicBezTo>
                    <a:pt x="349" y="556"/>
                    <a:pt x="350" y="549"/>
                    <a:pt x="348" y="543"/>
                  </a:cubicBezTo>
                  <a:cubicBezTo>
                    <a:pt x="346" y="544"/>
                    <a:pt x="338" y="541"/>
                    <a:pt x="334" y="547"/>
                  </a:cubicBezTo>
                  <a:cubicBezTo>
                    <a:pt x="334" y="555"/>
                    <a:pt x="329" y="565"/>
                    <a:pt x="323" y="571"/>
                  </a:cubicBezTo>
                  <a:cubicBezTo>
                    <a:pt x="315" y="578"/>
                    <a:pt x="304" y="583"/>
                    <a:pt x="299" y="590"/>
                  </a:cubicBezTo>
                  <a:cubicBezTo>
                    <a:pt x="300" y="590"/>
                    <a:pt x="303" y="589"/>
                    <a:pt x="304" y="589"/>
                  </a:cubicBezTo>
                  <a:cubicBezTo>
                    <a:pt x="305" y="588"/>
                    <a:pt x="307" y="588"/>
                    <a:pt x="308" y="587"/>
                  </a:cubicBezTo>
                  <a:cubicBezTo>
                    <a:pt x="311" y="586"/>
                    <a:pt x="314" y="585"/>
                    <a:pt x="317" y="584"/>
                  </a:cubicBezTo>
                  <a:cubicBezTo>
                    <a:pt x="320" y="583"/>
                    <a:pt x="323" y="581"/>
                    <a:pt x="326" y="580"/>
                  </a:cubicBezTo>
                  <a:cubicBezTo>
                    <a:pt x="328" y="578"/>
                    <a:pt x="331" y="576"/>
                    <a:pt x="334" y="575"/>
                  </a:cubicBezTo>
                  <a:cubicBezTo>
                    <a:pt x="334" y="575"/>
                    <a:pt x="334" y="576"/>
                    <a:pt x="334" y="576"/>
                  </a:cubicBezTo>
                  <a:cubicBezTo>
                    <a:pt x="334" y="575"/>
                    <a:pt x="334" y="575"/>
                    <a:pt x="334" y="574"/>
                  </a:cubicBezTo>
                  <a:close/>
                  <a:moveTo>
                    <a:pt x="347" y="494"/>
                  </a:moveTo>
                  <a:cubicBezTo>
                    <a:pt x="350" y="490"/>
                    <a:pt x="350" y="483"/>
                    <a:pt x="347" y="479"/>
                  </a:cubicBezTo>
                  <a:cubicBezTo>
                    <a:pt x="336" y="464"/>
                    <a:pt x="313" y="475"/>
                    <a:pt x="320" y="494"/>
                  </a:cubicBezTo>
                  <a:cubicBezTo>
                    <a:pt x="326" y="500"/>
                    <a:pt x="341" y="503"/>
                    <a:pt x="347" y="494"/>
                  </a:cubicBezTo>
                  <a:close/>
                  <a:moveTo>
                    <a:pt x="319" y="96"/>
                  </a:moveTo>
                  <a:cubicBezTo>
                    <a:pt x="310" y="87"/>
                    <a:pt x="297" y="84"/>
                    <a:pt x="288" y="92"/>
                  </a:cubicBezTo>
                  <a:cubicBezTo>
                    <a:pt x="280" y="102"/>
                    <a:pt x="284" y="122"/>
                    <a:pt x="296" y="127"/>
                  </a:cubicBezTo>
                  <a:cubicBezTo>
                    <a:pt x="303" y="103"/>
                    <a:pt x="330" y="97"/>
                    <a:pt x="348" y="111"/>
                  </a:cubicBezTo>
                  <a:cubicBezTo>
                    <a:pt x="352" y="95"/>
                    <a:pt x="330" y="84"/>
                    <a:pt x="319" y="96"/>
                  </a:cubicBezTo>
                  <a:close/>
                  <a:moveTo>
                    <a:pt x="332" y="397"/>
                  </a:moveTo>
                  <a:cubicBezTo>
                    <a:pt x="340" y="382"/>
                    <a:pt x="347" y="354"/>
                    <a:pt x="348" y="339"/>
                  </a:cubicBezTo>
                  <a:cubicBezTo>
                    <a:pt x="340" y="359"/>
                    <a:pt x="331" y="381"/>
                    <a:pt x="332" y="397"/>
                  </a:cubicBezTo>
                  <a:close/>
                  <a:moveTo>
                    <a:pt x="314" y="144"/>
                  </a:moveTo>
                  <a:cubicBezTo>
                    <a:pt x="324" y="151"/>
                    <a:pt x="338" y="138"/>
                    <a:pt x="340" y="132"/>
                  </a:cubicBezTo>
                  <a:cubicBezTo>
                    <a:pt x="351" y="107"/>
                    <a:pt x="304" y="103"/>
                    <a:pt x="306" y="124"/>
                  </a:cubicBezTo>
                  <a:cubicBezTo>
                    <a:pt x="311" y="120"/>
                    <a:pt x="315" y="120"/>
                    <a:pt x="319" y="123"/>
                  </a:cubicBezTo>
                  <a:cubicBezTo>
                    <a:pt x="311" y="125"/>
                    <a:pt x="306" y="139"/>
                    <a:pt x="314" y="144"/>
                  </a:cubicBezTo>
                  <a:close/>
                  <a:moveTo>
                    <a:pt x="336" y="76"/>
                  </a:moveTo>
                  <a:cubicBezTo>
                    <a:pt x="335" y="78"/>
                    <a:pt x="334" y="80"/>
                    <a:pt x="334" y="83"/>
                  </a:cubicBezTo>
                  <a:cubicBezTo>
                    <a:pt x="337" y="83"/>
                    <a:pt x="340" y="85"/>
                    <a:pt x="341" y="84"/>
                  </a:cubicBezTo>
                  <a:cubicBezTo>
                    <a:pt x="339" y="82"/>
                    <a:pt x="339" y="77"/>
                    <a:pt x="336" y="76"/>
                  </a:cubicBezTo>
                  <a:close/>
                  <a:moveTo>
                    <a:pt x="323" y="391"/>
                  </a:moveTo>
                  <a:cubicBezTo>
                    <a:pt x="329" y="375"/>
                    <a:pt x="335" y="361"/>
                    <a:pt x="336" y="346"/>
                  </a:cubicBezTo>
                  <a:cubicBezTo>
                    <a:pt x="329" y="363"/>
                    <a:pt x="322" y="378"/>
                    <a:pt x="323" y="391"/>
                  </a:cubicBezTo>
                  <a:close/>
                  <a:moveTo>
                    <a:pt x="300" y="143"/>
                  </a:moveTo>
                  <a:cubicBezTo>
                    <a:pt x="288" y="165"/>
                    <a:pt x="330" y="186"/>
                    <a:pt x="332" y="152"/>
                  </a:cubicBezTo>
                  <a:cubicBezTo>
                    <a:pt x="320" y="156"/>
                    <a:pt x="308" y="153"/>
                    <a:pt x="300" y="143"/>
                  </a:cubicBezTo>
                  <a:close/>
                  <a:moveTo>
                    <a:pt x="310" y="82"/>
                  </a:moveTo>
                  <a:cubicBezTo>
                    <a:pt x="319" y="85"/>
                    <a:pt x="329" y="82"/>
                    <a:pt x="331" y="70"/>
                  </a:cubicBezTo>
                  <a:cubicBezTo>
                    <a:pt x="332" y="64"/>
                    <a:pt x="329" y="57"/>
                    <a:pt x="323" y="54"/>
                  </a:cubicBezTo>
                  <a:cubicBezTo>
                    <a:pt x="308" y="46"/>
                    <a:pt x="292" y="42"/>
                    <a:pt x="280" y="53"/>
                  </a:cubicBezTo>
                  <a:cubicBezTo>
                    <a:pt x="285" y="55"/>
                    <a:pt x="292" y="55"/>
                    <a:pt x="298" y="59"/>
                  </a:cubicBezTo>
                  <a:cubicBezTo>
                    <a:pt x="302" y="59"/>
                    <a:pt x="308" y="53"/>
                    <a:pt x="315" y="56"/>
                  </a:cubicBezTo>
                  <a:cubicBezTo>
                    <a:pt x="308" y="60"/>
                    <a:pt x="301" y="75"/>
                    <a:pt x="310" y="82"/>
                  </a:cubicBezTo>
                  <a:close/>
                  <a:moveTo>
                    <a:pt x="313" y="382"/>
                  </a:moveTo>
                  <a:cubicBezTo>
                    <a:pt x="321" y="372"/>
                    <a:pt x="327" y="356"/>
                    <a:pt x="328" y="344"/>
                  </a:cubicBezTo>
                  <a:cubicBezTo>
                    <a:pt x="321" y="356"/>
                    <a:pt x="315" y="368"/>
                    <a:pt x="313" y="382"/>
                  </a:cubicBezTo>
                  <a:close/>
                  <a:moveTo>
                    <a:pt x="322" y="419"/>
                  </a:moveTo>
                  <a:cubicBezTo>
                    <a:pt x="304" y="410"/>
                    <a:pt x="295" y="440"/>
                    <a:pt x="310" y="445"/>
                  </a:cubicBezTo>
                  <a:cubicBezTo>
                    <a:pt x="334" y="449"/>
                    <a:pt x="333" y="425"/>
                    <a:pt x="322" y="419"/>
                  </a:cubicBezTo>
                  <a:close/>
                  <a:moveTo>
                    <a:pt x="297" y="575"/>
                  </a:moveTo>
                  <a:cubicBezTo>
                    <a:pt x="297" y="575"/>
                    <a:pt x="296" y="574"/>
                    <a:pt x="296" y="575"/>
                  </a:cubicBezTo>
                  <a:cubicBezTo>
                    <a:pt x="295" y="578"/>
                    <a:pt x="291" y="580"/>
                    <a:pt x="289" y="584"/>
                  </a:cubicBezTo>
                  <a:cubicBezTo>
                    <a:pt x="303" y="577"/>
                    <a:pt x="342" y="557"/>
                    <a:pt x="322" y="536"/>
                  </a:cubicBezTo>
                  <a:cubicBezTo>
                    <a:pt x="300" y="530"/>
                    <a:pt x="311" y="565"/>
                    <a:pt x="297" y="575"/>
                  </a:cubicBezTo>
                  <a:close/>
                  <a:moveTo>
                    <a:pt x="323" y="506"/>
                  </a:moveTo>
                  <a:cubicBezTo>
                    <a:pt x="319" y="503"/>
                    <a:pt x="316" y="499"/>
                    <a:pt x="313" y="499"/>
                  </a:cubicBezTo>
                  <a:cubicBezTo>
                    <a:pt x="309" y="508"/>
                    <a:pt x="304" y="511"/>
                    <a:pt x="294" y="514"/>
                  </a:cubicBezTo>
                  <a:cubicBezTo>
                    <a:pt x="298" y="521"/>
                    <a:pt x="301" y="525"/>
                    <a:pt x="305" y="531"/>
                  </a:cubicBezTo>
                  <a:cubicBezTo>
                    <a:pt x="309" y="529"/>
                    <a:pt x="312" y="526"/>
                    <a:pt x="315" y="527"/>
                  </a:cubicBezTo>
                  <a:cubicBezTo>
                    <a:pt x="314" y="515"/>
                    <a:pt x="319" y="513"/>
                    <a:pt x="323" y="506"/>
                  </a:cubicBezTo>
                  <a:close/>
                  <a:moveTo>
                    <a:pt x="319" y="304"/>
                  </a:moveTo>
                  <a:cubicBezTo>
                    <a:pt x="318" y="304"/>
                    <a:pt x="316" y="304"/>
                    <a:pt x="312" y="304"/>
                  </a:cubicBezTo>
                  <a:cubicBezTo>
                    <a:pt x="303" y="299"/>
                    <a:pt x="312" y="288"/>
                    <a:pt x="306" y="282"/>
                  </a:cubicBezTo>
                  <a:cubicBezTo>
                    <a:pt x="293" y="288"/>
                    <a:pt x="305" y="318"/>
                    <a:pt x="321" y="310"/>
                  </a:cubicBezTo>
                  <a:cubicBezTo>
                    <a:pt x="320" y="310"/>
                    <a:pt x="321" y="306"/>
                    <a:pt x="319" y="304"/>
                  </a:cubicBezTo>
                  <a:close/>
                  <a:moveTo>
                    <a:pt x="300" y="397"/>
                  </a:moveTo>
                  <a:cubicBezTo>
                    <a:pt x="309" y="386"/>
                    <a:pt x="311" y="366"/>
                    <a:pt x="315" y="355"/>
                  </a:cubicBezTo>
                  <a:cubicBezTo>
                    <a:pt x="309" y="364"/>
                    <a:pt x="304" y="387"/>
                    <a:pt x="300" y="397"/>
                  </a:cubicBezTo>
                  <a:close/>
                  <a:moveTo>
                    <a:pt x="307" y="228"/>
                  </a:moveTo>
                  <a:cubicBezTo>
                    <a:pt x="299" y="237"/>
                    <a:pt x="305" y="256"/>
                    <a:pt x="315" y="257"/>
                  </a:cubicBezTo>
                  <a:cubicBezTo>
                    <a:pt x="309" y="249"/>
                    <a:pt x="310" y="235"/>
                    <a:pt x="307" y="228"/>
                  </a:cubicBezTo>
                  <a:close/>
                  <a:moveTo>
                    <a:pt x="306" y="497"/>
                  </a:moveTo>
                  <a:cubicBezTo>
                    <a:pt x="317" y="484"/>
                    <a:pt x="318" y="459"/>
                    <a:pt x="302" y="447"/>
                  </a:cubicBezTo>
                  <a:cubicBezTo>
                    <a:pt x="292" y="440"/>
                    <a:pt x="266" y="438"/>
                    <a:pt x="268" y="456"/>
                  </a:cubicBezTo>
                  <a:cubicBezTo>
                    <a:pt x="269" y="462"/>
                    <a:pt x="280" y="468"/>
                    <a:pt x="284" y="468"/>
                  </a:cubicBezTo>
                  <a:cubicBezTo>
                    <a:pt x="286" y="469"/>
                    <a:pt x="293" y="467"/>
                    <a:pt x="299" y="467"/>
                  </a:cubicBezTo>
                  <a:cubicBezTo>
                    <a:pt x="295" y="473"/>
                    <a:pt x="291" y="475"/>
                    <a:pt x="284" y="476"/>
                  </a:cubicBezTo>
                  <a:cubicBezTo>
                    <a:pt x="279" y="490"/>
                    <a:pt x="262" y="491"/>
                    <a:pt x="269" y="507"/>
                  </a:cubicBezTo>
                  <a:cubicBezTo>
                    <a:pt x="280" y="508"/>
                    <a:pt x="295" y="509"/>
                    <a:pt x="306" y="497"/>
                  </a:cubicBezTo>
                  <a:close/>
                  <a:moveTo>
                    <a:pt x="292" y="391"/>
                  </a:moveTo>
                  <a:cubicBezTo>
                    <a:pt x="298" y="375"/>
                    <a:pt x="305" y="361"/>
                    <a:pt x="309" y="346"/>
                  </a:cubicBezTo>
                  <a:cubicBezTo>
                    <a:pt x="302" y="362"/>
                    <a:pt x="294" y="372"/>
                    <a:pt x="292" y="391"/>
                  </a:cubicBezTo>
                  <a:close/>
                  <a:moveTo>
                    <a:pt x="261" y="236"/>
                  </a:moveTo>
                  <a:cubicBezTo>
                    <a:pt x="254" y="239"/>
                    <a:pt x="245" y="241"/>
                    <a:pt x="236" y="244"/>
                  </a:cubicBezTo>
                  <a:cubicBezTo>
                    <a:pt x="242" y="246"/>
                    <a:pt x="247" y="245"/>
                    <a:pt x="252" y="246"/>
                  </a:cubicBezTo>
                  <a:cubicBezTo>
                    <a:pt x="260" y="244"/>
                    <a:pt x="268" y="239"/>
                    <a:pt x="273" y="231"/>
                  </a:cubicBezTo>
                  <a:cubicBezTo>
                    <a:pt x="280" y="231"/>
                    <a:pt x="299" y="228"/>
                    <a:pt x="302" y="219"/>
                  </a:cubicBezTo>
                  <a:cubicBezTo>
                    <a:pt x="290" y="227"/>
                    <a:pt x="270" y="220"/>
                    <a:pt x="261" y="236"/>
                  </a:cubicBezTo>
                  <a:close/>
                  <a:moveTo>
                    <a:pt x="294" y="312"/>
                  </a:moveTo>
                  <a:cubicBezTo>
                    <a:pt x="295" y="313"/>
                    <a:pt x="291" y="316"/>
                    <a:pt x="293" y="319"/>
                  </a:cubicBezTo>
                  <a:cubicBezTo>
                    <a:pt x="296" y="319"/>
                    <a:pt x="298" y="320"/>
                    <a:pt x="300" y="320"/>
                  </a:cubicBezTo>
                  <a:cubicBezTo>
                    <a:pt x="302" y="317"/>
                    <a:pt x="301" y="315"/>
                    <a:pt x="302" y="312"/>
                  </a:cubicBezTo>
                  <a:cubicBezTo>
                    <a:pt x="298" y="311"/>
                    <a:pt x="296" y="309"/>
                    <a:pt x="294" y="312"/>
                  </a:cubicBezTo>
                  <a:close/>
                  <a:moveTo>
                    <a:pt x="255" y="642"/>
                  </a:moveTo>
                  <a:cubicBezTo>
                    <a:pt x="237" y="643"/>
                    <a:pt x="217" y="644"/>
                    <a:pt x="211" y="643"/>
                  </a:cubicBezTo>
                  <a:cubicBezTo>
                    <a:pt x="208" y="642"/>
                    <a:pt x="209" y="640"/>
                    <a:pt x="207" y="640"/>
                  </a:cubicBezTo>
                  <a:cubicBezTo>
                    <a:pt x="205" y="639"/>
                    <a:pt x="199" y="643"/>
                    <a:pt x="194" y="641"/>
                  </a:cubicBezTo>
                  <a:cubicBezTo>
                    <a:pt x="203" y="650"/>
                    <a:pt x="216" y="654"/>
                    <a:pt x="228" y="656"/>
                  </a:cubicBezTo>
                  <a:cubicBezTo>
                    <a:pt x="251" y="660"/>
                    <a:pt x="275" y="651"/>
                    <a:pt x="294" y="645"/>
                  </a:cubicBezTo>
                  <a:cubicBezTo>
                    <a:pt x="292" y="647"/>
                    <a:pt x="301" y="644"/>
                    <a:pt x="300" y="642"/>
                  </a:cubicBezTo>
                  <a:cubicBezTo>
                    <a:pt x="288" y="644"/>
                    <a:pt x="274" y="641"/>
                    <a:pt x="255" y="642"/>
                  </a:cubicBezTo>
                  <a:close/>
                  <a:moveTo>
                    <a:pt x="291" y="270"/>
                  </a:moveTo>
                  <a:cubicBezTo>
                    <a:pt x="285" y="267"/>
                    <a:pt x="283" y="259"/>
                    <a:pt x="286" y="249"/>
                  </a:cubicBezTo>
                  <a:cubicBezTo>
                    <a:pt x="285" y="247"/>
                    <a:pt x="283" y="246"/>
                    <a:pt x="281" y="245"/>
                  </a:cubicBezTo>
                  <a:cubicBezTo>
                    <a:pt x="267" y="258"/>
                    <a:pt x="282" y="283"/>
                    <a:pt x="300" y="278"/>
                  </a:cubicBezTo>
                  <a:cubicBezTo>
                    <a:pt x="302" y="267"/>
                    <a:pt x="293" y="271"/>
                    <a:pt x="291" y="270"/>
                  </a:cubicBezTo>
                  <a:close/>
                  <a:moveTo>
                    <a:pt x="279" y="60"/>
                  </a:moveTo>
                  <a:cubicBezTo>
                    <a:pt x="285" y="71"/>
                    <a:pt x="284" y="76"/>
                    <a:pt x="285" y="86"/>
                  </a:cubicBezTo>
                  <a:cubicBezTo>
                    <a:pt x="291" y="84"/>
                    <a:pt x="294" y="84"/>
                    <a:pt x="298" y="80"/>
                  </a:cubicBezTo>
                  <a:cubicBezTo>
                    <a:pt x="296" y="68"/>
                    <a:pt x="295" y="55"/>
                    <a:pt x="279" y="60"/>
                  </a:cubicBezTo>
                  <a:close/>
                  <a:moveTo>
                    <a:pt x="276" y="569"/>
                  </a:moveTo>
                  <a:cubicBezTo>
                    <a:pt x="283" y="563"/>
                    <a:pt x="292" y="559"/>
                    <a:pt x="297" y="550"/>
                  </a:cubicBezTo>
                  <a:cubicBezTo>
                    <a:pt x="304" y="536"/>
                    <a:pt x="287" y="512"/>
                    <a:pt x="280" y="517"/>
                  </a:cubicBezTo>
                  <a:cubicBezTo>
                    <a:pt x="263" y="510"/>
                    <a:pt x="248" y="530"/>
                    <a:pt x="260" y="540"/>
                  </a:cubicBezTo>
                  <a:cubicBezTo>
                    <a:pt x="270" y="548"/>
                    <a:pt x="277" y="541"/>
                    <a:pt x="288" y="539"/>
                  </a:cubicBezTo>
                  <a:cubicBezTo>
                    <a:pt x="284" y="552"/>
                    <a:pt x="274" y="553"/>
                    <a:pt x="264" y="552"/>
                  </a:cubicBezTo>
                  <a:cubicBezTo>
                    <a:pt x="263" y="555"/>
                    <a:pt x="257" y="558"/>
                    <a:pt x="260" y="558"/>
                  </a:cubicBezTo>
                  <a:cubicBezTo>
                    <a:pt x="249" y="569"/>
                    <a:pt x="233" y="574"/>
                    <a:pt x="220" y="581"/>
                  </a:cubicBezTo>
                  <a:cubicBezTo>
                    <a:pt x="238" y="584"/>
                    <a:pt x="264" y="583"/>
                    <a:pt x="276" y="569"/>
                  </a:cubicBezTo>
                  <a:close/>
                  <a:moveTo>
                    <a:pt x="296" y="344"/>
                  </a:moveTo>
                  <a:cubicBezTo>
                    <a:pt x="290" y="354"/>
                    <a:pt x="285" y="368"/>
                    <a:pt x="283" y="379"/>
                  </a:cubicBezTo>
                  <a:cubicBezTo>
                    <a:pt x="293" y="370"/>
                    <a:pt x="299" y="360"/>
                    <a:pt x="296" y="344"/>
                  </a:cubicBezTo>
                  <a:close/>
                  <a:moveTo>
                    <a:pt x="275" y="109"/>
                  </a:moveTo>
                  <a:cubicBezTo>
                    <a:pt x="265" y="117"/>
                    <a:pt x="250" y="133"/>
                    <a:pt x="260" y="148"/>
                  </a:cubicBezTo>
                  <a:cubicBezTo>
                    <a:pt x="271" y="162"/>
                    <a:pt x="294" y="150"/>
                    <a:pt x="296" y="135"/>
                  </a:cubicBezTo>
                  <a:cubicBezTo>
                    <a:pt x="285" y="132"/>
                    <a:pt x="278" y="120"/>
                    <a:pt x="275" y="109"/>
                  </a:cubicBezTo>
                  <a:close/>
                  <a:moveTo>
                    <a:pt x="290" y="156"/>
                  </a:moveTo>
                  <a:cubicBezTo>
                    <a:pt x="283" y="162"/>
                    <a:pt x="268" y="163"/>
                    <a:pt x="260" y="159"/>
                  </a:cubicBezTo>
                  <a:cubicBezTo>
                    <a:pt x="259" y="163"/>
                    <a:pt x="258" y="166"/>
                    <a:pt x="260" y="169"/>
                  </a:cubicBezTo>
                  <a:cubicBezTo>
                    <a:pt x="271" y="168"/>
                    <a:pt x="279" y="173"/>
                    <a:pt x="294" y="169"/>
                  </a:cubicBezTo>
                  <a:cubicBezTo>
                    <a:pt x="293" y="164"/>
                    <a:pt x="291" y="161"/>
                    <a:pt x="290" y="156"/>
                  </a:cubicBezTo>
                  <a:close/>
                  <a:moveTo>
                    <a:pt x="289" y="185"/>
                  </a:moveTo>
                  <a:cubicBezTo>
                    <a:pt x="289" y="184"/>
                    <a:pt x="288" y="183"/>
                    <a:pt x="288" y="182"/>
                  </a:cubicBezTo>
                  <a:cubicBezTo>
                    <a:pt x="289" y="181"/>
                    <a:pt x="292" y="181"/>
                    <a:pt x="293" y="178"/>
                  </a:cubicBezTo>
                  <a:cubicBezTo>
                    <a:pt x="282" y="180"/>
                    <a:pt x="269" y="182"/>
                    <a:pt x="260" y="190"/>
                  </a:cubicBezTo>
                  <a:cubicBezTo>
                    <a:pt x="270" y="188"/>
                    <a:pt x="287" y="190"/>
                    <a:pt x="293" y="184"/>
                  </a:cubicBezTo>
                  <a:cubicBezTo>
                    <a:pt x="292" y="185"/>
                    <a:pt x="290" y="183"/>
                    <a:pt x="289" y="185"/>
                  </a:cubicBezTo>
                  <a:close/>
                  <a:moveTo>
                    <a:pt x="247" y="590"/>
                  </a:moveTo>
                  <a:cubicBezTo>
                    <a:pt x="246" y="587"/>
                    <a:pt x="241" y="591"/>
                    <a:pt x="243" y="592"/>
                  </a:cubicBezTo>
                  <a:cubicBezTo>
                    <a:pt x="260" y="587"/>
                    <a:pt x="285" y="585"/>
                    <a:pt x="293" y="564"/>
                  </a:cubicBezTo>
                  <a:cubicBezTo>
                    <a:pt x="280" y="578"/>
                    <a:pt x="264" y="581"/>
                    <a:pt x="247" y="590"/>
                  </a:cubicBezTo>
                  <a:close/>
                  <a:moveTo>
                    <a:pt x="289" y="422"/>
                  </a:moveTo>
                  <a:cubicBezTo>
                    <a:pt x="286" y="423"/>
                    <a:pt x="266" y="422"/>
                    <a:pt x="262" y="426"/>
                  </a:cubicBezTo>
                  <a:cubicBezTo>
                    <a:pt x="266" y="431"/>
                    <a:pt x="264" y="435"/>
                    <a:pt x="268" y="438"/>
                  </a:cubicBezTo>
                  <a:cubicBezTo>
                    <a:pt x="277" y="431"/>
                    <a:pt x="280" y="434"/>
                    <a:pt x="292" y="436"/>
                  </a:cubicBezTo>
                  <a:cubicBezTo>
                    <a:pt x="292" y="429"/>
                    <a:pt x="293" y="427"/>
                    <a:pt x="289" y="422"/>
                  </a:cubicBezTo>
                  <a:close/>
                  <a:moveTo>
                    <a:pt x="290" y="302"/>
                  </a:moveTo>
                  <a:cubicBezTo>
                    <a:pt x="289" y="298"/>
                    <a:pt x="285" y="295"/>
                    <a:pt x="280" y="297"/>
                  </a:cubicBezTo>
                  <a:cubicBezTo>
                    <a:pt x="273" y="292"/>
                    <a:pt x="273" y="289"/>
                    <a:pt x="277" y="283"/>
                  </a:cubicBezTo>
                  <a:cubicBezTo>
                    <a:pt x="274" y="282"/>
                    <a:pt x="273" y="279"/>
                    <a:pt x="271" y="278"/>
                  </a:cubicBezTo>
                  <a:cubicBezTo>
                    <a:pt x="260" y="289"/>
                    <a:pt x="273" y="313"/>
                    <a:pt x="290" y="302"/>
                  </a:cubicBezTo>
                  <a:close/>
                  <a:moveTo>
                    <a:pt x="245" y="618"/>
                  </a:moveTo>
                  <a:cubicBezTo>
                    <a:pt x="237" y="619"/>
                    <a:pt x="216" y="618"/>
                    <a:pt x="209" y="620"/>
                  </a:cubicBezTo>
                  <a:cubicBezTo>
                    <a:pt x="215" y="623"/>
                    <a:pt x="214" y="618"/>
                    <a:pt x="217" y="624"/>
                  </a:cubicBezTo>
                  <a:cubicBezTo>
                    <a:pt x="214" y="624"/>
                    <a:pt x="212" y="624"/>
                    <a:pt x="209" y="624"/>
                  </a:cubicBezTo>
                  <a:cubicBezTo>
                    <a:pt x="219" y="629"/>
                    <a:pt x="230" y="630"/>
                    <a:pt x="246" y="629"/>
                  </a:cubicBezTo>
                  <a:cubicBezTo>
                    <a:pt x="258" y="628"/>
                    <a:pt x="276" y="623"/>
                    <a:pt x="288" y="618"/>
                  </a:cubicBezTo>
                  <a:cubicBezTo>
                    <a:pt x="274" y="615"/>
                    <a:pt x="254" y="617"/>
                    <a:pt x="245" y="618"/>
                  </a:cubicBezTo>
                  <a:close/>
                  <a:moveTo>
                    <a:pt x="273" y="387"/>
                  </a:moveTo>
                  <a:cubicBezTo>
                    <a:pt x="278" y="375"/>
                    <a:pt x="285" y="361"/>
                    <a:pt x="285" y="349"/>
                  </a:cubicBezTo>
                  <a:cubicBezTo>
                    <a:pt x="277" y="360"/>
                    <a:pt x="274" y="375"/>
                    <a:pt x="273" y="387"/>
                  </a:cubicBezTo>
                  <a:close/>
                  <a:moveTo>
                    <a:pt x="281" y="203"/>
                  </a:moveTo>
                  <a:cubicBezTo>
                    <a:pt x="280" y="203"/>
                    <a:pt x="279" y="202"/>
                    <a:pt x="279" y="200"/>
                  </a:cubicBezTo>
                  <a:cubicBezTo>
                    <a:pt x="283" y="199"/>
                    <a:pt x="283" y="199"/>
                    <a:pt x="285" y="198"/>
                  </a:cubicBezTo>
                  <a:cubicBezTo>
                    <a:pt x="278" y="196"/>
                    <a:pt x="273" y="195"/>
                    <a:pt x="261" y="199"/>
                  </a:cubicBezTo>
                  <a:cubicBezTo>
                    <a:pt x="261" y="199"/>
                    <a:pt x="261" y="198"/>
                    <a:pt x="260" y="198"/>
                  </a:cubicBezTo>
                  <a:cubicBezTo>
                    <a:pt x="252" y="202"/>
                    <a:pt x="242" y="203"/>
                    <a:pt x="235" y="208"/>
                  </a:cubicBezTo>
                  <a:cubicBezTo>
                    <a:pt x="240" y="209"/>
                    <a:pt x="255" y="208"/>
                    <a:pt x="260" y="206"/>
                  </a:cubicBezTo>
                  <a:cubicBezTo>
                    <a:pt x="264" y="207"/>
                    <a:pt x="274" y="206"/>
                    <a:pt x="281" y="203"/>
                  </a:cubicBezTo>
                  <a:close/>
                  <a:moveTo>
                    <a:pt x="260" y="409"/>
                  </a:moveTo>
                  <a:cubicBezTo>
                    <a:pt x="260" y="412"/>
                    <a:pt x="264" y="411"/>
                    <a:pt x="266" y="411"/>
                  </a:cubicBezTo>
                  <a:cubicBezTo>
                    <a:pt x="273" y="412"/>
                    <a:pt x="277" y="413"/>
                    <a:pt x="284" y="413"/>
                  </a:cubicBezTo>
                  <a:cubicBezTo>
                    <a:pt x="275" y="405"/>
                    <a:pt x="268" y="407"/>
                    <a:pt x="260" y="409"/>
                  </a:cubicBezTo>
                  <a:close/>
                  <a:moveTo>
                    <a:pt x="245" y="77"/>
                  </a:moveTo>
                  <a:cubicBezTo>
                    <a:pt x="240" y="85"/>
                    <a:pt x="245" y="96"/>
                    <a:pt x="252" y="98"/>
                  </a:cubicBezTo>
                  <a:cubicBezTo>
                    <a:pt x="273" y="106"/>
                    <a:pt x="280" y="75"/>
                    <a:pt x="271" y="64"/>
                  </a:cubicBezTo>
                  <a:cubicBezTo>
                    <a:pt x="268" y="61"/>
                    <a:pt x="262" y="60"/>
                    <a:pt x="260" y="59"/>
                  </a:cubicBezTo>
                  <a:cubicBezTo>
                    <a:pt x="260" y="58"/>
                    <a:pt x="261" y="57"/>
                    <a:pt x="261" y="57"/>
                  </a:cubicBezTo>
                  <a:cubicBezTo>
                    <a:pt x="248" y="51"/>
                    <a:pt x="225" y="58"/>
                    <a:pt x="214" y="66"/>
                  </a:cubicBezTo>
                  <a:cubicBezTo>
                    <a:pt x="211" y="68"/>
                    <a:pt x="210" y="73"/>
                    <a:pt x="206" y="76"/>
                  </a:cubicBezTo>
                  <a:cubicBezTo>
                    <a:pt x="206" y="76"/>
                    <a:pt x="205" y="75"/>
                    <a:pt x="205" y="75"/>
                  </a:cubicBezTo>
                  <a:cubicBezTo>
                    <a:pt x="198" y="82"/>
                    <a:pt x="189" y="96"/>
                    <a:pt x="187" y="101"/>
                  </a:cubicBezTo>
                  <a:cubicBezTo>
                    <a:pt x="201" y="86"/>
                    <a:pt x="216" y="74"/>
                    <a:pt x="235" y="73"/>
                  </a:cubicBezTo>
                  <a:cubicBezTo>
                    <a:pt x="236" y="70"/>
                    <a:pt x="239" y="69"/>
                    <a:pt x="242" y="67"/>
                  </a:cubicBezTo>
                  <a:cubicBezTo>
                    <a:pt x="250" y="67"/>
                    <a:pt x="252" y="65"/>
                    <a:pt x="261" y="68"/>
                  </a:cubicBezTo>
                  <a:cubicBezTo>
                    <a:pt x="255" y="72"/>
                    <a:pt x="248" y="72"/>
                    <a:pt x="245" y="77"/>
                  </a:cubicBezTo>
                  <a:close/>
                  <a:moveTo>
                    <a:pt x="273" y="314"/>
                  </a:moveTo>
                  <a:cubicBezTo>
                    <a:pt x="270" y="315"/>
                    <a:pt x="266" y="313"/>
                    <a:pt x="265" y="315"/>
                  </a:cubicBezTo>
                  <a:cubicBezTo>
                    <a:pt x="265" y="317"/>
                    <a:pt x="267" y="323"/>
                    <a:pt x="267" y="326"/>
                  </a:cubicBezTo>
                  <a:cubicBezTo>
                    <a:pt x="271" y="327"/>
                    <a:pt x="271" y="324"/>
                    <a:pt x="274" y="324"/>
                  </a:cubicBezTo>
                  <a:cubicBezTo>
                    <a:pt x="274" y="320"/>
                    <a:pt x="274" y="317"/>
                    <a:pt x="273" y="314"/>
                  </a:cubicBezTo>
                  <a:close/>
                  <a:moveTo>
                    <a:pt x="265" y="384"/>
                  </a:moveTo>
                  <a:cubicBezTo>
                    <a:pt x="268" y="377"/>
                    <a:pt x="275" y="366"/>
                    <a:pt x="273" y="357"/>
                  </a:cubicBezTo>
                  <a:cubicBezTo>
                    <a:pt x="270" y="368"/>
                    <a:pt x="265" y="377"/>
                    <a:pt x="261" y="389"/>
                  </a:cubicBezTo>
                  <a:cubicBezTo>
                    <a:pt x="263" y="389"/>
                    <a:pt x="268" y="381"/>
                    <a:pt x="265" y="384"/>
                  </a:cubicBezTo>
                  <a:close/>
                  <a:moveTo>
                    <a:pt x="264" y="45"/>
                  </a:moveTo>
                  <a:cubicBezTo>
                    <a:pt x="274" y="39"/>
                    <a:pt x="276" y="14"/>
                    <a:pt x="256" y="13"/>
                  </a:cubicBezTo>
                  <a:cubicBezTo>
                    <a:pt x="249" y="13"/>
                    <a:pt x="248" y="18"/>
                    <a:pt x="239" y="21"/>
                  </a:cubicBezTo>
                  <a:cubicBezTo>
                    <a:pt x="239" y="24"/>
                    <a:pt x="244" y="20"/>
                    <a:pt x="243" y="24"/>
                  </a:cubicBezTo>
                  <a:cubicBezTo>
                    <a:pt x="230" y="30"/>
                    <a:pt x="251" y="52"/>
                    <a:pt x="264" y="45"/>
                  </a:cubicBezTo>
                  <a:close/>
                  <a:moveTo>
                    <a:pt x="264" y="467"/>
                  </a:moveTo>
                  <a:cubicBezTo>
                    <a:pt x="263" y="463"/>
                    <a:pt x="262" y="459"/>
                    <a:pt x="259" y="456"/>
                  </a:cubicBezTo>
                  <a:cubicBezTo>
                    <a:pt x="254" y="461"/>
                    <a:pt x="250" y="459"/>
                    <a:pt x="246" y="463"/>
                  </a:cubicBezTo>
                  <a:cubicBezTo>
                    <a:pt x="248" y="467"/>
                    <a:pt x="247" y="468"/>
                    <a:pt x="247" y="474"/>
                  </a:cubicBezTo>
                  <a:cubicBezTo>
                    <a:pt x="253" y="477"/>
                    <a:pt x="258" y="482"/>
                    <a:pt x="263" y="486"/>
                  </a:cubicBezTo>
                  <a:cubicBezTo>
                    <a:pt x="267" y="482"/>
                    <a:pt x="272" y="479"/>
                    <a:pt x="273" y="474"/>
                  </a:cubicBezTo>
                  <a:cubicBezTo>
                    <a:pt x="269" y="474"/>
                    <a:pt x="264" y="468"/>
                    <a:pt x="266" y="468"/>
                  </a:cubicBezTo>
                  <a:cubicBezTo>
                    <a:pt x="265" y="468"/>
                    <a:pt x="265" y="467"/>
                    <a:pt x="264" y="467"/>
                  </a:cubicBezTo>
                  <a:close/>
                  <a:moveTo>
                    <a:pt x="265" y="261"/>
                  </a:moveTo>
                  <a:cubicBezTo>
                    <a:pt x="256" y="268"/>
                    <a:pt x="251" y="253"/>
                    <a:pt x="241" y="260"/>
                  </a:cubicBezTo>
                  <a:cubicBezTo>
                    <a:pt x="247" y="271"/>
                    <a:pt x="260" y="271"/>
                    <a:pt x="268" y="270"/>
                  </a:cubicBezTo>
                  <a:cubicBezTo>
                    <a:pt x="269" y="265"/>
                    <a:pt x="268" y="263"/>
                    <a:pt x="265" y="261"/>
                  </a:cubicBezTo>
                  <a:close/>
                  <a:moveTo>
                    <a:pt x="257" y="221"/>
                  </a:moveTo>
                  <a:cubicBezTo>
                    <a:pt x="259" y="219"/>
                    <a:pt x="262" y="217"/>
                    <a:pt x="264" y="215"/>
                  </a:cubicBezTo>
                  <a:cubicBezTo>
                    <a:pt x="251" y="215"/>
                    <a:pt x="242" y="219"/>
                    <a:pt x="232" y="227"/>
                  </a:cubicBezTo>
                  <a:cubicBezTo>
                    <a:pt x="241" y="228"/>
                    <a:pt x="258" y="226"/>
                    <a:pt x="261" y="220"/>
                  </a:cubicBezTo>
                  <a:cubicBezTo>
                    <a:pt x="261" y="220"/>
                    <a:pt x="258" y="222"/>
                    <a:pt x="257" y="221"/>
                  </a:cubicBezTo>
                  <a:close/>
                  <a:moveTo>
                    <a:pt x="246" y="283"/>
                  </a:moveTo>
                  <a:cubicBezTo>
                    <a:pt x="245" y="282"/>
                    <a:pt x="245" y="280"/>
                    <a:pt x="243" y="280"/>
                  </a:cubicBezTo>
                  <a:cubicBezTo>
                    <a:pt x="235" y="287"/>
                    <a:pt x="236" y="301"/>
                    <a:pt x="244" y="307"/>
                  </a:cubicBezTo>
                  <a:cubicBezTo>
                    <a:pt x="251" y="312"/>
                    <a:pt x="270" y="306"/>
                    <a:pt x="262" y="300"/>
                  </a:cubicBezTo>
                  <a:cubicBezTo>
                    <a:pt x="250" y="307"/>
                    <a:pt x="238" y="294"/>
                    <a:pt x="246" y="283"/>
                  </a:cubicBezTo>
                  <a:close/>
                  <a:moveTo>
                    <a:pt x="234" y="111"/>
                  </a:moveTo>
                  <a:cubicBezTo>
                    <a:pt x="225" y="114"/>
                    <a:pt x="215" y="118"/>
                    <a:pt x="212" y="124"/>
                  </a:cubicBezTo>
                  <a:cubicBezTo>
                    <a:pt x="225" y="119"/>
                    <a:pt x="240" y="119"/>
                    <a:pt x="250" y="120"/>
                  </a:cubicBezTo>
                  <a:cubicBezTo>
                    <a:pt x="249" y="120"/>
                    <a:pt x="255" y="120"/>
                    <a:pt x="255" y="120"/>
                  </a:cubicBezTo>
                  <a:cubicBezTo>
                    <a:pt x="259" y="118"/>
                    <a:pt x="261" y="112"/>
                    <a:pt x="263" y="107"/>
                  </a:cubicBezTo>
                  <a:cubicBezTo>
                    <a:pt x="251" y="108"/>
                    <a:pt x="241" y="109"/>
                    <a:pt x="234" y="111"/>
                  </a:cubicBezTo>
                  <a:close/>
                  <a:moveTo>
                    <a:pt x="249" y="396"/>
                  </a:moveTo>
                  <a:cubicBezTo>
                    <a:pt x="250" y="399"/>
                    <a:pt x="255" y="391"/>
                    <a:pt x="255" y="387"/>
                  </a:cubicBezTo>
                  <a:cubicBezTo>
                    <a:pt x="261" y="380"/>
                    <a:pt x="261" y="370"/>
                    <a:pt x="263" y="362"/>
                  </a:cubicBezTo>
                  <a:cubicBezTo>
                    <a:pt x="255" y="372"/>
                    <a:pt x="253" y="387"/>
                    <a:pt x="249" y="396"/>
                  </a:cubicBezTo>
                  <a:close/>
                  <a:moveTo>
                    <a:pt x="253" y="520"/>
                  </a:moveTo>
                  <a:cubicBezTo>
                    <a:pt x="265" y="504"/>
                    <a:pt x="255" y="479"/>
                    <a:pt x="239" y="480"/>
                  </a:cubicBezTo>
                  <a:cubicBezTo>
                    <a:pt x="234" y="480"/>
                    <a:pt x="226" y="486"/>
                    <a:pt x="224" y="490"/>
                  </a:cubicBezTo>
                  <a:cubicBezTo>
                    <a:pt x="219" y="500"/>
                    <a:pt x="230" y="515"/>
                    <a:pt x="239" y="512"/>
                  </a:cubicBezTo>
                  <a:cubicBezTo>
                    <a:pt x="245" y="510"/>
                    <a:pt x="245" y="506"/>
                    <a:pt x="249" y="504"/>
                  </a:cubicBezTo>
                  <a:cubicBezTo>
                    <a:pt x="250" y="515"/>
                    <a:pt x="242" y="523"/>
                    <a:pt x="226" y="519"/>
                  </a:cubicBezTo>
                  <a:cubicBezTo>
                    <a:pt x="214" y="530"/>
                    <a:pt x="201" y="529"/>
                    <a:pt x="192" y="528"/>
                  </a:cubicBezTo>
                  <a:cubicBezTo>
                    <a:pt x="197" y="534"/>
                    <a:pt x="212" y="536"/>
                    <a:pt x="222" y="533"/>
                  </a:cubicBezTo>
                  <a:cubicBezTo>
                    <a:pt x="231" y="532"/>
                    <a:pt x="247" y="528"/>
                    <a:pt x="253" y="520"/>
                  </a:cubicBezTo>
                  <a:close/>
                  <a:moveTo>
                    <a:pt x="240" y="312"/>
                  </a:moveTo>
                  <a:cubicBezTo>
                    <a:pt x="238" y="312"/>
                    <a:pt x="237" y="310"/>
                    <a:pt x="235" y="309"/>
                  </a:cubicBezTo>
                  <a:cubicBezTo>
                    <a:pt x="227" y="331"/>
                    <a:pt x="246" y="343"/>
                    <a:pt x="257" y="336"/>
                  </a:cubicBezTo>
                  <a:cubicBezTo>
                    <a:pt x="257" y="331"/>
                    <a:pt x="256" y="331"/>
                    <a:pt x="256" y="329"/>
                  </a:cubicBezTo>
                  <a:cubicBezTo>
                    <a:pt x="243" y="336"/>
                    <a:pt x="237" y="321"/>
                    <a:pt x="240" y="312"/>
                  </a:cubicBezTo>
                  <a:close/>
                  <a:moveTo>
                    <a:pt x="244" y="454"/>
                  </a:moveTo>
                  <a:cubicBezTo>
                    <a:pt x="251" y="452"/>
                    <a:pt x="260" y="444"/>
                    <a:pt x="256" y="435"/>
                  </a:cubicBezTo>
                  <a:cubicBezTo>
                    <a:pt x="245" y="414"/>
                    <a:pt x="214" y="450"/>
                    <a:pt x="244" y="454"/>
                  </a:cubicBezTo>
                  <a:close/>
                  <a:moveTo>
                    <a:pt x="242" y="393"/>
                  </a:moveTo>
                  <a:cubicBezTo>
                    <a:pt x="246" y="384"/>
                    <a:pt x="253" y="374"/>
                    <a:pt x="254" y="364"/>
                  </a:cubicBezTo>
                  <a:cubicBezTo>
                    <a:pt x="249" y="374"/>
                    <a:pt x="242" y="383"/>
                    <a:pt x="242" y="393"/>
                  </a:cubicBezTo>
                  <a:close/>
                  <a:moveTo>
                    <a:pt x="255" y="550"/>
                  </a:moveTo>
                  <a:cubicBezTo>
                    <a:pt x="251" y="545"/>
                    <a:pt x="248" y="540"/>
                    <a:pt x="247" y="533"/>
                  </a:cubicBezTo>
                  <a:cubicBezTo>
                    <a:pt x="242" y="536"/>
                    <a:pt x="235" y="538"/>
                    <a:pt x="229" y="542"/>
                  </a:cubicBezTo>
                  <a:cubicBezTo>
                    <a:pt x="235" y="561"/>
                    <a:pt x="216" y="567"/>
                    <a:pt x="209" y="571"/>
                  </a:cubicBezTo>
                  <a:cubicBezTo>
                    <a:pt x="232" y="571"/>
                    <a:pt x="242" y="566"/>
                    <a:pt x="255" y="550"/>
                  </a:cubicBezTo>
                  <a:close/>
                  <a:moveTo>
                    <a:pt x="250" y="127"/>
                  </a:moveTo>
                  <a:cubicBezTo>
                    <a:pt x="220" y="126"/>
                    <a:pt x="210" y="132"/>
                    <a:pt x="193" y="147"/>
                  </a:cubicBezTo>
                  <a:cubicBezTo>
                    <a:pt x="213" y="139"/>
                    <a:pt x="230" y="132"/>
                    <a:pt x="250" y="139"/>
                  </a:cubicBezTo>
                  <a:cubicBezTo>
                    <a:pt x="250" y="137"/>
                    <a:pt x="252" y="131"/>
                    <a:pt x="250" y="127"/>
                  </a:cubicBezTo>
                  <a:close/>
                  <a:moveTo>
                    <a:pt x="226" y="160"/>
                  </a:moveTo>
                  <a:cubicBezTo>
                    <a:pt x="224" y="169"/>
                    <a:pt x="225" y="176"/>
                    <a:pt x="232" y="180"/>
                  </a:cubicBezTo>
                  <a:cubicBezTo>
                    <a:pt x="236" y="182"/>
                    <a:pt x="241" y="179"/>
                    <a:pt x="245" y="177"/>
                  </a:cubicBezTo>
                  <a:cubicBezTo>
                    <a:pt x="258" y="164"/>
                    <a:pt x="246" y="142"/>
                    <a:pt x="231" y="142"/>
                  </a:cubicBezTo>
                  <a:cubicBezTo>
                    <a:pt x="219" y="142"/>
                    <a:pt x="191" y="152"/>
                    <a:pt x="182" y="170"/>
                  </a:cubicBezTo>
                  <a:cubicBezTo>
                    <a:pt x="198" y="164"/>
                    <a:pt x="212" y="160"/>
                    <a:pt x="226" y="160"/>
                  </a:cubicBezTo>
                  <a:close/>
                  <a:moveTo>
                    <a:pt x="240" y="103"/>
                  </a:moveTo>
                  <a:cubicBezTo>
                    <a:pt x="240" y="102"/>
                    <a:pt x="241" y="101"/>
                    <a:pt x="241" y="101"/>
                  </a:cubicBezTo>
                  <a:cubicBezTo>
                    <a:pt x="238" y="99"/>
                    <a:pt x="239" y="95"/>
                    <a:pt x="235" y="94"/>
                  </a:cubicBezTo>
                  <a:cubicBezTo>
                    <a:pt x="218" y="99"/>
                    <a:pt x="190" y="115"/>
                    <a:pt x="186" y="139"/>
                  </a:cubicBezTo>
                  <a:cubicBezTo>
                    <a:pt x="200" y="121"/>
                    <a:pt x="219" y="109"/>
                    <a:pt x="240" y="103"/>
                  </a:cubicBezTo>
                  <a:close/>
                  <a:moveTo>
                    <a:pt x="224" y="400"/>
                  </a:moveTo>
                  <a:cubicBezTo>
                    <a:pt x="232" y="393"/>
                    <a:pt x="240" y="379"/>
                    <a:pt x="240" y="369"/>
                  </a:cubicBezTo>
                  <a:cubicBezTo>
                    <a:pt x="232" y="377"/>
                    <a:pt x="226" y="389"/>
                    <a:pt x="224" y="400"/>
                  </a:cubicBezTo>
                  <a:close/>
                  <a:moveTo>
                    <a:pt x="234" y="476"/>
                  </a:moveTo>
                  <a:cubicBezTo>
                    <a:pt x="243" y="473"/>
                    <a:pt x="239" y="461"/>
                    <a:pt x="233" y="459"/>
                  </a:cubicBezTo>
                  <a:cubicBezTo>
                    <a:pt x="231" y="459"/>
                    <a:pt x="229" y="461"/>
                    <a:pt x="227" y="461"/>
                  </a:cubicBezTo>
                  <a:cubicBezTo>
                    <a:pt x="218" y="463"/>
                    <a:pt x="199" y="471"/>
                    <a:pt x="192" y="472"/>
                  </a:cubicBezTo>
                  <a:cubicBezTo>
                    <a:pt x="206" y="476"/>
                    <a:pt x="215" y="476"/>
                    <a:pt x="234" y="476"/>
                  </a:cubicBezTo>
                  <a:close/>
                  <a:moveTo>
                    <a:pt x="232" y="268"/>
                  </a:moveTo>
                  <a:cubicBezTo>
                    <a:pt x="224" y="271"/>
                    <a:pt x="216" y="266"/>
                    <a:pt x="218" y="255"/>
                  </a:cubicBezTo>
                  <a:cubicBezTo>
                    <a:pt x="215" y="253"/>
                    <a:pt x="213" y="252"/>
                    <a:pt x="210" y="251"/>
                  </a:cubicBezTo>
                  <a:cubicBezTo>
                    <a:pt x="210" y="263"/>
                    <a:pt x="209" y="279"/>
                    <a:pt x="226" y="278"/>
                  </a:cubicBezTo>
                  <a:cubicBezTo>
                    <a:pt x="230" y="278"/>
                    <a:pt x="233" y="276"/>
                    <a:pt x="236" y="274"/>
                  </a:cubicBezTo>
                  <a:cubicBezTo>
                    <a:pt x="235" y="272"/>
                    <a:pt x="234" y="270"/>
                    <a:pt x="232" y="268"/>
                  </a:cubicBezTo>
                  <a:close/>
                  <a:moveTo>
                    <a:pt x="194" y="389"/>
                  </a:moveTo>
                  <a:cubicBezTo>
                    <a:pt x="204" y="377"/>
                    <a:pt x="225" y="367"/>
                    <a:pt x="233" y="355"/>
                  </a:cubicBezTo>
                  <a:cubicBezTo>
                    <a:pt x="234" y="354"/>
                    <a:pt x="236" y="352"/>
                    <a:pt x="234" y="350"/>
                  </a:cubicBezTo>
                  <a:cubicBezTo>
                    <a:pt x="220" y="361"/>
                    <a:pt x="203" y="374"/>
                    <a:pt x="194" y="389"/>
                  </a:cubicBezTo>
                  <a:close/>
                  <a:moveTo>
                    <a:pt x="180" y="649"/>
                  </a:moveTo>
                  <a:cubicBezTo>
                    <a:pt x="184" y="654"/>
                    <a:pt x="188" y="656"/>
                    <a:pt x="191" y="660"/>
                  </a:cubicBezTo>
                  <a:cubicBezTo>
                    <a:pt x="186" y="660"/>
                    <a:pt x="180" y="654"/>
                    <a:pt x="176" y="655"/>
                  </a:cubicBezTo>
                  <a:cubicBezTo>
                    <a:pt x="193" y="667"/>
                    <a:pt x="210" y="670"/>
                    <a:pt x="235" y="670"/>
                  </a:cubicBezTo>
                  <a:cubicBezTo>
                    <a:pt x="214" y="663"/>
                    <a:pt x="198" y="653"/>
                    <a:pt x="180" y="649"/>
                  </a:cubicBezTo>
                  <a:close/>
                  <a:moveTo>
                    <a:pt x="233" y="86"/>
                  </a:moveTo>
                  <a:cubicBezTo>
                    <a:pt x="233" y="84"/>
                    <a:pt x="232" y="82"/>
                    <a:pt x="232" y="80"/>
                  </a:cubicBezTo>
                  <a:cubicBezTo>
                    <a:pt x="222" y="82"/>
                    <a:pt x="217" y="86"/>
                    <a:pt x="208" y="93"/>
                  </a:cubicBezTo>
                  <a:cubicBezTo>
                    <a:pt x="201" y="98"/>
                    <a:pt x="192" y="105"/>
                    <a:pt x="191" y="113"/>
                  </a:cubicBezTo>
                  <a:cubicBezTo>
                    <a:pt x="205" y="100"/>
                    <a:pt x="215" y="97"/>
                    <a:pt x="233" y="86"/>
                  </a:cubicBezTo>
                  <a:close/>
                  <a:moveTo>
                    <a:pt x="213" y="324"/>
                  </a:moveTo>
                  <a:cubicBezTo>
                    <a:pt x="210" y="323"/>
                    <a:pt x="209" y="321"/>
                    <a:pt x="206" y="321"/>
                  </a:cubicBezTo>
                  <a:cubicBezTo>
                    <a:pt x="202" y="334"/>
                    <a:pt x="213" y="351"/>
                    <a:pt x="230" y="346"/>
                  </a:cubicBezTo>
                  <a:cubicBezTo>
                    <a:pt x="232" y="343"/>
                    <a:pt x="229" y="340"/>
                    <a:pt x="227" y="338"/>
                  </a:cubicBezTo>
                  <a:cubicBezTo>
                    <a:pt x="221" y="341"/>
                    <a:pt x="209" y="337"/>
                    <a:pt x="213" y="324"/>
                  </a:cubicBezTo>
                  <a:close/>
                  <a:moveTo>
                    <a:pt x="209" y="408"/>
                  </a:moveTo>
                  <a:cubicBezTo>
                    <a:pt x="215" y="400"/>
                    <a:pt x="226" y="388"/>
                    <a:pt x="227" y="375"/>
                  </a:cubicBezTo>
                  <a:cubicBezTo>
                    <a:pt x="219" y="383"/>
                    <a:pt x="208" y="396"/>
                    <a:pt x="209" y="408"/>
                  </a:cubicBezTo>
                  <a:close/>
                  <a:moveTo>
                    <a:pt x="221" y="860"/>
                  </a:moveTo>
                  <a:cubicBezTo>
                    <a:pt x="240" y="845"/>
                    <a:pt x="206" y="816"/>
                    <a:pt x="195" y="838"/>
                  </a:cubicBezTo>
                  <a:cubicBezTo>
                    <a:pt x="194" y="846"/>
                    <a:pt x="202" y="863"/>
                    <a:pt x="221" y="860"/>
                  </a:cubicBezTo>
                  <a:close/>
                  <a:moveTo>
                    <a:pt x="213" y="287"/>
                  </a:moveTo>
                  <a:cubicBezTo>
                    <a:pt x="210" y="286"/>
                    <a:pt x="208" y="281"/>
                    <a:pt x="205" y="283"/>
                  </a:cubicBezTo>
                  <a:cubicBezTo>
                    <a:pt x="202" y="299"/>
                    <a:pt x="209" y="309"/>
                    <a:pt x="224" y="309"/>
                  </a:cubicBezTo>
                  <a:cubicBezTo>
                    <a:pt x="229" y="297"/>
                    <a:pt x="205" y="302"/>
                    <a:pt x="213" y="287"/>
                  </a:cubicBezTo>
                  <a:close/>
                  <a:moveTo>
                    <a:pt x="220" y="436"/>
                  </a:moveTo>
                  <a:cubicBezTo>
                    <a:pt x="204" y="445"/>
                    <a:pt x="192" y="450"/>
                    <a:pt x="180" y="462"/>
                  </a:cubicBezTo>
                  <a:cubicBezTo>
                    <a:pt x="190" y="467"/>
                    <a:pt x="212" y="459"/>
                    <a:pt x="223" y="451"/>
                  </a:cubicBezTo>
                  <a:cubicBezTo>
                    <a:pt x="222" y="446"/>
                    <a:pt x="224" y="440"/>
                    <a:pt x="220" y="436"/>
                  </a:cubicBezTo>
                  <a:close/>
                  <a:moveTo>
                    <a:pt x="221" y="551"/>
                  </a:moveTo>
                  <a:cubicBezTo>
                    <a:pt x="222" y="535"/>
                    <a:pt x="202" y="543"/>
                    <a:pt x="195" y="544"/>
                  </a:cubicBezTo>
                  <a:cubicBezTo>
                    <a:pt x="185" y="546"/>
                    <a:pt x="178" y="545"/>
                    <a:pt x="172" y="549"/>
                  </a:cubicBezTo>
                  <a:cubicBezTo>
                    <a:pt x="177" y="559"/>
                    <a:pt x="219" y="571"/>
                    <a:pt x="221" y="551"/>
                  </a:cubicBezTo>
                  <a:close/>
                  <a:moveTo>
                    <a:pt x="215" y="169"/>
                  </a:moveTo>
                  <a:cubicBezTo>
                    <a:pt x="201" y="170"/>
                    <a:pt x="192" y="172"/>
                    <a:pt x="182" y="178"/>
                  </a:cubicBezTo>
                  <a:cubicBezTo>
                    <a:pt x="176" y="182"/>
                    <a:pt x="169" y="188"/>
                    <a:pt x="170" y="193"/>
                  </a:cubicBezTo>
                  <a:cubicBezTo>
                    <a:pt x="185" y="182"/>
                    <a:pt x="206" y="180"/>
                    <a:pt x="218" y="182"/>
                  </a:cubicBezTo>
                  <a:cubicBezTo>
                    <a:pt x="218" y="176"/>
                    <a:pt x="216" y="174"/>
                    <a:pt x="215" y="169"/>
                  </a:cubicBezTo>
                  <a:close/>
                  <a:moveTo>
                    <a:pt x="218" y="418"/>
                  </a:moveTo>
                  <a:cubicBezTo>
                    <a:pt x="213" y="416"/>
                    <a:pt x="205" y="420"/>
                    <a:pt x="203" y="421"/>
                  </a:cubicBezTo>
                  <a:cubicBezTo>
                    <a:pt x="196" y="423"/>
                    <a:pt x="187" y="418"/>
                    <a:pt x="183" y="425"/>
                  </a:cubicBezTo>
                  <a:cubicBezTo>
                    <a:pt x="192" y="426"/>
                    <a:pt x="196" y="427"/>
                    <a:pt x="204" y="428"/>
                  </a:cubicBezTo>
                  <a:cubicBezTo>
                    <a:pt x="208" y="424"/>
                    <a:pt x="214" y="422"/>
                    <a:pt x="217" y="419"/>
                  </a:cubicBezTo>
                  <a:cubicBezTo>
                    <a:pt x="217" y="420"/>
                    <a:pt x="218" y="419"/>
                    <a:pt x="218" y="418"/>
                  </a:cubicBezTo>
                  <a:close/>
                  <a:moveTo>
                    <a:pt x="208" y="506"/>
                  </a:moveTo>
                  <a:cubicBezTo>
                    <a:pt x="206" y="512"/>
                    <a:pt x="205" y="516"/>
                    <a:pt x="205" y="520"/>
                  </a:cubicBezTo>
                  <a:cubicBezTo>
                    <a:pt x="212" y="520"/>
                    <a:pt x="211" y="519"/>
                    <a:pt x="218" y="518"/>
                  </a:cubicBezTo>
                  <a:cubicBezTo>
                    <a:pt x="216" y="511"/>
                    <a:pt x="213" y="507"/>
                    <a:pt x="208" y="506"/>
                  </a:cubicBezTo>
                  <a:close/>
                  <a:moveTo>
                    <a:pt x="196" y="405"/>
                  </a:moveTo>
                  <a:cubicBezTo>
                    <a:pt x="195" y="407"/>
                    <a:pt x="198" y="405"/>
                    <a:pt x="198" y="405"/>
                  </a:cubicBezTo>
                  <a:cubicBezTo>
                    <a:pt x="205" y="399"/>
                    <a:pt x="211" y="386"/>
                    <a:pt x="217" y="379"/>
                  </a:cubicBezTo>
                  <a:cubicBezTo>
                    <a:pt x="206" y="384"/>
                    <a:pt x="200" y="393"/>
                    <a:pt x="196" y="405"/>
                  </a:cubicBezTo>
                  <a:close/>
                  <a:moveTo>
                    <a:pt x="191" y="189"/>
                  </a:moveTo>
                  <a:cubicBezTo>
                    <a:pt x="193" y="195"/>
                    <a:pt x="197" y="198"/>
                    <a:pt x="202" y="201"/>
                  </a:cubicBezTo>
                  <a:cubicBezTo>
                    <a:pt x="206" y="197"/>
                    <a:pt x="214" y="197"/>
                    <a:pt x="215" y="190"/>
                  </a:cubicBezTo>
                  <a:cubicBezTo>
                    <a:pt x="205" y="189"/>
                    <a:pt x="201" y="187"/>
                    <a:pt x="191" y="189"/>
                  </a:cubicBezTo>
                  <a:close/>
                  <a:moveTo>
                    <a:pt x="209" y="485"/>
                  </a:moveTo>
                  <a:cubicBezTo>
                    <a:pt x="210" y="485"/>
                    <a:pt x="209" y="486"/>
                    <a:pt x="209" y="486"/>
                  </a:cubicBezTo>
                  <a:cubicBezTo>
                    <a:pt x="200" y="486"/>
                    <a:pt x="186" y="474"/>
                    <a:pt x="179" y="479"/>
                  </a:cubicBezTo>
                  <a:cubicBezTo>
                    <a:pt x="189" y="488"/>
                    <a:pt x="203" y="497"/>
                    <a:pt x="214" y="497"/>
                  </a:cubicBezTo>
                  <a:cubicBezTo>
                    <a:pt x="214" y="495"/>
                    <a:pt x="214" y="490"/>
                    <a:pt x="215" y="488"/>
                  </a:cubicBezTo>
                  <a:cubicBezTo>
                    <a:pt x="213" y="489"/>
                    <a:pt x="212" y="485"/>
                    <a:pt x="209" y="485"/>
                  </a:cubicBezTo>
                  <a:close/>
                  <a:moveTo>
                    <a:pt x="167" y="664"/>
                  </a:moveTo>
                  <a:cubicBezTo>
                    <a:pt x="168" y="668"/>
                    <a:pt x="176" y="672"/>
                    <a:pt x="173" y="675"/>
                  </a:cubicBezTo>
                  <a:cubicBezTo>
                    <a:pt x="171" y="673"/>
                    <a:pt x="162" y="667"/>
                    <a:pt x="158" y="666"/>
                  </a:cubicBezTo>
                  <a:cubicBezTo>
                    <a:pt x="176" y="685"/>
                    <a:pt x="195" y="703"/>
                    <a:pt x="212" y="722"/>
                  </a:cubicBezTo>
                  <a:cubicBezTo>
                    <a:pt x="212" y="723"/>
                    <a:pt x="213" y="722"/>
                    <a:pt x="214" y="721"/>
                  </a:cubicBezTo>
                  <a:cubicBezTo>
                    <a:pt x="202" y="698"/>
                    <a:pt x="189" y="676"/>
                    <a:pt x="167" y="664"/>
                  </a:cubicBezTo>
                  <a:close/>
                  <a:moveTo>
                    <a:pt x="209" y="351"/>
                  </a:moveTo>
                  <a:cubicBezTo>
                    <a:pt x="206" y="351"/>
                    <a:pt x="207" y="351"/>
                    <a:pt x="204" y="351"/>
                  </a:cubicBezTo>
                  <a:cubicBezTo>
                    <a:pt x="204" y="354"/>
                    <a:pt x="204" y="357"/>
                    <a:pt x="204" y="360"/>
                  </a:cubicBezTo>
                  <a:cubicBezTo>
                    <a:pt x="206" y="361"/>
                    <a:pt x="208" y="360"/>
                    <a:pt x="210" y="359"/>
                  </a:cubicBezTo>
                  <a:cubicBezTo>
                    <a:pt x="210" y="357"/>
                    <a:pt x="211" y="353"/>
                    <a:pt x="209" y="351"/>
                  </a:cubicBezTo>
                  <a:close/>
                  <a:moveTo>
                    <a:pt x="157" y="681"/>
                  </a:moveTo>
                  <a:cubicBezTo>
                    <a:pt x="155" y="681"/>
                    <a:pt x="151" y="672"/>
                    <a:pt x="148" y="674"/>
                  </a:cubicBezTo>
                  <a:cubicBezTo>
                    <a:pt x="150" y="675"/>
                    <a:pt x="152" y="679"/>
                    <a:pt x="153" y="683"/>
                  </a:cubicBezTo>
                  <a:cubicBezTo>
                    <a:pt x="147" y="679"/>
                    <a:pt x="144" y="674"/>
                    <a:pt x="138" y="669"/>
                  </a:cubicBezTo>
                  <a:cubicBezTo>
                    <a:pt x="143" y="683"/>
                    <a:pt x="151" y="692"/>
                    <a:pt x="162" y="700"/>
                  </a:cubicBezTo>
                  <a:cubicBezTo>
                    <a:pt x="176" y="712"/>
                    <a:pt x="191" y="721"/>
                    <a:pt x="206" y="729"/>
                  </a:cubicBezTo>
                  <a:cubicBezTo>
                    <a:pt x="191" y="712"/>
                    <a:pt x="170" y="697"/>
                    <a:pt x="157" y="681"/>
                  </a:cubicBezTo>
                  <a:close/>
                  <a:moveTo>
                    <a:pt x="193" y="274"/>
                  </a:moveTo>
                  <a:cubicBezTo>
                    <a:pt x="192" y="274"/>
                    <a:pt x="192" y="275"/>
                    <a:pt x="193" y="275"/>
                  </a:cubicBezTo>
                  <a:cubicBezTo>
                    <a:pt x="195" y="273"/>
                    <a:pt x="197" y="272"/>
                    <a:pt x="199" y="271"/>
                  </a:cubicBezTo>
                  <a:cubicBezTo>
                    <a:pt x="207" y="264"/>
                    <a:pt x="202" y="247"/>
                    <a:pt x="193" y="242"/>
                  </a:cubicBezTo>
                  <a:cubicBezTo>
                    <a:pt x="193" y="242"/>
                    <a:pt x="194" y="242"/>
                    <a:pt x="193" y="241"/>
                  </a:cubicBezTo>
                  <a:cubicBezTo>
                    <a:pt x="190" y="238"/>
                    <a:pt x="182" y="236"/>
                    <a:pt x="176" y="235"/>
                  </a:cubicBezTo>
                  <a:cubicBezTo>
                    <a:pt x="157" y="232"/>
                    <a:pt x="128" y="249"/>
                    <a:pt x="121" y="270"/>
                  </a:cubicBezTo>
                  <a:cubicBezTo>
                    <a:pt x="136" y="264"/>
                    <a:pt x="145" y="254"/>
                    <a:pt x="163" y="253"/>
                  </a:cubicBezTo>
                  <a:cubicBezTo>
                    <a:pt x="170" y="245"/>
                    <a:pt x="178" y="243"/>
                    <a:pt x="184" y="246"/>
                  </a:cubicBezTo>
                  <a:cubicBezTo>
                    <a:pt x="166" y="253"/>
                    <a:pt x="175" y="279"/>
                    <a:pt x="193" y="274"/>
                  </a:cubicBezTo>
                  <a:close/>
                  <a:moveTo>
                    <a:pt x="201" y="313"/>
                  </a:moveTo>
                  <a:cubicBezTo>
                    <a:pt x="200" y="311"/>
                    <a:pt x="200" y="308"/>
                    <a:pt x="196" y="307"/>
                  </a:cubicBezTo>
                  <a:cubicBezTo>
                    <a:pt x="194" y="309"/>
                    <a:pt x="191" y="308"/>
                    <a:pt x="188" y="311"/>
                  </a:cubicBezTo>
                  <a:cubicBezTo>
                    <a:pt x="186" y="309"/>
                    <a:pt x="181" y="309"/>
                    <a:pt x="179" y="307"/>
                  </a:cubicBezTo>
                  <a:cubicBezTo>
                    <a:pt x="171" y="319"/>
                    <a:pt x="196" y="321"/>
                    <a:pt x="201" y="313"/>
                  </a:cubicBezTo>
                  <a:close/>
                  <a:moveTo>
                    <a:pt x="201" y="344"/>
                  </a:moveTo>
                  <a:cubicBezTo>
                    <a:pt x="198" y="343"/>
                    <a:pt x="198" y="340"/>
                    <a:pt x="195" y="340"/>
                  </a:cubicBezTo>
                  <a:cubicBezTo>
                    <a:pt x="191" y="348"/>
                    <a:pt x="177" y="342"/>
                    <a:pt x="181" y="332"/>
                  </a:cubicBezTo>
                  <a:cubicBezTo>
                    <a:pt x="179" y="330"/>
                    <a:pt x="177" y="330"/>
                    <a:pt x="175" y="329"/>
                  </a:cubicBezTo>
                  <a:cubicBezTo>
                    <a:pt x="165" y="346"/>
                    <a:pt x="193" y="359"/>
                    <a:pt x="201" y="344"/>
                  </a:cubicBezTo>
                  <a:close/>
                  <a:moveTo>
                    <a:pt x="182" y="523"/>
                  </a:moveTo>
                  <a:cubicBezTo>
                    <a:pt x="198" y="525"/>
                    <a:pt x="203" y="501"/>
                    <a:pt x="189" y="495"/>
                  </a:cubicBezTo>
                  <a:cubicBezTo>
                    <a:pt x="184" y="493"/>
                    <a:pt x="178" y="496"/>
                    <a:pt x="171" y="498"/>
                  </a:cubicBezTo>
                  <a:cubicBezTo>
                    <a:pt x="167" y="509"/>
                    <a:pt x="171" y="522"/>
                    <a:pt x="182" y="523"/>
                  </a:cubicBezTo>
                  <a:close/>
                  <a:moveTo>
                    <a:pt x="176" y="357"/>
                  </a:moveTo>
                  <a:cubicBezTo>
                    <a:pt x="175" y="356"/>
                    <a:pt x="174" y="355"/>
                    <a:pt x="171" y="355"/>
                  </a:cubicBezTo>
                  <a:cubicBezTo>
                    <a:pt x="164" y="369"/>
                    <a:pt x="186" y="388"/>
                    <a:pt x="197" y="371"/>
                  </a:cubicBezTo>
                  <a:cubicBezTo>
                    <a:pt x="194" y="370"/>
                    <a:pt x="194" y="367"/>
                    <a:pt x="191" y="366"/>
                  </a:cubicBezTo>
                  <a:cubicBezTo>
                    <a:pt x="186" y="372"/>
                    <a:pt x="177" y="367"/>
                    <a:pt x="176" y="357"/>
                  </a:cubicBezTo>
                  <a:close/>
                  <a:moveTo>
                    <a:pt x="182" y="282"/>
                  </a:moveTo>
                  <a:cubicBezTo>
                    <a:pt x="183" y="283"/>
                    <a:pt x="182" y="284"/>
                    <a:pt x="182" y="288"/>
                  </a:cubicBezTo>
                  <a:cubicBezTo>
                    <a:pt x="186" y="290"/>
                    <a:pt x="189" y="291"/>
                    <a:pt x="193" y="291"/>
                  </a:cubicBezTo>
                  <a:cubicBezTo>
                    <a:pt x="196" y="280"/>
                    <a:pt x="186" y="281"/>
                    <a:pt x="182" y="282"/>
                  </a:cubicBezTo>
                  <a:close/>
                  <a:moveTo>
                    <a:pt x="183" y="220"/>
                  </a:moveTo>
                  <a:cubicBezTo>
                    <a:pt x="197" y="216"/>
                    <a:pt x="188" y="192"/>
                    <a:pt x="176" y="196"/>
                  </a:cubicBezTo>
                  <a:cubicBezTo>
                    <a:pt x="173" y="197"/>
                    <a:pt x="171" y="199"/>
                    <a:pt x="167" y="203"/>
                  </a:cubicBezTo>
                  <a:cubicBezTo>
                    <a:pt x="166" y="211"/>
                    <a:pt x="174" y="223"/>
                    <a:pt x="183" y="220"/>
                  </a:cubicBezTo>
                  <a:close/>
                  <a:moveTo>
                    <a:pt x="171" y="25"/>
                  </a:moveTo>
                  <a:cubicBezTo>
                    <a:pt x="167" y="25"/>
                    <a:pt x="169" y="23"/>
                    <a:pt x="167" y="24"/>
                  </a:cubicBezTo>
                  <a:cubicBezTo>
                    <a:pt x="158" y="27"/>
                    <a:pt x="152" y="46"/>
                    <a:pt x="165" y="55"/>
                  </a:cubicBezTo>
                  <a:cubicBezTo>
                    <a:pt x="173" y="60"/>
                    <a:pt x="187" y="55"/>
                    <a:pt x="188" y="42"/>
                  </a:cubicBezTo>
                  <a:cubicBezTo>
                    <a:pt x="189" y="37"/>
                    <a:pt x="188" y="35"/>
                    <a:pt x="188" y="36"/>
                  </a:cubicBezTo>
                  <a:cubicBezTo>
                    <a:pt x="188" y="32"/>
                    <a:pt x="181" y="26"/>
                    <a:pt x="180" y="26"/>
                  </a:cubicBezTo>
                  <a:cubicBezTo>
                    <a:pt x="175" y="24"/>
                    <a:pt x="173" y="25"/>
                    <a:pt x="171" y="25"/>
                  </a:cubicBezTo>
                  <a:close/>
                  <a:moveTo>
                    <a:pt x="185" y="796"/>
                  </a:moveTo>
                  <a:cubicBezTo>
                    <a:pt x="174" y="803"/>
                    <a:pt x="178" y="813"/>
                    <a:pt x="188" y="818"/>
                  </a:cubicBezTo>
                  <a:cubicBezTo>
                    <a:pt x="187" y="810"/>
                    <a:pt x="187" y="805"/>
                    <a:pt x="185" y="796"/>
                  </a:cubicBezTo>
                  <a:close/>
                  <a:moveTo>
                    <a:pt x="161" y="728"/>
                  </a:moveTo>
                  <a:cubicBezTo>
                    <a:pt x="167" y="732"/>
                    <a:pt x="178" y="738"/>
                    <a:pt x="184" y="740"/>
                  </a:cubicBezTo>
                  <a:cubicBezTo>
                    <a:pt x="183" y="740"/>
                    <a:pt x="188" y="740"/>
                    <a:pt x="184" y="739"/>
                  </a:cubicBezTo>
                  <a:cubicBezTo>
                    <a:pt x="170" y="723"/>
                    <a:pt x="152" y="709"/>
                    <a:pt x="138" y="692"/>
                  </a:cubicBezTo>
                  <a:cubicBezTo>
                    <a:pt x="132" y="686"/>
                    <a:pt x="129" y="679"/>
                    <a:pt x="122" y="674"/>
                  </a:cubicBezTo>
                  <a:cubicBezTo>
                    <a:pt x="124" y="678"/>
                    <a:pt x="129" y="686"/>
                    <a:pt x="126" y="689"/>
                  </a:cubicBezTo>
                  <a:cubicBezTo>
                    <a:pt x="121" y="681"/>
                    <a:pt x="118" y="677"/>
                    <a:pt x="113" y="671"/>
                  </a:cubicBezTo>
                  <a:cubicBezTo>
                    <a:pt x="118" y="691"/>
                    <a:pt x="141" y="715"/>
                    <a:pt x="161" y="728"/>
                  </a:cubicBezTo>
                  <a:close/>
                  <a:moveTo>
                    <a:pt x="167" y="526"/>
                  </a:moveTo>
                  <a:cubicBezTo>
                    <a:pt x="167" y="532"/>
                    <a:pt x="166" y="538"/>
                    <a:pt x="170" y="541"/>
                  </a:cubicBezTo>
                  <a:cubicBezTo>
                    <a:pt x="172" y="539"/>
                    <a:pt x="183" y="540"/>
                    <a:pt x="184" y="538"/>
                  </a:cubicBezTo>
                  <a:cubicBezTo>
                    <a:pt x="177" y="533"/>
                    <a:pt x="174" y="531"/>
                    <a:pt x="167" y="526"/>
                  </a:cubicBezTo>
                  <a:close/>
                  <a:moveTo>
                    <a:pt x="159" y="846"/>
                  </a:moveTo>
                  <a:cubicBezTo>
                    <a:pt x="156" y="853"/>
                    <a:pt x="143" y="859"/>
                    <a:pt x="140" y="857"/>
                  </a:cubicBezTo>
                  <a:cubicBezTo>
                    <a:pt x="133" y="861"/>
                    <a:pt x="117" y="859"/>
                    <a:pt x="100" y="860"/>
                  </a:cubicBezTo>
                  <a:cubicBezTo>
                    <a:pt x="112" y="866"/>
                    <a:pt x="129" y="869"/>
                    <a:pt x="142" y="868"/>
                  </a:cubicBezTo>
                  <a:cubicBezTo>
                    <a:pt x="147" y="869"/>
                    <a:pt x="152" y="869"/>
                    <a:pt x="160" y="865"/>
                  </a:cubicBezTo>
                  <a:cubicBezTo>
                    <a:pt x="160" y="866"/>
                    <a:pt x="159" y="866"/>
                    <a:pt x="160" y="867"/>
                  </a:cubicBezTo>
                  <a:cubicBezTo>
                    <a:pt x="166" y="863"/>
                    <a:pt x="172" y="862"/>
                    <a:pt x="178" y="855"/>
                  </a:cubicBezTo>
                  <a:cubicBezTo>
                    <a:pt x="184" y="842"/>
                    <a:pt x="183" y="823"/>
                    <a:pt x="170" y="814"/>
                  </a:cubicBezTo>
                  <a:cubicBezTo>
                    <a:pt x="160" y="808"/>
                    <a:pt x="138" y="806"/>
                    <a:pt x="141" y="828"/>
                  </a:cubicBezTo>
                  <a:cubicBezTo>
                    <a:pt x="145" y="834"/>
                    <a:pt x="156" y="837"/>
                    <a:pt x="163" y="834"/>
                  </a:cubicBezTo>
                  <a:cubicBezTo>
                    <a:pt x="164" y="834"/>
                    <a:pt x="168" y="832"/>
                    <a:pt x="173" y="830"/>
                  </a:cubicBezTo>
                  <a:cubicBezTo>
                    <a:pt x="173" y="837"/>
                    <a:pt x="164" y="844"/>
                    <a:pt x="159" y="846"/>
                  </a:cubicBezTo>
                  <a:close/>
                  <a:moveTo>
                    <a:pt x="170" y="379"/>
                  </a:moveTo>
                  <a:cubicBezTo>
                    <a:pt x="168" y="379"/>
                    <a:pt x="166" y="379"/>
                    <a:pt x="163" y="379"/>
                  </a:cubicBezTo>
                  <a:cubicBezTo>
                    <a:pt x="164" y="391"/>
                    <a:pt x="168" y="396"/>
                    <a:pt x="176" y="398"/>
                  </a:cubicBezTo>
                  <a:cubicBezTo>
                    <a:pt x="177" y="396"/>
                    <a:pt x="180" y="396"/>
                    <a:pt x="180" y="393"/>
                  </a:cubicBezTo>
                  <a:cubicBezTo>
                    <a:pt x="174" y="391"/>
                    <a:pt x="169" y="386"/>
                    <a:pt x="170" y="379"/>
                  </a:cubicBezTo>
                  <a:close/>
                  <a:moveTo>
                    <a:pt x="160" y="76"/>
                  </a:moveTo>
                  <a:cubicBezTo>
                    <a:pt x="148" y="78"/>
                    <a:pt x="144" y="99"/>
                    <a:pt x="155" y="105"/>
                  </a:cubicBezTo>
                  <a:cubicBezTo>
                    <a:pt x="154" y="106"/>
                    <a:pt x="155" y="106"/>
                    <a:pt x="155" y="107"/>
                  </a:cubicBezTo>
                  <a:cubicBezTo>
                    <a:pt x="180" y="116"/>
                    <a:pt x="187" y="74"/>
                    <a:pt x="160" y="76"/>
                  </a:cubicBezTo>
                  <a:close/>
                  <a:moveTo>
                    <a:pt x="152" y="139"/>
                  </a:moveTo>
                  <a:cubicBezTo>
                    <a:pt x="129" y="136"/>
                    <a:pt x="131" y="165"/>
                    <a:pt x="149" y="171"/>
                  </a:cubicBezTo>
                  <a:cubicBezTo>
                    <a:pt x="152" y="170"/>
                    <a:pt x="157" y="172"/>
                    <a:pt x="159" y="170"/>
                  </a:cubicBezTo>
                  <a:cubicBezTo>
                    <a:pt x="158" y="170"/>
                    <a:pt x="161" y="169"/>
                    <a:pt x="165" y="169"/>
                  </a:cubicBezTo>
                  <a:cubicBezTo>
                    <a:pt x="193" y="142"/>
                    <a:pt x="160" y="113"/>
                    <a:pt x="141" y="108"/>
                  </a:cubicBezTo>
                  <a:cubicBezTo>
                    <a:pt x="133" y="106"/>
                    <a:pt x="120" y="100"/>
                    <a:pt x="115" y="101"/>
                  </a:cubicBezTo>
                  <a:cubicBezTo>
                    <a:pt x="114" y="102"/>
                    <a:pt x="97" y="98"/>
                    <a:pt x="98" y="104"/>
                  </a:cubicBezTo>
                  <a:cubicBezTo>
                    <a:pt x="115" y="106"/>
                    <a:pt x="133" y="108"/>
                    <a:pt x="146" y="118"/>
                  </a:cubicBezTo>
                  <a:cubicBezTo>
                    <a:pt x="152" y="124"/>
                    <a:pt x="159" y="135"/>
                    <a:pt x="160" y="143"/>
                  </a:cubicBezTo>
                  <a:cubicBezTo>
                    <a:pt x="155" y="142"/>
                    <a:pt x="156" y="139"/>
                    <a:pt x="152" y="139"/>
                  </a:cubicBezTo>
                  <a:close/>
                  <a:moveTo>
                    <a:pt x="170" y="480"/>
                  </a:moveTo>
                  <a:cubicBezTo>
                    <a:pt x="168" y="483"/>
                    <a:pt x="167" y="486"/>
                    <a:pt x="167" y="490"/>
                  </a:cubicBezTo>
                  <a:cubicBezTo>
                    <a:pt x="170" y="489"/>
                    <a:pt x="174" y="490"/>
                    <a:pt x="176" y="486"/>
                  </a:cubicBezTo>
                  <a:cubicBezTo>
                    <a:pt x="174" y="484"/>
                    <a:pt x="173" y="481"/>
                    <a:pt x="170" y="480"/>
                  </a:cubicBezTo>
                  <a:close/>
                  <a:moveTo>
                    <a:pt x="146" y="779"/>
                  </a:moveTo>
                  <a:cubicBezTo>
                    <a:pt x="142" y="790"/>
                    <a:pt x="149" y="803"/>
                    <a:pt x="157" y="804"/>
                  </a:cubicBezTo>
                  <a:cubicBezTo>
                    <a:pt x="162" y="804"/>
                    <a:pt x="165" y="801"/>
                    <a:pt x="171" y="801"/>
                  </a:cubicBezTo>
                  <a:cubicBezTo>
                    <a:pt x="185" y="785"/>
                    <a:pt x="161" y="763"/>
                    <a:pt x="146" y="779"/>
                  </a:cubicBezTo>
                  <a:close/>
                  <a:moveTo>
                    <a:pt x="151" y="392"/>
                  </a:moveTo>
                  <a:cubicBezTo>
                    <a:pt x="148" y="393"/>
                    <a:pt x="147" y="391"/>
                    <a:pt x="146" y="390"/>
                  </a:cubicBezTo>
                  <a:cubicBezTo>
                    <a:pt x="138" y="404"/>
                    <a:pt x="162" y="424"/>
                    <a:pt x="172" y="408"/>
                  </a:cubicBezTo>
                  <a:cubicBezTo>
                    <a:pt x="166" y="399"/>
                    <a:pt x="154" y="406"/>
                    <a:pt x="151" y="392"/>
                  </a:cubicBezTo>
                  <a:close/>
                  <a:moveTo>
                    <a:pt x="165" y="433"/>
                  </a:moveTo>
                  <a:cubicBezTo>
                    <a:pt x="163" y="439"/>
                    <a:pt x="159" y="448"/>
                    <a:pt x="163" y="454"/>
                  </a:cubicBezTo>
                  <a:cubicBezTo>
                    <a:pt x="164" y="453"/>
                    <a:pt x="165" y="454"/>
                    <a:pt x="167" y="455"/>
                  </a:cubicBezTo>
                  <a:cubicBezTo>
                    <a:pt x="171" y="448"/>
                    <a:pt x="170" y="441"/>
                    <a:pt x="171" y="434"/>
                  </a:cubicBezTo>
                  <a:cubicBezTo>
                    <a:pt x="168" y="434"/>
                    <a:pt x="169" y="433"/>
                    <a:pt x="165" y="433"/>
                  </a:cubicBezTo>
                  <a:close/>
                  <a:moveTo>
                    <a:pt x="157" y="277"/>
                  </a:moveTo>
                  <a:cubicBezTo>
                    <a:pt x="139" y="279"/>
                    <a:pt x="138" y="308"/>
                    <a:pt x="155" y="310"/>
                  </a:cubicBezTo>
                  <a:cubicBezTo>
                    <a:pt x="167" y="311"/>
                    <a:pt x="172" y="296"/>
                    <a:pt x="170" y="288"/>
                  </a:cubicBezTo>
                  <a:cubicBezTo>
                    <a:pt x="168" y="281"/>
                    <a:pt x="165" y="276"/>
                    <a:pt x="157" y="277"/>
                  </a:cubicBezTo>
                  <a:close/>
                  <a:moveTo>
                    <a:pt x="169" y="224"/>
                  </a:moveTo>
                  <a:cubicBezTo>
                    <a:pt x="165" y="221"/>
                    <a:pt x="163" y="217"/>
                    <a:pt x="162" y="212"/>
                  </a:cubicBezTo>
                  <a:cubicBezTo>
                    <a:pt x="159" y="212"/>
                    <a:pt x="158" y="215"/>
                    <a:pt x="156" y="213"/>
                  </a:cubicBezTo>
                  <a:cubicBezTo>
                    <a:pt x="155" y="217"/>
                    <a:pt x="157" y="223"/>
                    <a:pt x="159" y="228"/>
                  </a:cubicBezTo>
                  <a:cubicBezTo>
                    <a:pt x="162" y="226"/>
                    <a:pt x="168" y="228"/>
                    <a:pt x="169" y="224"/>
                  </a:cubicBezTo>
                  <a:close/>
                  <a:moveTo>
                    <a:pt x="164" y="319"/>
                  </a:moveTo>
                  <a:cubicBezTo>
                    <a:pt x="158" y="326"/>
                    <a:pt x="149" y="311"/>
                    <a:pt x="143" y="321"/>
                  </a:cubicBezTo>
                  <a:cubicBezTo>
                    <a:pt x="152" y="329"/>
                    <a:pt x="159" y="329"/>
                    <a:pt x="167" y="326"/>
                  </a:cubicBezTo>
                  <a:cubicBezTo>
                    <a:pt x="168" y="323"/>
                    <a:pt x="166" y="320"/>
                    <a:pt x="164" y="319"/>
                  </a:cubicBezTo>
                  <a:close/>
                  <a:moveTo>
                    <a:pt x="163" y="261"/>
                  </a:moveTo>
                  <a:cubicBezTo>
                    <a:pt x="151" y="263"/>
                    <a:pt x="140" y="266"/>
                    <a:pt x="130" y="272"/>
                  </a:cubicBezTo>
                  <a:cubicBezTo>
                    <a:pt x="129" y="273"/>
                    <a:pt x="123" y="274"/>
                    <a:pt x="123" y="278"/>
                  </a:cubicBezTo>
                  <a:cubicBezTo>
                    <a:pt x="138" y="272"/>
                    <a:pt x="147" y="272"/>
                    <a:pt x="166" y="270"/>
                  </a:cubicBezTo>
                  <a:cubicBezTo>
                    <a:pt x="166" y="267"/>
                    <a:pt x="165" y="263"/>
                    <a:pt x="163" y="261"/>
                  </a:cubicBezTo>
                  <a:close/>
                  <a:moveTo>
                    <a:pt x="163" y="346"/>
                  </a:moveTo>
                  <a:cubicBezTo>
                    <a:pt x="163" y="344"/>
                    <a:pt x="161" y="343"/>
                    <a:pt x="159" y="342"/>
                  </a:cubicBezTo>
                  <a:cubicBezTo>
                    <a:pt x="156" y="344"/>
                    <a:pt x="156" y="345"/>
                    <a:pt x="154" y="346"/>
                  </a:cubicBezTo>
                  <a:cubicBezTo>
                    <a:pt x="138" y="347"/>
                    <a:pt x="142" y="323"/>
                    <a:pt x="132" y="330"/>
                  </a:cubicBezTo>
                  <a:cubicBezTo>
                    <a:pt x="131" y="351"/>
                    <a:pt x="154" y="358"/>
                    <a:pt x="163" y="346"/>
                  </a:cubicBezTo>
                  <a:close/>
                  <a:moveTo>
                    <a:pt x="163" y="372"/>
                  </a:moveTo>
                  <a:cubicBezTo>
                    <a:pt x="165" y="368"/>
                    <a:pt x="161" y="366"/>
                    <a:pt x="159" y="364"/>
                  </a:cubicBezTo>
                  <a:cubicBezTo>
                    <a:pt x="151" y="369"/>
                    <a:pt x="146" y="366"/>
                    <a:pt x="138" y="360"/>
                  </a:cubicBezTo>
                  <a:cubicBezTo>
                    <a:pt x="138" y="363"/>
                    <a:pt x="137" y="360"/>
                    <a:pt x="136" y="362"/>
                  </a:cubicBezTo>
                  <a:cubicBezTo>
                    <a:pt x="139" y="373"/>
                    <a:pt x="152" y="378"/>
                    <a:pt x="163" y="372"/>
                  </a:cubicBezTo>
                  <a:close/>
                  <a:moveTo>
                    <a:pt x="155" y="593"/>
                  </a:moveTo>
                  <a:cubicBezTo>
                    <a:pt x="157" y="590"/>
                    <a:pt x="159" y="585"/>
                    <a:pt x="158" y="582"/>
                  </a:cubicBezTo>
                  <a:cubicBezTo>
                    <a:pt x="147" y="595"/>
                    <a:pt x="130" y="601"/>
                    <a:pt x="116" y="605"/>
                  </a:cubicBezTo>
                  <a:cubicBezTo>
                    <a:pt x="113" y="606"/>
                    <a:pt x="108" y="605"/>
                    <a:pt x="107" y="608"/>
                  </a:cubicBezTo>
                  <a:cubicBezTo>
                    <a:pt x="124" y="613"/>
                    <a:pt x="145" y="605"/>
                    <a:pt x="155" y="593"/>
                  </a:cubicBezTo>
                  <a:close/>
                  <a:moveTo>
                    <a:pt x="156" y="487"/>
                  </a:moveTo>
                  <a:cubicBezTo>
                    <a:pt x="150" y="499"/>
                    <a:pt x="139" y="489"/>
                    <a:pt x="137" y="501"/>
                  </a:cubicBezTo>
                  <a:cubicBezTo>
                    <a:pt x="147" y="505"/>
                    <a:pt x="163" y="496"/>
                    <a:pt x="156" y="487"/>
                  </a:cubicBezTo>
                  <a:close/>
                  <a:moveTo>
                    <a:pt x="155" y="528"/>
                  </a:moveTo>
                  <a:cubicBezTo>
                    <a:pt x="148" y="529"/>
                    <a:pt x="147" y="534"/>
                    <a:pt x="138" y="532"/>
                  </a:cubicBezTo>
                  <a:cubicBezTo>
                    <a:pt x="139" y="536"/>
                    <a:pt x="140" y="539"/>
                    <a:pt x="142" y="541"/>
                  </a:cubicBezTo>
                  <a:cubicBezTo>
                    <a:pt x="146" y="541"/>
                    <a:pt x="154" y="540"/>
                    <a:pt x="158" y="533"/>
                  </a:cubicBezTo>
                  <a:cubicBezTo>
                    <a:pt x="156" y="532"/>
                    <a:pt x="156" y="530"/>
                    <a:pt x="155" y="528"/>
                  </a:cubicBezTo>
                  <a:close/>
                  <a:moveTo>
                    <a:pt x="144" y="176"/>
                  </a:moveTo>
                  <a:cubicBezTo>
                    <a:pt x="146" y="179"/>
                    <a:pt x="148" y="187"/>
                    <a:pt x="154" y="190"/>
                  </a:cubicBezTo>
                  <a:cubicBezTo>
                    <a:pt x="156" y="186"/>
                    <a:pt x="155" y="182"/>
                    <a:pt x="157" y="177"/>
                  </a:cubicBezTo>
                  <a:cubicBezTo>
                    <a:pt x="153" y="178"/>
                    <a:pt x="149" y="176"/>
                    <a:pt x="144" y="176"/>
                  </a:cubicBezTo>
                  <a:close/>
                  <a:moveTo>
                    <a:pt x="148" y="760"/>
                  </a:moveTo>
                  <a:cubicBezTo>
                    <a:pt x="148" y="762"/>
                    <a:pt x="146" y="761"/>
                    <a:pt x="146" y="763"/>
                  </a:cubicBezTo>
                  <a:cubicBezTo>
                    <a:pt x="147" y="764"/>
                    <a:pt x="146" y="765"/>
                    <a:pt x="146" y="768"/>
                  </a:cubicBezTo>
                  <a:cubicBezTo>
                    <a:pt x="151" y="767"/>
                    <a:pt x="152" y="766"/>
                    <a:pt x="155" y="764"/>
                  </a:cubicBezTo>
                  <a:cubicBezTo>
                    <a:pt x="153" y="762"/>
                    <a:pt x="150" y="762"/>
                    <a:pt x="148" y="760"/>
                  </a:cubicBezTo>
                  <a:close/>
                  <a:moveTo>
                    <a:pt x="144" y="584"/>
                  </a:moveTo>
                  <a:cubicBezTo>
                    <a:pt x="147" y="582"/>
                    <a:pt x="155" y="577"/>
                    <a:pt x="153" y="572"/>
                  </a:cubicBezTo>
                  <a:cubicBezTo>
                    <a:pt x="138" y="580"/>
                    <a:pt x="121" y="587"/>
                    <a:pt x="105" y="595"/>
                  </a:cubicBezTo>
                  <a:cubicBezTo>
                    <a:pt x="120" y="598"/>
                    <a:pt x="134" y="592"/>
                    <a:pt x="144" y="584"/>
                  </a:cubicBezTo>
                  <a:close/>
                  <a:moveTo>
                    <a:pt x="144" y="75"/>
                  </a:moveTo>
                  <a:cubicBezTo>
                    <a:pt x="144" y="75"/>
                    <a:pt x="144" y="76"/>
                    <a:pt x="145" y="76"/>
                  </a:cubicBezTo>
                  <a:cubicBezTo>
                    <a:pt x="160" y="61"/>
                    <a:pt x="147" y="37"/>
                    <a:pt x="131" y="38"/>
                  </a:cubicBezTo>
                  <a:cubicBezTo>
                    <a:pt x="127" y="38"/>
                    <a:pt x="120" y="41"/>
                    <a:pt x="119" y="47"/>
                  </a:cubicBezTo>
                  <a:cubicBezTo>
                    <a:pt x="115" y="66"/>
                    <a:pt x="136" y="66"/>
                    <a:pt x="143" y="63"/>
                  </a:cubicBezTo>
                  <a:cubicBezTo>
                    <a:pt x="140" y="72"/>
                    <a:pt x="135" y="75"/>
                    <a:pt x="124" y="73"/>
                  </a:cubicBezTo>
                  <a:cubicBezTo>
                    <a:pt x="120" y="81"/>
                    <a:pt x="115" y="86"/>
                    <a:pt x="111" y="93"/>
                  </a:cubicBezTo>
                  <a:cubicBezTo>
                    <a:pt x="124" y="93"/>
                    <a:pt x="136" y="82"/>
                    <a:pt x="144" y="75"/>
                  </a:cubicBezTo>
                  <a:close/>
                  <a:moveTo>
                    <a:pt x="143" y="425"/>
                  </a:moveTo>
                  <a:cubicBezTo>
                    <a:pt x="143" y="430"/>
                    <a:pt x="143" y="433"/>
                    <a:pt x="144" y="436"/>
                  </a:cubicBezTo>
                  <a:cubicBezTo>
                    <a:pt x="148" y="436"/>
                    <a:pt x="150" y="435"/>
                    <a:pt x="152" y="434"/>
                  </a:cubicBezTo>
                  <a:cubicBezTo>
                    <a:pt x="153" y="429"/>
                    <a:pt x="151" y="420"/>
                    <a:pt x="143" y="425"/>
                  </a:cubicBezTo>
                  <a:close/>
                  <a:moveTo>
                    <a:pt x="143" y="549"/>
                  </a:moveTo>
                  <a:cubicBezTo>
                    <a:pt x="141" y="555"/>
                    <a:pt x="144" y="556"/>
                    <a:pt x="142" y="559"/>
                  </a:cubicBezTo>
                  <a:cubicBezTo>
                    <a:pt x="135" y="569"/>
                    <a:pt x="119" y="557"/>
                    <a:pt x="121" y="569"/>
                  </a:cubicBezTo>
                  <a:cubicBezTo>
                    <a:pt x="131" y="582"/>
                    <a:pt x="155" y="565"/>
                    <a:pt x="151" y="549"/>
                  </a:cubicBezTo>
                  <a:cubicBezTo>
                    <a:pt x="149" y="549"/>
                    <a:pt x="146" y="549"/>
                    <a:pt x="143" y="549"/>
                  </a:cubicBezTo>
                  <a:close/>
                  <a:moveTo>
                    <a:pt x="125" y="253"/>
                  </a:moveTo>
                  <a:cubicBezTo>
                    <a:pt x="137" y="236"/>
                    <a:pt x="152" y="222"/>
                    <a:pt x="147" y="203"/>
                  </a:cubicBezTo>
                  <a:cubicBezTo>
                    <a:pt x="145" y="192"/>
                    <a:pt x="139" y="182"/>
                    <a:pt x="130" y="173"/>
                  </a:cubicBezTo>
                  <a:cubicBezTo>
                    <a:pt x="128" y="177"/>
                    <a:pt x="125" y="181"/>
                    <a:pt x="123" y="186"/>
                  </a:cubicBezTo>
                  <a:cubicBezTo>
                    <a:pt x="128" y="188"/>
                    <a:pt x="132" y="192"/>
                    <a:pt x="135" y="197"/>
                  </a:cubicBezTo>
                  <a:cubicBezTo>
                    <a:pt x="151" y="227"/>
                    <a:pt x="119" y="249"/>
                    <a:pt x="105" y="269"/>
                  </a:cubicBezTo>
                  <a:cubicBezTo>
                    <a:pt x="105" y="273"/>
                    <a:pt x="106" y="276"/>
                    <a:pt x="108" y="278"/>
                  </a:cubicBezTo>
                  <a:cubicBezTo>
                    <a:pt x="113" y="268"/>
                    <a:pt x="120" y="256"/>
                    <a:pt x="125" y="253"/>
                  </a:cubicBezTo>
                  <a:close/>
                  <a:moveTo>
                    <a:pt x="107" y="850"/>
                  </a:moveTo>
                  <a:cubicBezTo>
                    <a:pt x="121" y="852"/>
                    <a:pt x="131" y="855"/>
                    <a:pt x="146" y="845"/>
                  </a:cubicBezTo>
                  <a:cubicBezTo>
                    <a:pt x="144" y="841"/>
                    <a:pt x="140" y="839"/>
                    <a:pt x="137" y="836"/>
                  </a:cubicBezTo>
                  <a:cubicBezTo>
                    <a:pt x="123" y="847"/>
                    <a:pt x="106" y="840"/>
                    <a:pt x="92" y="840"/>
                  </a:cubicBezTo>
                  <a:cubicBezTo>
                    <a:pt x="97" y="844"/>
                    <a:pt x="105" y="847"/>
                    <a:pt x="107" y="850"/>
                  </a:cubicBezTo>
                  <a:close/>
                  <a:moveTo>
                    <a:pt x="132" y="517"/>
                  </a:moveTo>
                  <a:cubicBezTo>
                    <a:pt x="130" y="519"/>
                    <a:pt x="124" y="515"/>
                    <a:pt x="121" y="523"/>
                  </a:cubicBezTo>
                  <a:cubicBezTo>
                    <a:pt x="132" y="532"/>
                    <a:pt x="146" y="525"/>
                    <a:pt x="145" y="508"/>
                  </a:cubicBezTo>
                  <a:cubicBezTo>
                    <a:pt x="135" y="506"/>
                    <a:pt x="134" y="514"/>
                    <a:pt x="132" y="517"/>
                  </a:cubicBezTo>
                  <a:close/>
                  <a:moveTo>
                    <a:pt x="116" y="122"/>
                  </a:moveTo>
                  <a:cubicBezTo>
                    <a:pt x="115" y="122"/>
                    <a:pt x="115" y="122"/>
                    <a:pt x="115" y="121"/>
                  </a:cubicBezTo>
                  <a:cubicBezTo>
                    <a:pt x="117" y="122"/>
                    <a:pt x="123" y="126"/>
                    <a:pt x="122" y="123"/>
                  </a:cubicBezTo>
                  <a:cubicBezTo>
                    <a:pt x="130" y="128"/>
                    <a:pt x="134" y="134"/>
                    <a:pt x="144" y="131"/>
                  </a:cubicBezTo>
                  <a:cubicBezTo>
                    <a:pt x="127" y="114"/>
                    <a:pt x="103" y="105"/>
                    <a:pt x="83" y="110"/>
                  </a:cubicBezTo>
                  <a:cubicBezTo>
                    <a:pt x="85" y="113"/>
                    <a:pt x="75" y="111"/>
                    <a:pt x="77" y="114"/>
                  </a:cubicBezTo>
                  <a:cubicBezTo>
                    <a:pt x="88" y="114"/>
                    <a:pt x="105" y="117"/>
                    <a:pt x="116" y="122"/>
                  </a:cubicBezTo>
                  <a:close/>
                  <a:moveTo>
                    <a:pt x="121" y="456"/>
                  </a:moveTo>
                  <a:cubicBezTo>
                    <a:pt x="122" y="459"/>
                    <a:pt x="125" y="461"/>
                    <a:pt x="122" y="461"/>
                  </a:cubicBezTo>
                  <a:cubicBezTo>
                    <a:pt x="123" y="461"/>
                    <a:pt x="124" y="462"/>
                    <a:pt x="125" y="463"/>
                  </a:cubicBezTo>
                  <a:cubicBezTo>
                    <a:pt x="127" y="472"/>
                    <a:pt x="138" y="471"/>
                    <a:pt x="144" y="471"/>
                  </a:cubicBezTo>
                  <a:cubicBezTo>
                    <a:pt x="144" y="467"/>
                    <a:pt x="144" y="465"/>
                    <a:pt x="142" y="464"/>
                  </a:cubicBezTo>
                  <a:cubicBezTo>
                    <a:pt x="138" y="466"/>
                    <a:pt x="128" y="461"/>
                    <a:pt x="132" y="460"/>
                  </a:cubicBezTo>
                  <a:cubicBezTo>
                    <a:pt x="128" y="456"/>
                    <a:pt x="125" y="455"/>
                    <a:pt x="121" y="456"/>
                  </a:cubicBezTo>
                  <a:close/>
                  <a:moveTo>
                    <a:pt x="124" y="287"/>
                  </a:moveTo>
                  <a:cubicBezTo>
                    <a:pt x="128" y="289"/>
                    <a:pt x="129" y="290"/>
                    <a:pt x="136" y="290"/>
                  </a:cubicBezTo>
                  <a:cubicBezTo>
                    <a:pt x="137" y="286"/>
                    <a:pt x="141" y="285"/>
                    <a:pt x="142" y="281"/>
                  </a:cubicBezTo>
                  <a:cubicBezTo>
                    <a:pt x="136" y="279"/>
                    <a:pt x="128" y="284"/>
                    <a:pt x="124" y="287"/>
                  </a:cubicBezTo>
                  <a:close/>
                  <a:moveTo>
                    <a:pt x="139" y="91"/>
                  </a:moveTo>
                  <a:cubicBezTo>
                    <a:pt x="136" y="92"/>
                    <a:pt x="128" y="94"/>
                    <a:pt x="130" y="98"/>
                  </a:cubicBezTo>
                  <a:cubicBezTo>
                    <a:pt x="133" y="98"/>
                    <a:pt x="138" y="100"/>
                    <a:pt x="140" y="100"/>
                  </a:cubicBezTo>
                  <a:cubicBezTo>
                    <a:pt x="140" y="96"/>
                    <a:pt x="141" y="95"/>
                    <a:pt x="139" y="91"/>
                  </a:cubicBezTo>
                  <a:close/>
                  <a:moveTo>
                    <a:pt x="141" y="444"/>
                  </a:moveTo>
                  <a:cubicBezTo>
                    <a:pt x="132" y="442"/>
                    <a:pt x="125" y="438"/>
                    <a:pt x="119" y="434"/>
                  </a:cubicBezTo>
                  <a:cubicBezTo>
                    <a:pt x="114" y="445"/>
                    <a:pt x="130" y="448"/>
                    <a:pt x="140" y="450"/>
                  </a:cubicBezTo>
                  <a:cubicBezTo>
                    <a:pt x="140" y="448"/>
                    <a:pt x="141" y="447"/>
                    <a:pt x="141" y="444"/>
                  </a:cubicBezTo>
                  <a:close/>
                  <a:moveTo>
                    <a:pt x="106" y="837"/>
                  </a:moveTo>
                  <a:cubicBezTo>
                    <a:pt x="111" y="838"/>
                    <a:pt x="128" y="835"/>
                    <a:pt x="131" y="830"/>
                  </a:cubicBezTo>
                  <a:cubicBezTo>
                    <a:pt x="133" y="827"/>
                    <a:pt x="128" y="812"/>
                    <a:pt x="138" y="806"/>
                  </a:cubicBezTo>
                  <a:cubicBezTo>
                    <a:pt x="138" y="805"/>
                    <a:pt x="138" y="803"/>
                    <a:pt x="138" y="802"/>
                  </a:cubicBezTo>
                  <a:cubicBezTo>
                    <a:pt x="135" y="799"/>
                    <a:pt x="131" y="798"/>
                    <a:pt x="125" y="799"/>
                  </a:cubicBezTo>
                  <a:cubicBezTo>
                    <a:pt x="115" y="801"/>
                    <a:pt x="106" y="814"/>
                    <a:pt x="95" y="820"/>
                  </a:cubicBezTo>
                  <a:cubicBezTo>
                    <a:pt x="90" y="822"/>
                    <a:pt x="85" y="821"/>
                    <a:pt x="83" y="826"/>
                  </a:cubicBezTo>
                  <a:cubicBezTo>
                    <a:pt x="90" y="829"/>
                    <a:pt x="96" y="835"/>
                    <a:pt x="106" y="837"/>
                  </a:cubicBezTo>
                  <a:close/>
                  <a:moveTo>
                    <a:pt x="123" y="420"/>
                  </a:moveTo>
                  <a:cubicBezTo>
                    <a:pt x="131" y="408"/>
                    <a:pt x="138" y="395"/>
                    <a:pt x="137" y="382"/>
                  </a:cubicBezTo>
                  <a:cubicBezTo>
                    <a:pt x="134" y="393"/>
                    <a:pt x="125" y="408"/>
                    <a:pt x="123" y="420"/>
                  </a:cubicBezTo>
                  <a:close/>
                  <a:moveTo>
                    <a:pt x="111" y="767"/>
                  </a:moveTo>
                  <a:cubicBezTo>
                    <a:pt x="114" y="771"/>
                    <a:pt x="125" y="773"/>
                    <a:pt x="128" y="772"/>
                  </a:cubicBezTo>
                  <a:cubicBezTo>
                    <a:pt x="135" y="771"/>
                    <a:pt x="138" y="763"/>
                    <a:pt x="136" y="755"/>
                  </a:cubicBezTo>
                  <a:cubicBezTo>
                    <a:pt x="131" y="732"/>
                    <a:pt x="100" y="750"/>
                    <a:pt x="111" y="767"/>
                  </a:cubicBezTo>
                  <a:close/>
                  <a:moveTo>
                    <a:pt x="123" y="781"/>
                  </a:moveTo>
                  <a:cubicBezTo>
                    <a:pt x="113" y="779"/>
                    <a:pt x="111" y="775"/>
                    <a:pt x="104" y="784"/>
                  </a:cubicBezTo>
                  <a:cubicBezTo>
                    <a:pt x="101" y="787"/>
                    <a:pt x="98" y="791"/>
                    <a:pt x="95" y="796"/>
                  </a:cubicBezTo>
                  <a:cubicBezTo>
                    <a:pt x="91" y="800"/>
                    <a:pt x="81" y="807"/>
                    <a:pt x="83" y="813"/>
                  </a:cubicBezTo>
                  <a:cubicBezTo>
                    <a:pt x="105" y="811"/>
                    <a:pt x="110" y="789"/>
                    <a:pt x="137" y="791"/>
                  </a:cubicBezTo>
                  <a:cubicBezTo>
                    <a:pt x="136" y="790"/>
                    <a:pt x="136" y="784"/>
                    <a:pt x="136" y="780"/>
                  </a:cubicBezTo>
                  <a:cubicBezTo>
                    <a:pt x="131" y="780"/>
                    <a:pt x="129" y="782"/>
                    <a:pt x="123" y="781"/>
                  </a:cubicBezTo>
                  <a:close/>
                  <a:moveTo>
                    <a:pt x="100" y="512"/>
                  </a:moveTo>
                  <a:cubicBezTo>
                    <a:pt x="100" y="512"/>
                    <a:pt x="100" y="511"/>
                    <a:pt x="100" y="512"/>
                  </a:cubicBezTo>
                  <a:cubicBezTo>
                    <a:pt x="99" y="513"/>
                    <a:pt x="95" y="515"/>
                    <a:pt x="97" y="517"/>
                  </a:cubicBezTo>
                  <a:cubicBezTo>
                    <a:pt x="109" y="507"/>
                    <a:pt x="127" y="497"/>
                    <a:pt x="135" y="485"/>
                  </a:cubicBezTo>
                  <a:cubicBezTo>
                    <a:pt x="125" y="490"/>
                    <a:pt x="107" y="500"/>
                    <a:pt x="100" y="512"/>
                  </a:cubicBezTo>
                  <a:close/>
                  <a:moveTo>
                    <a:pt x="127" y="299"/>
                  </a:moveTo>
                  <a:cubicBezTo>
                    <a:pt x="128" y="303"/>
                    <a:pt x="128" y="308"/>
                    <a:pt x="132" y="310"/>
                  </a:cubicBezTo>
                  <a:cubicBezTo>
                    <a:pt x="133" y="306"/>
                    <a:pt x="134" y="303"/>
                    <a:pt x="135" y="299"/>
                  </a:cubicBezTo>
                  <a:cubicBezTo>
                    <a:pt x="131" y="298"/>
                    <a:pt x="131" y="298"/>
                    <a:pt x="127" y="299"/>
                  </a:cubicBezTo>
                  <a:close/>
                  <a:moveTo>
                    <a:pt x="127" y="232"/>
                  </a:moveTo>
                  <a:cubicBezTo>
                    <a:pt x="127" y="233"/>
                    <a:pt x="127" y="233"/>
                    <a:pt x="126" y="233"/>
                  </a:cubicBezTo>
                  <a:cubicBezTo>
                    <a:pt x="139" y="222"/>
                    <a:pt x="133" y="198"/>
                    <a:pt x="118" y="190"/>
                  </a:cubicBezTo>
                  <a:cubicBezTo>
                    <a:pt x="115" y="192"/>
                    <a:pt x="114" y="191"/>
                    <a:pt x="112" y="194"/>
                  </a:cubicBezTo>
                  <a:cubicBezTo>
                    <a:pt x="124" y="203"/>
                    <a:pt x="129" y="223"/>
                    <a:pt x="120" y="236"/>
                  </a:cubicBezTo>
                  <a:cubicBezTo>
                    <a:pt x="116" y="242"/>
                    <a:pt x="108" y="245"/>
                    <a:pt x="102" y="250"/>
                  </a:cubicBezTo>
                  <a:cubicBezTo>
                    <a:pt x="102" y="253"/>
                    <a:pt x="103" y="256"/>
                    <a:pt x="104" y="257"/>
                  </a:cubicBezTo>
                  <a:cubicBezTo>
                    <a:pt x="113" y="252"/>
                    <a:pt x="123" y="238"/>
                    <a:pt x="127" y="232"/>
                  </a:cubicBezTo>
                  <a:close/>
                  <a:moveTo>
                    <a:pt x="129" y="135"/>
                  </a:moveTo>
                  <a:cubicBezTo>
                    <a:pt x="119" y="130"/>
                    <a:pt x="110" y="124"/>
                    <a:pt x="99" y="123"/>
                  </a:cubicBezTo>
                  <a:cubicBezTo>
                    <a:pt x="82" y="120"/>
                    <a:pt x="63" y="122"/>
                    <a:pt x="53" y="130"/>
                  </a:cubicBezTo>
                  <a:cubicBezTo>
                    <a:pt x="76" y="128"/>
                    <a:pt x="99" y="124"/>
                    <a:pt x="127" y="144"/>
                  </a:cubicBezTo>
                  <a:cubicBezTo>
                    <a:pt x="128" y="141"/>
                    <a:pt x="131" y="141"/>
                    <a:pt x="131" y="137"/>
                  </a:cubicBezTo>
                  <a:cubicBezTo>
                    <a:pt x="130" y="135"/>
                    <a:pt x="127" y="137"/>
                    <a:pt x="129" y="135"/>
                  </a:cubicBezTo>
                  <a:close/>
                  <a:moveTo>
                    <a:pt x="119" y="539"/>
                  </a:moveTo>
                  <a:cubicBezTo>
                    <a:pt x="120" y="551"/>
                    <a:pt x="106" y="556"/>
                    <a:pt x="97" y="548"/>
                  </a:cubicBezTo>
                  <a:cubicBezTo>
                    <a:pt x="95" y="549"/>
                    <a:pt x="93" y="550"/>
                    <a:pt x="92" y="552"/>
                  </a:cubicBezTo>
                  <a:cubicBezTo>
                    <a:pt x="106" y="567"/>
                    <a:pt x="128" y="561"/>
                    <a:pt x="125" y="538"/>
                  </a:cubicBezTo>
                  <a:cubicBezTo>
                    <a:pt x="123" y="539"/>
                    <a:pt x="121" y="537"/>
                    <a:pt x="119" y="539"/>
                  </a:cubicBezTo>
                  <a:close/>
                  <a:moveTo>
                    <a:pt x="98" y="182"/>
                  </a:moveTo>
                  <a:cubicBezTo>
                    <a:pt x="97" y="182"/>
                    <a:pt x="97" y="182"/>
                    <a:pt x="97" y="181"/>
                  </a:cubicBezTo>
                  <a:cubicBezTo>
                    <a:pt x="111" y="190"/>
                    <a:pt x="127" y="173"/>
                    <a:pt x="123" y="155"/>
                  </a:cubicBezTo>
                  <a:cubicBezTo>
                    <a:pt x="120" y="140"/>
                    <a:pt x="94" y="135"/>
                    <a:pt x="83" y="135"/>
                  </a:cubicBezTo>
                  <a:cubicBezTo>
                    <a:pt x="87" y="140"/>
                    <a:pt x="90" y="149"/>
                    <a:pt x="95" y="154"/>
                  </a:cubicBezTo>
                  <a:cubicBezTo>
                    <a:pt x="103" y="154"/>
                    <a:pt x="106" y="154"/>
                    <a:pt x="109" y="159"/>
                  </a:cubicBezTo>
                  <a:cubicBezTo>
                    <a:pt x="89" y="154"/>
                    <a:pt x="85" y="178"/>
                    <a:pt x="98" y="182"/>
                  </a:cubicBezTo>
                  <a:close/>
                  <a:moveTo>
                    <a:pt x="75" y="378"/>
                  </a:moveTo>
                  <a:cubicBezTo>
                    <a:pt x="78" y="376"/>
                    <a:pt x="83" y="367"/>
                    <a:pt x="87" y="363"/>
                  </a:cubicBezTo>
                  <a:cubicBezTo>
                    <a:pt x="95" y="355"/>
                    <a:pt x="106" y="355"/>
                    <a:pt x="113" y="347"/>
                  </a:cubicBezTo>
                  <a:cubicBezTo>
                    <a:pt x="118" y="342"/>
                    <a:pt x="123" y="332"/>
                    <a:pt x="123" y="324"/>
                  </a:cubicBezTo>
                  <a:cubicBezTo>
                    <a:pt x="124" y="306"/>
                    <a:pt x="109" y="300"/>
                    <a:pt x="102" y="284"/>
                  </a:cubicBezTo>
                  <a:cubicBezTo>
                    <a:pt x="95" y="268"/>
                    <a:pt x="94" y="252"/>
                    <a:pt x="83" y="242"/>
                  </a:cubicBezTo>
                  <a:cubicBezTo>
                    <a:pt x="81" y="251"/>
                    <a:pt x="72" y="254"/>
                    <a:pt x="73" y="261"/>
                  </a:cubicBezTo>
                  <a:cubicBezTo>
                    <a:pt x="73" y="264"/>
                    <a:pt x="79" y="268"/>
                    <a:pt x="82" y="272"/>
                  </a:cubicBezTo>
                  <a:cubicBezTo>
                    <a:pt x="88" y="279"/>
                    <a:pt x="96" y="292"/>
                    <a:pt x="103" y="299"/>
                  </a:cubicBezTo>
                  <a:cubicBezTo>
                    <a:pt x="102" y="299"/>
                    <a:pt x="102" y="297"/>
                    <a:pt x="101" y="299"/>
                  </a:cubicBezTo>
                  <a:cubicBezTo>
                    <a:pt x="108" y="305"/>
                    <a:pt x="111" y="315"/>
                    <a:pt x="109" y="325"/>
                  </a:cubicBezTo>
                  <a:cubicBezTo>
                    <a:pt x="107" y="335"/>
                    <a:pt x="97" y="342"/>
                    <a:pt x="88" y="350"/>
                  </a:cubicBezTo>
                  <a:cubicBezTo>
                    <a:pt x="77" y="362"/>
                    <a:pt x="69" y="371"/>
                    <a:pt x="61" y="382"/>
                  </a:cubicBezTo>
                  <a:cubicBezTo>
                    <a:pt x="64" y="384"/>
                    <a:pt x="63" y="390"/>
                    <a:pt x="67" y="390"/>
                  </a:cubicBezTo>
                  <a:cubicBezTo>
                    <a:pt x="69" y="386"/>
                    <a:pt x="74" y="381"/>
                    <a:pt x="75" y="378"/>
                  </a:cubicBezTo>
                  <a:close/>
                  <a:moveTo>
                    <a:pt x="114" y="471"/>
                  </a:moveTo>
                  <a:cubicBezTo>
                    <a:pt x="114" y="476"/>
                    <a:pt x="114" y="476"/>
                    <a:pt x="112" y="481"/>
                  </a:cubicBezTo>
                  <a:cubicBezTo>
                    <a:pt x="114" y="483"/>
                    <a:pt x="114" y="485"/>
                    <a:pt x="117" y="485"/>
                  </a:cubicBezTo>
                  <a:cubicBezTo>
                    <a:pt x="119" y="481"/>
                    <a:pt x="123" y="471"/>
                    <a:pt x="114" y="471"/>
                  </a:cubicBezTo>
                  <a:close/>
                  <a:moveTo>
                    <a:pt x="112" y="413"/>
                  </a:moveTo>
                  <a:cubicBezTo>
                    <a:pt x="110" y="409"/>
                    <a:pt x="113" y="406"/>
                    <a:pt x="114" y="403"/>
                  </a:cubicBezTo>
                  <a:cubicBezTo>
                    <a:pt x="106" y="405"/>
                    <a:pt x="103" y="413"/>
                    <a:pt x="96" y="417"/>
                  </a:cubicBezTo>
                  <a:cubicBezTo>
                    <a:pt x="94" y="419"/>
                    <a:pt x="86" y="427"/>
                    <a:pt x="86" y="432"/>
                  </a:cubicBezTo>
                  <a:cubicBezTo>
                    <a:pt x="89" y="430"/>
                    <a:pt x="95" y="430"/>
                    <a:pt x="99" y="426"/>
                  </a:cubicBezTo>
                  <a:cubicBezTo>
                    <a:pt x="99" y="427"/>
                    <a:pt x="98" y="428"/>
                    <a:pt x="99" y="428"/>
                  </a:cubicBezTo>
                  <a:cubicBezTo>
                    <a:pt x="105" y="426"/>
                    <a:pt x="115" y="417"/>
                    <a:pt x="116" y="410"/>
                  </a:cubicBezTo>
                  <a:cubicBezTo>
                    <a:pt x="115" y="412"/>
                    <a:pt x="113" y="412"/>
                    <a:pt x="112" y="413"/>
                  </a:cubicBezTo>
                  <a:close/>
                  <a:moveTo>
                    <a:pt x="86" y="232"/>
                  </a:moveTo>
                  <a:cubicBezTo>
                    <a:pt x="86" y="235"/>
                    <a:pt x="92" y="245"/>
                    <a:pt x="96" y="245"/>
                  </a:cubicBezTo>
                  <a:cubicBezTo>
                    <a:pt x="100" y="246"/>
                    <a:pt x="113" y="231"/>
                    <a:pt x="115" y="226"/>
                  </a:cubicBezTo>
                  <a:cubicBezTo>
                    <a:pt x="120" y="214"/>
                    <a:pt x="109" y="199"/>
                    <a:pt x="100" y="193"/>
                  </a:cubicBezTo>
                  <a:cubicBezTo>
                    <a:pt x="96" y="194"/>
                    <a:pt x="95" y="195"/>
                    <a:pt x="91" y="197"/>
                  </a:cubicBezTo>
                  <a:cubicBezTo>
                    <a:pt x="102" y="209"/>
                    <a:pt x="84" y="219"/>
                    <a:pt x="86" y="232"/>
                  </a:cubicBezTo>
                  <a:close/>
                  <a:moveTo>
                    <a:pt x="96" y="712"/>
                  </a:moveTo>
                  <a:cubicBezTo>
                    <a:pt x="97" y="712"/>
                    <a:pt x="98" y="714"/>
                    <a:pt x="98" y="712"/>
                  </a:cubicBezTo>
                  <a:cubicBezTo>
                    <a:pt x="93" y="708"/>
                    <a:pt x="92" y="703"/>
                    <a:pt x="88" y="696"/>
                  </a:cubicBezTo>
                  <a:cubicBezTo>
                    <a:pt x="83" y="702"/>
                    <a:pt x="79" y="712"/>
                    <a:pt x="77" y="718"/>
                  </a:cubicBezTo>
                  <a:cubicBezTo>
                    <a:pt x="88" y="724"/>
                    <a:pt x="94" y="733"/>
                    <a:pt x="104" y="743"/>
                  </a:cubicBezTo>
                  <a:cubicBezTo>
                    <a:pt x="109" y="740"/>
                    <a:pt x="114" y="739"/>
                    <a:pt x="116" y="733"/>
                  </a:cubicBezTo>
                  <a:cubicBezTo>
                    <a:pt x="107" y="728"/>
                    <a:pt x="102" y="717"/>
                    <a:pt x="96" y="712"/>
                  </a:cubicBezTo>
                  <a:close/>
                  <a:moveTo>
                    <a:pt x="113" y="452"/>
                  </a:moveTo>
                  <a:cubicBezTo>
                    <a:pt x="105" y="450"/>
                    <a:pt x="101" y="447"/>
                    <a:pt x="95" y="442"/>
                  </a:cubicBezTo>
                  <a:cubicBezTo>
                    <a:pt x="97" y="452"/>
                    <a:pt x="104" y="458"/>
                    <a:pt x="112" y="460"/>
                  </a:cubicBezTo>
                  <a:cubicBezTo>
                    <a:pt x="113" y="458"/>
                    <a:pt x="114" y="456"/>
                    <a:pt x="113" y="452"/>
                  </a:cubicBezTo>
                  <a:close/>
                  <a:moveTo>
                    <a:pt x="111" y="567"/>
                  </a:moveTo>
                  <a:cubicBezTo>
                    <a:pt x="110" y="567"/>
                    <a:pt x="105" y="565"/>
                    <a:pt x="102" y="567"/>
                  </a:cubicBezTo>
                  <a:cubicBezTo>
                    <a:pt x="106" y="577"/>
                    <a:pt x="95" y="587"/>
                    <a:pt x="85" y="579"/>
                  </a:cubicBezTo>
                  <a:cubicBezTo>
                    <a:pt x="84" y="582"/>
                    <a:pt x="82" y="584"/>
                    <a:pt x="83" y="588"/>
                  </a:cubicBezTo>
                  <a:cubicBezTo>
                    <a:pt x="96" y="595"/>
                    <a:pt x="118" y="588"/>
                    <a:pt x="111" y="567"/>
                  </a:cubicBezTo>
                  <a:close/>
                  <a:moveTo>
                    <a:pt x="80" y="419"/>
                  </a:moveTo>
                  <a:cubicBezTo>
                    <a:pt x="92" y="413"/>
                    <a:pt x="100" y="403"/>
                    <a:pt x="108" y="393"/>
                  </a:cubicBezTo>
                  <a:cubicBezTo>
                    <a:pt x="108" y="393"/>
                    <a:pt x="106" y="393"/>
                    <a:pt x="106" y="392"/>
                  </a:cubicBezTo>
                  <a:cubicBezTo>
                    <a:pt x="105" y="391"/>
                    <a:pt x="109" y="388"/>
                    <a:pt x="108" y="387"/>
                  </a:cubicBezTo>
                  <a:cubicBezTo>
                    <a:pt x="97" y="395"/>
                    <a:pt x="85" y="407"/>
                    <a:pt x="80" y="419"/>
                  </a:cubicBezTo>
                  <a:close/>
                  <a:moveTo>
                    <a:pt x="106" y="530"/>
                  </a:moveTo>
                  <a:cubicBezTo>
                    <a:pt x="96" y="519"/>
                    <a:pt x="92" y="536"/>
                    <a:pt x="87" y="544"/>
                  </a:cubicBezTo>
                  <a:cubicBezTo>
                    <a:pt x="96" y="545"/>
                    <a:pt x="101" y="539"/>
                    <a:pt x="106" y="530"/>
                  </a:cubicBezTo>
                  <a:close/>
                  <a:moveTo>
                    <a:pt x="100" y="376"/>
                  </a:moveTo>
                  <a:cubicBezTo>
                    <a:pt x="102" y="375"/>
                    <a:pt x="103" y="372"/>
                    <a:pt x="104" y="371"/>
                  </a:cubicBezTo>
                  <a:cubicBezTo>
                    <a:pt x="90" y="375"/>
                    <a:pt x="81" y="390"/>
                    <a:pt x="73" y="403"/>
                  </a:cubicBezTo>
                  <a:cubicBezTo>
                    <a:pt x="83" y="399"/>
                    <a:pt x="96" y="387"/>
                    <a:pt x="102" y="379"/>
                  </a:cubicBezTo>
                  <a:cubicBezTo>
                    <a:pt x="101" y="381"/>
                    <a:pt x="100" y="377"/>
                    <a:pt x="100" y="376"/>
                  </a:cubicBezTo>
                  <a:close/>
                  <a:moveTo>
                    <a:pt x="80" y="464"/>
                  </a:moveTo>
                  <a:cubicBezTo>
                    <a:pt x="94" y="479"/>
                    <a:pt x="87" y="507"/>
                    <a:pt x="73" y="524"/>
                  </a:cubicBezTo>
                  <a:cubicBezTo>
                    <a:pt x="65" y="534"/>
                    <a:pt x="56" y="542"/>
                    <a:pt x="54" y="552"/>
                  </a:cubicBezTo>
                  <a:cubicBezTo>
                    <a:pt x="56" y="555"/>
                    <a:pt x="61" y="557"/>
                    <a:pt x="62" y="559"/>
                  </a:cubicBezTo>
                  <a:cubicBezTo>
                    <a:pt x="71" y="548"/>
                    <a:pt x="73" y="534"/>
                    <a:pt x="80" y="523"/>
                  </a:cubicBezTo>
                  <a:cubicBezTo>
                    <a:pt x="87" y="511"/>
                    <a:pt x="101" y="503"/>
                    <a:pt x="104" y="487"/>
                  </a:cubicBezTo>
                  <a:cubicBezTo>
                    <a:pt x="103" y="477"/>
                    <a:pt x="97" y="455"/>
                    <a:pt x="87" y="446"/>
                  </a:cubicBezTo>
                  <a:cubicBezTo>
                    <a:pt x="83" y="450"/>
                    <a:pt x="80" y="451"/>
                    <a:pt x="75" y="453"/>
                  </a:cubicBezTo>
                  <a:cubicBezTo>
                    <a:pt x="78" y="461"/>
                    <a:pt x="82" y="461"/>
                    <a:pt x="80" y="464"/>
                  </a:cubicBezTo>
                  <a:close/>
                  <a:moveTo>
                    <a:pt x="63" y="283"/>
                  </a:moveTo>
                  <a:cubicBezTo>
                    <a:pt x="71" y="291"/>
                    <a:pt x="81" y="297"/>
                    <a:pt x="77" y="307"/>
                  </a:cubicBezTo>
                  <a:cubicBezTo>
                    <a:pt x="63" y="315"/>
                    <a:pt x="76" y="331"/>
                    <a:pt x="73" y="344"/>
                  </a:cubicBezTo>
                  <a:cubicBezTo>
                    <a:pt x="66" y="347"/>
                    <a:pt x="57" y="355"/>
                    <a:pt x="51" y="365"/>
                  </a:cubicBezTo>
                  <a:cubicBezTo>
                    <a:pt x="54" y="368"/>
                    <a:pt x="56" y="371"/>
                    <a:pt x="59" y="374"/>
                  </a:cubicBezTo>
                  <a:cubicBezTo>
                    <a:pt x="72" y="357"/>
                    <a:pt x="88" y="338"/>
                    <a:pt x="100" y="325"/>
                  </a:cubicBezTo>
                  <a:cubicBezTo>
                    <a:pt x="107" y="299"/>
                    <a:pt x="81" y="287"/>
                    <a:pt x="70" y="272"/>
                  </a:cubicBezTo>
                  <a:cubicBezTo>
                    <a:pt x="70" y="272"/>
                    <a:pt x="71" y="271"/>
                    <a:pt x="70" y="271"/>
                  </a:cubicBezTo>
                  <a:cubicBezTo>
                    <a:pt x="67" y="272"/>
                    <a:pt x="65" y="279"/>
                    <a:pt x="63" y="283"/>
                  </a:cubicBezTo>
                  <a:close/>
                  <a:moveTo>
                    <a:pt x="81" y="795"/>
                  </a:moveTo>
                  <a:cubicBezTo>
                    <a:pt x="88" y="787"/>
                    <a:pt x="97" y="780"/>
                    <a:pt x="100" y="772"/>
                  </a:cubicBezTo>
                  <a:cubicBezTo>
                    <a:pt x="104" y="761"/>
                    <a:pt x="100" y="753"/>
                    <a:pt x="90" y="740"/>
                  </a:cubicBezTo>
                  <a:cubicBezTo>
                    <a:pt x="89" y="739"/>
                    <a:pt x="87" y="738"/>
                    <a:pt x="85" y="737"/>
                  </a:cubicBezTo>
                  <a:cubicBezTo>
                    <a:pt x="77" y="731"/>
                    <a:pt x="61" y="722"/>
                    <a:pt x="49" y="712"/>
                  </a:cubicBezTo>
                  <a:cubicBezTo>
                    <a:pt x="53" y="725"/>
                    <a:pt x="61" y="734"/>
                    <a:pt x="70" y="740"/>
                  </a:cubicBezTo>
                  <a:cubicBezTo>
                    <a:pt x="81" y="746"/>
                    <a:pt x="85" y="762"/>
                    <a:pt x="73" y="780"/>
                  </a:cubicBezTo>
                  <a:cubicBezTo>
                    <a:pt x="71" y="781"/>
                    <a:pt x="70" y="780"/>
                    <a:pt x="70" y="781"/>
                  </a:cubicBezTo>
                  <a:cubicBezTo>
                    <a:pt x="66" y="792"/>
                    <a:pt x="61" y="803"/>
                    <a:pt x="66" y="813"/>
                  </a:cubicBezTo>
                  <a:cubicBezTo>
                    <a:pt x="72" y="808"/>
                    <a:pt x="77" y="800"/>
                    <a:pt x="81" y="795"/>
                  </a:cubicBezTo>
                  <a:close/>
                  <a:moveTo>
                    <a:pt x="58" y="71"/>
                  </a:moveTo>
                  <a:cubicBezTo>
                    <a:pt x="55" y="78"/>
                    <a:pt x="60" y="89"/>
                    <a:pt x="66" y="93"/>
                  </a:cubicBezTo>
                  <a:cubicBezTo>
                    <a:pt x="84" y="104"/>
                    <a:pt x="98" y="71"/>
                    <a:pt x="77" y="65"/>
                  </a:cubicBezTo>
                  <a:cubicBezTo>
                    <a:pt x="77" y="65"/>
                    <a:pt x="78" y="65"/>
                    <a:pt x="78" y="64"/>
                  </a:cubicBezTo>
                  <a:cubicBezTo>
                    <a:pt x="69" y="62"/>
                    <a:pt x="61" y="60"/>
                    <a:pt x="58" y="71"/>
                  </a:cubicBezTo>
                  <a:close/>
                  <a:moveTo>
                    <a:pt x="75" y="178"/>
                  </a:moveTo>
                  <a:cubicBezTo>
                    <a:pt x="75" y="179"/>
                    <a:pt x="74" y="180"/>
                    <a:pt x="73" y="180"/>
                  </a:cubicBezTo>
                  <a:cubicBezTo>
                    <a:pt x="75" y="188"/>
                    <a:pt x="81" y="192"/>
                    <a:pt x="87" y="186"/>
                  </a:cubicBezTo>
                  <a:cubicBezTo>
                    <a:pt x="86" y="172"/>
                    <a:pt x="78" y="180"/>
                    <a:pt x="75" y="178"/>
                  </a:cubicBezTo>
                  <a:close/>
                  <a:moveTo>
                    <a:pt x="57" y="144"/>
                  </a:moveTo>
                  <a:cubicBezTo>
                    <a:pt x="51" y="148"/>
                    <a:pt x="51" y="153"/>
                    <a:pt x="51" y="161"/>
                  </a:cubicBezTo>
                  <a:cubicBezTo>
                    <a:pt x="55" y="170"/>
                    <a:pt x="61" y="171"/>
                    <a:pt x="69" y="173"/>
                  </a:cubicBezTo>
                  <a:cubicBezTo>
                    <a:pt x="90" y="170"/>
                    <a:pt x="89" y="136"/>
                    <a:pt x="63" y="139"/>
                  </a:cubicBezTo>
                  <a:cubicBezTo>
                    <a:pt x="61" y="142"/>
                    <a:pt x="55" y="142"/>
                    <a:pt x="57" y="144"/>
                  </a:cubicBezTo>
                  <a:close/>
                  <a:moveTo>
                    <a:pt x="71" y="238"/>
                  </a:moveTo>
                  <a:cubicBezTo>
                    <a:pt x="76" y="227"/>
                    <a:pt x="84" y="215"/>
                    <a:pt x="83" y="207"/>
                  </a:cubicBezTo>
                  <a:cubicBezTo>
                    <a:pt x="75" y="189"/>
                    <a:pt x="57" y="181"/>
                    <a:pt x="48" y="172"/>
                  </a:cubicBezTo>
                  <a:cubicBezTo>
                    <a:pt x="41" y="164"/>
                    <a:pt x="35" y="154"/>
                    <a:pt x="28" y="144"/>
                  </a:cubicBezTo>
                  <a:cubicBezTo>
                    <a:pt x="24" y="162"/>
                    <a:pt x="29" y="184"/>
                    <a:pt x="52" y="190"/>
                  </a:cubicBezTo>
                  <a:cubicBezTo>
                    <a:pt x="61" y="201"/>
                    <a:pt x="61" y="219"/>
                    <a:pt x="58" y="230"/>
                  </a:cubicBezTo>
                  <a:cubicBezTo>
                    <a:pt x="53" y="244"/>
                    <a:pt x="43" y="252"/>
                    <a:pt x="40" y="266"/>
                  </a:cubicBezTo>
                  <a:cubicBezTo>
                    <a:pt x="38" y="275"/>
                    <a:pt x="40" y="285"/>
                    <a:pt x="48" y="292"/>
                  </a:cubicBezTo>
                  <a:cubicBezTo>
                    <a:pt x="58" y="273"/>
                    <a:pt x="64" y="255"/>
                    <a:pt x="71" y="238"/>
                  </a:cubicBezTo>
                  <a:close/>
                  <a:moveTo>
                    <a:pt x="78" y="352"/>
                  </a:moveTo>
                  <a:cubicBezTo>
                    <a:pt x="75" y="356"/>
                    <a:pt x="77" y="357"/>
                    <a:pt x="80" y="357"/>
                  </a:cubicBezTo>
                  <a:cubicBezTo>
                    <a:pt x="80" y="356"/>
                    <a:pt x="81" y="355"/>
                    <a:pt x="81" y="354"/>
                  </a:cubicBezTo>
                  <a:cubicBezTo>
                    <a:pt x="80" y="354"/>
                    <a:pt x="79" y="352"/>
                    <a:pt x="78" y="352"/>
                  </a:cubicBezTo>
                  <a:close/>
                  <a:moveTo>
                    <a:pt x="64" y="518"/>
                  </a:moveTo>
                  <a:cubicBezTo>
                    <a:pt x="68" y="512"/>
                    <a:pt x="76" y="507"/>
                    <a:pt x="79" y="502"/>
                  </a:cubicBezTo>
                  <a:cubicBezTo>
                    <a:pt x="85" y="489"/>
                    <a:pt x="77" y="476"/>
                    <a:pt x="73" y="468"/>
                  </a:cubicBezTo>
                  <a:cubicBezTo>
                    <a:pt x="74" y="467"/>
                    <a:pt x="66" y="457"/>
                    <a:pt x="65" y="455"/>
                  </a:cubicBezTo>
                  <a:cubicBezTo>
                    <a:pt x="63" y="456"/>
                    <a:pt x="57" y="458"/>
                    <a:pt x="57" y="462"/>
                  </a:cubicBezTo>
                  <a:cubicBezTo>
                    <a:pt x="80" y="483"/>
                    <a:pt x="63" y="511"/>
                    <a:pt x="46" y="530"/>
                  </a:cubicBezTo>
                  <a:cubicBezTo>
                    <a:pt x="48" y="532"/>
                    <a:pt x="49" y="534"/>
                    <a:pt x="51" y="536"/>
                  </a:cubicBezTo>
                  <a:cubicBezTo>
                    <a:pt x="56" y="533"/>
                    <a:pt x="59" y="525"/>
                    <a:pt x="64" y="518"/>
                  </a:cubicBezTo>
                  <a:close/>
                  <a:moveTo>
                    <a:pt x="75" y="647"/>
                  </a:moveTo>
                  <a:cubicBezTo>
                    <a:pt x="76" y="644"/>
                    <a:pt x="76" y="649"/>
                    <a:pt x="79" y="649"/>
                  </a:cubicBezTo>
                  <a:cubicBezTo>
                    <a:pt x="81" y="643"/>
                    <a:pt x="80" y="643"/>
                    <a:pt x="80" y="634"/>
                  </a:cubicBezTo>
                  <a:cubicBezTo>
                    <a:pt x="72" y="636"/>
                    <a:pt x="70" y="642"/>
                    <a:pt x="75" y="647"/>
                  </a:cubicBezTo>
                  <a:close/>
                  <a:moveTo>
                    <a:pt x="70" y="714"/>
                  </a:moveTo>
                  <a:cubicBezTo>
                    <a:pt x="71" y="713"/>
                    <a:pt x="71" y="714"/>
                    <a:pt x="72" y="714"/>
                  </a:cubicBezTo>
                  <a:cubicBezTo>
                    <a:pt x="80" y="692"/>
                    <a:pt x="87" y="667"/>
                    <a:pt x="66" y="650"/>
                  </a:cubicBezTo>
                  <a:cubicBezTo>
                    <a:pt x="60" y="658"/>
                    <a:pt x="63" y="660"/>
                    <a:pt x="67" y="667"/>
                  </a:cubicBezTo>
                  <a:cubicBezTo>
                    <a:pt x="75" y="681"/>
                    <a:pt x="73" y="695"/>
                    <a:pt x="66" y="710"/>
                  </a:cubicBezTo>
                  <a:cubicBezTo>
                    <a:pt x="68" y="712"/>
                    <a:pt x="71" y="713"/>
                    <a:pt x="70" y="714"/>
                  </a:cubicBezTo>
                  <a:close/>
                  <a:moveTo>
                    <a:pt x="58" y="609"/>
                  </a:moveTo>
                  <a:cubicBezTo>
                    <a:pt x="53" y="630"/>
                    <a:pt x="40" y="646"/>
                    <a:pt x="46" y="664"/>
                  </a:cubicBezTo>
                  <a:cubicBezTo>
                    <a:pt x="59" y="644"/>
                    <a:pt x="91" y="605"/>
                    <a:pt x="69" y="585"/>
                  </a:cubicBezTo>
                  <a:cubicBezTo>
                    <a:pt x="65" y="581"/>
                    <a:pt x="66" y="581"/>
                    <a:pt x="63" y="578"/>
                  </a:cubicBezTo>
                  <a:cubicBezTo>
                    <a:pt x="53" y="567"/>
                    <a:pt x="40" y="556"/>
                    <a:pt x="38" y="540"/>
                  </a:cubicBezTo>
                  <a:cubicBezTo>
                    <a:pt x="13" y="565"/>
                    <a:pt x="58" y="584"/>
                    <a:pt x="58" y="609"/>
                  </a:cubicBezTo>
                  <a:close/>
                  <a:moveTo>
                    <a:pt x="72" y="754"/>
                  </a:moveTo>
                  <a:cubicBezTo>
                    <a:pt x="65" y="745"/>
                    <a:pt x="55" y="735"/>
                    <a:pt x="48" y="729"/>
                  </a:cubicBezTo>
                  <a:cubicBezTo>
                    <a:pt x="52" y="743"/>
                    <a:pt x="65" y="754"/>
                    <a:pt x="62" y="769"/>
                  </a:cubicBezTo>
                  <a:cubicBezTo>
                    <a:pt x="60" y="776"/>
                    <a:pt x="54" y="784"/>
                    <a:pt x="58" y="791"/>
                  </a:cubicBezTo>
                  <a:cubicBezTo>
                    <a:pt x="64" y="778"/>
                    <a:pt x="74" y="764"/>
                    <a:pt x="72" y="754"/>
                  </a:cubicBezTo>
                  <a:close/>
                  <a:moveTo>
                    <a:pt x="70" y="301"/>
                  </a:moveTo>
                  <a:cubicBezTo>
                    <a:pt x="68" y="297"/>
                    <a:pt x="65" y="293"/>
                    <a:pt x="60" y="292"/>
                  </a:cubicBezTo>
                  <a:cubicBezTo>
                    <a:pt x="57" y="297"/>
                    <a:pt x="55" y="303"/>
                    <a:pt x="58" y="306"/>
                  </a:cubicBezTo>
                  <a:cubicBezTo>
                    <a:pt x="59" y="305"/>
                    <a:pt x="64" y="315"/>
                    <a:pt x="64" y="310"/>
                  </a:cubicBezTo>
                  <a:cubicBezTo>
                    <a:pt x="63" y="310"/>
                    <a:pt x="69" y="304"/>
                    <a:pt x="70" y="301"/>
                  </a:cubicBezTo>
                  <a:close/>
                  <a:moveTo>
                    <a:pt x="52" y="351"/>
                  </a:moveTo>
                  <a:cubicBezTo>
                    <a:pt x="56" y="347"/>
                    <a:pt x="68" y="341"/>
                    <a:pt x="68" y="337"/>
                  </a:cubicBezTo>
                  <a:cubicBezTo>
                    <a:pt x="66" y="334"/>
                    <a:pt x="64" y="330"/>
                    <a:pt x="62" y="328"/>
                  </a:cubicBezTo>
                  <a:cubicBezTo>
                    <a:pt x="58" y="339"/>
                    <a:pt x="49" y="345"/>
                    <a:pt x="42" y="354"/>
                  </a:cubicBezTo>
                  <a:cubicBezTo>
                    <a:pt x="47" y="359"/>
                    <a:pt x="48" y="355"/>
                    <a:pt x="52" y="351"/>
                  </a:cubicBezTo>
                  <a:close/>
                  <a:moveTo>
                    <a:pt x="57" y="666"/>
                  </a:moveTo>
                  <a:cubicBezTo>
                    <a:pt x="47" y="680"/>
                    <a:pt x="44" y="694"/>
                    <a:pt x="57" y="707"/>
                  </a:cubicBezTo>
                  <a:cubicBezTo>
                    <a:pt x="68" y="694"/>
                    <a:pt x="68" y="679"/>
                    <a:pt x="57" y="666"/>
                  </a:cubicBezTo>
                  <a:close/>
                  <a:moveTo>
                    <a:pt x="46" y="466"/>
                  </a:moveTo>
                  <a:cubicBezTo>
                    <a:pt x="41" y="471"/>
                    <a:pt x="36" y="475"/>
                    <a:pt x="32" y="480"/>
                  </a:cubicBezTo>
                  <a:cubicBezTo>
                    <a:pt x="38" y="490"/>
                    <a:pt x="41" y="503"/>
                    <a:pt x="46" y="514"/>
                  </a:cubicBezTo>
                  <a:cubicBezTo>
                    <a:pt x="63" y="501"/>
                    <a:pt x="66" y="475"/>
                    <a:pt x="46" y="466"/>
                  </a:cubicBezTo>
                  <a:close/>
                  <a:moveTo>
                    <a:pt x="49" y="307"/>
                  </a:moveTo>
                  <a:cubicBezTo>
                    <a:pt x="39" y="318"/>
                    <a:pt x="34" y="332"/>
                    <a:pt x="38" y="345"/>
                  </a:cubicBezTo>
                  <a:cubicBezTo>
                    <a:pt x="49" y="337"/>
                    <a:pt x="61" y="317"/>
                    <a:pt x="49" y="307"/>
                  </a:cubicBezTo>
                  <a:close/>
                  <a:moveTo>
                    <a:pt x="49" y="779"/>
                  </a:moveTo>
                  <a:cubicBezTo>
                    <a:pt x="54" y="770"/>
                    <a:pt x="58" y="754"/>
                    <a:pt x="46" y="744"/>
                  </a:cubicBezTo>
                  <a:cubicBezTo>
                    <a:pt x="37" y="754"/>
                    <a:pt x="42" y="774"/>
                    <a:pt x="49" y="779"/>
                  </a:cubicBezTo>
                  <a:close/>
                  <a:moveTo>
                    <a:pt x="42" y="194"/>
                  </a:moveTo>
                  <a:cubicBezTo>
                    <a:pt x="54" y="212"/>
                    <a:pt x="28" y="229"/>
                    <a:pt x="39" y="250"/>
                  </a:cubicBezTo>
                  <a:cubicBezTo>
                    <a:pt x="49" y="231"/>
                    <a:pt x="59" y="205"/>
                    <a:pt x="42" y="194"/>
                  </a:cubicBezTo>
                  <a:close/>
                  <a:moveTo>
                    <a:pt x="24" y="343"/>
                  </a:moveTo>
                  <a:cubicBezTo>
                    <a:pt x="16" y="369"/>
                    <a:pt x="29" y="392"/>
                    <a:pt x="49" y="405"/>
                  </a:cubicBezTo>
                  <a:cubicBezTo>
                    <a:pt x="53" y="391"/>
                    <a:pt x="47" y="370"/>
                    <a:pt x="36" y="361"/>
                  </a:cubicBezTo>
                  <a:cubicBezTo>
                    <a:pt x="36" y="361"/>
                    <a:pt x="36" y="362"/>
                    <a:pt x="37" y="361"/>
                  </a:cubicBezTo>
                  <a:cubicBezTo>
                    <a:pt x="31" y="357"/>
                    <a:pt x="30" y="349"/>
                    <a:pt x="24" y="343"/>
                  </a:cubicBezTo>
                  <a:close/>
                  <a:moveTo>
                    <a:pt x="49" y="608"/>
                  </a:moveTo>
                  <a:cubicBezTo>
                    <a:pt x="50" y="596"/>
                    <a:pt x="38" y="586"/>
                    <a:pt x="29" y="577"/>
                  </a:cubicBezTo>
                  <a:cubicBezTo>
                    <a:pt x="33" y="590"/>
                    <a:pt x="41" y="601"/>
                    <a:pt x="41" y="614"/>
                  </a:cubicBezTo>
                  <a:cubicBezTo>
                    <a:pt x="42" y="623"/>
                    <a:pt x="35" y="632"/>
                    <a:pt x="40" y="640"/>
                  </a:cubicBezTo>
                  <a:cubicBezTo>
                    <a:pt x="46" y="630"/>
                    <a:pt x="49" y="621"/>
                    <a:pt x="49" y="608"/>
                  </a:cubicBezTo>
                  <a:close/>
                  <a:moveTo>
                    <a:pt x="23" y="389"/>
                  </a:moveTo>
                  <a:cubicBezTo>
                    <a:pt x="25" y="405"/>
                    <a:pt x="39" y="416"/>
                    <a:pt x="39" y="430"/>
                  </a:cubicBezTo>
                  <a:cubicBezTo>
                    <a:pt x="34" y="443"/>
                    <a:pt x="23" y="460"/>
                    <a:pt x="26" y="472"/>
                  </a:cubicBezTo>
                  <a:cubicBezTo>
                    <a:pt x="45" y="460"/>
                    <a:pt x="50" y="427"/>
                    <a:pt x="49" y="414"/>
                  </a:cubicBezTo>
                  <a:cubicBezTo>
                    <a:pt x="37" y="406"/>
                    <a:pt x="30" y="399"/>
                    <a:pt x="23" y="389"/>
                  </a:cubicBezTo>
                  <a:close/>
                  <a:moveTo>
                    <a:pt x="32" y="96"/>
                  </a:moveTo>
                  <a:cubicBezTo>
                    <a:pt x="14" y="98"/>
                    <a:pt x="15" y="114"/>
                    <a:pt x="25" y="124"/>
                  </a:cubicBezTo>
                  <a:cubicBezTo>
                    <a:pt x="39" y="139"/>
                    <a:pt x="57" y="107"/>
                    <a:pt x="41" y="99"/>
                  </a:cubicBezTo>
                  <a:cubicBezTo>
                    <a:pt x="41" y="99"/>
                    <a:pt x="41" y="100"/>
                    <a:pt x="41" y="100"/>
                  </a:cubicBezTo>
                  <a:cubicBezTo>
                    <a:pt x="38" y="95"/>
                    <a:pt x="34" y="99"/>
                    <a:pt x="32" y="96"/>
                  </a:cubicBezTo>
                  <a:close/>
                  <a:moveTo>
                    <a:pt x="25" y="185"/>
                  </a:moveTo>
                  <a:cubicBezTo>
                    <a:pt x="21" y="196"/>
                    <a:pt x="16" y="217"/>
                    <a:pt x="31" y="226"/>
                  </a:cubicBezTo>
                  <a:cubicBezTo>
                    <a:pt x="40" y="216"/>
                    <a:pt x="38" y="187"/>
                    <a:pt x="25" y="185"/>
                  </a:cubicBezTo>
                  <a:close/>
                  <a:moveTo>
                    <a:pt x="22" y="547"/>
                  </a:moveTo>
                  <a:cubicBezTo>
                    <a:pt x="25" y="548"/>
                    <a:pt x="24" y="545"/>
                    <a:pt x="25" y="545"/>
                  </a:cubicBezTo>
                  <a:cubicBezTo>
                    <a:pt x="29" y="533"/>
                    <a:pt x="35" y="526"/>
                    <a:pt x="37" y="515"/>
                  </a:cubicBezTo>
                  <a:cubicBezTo>
                    <a:pt x="38" y="499"/>
                    <a:pt x="21" y="487"/>
                    <a:pt x="14" y="472"/>
                  </a:cubicBezTo>
                  <a:cubicBezTo>
                    <a:pt x="8" y="489"/>
                    <a:pt x="22" y="505"/>
                    <a:pt x="20" y="519"/>
                  </a:cubicBezTo>
                  <a:cubicBezTo>
                    <a:pt x="19" y="531"/>
                    <a:pt x="9" y="544"/>
                    <a:pt x="19" y="557"/>
                  </a:cubicBezTo>
                  <a:cubicBezTo>
                    <a:pt x="21" y="554"/>
                    <a:pt x="24" y="550"/>
                    <a:pt x="22" y="547"/>
                  </a:cubicBezTo>
                  <a:close/>
                  <a:moveTo>
                    <a:pt x="27" y="597"/>
                  </a:moveTo>
                  <a:cubicBezTo>
                    <a:pt x="26" y="606"/>
                    <a:pt x="23" y="615"/>
                    <a:pt x="29" y="624"/>
                  </a:cubicBezTo>
                  <a:cubicBezTo>
                    <a:pt x="37" y="619"/>
                    <a:pt x="36" y="601"/>
                    <a:pt x="27" y="597"/>
                  </a:cubicBezTo>
                  <a:close/>
                  <a:moveTo>
                    <a:pt x="16" y="405"/>
                  </a:moveTo>
                  <a:cubicBezTo>
                    <a:pt x="16" y="425"/>
                    <a:pt x="15" y="433"/>
                    <a:pt x="23" y="446"/>
                  </a:cubicBezTo>
                  <a:cubicBezTo>
                    <a:pt x="33" y="430"/>
                    <a:pt x="34" y="409"/>
                    <a:pt x="16" y="405"/>
                  </a:cubicBezTo>
                  <a:close/>
                </a:path>
              </a:pathLst>
            </a:custGeom>
            <a:solidFill>
              <a:srgbClr val="2F7068"/>
            </a:solidFill>
            <a:ln>
              <a:noFill/>
            </a:ln>
          </p:spPr>
          <p:txBody>
            <a:bodyPr vert="horz" wrap="square" lIns="91440" tIns="45720" rIns="91440" bIns="45720" numCol="1" anchor="t" anchorCtr="0" compatLnSpc="1"/>
            <a:lstStyle/>
            <a:p>
              <a:endParaRPr lang="zh-CN" altLang="en-US"/>
            </a:p>
          </p:txBody>
        </p:sp>
      </p:grpSp>
      <p:grpSp>
        <p:nvGrpSpPr>
          <p:cNvPr id="85" name="组合 84"/>
          <p:cNvGrpSpPr/>
          <p:nvPr/>
        </p:nvGrpSpPr>
        <p:grpSpPr>
          <a:xfrm>
            <a:off x="4482790" y="4138325"/>
            <a:ext cx="795781" cy="795781"/>
            <a:chOff x="4482790" y="1389858"/>
            <a:chExt cx="795781" cy="795781"/>
          </a:xfrm>
        </p:grpSpPr>
        <p:sp>
          <p:nvSpPr>
            <p:cNvPr id="86" name="椭圆 85"/>
            <p:cNvSpPr/>
            <p:nvPr/>
          </p:nvSpPr>
          <p:spPr>
            <a:xfrm>
              <a:off x="4482790" y="1389858"/>
              <a:ext cx="795781" cy="7957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Freeform 5130"/>
            <p:cNvSpPr>
              <a:spLocks noEditPoints="1"/>
            </p:cNvSpPr>
            <p:nvPr/>
          </p:nvSpPr>
          <p:spPr bwMode="auto">
            <a:xfrm rot="16200000">
              <a:off x="4652820" y="1449530"/>
              <a:ext cx="455720" cy="648800"/>
            </a:xfrm>
            <a:custGeom>
              <a:avLst/>
              <a:gdLst>
                <a:gd name="T0" fmla="*/ 369 w 618"/>
                <a:gd name="T1" fmla="*/ 579 h 878"/>
                <a:gd name="T2" fmla="*/ 163 w 618"/>
                <a:gd name="T3" fmla="*/ 873 h 878"/>
                <a:gd name="T4" fmla="*/ 6 w 618"/>
                <a:gd name="T5" fmla="*/ 526 h 878"/>
                <a:gd name="T6" fmla="*/ 20 w 618"/>
                <a:gd name="T7" fmla="*/ 135 h 878"/>
                <a:gd name="T8" fmla="*/ 277 w 618"/>
                <a:gd name="T9" fmla="*/ 42 h 878"/>
                <a:gd name="T10" fmla="*/ 381 w 618"/>
                <a:gd name="T11" fmla="*/ 415 h 878"/>
                <a:gd name="T12" fmla="*/ 466 w 618"/>
                <a:gd name="T13" fmla="*/ 367 h 878"/>
                <a:gd name="T14" fmla="*/ 416 w 618"/>
                <a:gd name="T15" fmla="*/ 165 h 878"/>
                <a:gd name="T16" fmla="*/ 445 w 618"/>
                <a:gd name="T17" fmla="*/ 294 h 878"/>
                <a:gd name="T18" fmla="*/ 360 w 618"/>
                <a:gd name="T19" fmla="*/ 232 h 878"/>
                <a:gd name="T20" fmla="*/ 366 w 618"/>
                <a:gd name="T21" fmla="*/ 154 h 878"/>
                <a:gd name="T22" fmla="*/ 361 w 618"/>
                <a:gd name="T23" fmla="*/ 55 h 878"/>
                <a:gd name="T24" fmla="*/ 356 w 618"/>
                <a:gd name="T25" fmla="*/ 171 h 878"/>
                <a:gd name="T26" fmla="*/ 317 w 618"/>
                <a:gd name="T27" fmla="*/ 584 h 878"/>
                <a:gd name="T28" fmla="*/ 340 w 618"/>
                <a:gd name="T29" fmla="*/ 132 h 878"/>
                <a:gd name="T30" fmla="*/ 298 w 618"/>
                <a:gd name="T31" fmla="*/ 59 h 878"/>
                <a:gd name="T32" fmla="*/ 315 w 618"/>
                <a:gd name="T33" fmla="*/ 527 h 878"/>
                <a:gd name="T34" fmla="*/ 284 w 618"/>
                <a:gd name="T35" fmla="*/ 476 h 878"/>
                <a:gd name="T36" fmla="*/ 211 w 618"/>
                <a:gd name="T37" fmla="*/ 643 h 878"/>
                <a:gd name="T38" fmla="*/ 280 w 618"/>
                <a:gd name="T39" fmla="*/ 517 h 878"/>
                <a:gd name="T40" fmla="*/ 290 w 618"/>
                <a:gd name="T41" fmla="*/ 156 h 878"/>
                <a:gd name="T42" fmla="*/ 277 w 618"/>
                <a:gd name="T43" fmla="*/ 283 h 878"/>
                <a:gd name="T44" fmla="*/ 235 w 618"/>
                <a:gd name="T45" fmla="*/ 208 h 878"/>
                <a:gd name="T46" fmla="*/ 261 w 618"/>
                <a:gd name="T47" fmla="*/ 68 h 878"/>
                <a:gd name="T48" fmla="*/ 246 w 618"/>
                <a:gd name="T49" fmla="*/ 463 h 878"/>
                <a:gd name="T50" fmla="*/ 262 w 618"/>
                <a:gd name="T51" fmla="*/ 300 h 878"/>
                <a:gd name="T52" fmla="*/ 192 w 618"/>
                <a:gd name="T53" fmla="*/ 528 h 878"/>
                <a:gd name="T54" fmla="*/ 255 w 618"/>
                <a:gd name="T55" fmla="*/ 550 h 878"/>
                <a:gd name="T56" fmla="*/ 224 w 618"/>
                <a:gd name="T57" fmla="*/ 400 h 878"/>
                <a:gd name="T58" fmla="*/ 176 w 618"/>
                <a:gd name="T59" fmla="*/ 655 h 878"/>
                <a:gd name="T60" fmla="*/ 221 w 618"/>
                <a:gd name="T61" fmla="*/ 860 h 878"/>
                <a:gd name="T62" fmla="*/ 218 w 618"/>
                <a:gd name="T63" fmla="*/ 418 h 878"/>
                <a:gd name="T64" fmla="*/ 209 w 618"/>
                <a:gd name="T65" fmla="*/ 485 h 878"/>
                <a:gd name="T66" fmla="*/ 148 w 618"/>
                <a:gd name="T67" fmla="*/ 674 h 878"/>
                <a:gd name="T68" fmla="*/ 188 w 618"/>
                <a:gd name="T69" fmla="*/ 311 h 878"/>
                <a:gd name="T70" fmla="*/ 182 w 618"/>
                <a:gd name="T71" fmla="*/ 288 h 878"/>
                <a:gd name="T72" fmla="*/ 184 w 618"/>
                <a:gd name="T73" fmla="*/ 740 h 878"/>
                <a:gd name="T74" fmla="*/ 170 w 618"/>
                <a:gd name="T75" fmla="*/ 814 h 878"/>
                <a:gd name="T76" fmla="*/ 141 w 618"/>
                <a:gd name="T77" fmla="*/ 108 h 878"/>
                <a:gd name="T78" fmla="*/ 165 w 618"/>
                <a:gd name="T79" fmla="*/ 433 h 878"/>
                <a:gd name="T80" fmla="*/ 163 w 618"/>
                <a:gd name="T81" fmla="*/ 261 h 878"/>
                <a:gd name="T82" fmla="*/ 107 w 618"/>
                <a:gd name="T83" fmla="*/ 608 h 878"/>
                <a:gd name="T84" fmla="*/ 148 w 618"/>
                <a:gd name="T85" fmla="*/ 760 h 878"/>
                <a:gd name="T86" fmla="*/ 142 w 618"/>
                <a:gd name="T87" fmla="*/ 559 h 878"/>
                <a:gd name="T88" fmla="*/ 121 w 618"/>
                <a:gd name="T89" fmla="*/ 523 h 878"/>
                <a:gd name="T90" fmla="*/ 136 w 618"/>
                <a:gd name="T91" fmla="*/ 290 h 878"/>
                <a:gd name="T92" fmla="*/ 106 w 618"/>
                <a:gd name="T93" fmla="*/ 837 h 878"/>
                <a:gd name="T94" fmla="*/ 135 w 618"/>
                <a:gd name="T95" fmla="*/ 485 h 878"/>
                <a:gd name="T96" fmla="*/ 131 w 618"/>
                <a:gd name="T97" fmla="*/ 137 h 878"/>
                <a:gd name="T98" fmla="*/ 102 w 618"/>
                <a:gd name="T99" fmla="*/ 284 h 878"/>
                <a:gd name="T100" fmla="*/ 86 w 618"/>
                <a:gd name="T101" fmla="*/ 432 h 878"/>
                <a:gd name="T102" fmla="*/ 113 w 618"/>
                <a:gd name="T103" fmla="*/ 452 h 878"/>
                <a:gd name="T104" fmla="*/ 104 w 618"/>
                <a:gd name="T105" fmla="*/ 371 h 878"/>
                <a:gd name="T106" fmla="*/ 100 w 618"/>
                <a:gd name="T107" fmla="*/ 325 h 878"/>
                <a:gd name="T108" fmla="*/ 58 w 618"/>
                <a:gd name="T109" fmla="*/ 71 h 878"/>
                <a:gd name="T110" fmla="*/ 71 w 618"/>
                <a:gd name="T111" fmla="*/ 238 h 878"/>
                <a:gd name="T112" fmla="*/ 72 w 618"/>
                <a:gd name="T113" fmla="*/ 714 h 878"/>
                <a:gd name="T114" fmla="*/ 58 w 618"/>
                <a:gd name="T115" fmla="*/ 306 h 878"/>
                <a:gd name="T116" fmla="*/ 49 w 618"/>
                <a:gd name="T117" fmla="*/ 779 h 878"/>
                <a:gd name="T118" fmla="*/ 26 w 618"/>
                <a:gd name="T119" fmla="*/ 472 h 878"/>
                <a:gd name="T120" fmla="*/ 27 w 618"/>
                <a:gd name="T121" fmla="*/ 597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8" h="878">
                  <a:moveTo>
                    <a:pt x="382" y="415"/>
                  </a:moveTo>
                  <a:cubicBezTo>
                    <a:pt x="382" y="414"/>
                    <a:pt x="379" y="409"/>
                    <a:pt x="378" y="406"/>
                  </a:cubicBezTo>
                  <a:cubicBezTo>
                    <a:pt x="372" y="406"/>
                    <a:pt x="371" y="407"/>
                    <a:pt x="366" y="409"/>
                  </a:cubicBezTo>
                  <a:cubicBezTo>
                    <a:pt x="370" y="420"/>
                    <a:pt x="373" y="429"/>
                    <a:pt x="374" y="440"/>
                  </a:cubicBezTo>
                  <a:cubicBezTo>
                    <a:pt x="362" y="432"/>
                    <a:pt x="348" y="422"/>
                    <a:pt x="333" y="417"/>
                  </a:cubicBezTo>
                  <a:cubicBezTo>
                    <a:pt x="347" y="429"/>
                    <a:pt x="340" y="451"/>
                    <a:pt x="321" y="455"/>
                  </a:cubicBezTo>
                  <a:cubicBezTo>
                    <a:pt x="320" y="458"/>
                    <a:pt x="323" y="461"/>
                    <a:pt x="323" y="465"/>
                  </a:cubicBezTo>
                  <a:cubicBezTo>
                    <a:pt x="338" y="457"/>
                    <a:pt x="365" y="470"/>
                    <a:pt x="357" y="494"/>
                  </a:cubicBezTo>
                  <a:cubicBezTo>
                    <a:pt x="361" y="498"/>
                    <a:pt x="369" y="500"/>
                    <a:pt x="374" y="503"/>
                  </a:cubicBezTo>
                  <a:cubicBezTo>
                    <a:pt x="379" y="481"/>
                    <a:pt x="407" y="484"/>
                    <a:pt x="418" y="497"/>
                  </a:cubicBezTo>
                  <a:cubicBezTo>
                    <a:pt x="430" y="511"/>
                    <a:pt x="417" y="532"/>
                    <a:pt x="403" y="536"/>
                  </a:cubicBezTo>
                  <a:cubicBezTo>
                    <a:pt x="399" y="535"/>
                    <a:pt x="398" y="536"/>
                    <a:pt x="391" y="536"/>
                  </a:cubicBezTo>
                  <a:cubicBezTo>
                    <a:pt x="391" y="539"/>
                    <a:pt x="390" y="539"/>
                    <a:pt x="391" y="541"/>
                  </a:cubicBezTo>
                  <a:cubicBezTo>
                    <a:pt x="400" y="545"/>
                    <a:pt x="406" y="542"/>
                    <a:pt x="412" y="548"/>
                  </a:cubicBezTo>
                  <a:cubicBezTo>
                    <a:pt x="419" y="554"/>
                    <a:pt x="420" y="570"/>
                    <a:pt x="419" y="576"/>
                  </a:cubicBezTo>
                  <a:cubicBezTo>
                    <a:pt x="416" y="593"/>
                    <a:pt x="393" y="602"/>
                    <a:pt x="381" y="594"/>
                  </a:cubicBezTo>
                  <a:cubicBezTo>
                    <a:pt x="379" y="594"/>
                    <a:pt x="377" y="589"/>
                    <a:pt x="373" y="587"/>
                  </a:cubicBezTo>
                  <a:cubicBezTo>
                    <a:pt x="376" y="587"/>
                    <a:pt x="370" y="582"/>
                    <a:pt x="369" y="579"/>
                  </a:cubicBezTo>
                  <a:cubicBezTo>
                    <a:pt x="354" y="591"/>
                    <a:pt x="341" y="597"/>
                    <a:pt x="325" y="603"/>
                  </a:cubicBezTo>
                  <a:cubicBezTo>
                    <a:pt x="344" y="613"/>
                    <a:pt x="360" y="614"/>
                    <a:pt x="380" y="620"/>
                  </a:cubicBezTo>
                  <a:cubicBezTo>
                    <a:pt x="379" y="639"/>
                    <a:pt x="370" y="665"/>
                    <a:pt x="343" y="663"/>
                  </a:cubicBezTo>
                  <a:cubicBezTo>
                    <a:pt x="337" y="670"/>
                    <a:pt x="333" y="680"/>
                    <a:pt x="325" y="684"/>
                  </a:cubicBezTo>
                  <a:cubicBezTo>
                    <a:pt x="324" y="684"/>
                    <a:pt x="325" y="683"/>
                    <a:pt x="325" y="683"/>
                  </a:cubicBezTo>
                  <a:cubicBezTo>
                    <a:pt x="324" y="683"/>
                    <a:pt x="321" y="685"/>
                    <a:pt x="323" y="686"/>
                  </a:cubicBezTo>
                  <a:cubicBezTo>
                    <a:pt x="314" y="687"/>
                    <a:pt x="307" y="687"/>
                    <a:pt x="298" y="685"/>
                  </a:cubicBezTo>
                  <a:cubicBezTo>
                    <a:pt x="294" y="688"/>
                    <a:pt x="292" y="692"/>
                    <a:pt x="289" y="696"/>
                  </a:cubicBezTo>
                  <a:cubicBezTo>
                    <a:pt x="272" y="700"/>
                    <a:pt x="263" y="699"/>
                    <a:pt x="248" y="695"/>
                  </a:cubicBezTo>
                  <a:cubicBezTo>
                    <a:pt x="254" y="709"/>
                    <a:pt x="256" y="724"/>
                    <a:pt x="243" y="737"/>
                  </a:cubicBezTo>
                  <a:cubicBezTo>
                    <a:pt x="254" y="751"/>
                    <a:pt x="252" y="771"/>
                    <a:pt x="237" y="780"/>
                  </a:cubicBezTo>
                  <a:cubicBezTo>
                    <a:pt x="243" y="793"/>
                    <a:pt x="232" y="814"/>
                    <a:pt x="218" y="822"/>
                  </a:cubicBezTo>
                  <a:cubicBezTo>
                    <a:pt x="227" y="830"/>
                    <a:pt x="239" y="840"/>
                    <a:pt x="235" y="855"/>
                  </a:cubicBezTo>
                  <a:cubicBezTo>
                    <a:pt x="233" y="865"/>
                    <a:pt x="218" y="869"/>
                    <a:pt x="214" y="868"/>
                  </a:cubicBezTo>
                  <a:cubicBezTo>
                    <a:pt x="210" y="868"/>
                    <a:pt x="206" y="865"/>
                    <a:pt x="201" y="864"/>
                  </a:cubicBezTo>
                  <a:cubicBezTo>
                    <a:pt x="197" y="860"/>
                    <a:pt x="192" y="857"/>
                    <a:pt x="190" y="851"/>
                  </a:cubicBezTo>
                  <a:cubicBezTo>
                    <a:pt x="186" y="859"/>
                    <a:pt x="175" y="868"/>
                    <a:pt x="167" y="871"/>
                  </a:cubicBezTo>
                  <a:cubicBezTo>
                    <a:pt x="166" y="871"/>
                    <a:pt x="163" y="869"/>
                    <a:pt x="163" y="873"/>
                  </a:cubicBezTo>
                  <a:cubicBezTo>
                    <a:pt x="146" y="878"/>
                    <a:pt x="125" y="878"/>
                    <a:pt x="108" y="873"/>
                  </a:cubicBezTo>
                  <a:cubicBezTo>
                    <a:pt x="90" y="868"/>
                    <a:pt x="65" y="850"/>
                    <a:pt x="60" y="830"/>
                  </a:cubicBezTo>
                  <a:cubicBezTo>
                    <a:pt x="59" y="828"/>
                    <a:pt x="61" y="824"/>
                    <a:pt x="60" y="822"/>
                  </a:cubicBezTo>
                  <a:cubicBezTo>
                    <a:pt x="58" y="816"/>
                    <a:pt x="52" y="815"/>
                    <a:pt x="49" y="810"/>
                  </a:cubicBezTo>
                  <a:cubicBezTo>
                    <a:pt x="45" y="804"/>
                    <a:pt x="49" y="797"/>
                    <a:pt x="46" y="788"/>
                  </a:cubicBezTo>
                  <a:cubicBezTo>
                    <a:pt x="45" y="785"/>
                    <a:pt x="41" y="783"/>
                    <a:pt x="39" y="780"/>
                  </a:cubicBezTo>
                  <a:cubicBezTo>
                    <a:pt x="29" y="766"/>
                    <a:pt x="30" y="750"/>
                    <a:pt x="39" y="734"/>
                  </a:cubicBezTo>
                  <a:cubicBezTo>
                    <a:pt x="35" y="728"/>
                    <a:pt x="32" y="710"/>
                    <a:pt x="37" y="701"/>
                  </a:cubicBezTo>
                  <a:cubicBezTo>
                    <a:pt x="33" y="695"/>
                    <a:pt x="30" y="682"/>
                    <a:pt x="35" y="675"/>
                  </a:cubicBezTo>
                  <a:cubicBezTo>
                    <a:pt x="33" y="670"/>
                    <a:pt x="30" y="662"/>
                    <a:pt x="29" y="657"/>
                  </a:cubicBezTo>
                  <a:cubicBezTo>
                    <a:pt x="27" y="655"/>
                    <a:pt x="27" y="653"/>
                    <a:pt x="24" y="652"/>
                  </a:cubicBezTo>
                  <a:cubicBezTo>
                    <a:pt x="22" y="647"/>
                    <a:pt x="24" y="641"/>
                    <a:pt x="23" y="636"/>
                  </a:cubicBezTo>
                  <a:cubicBezTo>
                    <a:pt x="21" y="628"/>
                    <a:pt x="15" y="624"/>
                    <a:pt x="13" y="617"/>
                  </a:cubicBezTo>
                  <a:cubicBezTo>
                    <a:pt x="12" y="611"/>
                    <a:pt x="12" y="604"/>
                    <a:pt x="17" y="594"/>
                  </a:cubicBezTo>
                  <a:cubicBezTo>
                    <a:pt x="19" y="591"/>
                    <a:pt x="15" y="587"/>
                    <a:pt x="13" y="582"/>
                  </a:cubicBezTo>
                  <a:cubicBezTo>
                    <a:pt x="12" y="577"/>
                    <a:pt x="14" y="571"/>
                    <a:pt x="13" y="567"/>
                  </a:cubicBezTo>
                  <a:cubicBezTo>
                    <a:pt x="12" y="562"/>
                    <a:pt x="8" y="559"/>
                    <a:pt x="7" y="555"/>
                  </a:cubicBezTo>
                  <a:cubicBezTo>
                    <a:pt x="4" y="547"/>
                    <a:pt x="4" y="535"/>
                    <a:pt x="6" y="526"/>
                  </a:cubicBezTo>
                  <a:cubicBezTo>
                    <a:pt x="7" y="520"/>
                    <a:pt x="11" y="513"/>
                    <a:pt x="8" y="504"/>
                  </a:cubicBezTo>
                  <a:cubicBezTo>
                    <a:pt x="5" y="495"/>
                    <a:pt x="0" y="491"/>
                    <a:pt x="1" y="480"/>
                  </a:cubicBezTo>
                  <a:cubicBezTo>
                    <a:pt x="2" y="470"/>
                    <a:pt x="7" y="458"/>
                    <a:pt x="13" y="451"/>
                  </a:cubicBezTo>
                  <a:cubicBezTo>
                    <a:pt x="8" y="443"/>
                    <a:pt x="3" y="436"/>
                    <a:pt x="3" y="425"/>
                  </a:cubicBezTo>
                  <a:cubicBezTo>
                    <a:pt x="2" y="416"/>
                    <a:pt x="8" y="407"/>
                    <a:pt x="8" y="399"/>
                  </a:cubicBezTo>
                  <a:cubicBezTo>
                    <a:pt x="8" y="394"/>
                    <a:pt x="4" y="390"/>
                    <a:pt x="4" y="385"/>
                  </a:cubicBezTo>
                  <a:cubicBezTo>
                    <a:pt x="5" y="375"/>
                    <a:pt x="10" y="370"/>
                    <a:pt x="14" y="363"/>
                  </a:cubicBezTo>
                  <a:cubicBezTo>
                    <a:pt x="9" y="349"/>
                    <a:pt x="15" y="332"/>
                    <a:pt x="27" y="324"/>
                  </a:cubicBezTo>
                  <a:cubicBezTo>
                    <a:pt x="29" y="313"/>
                    <a:pt x="34" y="310"/>
                    <a:pt x="40" y="304"/>
                  </a:cubicBezTo>
                  <a:cubicBezTo>
                    <a:pt x="35" y="293"/>
                    <a:pt x="30" y="288"/>
                    <a:pt x="28" y="278"/>
                  </a:cubicBezTo>
                  <a:cubicBezTo>
                    <a:pt x="28" y="273"/>
                    <a:pt x="32" y="267"/>
                    <a:pt x="32" y="260"/>
                  </a:cubicBezTo>
                  <a:cubicBezTo>
                    <a:pt x="31" y="251"/>
                    <a:pt x="22" y="241"/>
                    <a:pt x="24" y="232"/>
                  </a:cubicBezTo>
                  <a:cubicBezTo>
                    <a:pt x="16" y="222"/>
                    <a:pt x="10" y="215"/>
                    <a:pt x="11" y="200"/>
                  </a:cubicBezTo>
                  <a:cubicBezTo>
                    <a:pt x="12" y="196"/>
                    <a:pt x="16" y="191"/>
                    <a:pt x="16" y="186"/>
                  </a:cubicBezTo>
                  <a:cubicBezTo>
                    <a:pt x="15" y="180"/>
                    <a:pt x="9" y="175"/>
                    <a:pt x="11" y="166"/>
                  </a:cubicBezTo>
                  <a:cubicBezTo>
                    <a:pt x="11" y="163"/>
                    <a:pt x="14" y="160"/>
                    <a:pt x="15" y="156"/>
                  </a:cubicBezTo>
                  <a:cubicBezTo>
                    <a:pt x="16" y="151"/>
                    <a:pt x="14" y="146"/>
                    <a:pt x="15" y="144"/>
                  </a:cubicBezTo>
                  <a:cubicBezTo>
                    <a:pt x="16" y="140"/>
                    <a:pt x="20" y="138"/>
                    <a:pt x="20" y="135"/>
                  </a:cubicBezTo>
                  <a:cubicBezTo>
                    <a:pt x="20" y="127"/>
                    <a:pt x="8" y="122"/>
                    <a:pt x="7" y="114"/>
                  </a:cubicBezTo>
                  <a:cubicBezTo>
                    <a:pt x="6" y="88"/>
                    <a:pt x="30" y="80"/>
                    <a:pt x="45" y="92"/>
                  </a:cubicBezTo>
                  <a:cubicBezTo>
                    <a:pt x="49" y="98"/>
                    <a:pt x="53" y="103"/>
                    <a:pt x="56" y="109"/>
                  </a:cubicBezTo>
                  <a:cubicBezTo>
                    <a:pt x="68" y="104"/>
                    <a:pt x="61" y="103"/>
                    <a:pt x="55" y="96"/>
                  </a:cubicBezTo>
                  <a:cubicBezTo>
                    <a:pt x="50" y="90"/>
                    <a:pt x="48" y="82"/>
                    <a:pt x="46" y="79"/>
                  </a:cubicBezTo>
                  <a:cubicBezTo>
                    <a:pt x="49" y="43"/>
                    <a:pt x="106" y="45"/>
                    <a:pt x="95" y="91"/>
                  </a:cubicBezTo>
                  <a:cubicBezTo>
                    <a:pt x="105" y="87"/>
                    <a:pt x="110" y="79"/>
                    <a:pt x="117" y="71"/>
                  </a:cubicBezTo>
                  <a:cubicBezTo>
                    <a:pt x="108" y="61"/>
                    <a:pt x="104" y="47"/>
                    <a:pt x="114" y="35"/>
                  </a:cubicBezTo>
                  <a:cubicBezTo>
                    <a:pt x="119" y="31"/>
                    <a:pt x="138" y="24"/>
                    <a:pt x="146" y="34"/>
                  </a:cubicBezTo>
                  <a:cubicBezTo>
                    <a:pt x="152" y="18"/>
                    <a:pt x="175" y="4"/>
                    <a:pt x="192" y="21"/>
                  </a:cubicBezTo>
                  <a:cubicBezTo>
                    <a:pt x="199" y="29"/>
                    <a:pt x="200" y="55"/>
                    <a:pt x="188" y="61"/>
                  </a:cubicBezTo>
                  <a:cubicBezTo>
                    <a:pt x="180" y="65"/>
                    <a:pt x="172" y="64"/>
                    <a:pt x="163" y="63"/>
                  </a:cubicBezTo>
                  <a:cubicBezTo>
                    <a:pt x="162" y="65"/>
                    <a:pt x="164" y="65"/>
                    <a:pt x="163" y="69"/>
                  </a:cubicBezTo>
                  <a:cubicBezTo>
                    <a:pt x="177" y="68"/>
                    <a:pt x="180" y="75"/>
                    <a:pt x="186" y="85"/>
                  </a:cubicBezTo>
                  <a:cubicBezTo>
                    <a:pt x="199" y="71"/>
                    <a:pt x="216" y="59"/>
                    <a:pt x="235" y="47"/>
                  </a:cubicBezTo>
                  <a:cubicBezTo>
                    <a:pt x="233" y="40"/>
                    <a:pt x="230" y="33"/>
                    <a:pt x="230" y="30"/>
                  </a:cubicBezTo>
                  <a:cubicBezTo>
                    <a:pt x="233" y="6"/>
                    <a:pt x="262" y="0"/>
                    <a:pt x="277" y="14"/>
                  </a:cubicBezTo>
                  <a:cubicBezTo>
                    <a:pt x="284" y="21"/>
                    <a:pt x="282" y="34"/>
                    <a:pt x="277" y="42"/>
                  </a:cubicBezTo>
                  <a:cubicBezTo>
                    <a:pt x="298" y="34"/>
                    <a:pt x="324" y="38"/>
                    <a:pt x="335" y="55"/>
                  </a:cubicBezTo>
                  <a:cubicBezTo>
                    <a:pt x="343" y="51"/>
                    <a:pt x="347" y="46"/>
                    <a:pt x="361" y="47"/>
                  </a:cubicBezTo>
                  <a:cubicBezTo>
                    <a:pt x="382" y="50"/>
                    <a:pt x="395" y="79"/>
                    <a:pt x="376" y="90"/>
                  </a:cubicBezTo>
                  <a:cubicBezTo>
                    <a:pt x="371" y="93"/>
                    <a:pt x="365" y="91"/>
                    <a:pt x="356" y="94"/>
                  </a:cubicBezTo>
                  <a:cubicBezTo>
                    <a:pt x="356" y="98"/>
                    <a:pt x="357" y="101"/>
                    <a:pt x="358" y="104"/>
                  </a:cubicBezTo>
                  <a:cubicBezTo>
                    <a:pt x="393" y="96"/>
                    <a:pt x="410" y="127"/>
                    <a:pt x="395" y="150"/>
                  </a:cubicBezTo>
                  <a:cubicBezTo>
                    <a:pt x="434" y="151"/>
                    <a:pt x="485" y="170"/>
                    <a:pt x="519" y="198"/>
                  </a:cubicBezTo>
                  <a:cubicBezTo>
                    <a:pt x="532" y="191"/>
                    <a:pt x="550" y="186"/>
                    <a:pt x="564" y="183"/>
                  </a:cubicBezTo>
                  <a:cubicBezTo>
                    <a:pt x="554" y="192"/>
                    <a:pt x="543" y="192"/>
                    <a:pt x="534" y="202"/>
                  </a:cubicBezTo>
                  <a:cubicBezTo>
                    <a:pt x="541" y="209"/>
                    <a:pt x="550" y="214"/>
                    <a:pt x="553" y="224"/>
                  </a:cubicBezTo>
                  <a:cubicBezTo>
                    <a:pt x="556" y="234"/>
                    <a:pt x="552" y="247"/>
                    <a:pt x="558" y="257"/>
                  </a:cubicBezTo>
                  <a:cubicBezTo>
                    <a:pt x="560" y="261"/>
                    <a:pt x="564" y="264"/>
                    <a:pt x="568" y="269"/>
                  </a:cubicBezTo>
                  <a:cubicBezTo>
                    <a:pt x="573" y="280"/>
                    <a:pt x="567" y="295"/>
                    <a:pt x="558" y="304"/>
                  </a:cubicBezTo>
                  <a:cubicBezTo>
                    <a:pt x="568" y="303"/>
                    <a:pt x="583" y="298"/>
                    <a:pt x="592" y="292"/>
                  </a:cubicBezTo>
                  <a:cubicBezTo>
                    <a:pt x="600" y="293"/>
                    <a:pt x="611" y="291"/>
                    <a:pt x="618" y="293"/>
                  </a:cubicBezTo>
                  <a:cubicBezTo>
                    <a:pt x="596" y="302"/>
                    <a:pt x="568" y="314"/>
                    <a:pt x="547" y="309"/>
                  </a:cubicBezTo>
                  <a:cubicBezTo>
                    <a:pt x="515" y="359"/>
                    <a:pt x="471" y="391"/>
                    <a:pt x="418" y="405"/>
                  </a:cubicBezTo>
                  <a:cubicBezTo>
                    <a:pt x="406" y="408"/>
                    <a:pt x="393" y="413"/>
                    <a:pt x="381" y="415"/>
                  </a:cubicBezTo>
                  <a:cubicBezTo>
                    <a:pt x="381" y="414"/>
                    <a:pt x="382" y="415"/>
                    <a:pt x="382" y="415"/>
                  </a:cubicBezTo>
                  <a:close/>
                  <a:moveTo>
                    <a:pt x="538" y="227"/>
                  </a:moveTo>
                  <a:cubicBezTo>
                    <a:pt x="528" y="239"/>
                    <a:pt x="537" y="264"/>
                    <a:pt x="549" y="266"/>
                  </a:cubicBezTo>
                  <a:cubicBezTo>
                    <a:pt x="542" y="254"/>
                    <a:pt x="539" y="240"/>
                    <a:pt x="538" y="227"/>
                  </a:cubicBezTo>
                  <a:close/>
                  <a:moveTo>
                    <a:pt x="517" y="283"/>
                  </a:moveTo>
                  <a:cubicBezTo>
                    <a:pt x="523" y="292"/>
                    <a:pt x="533" y="295"/>
                    <a:pt x="540" y="289"/>
                  </a:cubicBezTo>
                  <a:cubicBezTo>
                    <a:pt x="531" y="284"/>
                    <a:pt x="523" y="284"/>
                    <a:pt x="517" y="283"/>
                  </a:cubicBezTo>
                  <a:close/>
                  <a:moveTo>
                    <a:pt x="536" y="270"/>
                  </a:moveTo>
                  <a:cubicBezTo>
                    <a:pt x="526" y="257"/>
                    <a:pt x="526" y="245"/>
                    <a:pt x="525" y="231"/>
                  </a:cubicBezTo>
                  <a:cubicBezTo>
                    <a:pt x="517" y="243"/>
                    <a:pt x="522" y="270"/>
                    <a:pt x="536" y="270"/>
                  </a:cubicBezTo>
                  <a:close/>
                  <a:moveTo>
                    <a:pt x="509" y="216"/>
                  </a:moveTo>
                  <a:cubicBezTo>
                    <a:pt x="505" y="225"/>
                    <a:pt x="503" y="235"/>
                    <a:pt x="504" y="240"/>
                  </a:cubicBezTo>
                  <a:cubicBezTo>
                    <a:pt x="509" y="233"/>
                    <a:pt x="513" y="224"/>
                    <a:pt x="509" y="216"/>
                  </a:cubicBezTo>
                  <a:close/>
                  <a:moveTo>
                    <a:pt x="483" y="357"/>
                  </a:moveTo>
                  <a:cubicBezTo>
                    <a:pt x="485" y="355"/>
                    <a:pt x="488" y="354"/>
                    <a:pt x="491" y="352"/>
                  </a:cubicBezTo>
                  <a:cubicBezTo>
                    <a:pt x="490" y="340"/>
                    <a:pt x="493" y="338"/>
                    <a:pt x="493" y="329"/>
                  </a:cubicBezTo>
                  <a:cubicBezTo>
                    <a:pt x="484" y="336"/>
                    <a:pt x="477" y="347"/>
                    <a:pt x="483" y="357"/>
                  </a:cubicBezTo>
                  <a:close/>
                  <a:moveTo>
                    <a:pt x="466" y="367"/>
                  </a:moveTo>
                  <a:cubicBezTo>
                    <a:pt x="471" y="368"/>
                    <a:pt x="471" y="364"/>
                    <a:pt x="475" y="363"/>
                  </a:cubicBezTo>
                  <a:cubicBezTo>
                    <a:pt x="471" y="348"/>
                    <a:pt x="477" y="340"/>
                    <a:pt x="483" y="328"/>
                  </a:cubicBezTo>
                  <a:cubicBezTo>
                    <a:pt x="470" y="334"/>
                    <a:pt x="462" y="353"/>
                    <a:pt x="466" y="367"/>
                  </a:cubicBezTo>
                  <a:close/>
                  <a:moveTo>
                    <a:pt x="423" y="315"/>
                  </a:moveTo>
                  <a:cubicBezTo>
                    <a:pt x="436" y="311"/>
                    <a:pt x="446" y="306"/>
                    <a:pt x="457" y="300"/>
                  </a:cubicBezTo>
                  <a:cubicBezTo>
                    <a:pt x="462" y="298"/>
                    <a:pt x="470" y="296"/>
                    <a:pt x="473" y="290"/>
                  </a:cubicBezTo>
                  <a:cubicBezTo>
                    <a:pt x="454" y="296"/>
                    <a:pt x="437" y="301"/>
                    <a:pt x="423" y="315"/>
                  </a:cubicBezTo>
                  <a:close/>
                  <a:moveTo>
                    <a:pt x="441" y="349"/>
                  </a:moveTo>
                  <a:cubicBezTo>
                    <a:pt x="441" y="349"/>
                    <a:pt x="440" y="350"/>
                    <a:pt x="440" y="350"/>
                  </a:cubicBezTo>
                  <a:cubicBezTo>
                    <a:pt x="451" y="342"/>
                    <a:pt x="457" y="327"/>
                    <a:pt x="469" y="317"/>
                  </a:cubicBezTo>
                  <a:cubicBezTo>
                    <a:pt x="459" y="317"/>
                    <a:pt x="447" y="325"/>
                    <a:pt x="445" y="338"/>
                  </a:cubicBezTo>
                  <a:cubicBezTo>
                    <a:pt x="422" y="344"/>
                    <a:pt x="434" y="370"/>
                    <a:pt x="432" y="387"/>
                  </a:cubicBezTo>
                  <a:cubicBezTo>
                    <a:pt x="436" y="386"/>
                    <a:pt x="437" y="384"/>
                    <a:pt x="442" y="383"/>
                  </a:cubicBezTo>
                  <a:cubicBezTo>
                    <a:pt x="443" y="370"/>
                    <a:pt x="435" y="356"/>
                    <a:pt x="441" y="349"/>
                  </a:cubicBezTo>
                  <a:close/>
                  <a:moveTo>
                    <a:pt x="462" y="181"/>
                  </a:moveTo>
                  <a:cubicBezTo>
                    <a:pt x="455" y="174"/>
                    <a:pt x="443" y="169"/>
                    <a:pt x="433" y="166"/>
                  </a:cubicBezTo>
                  <a:cubicBezTo>
                    <a:pt x="432" y="166"/>
                    <a:pt x="427" y="164"/>
                    <a:pt x="425" y="164"/>
                  </a:cubicBezTo>
                  <a:cubicBezTo>
                    <a:pt x="424" y="164"/>
                    <a:pt x="417" y="165"/>
                    <a:pt x="416" y="165"/>
                  </a:cubicBezTo>
                  <a:cubicBezTo>
                    <a:pt x="404" y="165"/>
                    <a:pt x="382" y="162"/>
                    <a:pt x="378" y="166"/>
                  </a:cubicBezTo>
                  <a:cubicBezTo>
                    <a:pt x="400" y="173"/>
                    <a:pt x="421" y="172"/>
                    <a:pt x="445" y="177"/>
                  </a:cubicBezTo>
                  <a:cubicBezTo>
                    <a:pt x="449" y="178"/>
                    <a:pt x="457" y="180"/>
                    <a:pt x="462" y="181"/>
                  </a:cubicBezTo>
                  <a:close/>
                  <a:moveTo>
                    <a:pt x="427" y="331"/>
                  </a:moveTo>
                  <a:cubicBezTo>
                    <a:pt x="437" y="327"/>
                    <a:pt x="445" y="320"/>
                    <a:pt x="454" y="312"/>
                  </a:cubicBezTo>
                  <a:cubicBezTo>
                    <a:pt x="442" y="315"/>
                    <a:pt x="434" y="323"/>
                    <a:pt x="427" y="331"/>
                  </a:cubicBezTo>
                  <a:close/>
                  <a:moveTo>
                    <a:pt x="415" y="253"/>
                  </a:moveTo>
                  <a:cubicBezTo>
                    <a:pt x="415" y="272"/>
                    <a:pt x="445" y="272"/>
                    <a:pt x="450" y="259"/>
                  </a:cubicBezTo>
                  <a:cubicBezTo>
                    <a:pt x="441" y="264"/>
                    <a:pt x="421" y="265"/>
                    <a:pt x="415" y="253"/>
                  </a:cubicBezTo>
                  <a:close/>
                  <a:moveTo>
                    <a:pt x="432" y="238"/>
                  </a:moveTo>
                  <a:cubicBezTo>
                    <a:pt x="432" y="233"/>
                    <a:pt x="437" y="231"/>
                    <a:pt x="437" y="228"/>
                  </a:cubicBezTo>
                  <a:cubicBezTo>
                    <a:pt x="432" y="229"/>
                    <a:pt x="427" y="226"/>
                    <a:pt x="422" y="232"/>
                  </a:cubicBezTo>
                  <a:cubicBezTo>
                    <a:pt x="414" y="242"/>
                    <a:pt x="422" y="256"/>
                    <a:pt x="434" y="258"/>
                  </a:cubicBezTo>
                  <a:cubicBezTo>
                    <a:pt x="435" y="256"/>
                    <a:pt x="442" y="258"/>
                    <a:pt x="445" y="253"/>
                  </a:cubicBezTo>
                  <a:cubicBezTo>
                    <a:pt x="435" y="254"/>
                    <a:pt x="431" y="246"/>
                    <a:pt x="432" y="238"/>
                  </a:cubicBezTo>
                  <a:close/>
                  <a:moveTo>
                    <a:pt x="444" y="295"/>
                  </a:moveTo>
                  <a:cubicBezTo>
                    <a:pt x="440" y="292"/>
                    <a:pt x="419" y="296"/>
                    <a:pt x="416" y="302"/>
                  </a:cubicBezTo>
                  <a:cubicBezTo>
                    <a:pt x="422" y="300"/>
                    <a:pt x="440" y="300"/>
                    <a:pt x="445" y="294"/>
                  </a:cubicBezTo>
                  <a:cubicBezTo>
                    <a:pt x="445" y="294"/>
                    <a:pt x="445" y="295"/>
                    <a:pt x="444" y="295"/>
                  </a:cubicBezTo>
                  <a:close/>
                  <a:moveTo>
                    <a:pt x="424" y="222"/>
                  </a:moveTo>
                  <a:cubicBezTo>
                    <a:pt x="431" y="223"/>
                    <a:pt x="434" y="221"/>
                    <a:pt x="440" y="220"/>
                  </a:cubicBezTo>
                  <a:cubicBezTo>
                    <a:pt x="436" y="220"/>
                    <a:pt x="425" y="218"/>
                    <a:pt x="424" y="222"/>
                  </a:cubicBezTo>
                  <a:close/>
                  <a:moveTo>
                    <a:pt x="405" y="497"/>
                  </a:moveTo>
                  <a:cubicBezTo>
                    <a:pt x="402" y="498"/>
                    <a:pt x="401" y="495"/>
                    <a:pt x="397" y="495"/>
                  </a:cubicBezTo>
                  <a:cubicBezTo>
                    <a:pt x="377" y="495"/>
                    <a:pt x="376" y="530"/>
                    <a:pt x="398" y="527"/>
                  </a:cubicBezTo>
                  <a:cubicBezTo>
                    <a:pt x="400" y="527"/>
                    <a:pt x="400" y="525"/>
                    <a:pt x="403" y="526"/>
                  </a:cubicBezTo>
                  <a:cubicBezTo>
                    <a:pt x="412" y="520"/>
                    <a:pt x="420" y="505"/>
                    <a:pt x="405" y="497"/>
                  </a:cubicBezTo>
                  <a:close/>
                  <a:moveTo>
                    <a:pt x="377" y="218"/>
                  </a:moveTo>
                  <a:cubicBezTo>
                    <a:pt x="381" y="214"/>
                    <a:pt x="387" y="212"/>
                    <a:pt x="392" y="211"/>
                  </a:cubicBezTo>
                  <a:cubicBezTo>
                    <a:pt x="392" y="211"/>
                    <a:pt x="393" y="212"/>
                    <a:pt x="393" y="212"/>
                  </a:cubicBezTo>
                  <a:cubicBezTo>
                    <a:pt x="397" y="212"/>
                    <a:pt x="399" y="208"/>
                    <a:pt x="403" y="206"/>
                  </a:cubicBezTo>
                  <a:cubicBezTo>
                    <a:pt x="407" y="204"/>
                    <a:pt x="412" y="205"/>
                    <a:pt x="414" y="202"/>
                  </a:cubicBezTo>
                  <a:cubicBezTo>
                    <a:pt x="403" y="194"/>
                    <a:pt x="390" y="203"/>
                    <a:pt x="383" y="205"/>
                  </a:cubicBezTo>
                  <a:cubicBezTo>
                    <a:pt x="381" y="205"/>
                    <a:pt x="378" y="205"/>
                    <a:pt x="376" y="205"/>
                  </a:cubicBezTo>
                  <a:cubicBezTo>
                    <a:pt x="368" y="206"/>
                    <a:pt x="364" y="213"/>
                    <a:pt x="361" y="219"/>
                  </a:cubicBezTo>
                  <a:cubicBezTo>
                    <a:pt x="361" y="220"/>
                    <a:pt x="358" y="229"/>
                    <a:pt x="360" y="232"/>
                  </a:cubicBezTo>
                  <a:cubicBezTo>
                    <a:pt x="349" y="242"/>
                    <a:pt x="361" y="257"/>
                    <a:pt x="361" y="268"/>
                  </a:cubicBezTo>
                  <a:cubicBezTo>
                    <a:pt x="365" y="271"/>
                    <a:pt x="370" y="276"/>
                    <a:pt x="377" y="277"/>
                  </a:cubicBezTo>
                  <a:cubicBezTo>
                    <a:pt x="377" y="277"/>
                    <a:pt x="380" y="276"/>
                    <a:pt x="381" y="276"/>
                  </a:cubicBezTo>
                  <a:cubicBezTo>
                    <a:pt x="384" y="278"/>
                    <a:pt x="385" y="284"/>
                    <a:pt x="389" y="287"/>
                  </a:cubicBezTo>
                  <a:cubicBezTo>
                    <a:pt x="395" y="291"/>
                    <a:pt x="404" y="290"/>
                    <a:pt x="410" y="288"/>
                  </a:cubicBezTo>
                  <a:cubicBezTo>
                    <a:pt x="402" y="283"/>
                    <a:pt x="389" y="278"/>
                    <a:pt x="388" y="265"/>
                  </a:cubicBezTo>
                  <a:cubicBezTo>
                    <a:pt x="384" y="264"/>
                    <a:pt x="383" y="264"/>
                    <a:pt x="378" y="262"/>
                  </a:cubicBezTo>
                  <a:cubicBezTo>
                    <a:pt x="376" y="257"/>
                    <a:pt x="375" y="252"/>
                    <a:pt x="378" y="248"/>
                  </a:cubicBezTo>
                  <a:cubicBezTo>
                    <a:pt x="365" y="238"/>
                    <a:pt x="378" y="227"/>
                    <a:pt x="377" y="218"/>
                  </a:cubicBezTo>
                  <a:close/>
                  <a:moveTo>
                    <a:pt x="407" y="555"/>
                  </a:moveTo>
                  <a:cubicBezTo>
                    <a:pt x="390" y="538"/>
                    <a:pt x="363" y="573"/>
                    <a:pt x="388" y="586"/>
                  </a:cubicBezTo>
                  <a:cubicBezTo>
                    <a:pt x="411" y="590"/>
                    <a:pt x="416" y="564"/>
                    <a:pt x="407" y="555"/>
                  </a:cubicBezTo>
                  <a:close/>
                  <a:moveTo>
                    <a:pt x="386" y="356"/>
                  </a:moveTo>
                  <a:cubicBezTo>
                    <a:pt x="388" y="364"/>
                    <a:pt x="387" y="368"/>
                    <a:pt x="390" y="374"/>
                  </a:cubicBezTo>
                  <a:cubicBezTo>
                    <a:pt x="389" y="376"/>
                    <a:pt x="385" y="379"/>
                    <a:pt x="387" y="380"/>
                  </a:cubicBezTo>
                  <a:cubicBezTo>
                    <a:pt x="390" y="374"/>
                    <a:pt x="397" y="376"/>
                    <a:pt x="399" y="370"/>
                  </a:cubicBezTo>
                  <a:cubicBezTo>
                    <a:pt x="395" y="365"/>
                    <a:pt x="392" y="359"/>
                    <a:pt x="386" y="356"/>
                  </a:cubicBezTo>
                  <a:close/>
                  <a:moveTo>
                    <a:pt x="366" y="154"/>
                  </a:moveTo>
                  <a:cubicBezTo>
                    <a:pt x="366" y="154"/>
                    <a:pt x="366" y="152"/>
                    <a:pt x="367" y="152"/>
                  </a:cubicBezTo>
                  <a:cubicBezTo>
                    <a:pt x="376" y="153"/>
                    <a:pt x="381" y="151"/>
                    <a:pt x="388" y="145"/>
                  </a:cubicBezTo>
                  <a:cubicBezTo>
                    <a:pt x="403" y="123"/>
                    <a:pt x="371" y="98"/>
                    <a:pt x="351" y="118"/>
                  </a:cubicBezTo>
                  <a:cubicBezTo>
                    <a:pt x="353" y="126"/>
                    <a:pt x="347" y="135"/>
                    <a:pt x="344" y="144"/>
                  </a:cubicBezTo>
                  <a:cubicBezTo>
                    <a:pt x="353" y="146"/>
                    <a:pt x="359" y="153"/>
                    <a:pt x="366" y="154"/>
                  </a:cubicBezTo>
                  <a:close/>
                  <a:moveTo>
                    <a:pt x="357" y="541"/>
                  </a:moveTo>
                  <a:cubicBezTo>
                    <a:pt x="357" y="553"/>
                    <a:pt x="357" y="562"/>
                    <a:pt x="348" y="573"/>
                  </a:cubicBezTo>
                  <a:cubicBezTo>
                    <a:pt x="342" y="579"/>
                    <a:pt x="333" y="589"/>
                    <a:pt x="321" y="593"/>
                  </a:cubicBezTo>
                  <a:cubicBezTo>
                    <a:pt x="335" y="592"/>
                    <a:pt x="349" y="585"/>
                    <a:pt x="359" y="576"/>
                  </a:cubicBezTo>
                  <a:cubicBezTo>
                    <a:pt x="361" y="574"/>
                    <a:pt x="363" y="573"/>
                    <a:pt x="364" y="572"/>
                  </a:cubicBezTo>
                  <a:cubicBezTo>
                    <a:pt x="376" y="559"/>
                    <a:pt x="384" y="535"/>
                    <a:pt x="376" y="519"/>
                  </a:cubicBezTo>
                  <a:cubicBezTo>
                    <a:pt x="374" y="514"/>
                    <a:pt x="368" y="512"/>
                    <a:pt x="365" y="507"/>
                  </a:cubicBezTo>
                  <a:cubicBezTo>
                    <a:pt x="358" y="506"/>
                    <a:pt x="353" y="503"/>
                    <a:pt x="348" y="503"/>
                  </a:cubicBezTo>
                  <a:cubicBezTo>
                    <a:pt x="337" y="503"/>
                    <a:pt x="317" y="516"/>
                    <a:pt x="327" y="531"/>
                  </a:cubicBezTo>
                  <a:cubicBezTo>
                    <a:pt x="329" y="535"/>
                    <a:pt x="337" y="538"/>
                    <a:pt x="342" y="536"/>
                  </a:cubicBezTo>
                  <a:cubicBezTo>
                    <a:pt x="350" y="534"/>
                    <a:pt x="353" y="526"/>
                    <a:pt x="357" y="516"/>
                  </a:cubicBezTo>
                  <a:cubicBezTo>
                    <a:pt x="362" y="524"/>
                    <a:pt x="358" y="532"/>
                    <a:pt x="357" y="541"/>
                  </a:cubicBezTo>
                  <a:close/>
                  <a:moveTo>
                    <a:pt x="361" y="55"/>
                  </a:moveTo>
                  <a:cubicBezTo>
                    <a:pt x="335" y="50"/>
                    <a:pt x="338" y="92"/>
                    <a:pt x="365" y="86"/>
                  </a:cubicBezTo>
                  <a:cubicBezTo>
                    <a:pt x="382" y="77"/>
                    <a:pt x="374" y="58"/>
                    <a:pt x="361" y="55"/>
                  </a:cubicBezTo>
                  <a:close/>
                  <a:moveTo>
                    <a:pt x="353" y="403"/>
                  </a:moveTo>
                  <a:cubicBezTo>
                    <a:pt x="360" y="383"/>
                    <a:pt x="365" y="363"/>
                    <a:pt x="366" y="346"/>
                  </a:cubicBezTo>
                  <a:cubicBezTo>
                    <a:pt x="366" y="346"/>
                    <a:pt x="366" y="347"/>
                    <a:pt x="366" y="347"/>
                  </a:cubicBezTo>
                  <a:cubicBezTo>
                    <a:pt x="357" y="365"/>
                    <a:pt x="353" y="384"/>
                    <a:pt x="353" y="403"/>
                  </a:cubicBezTo>
                  <a:close/>
                  <a:moveTo>
                    <a:pt x="361" y="163"/>
                  </a:moveTo>
                  <a:cubicBezTo>
                    <a:pt x="354" y="155"/>
                    <a:pt x="348" y="154"/>
                    <a:pt x="338" y="150"/>
                  </a:cubicBezTo>
                  <a:cubicBezTo>
                    <a:pt x="337" y="153"/>
                    <a:pt x="337" y="162"/>
                    <a:pt x="336" y="165"/>
                  </a:cubicBezTo>
                  <a:cubicBezTo>
                    <a:pt x="341" y="166"/>
                    <a:pt x="356" y="162"/>
                    <a:pt x="361" y="163"/>
                  </a:cubicBezTo>
                  <a:close/>
                  <a:moveTo>
                    <a:pt x="274" y="335"/>
                  </a:moveTo>
                  <a:cubicBezTo>
                    <a:pt x="265" y="338"/>
                    <a:pt x="253" y="344"/>
                    <a:pt x="249" y="352"/>
                  </a:cubicBezTo>
                  <a:cubicBezTo>
                    <a:pt x="277" y="334"/>
                    <a:pt x="309" y="325"/>
                    <a:pt x="339" y="319"/>
                  </a:cubicBezTo>
                  <a:cubicBezTo>
                    <a:pt x="347" y="317"/>
                    <a:pt x="355" y="318"/>
                    <a:pt x="356" y="315"/>
                  </a:cubicBezTo>
                  <a:cubicBezTo>
                    <a:pt x="324" y="319"/>
                    <a:pt x="303" y="321"/>
                    <a:pt x="274" y="335"/>
                  </a:cubicBezTo>
                  <a:close/>
                  <a:moveTo>
                    <a:pt x="356" y="171"/>
                  </a:moveTo>
                  <a:cubicBezTo>
                    <a:pt x="333" y="172"/>
                    <a:pt x="329" y="180"/>
                    <a:pt x="320" y="193"/>
                  </a:cubicBezTo>
                  <a:cubicBezTo>
                    <a:pt x="334" y="182"/>
                    <a:pt x="345" y="179"/>
                    <a:pt x="356" y="171"/>
                  </a:cubicBezTo>
                  <a:close/>
                  <a:moveTo>
                    <a:pt x="344" y="396"/>
                  </a:moveTo>
                  <a:cubicBezTo>
                    <a:pt x="348" y="379"/>
                    <a:pt x="355" y="363"/>
                    <a:pt x="355" y="346"/>
                  </a:cubicBezTo>
                  <a:cubicBezTo>
                    <a:pt x="347" y="364"/>
                    <a:pt x="343" y="380"/>
                    <a:pt x="344" y="396"/>
                  </a:cubicBezTo>
                  <a:close/>
                  <a:moveTo>
                    <a:pt x="327" y="283"/>
                  </a:moveTo>
                  <a:cubicBezTo>
                    <a:pt x="328" y="283"/>
                    <a:pt x="329" y="284"/>
                    <a:pt x="329" y="283"/>
                  </a:cubicBezTo>
                  <a:cubicBezTo>
                    <a:pt x="326" y="283"/>
                    <a:pt x="328" y="278"/>
                    <a:pt x="324" y="280"/>
                  </a:cubicBezTo>
                  <a:cubicBezTo>
                    <a:pt x="324" y="293"/>
                    <a:pt x="341" y="310"/>
                    <a:pt x="352" y="308"/>
                  </a:cubicBezTo>
                  <a:cubicBezTo>
                    <a:pt x="342" y="301"/>
                    <a:pt x="334" y="293"/>
                    <a:pt x="327" y="283"/>
                  </a:cubicBezTo>
                  <a:close/>
                  <a:moveTo>
                    <a:pt x="334" y="574"/>
                  </a:moveTo>
                  <a:cubicBezTo>
                    <a:pt x="337" y="574"/>
                    <a:pt x="340" y="571"/>
                    <a:pt x="342" y="569"/>
                  </a:cubicBezTo>
                  <a:cubicBezTo>
                    <a:pt x="344" y="567"/>
                    <a:pt x="346" y="565"/>
                    <a:pt x="347" y="562"/>
                  </a:cubicBezTo>
                  <a:cubicBezTo>
                    <a:pt x="349" y="556"/>
                    <a:pt x="350" y="549"/>
                    <a:pt x="348" y="543"/>
                  </a:cubicBezTo>
                  <a:cubicBezTo>
                    <a:pt x="346" y="544"/>
                    <a:pt x="338" y="541"/>
                    <a:pt x="334" y="547"/>
                  </a:cubicBezTo>
                  <a:cubicBezTo>
                    <a:pt x="334" y="555"/>
                    <a:pt x="329" y="565"/>
                    <a:pt x="323" y="571"/>
                  </a:cubicBezTo>
                  <a:cubicBezTo>
                    <a:pt x="315" y="578"/>
                    <a:pt x="304" y="583"/>
                    <a:pt x="299" y="590"/>
                  </a:cubicBezTo>
                  <a:cubicBezTo>
                    <a:pt x="300" y="590"/>
                    <a:pt x="303" y="589"/>
                    <a:pt x="304" y="589"/>
                  </a:cubicBezTo>
                  <a:cubicBezTo>
                    <a:pt x="305" y="588"/>
                    <a:pt x="307" y="588"/>
                    <a:pt x="308" y="587"/>
                  </a:cubicBezTo>
                  <a:cubicBezTo>
                    <a:pt x="311" y="586"/>
                    <a:pt x="314" y="585"/>
                    <a:pt x="317" y="584"/>
                  </a:cubicBezTo>
                  <a:cubicBezTo>
                    <a:pt x="320" y="583"/>
                    <a:pt x="323" y="581"/>
                    <a:pt x="326" y="580"/>
                  </a:cubicBezTo>
                  <a:cubicBezTo>
                    <a:pt x="328" y="578"/>
                    <a:pt x="331" y="576"/>
                    <a:pt x="334" y="575"/>
                  </a:cubicBezTo>
                  <a:cubicBezTo>
                    <a:pt x="334" y="575"/>
                    <a:pt x="334" y="576"/>
                    <a:pt x="334" y="576"/>
                  </a:cubicBezTo>
                  <a:cubicBezTo>
                    <a:pt x="334" y="575"/>
                    <a:pt x="334" y="575"/>
                    <a:pt x="334" y="574"/>
                  </a:cubicBezTo>
                  <a:close/>
                  <a:moveTo>
                    <a:pt x="347" y="494"/>
                  </a:moveTo>
                  <a:cubicBezTo>
                    <a:pt x="350" y="490"/>
                    <a:pt x="350" y="483"/>
                    <a:pt x="347" y="479"/>
                  </a:cubicBezTo>
                  <a:cubicBezTo>
                    <a:pt x="336" y="464"/>
                    <a:pt x="313" y="475"/>
                    <a:pt x="320" y="494"/>
                  </a:cubicBezTo>
                  <a:cubicBezTo>
                    <a:pt x="326" y="500"/>
                    <a:pt x="341" y="503"/>
                    <a:pt x="347" y="494"/>
                  </a:cubicBezTo>
                  <a:close/>
                  <a:moveTo>
                    <a:pt x="319" y="96"/>
                  </a:moveTo>
                  <a:cubicBezTo>
                    <a:pt x="310" y="87"/>
                    <a:pt x="297" y="84"/>
                    <a:pt x="288" y="92"/>
                  </a:cubicBezTo>
                  <a:cubicBezTo>
                    <a:pt x="280" y="102"/>
                    <a:pt x="284" y="122"/>
                    <a:pt x="296" y="127"/>
                  </a:cubicBezTo>
                  <a:cubicBezTo>
                    <a:pt x="303" y="103"/>
                    <a:pt x="330" y="97"/>
                    <a:pt x="348" y="111"/>
                  </a:cubicBezTo>
                  <a:cubicBezTo>
                    <a:pt x="352" y="95"/>
                    <a:pt x="330" y="84"/>
                    <a:pt x="319" y="96"/>
                  </a:cubicBezTo>
                  <a:close/>
                  <a:moveTo>
                    <a:pt x="332" y="397"/>
                  </a:moveTo>
                  <a:cubicBezTo>
                    <a:pt x="340" y="382"/>
                    <a:pt x="347" y="354"/>
                    <a:pt x="348" y="339"/>
                  </a:cubicBezTo>
                  <a:cubicBezTo>
                    <a:pt x="340" y="359"/>
                    <a:pt x="331" y="381"/>
                    <a:pt x="332" y="397"/>
                  </a:cubicBezTo>
                  <a:close/>
                  <a:moveTo>
                    <a:pt x="314" y="144"/>
                  </a:moveTo>
                  <a:cubicBezTo>
                    <a:pt x="324" y="151"/>
                    <a:pt x="338" y="138"/>
                    <a:pt x="340" y="132"/>
                  </a:cubicBezTo>
                  <a:cubicBezTo>
                    <a:pt x="351" y="107"/>
                    <a:pt x="304" y="103"/>
                    <a:pt x="306" y="124"/>
                  </a:cubicBezTo>
                  <a:cubicBezTo>
                    <a:pt x="311" y="120"/>
                    <a:pt x="315" y="120"/>
                    <a:pt x="319" y="123"/>
                  </a:cubicBezTo>
                  <a:cubicBezTo>
                    <a:pt x="311" y="125"/>
                    <a:pt x="306" y="139"/>
                    <a:pt x="314" y="144"/>
                  </a:cubicBezTo>
                  <a:close/>
                  <a:moveTo>
                    <a:pt x="336" y="76"/>
                  </a:moveTo>
                  <a:cubicBezTo>
                    <a:pt x="335" y="78"/>
                    <a:pt x="334" y="80"/>
                    <a:pt x="334" y="83"/>
                  </a:cubicBezTo>
                  <a:cubicBezTo>
                    <a:pt x="337" y="83"/>
                    <a:pt x="340" y="85"/>
                    <a:pt x="341" y="84"/>
                  </a:cubicBezTo>
                  <a:cubicBezTo>
                    <a:pt x="339" y="82"/>
                    <a:pt x="339" y="77"/>
                    <a:pt x="336" y="76"/>
                  </a:cubicBezTo>
                  <a:close/>
                  <a:moveTo>
                    <a:pt x="323" y="391"/>
                  </a:moveTo>
                  <a:cubicBezTo>
                    <a:pt x="329" y="375"/>
                    <a:pt x="335" y="361"/>
                    <a:pt x="336" y="346"/>
                  </a:cubicBezTo>
                  <a:cubicBezTo>
                    <a:pt x="329" y="363"/>
                    <a:pt x="322" y="378"/>
                    <a:pt x="323" y="391"/>
                  </a:cubicBezTo>
                  <a:close/>
                  <a:moveTo>
                    <a:pt x="300" y="143"/>
                  </a:moveTo>
                  <a:cubicBezTo>
                    <a:pt x="288" y="165"/>
                    <a:pt x="330" y="186"/>
                    <a:pt x="332" y="152"/>
                  </a:cubicBezTo>
                  <a:cubicBezTo>
                    <a:pt x="320" y="156"/>
                    <a:pt x="308" y="153"/>
                    <a:pt x="300" y="143"/>
                  </a:cubicBezTo>
                  <a:close/>
                  <a:moveTo>
                    <a:pt x="310" y="82"/>
                  </a:moveTo>
                  <a:cubicBezTo>
                    <a:pt x="319" y="85"/>
                    <a:pt x="329" y="82"/>
                    <a:pt x="331" y="70"/>
                  </a:cubicBezTo>
                  <a:cubicBezTo>
                    <a:pt x="332" y="64"/>
                    <a:pt x="329" y="57"/>
                    <a:pt x="323" y="54"/>
                  </a:cubicBezTo>
                  <a:cubicBezTo>
                    <a:pt x="308" y="46"/>
                    <a:pt x="292" y="42"/>
                    <a:pt x="280" y="53"/>
                  </a:cubicBezTo>
                  <a:cubicBezTo>
                    <a:pt x="285" y="55"/>
                    <a:pt x="292" y="55"/>
                    <a:pt x="298" y="59"/>
                  </a:cubicBezTo>
                  <a:cubicBezTo>
                    <a:pt x="302" y="59"/>
                    <a:pt x="308" y="53"/>
                    <a:pt x="315" y="56"/>
                  </a:cubicBezTo>
                  <a:cubicBezTo>
                    <a:pt x="308" y="60"/>
                    <a:pt x="301" y="75"/>
                    <a:pt x="310" y="82"/>
                  </a:cubicBezTo>
                  <a:close/>
                  <a:moveTo>
                    <a:pt x="313" y="382"/>
                  </a:moveTo>
                  <a:cubicBezTo>
                    <a:pt x="321" y="372"/>
                    <a:pt x="327" y="356"/>
                    <a:pt x="328" y="344"/>
                  </a:cubicBezTo>
                  <a:cubicBezTo>
                    <a:pt x="321" y="356"/>
                    <a:pt x="315" y="368"/>
                    <a:pt x="313" y="382"/>
                  </a:cubicBezTo>
                  <a:close/>
                  <a:moveTo>
                    <a:pt x="322" y="419"/>
                  </a:moveTo>
                  <a:cubicBezTo>
                    <a:pt x="304" y="410"/>
                    <a:pt x="295" y="440"/>
                    <a:pt x="310" y="445"/>
                  </a:cubicBezTo>
                  <a:cubicBezTo>
                    <a:pt x="334" y="449"/>
                    <a:pt x="333" y="425"/>
                    <a:pt x="322" y="419"/>
                  </a:cubicBezTo>
                  <a:close/>
                  <a:moveTo>
                    <a:pt x="297" y="575"/>
                  </a:moveTo>
                  <a:cubicBezTo>
                    <a:pt x="297" y="575"/>
                    <a:pt x="296" y="574"/>
                    <a:pt x="296" y="575"/>
                  </a:cubicBezTo>
                  <a:cubicBezTo>
                    <a:pt x="295" y="578"/>
                    <a:pt x="291" y="580"/>
                    <a:pt x="289" y="584"/>
                  </a:cubicBezTo>
                  <a:cubicBezTo>
                    <a:pt x="303" y="577"/>
                    <a:pt x="342" y="557"/>
                    <a:pt x="322" y="536"/>
                  </a:cubicBezTo>
                  <a:cubicBezTo>
                    <a:pt x="300" y="530"/>
                    <a:pt x="311" y="565"/>
                    <a:pt x="297" y="575"/>
                  </a:cubicBezTo>
                  <a:close/>
                  <a:moveTo>
                    <a:pt x="323" y="506"/>
                  </a:moveTo>
                  <a:cubicBezTo>
                    <a:pt x="319" y="503"/>
                    <a:pt x="316" y="499"/>
                    <a:pt x="313" y="499"/>
                  </a:cubicBezTo>
                  <a:cubicBezTo>
                    <a:pt x="309" y="508"/>
                    <a:pt x="304" y="511"/>
                    <a:pt x="294" y="514"/>
                  </a:cubicBezTo>
                  <a:cubicBezTo>
                    <a:pt x="298" y="521"/>
                    <a:pt x="301" y="525"/>
                    <a:pt x="305" y="531"/>
                  </a:cubicBezTo>
                  <a:cubicBezTo>
                    <a:pt x="309" y="529"/>
                    <a:pt x="312" y="526"/>
                    <a:pt x="315" y="527"/>
                  </a:cubicBezTo>
                  <a:cubicBezTo>
                    <a:pt x="314" y="515"/>
                    <a:pt x="319" y="513"/>
                    <a:pt x="323" y="506"/>
                  </a:cubicBezTo>
                  <a:close/>
                  <a:moveTo>
                    <a:pt x="319" y="304"/>
                  </a:moveTo>
                  <a:cubicBezTo>
                    <a:pt x="318" y="304"/>
                    <a:pt x="316" y="304"/>
                    <a:pt x="312" y="304"/>
                  </a:cubicBezTo>
                  <a:cubicBezTo>
                    <a:pt x="303" y="299"/>
                    <a:pt x="312" y="288"/>
                    <a:pt x="306" y="282"/>
                  </a:cubicBezTo>
                  <a:cubicBezTo>
                    <a:pt x="293" y="288"/>
                    <a:pt x="305" y="318"/>
                    <a:pt x="321" y="310"/>
                  </a:cubicBezTo>
                  <a:cubicBezTo>
                    <a:pt x="320" y="310"/>
                    <a:pt x="321" y="306"/>
                    <a:pt x="319" y="304"/>
                  </a:cubicBezTo>
                  <a:close/>
                  <a:moveTo>
                    <a:pt x="300" y="397"/>
                  </a:moveTo>
                  <a:cubicBezTo>
                    <a:pt x="309" y="386"/>
                    <a:pt x="311" y="366"/>
                    <a:pt x="315" y="355"/>
                  </a:cubicBezTo>
                  <a:cubicBezTo>
                    <a:pt x="309" y="364"/>
                    <a:pt x="304" y="387"/>
                    <a:pt x="300" y="397"/>
                  </a:cubicBezTo>
                  <a:close/>
                  <a:moveTo>
                    <a:pt x="307" y="228"/>
                  </a:moveTo>
                  <a:cubicBezTo>
                    <a:pt x="299" y="237"/>
                    <a:pt x="305" y="256"/>
                    <a:pt x="315" y="257"/>
                  </a:cubicBezTo>
                  <a:cubicBezTo>
                    <a:pt x="309" y="249"/>
                    <a:pt x="310" y="235"/>
                    <a:pt x="307" y="228"/>
                  </a:cubicBezTo>
                  <a:close/>
                  <a:moveTo>
                    <a:pt x="306" y="497"/>
                  </a:moveTo>
                  <a:cubicBezTo>
                    <a:pt x="317" y="484"/>
                    <a:pt x="318" y="459"/>
                    <a:pt x="302" y="447"/>
                  </a:cubicBezTo>
                  <a:cubicBezTo>
                    <a:pt x="292" y="440"/>
                    <a:pt x="266" y="438"/>
                    <a:pt x="268" y="456"/>
                  </a:cubicBezTo>
                  <a:cubicBezTo>
                    <a:pt x="269" y="462"/>
                    <a:pt x="280" y="468"/>
                    <a:pt x="284" y="468"/>
                  </a:cubicBezTo>
                  <a:cubicBezTo>
                    <a:pt x="286" y="469"/>
                    <a:pt x="293" y="467"/>
                    <a:pt x="299" y="467"/>
                  </a:cubicBezTo>
                  <a:cubicBezTo>
                    <a:pt x="295" y="473"/>
                    <a:pt x="291" y="475"/>
                    <a:pt x="284" y="476"/>
                  </a:cubicBezTo>
                  <a:cubicBezTo>
                    <a:pt x="279" y="490"/>
                    <a:pt x="262" y="491"/>
                    <a:pt x="269" y="507"/>
                  </a:cubicBezTo>
                  <a:cubicBezTo>
                    <a:pt x="280" y="508"/>
                    <a:pt x="295" y="509"/>
                    <a:pt x="306" y="497"/>
                  </a:cubicBezTo>
                  <a:close/>
                  <a:moveTo>
                    <a:pt x="292" y="391"/>
                  </a:moveTo>
                  <a:cubicBezTo>
                    <a:pt x="298" y="375"/>
                    <a:pt x="305" y="361"/>
                    <a:pt x="309" y="346"/>
                  </a:cubicBezTo>
                  <a:cubicBezTo>
                    <a:pt x="302" y="362"/>
                    <a:pt x="294" y="372"/>
                    <a:pt x="292" y="391"/>
                  </a:cubicBezTo>
                  <a:close/>
                  <a:moveTo>
                    <a:pt x="261" y="236"/>
                  </a:moveTo>
                  <a:cubicBezTo>
                    <a:pt x="254" y="239"/>
                    <a:pt x="245" y="241"/>
                    <a:pt x="236" y="244"/>
                  </a:cubicBezTo>
                  <a:cubicBezTo>
                    <a:pt x="242" y="246"/>
                    <a:pt x="247" y="245"/>
                    <a:pt x="252" y="246"/>
                  </a:cubicBezTo>
                  <a:cubicBezTo>
                    <a:pt x="260" y="244"/>
                    <a:pt x="268" y="239"/>
                    <a:pt x="273" y="231"/>
                  </a:cubicBezTo>
                  <a:cubicBezTo>
                    <a:pt x="280" y="231"/>
                    <a:pt x="299" y="228"/>
                    <a:pt x="302" y="219"/>
                  </a:cubicBezTo>
                  <a:cubicBezTo>
                    <a:pt x="290" y="227"/>
                    <a:pt x="270" y="220"/>
                    <a:pt x="261" y="236"/>
                  </a:cubicBezTo>
                  <a:close/>
                  <a:moveTo>
                    <a:pt x="294" y="312"/>
                  </a:moveTo>
                  <a:cubicBezTo>
                    <a:pt x="295" y="313"/>
                    <a:pt x="291" y="316"/>
                    <a:pt x="293" y="319"/>
                  </a:cubicBezTo>
                  <a:cubicBezTo>
                    <a:pt x="296" y="319"/>
                    <a:pt x="298" y="320"/>
                    <a:pt x="300" y="320"/>
                  </a:cubicBezTo>
                  <a:cubicBezTo>
                    <a:pt x="302" y="317"/>
                    <a:pt x="301" y="315"/>
                    <a:pt x="302" y="312"/>
                  </a:cubicBezTo>
                  <a:cubicBezTo>
                    <a:pt x="298" y="311"/>
                    <a:pt x="296" y="309"/>
                    <a:pt x="294" y="312"/>
                  </a:cubicBezTo>
                  <a:close/>
                  <a:moveTo>
                    <a:pt x="255" y="642"/>
                  </a:moveTo>
                  <a:cubicBezTo>
                    <a:pt x="237" y="643"/>
                    <a:pt x="217" y="644"/>
                    <a:pt x="211" y="643"/>
                  </a:cubicBezTo>
                  <a:cubicBezTo>
                    <a:pt x="208" y="642"/>
                    <a:pt x="209" y="640"/>
                    <a:pt x="207" y="640"/>
                  </a:cubicBezTo>
                  <a:cubicBezTo>
                    <a:pt x="205" y="639"/>
                    <a:pt x="199" y="643"/>
                    <a:pt x="194" y="641"/>
                  </a:cubicBezTo>
                  <a:cubicBezTo>
                    <a:pt x="203" y="650"/>
                    <a:pt x="216" y="654"/>
                    <a:pt x="228" y="656"/>
                  </a:cubicBezTo>
                  <a:cubicBezTo>
                    <a:pt x="251" y="660"/>
                    <a:pt x="275" y="651"/>
                    <a:pt x="294" y="645"/>
                  </a:cubicBezTo>
                  <a:cubicBezTo>
                    <a:pt x="292" y="647"/>
                    <a:pt x="301" y="644"/>
                    <a:pt x="300" y="642"/>
                  </a:cubicBezTo>
                  <a:cubicBezTo>
                    <a:pt x="288" y="644"/>
                    <a:pt x="274" y="641"/>
                    <a:pt x="255" y="642"/>
                  </a:cubicBezTo>
                  <a:close/>
                  <a:moveTo>
                    <a:pt x="291" y="270"/>
                  </a:moveTo>
                  <a:cubicBezTo>
                    <a:pt x="285" y="267"/>
                    <a:pt x="283" y="259"/>
                    <a:pt x="286" y="249"/>
                  </a:cubicBezTo>
                  <a:cubicBezTo>
                    <a:pt x="285" y="247"/>
                    <a:pt x="283" y="246"/>
                    <a:pt x="281" y="245"/>
                  </a:cubicBezTo>
                  <a:cubicBezTo>
                    <a:pt x="267" y="258"/>
                    <a:pt x="282" y="283"/>
                    <a:pt x="300" y="278"/>
                  </a:cubicBezTo>
                  <a:cubicBezTo>
                    <a:pt x="302" y="267"/>
                    <a:pt x="293" y="271"/>
                    <a:pt x="291" y="270"/>
                  </a:cubicBezTo>
                  <a:close/>
                  <a:moveTo>
                    <a:pt x="279" y="60"/>
                  </a:moveTo>
                  <a:cubicBezTo>
                    <a:pt x="285" y="71"/>
                    <a:pt x="284" y="76"/>
                    <a:pt x="285" y="86"/>
                  </a:cubicBezTo>
                  <a:cubicBezTo>
                    <a:pt x="291" y="84"/>
                    <a:pt x="294" y="84"/>
                    <a:pt x="298" y="80"/>
                  </a:cubicBezTo>
                  <a:cubicBezTo>
                    <a:pt x="296" y="68"/>
                    <a:pt x="295" y="55"/>
                    <a:pt x="279" y="60"/>
                  </a:cubicBezTo>
                  <a:close/>
                  <a:moveTo>
                    <a:pt x="276" y="569"/>
                  </a:moveTo>
                  <a:cubicBezTo>
                    <a:pt x="283" y="563"/>
                    <a:pt x="292" y="559"/>
                    <a:pt x="297" y="550"/>
                  </a:cubicBezTo>
                  <a:cubicBezTo>
                    <a:pt x="304" y="536"/>
                    <a:pt x="287" y="512"/>
                    <a:pt x="280" y="517"/>
                  </a:cubicBezTo>
                  <a:cubicBezTo>
                    <a:pt x="263" y="510"/>
                    <a:pt x="248" y="530"/>
                    <a:pt x="260" y="540"/>
                  </a:cubicBezTo>
                  <a:cubicBezTo>
                    <a:pt x="270" y="548"/>
                    <a:pt x="277" y="541"/>
                    <a:pt x="288" y="539"/>
                  </a:cubicBezTo>
                  <a:cubicBezTo>
                    <a:pt x="284" y="552"/>
                    <a:pt x="274" y="553"/>
                    <a:pt x="264" y="552"/>
                  </a:cubicBezTo>
                  <a:cubicBezTo>
                    <a:pt x="263" y="555"/>
                    <a:pt x="257" y="558"/>
                    <a:pt x="260" y="558"/>
                  </a:cubicBezTo>
                  <a:cubicBezTo>
                    <a:pt x="249" y="569"/>
                    <a:pt x="233" y="574"/>
                    <a:pt x="220" y="581"/>
                  </a:cubicBezTo>
                  <a:cubicBezTo>
                    <a:pt x="238" y="584"/>
                    <a:pt x="264" y="583"/>
                    <a:pt x="276" y="569"/>
                  </a:cubicBezTo>
                  <a:close/>
                  <a:moveTo>
                    <a:pt x="296" y="344"/>
                  </a:moveTo>
                  <a:cubicBezTo>
                    <a:pt x="290" y="354"/>
                    <a:pt x="285" y="368"/>
                    <a:pt x="283" y="379"/>
                  </a:cubicBezTo>
                  <a:cubicBezTo>
                    <a:pt x="293" y="370"/>
                    <a:pt x="299" y="360"/>
                    <a:pt x="296" y="344"/>
                  </a:cubicBezTo>
                  <a:close/>
                  <a:moveTo>
                    <a:pt x="275" y="109"/>
                  </a:moveTo>
                  <a:cubicBezTo>
                    <a:pt x="265" y="117"/>
                    <a:pt x="250" y="133"/>
                    <a:pt x="260" y="148"/>
                  </a:cubicBezTo>
                  <a:cubicBezTo>
                    <a:pt x="271" y="162"/>
                    <a:pt x="294" y="150"/>
                    <a:pt x="296" y="135"/>
                  </a:cubicBezTo>
                  <a:cubicBezTo>
                    <a:pt x="285" y="132"/>
                    <a:pt x="278" y="120"/>
                    <a:pt x="275" y="109"/>
                  </a:cubicBezTo>
                  <a:close/>
                  <a:moveTo>
                    <a:pt x="290" y="156"/>
                  </a:moveTo>
                  <a:cubicBezTo>
                    <a:pt x="283" y="162"/>
                    <a:pt x="268" y="163"/>
                    <a:pt x="260" y="159"/>
                  </a:cubicBezTo>
                  <a:cubicBezTo>
                    <a:pt x="259" y="163"/>
                    <a:pt x="258" y="166"/>
                    <a:pt x="260" y="169"/>
                  </a:cubicBezTo>
                  <a:cubicBezTo>
                    <a:pt x="271" y="168"/>
                    <a:pt x="279" y="173"/>
                    <a:pt x="294" y="169"/>
                  </a:cubicBezTo>
                  <a:cubicBezTo>
                    <a:pt x="293" y="164"/>
                    <a:pt x="291" y="161"/>
                    <a:pt x="290" y="156"/>
                  </a:cubicBezTo>
                  <a:close/>
                  <a:moveTo>
                    <a:pt x="289" y="185"/>
                  </a:moveTo>
                  <a:cubicBezTo>
                    <a:pt x="289" y="184"/>
                    <a:pt x="288" y="183"/>
                    <a:pt x="288" y="182"/>
                  </a:cubicBezTo>
                  <a:cubicBezTo>
                    <a:pt x="289" y="181"/>
                    <a:pt x="292" y="181"/>
                    <a:pt x="293" y="178"/>
                  </a:cubicBezTo>
                  <a:cubicBezTo>
                    <a:pt x="282" y="180"/>
                    <a:pt x="269" y="182"/>
                    <a:pt x="260" y="190"/>
                  </a:cubicBezTo>
                  <a:cubicBezTo>
                    <a:pt x="270" y="188"/>
                    <a:pt x="287" y="190"/>
                    <a:pt x="293" y="184"/>
                  </a:cubicBezTo>
                  <a:cubicBezTo>
                    <a:pt x="292" y="185"/>
                    <a:pt x="290" y="183"/>
                    <a:pt x="289" y="185"/>
                  </a:cubicBezTo>
                  <a:close/>
                  <a:moveTo>
                    <a:pt x="247" y="590"/>
                  </a:moveTo>
                  <a:cubicBezTo>
                    <a:pt x="246" y="587"/>
                    <a:pt x="241" y="591"/>
                    <a:pt x="243" y="592"/>
                  </a:cubicBezTo>
                  <a:cubicBezTo>
                    <a:pt x="260" y="587"/>
                    <a:pt x="285" y="585"/>
                    <a:pt x="293" y="564"/>
                  </a:cubicBezTo>
                  <a:cubicBezTo>
                    <a:pt x="280" y="578"/>
                    <a:pt x="264" y="581"/>
                    <a:pt x="247" y="590"/>
                  </a:cubicBezTo>
                  <a:close/>
                  <a:moveTo>
                    <a:pt x="289" y="422"/>
                  </a:moveTo>
                  <a:cubicBezTo>
                    <a:pt x="286" y="423"/>
                    <a:pt x="266" y="422"/>
                    <a:pt x="262" y="426"/>
                  </a:cubicBezTo>
                  <a:cubicBezTo>
                    <a:pt x="266" y="431"/>
                    <a:pt x="264" y="435"/>
                    <a:pt x="268" y="438"/>
                  </a:cubicBezTo>
                  <a:cubicBezTo>
                    <a:pt x="277" y="431"/>
                    <a:pt x="280" y="434"/>
                    <a:pt x="292" y="436"/>
                  </a:cubicBezTo>
                  <a:cubicBezTo>
                    <a:pt x="292" y="429"/>
                    <a:pt x="293" y="427"/>
                    <a:pt x="289" y="422"/>
                  </a:cubicBezTo>
                  <a:close/>
                  <a:moveTo>
                    <a:pt x="290" y="302"/>
                  </a:moveTo>
                  <a:cubicBezTo>
                    <a:pt x="289" y="298"/>
                    <a:pt x="285" y="295"/>
                    <a:pt x="280" y="297"/>
                  </a:cubicBezTo>
                  <a:cubicBezTo>
                    <a:pt x="273" y="292"/>
                    <a:pt x="273" y="289"/>
                    <a:pt x="277" y="283"/>
                  </a:cubicBezTo>
                  <a:cubicBezTo>
                    <a:pt x="274" y="282"/>
                    <a:pt x="273" y="279"/>
                    <a:pt x="271" y="278"/>
                  </a:cubicBezTo>
                  <a:cubicBezTo>
                    <a:pt x="260" y="289"/>
                    <a:pt x="273" y="313"/>
                    <a:pt x="290" y="302"/>
                  </a:cubicBezTo>
                  <a:close/>
                  <a:moveTo>
                    <a:pt x="245" y="618"/>
                  </a:moveTo>
                  <a:cubicBezTo>
                    <a:pt x="237" y="619"/>
                    <a:pt x="216" y="618"/>
                    <a:pt x="209" y="620"/>
                  </a:cubicBezTo>
                  <a:cubicBezTo>
                    <a:pt x="215" y="623"/>
                    <a:pt x="214" y="618"/>
                    <a:pt x="217" y="624"/>
                  </a:cubicBezTo>
                  <a:cubicBezTo>
                    <a:pt x="214" y="624"/>
                    <a:pt x="212" y="624"/>
                    <a:pt x="209" y="624"/>
                  </a:cubicBezTo>
                  <a:cubicBezTo>
                    <a:pt x="219" y="629"/>
                    <a:pt x="230" y="630"/>
                    <a:pt x="246" y="629"/>
                  </a:cubicBezTo>
                  <a:cubicBezTo>
                    <a:pt x="258" y="628"/>
                    <a:pt x="276" y="623"/>
                    <a:pt x="288" y="618"/>
                  </a:cubicBezTo>
                  <a:cubicBezTo>
                    <a:pt x="274" y="615"/>
                    <a:pt x="254" y="617"/>
                    <a:pt x="245" y="618"/>
                  </a:cubicBezTo>
                  <a:close/>
                  <a:moveTo>
                    <a:pt x="273" y="387"/>
                  </a:moveTo>
                  <a:cubicBezTo>
                    <a:pt x="278" y="375"/>
                    <a:pt x="285" y="361"/>
                    <a:pt x="285" y="349"/>
                  </a:cubicBezTo>
                  <a:cubicBezTo>
                    <a:pt x="277" y="360"/>
                    <a:pt x="274" y="375"/>
                    <a:pt x="273" y="387"/>
                  </a:cubicBezTo>
                  <a:close/>
                  <a:moveTo>
                    <a:pt x="281" y="203"/>
                  </a:moveTo>
                  <a:cubicBezTo>
                    <a:pt x="280" y="203"/>
                    <a:pt x="279" y="202"/>
                    <a:pt x="279" y="200"/>
                  </a:cubicBezTo>
                  <a:cubicBezTo>
                    <a:pt x="283" y="199"/>
                    <a:pt x="283" y="199"/>
                    <a:pt x="285" y="198"/>
                  </a:cubicBezTo>
                  <a:cubicBezTo>
                    <a:pt x="278" y="196"/>
                    <a:pt x="273" y="195"/>
                    <a:pt x="261" y="199"/>
                  </a:cubicBezTo>
                  <a:cubicBezTo>
                    <a:pt x="261" y="199"/>
                    <a:pt x="261" y="198"/>
                    <a:pt x="260" y="198"/>
                  </a:cubicBezTo>
                  <a:cubicBezTo>
                    <a:pt x="252" y="202"/>
                    <a:pt x="242" y="203"/>
                    <a:pt x="235" y="208"/>
                  </a:cubicBezTo>
                  <a:cubicBezTo>
                    <a:pt x="240" y="209"/>
                    <a:pt x="255" y="208"/>
                    <a:pt x="260" y="206"/>
                  </a:cubicBezTo>
                  <a:cubicBezTo>
                    <a:pt x="264" y="207"/>
                    <a:pt x="274" y="206"/>
                    <a:pt x="281" y="203"/>
                  </a:cubicBezTo>
                  <a:close/>
                  <a:moveTo>
                    <a:pt x="260" y="409"/>
                  </a:moveTo>
                  <a:cubicBezTo>
                    <a:pt x="260" y="412"/>
                    <a:pt x="264" y="411"/>
                    <a:pt x="266" y="411"/>
                  </a:cubicBezTo>
                  <a:cubicBezTo>
                    <a:pt x="273" y="412"/>
                    <a:pt x="277" y="413"/>
                    <a:pt x="284" y="413"/>
                  </a:cubicBezTo>
                  <a:cubicBezTo>
                    <a:pt x="275" y="405"/>
                    <a:pt x="268" y="407"/>
                    <a:pt x="260" y="409"/>
                  </a:cubicBezTo>
                  <a:close/>
                  <a:moveTo>
                    <a:pt x="245" y="77"/>
                  </a:moveTo>
                  <a:cubicBezTo>
                    <a:pt x="240" y="85"/>
                    <a:pt x="245" y="96"/>
                    <a:pt x="252" y="98"/>
                  </a:cubicBezTo>
                  <a:cubicBezTo>
                    <a:pt x="273" y="106"/>
                    <a:pt x="280" y="75"/>
                    <a:pt x="271" y="64"/>
                  </a:cubicBezTo>
                  <a:cubicBezTo>
                    <a:pt x="268" y="61"/>
                    <a:pt x="262" y="60"/>
                    <a:pt x="260" y="59"/>
                  </a:cubicBezTo>
                  <a:cubicBezTo>
                    <a:pt x="260" y="58"/>
                    <a:pt x="261" y="57"/>
                    <a:pt x="261" y="57"/>
                  </a:cubicBezTo>
                  <a:cubicBezTo>
                    <a:pt x="248" y="51"/>
                    <a:pt x="225" y="58"/>
                    <a:pt x="214" y="66"/>
                  </a:cubicBezTo>
                  <a:cubicBezTo>
                    <a:pt x="211" y="68"/>
                    <a:pt x="210" y="73"/>
                    <a:pt x="206" y="76"/>
                  </a:cubicBezTo>
                  <a:cubicBezTo>
                    <a:pt x="206" y="76"/>
                    <a:pt x="205" y="75"/>
                    <a:pt x="205" y="75"/>
                  </a:cubicBezTo>
                  <a:cubicBezTo>
                    <a:pt x="198" y="82"/>
                    <a:pt x="189" y="96"/>
                    <a:pt x="187" y="101"/>
                  </a:cubicBezTo>
                  <a:cubicBezTo>
                    <a:pt x="201" y="86"/>
                    <a:pt x="216" y="74"/>
                    <a:pt x="235" y="73"/>
                  </a:cubicBezTo>
                  <a:cubicBezTo>
                    <a:pt x="236" y="70"/>
                    <a:pt x="239" y="69"/>
                    <a:pt x="242" y="67"/>
                  </a:cubicBezTo>
                  <a:cubicBezTo>
                    <a:pt x="250" y="67"/>
                    <a:pt x="252" y="65"/>
                    <a:pt x="261" y="68"/>
                  </a:cubicBezTo>
                  <a:cubicBezTo>
                    <a:pt x="255" y="72"/>
                    <a:pt x="248" y="72"/>
                    <a:pt x="245" y="77"/>
                  </a:cubicBezTo>
                  <a:close/>
                  <a:moveTo>
                    <a:pt x="273" y="314"/>
                  </a:moveTo>
                  <a:cubicBezTo>
                    <a:pt x="270" y="315"/>
                    <a:pt x="266" y="313"/>
                    <a:pt x="265" y="315"/>
                  </a:cubicBezTo>
                  <a:cubicBezTo>
                    <a:pt x="265" y="317"/>
                    <a:pt x="267" y="323"/>
                    <a:pt x="267" y="326"/>
                  </a:cubicBezTo>
                  <a:cubicBezTo>
                    <a:pt x="271" y="327"/>
                    <a:pt x="271" y="324"/>
                    <a:pt x="274" y="324"/>
                  </a:cubicBezTo>
                  <a:cubicBezTo>
                    <a:pt x="274" y="320"/>
                    <a:pt x="274" y="317"/>
                    <a:pt x="273" y="314"/>
                  </a:cubicBezTo>
                  <a:close/>
                  <a:moveTo>
                    <a:pt x="265" y="384"/>
                  </a:moveTo>
                  <a:cubicBezTo>
                    <a:pt x="268" y="377"/>
                    <a:pt x="275" y="366"/>
                    <a:pt x="273" y="357"/>
                  </a:cubicBezTo>
                  <a:cubicBezTo>
                    <a:pt x="270" y="368"/>
                    <a:pt x="265" y="377"/>
                    <a:pt x="261" y="389"/>
                  </a:cubicBezTo>
                  <a:cubicBezTo>
                    <a:pt x="263" y="389"/>
                    <a:pt x="268" y="381"/>
                    <a:pt x="265" y="384"/>
                  </a:cubicBezTo>
                  <a:close/>
                  <a:moveTo>
                    <a:pt x="264" y="45"/>
                  </a:moveTo>
                  <a:cubicBezTo>
                    <a:pt x="274" y="39"/>
                    <a:pt x="276" y="14"/>
                    <a:pt x="256" y="13"/>
                  </a:cubicBezTo>
                  <a:cubicBezTo>
                    <a:pt x="249" y="13"/>
                    <a:pt x="248" y="18"/>
                    <a:pt x="239" y="21"/>
                  </a:cubicBezTo>
                  <a:cubicBezTo>
                    <a:pt x="239" y="24"/>
                    <a:pt x="244" y="20"/>
                    <a:pt x="243" y="24"/>
                  </a:cubicBezTo>
                  <a:cubicBezTo>
                    <a:pt x="230" y="30"/>
                    <a:pt x="251" y="52"/>
                    <a:pt x="264" y="45"/>
                  </a:cubicBezTo>
                  <a:close/>
                  <a:moveTo>
                    <a:pt x="264" y="467"/>
                  </a:moveTo>
                  <a:cubicBezTo>
                    <a:pt x="263" y="463"/>
                    <a:pt x="262" y="459"/>
                    <a:pt x="259" y="456"/>
                  </a:cubicBezTo>
                  <a:cubicBezTo>
                    <a:pt x="254" y="461"/>
                    <a:pt x="250" y="459"/>
                    <a:pt x="246" y="463"/>
                  </a:cubicBezTo>
                  <a:cubicBezTo>
                    <a:pt x="248" y="467"/>
                    <a:pt x="247" y="468"/>
                    <a:pt x="247" y="474"/>
                  </a:cubicBezTo>
                  <a:cubicBezTo>
                    <a:pt x="253" y="477"/>
                    <a:pt x="258" y="482"/>
                    <a:pt x="263" y="486"/>
                  </a:cubicBezTo>
                  <a:cubicBezTo>
                    <a:pt x="267" y="482"/>
                    <a:pt x="272" y="479"/>
                    <a:pt x="273" y="474"/>
                  </a:cubicBezTo>
                  <a:cubicBezTo>
                    <a:pt x="269" y="474"/>
                    <a:pt x="264" y="468"/>
                    <a:pt x="266" y="468"/>
                  </a:cubicBezTo>
                  <a:cubicBezTo>
                    <a:pt x="265" y="468"/>
                    <a:pt x="265" y="467"/>
                    <a:pt x="264" y="467"/>
                  </a:cubicBezTo>
                  <a:close/>
                  <a:moveTo>
                    <a:pt x="265" y="261"/>
                  </a:moveTo>
                  <a:cubicBezTo>
                    <a:pt x="256" y="268"/>
                    <a:pt x="251" y="253"/>
                    <a:pt x="241" y="260"/>
                  </a:cubicBezTo>
                  <a:cubicBezTo>
                    <a:pt x="247" y="271"/>
                    <a:pt x="260" y="271"/>
                    <a:pt x="268" y="270"/>
                  </a:cubicBezTo>
                  <a:cubicBezTo>
                    <a:pt x="269" y="265"/>
                    <a:pt x="268" y="263"/>
                    <a:pt x="265" y="261"/>
                  </a:cubicBezTo>
                  <a:close/>
                  <a:moveTo>
                    <a:pt x="257" y="221"/>
                  </a:moveTo>
                  <a:cubicBezTo>
                    <a:pt x="259" y="219"/>
                    <a:pt x="262" y="217"/>
                    <a:pt x="264" y="215"/>
                  </a:cubicBezTo>
                  <a:cubicBezTo>
                    <a:pt x="251" y="215"/>
                    <a:pt x="242" y="219"/>
                    <a:pt x="232" y="227"/>
                  </a:cubicBezTo>
                  <a:cubicBezTo>
                    <a:pt x="241" y="228"/>
                    <a:pt x="258" y="226"/>
                    <a:pt x="261" y="220"/>
                  </a:cubicBezTo>
                  <a:cubicBezTo>
                    <a:pt x="261" y="220"/>
                    <a:pt x="258" y="222"/>
                    <a:pt x="257" y="221"/>
                  </a:cubicBezTo>
                  <a:close/>
                  <a:moveTo>
                    <a:pt x="246" y="283"/>
                  </a:moveTo>
                  <a:cubicBezTo>
                    <a:pt x="245" y="282"/>
                    <a:pt x="245" y="280"/>
                    <a:pt x="243" y="280"/>
                  </a:cubicBezTo>
                  <a:cubicBezTo>
                    <a:pt x="235" y="287"/>
                    <a:pt x="236" y="301"/>
                    <a:pt x="244" y="307"/>
                  </a:cubicBezTo>
                  <a:cubicBezTo>
                    <a:pt x="251" y="312"/>
                    <a:pt x="270" y="306"/>
                    <a:pt x="262" y="300"/>
                  </a:cubicBezTo>
                  <a:cubicBezTo>
                    <a:pt x="250" y="307"/>
                    <a:pt x="238" y="294"/>
                    <a:pt x="246" y="283"/>
                  </a:cubicBezTo>
                  <a:close/>
                  <a:moveTo>
                    <a:pt x="234" y="111"/>
                  </a:moveTo>
                  <a:cubicBezTo>
                    <a:pt x="225" y="114"/>
                    <a:pt x="215" y="118"/>
                    <a:pt x="212" y="124"/>
                  </a:cubicBezTo>
                  <a:cubicBezTo>
                    <a:pt x="225" y="119"/>
                    <a:pt x="240" y="119"/>
                    <a:pt x="250" y="120"/>
                  </a:cubicBezTo>
                  <a:cubicBezTo>
                    <a:pt x="249" y="120"/>
                    <a:pt x="255" y="120"/>
                    <a:pt x="255" y="120"/>
                  </a:cubicBezTo>
                  <a:cubicBezTo>
                    <a:pt x="259" y="118"/>
                    <a:pt x="261" y="112"/>
                    <a:pt x="263" y="107"/>
                  </a:cubicBezTo>
                  <a:cubicBezTo>
                    <a:pt x="251" y="108"/>
                    <a:pt x="241" y="109"/>
                    <a:pt x="234" y="111"/>
                  </a:cubicBezTo>
                  <a:close/>
                  <a:moveTo>
                    <a:pt x="249" y="396"/>
                  </a:moveTo>
                  <a:cubicBezTo>
                    <a:pt x="250" y="399"/>
                    <a:pt x="255" y="391"/>
                    <a:pt x="255" y="387"/>
                  </a:cubicBezTo>
                  <a:cubicBezTo>
                    <a:pt x="261" y="380"/>
                    <a:pt x="261" y="370"/>
                    <a:pt x="263" y="362"/>
                  </a:cubicBezTo>
                  <a:cubicBezTo>
                    <a:pt x="255" y="372"/>
                    <a:pt x="253" y="387"/>
                    <a:pt x="249" y="396"/>
                  </a:cubicBezTo>
                  <a:close/>
                  <a:moveTo>
                    <a:pt x="253" y="520"/>
                  </a:moveTo>
                  <a:cubicBezTo>
                    <a:pt x="265" y="504"/>
                    <a:pt x="255" y="479"/>
                    <a:pt x="239" y="480"/>
                  </a:cubicBezTo>
                  <a:cubicBezTo>
                    <a:pt x="234" y="480"/>
                    <a:pt x="226" y="486"/>
                    <a:pt x="224" y="490"/>
                  </a:cubicBezTo>
                  <a:cubicBezTo>
                    <a:pt x="219" y="500"/>
                    <a:pt x="230" y="515"/>
                    <a:pt x="239" y="512"/>
                  </a:cubicBezTo>
                  <a:cubicBezTo>
                    <a:pt x="245" y="510"/>
                    <a:pt x="245" y="506"/>
                    <a:pt x="249" y="504"/>
                  </a:cubicBezTo>
                  <a:cubicBezTo>
                    <a:pt x="250" y="515"/>
                    <a:pt x="242" y="523"/>
                    <a:pt x="226" y="519"/>
                  </a:cubicBezTo>
                  <a:cubicBezTo>
                    <a:pt x="214" y="530"/>
                    <a:pt x="201" y="529"/>
                    <a:pt x="192" y="528"/>
                  </a:cubicBezTo>
                  <a:cubicBezTo>
                    <a:pt x="197" y="534"/>
                    <a:pt x="212" y="536"/>
                    <a:pt x="222" y="533"/>
                  </a:cubicBezTo>
                  <a:cubicBezTo>
                    <a:pt x="231" y="532"/>
                    <a:pt x="247" y="528"/>
                    <a:pt x="253" y="520"/>
                  </a:cubicBezTo>
                  <a:close/>
                  <a:moveTo>
                    <a:pt x="240" y="312"/>
                  </a:moveTo>
                  <a:cubicBezTo>
                    <a:pt x="238" y="312"/>
                    <a:pt x="237" y="310"/>
                    <a:pt x="235" y="309"/>
                  </a:cubicBezTo>
                  <a:cubicBezTo>
                    <a:pt x="227" y="331"/>
                    <a:pt x="246" y="343"/>
                    <a:pt x="257" y="336"/>
                  </a:cubicBezTo>
                  <a:cubicBezTo>
                    <a:pt x="257" y="331"/>
                    <a:pt x="256" y="331"/>
                    <a:pt x="256" y="329"/>
                  </a:cubicBezTo>
                  <a:cubicBezTo>
                    <a:pt x="243" y="336"/>
                    <a:pt x="237" y="321"/>
                    <a:pt x="240" y="312"/>
                  </a:cubicBezTo>
                  <a:close/>
                  <a:moveTo>
                    <a:pt x="244" y="454"/>
                  </a:moveTo>
                  <a:cubicBezTo>
                    <a:pt x="251" y="452"/>
                    <a:pt x="260" y="444"/>
                    <a:pt x="256" y="435"/>
                  </a:cubicBezTo>
                  <a:cubicBezTo>
                    <a:pt x="245" y="414"/>
                    <a:pt x="214" y="450"/>
                    <a:pt x="244" y="454"/>
                  </a:cubicBezTo>
                  <a:close/>
                  <a:moveTo>
                    <a:pt x="242" y="393"/>
                  </a:moveTo>
                  <a:cubicBezTo>
                    <a:pt x="246" y="384"/>
                    <a:pt x="253" y="374"/>
                    <a:pt x="254" y="364"/>
                  </a:cubicBezTo>
                  <a:cubicBezTo>
                    <a:pt x="249" y="374"/>
                    <a:pt x="242" y="383"/>
                    <a:pt x="242" y="393"/>
                  </a:cubicBezTo>
                  <a:close/>
                  <a:moveTo>
                    <a:pt x="255" y="550"/>
                  </a:moveTo>
                  <a:cubicBezTo>
                    <a:pt x="251" y="545"/>
                    <a:pt x="248" y="540"/>
                    <a:pt x="247" y="533"/>
                  </a:cubicBezTo>
                  <a:cubicBezTo>
                    <a:pt x="242" y="536"/>
                    <a:pt x="235" y="538"/>
                    <a:pt x="229" y="542"/>
                  </a:cubicBezTo>
                  <a:cubicBezTo>
                    <a:pt x="235" y="561"/>
                    <a:pt x="216" y="567"/>
                    <a:pt x="209" y="571"/>
                  </a:cubicBezTo>
                  <a:cubicBezTo>
                    <a:pt x="232" y="571"/>
                    <a:pt x="242" y="566"/>
                    <a:pt x="255" y="550"/>
                  </a:cubicBezTo>
                  <a:close/>
                  <a:moveTo>
                    <a:pt x="250" y="127"/>
                  </a:moveTo>
                  <a:cubicBezTo>
                    <a:pt x="220" y="126"/>
                    <a:pt x="210" y="132"/>
                    <a:pt x="193" y="147"/>
                  </a:cubicBezTo>
                  <a:cubicBezTo>
                    <a:pt x="213" y="139"/>
                    <a:pt x="230" y="132"/>
                    <a:pt x="250" y="139"/>
                  </a:cubicBezTo>
                  <a:cubicBezTo>
                    <a:pt x="250" y="137"/>
                    <a:pt x="252" y="131"/>
                    <a:pt x="250" y="127"/>
                  </a:cubicBezTo>
                  <a:close/>
                  <a:moveTo>
                    <a:pt x="226" y="160"/>
                  </a:moveTo>
                  <a:cubicBezTo>
                    <a:pt x="224" y="169"/>
                    <a:pt x="225" y="176"/>
                    <a:pt x="232" y="180"/>
                  </a:cubicBezTo>
                  <a:cubicBezTo>
                    <a:pt x="236" y="182"/>
                    <a:pt x="241" y="179"/>
                    <a:pt x="245" y="177"/>
                  </a:cubicBezTo>
                  <a:cubicBezTo>
                    <a:pt x="258" y="164"/>
                    <a:pt x="246" y="142"/>
                    <a:pt x="231" y="142"/>
                  </a:cubicBezTo>
                  <a:cubicBezTo>
                    <a:pt x="219" y="142"/>
                    <a:pt x="191" y="152"/>
                    <a:pt x="182" y="170"/>
                  </a:cubicBezTo>
                  <a:cubicBezTo>
                    <a:pt x="198" y="164"/>
                    <a:pt x="212" y="160"/>
                    <a:pt x="226" y="160"/>
                  </a:cubicBezTo>
                  <a:close/>
                  <a:moveTo>
                    <a:pt x="240" y="103"/>
                  </a:moveTo>
                  <a:cubicBezTo>
                    <a:pt x="240" y="102"/>
                    <a:pt x="241" y="101"/>
                    <a:pt x="241" y="101"/>
                  </a:cubicBezTo>
                  <a:cubicBezTo>
                    <a:pt x="238" y="99"/>
                    <a:pt x="239" y="95"/>
                    <a:pt x="235" y="94"/>
                  </a:cubicBezTo>
                  <a:cubicBezTo>
                    <a:pt x="218" y="99"/>
                    <a:pt x="190" y="115"/>
                    <a:pt x="186" y="139"/>
                  </a:cubicBezTo>
                  <a:cubicBezTo>
                    <a:pt x="200" y="121"/>
                    <a:pt x="219" y="109"/>
                    <a:pt x="240" y="103"/>
                  </a:cubicBezTo>
                  <a:close/>
                  <a:moveTo>
                    <a:pt x="224" y="400"/>
                  </a:moveTo>
                  <a:cubicBezTo>
                    <a:pt x="232" y="393"/>
                    <a:pt x="240" y="379"/>
                    <a:pt x="240" y="369"/>
                  </a:cubicBezTo>
                  <a:cubicBezTo>
                    <a:pt x="232" y="377"/>
                    <a:pt x="226" y="389"/>
                    <a:pt x="224" y="400"/>
                  </a:cubicBezTo>
                  <a:close/>
                  <a:moveTo>
                    <a:pt x="234" y="476"/>
                  </a:moveTo>
                  <a:cubicBezTo>
                    <a:pt x="243" y="473"/>
                    <a:pt x="239" y="461"/>
                    <a:pt x="233" y="459"/>
                  </a:cubicBezTo>
                  <a:cubicBezTo>
                    <a:pt x="231" y="459"/>
                    <a:pt x="229" y="461"/>
                    <a:pt x="227" y="461"/>
                  </a:cubicBezTo>
                  <a:cubicBezTo>
                    <a:pt x="218" y="463"/>
                    <a:pt x="199" y="471"/>
                    <a:pt x="192" y="472"/>
                  </a:cubicBezTo>
                  <a:cubicBezTo>
                    <a:pt x="206" y="476"/>
                    <a:pt x="215" y="476"/>
                    <a:pt x="234" y="476"/>
                  </a:cubicBezTo>
                  <a:close/>
                  <a:moveTo>
                    <a:pt x="232" y="268"/>
                  </a:moveTo>
                  <a:cubicBezTo>
                    <a:pt x="224" y="271"/>
                    <a:pt x="216" y="266"/>
                    <a:pt x="218" y="255"/>
                  </a:cubicBezTo>
                  <a:cubicBezTo>
                    <a:pt x="215" y="253"/>
                    <a:pt x="213" y="252"/>
                    <a:pt x="210" y="251"/>
                  </a:cubicBezTo>
                  <a:cubicBezTo>
                    <a:pt x="210" y="263"/>
                    <a:pt x="209" y="279"/>
                    <a:pt x="226" y="278"/>
                  </a:cubicBezTo>
                  <a:cubicBezTo>
                    <a:pt x="230" y="278"/>
                    <a:pt x="233" y="276"/>
                    <a:pt x="236" y="274"/>
                  </a:cubicBezTo>
                  <a:cubicBezTo>
                    <a:pt x="235" y="272"/>
                    <a:pt x="234" y="270"/>
                    <a:pt x="232" y="268"/>
                  </a:cubicBezTo>
                  <a:close/>
                  <a:moveTo>
                    <a:pt x="194" y="389"/>
                  </a:moveTo>
                  <a:cubicBezTo>
                    <a:pt x="204" y="377"/>
                    <a:pt x="225" y="367"/>
                    <a:pt x="233" y="355"/>
                  </a:cubicBezTo>
                  <a:cubicBezTo>
                    <a:pt x="234" y="354"/>
                    <a:pt x="236" y="352"/>
                    <a:pt x="234" y="350"/>
                  </a:cubicBezTo>
                  <a:cubicBezTo>
                    <a:pt x="220" y="361"/>
                    <a:pt x="203" y="374"/>
                    <a:pt x="194" y="389"/>
                  </a:cubicBezTo>
                  <a:close/>
                  <a:moveTo>
                    <a:pt x="180" y="649"/>
                  </a:moveTo>
                  <a:cubicBezTo>
                    <a:pt x="184" y="654"/>
                    <a:pt x="188" y="656"/>
                    <a:pt x="191" y="660"/>
                  </a:cubicBezTo>
                  <a:cubicBezTo>
                    <a:pt x="186" y="660"/>
                    <a:pt x="180" y="654"/>
                    <a:pt x="176" y="655"/>
                  </a:cubicBezTo>
                  <a:cubicBezTo>
                    <a:pt x="193" y="667"/>
                    <a:pt x="210" y="670"/>
                    <a:pt x="235" y="670"/>
                  </a:cubicBezTo>
                  <a:cubicBezTo>
                    <a:pt x="214" y="663"/>
                    <a:pt x="198" y="653"/>
                    <a:pt x="180" y="649"/>
                  </a:cubicBezTo>
                  <a:close/>
                  <a:moveTo>
                    <a:pt x="233" y="86"/>
                  </a:moveTo>
                  <a:cubicBezTo>
                    <a:pt x="233" y="84"/>
                    <a:pt x="232" y="82"/>
                    <a:pt x="232" y="80"/>
                  </a:cubicBezTo>
                  <a:cubicBezTo>
                    <a:pt x="222" y="82"/>
                    <a:pt x="217" y="86"/>
                    <a:pt x="208" y="93"/>
                  </a:cubicBezTo>
                  <a:cubicBezTo>
                    <a:pt x="201" y="98"/>
                    <a:pt x="192" y="105"/>
                    <a:pt x="191" y="113"/>
                  </a:cubicBezTo>
                  <a:cubicBezTo>
                    <a:pt x="205" y="100"/>
                    <a:pt x="215" y="97"/>
                    <a:pt x="233" y="86"/>
                  </a:cubicBezTo>
                  <a:close/>
                  <a:moveTo>
                    <a:pt x="213" y="324"/>
                  </a:moveTo>
                  <a:cubicBezTo>
                    <a:pt x="210" y="323"/>
                    <a:pt x="209" y="321"/>
                    <a:pt x="206" y="321"/>
                  </a:cubicBezTo>
                  <a:cubicBezTo>
                    <a:pt x="202" y="334"/>
                    <a:pt x="213" y="351"/>
                    <a:pt x="230" y="346"/>
                  </a:cubicBezTo>
                  <a:cubicBezTo>
                    <a:pt x="232" y="343"/>
                    <a:pt x="229" y="340"/>
                    <a:pt x="227" y="338"/>
                  </a:cubicBezTo>
                  <a:cubicBezTo>
                    <a:pt x="221" y="341"/>
                    <a:pt x="209" y="337"/>
                    <a:pt x="213" y="324"/>
                  </a:cubicBezTo>
                  <a:close/>
                  <a:moveTo>
                    <a:pt x="209" y="408"/>
                  </a:moveTo>
                  <a:cubicBezTo>
                    <a:pt x="215" y="400"/>
                    <a:pt x="226" y="388"/>
                    <a:pt x="227" y="375"/>
                  </a:cubicBezTo>
                  <a:cubicBezTo>
                    <a:pt x="219" y="383"/>
                    <a:pt x="208" y="396"/>
                    <a:pt x="209" y="408"/>
                  </a:cubicBezTo>
                  <a:close/>
                  <a:moveTo>
                    <a:pt x="221" y="860"/>
                  </a:moveTo>
                  <a:cubicBezTo>
                    <a:pt x="240" y="845"/>
                    <a:pt x="206" y="816"/>
                    <a:pt x="195" y="838"/>
                  </a:cubicBezTo>
                  <a:cubicBezTo>
                    <a:pt x="194" y="846"/>
                    <a:pt x="202" y="863"/>
                    <a:pt x="221" y="860"/>
                  </a:cubicBezTo>
                  <a:close/>
                  <a:moveTo>
                    <a:pt x="213" y="287"/>
                  </a:moveTo>
                  <a:cubicBezTo>
                    <a:pt x="210" y="286"/>
                    <a:pt x="208" y="281"/>
                    <a:pt x="205" y="283"/>
                  </a:cubicBezTo>
                  <a:cubicBezTo>
                    <a:pt x="202" y="299"/>
                    <a:pt x="209" y="309"/>
                    <a:pt x="224" y="309"/>
                  </a:cubicBezTo>
                  <a:cubicBezTo>
                    <a:pt x="229" y="297"/>
                    <a:pt x="205" y="302"/>
                    <a:pt x="213" y="287"/>
                  </a:cubicBezTo>
                  <a:close/>
                  <a:moveTo>
                    <a:pt x="220" y="436"/>
                  </a:moveTo>
                  <a:cubicBezTo>
                    <a:pt x="204" y="445"/>
                    <a:pt x="192" y="450"/>
                    <a:pt x="180" y="462"/>
                  </a:cubicBezTo>
                  <a:cubicBezTo>
                    <a:pt x="190" y="467"/>
                    <a:pt x="212" y="459"/>
                    <a:pt x="223" y="451"/>
                  </a:cubicBezTo>
                  <a:cubicBezTo>
                    <a:pt x="222" y="446"/>
                    <a:pt x="224" y="440"/>
                    <a:pt x="220" y="436"/>
                  </a:cubicBezTo>
                  <a:close/>
                  <a:moveTo>
                    <a:pt x="221" y="551"/>
                  </a:moveTo>
                  <a:cubicBezTo>
                    <a:pt x="222" y="535"/>
                    <a:pt x="202" y="543"/>
                    <a:pt x="195" y="544"/>
                  </a:cubicBezTo>
                  <a:cubicBezTo>
                    <a:pt x="185" y="546"/>
                    <a:pt x="178" y="545"/>
                    <a:pt x="172" y="549"/>
                  </a:cubicBezTo>
                  <a:cubicBezTo>
                    <a:pt x="177" y="559"/>
                    <a:pt x="219" y="571"/>
                    <a:pt x="221" y="551"/>
                  </a:cubicBezTo>
                  <a:close/>
                  <a:moveTo>
                    <a:pt x="215" y="169"/>
                  </a:moveTo>
                  <a:cubicBezTo>
                    <a:pt x="201" y="170"/>
                    <a:pt x="192" y="172"/>
                    <a:pt x="182" y="178"/>
                  </a:cubicBezTo>
                  <a:cubicBezTo>
                    <a:pt x="176" y="182"/>
                    <a:pt x="169" y="188"/>
                    <a:pt x="170" y="193"/>
                  </a:cubicBezTo>
                  <a:cubicBezTo>
                    <a:pt x="185" y="182"/>
                    <a:pt x="206" y="180"/>
                    <a:pt x="218" y="182"/>
                  </a:cubicBezTo>
                  <a:cubicBezTo>
                    <a:pt x="218" y="176"/>
                    <a:pt x="216" y="174"/>
                    <a:pt x="215" y="169"/>
                  </a:cubicBezTo>
                  <a:close/>
                  <a:moveTo>
                    <a:pt x="218" y="418"/>
                  </a:moveTo>
                  <a:cubicBezTo>
                    <a:pt x="213" y="416"/>
                    <a:pt x="205" y="420"/>
                    <a:pt x="203" y="421"/>
                  </a:cubicBezTo>
                  <a:cubicBezTo>
                    <a:pt x="196" y="423"/>
                    <a:pt x="187" y="418"/>
                    <a:pt x="183" y="425"/>
                  </a:cubicBezTo>
                  <a:cubicBezTo>
                    <a:pt x="192" y="426"/>
                    <a:pt x="196" y="427"/>
                    <a:pt x="204" y="428"/>
                  </a:cubicBezTo>
                  <a:cubicBezTo>
                    <a:pt x="208" y="424"/>
                    <a:pt x="214" y="422"/>
                    <a:pt x="217" y="419"/>
                  </a:cubicBezTo>
                  <a:cubicBezTo>
                    <a:pt x="217" y="420"/>
                    <a:pt x="218" y="419"/>
                    <a:pt x="218" y="418"/>
                  </a:cubicBezTo>
                  <a:close/>
                  <a:moveTo>
                    <a:pt x="208" y="506"/>
                  </a:moveTo>
                  <a:cubicBezTo>
                    <a:pt x="206" y="512"/>
                    <a:pt x="205" y="516"/>
                    <a:pt x="205" y="520"/>
                  </a:cubicBezTo>
                  <a:cubicBezTo>
                    <a:pt x="212" y="520"/>
                    <a:pt x="211" y="519"/>
                    <a:pt x="218" y="518"/>
                  </a:cubicBezTo>
                  <a:cubicBezTo>
                    <a:pt x="216" y="511"/>
                    <a:pt x="213" y="507"/>
                    <a:pt x="208" y="506"/>
                  </a:cubicBezTo>
                  <a:close/>
                  <a:moveTo>
                    <a:pt x="196" y="405"/>
                  </a:moveTo>
                  <a:cubicBezTo>
                    <a:pt x="195" y="407"/>
                    <a:pt x="198" y="405"/>
                    <a:pt x="198" y="405"/>
                  </a:cubicBezTo>
                  <a:cubicBezTo>
                    <a:pt x="205" y="399"/>
                    <a:pt x="211" y="386"/>
                    <a:pt x="217" y="379"/>
                  </a:cubicBezTo>
                  <a:cubicBezTo>
                    <a:pt x="206" y="384"/>
                    <a:pt x="200" y="393"/>
                    <a:pt x="196" y="405"/>
                  </a:cubicBezTo>
                  <a:close/>
                  <a:moveTo>
                    <a:pt x="191" y="189"/>
                  </a:moveTo>
                  <a:cubicBezTo>
                    <a:pt x="193" y="195"/>
                    <a:pt x="197" y="198"/>
                    <a:pt x="202" y="201"/>
                  </a:cubicBezTo>
                  <a:cubicBezTo>
                    <a:pt x="206" y="197"/>
                    <a:pt x="214" y="197"/>
                    <a:pt x="215" y="190"/>
                  </a:cubicBezTo>
                  <a:cubicBezTo>
                    <a:pt x="205" y="189"/>
                    <a:pt x="201" y="187"/>
                    <a:pt x="191" y="189"/>
                  </a:cubicBezTo>
                  <a:close/>
                  <a:moveTo>
                    <a:pt x="209" y="485"/>
                  </a:moveTo>
                  <a:cubicBezTo>
                    <a:pt x="210" y="485"/>
                    <a:pt x="209" y="486"/>
                    <a:pt x="209" y="486"/>
                  </a:cubicBezTo>
                  <a:cubicBezTo>
                    <a:pt x="200" y="486"/>
                    <a:pt x="186" y="474"/>
                    <a:pt x="179" y="479"/>
                  </a:cubicBezTo>
                  <a:cubicBezTo>
                    <a:pt x="189" y="488"/>
                    <a:pt x="203" y="497"/>
                    <a:pt x="214" y="497"/>
                  </a:cubicBezTo>
                  <a:cubicBezTo>
                    <a:pt x="214" y="495"/>
                    <a:pt x="214" y="490"/>
                    <a:pt x="215" y="488"/>
                  </a:cubicBezTo>
                  <a:cubicBezTo>
                    <a:pt x="213" y="489"/>
                    <a:pt x="212" y="485"/>
                    <a:pt x="209" y="485"/>
                  </a:cubicBezTo>
                  <a:close/>
                  <a:moveTo>
                    <a:pt x="167" y="664"/>
                  </a:moveTo>
                  <a:cubicBezTo>
                    <a:pt x="168" y="668"/>
                    <a:pt x="176" y="672"/>
                    <a:pt x="173" y="675"/>
                  </a:cubicBezTo>
                  <a:cubicBezTo>
                    <a:pt x="171" y="673"/>
                    <a:pt x="162" y="667"/>
                    <a:pt x="158" y="666"/>
                  </a:cubicBezTo>
                  <a:cubicBezTo>
                    <a:pt x="176" y="685"/>
                    <a:pt x="195" y="703"/>
                    <a:pt x="212" y="722"/>
                  </a:cubicBezTo>
                  <a:cubicBezTo>
                    <a:pt x="212" y="723"/>
                    <a:pt x="213" y="722"/>
                    <a:pt x="214" y="721"/>
                  </a:cubicBezTo>
                  <a:cubicBezTo>
                    <a:pt x="202" y="698"/>
                    <a:pt x="189" y="676"/>
                    <a:pt x="167" y="664"/>
                  </a:cubicBezTo>
                  <a:close/>
                  <a:moveTo>
                    <a:pt x="209" y="351"/>
                  </a:moveTo>
                  <a:cubicBezTo>
                    <a:pt x="206" y="351"/>
                    <a:pt x="207" y="351"/>
                    <a:pt x="204" y="351"/>
                  </a:cubicBezTo>
                  <a:cubicBezTo>
                    <a:pt x="204" y="354"/>
                    <a:pt x="204" y="357"/>
                    <a:pt x="204" y="360"/>
                  </a:cubicBezTo>
                  <a:cubicBezTo>
                    <a:pt x="206" y="361"/>
                    <a:pt x="208" y="360"/>
                    <a:pt x="210" y="359"/>
                  </a:cubicBezTo>
                  <a:cubicBezTo>
                    <a:pt x="210" y="357"/>
                    <a:pt x="211" y="353"/>
                    <a:pt x="209" y="351"/>
                  </a:cubicBezTo>
                  <a:close/>
                  <a:moveTo>
                    <a:pt x="157" y="681"/>
                  </a:moveTo>
                  <a:cubicBezTo>
                    <a:pt x="155" y="681"/>
                    <a:pt x="151" y="672"/>
                    <a:pt x="148" y="674"/>
                  </a:cubicBezTo>
                  <a:cubicBezTo>
                    <a:pt x="150" y="675"/>
                    <a:pt x="152" y="679"/>
                    <a:pt x="153" y="683"/>
                  </a:cubicBezTo>
                  <a:cubicBezTo>
                    <a:pt x="147" y="679"/>
                    <a:pt x="144" y="674"/>
                    <a:pt x="138" y="669"/>
                  </a:cubicBezTo>
                  <a:cubicBezTo>
                    <a:pt x="143" y="683"/>
                    <a:pt x="151" y="692"/>
                    <a:pt x="162" y="700"/>
                  </a:cubicBezTo>
                  <a:cubicBezTo>
                    <a:pt x="176" y="712"/>
                    <a:pt x="191" y="721"/>
                    <a:pt x="206" y="729"/>
                  </a:cubicBezTo>
                  <a:cubicBezTo>
                    <a:pt x="191" y="712"/>
                    <a:pt x="170" y="697"/>
                    <a:pt x="157" y="681"/>
                  </a:cubicBezTo>
                  <a:close/>
                  <a:moveTo>
                    <a:pt x="193" y="274"/>
                  </a:moveTo>
                  <a:cubicBezTo>
                    <a:pt x="192" y="274"/>
                    <a:pt x="192" y="275"/>
                    <a:pt x="193" y="275"/>
                  </a:cubicBezTo>
                  <a:cubicBezTo>
                    <a:pt x="195" y="273"/>
                    <a:pt x="197" y="272"/>
                    <a:pt x="199" y="271"/>
                  </a:cubicBezTo>
                  <a:cubicBezTo>
                    <a:pt x="207" y="264"/>
                    <a:pt x="202" y="247"/>
                    <a:pt x="193" y="242"/>
                  </a:cubicBezTo>
                  <a:cubicBezTo>
                    <a:pt x="193" y="242"/>
                    <a:pt x="194" y="242"/>
                    <a:pt x="193" y="241"/>
                  </a:cubicBezTo>
                  <a:cubicBezTo>
                    <a:pt x="190" y="238"/>
                    <a:pt x="182" y="236"/>
                    <a:pt x="176" y="235"/>
                  </a:cubicBezTo>
                  <a:cubicBezTo>
                    <a:pt x="157" y="232"/>
                    <a:pt x="128" y="249"/>
                    <a:pt x="121" y="270"/>
                  </a:cubicBezTo>
                  <a:cubicBezTo>
                    <a:pt x="136" y="264"/>
                    <a:pt x="145" y="254"/>
                    <a:pt x="163" y="253"/>
                  </a:cubicBezTo>
                  <a:cubicBezTo>
                    <a:pt x="170" y="245"/>
                    <a:pt x="178" y="243"/>
                    <a:pt x="184" y="246"/>
                  </a:cubicBezTo>
                  <a:cubicBezTo>
                    <a:pt x="166" y="253"/>
                    <a:pt x="175" y="279"/>
                    <a:pt x="193" y="274"/>
                  </a:cubicBezTo>
                  <a:close/>
                  <a:moveTo>
                    <a:pt x="201" y="313"/>
                  </a:moveTo>
                  <a:cubicBezTo>
                    <a:pt x="200" y="311"/>
                    <a:pt x="200" y="308"/>
                    <a:pt x="196" y="307"/>
                  </a:cubicBezTo>
                  <a:cubicBezTo>
                    <a:pt x="194" y="309"/>
                    <a:pt x="191" y="308"/>
                    <a:pt x="188" y="311"/>
                  </a:cubicBezTo>
                  <a:cubicBezTo>
                    <a:pt x="186" y="309"/>
                    <a:pt x="181" y="309"/>
                    <a:pt x="179" y="307"/>
                  </a:cubicBezTo>
                  <a:cubicBezTo>
                    <a:pt x="171" y="319"/>
                    <a:pt x="196" y="321"/>
                    <a:pt x="201" y="313"/>
                  </a:cubicBezTo>
                  <a:close/>
                  <a:moveTo>
                    <a:pt x="201" y="344"/>
                  </a:moveTo>
                  <a:cubicBezTo>
                    <a:pt x="198" y="343"/>
                    <a:pt x="198" y="340"/>
                    <a:pt x="195" y="340"/>
                  </a:cubicBezTo>
                  <a:cubicBezTo>
                    <a:pt x="191" y="348"/>
                    <a:pt x="177" y="342"/>
                    <a:pt x="181" y="332"/>
                  </a:cubicBezTo>
                  <a:cubicBezTo>
                    <a:pt x="179" y="330"/>
                    <a:pt x="177" y="330"/>
                    <a:pt x="175" y="329"/>
                  </a:cubicBezTo>
                  <a:cubicBezTo>
                    <a:pt x="165" y="346"/>
                    <a:pt x="193" y="359"/>
                    <a:pt x="201" y="344"/>
                  </a:cubicBezTo>
                  <a:close/>
                  <a:moveTo>
                    <a:pt x="182" y="523"/>
                  </a:moveTo>
                  <a:cubicBezTo>
                    <a:pt x="198" y="525"/>
                    <a:pt x="203" y="501"/>
                    <a:pt x="189" y="495"/>
                  </a:cubicBezTo>
                  <a:cubicBezTo>
                    <a:pt x="184" y="493"/>
                    <a:pt x="178" y="496"/>
                    <a:pt x="171" y="498"/>
                  </a:cubicBezTo>
                  <a:cubicBezTo>
                    <a:pt x="167" y="509"/>
                    <a:pt x="171" y="522"/>
                    <a:pt x="182" y="523"/>
                  </a:cubicBezTo>
                  <a:close/>
                  <a:moveTo>
                    <a:pt x="176" y="357"/>
                  </a:moveTo>
                  <a:cubicBezTo>
                    <a:pt x="175" y="356"/>
                    <a:pt x="174" y="355"/>
                    <a:pt x="171" y="355"/>
                  </a:cubicBezTo>
                  <a:cubicBezTo>
                    <a:pt x="164" y="369"/>
                    <a:pt x="186" y="388"/>
                    <a:pt x="197" y="371"/>
                  </a:cubicBezTo>
                  <a:cubicBezTo>
                    <a:pt x="194" y="370"/>
                    <a:pt x="194" y="367"/>
                    <a:pt x="191" y="366"/>
                  </a:cubicBezTo>
                  <a:cubicBezTo>
                    <a:pt x="186" y="372"/>
                    <a:pt x="177" y="367"/>
                    <a:pt x="176" y="357"/>
                  </a:cubicBezTo>
                  <a:close/>
                  <a:moveTo>
                    <a:pt x="182" y="282"/>
                  </a:moveTo>
                  <a:cubicBezTo>
                    <a:pt x="183" y="283"/>
                    <a:pt x="182" y="284"/>
                    <a:pt x="182" y="288"/>
                  </a:cubicBezTo>
                  <a:cubicBezTo>
                    <a:pt x="186" y="290"/>
                    <a:pt x="189" y="291"/>
                    <a:pt x="193" y="291"/>
                  </a:cubicBezTo>
                  <a:cubicBezTo>
                    <a:pt x="196" y="280"/>
                    <a:pt x="186" y="281"/>
                    <a:pt x="182" y="282"/>
                  </a:cubicBezTo>
                  <a:close/>
                  <a:moveTo>
                    <a:pt x="183" y="220"/>
                  </a:moveTo>
                  <a:cubicBezTo>
                    <a:pt x="197" y="216"/>
                    <a:pt x="188" y="192"/>
                    <a:pt x="176" y="196"/>
                  </a:cubicBezTo>
                  <a:cubicBezTo>
                    <a:pt x="173" y="197"/>
                    <a:pt x="171" y="199"/>
                    <a:pt x="167" y="203"/>
                  </a:cubicBezTo>
                  <a:cubicBezTo>
                    <a:pt x="166" y="211"/>
                    <a:pt x="174" y="223"/>
                    <a:pt x="183" y="220"/>
                  </a:cubicBezTo>
                  <a:close/>
                  <a:moveTo>
                    <a:pt x="171" y="25"/>
                  </a:moveTo>
                  <a:cubicBezTo>
                    <a:pt x="167" y="25"/>
                    <a:pt x="169" y="23"/>
                    <a:pt x="167" y="24"/>
                  </a:cubicBezTo>
                  <a:cubicBezTo>
                    <a:pt x="158" y="27"/>
                    <a:pt x="152" y="46"/>
                    <a:pt x="165" y="55"/>
                  </a:cubicBezTo>
                  <a:cubicBezTo>
                    <a:pt x="173" y="60"/>
                    <a:pt x="187" y="55"/>
                    <a:pt x="188" y="42"/>
                  </a:cubicBezTo>
                  <a:cubicBezTo>
                    <a:pt x="189" y="37"/>
                    <a:pt x="188" y="35"/>
                    <a:pt x="188" y="36"/>
                  </a:cubicBezTo>
                  <a:cubicBezTo>
                    <a:pt x="188" y="32"/>
                    <a:pt x="181" y="26"/>
                    <a:pt x="180" y="26"/>
                  </a:cubicBezTo>
                  <a:cubicBezTo>
                    <a:pt x="175" y="24"/>
                    <a:pt x="173" y="25"/>
                    <a:pt x="171" y="25"/>
                  </a:cubicBezTo>
                  <a:close/>
                  <a:moveTo>
                    <a:pt x="185" y="796"/>
                  </a:moveTo>
                  <a:cubicBezTo>
                    <a:pt x="174" y="803"/>
                    <a:pt x="178" y="813"/>
                    <a:pt x="188" y="818"/>
                  </a:cubicBezTo>
                  <a:cubicBezTo>
                    <a:pt x="187" y="810"/>
                    <a:pt x="187" y="805"/>
                    <a:pt x="185" y="796"/>
                  </a:cubicBezTo>
                  <a:close/>
                  <a:moveTo>
                    <a:pt x="161" y="728"/>
                  </a:moveTo>
                  <a:cubicBezTo>
                    <a:pt x="167" y="732"/>
                    <a:pt x="178" y="738"/>
                    <a:pt x="184" y="740"/>
                  </a:cubicBezTo>
                  <a:cubicBezTo>
                    <a:pt x="183" y="740"/>
                    <a:pt x="188" y="740"/>
                    <a:pt x="184" y="739"/>
                  </a:cubicBezTo>
                  <a:cubicBezTo>
                    <a:pt x="170" y="723"/>
                    <a:pt x="152" y="709"/>
                    <a:pt x="138" y="692"/>
                  </a:cubicBezTo>
                  <a:cubicBezTo>
                    <a:pt x="132" y="686"/>
                    <a:pt x="129" y="679"/>
                    <a:pt x="122" y="674"/>
                  </a:cubicBezTo>
                  <a:cubicBezTo>
                    <a:pt x="124" y="678"/>
                    <a:pt x="129" y="686"/>
                    <a:pt x="126" y="689"/>
                  </a:cubicBezTo>
                  <a:cubicBezTo>
                    <a:pt x="121" y="681"/>
                    <a:pt x="118" y="677"/>
                    <a:pt x="113" y="671"/>
                  </a:cubicBezTo>
                  <a:cubicBezTo>
                    <a:pt x="118" y="691"/>
                    <a:pt x="141" y="715"/>
                    <a:pt x="161" y="728"/>
                  </a:cubicBezTo>
                  <a:close/>
                  <a:moveTo>
                    <a:pt x="167" y="526"/>
                  </a:moveTo>
                  <a:cubicBezTo>
                    <a:pt x="167" y="532"/>
                    <a:pt x="166" y="538"/>
                    <a:pt x="170" y="541"/>
                  </a:cubicBezTo>
                  <a:cubicBezTo>
                    <a:pt x="172" y="539"/>
                    <a:pt x="183" y="540"/>
                    <a:pt x="184" y="538"/>
                  </a:cubicBezTo>
                  <a:cubicBezTo>
                    <a:pt x="177" y="533"/>
                    <a:pt x="174" y="531"/>
                    <a:pt x="167" y="526"/>
                  </a:cubicBezTo>
                  <a:close/>
                  <a:moveTo>
                    <a:pt x="159" y="846"/>
                  </a:moveTo>
                  <a:cubicBezTo>
                    <a:pt x="156" y="853"/>
                    <a:pt x="143" y="859"/>
                    <a:pt x="140" y="857"/>
                  </a:cubicBezTo>
                  <a:cubicBezTo>
                    <a:pt x="133" y="861"/>
                    <a:pt x="117" y="859"/>
                    <a:pt x="100" y="860"/>
                  </a:cubicBezTo>
                  <a:cubicBezTo>
                    <a:pt x="112" y="866"/>
                    <a:pt x="129" y="869"/>
                    <a:pt x="142" y="868"/>
                  </a:cubicBezTo>
                  <a:cubicBezTo>
                    <a:pt x="147" y="869"/>
                    <a:pt x="152" y="869"/>
                    <a:pt x="160" y="865"/>
                  </a:cubicBezTo>
                  <a:cubicBezTo>
                    <a:pt x="160" y="866"/>
                    <a:pt x="159" y="866"/>
                    <a:pt x="160" y="867"/>
                  </a:cubicBezTo>
                  <a:cubicBezTo>
                    <a:pt x="166" y="863"/>
                    <a:pt x="172" y="862"/>
                    <a:pt x="178" y="855"/>
                  </a:cubicBezTo>
                  <a:cubicBezTo>
                    <a:pt x="184" y="842"/>
                    <a:pt x="183" y="823"/>
                    <a:pt x="170" y="814"/>
                  </a:cubicBezTo>
                  <a:cubicBezTo>
                    <a:pt x="160" y="808"/>
                    <a:pt x="138" y="806"/>
                    <a:pt x="141" y="828"/>
                  </a:cubicBezTo>
                  <a:cubicBezTo>
                    <a:pt x="145" y="834"/>
                    <a:pt x="156" y="837"/>
                    <a:pt x="163" y="834"/>
                  </a:cubicBezTo>
                  <a:cubicBezTo>
                    <a:pt x="164" y="834"/>
                    <a:pt x="168" y="832"/>
                    <a:pt x="173" y="830"/>
                  </a:cubicBezTo>
                  <a:cubicBezTo>
                    <a:pt x="173" y="837"/>
                    <a:pt x="164" y="844"/>
                    <a:pt x="159" y="846"/>
                  </a:cubicBezTo>
                  <a:close/>
                  <a:moveTo>
                    <a:pt x="170" y="379"/>
                  </a:moveTo>
                  <a:cubicBezTo>
                    <a:pt x="168" y="379"/>
                    <a:pt x="166" y="379"/>
                    <a:pt x="163" y="379"/>
                  </a:cubicBezTo>
                  <a:cubicBezTo>
                    <a:pt x="164" y="391"/>
                    <a:pt x="168" y="396"/>
                    <a:pt x="176" y="398"/>
                  </a:cubicBezTo>
                  <a:cubicBezTo>
                    <a:pt x="177" y="396"/>
                    <a:pt x="180" y="396"/>
                    <a:pt x="180" y="393"/>
                  </a:cubicBezTo>
                  <a:cubicBezTo>
                    <a:pt x="174" y="391"/>
                    <a:pt x="169" y="386"/>
                    <a:pt x="170" y="379"/>
                  </a:cubicBezTo>
                  <a:close/>
                  <a:moveTo>
                    <a:pt x="160" y="76"/>
                  </a:moveTo>
                  <a:cubicBezTo>
                    <a:pt x="148" y="78"/>
                    <a:pt x="144" y="99"/>
                    <a:pt x="155" y="105"/>
                  </a:cubicBezTo>
                  <a:cubicBezTo>
                    <a:pt x="154" y="106"/>
                    <a:pt x="155" y="106"/>
                    <a:pt x="155" y="107"/>
                  </a:cubicBezTo>
                  <a:cubicBezTo>
                    <a:pt x="180" y="116"/>
                    <a:pt x="187" y="74"/>
                    <a:pt x="160" y="76"/>
                  </a:cubicBezTo>
                  <a:close/>
                  <a:moveTo>
                    <a:pt x="152" y="139"/>
                  </a:moveTo>
                  <a:cubicBezTo>
                    <a:pt x="129" y="136"/>
                    <a:pt x="131" y="165"/>
                    <a:pt x="149" y="171"/>
                  </a:cubicBezTo>
                  <a:cubicBezTo>
                    <a:pt x="152" y="170"/>
                    <a:pt x="157" y="172"/>
                    <a:pt x="159" y="170"/>
                  </a:cubicBezTo>
                  <a:cubicBezTo>
                    <a:pt x="158" y="170"/>
                    <a:pt x="161" y="169"/>
                    <a:pt x="165" y="169"/>
                  </a:cubicBezTo>
                  <a:cubicBezTo>
                    <a:pt x="193" y="142"/>
                    <a:pt x="160" y="113"/>
                    <a:pt x="141" y="108"/>
                  </a:cubicBezTo>
                  <a:cubicBezTo>
                    <a:pt x="133" y="106"/>
                    <a:pt x="120" y="100"/>
                    <a:pt x="115" y="101"/>
                  </a:cubicBezTo>
                  <a:cubicBezTo>
                    <a:pt x="114" y="102"/>
                    <a:pt x="97" y="98"/>
                    <a:pt x="98" y="104"/>
                  </a:cubicBezTo>
                  <a:cubicBezTo>
                    <a:pt x="115" y="106"/>
                    <a:pt x="133" y="108"/>
                    <a:pt x="146" y="118"/>
                  </a:cubicBezTo>
                  <a:cubicBezTo>
                    <a:pt x="152" y="124"/>
                    <a:pt x="159" y="135"/>
                    <a:pt x="160" y="143"/>
                  </a:cubicBezTo>
                  <a:cubicBezTo>
                    <a:pt x="155" y="142"/>
                    <a:pt x="156" y="139"/>
                    <a:pt x="152" y="139"/>
                  </a:cubicBezTo>
                  <a:close/>
                  <a:moveTo>
                    <a:pt x="170" y="480"/>
                  </a:moveTo>
                  <a:cubicBezTo>
                    <a:pt x="168" y="483"/>
                    <a:pt x="167" y="486"/>
                    <a:pt x="167" y="490"/>
                  </a:cubicBezTo>
                  <a:cubicBezTo>
                    <a:pt x="170" y="489"/>
                    <a:pt x="174" y="490"/>
                    <a:pt x="176" y="486"/>
                  </a:cubicBezTo>
                  <a:cubicBezTo>
                    <a:pt x="174" y="484"/>
                    <a:pt x="173" y="481"/>
                    <a:pt x="170" y="480"/>
                  </a:cubicBezTo>
                  <a:close/>
                  <a:moveTo>
                    <a:pt x="146" y="779"/>
                  </a:moveTo>
                  <a:cubicBezTo>
                    <a:pt x="142" y="790"/>
                    <a:pt x="149" y="803"/>
                    <a:pt x="157" y="804"/>
                  </a:cubicBezTo>
                  <a:cubicBezTo>
                    <a:pt x="162" y="804"/>
                    <a:pt x="165" y="801"/>
                    <a:pt x="171" y="801"/>
                  </a:cubicBezTo>
                  <a:cubicBezTo>
                    <a:pt x="185" y="785"/>
                    <a:pt x="161" y="763"/>
                    <a:pt x="146" y="779"/>
                  </a:cubicBezTo>
                  <a:close/>
                  <a:moveTo>
                    <a:pt x="151" y="392"/>
                  </a:moveTo>
                  <a:cubicBezTo>
                    <a:pt x="148" y="393"/>
                    <a:pt x="147" y="391"/>
                    <a:pt x="146" y="390"/>
                  </a:cubicBezTo>
                  <a:cubicBezTo>
                    <a:pt x="138" y="404"/>
                    <a:pt x="162" y="424"/>
                    <a:pt x="172" y="408"/>
                  </a:cubicBezTo>
                  <a:cubicBezTo>
                    <a:pt x="166" y="399"/>
                    <a:pt x="154" y="406"/>
                    <a:pt x="151" y="392"/>
                  </a:cubicBezTo>
                  <a:close/>
                  <a:moveTo>
                    <a:pt x="165" y="433"/>
                  </a:moveTo>
                  <a:cubicBezTo>
                    <a:pt x="163" y="439"/>
                    <a:pt x="159" y="448"/>
                    <a:pt x="163" y="454"/>
                  </a:cubicBezTo>
                  <a:cubicBezTo>
                    <a:pt x="164" y="453"/>
                    <a:pt x="165" y="454"/>
                    <a:pt x="167" y="455"/>
                  </a:cubicBezTo>
                  <a:cubicBezTo>
                    <a:pt x="171" y="448"/>
                    <a:pt x="170" y="441"/>
                    <a:pt x="171" y="434"/>
                  </a:cubicBezTo>
                  <a:cubicBezTo>
                    <a:pt x="168" y="434"/>
                    <a:pt x="169" y="433"/>
                    <a:pt x="165" y="433"/>
                  </a:cubicBezTo>
                  <a:close/>
                  <a:moveTo>
                    <a:pt x="157" y="277"/>
                  </a:moveTo>
                  <a:cubicBezTo>
                    <a:pt x="139" y="279"/>
                    <a:pt x="138" y="308"/>
                    <a:pt x="155" y="310"/>
                  </a:cubicBezTo>
                  <a:cubicBezTo>
                    <a:pt x="167" y="311"/>
                    <a:pt x="172" y="296"/>
                    <a:pt x="170" y="288"/>
                  </a:cubicBezTo>
                  <a:cubicBezTo>
                    <a:pt x="168" y="281"/>
                    <a:pt x="165" y="276"/>
                    <a:pt x="157" y="277"/>
                  </a:cubicBezTo>
                  <a:close/>
                  <a:moveTo>
                    <a:pt x="169" y="224"/>
                  </a:moveTo>
                  <a:cubicBezTo>
                    <a:pt x="165" y="221"/>
                    <a:pt x="163" y="217"/>
                    <a:pt x="162" y="212"/>
                  </a:cubicBezTo>
                  <a:cubicBezTo>
                    <a:pt x="159" y="212"/>
                    <a:pt x="158" y="215"/>
                    <a:pt x="156" y="213"/>
                  </a:cubicBezTo>
                  <a:cubicBezTo>
                    <a:pt x="155" y="217"/>
                    <a:pt x="157" y="223"/>
                    <a:pt x="159" y="228"/>
                  </a:cubicBezTo>
                  <a:cubicBezTo>
                    <a:pt x="162" y="226"/>
                    <a:pt x="168" y="228"/>
                    <a:pt x="169" y="224"/>
                  </a:cubicBezTo>
                  <a:close/>
                  <a:moveTo>
                    <a:pt x="164" y="319"/>
                  </a:moveTo>
                  <a:cubicBezTo>
                    <a:pt x="158" y="326"/>
                    <a:pt x="149" y="311"/>
                    <a:pt x="143" y="321"/>
                  </a:cubicBezTo>
                  <a:cubicBezTo>
                    <a:pt x="152" y="329"/>
                    <a:pt x="159" y="329"/>
                    <a:pt x="167" y="326"/>
                  </a:cubicBezTo>
                  <a:cubicBezTo>
                    <a:pt x="168" y="323"/>
                    <a:pt x="166" y="320"/>
                    <a:pt x="164" y="319"/>
                  </a:cubicBezTo>
                  <a:close/>
                  <a:moveTo>
                    <a:pt x="163" y="261"/>
                  </a:moveTo>
                  <a:cubicBezTo>
                    <a:pt x="151" y="263"/>
                    <a:pt x="140" y="266"/>
                    <a:pt x="130" y="272"/>
                  </a:cubicBezTo>
                  <a:cubicBezTo>
                    <a:pt x="129" y="273"/>
                    <a:pt x="123" y="274"/>
                    <a:pt x="123" y="278"/>
                  </a:cubicBezTo>
                  <a:cubicBezTo>
                    <a:pt x="138" y="272"/>
                    <a:pt x="147" y="272"/>
                    <a:pt x="166" y="270"/>
                  </a:cubicBezTo>
                  <a:cubicBezTo>
                    <a:pt x="166" y="267"/>
                    <a:pt x="165" y="263"/>
                    <a:pt x="163" y="261"/>
                  </a:cubicBezTo>
                  <a:close/>
                  <a:moveTo>
                    <a:pt x="163" y="346"/>
                  </a:moveTo>
                  <a:cubicBezTo>
                    <a:pt x="163" y="344"/>
                    <a:pt x="161" y="343"/>
                    <a:pt x="159" y="342"/>
                  </a:cubicBezTo>
                  <a:cubicBezTo>
                    <a:pt x="156" y="344"/>
                    <a:pt x="156" y="345"/>
                    <a:pt x="154" y="346"/>
                  </a:cubicBezTo>
                  <a:cubicBezTo>
                    <a:pt x="138" y="347"/>
                    <a:pt x="142" y="323"/>
                    <a:pt x="132" y="330"/>
                  </a:cubicBezTo>
                  <a:cubicBezTo>
                    <a:pt x="131" y="351"/>
                    <a:pt x="154" y="358"/>
                    <a:pt x="163" y="346"/>
                  </a:cubicBezTo>
                  <a:close/>
                  <a:moveTo>
                    <a:pt x="163" y="372"/>
                  </a:moveTo>
                  <a:cubicBezTo>
                    <a:pt x="165" y="368"/>
                    <a:pt x="161" y="366"/>
                    <a:pt x="159" y="364"/>
                  </a:cubicBezTo>
                  <a:cubicBezTo>
                    <a:pt x="151" y="369"/>
                    <a:pt x="146" y="366"/>
                    <a:pt x="138" y="360"/>
                  </a:cubicBezTo>
                  <a:cubicBezTo>
                    <a:pt x="138" y="363"/>
                    <a:pt x="137" y="360"/>
                    <a:pt x="136" y="362"/>
                  </a:cubicBezTo>
                  <a:cubicBezTo>
                    <a:pt x="139" y="373"/>
                    <a:pt x="152" y="378"/>
                    <a:pt x="163" y="372"/>
                  </a:cubicBezTo>
                  <a:close/>
                  <a:moveTo>
                    <a:pt x="155" y="593"/>
                  </a:moveTo>
                  <a:cubicBezTo>
                    <a:pt x="157" y="590"/>
                    <a:pt x="159" y="585"/>
                    <a:pt x="158" y="582"/>
                  </a:cubicBezTo>
                  <a:cubicBezTo>
                    <a:pt x="147" y="595"/>
                    <a:pt x="130" y="601"/>
                    <a:pt x="116" y="605"/>
                  </a:cubicBezTo>
                  <a:cubicBezTo>
                    <a:pt x="113" y="606"/>
                    <a:pt x="108" y="605"/>
                    <a:pt x="107" y="608"/>
                  </a:cubicBezTo>
                  <a:cubicBezTo>
                    <a:pt x="124" y="613"/>
                    <a:pt x="145" y="605"/>
                    <a:pt x="155" y="593"/>
                  </a:cubicBezTo>
                  <a:close/>
                  <a:moveTo>
                    <a:pt x="156" y="487"/>
                  </a:moveTo>
                  <a:cubicBezTo>
                    <a:pt x="150" y="499"/>
                    <a:pt x="139" y="489"/>
                    <a:pt x="137" y="501"/>
                  </a:cubicBezTo>
                  <a:cubicBezTo>
                    <a:pt x="147" y="505"/>
                    <a:pt x="163" y="496"/>
                    <a:pt x="156" y="487"/>
                  </a:cubicBezTo>
                  <a:close/>
                  <a:moveTo>
                    <a:pt x="155" y="528"/>
                  </a:moveTo>
                  <a:cubicBezTo>
                    <a:pt x="148" y="529"/>
                    <a:pt x="147" y="534"/>
                    <a:pt x="138" y="532"/>
                  </a:cubicBezTo>
                  <a:cubicBezTo>
                    <a:pt x="139" y="536"/>
                    <a:pt x="140" y="539"/>
                    <a:pt x="142" y="541"/>
                  </a:cubicBezTo>
                  <a:cubicBezTo>
                    <a:pt x="146" y="541"/>
                    <a:pt x="154" y="540"/>
                    <a:pt x="158" y="533"/>
                  </a:cubicBezTo>
                  <a:cubicBezTo>
                    <a:pt x="156" y="532"/>
                    <a:pt x="156" y="530"/>
                    <a:pt x="155" y="528"/>
                  </a:cubicBezTo>
                  <a:close/>
                  <a:moveTo>
                    <a:pt x="144" y="176"/>
                  </a:moveTo>
                  <a:cubicBezTo>
                    <a:pt x="146" y="179"/>
                    <a:pt x="148" y="187"/>
                    <a:pt x="154" y="190"/>
                  </a:cubicBezTo>
                  <a:cubicBezTo>
                    <a:pt x="156" y="186"/>
                    <a:pt x="155" y="182"/>
                    <a:pt x="157" y="177"/>
                  </a:cubicBezTo>
                  <a:cubicBezTo>
                    <a:pt x="153" y="178"/>
                    <a:pt x="149" y="176"/>
                    <a:pt x="144" y="176"/>
                  </a:cubicBezTo>
                  <a:close/>
                  <a:moveTo>
                    <a:pt x="148" y="760"/>
                  </a:moveTo>
                  <a:cubicBezTo>
                    <a:pt x="148" y="762"/>
                    <a:pt x="146" y="761"/>
                    <a:pt x="146" y="763"/>
                  </a:cubicBezTo>
                  <a:cubicBezTo>
                    <a:pt x="147" y="764"/>
                    <a:pt x="146" y="765"/>
                    <a:pt x="146" y="768"/>
                  </a:cubicBezTo>
                  <a:cubicBezTo>
                    <a:pt x="151" y="767"/>
                    <a:pt x="152" y="766"/>
                    <a:pt x="155" y="764"/>
                  </a:cubicBezTo>
                  <a:cubicBezTo>
                    <a:pt x="153" y="762"/>
                    <a:pt x="150" y="762"/>
                    <a:pt x="148" y="760"/>
                  </a:cubicBezTo>
                  <a:close/>
                  <a:moveTo>
                    <a:pt x="144" y="584"/>
                  </a:moveTo>
                  <a:cubicBezTo>
                    <a:pt x="147" y="582"/>
                    <a:pt x="155" y="577"/>
                    <a:pt x="153" y="572"/>
                  </a:cubicBezTo>
                  <a:cubicBezTo>
                    <a:pt x="138" y="580"/>
                    <a:pt x="121" y="587"/>
                    <a:pt x="105" y="595"/>
                  </a:cubicBezTo>
                  <a:cubicBezTo>
                    <a:pt x="120" y="598"/>
                    <a:pt x="134" y="592"/>
                    <a:pt x="144" y="584"/>
                  </a:cubicBezTo>
                  <a:close/>
                  <a:moveTo>
                    <a:pt x="144" y="75"/>
                  </a:moveTo>
                  <a:cubicBezTo>
                    <a:pt x="144" y="75"/>
                    <a:pt x="144" y="76"/>
                    <a:pt x="145" y="76"/>
                  </a:cubicBezTo>
                  <a:cubicBezTo>
                    <a:pt x="160" y="61"/>
                    <a:pt x="147" y="37"/>
                    <a:pt x="131" y="38"/>
                  </a:cubicBezTo>
                  <a:cubicBezTo>
                    <a:pt x="127" y="38"/>
                    <a:pt x="120" y="41"/>
                    <a:pt x="119" y="47"/>
                  </a:cubicBezTo>
                  <a:cubicBezTo>
                    <a:pt x="115" y="66"/>
                    <a:pt x="136" y="66"/>
                    <a:pt x="143" y="63"/>
                  </a:cubicBezTo>
                  <a:cubicBezTo>
                    <a:pt x="140" y="72"/>
                    <a:pt x="135" y="75"/>
                    <a:pt x="124" y="73"/>
                  </a:cubicBezTo>
                  <a:cubicBezTo>
                    <a:pt x="120" y="81"/>
                    <a:pt x="115" y="86"/>
                    <a:pt x="111" y="93"/>
                  </a:cubicBezTo>
                  <a:cubicBezTo>
                    <a:pt x="124" y="93"/>
                    <a:pt x="136" y="82"/>
                    <a:pt x="144" y="75"/>
                  </a:cubicBezTo>
                  <a:close/>
                  <a:moveTo>
                    <a:pt x="143" y="425"/>
                  </a:moveTo>
                  <a:cubicBezTo>
                    <a:pt x="143" y="430"/>
                    <a:pt x="143" y="433"/>
                    <a:pt x="144" y="436"/>
                  </a:cubicBezTo>
                  <a:cubicBezTo>
                    <a:pt x="148" y="436"/>
                    <a:pt x="150" y="435"/>
                    <a:pt x="152" y="434"/>
                  </a:cubicBezTo>
                  <a:cubicBezTo>
                    <a:pt x="153" y="429"/>
                    <a:pt x="151" y="420"/>
                    <a:pt x="143" y="425"/>
                  </a:cubicBezTo>
                  <a:close/>
                  <a:moveTo>
                    <a:pt x="143" y="549"/>
                  </a:moveTo>
                  <a:cubicBezTo>
                    <a:pt x="141" y="555"/>
                    <a:pt x="144" y="556"/>
                    <a:pt x="142" y="559"/>
                  </a:cubicBezTo>
                  <a:cubicBezTo>
                    <a:pt x="135" y="569"/>
                    <a:pt x="119" y="557"/>
                    <a:pt x="121" y="569"/>
                  </a:cubicBezTo>
                  <a:cubicBezTo>
                    <a:pt x="131" y="582"/>
                    <a:pt x="155" y="565"/>
                    <a:pt x="151" y="549"/>
                  </a:cubicBezTo>
                  <a:cubicBezTo>
                    <a:pt x="149" y="549"/>
                    <a:pt x="146" y="549"/>
                    <a:pt x="143" y="549"/>
                  </a:cubicBezTo>
                  <a:close/>
                  <a:moveTo>
                    <a:pt x="125" y="253"/>
                  </a:moveTo>
                  <a:cubicBezTo>
                    <a:pt x="137" y="236"/>
                    <a:pt x="152" y="222"/>
                    <a:pt x="147" y="203"/>
                  </a:cubicBezTo>
                  <a:cubicBezTo>
                    <a:pt x="145" y="192"/>
                    <a:pt x="139" y="182"/>
                    <a:pt x="130" y="173"/>
                  </a:cubicBezTo>
                  <a:cubicBezTo>
                    <a:pt x="128" y="177"/>
                    <a:pt x="125" y="181"/>
                    <a:pt x="123" y="186"/>
                  </a:cubicBezTo>
                  <a:cubicBezTo>
                    <a:pt x="128" y="188"/>
                    <a:pt x="132" y="192"/>
                    <a:pt x="135" y="197"/>
                  </a:cubicBezTo>
                  <a:cubicBezTo>
                    <a:pt x="151" y="227"/>
                    <a:pt x="119" y="249"/>
                    <a:pt x="105" y="269"/>
                  </a:cubicBezTo>
                  <a:cubicBezTo>
                    <a:pt x="105" y="273"/>
                    <a:pt x="106" y="276"/>
                    <a:pt x="108" y="278"/>
                  </a:cubicBezTo>
                  <a:cubicBezTo>
                    <a:pt x="113" y="268"/>
                    <a:pt x="120" y="256"/>
                    <a:pt x="125" y="253"/>
                  </a:cubicBezTo>
                  <a:close/>
                  <a:moveTo>
                    <a:pt x="107" y="850"/>
                  </a:moveTo>
                  <a:cubicBezTo>
                    <a:pt x="121" y="852"/>
                    <a:pt x="131" y="855"/>
                    <a:pt x="146" y="845"/>
                  </a:cubicBezTo>
                  <a:cubicBezTo>
                    <a:pt x="144" y="841"/>
                    <a:pt x="140" y="839"/>
                    <a:pt x="137" y="836"/>
                  </a:cubicBezTo>
                  <a:cubicBezTo>
                    <a:pt x="123" y="847"/>
                    <a:pt x="106" y="840"/>
                    <a:pt x="92" y="840"/>
                  </a:cubicBezTo>
                  <a:cubicBezTo>
                    <a:pt x="97" y="844"/>
                    <a:pt x="105" y="847"/>
                    <a:pt x="107" y="850"/>
                  </a:cubicBezTo>
                  <a:close/>
                  <a:moveTo>
                    <a:pt x="132" y="517"/>
                  </a:moveTo>
                  <a:cubicBezTo>
                    <a:pt x="130" y="519"/>
                    <a:pt x="124" y="515"/>
                    <a:pt x="121" y="523"/>
                  </a:cubicBezTo>
                  <a:cubicBezTo>
                    <a:pt x="132" y="532"/>
                    <a:pt x="146" y="525"/>
                    <a:pt x="145" y="508"/>
                  </a:cubicBezTo>
                  <a:cubicBezTo>
                    <a:pt x="135" y="506"/>
                    <a:pt x="134" y="514"/>
                    <a:pt x="132" y="517"/>
                  </a:cubicBezTo>
                  <a:close/>
                  <a:moveTo>
                    <a:pt x="116" y="122"/>
                  </a:moveTo>
                  <a:cubicBezTo>
                    <a:pt x="115" y="122"/>
                    <a:pt x="115" y="122"/>
                    <a:pt x="115" y="121"/>
                  </a:cubicBezTo>
                  <a:cubicBezTo>
                    <a:pt x="117" y="122"/>
                    <a:pt x="123" y="126"/>
                    <a:pt x="122" y="123"/>
                  </a:cubicBezTo>
                  <a:cubicBezTo>
                    <a:pt x="130" y="128"/>
                    <a:pt x="134" y="134"/>
                    <a:pt x="144" y="131"/>
                  </a:cubicBezTo>
                  <a:cubicBezTo>
                    <a:pt x="127" y="114"/>
                    <a:pt x="103" y="105"/>
                    <a:pt x="83" y="110"/>
                  </a:cubicBezTo>
                  <a:cubicBezTo>
                    <a:pt x="85" y="113"/>
                    <a:pt x="75" y="111"/>
                    <a:pt x="77" y="114"/>
                  </a:cubicBezTo>
                  <a:cubicBezTo>
                    <a:pt x="88" y="114"/>
                    <a:pt x="105" y="117"/>
                    <a:pt x="116" y="122"/>
                  </a:cubicBezTo>
                  <a:close/>
                  <a:moveTo>
                    <a:pt x="121" y="456"/>
                  </a:moveTo>
                  <a:cubicBezTo>
                    <a:pt x="122" y="459"/>
                    <a:pt x="125" y="461"/>
                    <a:pt x="122" y="461"/>
                  </a:cubicBezTo>
                  <a:cubicBezTo>
                    <a:pt x="123" y="461"/>
                    <a:pt x="124" y="462"/>
                    <a:pt x="125" y="463"/>
                  </a:cubicBezTo>
                  <a:cubicBezTo>
                    <a:pt x="127" y="472"/>
                    <a:pt x="138" y="471"/>
                    <a:pt x="144" y="471"/>
                  </a:cubicBezTo>
                  <a:cubicBezTo>
                    <a:pt x="144" y="467"/>
                    <a:pt x="144" y="465"/>
                    <a:pt x="142" y="464"/>
                  </a:cubicBezTo>
                  <a:cubicBezTo>
                    <a:pt x="138" y="466"/>
                    <a:pt x="128" y="461"/>
                    <a:pt x="132" y="460"/>
                  </a:cubicBezTo>
                  <a:cubicBezTo>
                    <a:pt x="128" y="456"/>
                    <a:pt x="125" y="455"/>
                    <a:pt x="121" y="456"/>
                  </a:cubicBezTo>
                  <a:close/>
                  <a:moveTo>
                    <a:pt x="124" y="287"/>
                  </a:moveTo>
                  <a:cubicBezTo>
                    <a:pt x="128" y="289"/>
                    <a:pt x="129" y="290"/>
                    <a:pt x="136" y="290"/>
                  </a:cubicBezTo>
                  <a:cubicBezTo>
                    <a:pt x="137" y="286"/>
                    <a:pt x="141" y="285"/>
                    <a:pt x="142" y="281"/>
                  </a:cubicBezTo>
                  <a:cubicBezTo>
                    <a:pt x="136" y="279"/>
                    <a:pt x="128" y="284"/>
                    <a:pt x="124" y="287"/>
                  </a:cubicBezTo>
                  <a:close/>
                  <a:moveTo>
                    <a:pt x="139" y="91"/>
                  </a:moveTo>
                  <a:cubicBezTo>
                    <a:pt x="136" y="92"/>
                    <a:pt x="128" y="94"/>
                    <a:pt x="130" y="98"/>
                  </a:cubicBezTo>
                  <a:cubicBezTo>
                    <a:pt x="133" y="98"/>
                    <a:pt x="138" y="100"/>
                    <a:pt x="140" y="100"/>
                  </a:cubicBezTo>
                  <a:cubicBezTo>
                    <a:pt x="140" y="96"/>
                    <a:pt x="141" y="95"/>
                    <a:pt x="139" y="91"/>
                  </a:cubicBezTo>
                  <a:close/>
                  <a:moveTo>
                    <a:pt x="141" y="444"/>
                  </a:moveTo>
                  <a:cubicBezTo>
                    <a:pt x="132" y="442"/>
                    <a:pt x="125" y="438"/>
                    <a:pt x="119" y="434"/>
                  </a:cubicBezTo>
                  <a:cubicBezTo>
                    <a:pt x="114" y="445"/>
                    <a:pt x="130" y="448"/>
                    <a:pt x="140" y="450"/>
                  </a:cubicBezTo>
                  <a:cubicBezTo>
                    <a:pt x="140" y="448"/>
                    <a:pt x="141" y="447"/>
                    <a:pt x="141" y="444"/>
                  </a:cubicBezTo>
                  <a:close/>
                  <a:moveTo>
                    <a:pt x="106" y="837"/>
                  </a:moveTo>
                  <a:cubicBezTo>
                    <a:pt x="111" y="838"/>
                    <a:pt x="128" y="835"/>
                    <a:pt x="131" y="830"/>
                  </a:cubicBezTo>
                  <a:cubicBezTo>
                    <a:pt x="133" y="827"/>
                    <a:pt x="128" y="812"/>
                    <a:pt x="138" y="806"/>
                  </a:cubicBezTo>
                  <a:cubicBezTo>
                    <a:pt x="138" y="805"/>
                    <a:pt x="138" y="803"/>
                    <a:pt x="138" y="802"/>
                  </a:cubicBezTo>
                  <a:cubicBezTo>
                    <a:pt x="135" y="799"/>
                    <a:pt x="131" y="798"/>
                    <a:pt x="125" y="799"/>
                  </a:cubicBezTo>
                  <a:cubicBezTo>
                    <a:pt x="115" y="801"/>
                    <a:pt x="106" y="814"/>
                    <a:pt x="95" y="820"/>
                  </a:cubicBezTo>
                  <a:cubicBezTo>
                    <a:pt x="90" y="822"/>
                    <a:pt x="85" y="821"/>
                    <a:pt x="83" y="826"/>
                  </a:cubicBezTo>
                  <a:cubicBezTo>
                    <a:pt x="90" y="829"/>
                    <a:pt x="96" y="835"/>
                    <a:pt x="106" y="837"/>
                  </a:cubicBezTo>
                  <a:close/>
                  <a:moveTo>
                    <a:pt x="123" y="420"/>
                  </a:moveTo>
                  <a:cubicBezTo>
                    <a:pt x="131" y="408"/>
                    <a:pt x="138" y="395"/>
                    <a:pt x="137" y="382"/>
                  </a:cubicBezTo>
                  <a:cubicBezTo>
                    <a:pt x="134" y="393"/>
                    <a:pt x="125" y="408"/>
                    <a:pt x="123" y="420"/>
                  </a:cubicBezTo>
                  <a:close/>
                  <a:moveTo>
                    <a:pt x="111" y="767"/>
                  </a:moveTo>
                  <a:cubicBezTo>
                    <a:pt x="114" y="771"/>
                    <a:pt x="125" y="773"/>
                    <a:pt x="128" y="772"/>
                  </a:cubicBezTo>
                  <a:cubicBezTo>
                    <a:pt x="135" y="771"/>
                    <a:pt x="138" y="763"/>
                    <a:pt x="136" y="755"/>
                  </a:cubicBezTo>
                  <a:cubicBezTo>
                    <a:pt x="131" y="732"/>
                    <a:pt x="100" y="750"/>
                    <a:pt x="111" y="767"/>
                  </a:cubicBezTo>
                  <a:close/>
                  <a:moveTo>
                    <a:pt x="123" y="781"/>
                  </a:moveTo>
                  <a:cubicBezTo>
                    <a:pt x="113" y="779"/>
                    <a:pt x="111" y="775"/>
                    <a:pt x="104" y="784"/>
                  </a:cubicBezTo>
                  <a:cubicBezTo>
                    <a:pt x="101" y="787"/>
                    <a:pt x="98" y="791"/>
                    <a:pt x="95" y="796"/>
                  </a:cubicBezTo>
                  <a:cubicBezTo>
                    <a:pt x="91" y="800"/>
                    <a:pt x="81" y="807"/>
                    <a:pt x="83" y="813"/>
                  </a:cubicBezTo>
                  <a:cubicBezTo>
                    <a:pt x="105" y="811"/>
                    <a:pt x="110" y="789"/>
                    <a:pt x="137" y="791"/>
                  </a:cubicBezTo>
                  <a:cubicBezTo>
                    <a:pt x="136" y="790"/>
                    <a:pt x="136" y="784"/>
                    <a:pt x="136" y="780"/>
                  </a:cubicBezTo>
                  <a:cubicBezTo>
                    <a:pt x="131" y="780"/>
                    <a:pt x="129" y="782"/>
                    <a:pt x="123" y="781"/>
                  </a:cubicBezTo>
                  <a:close/>
                  <a:moveTo>
                    <a:pt x="100" y="512"/>
                  </a:moveTo>
                  <a:cubicBezTo>
                    <a:pt x="100" y="512"/>
                    <a:pt x="100" y="511"/>
                    <a:pt x="100" y="512"/>
                  </a:cubicBezTo>
                  <a:cubicBezTo>
                    <a:pt x="99" y="513"/>
                    <a:pt x="95" y="515"/>
                    <a:pt x="97" y="517"/>
                  </a:cubicBezTo>
                  <a:cubicBezTo>
                    <a:pt x="109" y="507"/>
                    <a:pt x="127" y="497"/>
                    <a:pt x="135" y="485"/>
                  </a:cubicBezTo>
                  <a:cubicBezTo>
                    <a:pt x="125" y="490"/>
                    <a:pt x="107" y="500"/>
                    <a:pt x="100" y="512"/>
                  </a:cubicBezTo>
                  <a:close/>
                  <a:moveTo>
                    <a:pt x="127" y="299"/>
                  </a:moveTo>
                  <a:cubicBezTo>
                    <a:pt x="128" y="303"/>
                    <a:pt x="128" y="308"/>
                    <a:pt x="132" y="310"/>
                  </a:cubicBezTo>
                  <a:cubicBezTo>
                    <a:pt x="133" y="306"/>
                    <a:pt x="134" y="303"/>
                    <a:pt x="135" y="299"/>
                  </a:cubicBezTo>
                  <a:cubicBezTo>
                    <a:pt x="131" y="298"/>
                    <a:pt x="131" y="298"/>
                    <a:pt x="127" y="299"/>
                  </a:cubicBezTo>
                  <a:close/>
                  <a:moveTo>
                    <a:pt x="127" y="232"/>
                  </a:moveTo>
                  <a:cubicBezTo>
                    <a:pt x="127" y="233"/>
                    <a:pt x="127" y="233"/>
                    <a:pt x="126" y="233"/>
                  </a:cubicBezTo>
                  <a:cubicBezTo>
                    <a:pt x="139" y="222"/>
                    <a:pt x="133" y="198"/>
                    <a:pt x="118" y="190"/>
                  </a:cubicBezTo>
                  <a:cubicBezTo>
                    <a:pt x="115" y="192"/>
                    <a:pt x="114" y="191"/>
                    <a:pt x="112" y="194"/>
                  </a:cubicBezTo>
                  <a:cubicBezTo>
                    <a:pt x="124" y="203"/>
                    <a:pt x="129" y="223"/>
                    <a:pt x="120" y="236"/>
                  </a:cubicBezTo>
                  <a:cubicBezTo>
                    <a:pt x="116" y="242"/>
                    <a:pt x="108" y="245"/>
                    <a:pt x="102" y="250"/>
                  </a:cubicBezTo>
                  <a:cubicBezTo>
                    <a:pt x="102" y="253"/>
                    <a:pt x="103" y="256"/>
                    <a:pt x="104" y="257"/>
                  </a:cubicBezTo>
                  <a:cubicBezTo>
                    <a:pt x="113" y="252"/>
                    <a:pt x="123" y="238"/>
                    <a:pt x="127" y="232"/>
                  </a:cubicBezTo>
                  <a:close/>
                  <a:moveTo>
                    <a:pt x="129" y="135"/>
                  </a:moveTo>
                  <a:cubicBezTo>
                    <a:pt x="119" y="130"/>
                    <a:pt x="110" y="124"/>
                    <a:pt x="99" y="123"/>
                  </a:cubicBezTo>
                  <a:cubicBezTo>
                    <a:pt x="82" y="120"/>
                    <a:pt x="63" y="122"/>
                    <a:pt x="53" y="130"/>
                  </a:cubicBezTo>
                  <a:cubicBezTo>
                    <a:pt x="76" y="128"/>
                    <a:pt x="99" y="124"/>
                    <a:pt x="127" y="144"/>
                  </a:cubicBezTo>
                  <a:cubicBezTo>
                    <a:pt x="128" y="141"/>
                    <a:pt x="131" y="141"/>
                    <a:pt x="131" y="137"/>
                  </a:cubicBezTo>
                  <a:cubicBezTo>
                    <a:pt x="130" y="135"/>
                    <a:pt x="127" y="137"/>
                    <a:pt x="129" y="135"/>
                  </a:cubicBezTo>
                  <a:close/>
                  <a:moveTo>
                    <a:pt x="119" y="539"/>
                  </a:moveTo>
                  <a:cubicBezTo>
                    <a:pt x="120" y="551"/>
                    <a:pt x="106" y="556"/>
                    <a:pt x="97" y="548"/>
                  </a:cubicBezTo>
                  <a:cubicBezTo>
                    <a:pt x="95" y="549"/>
                    <a:pt x="93" y="550"/>
                    <a:pt x="92" y="552"/>
                  </a:cubicBezTo>
                  <a:cubicBezTo>
                    <a:pt x="106" y="567"/>
                    <a:pt x="128" y="561"/>
                    <a:pt x="125" y="538"/>
                  </a:cubicBezTo>
                  <a:cubicBezTo>
                    <a:pt x="123" y="539"/>
                    <a:pt x="121" y="537"/>
                    <a:pt x="119" y="539"/>
                  </a:cubicBezTo>
                  <a:close/>
                  <a:moveTo>
                    <a:pt x="98" y="182"/>
                  </a:moveTo>
                  <a:cubicBezTo>
                    <a:pt x="97" y="182"/>
                    <a:pt x="97" y="182"/>
                    <a:pt x="97" y="181"/>
                  </a:cubicBezTo>
                  <a:cubicBezTo>
                    <a:pt x="111" y="190"/>
                    <a:pt x="127" y="173"/>
                    <a:pt x="123" y="155"/>
                  </a:cubicBezTo>
                  <a:cubicBezTo>
                    <a:pt x="120" y="140"/>
                    <a:pt x="94" y="135"/>
                    <a:pt x="83" y="135"/>
                  </a:cubicBezTo>
                  <a:cubicBezTo>
                    <a:pt x="87" y="140"/>
                    <a:pt x="90" y="149"/>
                    <a:pt x="95" y="154"/>
                  </a:cubicBezTo>
                  <a:cubicBezTo>
                    <a:pt x="103" y="154"/>
                    <a:pt x="106" y="154"/>
                    <a:pt x="109" y="159"/>
                  </a:cubicBezTo>
                  <a:cubicBezTo>
                    <a:pt x="89" y="154"/>
                    <a:pt x="85" y="178"/>
                    <a:pt x="98" y="182"/>
                  </a:cubicBezTo>
                  <a:close/>
                  <a:moveTo>
                    <a:pt x="75" y="378"/>
                  </a:moveTo>
                  <a:cubicBezTo>
                    <a:pt x="78" y="376"/>
                    <a:pt x="83" y="367"/>
                    <a:pt x="87" y="363"/>
                  </a:cubicBezTo>
                  <a:cubicBezTo>
                    <a:pt x="95" y="355"/>
                    <a:pt x="106" y="355"/>
                    <a:pt x="113" y="347"/>
                  </a:cubicBezTo>
                  <a:cubicBezTo>
                    <a:pt x="118" y="342"/>
                    <a:pt x="123" y="332"/>
                    <a:pt x="123" y="324"/>
                  </a:cubicBezTo>
                  <a:cubicBezTo>
                    <a:pt x="124" y="306"/>
                    <a:pt x="109" y="300"/>
                    <a:pt x="102" y="284"/>
                  </a:cubicBezTo>
                  <a:cubicBezTo>
                    <a:pt x="95" y="268"/>
                    <a:pt x="94" y="252"/>
                    <a:pt x="83" y="242"/>
                  </a:cubicBezTo>
                  <a:cubicBezTo>
                    <a:pt x="81" y="251"/>
                    <a:pt x="72" y="254"/>
                    <a:pt x="73" y="261"/>
                  </a:cubicBezTo>
                  <a:cubicBezTo>
                    <a:pt x="73" y="264"/>
                    <a:pt x="79" y="268"/>
                    <a:pt x="82" y="272"/>
                  </a:cubicBezTo>
                  <a:cubicBezTo>
                    <a:pt x="88" y="279"/>
                    <a:pt x="96" y="292"/>
                    <a:pt x="103" y="299"/>
                  </a:cubicBezTo>
                  <a:cubicBezTo>
                    <a:pt x="102" y="299"/>
                    <a:pt x="102" y="297"/>
                    <a:pt x="101" y="299"/>
                  </a:cubicBezTo>
                  <a:cubicBezTo>
                    <a:pt x="108" y="305"/>
                    <a:pt x="111" y="315"/>
                    <a:pt x="109" y="325"/>
                  </a:cubicBezTo>
                  <a:cubicBezTo>
                    <a:pt x="107" y="335"/>
                    <a:pt x="97" y="342"/>
                    <a:pt x="88" y="350"/>
                  </a:cubicBezTo>
                  <a:cubicBezTo>
                    <a:pt x="77" y="362"/>
                    <a:pt x="69" y="371"/>
                    <a:pt x="61" y="382"/>
                  </a:cubicBezTo>
                  <a:cubicBezTo>
                    <a:pt x="64" y="384"/>
                    <a:pt x="63" y="390"/>
                    <a:pt x="67" y="390"/>
                  </a:cubicBezTo>
                  <a:cubicBezTo>
                    <a:pt x="69" y="386"/>
                    <a:pt x="74" y="381"/>
                    <a:pt x="75" y="378"/>
                  </a:cubicBezTo>
                  <a:close/>
                  <a:moveTo>
                    <a:pt x="114" y="471"/>
                  </a:moveTo>
                  <a:cubicBezTo>
                    <a:pt x="114" y="476"/>
                    <a:pt x="114" y="476"/>
                    <a:pt x="112" y="481"/>
                  </a:cubicBezTo>
                  <a:cubicBezTo>
                    <a:pt x="114" y="483"/>
                    <a:pt x="114" y="485"/>
                    <a:pt x="117" y="485"/>
                  </a:cubicBezTo>
                  <a:cubicBezTo>
                    <a:pt x="119" y="481"/>
                    <a:pt x="123" y="471"/>
                    <a:pt x="114" y="471"/>
                  </a:cubicBezTo>
                  <a:close/>
                  <a:moveTo>
                    <a:pt x="112" y="413"/>
                  </a:moveTo>
                  <a:cubicBezTo>
                    <a:pt x="110" y="409"/>
                    <a:pt x="113" y="406"/>
                    <a:pt x="114" y="403"/>
                  </a:cubicBezTo>
                  <a:cubicBezTo>
                    <a:pt x="106" y="405"/>
                    <a:pt x="103" y="413"/>
                    <a:pt x="96" y="417"/>
                  </a:cubicBezTo>
                  <a:cubicBezTo>
                    <a:pt x="94" y="419"/>
                    <a:pt x="86" y="427"/>
                    <a:pt x="86" y="432"/>
                  </a:cubicBezTo>
                  <a:cubicBezTo>
                    <a:pt x="89" y="430"/>
                    <a:pt x="95" y="430"/>
                    <a:pt x="99" y="426"/>
                  </a:cubicBezTo>
                  <a:cubicBezTo>
                    <a:pt x="99" y="427"/>
                    <a:pt x="98" y="428"/>
                    <a:pt x="99" y="428"/>
                  </a:cubicBezTo>
                  <a:cubicBezTo>
                    <a:pt x="105" y="426"/>
                    <a:pt x="115" y="417"/>
                    <a:pt x="116" y="410"/>
                  </a:cubicBezTo>
                  <a:cubicBezTo>
                    <a:pt x="115" y="412"/>
                    <a:pt x="113" y="412"/>
                    <a:pt x="112" y="413"/>
                  </a:cubicBezTo>
                  <a:close/>
                  <a:moveTo>
                    <a:pt x="86" y="232"/>
                  </a:moveTo>
                  <a:cubicBezTo>
                    <a:pt x="86" y="235"/>
                    <a:pt x="92" y="245"/>
                    <a:pt x="96" y="245"/>
                  </a:cubicBezTo>
                  <a:cubicBezTo>
                    <a:pt x="100" y="246"/>
                    <a:pt x="113" y="231"/>
                    <a:pt x="115" y="226"/>
                  </a:cubicBezTo>
                  <a:cubicBezTo>
                    <a:pt x="120" y="214"/>
                    <a:pt x="109" y="199"/>
                    <a:pt x="100" y="193"/>
                  </a:cubicBezTo>
                  <a:cubicBezTo>
                    <a:pt x="96" y="194"/>
                    <a:pt x="95" y="195"/>
                    <a:pt x="91" y="197"/>
                  </a:cubicBezTo>
                  <a:cubicBezTo>
                    <a:pt x="102" y="209"/>
                    <a:pt x="84" y="219"/>
                    <a:pt x="86" y="232"/>
                  </a:cubicBezTo>
                  <a:close/>
                  <a:moveTo>
                    <a:pt x="96" y="712"/>
                  </a:moveTo>
                  <a:cubicBezTo>
                    <a:pt x="97" y="712"/>
                    <a:pt x="98" y="714"/>
                    <a:pt x="98" y="712"/>
                  </a:cubicBezTo>
                  <a:cubicBezTo>
                    <a:pt x="93" y="708"/>
                    <a:pt x="92" y="703"/>
                    <a:pt x="88" y="696"/>
                  </a:cubicBezTo>
                  <a:cubicBezTo>
                    <a:pt x="83" y="702"/>
                    <a:pt x="79" y="712"/>
                    <a:pt x="77" y="718"/>
                  </a:cubicBezTo>
                  <a:cubicBezTo>
                    <a:pt x="88" y="724"/>
                    <a:pt x="94" y="733"/>
                    <a:pt x="104" y="743"/>
                  </a:cubicBezTo>
                  <a:cubicBezTo>
                    <a:pt x="109" y="740"/>
                    <a:pt x="114" y="739"/>
                    <a:pt x="116" y="733"/>
                  </a:cubicBezTo>
                  <a:cubicBezTo>
                    <a:pt x="107" y="728"/>
                    <a:pt x="102" y="717"/>
                    <a:pt x="96" y="712"/>
                  </a:cubicBezTo>
                  <a:close/>
                  <a:moveTo>
                    <a:pt x="113" y="452"/>
                  </a:moveTo>
                  <a:cubicBezTo>
                    <a:pt x="105" y="450"/>
                    <a:pt x="101" y="447"/>
                    <a:pt x="95" y="442"/>
                  </a:cubicBezTo>
                  <a:cubicBezTo>
                    <a:pt x="97" y="452"/>
                    <a:pt x="104" y="458"/>
                    <a:pt x="112" y="460"/>
                  </a:cubicBezTo>
                  <a:cubicBezTo>
                    <a:pt x="113" y="458"/>
                    <a:pt x="114" y="456"/>
                    <a:pt x="113" y="452"/>
                  </a:cubicBezTo>
                  <a:close/>
                  <a:moveTo>
                    <a:pt x="111" y="567"/>
                  </a:moveTo>
                  <a:cubicBezTo>
                    <a:pt x="110" y="567"/>
                    <a:pt x="105" y="565"/>
                    <a:pt x="102" y="567"/>
                  </a:cubicBezTo>
                  <a:cubicBezTo>
                    <a:pt x="106" y="577"/>
                    <a:pt x="95" y="587"/>
                    <a:pt x="85" y="579"/>
                  </a:cubicBezTo>
                  <a:cubicBezTo>
                    <a:pt x="84" y="582"/>
                    <a:pt x="82" y="584"/>
                    <a:pt x="83" y="588"/>
                  </a:cubicBezTo>
                  <a:cubicBezTo>
                    <a:pt x="96" y="595"/>
                    <a:pt x="118" y="588"/>
                    <a:pt x="111" y="567"/>
                  </a:cubicBezTo>
                  <a:close/>
                  <a:moveTo>
                    <a:pt x="80" y="419"/>
                  </a:moveTo>
                  <a:cubicBezTo>
                    <a:pt x="92" y="413"/>
                    <a:pt x="100" y="403"/>
                    <a:pt x="108" y="393"/>
                  </a:cubicBezTo>
                  <a:cubicBezTo>
                    <a:pt x="108" y="393"/>
                    <a:pt x="106" y="393"/>
                    <a:pt x="106" y="392"/>
                  </a:cubicBezTo>
                  <a:cubicBezTo>
                    <a:pt x="105" y="391"/>
                    <a:pt x="109" y="388"/>
                    <a:pt x="108" y="387"/>
                  </a:cubicBezTo>
                  <a:cubicBezTo>
                    <a:pt x="97" y="395"/>
                    <a:pt x="85" y="407"/>
                    <a:pt x="80" y="419"/>
                  </a:cubicBezTo>
                  <a:close/>
                  <a:moveTo>
                    <a:pt x="106" y="530"/>
                  </a:moveTo>
                  <a:cubicBezTo>
                    <a:pt x="96" y="519"/>
                    <a:pt x="92" y="536"/>
                    <a:pt x="87" y="544"/>
                  </a:cubicBezTo>
                  <a:cubicBezTo>
                    <a:pt x="96" y="545"/>
                    <a:pt x="101" y="539"/>
                    <a:pt x="106" y="530"/>
                  </a:cubicBezTo>
                  <a:close/>
                  <a:moveTo>
                    <a:pt x="100" y="376"/>
                  </a:moveTo>
                  <a:cubicBezTo>
                    <a:pt x="102" y="375"/>
                    <a:pt x="103" y="372"/>
                    <a:pt x="104" y="371"/>
                  </a:cubicBezTo>
                  <a:cubicBezTo>
                    <a:pt x="90" y="375"/>
                    <a:pt x="81" y="390"/>
                    <a:pt x="73" y="403"/>
                  </a:cubicBezTo>
                  <a:cubicBezTo>
                    <a:pt x="83" y="399"/>
                    <a:pt x="96" y="387"/>
                    <a:pt x="102" y="379"/>
                  </a:cubicBezTo>
                  <a:cubicBezTo>
                    <a:pt x="101" y="381"/>
                    <a:pt x="100" y="377"/>
                    <a:pt x="100" y="376"/>
                  </a:cubicBezTo>
                  <a:close/>
                  <a:moveTo>
                    <a:pt x="80" y="464"/>
                  </a:moveTo>
                  <a:cubicBezTo>
                    <a:pt x="94" y="479"/>
                    <a:pt x="87" y="507"/>
                    <a:pt x="73" y="524"/>
                  </a:cubicBezTo>
                  <a:cubicBezTo>
                    <a:pt x="65" y="534"/>
                    <a:pt x="56" y="542"/>
                    <a:pt x="54" y="552"/>
                  </a:cubicBezTo>
                  <a:cubicBezTo>
                    <a:pt x="56" y="555"/>
                    <a:pt x="61" y="557"/>
                    <a:pt x="62" y="559"/>
                  </a:cubicBezTo>
                  <a:cubicBezTo>
                    <a:pt x="71" y="548"/>
                    <a:pt x="73" y="534"/>
                    <a:pt x="80" y="523"/>
                  </a:cubicBezTo>
                  <a:cubicBezTo>
                    <a:pt x="87" y="511"/>
                    <a:pt x="101" y="503"/>
                    <a:pt x="104" y="487"/>
                  </a:cubicBezTo>
                  <a:cubicBezTo>
                    <a:pt x="103" y="477"/>
                    <a:pt x="97" y="455"/>
                    <a:pt x="87" y="446"/>
                  </a:cubicBezTo>
                  <a:cubicBezTo>
                    <a:pt x="83" y="450"/>
                    <a:pt x="80" y="451"/>
                    <a:pt x="75" y="453"/>
                  </a:cubicBezTo>
                  <a:cubicBezTo>
                    <a:pt x="78" y="461"/>
                    <a:pt x="82" y="461"/>
                    <a:pt x="80" y="464"/>
                  </a:cubicBezTo>
                  <a:close/>
                  <a:moveTo>
                    <a:pt x="63" y="283"/>
                  </a:moveTo>
                  <a:cubicBezTo>
                    <a:pt x="71" y="291"/>
                    <a:pt x="81" y="297"/>
                    <a:pt x="77" y="307"/>
                  </a:cubicBezTo>
                  <a:cubicBezTo>
                    <a:pt x="63" y="315"/>
                    <a:pt x="76" y="331"/>
                    <a:pt x="73" y="344"/>
                  </a:cubicBezTo>
                  <a:cubicBezTo>
                    <a:pt x="66" y="347"/>
                    <a:pt x="57" y="355"/>
                    <a:pt x="51" y="365"/>
                  </a:cubicBezTo>
                  <a:cubicBezTo>
                    <a:pt x="54" y="368"/>
                    <a:pt x="56" y="371"/>
                    <a:pt x="59" y="374"/>
                  </a:cubicBezTo>
                  <a:cubicBezTo>
                    <a:pt x="72" y="357"/>
                    <a:pt x="88" y="338"/>
                    <a:pt x="100" y="325"/>
                  </a:cubicBezTo>
                  <a:cubicBezTo>
                    <a:pt x="107" y="299"/>
                    <a:pt x="81" y="287"/>
                    <a:pt x="70" y="272"/>
                  </a:cubicBezTo>
                  <a:cubicBezTo>
                    <a:pt x="70" y="272"/>
                    <a:pt x="71" y="271"/>
                    <a:pt x="70" y="271"/>
                  </a:cubicBezTo>
                  <a:cubicBezTo>
                    <a:pt x="67" y="272"/>
                    <a:pt x="65" y="279"/>
                    <a:pt x="63" y="283"/>
                  </a:cubicBezTo>
                  <a:close/>
                  <a:moveTo>
                    <a:pt x="81" y="795"/>
                  </a:moveTo>
                  <a:cubicBezTo>
                    <a:pt x="88" y="787"/>
                    <a:pt x="97" y="780"/>
                    <a:pt x="100" y="772"/>
                  </a:cubicBezTo>
                  <a:cubicBezTo>
                    <a:pt x="104" y="761"/>
                    <a:pt x="100" y="753"/>
                    <a:pt x="90" y="740"/>
                  </a:cubicBezTo>
                  <a:cubicBezTo>
                    <a:pt x="89" y="739"/>
                    <a:pt x="87" y="738"/>
                    <a:pt x="85" y="737"/>
                  </a:cubicBezTo>
                  <a:cubicBezTo>
                    <a:pt x="77" y="731"/>
                    <a:pt x="61" y="722"/>
                    <a:pt x="49" y="712"/>
                  </a:cubicBezTo>
                  <a:cubicBezTo>
                    <a:pt x="53" y="725"/>
                    <a:pt x="61" y="734"/>
                    <a:pt x="70" y="740"/>
                  </a:cubicBezTo>
                  <a:cubicBezTo>
                    <a:pt x="81" y="746"/>
                    <a:pt x="85" y="762"/>
                    <a:pt x="73" y="780"/>
                  </a:cubicBezTo>
                  <a:cubicBezTo>
                    <a:pt x="71" y="781"/>
                    <a:pt x="70" y="780"/>
                    <a:pt x="70" y="781"/>
                  </a:cubicBezTo>
                  <a:cubicBezTo>
                    <a:pt x="66" y="792"/>
                    <a:pt x="61" y="803"/>
                    <a:pt x="66" y="813"/>
                  </a:cubicBezTo>
                  <a:cubicBezTo>
                    <a:pt x="72" y="808"/>
                    <a:pt x="77" y="800"/>
                    <a:pt x="81" y="795"/>
                  </a:cubicBezTo>
                  <a:close/>
                  <a:moveTo>
                    <a:pt x="58" y="71"/>
                  </a:moveTo>
                  <a:cubicBezTo>
                    <a:pt x="55" y="78"/>
                    <a:pt x="60" y="89"/>
                    <a:pt x="66" y="93"/>
                  </a:cubicBezTo>
                  <a:cubicBezTo>
                    <a:pt x="84" y="104"/>
                    <a:pt x="98" y="71"/>
                    <a:pt x="77" y="65"/>
                  </a:cubicBezTo>
                  <a:cubicBezTo>
                    <a:pt x="77" y="65"/>
                    <a:pt x="78" y="65"/>
                    <a:pt x="78" y="64"/>
                  </a:cubicBezTo>
                  <a:cubicBezTo>
                    <a:pt x="69" y="62"/>
                    <a:pt x="61" y="60"/>
                    <a:pt x="58" y="71"/>
                  </a:cubicBezTo>
                  <a:close/>
                  <a:moveTo>
                    <a:pt x="75" y="178"/>
                  </a:moveTo>
                  <a:cubicBezTo>
                    <a:pt x="75" y="179"/>
                    <a:pt x="74" y="180"/>
                    <a:pt x="73" y="180"/>
                  </a:cubicBezTo>
                  <a:cubicBezTo>
                    <a:pt x="75" y="188"/>
                    <a:pt x="81" y="192"/>
                    <a:pt x="87" y="186"/>
                  </a:cubicBezTo>
                  <a:cubicBezTo>
                    <a:pt x="86" y="172"/>
                    <a:pt x="78" y="180"/>
                    <a:pt x="75" y="178"/>
                  </a:cubicBezTo>
                  <a:close/>
                  <a:moveTo>
                    <a:pt x="57" y="144"/>
                  </a:moveTo>
                  <a:cubicBezTo>
                    <a:pt x="51" y="148"/>
                    <a:pt x="51" y="153"/>
                    <a:pt x="51" y="161"/>
                  </a:cubicBezTo>
                  <a:cubicBezTo>
                    <a:pt x="55" y="170"/>
                    <a:pt x="61" y="171"/>
                    <a:pt x="69" y="173"/>
                  </a:cubicBezTo>
                  <a:cubicBezTo>
                    <a:pt x="90" y="170"/>
                    <a:pt x="89" y="136"/>
                    <a:pt x="63" y="139"/>
                  </a:cubicBezTo>
                  <a:cubicBezTo>
                    <a:pt x="61" y="142"/>
                    <a:pt x="55" y="142"/>
                    <a:pt x="57" y="144"/>
                  </a:cubicBezTo>
                  <a:close/>
                  <a:moveTo>
                    <a:pt x="71" y="238"/>
                  </a:moveTo>
                  <a:cubicBezTo>
                    <a:pt x="76" y="227"/>
                    <a:pt x="84" y="215"/>
                    <a:pt x="83" y="207"/>
                  </a:cubicBezTo>
                  <a:cubicBezTo>
                    <a:pt x="75" y="189"/>
                    <a:pt x="57" y="181"/>
                    <a:pt x="48" y="172"/>
                  </a:cubicBezTo>
                  <a:cubicBezTo>
                    <a:pt x="41" y="164"/>
                    <a:pt x="35" y="154"/>
                    <a:pt x="28" y="144"/>
                  </a:cubicBezTo>
                  <a:cubicBezTo>
                    <a:pt x="24" y="162"/>
                    <a:pt x="29" y="184"/>
                    <a:pt x="52" y="190"/>
                  </a:cubicBezTo>
                  <a:cubicBezTo>
                    <a:pt x="61" y="201"/>
                    <a:pt x="61" y="219"/>
                    <a:pt x="58" y="230"/>
                  </a:cubicBezTo>
                  <a:cubicBezTo>
                    <a:pt x="53" y="244"/>
                    <a:pt x="43" y="252"/>
                    <a:pt x="40" y="266"/>
                  </a:cubicBezTo>
                  <a:cubicBezTo>
                    <a:pt x="38" y="275"/>
                    <a:pt x="40" y="285"/>
                    <a:pt x="48" y="292"/>
                  </a:cubicBezTo>
                  <a:cubicBezTo>
                    <a:pt x="58" y="273"/>
                    <a:pt x="64" y="255"/>
                    <a:pt x="71" y="238"/>
                  </a:cubicBezTo>
                  <a:close/>
                  <a:moveTo>
                    <a:pt x="78" y="352"/>
                  </a:moveTo>
                  <a:cubicBezTo>
                    <a:pt x="75" y="356"/>
                    <a:pt x="77" y="357"/>
                    <a:pt x="80" y="357"/>
                  </a:cubicBezTo>
                  <a:cubicBezTo>
                    <a:pt x="80" y="356"/>
                    <a:pt x="81" y="355"/>
                    <a:pt x="81" y="354"/>
                  </a:cubicBezTo>
                  <a:cubicBezTo>
                    <a:pt x="80" y="354"/>
                    <a:pt x="79" y="352"/>
                    <a:pt x="78" y="352"/>
                  </a:cubicBezTo>
                  <a:close/>
                  <a:moveTo>
                    <a:pt x="64" y="518"/>
                  </a:moveTo>
                  <a:cubicBezTo>
                    <a:pt x="68" y="512"/>
                    <a:pt x="76" y="507"/>
                    <a:pt x="79" y="502"/>
                  </a:cubicBezTo>
                  <a:cubicBezTo>
                    <a:pt x="85" y="489"/>
                    <a:pt x="77" y="476"/>
                    <a:pt x="73" y="468"/>
                  </a:cubicBezTo>
                  <a:cubicBezTo>
                    <a:pt x="74" y="467"/>
                    <a:pt x="66" y="457"/>
                    <a:pt x="65" y="455"/>
                  </a:cubicBezTo>
                  <a:cubicBezTo>
                    <a:pt x="63" y="456"/>
                    <a:pt x="57" y="458"/>
                    <a:pt x="57" y="462"/>
                  </a:cubicBezTo>
                  <a:cubicBezTo>
                    <a:pt x="80" y="483"/>
                    <a:pt x="63" y="511"/>
                    <a:pt x="46" y="530"/>
                  </a:cubicBezTo>
                  <a:cubicBezTo>
                    <a:pt x="48" y="532"/>
                    <a:pt x="49" y="534"/>
                    <a:pt x="51" y="536"/>
                  </a:cubicBezTo>
                  <a:cubicBezTo>
                    <a:pt x="56" y="533"/>
                    <a:pt x="59" y="525"/>
                    <a:pt x="64" y="518"/>
                  </a:cubicBezTo>
                  <a:close/>
                  <a:moveTo>
                    <a:pt x="75" y="647"/>
                  </a:moveTo>
                  <a:cubicBezTo>
                    <a:pt x="76" y="644"/>
                    <a:pt x="76" y="649"/>
                    <a:pt x="79" y="649"/>
                  </a:cubicBezTo>
                  <a:cubicBezTo>
                    <a:pt x="81" y="643"/>
                    <a:pt x="80" y="643"/>
                    <a:pt x="80" y="634"/>
                  </a:cubicBezTo>
                  <a:cubicBezTo>
                    <a:pt x="72" y="636"/>
                    <a:pt x="70" y="642"/>
                    <a:pt x="75" y="647"/>
                  </a:cubicBezTo>
                  <a:close/>
                  <a:moveTo>
                    <a:pt x="70" y="714"/>
                  </a:moveTo>
                  <a:cubicBezTo>
                    <a:pt x="71" y="713"/>
                    <a:pt x="71" y="714"/>
                    <a:pt x="72" y="714"/>
                  </a:cubicBezTo>
                  <a:cubicBezTo>
                    <a:pt x="80" y="692"/>
                    <a:pt x="87" y="667"/>
                    <a:pt x="66" y="650"/>
                  </a:cubicBezTo>
                  <a:cubicBezTo>
                    <a:pt x="60" y="658"/>
                    <a:pt x="63" y="660"/>
                    <a:pt x="67" y="667"/>
                  </a:cubicBezTo>
                  <a:cubicBezTo>
                    <a:pt x="75" y="681"/>
                    <a:pt x="73" y="695"/>
                    <a:pt x="66" y="710"/>
                  </a:cubicBezTo>
                  <a:cubicBezTo>
                    <a:pt x="68" y="712"/>
                    <a:pt x="71" y="713"/>
                    <a:pt x="70" y="714"/>
                  </a:cubicBezTo>
                  <a:close/>
                  <a:moveTo>
                    <a:pt x="58" y="609"/>
                  </a:moveTo>
                  <a:cubicBezTo>
                    <a:pt x="53" y="630"/>
                    <a:pt x="40" y="646"/>
                    <a:pt x="46" y="664"/>
                  </a:cubicBezTo>
                  <a:cubicBezTo>
                    <a:pt x="59" y="644"/>
                    <a:pt x="91" y="605"/>
                    <a:pt x="69" y="585"/>
                  </a:cubicBezTo>
                  <a:cubicBezTo>
                    <a:pt x="65" y="581"/>
                    <a:pt x="66" y="581"/>
                    <a:pt x="63" y="578"/>
                  </a:cubicBezTo>
                  <a:cubicBezTo>
                    <a:pt x="53" y="567"/>
                    <a:pt x="40" y="556"/>
                    <a:pt x="38" y="540"/>
                  </a:cubicBezTo>
                  <a:cubicBezTo>
                    <a:pt x="13" y="565"/>
                    <a:pt x="58" y="584"/>
                    <a:pt x="58" y="609"/>
                  </a:cubicBezTo>
                  <a:close/>
                  <a:moveTo>
                    <a:pt x="72" y="754"/>
                  </a:moveTo>
                  <a:cubicBezTo>
                    <a:pt x="65" y="745"/>
                    <a:pt x="55" y="735"/>
                    <a:pt x="48" y="729"/>
                  </a:cubicBezTo>
                  <a:cubicBezTo>
                    <a:pt x="52" y="743"/>
                    <a:pt x="65" y="754"/>
                    <a:pt x="62" y="769"/>
                  </a:cubicBezTo>
                  <a:cubicBezTo>
                    <a:pt x="60" y="776"/>
                    <a:pt x="54" y="784"/>
                    <a:pt x="58" y="791"/>
                  </a:cubicBezTo>
                  <a:cubicBezTo>
                    <a:pt x="64" y="778"/>
                    <a:pt x="74" y="764"/>
                    <a:pt x="72" y="754"/>
                  </a:cubicBezTo>
                  <a:close/>
                  <a:moveTo>
                    <a:pt x="70" y="301"/>
                  </a:moveTo>
                  <a:cubicBezTo>
                    <a:pt x="68" y="297"/>
                    <a:pt x="65" y="293"/>
                    <a:pt x="60" y="292"/>
                  </a:cubicBezTo>
                  <a:cubicBezTo>
                    <a:pt x="57" y="297"/>
                    <a:pt x="55" y="303"/>
                    <a:pt x="58" y="306"/>
                  </a:cubicBezTo>
                  <a:cubicBezTo>
                    <a:pt x="59" y="305"/>
                    <a:pt x="64" y="315"/>
                    <a:pt x="64" y="310"/>
                  </a:cubicBezTo>
                  <a:cubicBezTo>
                    <a:pt x="63" y="310"/>
                    <a:pt x="69" y="304"/>
                    <a:pt x="70" y="301"/>
                  </a:cubicBezTo>
                  <a:close/>
                  <a:moveTo>
                    <a:pt x="52" y="351"/>
                  </a:moveTo>
                  <a:cubicBezTo>
                    <a:pt x="56" y="347"/>
                    <a:pt x="68" y="341"/>
                    <a:pt x="68" y="337"/>
                  </a:cubicBezTo>
                  <a:cubicBezTo>
                    <a:pt x="66" y="334"/>
                    <a:pt x="64" y="330"/>
                    <a:pt x="62" y="328"/>
                  </a:cubicBezTo>
                  <a:cubicBezTo>
                    <a:pt x="58" y="339"/>
                    <a:pt x="49" y="345"/>
                    <a:pt x="42" y="354"/>
                  </a:cubicBezTo>
                  <a:cubicBezTo>
                    <a:pt x="47" y="359"/>
                    <a:pt x="48" y="355"/>
                    <a:pt x="52" y="351"/>
                  </a:cubicBezTo>
                  <a:close/>
                  <a:moveTo>
                    <a:pt x="57" y="666"/>
                  </a:moveTo>
                  <a:cubicBezTo>
                    <a:pt x="47" y="680"/>
                    <a:pt x="44" y="694"/>
                    <a:pt x="57" y="707"/>
                  </a:cubicBezTo>
                  <a:cubicBezTo>
                    <a:pt x="68" y="694"/>
                    <a:pt x="68" y="679"/>
                    <a:pt x="57" y="666"/>
                  </a:cubicBezTo>
                  <a:close/>
                  <a:moveTo>
                    <a:pt x="46" y="466"/>
                  </a:moveTo>
                  <a:cubicBezTo>
                    <a:pt x="41" y="471"/>
                    <a:pt x="36" y="475"/>
                    <a:pt x="32" y="480"/>
                  </a:cubicBezTo>
                  <a:cubicBezTo>
                    <a:pt x="38" y="490"/>
                    <a:pt x="41" y="503"/>
                    <a:pt x="46" y="514"/>
                  </a:cubicBezTo>
                  <a:cubicBezTo>
                    <a:pt x="63" y="501"/>
                    <a:pt x="66" y="475"/>
                    <a:pt x="46" y="466"/>
                  </a:cubicBezTo>
                  <a:close/>
                  <a:moveTo>
                    <a:pt x="49" y="307"/>
                  </a:moveTo>
                  <a:cubicBezTo>
                    <a:pt x="39" y="318"/>
                    <a:pt x="34" y="332"/>
                    <a:pt x="38" y="345"/>
                  </a:cubicBezTo>
                  <a:cubicBezTo>
                    <a:pt x="49" y="337"/>
                    <a:pt x="61" y="317"/>
                    <a:pt x="49" y="307"/>
                  </a:cubicBezTo>
                  <a:close/>
                  <a:moveTo>
                    <a:pt x="49" y="779"/>
                  </a:moveTo>
                  <a:cubicBezTo>
                    <a:pt x="54" y="770"/>
                    <a:pt x="58" y="754"/>
                    <a:pt x="46" y="744"/>
                  </a:cubicBezTo>
                  <a:cubicBezTo>
                    <a:pt x="37" y="754"/>
                    <a:pt x="42" y="774"/>
                    <a:pt x="49" y="779"/>
                  </a:cubicBezTo>
                  <a:close/>
                  <a:moveTo>
                    <a:pt x="42" y="194"/>
                  </a:moveTo>
                  <a:cubicBezTo>
                    <a:pt x="54" y="212"/>
                    <a:pt x="28" y="229"/>
                    <a:pt x="39" y="250"/>
                  </a:cubicBezTo>
                  <a:cubicBezTo>
                    <a:pt x="49" y="231"/>
                    <a:pt x="59" y="205"/>
                    <a:pt x="42" y="194"/>
                  </a:cubicBezTo>
                  <a:close/>
                  <a:moveTo>
                    <a:pt x="24" y="343"/>
                  </a:moveTo>
                  <a:cubicBezTo>
                    <a:pt x="16" y="369"/>
                    <a:pt x="29" y="392"/>
                    <a:pt x="49" y="405"/>
                  </a:cubicBezTo>
                  <a:cubicBezTo>
                    <a:pt x="53" y="391"/>
                    <a:pt x="47" y="370"/>
                    <a:pt x="36" y="361"/>
                  </a:cubicBezTo>
                  <a:cubicBezTo>
                    <a:pt x="36" y="361"/>
                    <a:pt x="36" y="362"/>
                    <a:pt x="37" y="361"/>
                  </a:cubicBezTo>
                  <a:cubicBezTo>
                    <a:pt x="31" y="357"/>
                    <a:pt x="30" y="349"/>
                    <a:pt x="24" y="343"/>
                  </a:cubicBezTo>
                  <a:close/>
                  <a:moveTo>
                    <a:pt x="49" y="608"/>
                  </a:moveTo>
                  <a:cubicBezTo>
                    <a:pt x="50" y="596"/>
                    <a:pt x="38" y="586"/>
                    <a:pt x="29" y="577"/>
                  </a:cubicBezTo>
                  <a:cubicBezTo>
                    <a:pt x="33" y="590"/>
                    <a:pt x="41" y="601"/>
                    <a:pt x="41" y="614"/>
                  </a:cubicBezTo>
                  <a:cubicBezTo>
                    <a:pt x="42" y="623"/>
                    <a:pt x="35" y="632"/>
                    <a:pt x="40" y="640"/>
                  </a:cubicBezTo>
                  <a:cubicBezTo>
                    <a:pt x="46" y="630"/>
                    <a:pt x="49" y="621"/>
                    <a:pt x="49" y="608"/>
                  </a:cubicBezTo>
                  <a:close/>
                  <a:moveTo>
                    <a:pt x="23" y="389"/>
                  </a:moveTo>
                  <a:cubicBezTo>
                    <a:pt x="25" y="405"/>
                    <a:pt x="39" y="416"/>
                    <a:pt x="39" y="430"/>
                  </a:cubicBezTo>
                  <a:cubicBezTo>
                    <a:pt x="34" y="443"/>
                    <a:pt x="23" y="460"/>
                    <a:pt x="26" y="472"/>
                  </a:cubicBezTo>
                  <a:cubicBezTo>
                    <a:pt x="45" y="460"/>
                    <a:pt x="50" y="427"/>
                    <a:pt x="49" y="414"/>
                  </a:cubicBezTo>
                  <a:cubicBezTo>
                    <a:pt x="37" y="406"/>
                    <a:pt x="30" y="399"/>
                    <a:pt x="23" y="389"/>
                  </a:cubicBezTo>
                  <a:close/>
                  <a:moveTo>
                    <a:pt x="32" y="96"/>
                  </a:moveTo>
                  <a:cubicBezTo>
                    <a:pt x="14" y="98"/>
                    <a:pt x="15" y="114"/>
                    <a:pt x="25" y="124"/>
                  </a:cubicBezTo>
                  <a:cubicBezTo>
                    <a:pt x="39" y="139"/>
                    <a:pt x="57" y="107"/>
                    <a:pt x="41" y="99"/>
                  </a:cubicBezTo>
                  <a:cubicBezTo>
                    <a:pt x="41" y="99"/>
                    <a:pt x="41" y="100"/>
                    <a:pt x="41" y="100"/>
                  </a:cubicBezTo>
                  <a:cubicBezTo>
                    <a:pt x="38" y="95"/>
                    <a:pt x="34" y="99"/>
                    <a:pt x="32" y="96"/>
                  </a:cubicBezTo>
                  <a:close/>
                  <a:moveTo>
                    <a:pt x="25" y="185"/>
                  </a:moveTo>
                  <a:cubicBezTo>
                    <a:pt x="21" y="196"/>
                    <a:pt x="16" y="217"/>
                    <a:pt x="31" y="226"/>
                  </a:cubicBezTo>
                  <a:cubicBezTo>
                    <a:pt x="40" y="216"/>
                    <a:pt x="38" y="187"/>
                    <a:pt x="25" y="185"/>
                  </a:cubicBezTo>
                  <a:close/>
                  <a:moveTo>
                    <a:pt x="22" y="547"/>
                  </a:moveTo>
                  <a:cubicBezTo>
                    <a:pt x="25" y="548"/>
                    <a:pt x="24" y="545"/>
                    <a:pt x="25" y="545"/>
                  </a:cubicBezTo>
                  <a:cubicBezTo>
                    <a:pt x="29" y="533"/>
                    <a:pt x="35" y="526"/>
                    <a:pt x="37" y="515"/>
                  </a:cubicBezTo>
                  <a:cubicBezTo>
                    <a:pt x="38" y="499"/>
                    <a:pt x="21" y="487"/>
                    <a:pt x="14" y="472"/>
                  </a:cubicBezTo>
                  <a:cubicBezTo>
                    <a:pt x="8" y="489"/>
                    <a:pt x="22" y="505"/>
                    <a:pt x="20" y="519"/>
                  </a:cubicBezTo>
                  <a:cubicBezTo>
                    <a:pt x="19" y="531"/>
                    <a:pt x="9" y="544"/>
                    <a:pt x="19" y="557"/>
                  </a:cubicBezTo>
                  <a:cubicBezTo>
                    <a:pt x="21" y="554"/>
                    <a:pt x="24" y="550"/>
                    <a:pt x="22" y="547"/>
                  </a:cubicBezTo>
                  <a:close/>
                  <a:moveTo>
                    <a:pt x="27" y="597"/>
                  </a:moveTo>
                  <a:cubicBezTo>
                    <a:pt x="26" y="606"/>
                    <a:pt x="23" y="615"/>
                    <a:pt x="29" y="624"/>
                  </a:cubicBezTo>
                  <a:cubicBezTo>
                    <a:pt x="37" y="619"/>
                    <a:pt x="36" y="601"/>
                    <a:pt x="27" y="597"/>
                  </a:cubicBezTo>
                  <a:close/>
                  <a:moveTo>
                    <a:pt x="16" y="405"/>
                  </a:moveTo>
                  <a:cubicBezTo>
                    <a:pt x="16" y="425"/>
                    <a:pt x="15" y="433"/>
                    <a:pt x="23" y="446"/>
                  </a:cubicBezTo>
                  <a:cubicBezTo>
                    <a:pt x="33" y="430"/>
                    <a:pt x="34" y="409"/>
                    <a:pt x="16" y="405"/>
                  </a:cubicBezTo>
                  <a:close/>
                </a:path>
              </a:pathLst>
            </a:custGeom>
            <a:solidFill>
              <a:srgbClr val="2F7068"/>
            </a:solidFill>
            <a:ln>
              <a:noFill/>
            </a:ln>
          </p:spPr>
          <p:txBody>
            <a:bodyPr vert="horz" wrap="square" lIns="91440" tIns="45720" rIns="91440" bIns="45720" numCol="1" anchor="t" anchorCtr="0" compatLnSpc="1"/>
            <a:lstStyle/>
            <a:p>
              <a:endParaRPr lang="zh-CN" altLang="en-US"/>
            </a:p>
          </p:txBody>
        </p:sp>
      </p:grpSp>
      <p:sp>
        <p:nvSpPr>
          <p:cNvPr id="88" name="矩形 19"/>
          <p:cNvSpPr>
            <a:spLocks noChangeArrowheads="1"/>
          </p:cNvSpPr>
          <p:nvPr/>
        </p:nvSpPr>
        <p:spPr bwMode="auto">
          <a:xfrm>
            <a:off x="5500330" y="1873102"/>
            <a:ext cx="4134324" cy="616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点击添加文字信息内容点击添加文字信息内容点击添加点击信息内容点击添加文字信息内容点击添加文字</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9" name="矩形 19"/>
          <p:cNvSpPr>
            <a:spLocks noChangeArrowheads="1"/>
          </p:cNvSpPr>
          <p:nvPr/>
        </p:nvSpPr>
        <p:spPr bwMode="auto">
          <a:xfrm>
            <a:off x="5500330" y="3120999"/>
            <a:ext cx="4134324" cy="616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点击添加文字信息内容点击添加文字信息内容点击添加点击信息内容点击添加文字信息内容点击添加文字</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90" name="矩形 19"/>
          <p:cNvSpPr>
            <a:spLocks noChangeArrowheads="1"/>
          </p:cNvSpPr>
          <p:nvPr/>
        </p:nvSpPr>
        <p:spPr bwMode="auto">
          <a:xfrm>
            <a:off x="5500330" y="4442256"/>
            <a:ext cx="4134324" cy="616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点击添加文字信息内容点击添加文字信息内容点击添加点击信息内容点击添加文字信息内容点击添加文字</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91" name="TextBox 3"/>
          <p:cNvSpPr>
            <a:spLocks noChangeArrowheads="1"/>
          </p:cNvSpPr>
          <p:nvPr/>
        </p:nvSpPr>
        <p:spPr bwMode="auto">
          <a:xfrm>
            <a:off x="5500329" y="1539968"/>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sp>
        <p:nvSpPr>
          <p:cNvPr id="92" name="TextBox 3"/>
          <p:cNvSpPr>
            <a:spLocks noChangeArrowheads="1"/>
          </p:cNvSpPr>
          <p:nvPr/>
        </p:nvSpPr>
        <p:spPr bwMode="auto">
          <a:xfrm>
            <a:off x="5512089" y="2831808"/>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sp>
        <p:nvSpPr>
          <p:cNvPr id="93" name="TextBox 3"/>
          <p:cNvSpPr>
            <a:spLocks noChangeArrowheads="1"/>
          </p:cNvSpPr>
          <p:nvPr/>
        </p:nvSpPr>
        <p:spPr bwMode="auto">
          <a:xfrm>
            <a:off x="5530547" y="4100802"/>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94" name="组合 93"/>
          <p:cNvGrpSpPr/>
          <p:nvPr/>
        </p:nvGrpSpPr>
        <p:grpSpPr>
          <a:xfrm>
            <a:off x="4572168" y="129540"/>
            <a:ext cx="2579582" cy="503471"/>
            <a:chOff x="4777406" y="84888"/>
            <a:chExt cx="2579582" cy="503471"/>
          </a:xfrm>
        </p:grpSpPr>
        <p:grpSp>
          <p:nvGrpSpPr>
            <p:cNvPr id="95" name="组合 94"/>
            <p:cNvGrpSpPr/>
            <p:nvPr/>
          </p:nvGrpSpPr>
          <p:grpSpPr>
            <a:xfrm>
              <a:off x="4777406" y="178079"/>
              <a:ext cx="571523" cy="318202"/>
              <a:chOff x="3839803" y="1284311"/>
              <a:chExt cx="1196806" cy="666336"/>
            </a:xfrm>
            <a:solidFill>
              <a:schemeClr val="bg1"/>
            </a:solidFill>
          </p:grpSpPr>
          <p:sp>
            <p:nvSpPr>
              <p:cNvPr id="97"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8"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99"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100"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6"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1+#ppt_w/2"/>
                                          </p:val>
                                        </p:tav>
                                        <p:tav tm="100000">
                                          <p:val>
                                            <p:strVal val="#ppt_x"/>
                                          </p:val>
                                        </p:tav>
                                      </p:tavLst>
                                    </p:anim>
                                    <p:anim calcmode="lin" valueType="num">
                                      <p:cBhvr additive="base">
                                        <p:cTn id="8" dur="500" fill="hold"/>
                                        <p:tgtEl>
                                          <p:spTgt spid="91"/>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additive="base">
                                        <p:cTn id="11" dur="500" fill="hold"/>
                                        <p:tgtEl>
                                          <p:spTgt spid="92"/>
                                        </p:tgtEl>
                                        <p:attrNameLst>
                                          <p:attrName>ppt_x</p:attrName>
                                        </p:attrNameLst>
                                      </p:cBhvr>
                                      <p:tavLst>
                                        <p:tav tm="0">
                                          <p:val>
                                            <p:strVal val="1+#ppt_w/2"/>
                                          </p:val>
                                        </p:tav>
                                        <p:tav tm="100000">
                                          <p:val>
                                            <p:strVal val="#ppt_x"/>
                                          </p:val>
                                        </p:tav>
                                      </p:tavLst>
                                    </p:anim>
                                    <p:anim calcmode="lin" valueType="num">
                                      <p:cBhvr additive="base">
                                        <p:cTn id="12" dur="500" fill="hold"/>
                                        <p:tgtEl>
                                          <p:spTgt spid="92"/>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93"/>
                                        </p:tgtEl>
                                        <p:attrNameLst>
                                          <p:attrName>style.visibility</p:attrName>
                                        </p:attrNameLst>
                                      </p:cBhvr>
                                      <p:to>
                                        <p:strVal val="visible"/>
                                      </p:to>
                                    </p:set>
                                    <p:anim calcmode="lin" valueType="num">
                                      <p:cBhvr additive="base">
                                        <p:cTn id="15" dur="500" fill="hold"/>
                                        <p:tgtEl>
                                          <p:spTgt spid="93"/>
                                        </p:tgtEl>
                                        <p:attrNameLst>
                                          <p:attrName>ppt_x</p:attrName>
                                        </p:attrNameLst>
                                      </p:cBhvr>
                                      <p:tavLst>
                                        <p:tav tm="0">
                                          <p:val>
                                            <p:strVal val="1+#ppt_w/2"/>
                                          </p:val>
                                        </p:tav>
                                        <p:tav tm="100000">
                                          <p:val>
                                            <p:strVal val="#ppt_x"/>
                                          </p:val>
                                        </p:tav>
                                      </p:tavLst>
                                    </p:anim>
                                    <p:anim calcmode="lin" valueType="num">
                                      <p:cBhvr additive="base">
                                        <p:cTn id="16" dur="500" fill="hold"/>
                                        <p:tgtEl>
                                          <p:spTgt spid="93"/>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49" presetClass="entr" presetSubtype="0" decel="100000" fill="hold" nodeType="afterEffect">
                                  <p:stCondLst>
                                    <p:cond delay="0"/>
                                  </p:stCondLst>
                                  <p:childTnLst>
                                    <p:set>
                                      <p:cBhvr>
                                        <p:cTn id="19" dur="1" fill="hold">
                                          <p:stCondLst>
                                            <p:cond delay="0"/>
                                          </p:stCondLst>
                                        </p:cTn>
                                        <p:tgtEl>
                                          <p:spTgt spid="289"/>
                                        </p:tgtEl>
                                        <p:attrNameLst>
                                          <p:attrName>style.visibility</p:attrName>
                                        </p:attrNameLst>
                                      </p:cBhvr>
                                      <p:to>
                                        <p:strVal val="visible"/>
                                      </p:to>
                                    </p:set>
                                    <p:anim calcmode="lin" valueType="num">
                                      <p:cBhvr>
                                        <p:cTn id="20" dur="500" fill="hold"/>
                                        <p:tgtEl>
                                          <p:spTgt spid="289"/>
                                        </p:tgtEl>
                                        <p:attrNameLst>
                                          <p:attrName>ppt_w</p:attrName>
                                        </p:attrNameLst>
                                      </p:cBhvr>
                                      <p:tavLst>
                                        <p:tav tm="0">
                                          <p:val>
                                            <p:fltVal val="0"/>
                                          </p:val>
                                        </p:tav>
                                        <p:tav tm="100000">
                                          <p:val>
                                            <p:strVal val="#ppt_w"/>
                                          </p:val>
                                        </p:tav>
                                      </p:tavLst>
                                    </p:anim>
                                    <p:anim calcmode="lin" valueType="num">
                                      <p:cBhvr>
                                        <p:cTn id="21" dur="500" fill="hold"/>
                                        <p:tgtEl>
                                          <p:spTgt spid="289"/>
                                        </p:tgtEl>
                                        <p:attrNameLst>
                                          <p:attrName>ppt_h</p:attrName>
                                        </p:attrNameLst>
                                      </p:cBhvr>
                                      <p:tavLst>
                                        <p:tav tm="0">
                                          <p:val>
                                            <p:fltVal val="0"/>
                                          </p:val>
                                        </p:tav>
                                        <p:tav tm="100000">
                                          <p:val>
                                            <p:strVal val="#ppt_h"/>
                                          </p:val>
                                        </p:tav>
                                      </p:tavLst>
                                    </p:anim>
                                    <p:anim calcmode="lin" valueType="num">
                                      <p:cBhvr>
                                        <p:cTn id="22" dur="500" fill="hold"/>
                                        <p:tgtEl>
                                          <p:spTgt spid="289"/>
                                        </p:tgtEl>
                                        <p:attrNameLst>
                                          <p:attrName>style.rotation</p:attrName>
                                        </p:attrNameLst>
                                      </p:cBhvr>
                                      <p:tavLst>
                                        <p:tav tm="0">
                                          <p:val>
                                            <p:fltVal val="360"/>
                                          </p:val>
                                        </p:tav>
                                        <p:tav tm="100000">
                                          <p:val>
                                            <p:fltVal val="0"/>
                                          </p:val>
                                        </p:tav>
                                      </p:tavLst>
                                    </p:anim>
                                    <p:animEffect transition="in" filter="fade">
                                      <p:cBhvr>
                                        <p:cTn id="23" dur="500"/>
                                        <p:tgtEl>
                                          <p:spTgt spid="289"/>
                                        </p:tgtEl>
                                      </p:cBhvr>
                                    </p:animEffect>
                                  </p:childTnLst>
                                </p:cTn>
                              </p:par>
                              <p:par>
                                <p:cTn id="24" presetID="49" presetClass="entr" presetSubtype="0" decel="100000" fill="hold"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 calcmode="lin" valueType="num">
                                      <p:cBhvr>
                                        <p:cTn id="28" dur="500" fill="hold"/>
                                        <p:tgtEl>
                                          <p:spTgt spid="82"/>
                                        </p:tgtEl>
                                        <p:attrNameLst>
                                          <p:attrName>style.rotation</p:attrName>
                                        </p:attrNameLst>
                                      </p:cBhvr>
                                      <p:tavLst>
                                        <p:tav tm="0">
                                          <p:val>
                                            <p:fltVal val="360"/>
                                          </p:val>
                                        </p:tav>
                                        <p:tav tm="100000">
                                          <p:val>
                                            <p:fltVal val="0"/>
                                          </p:val>
                                        </p:tav>
                                      </p:tavLst>
                                    </p:anim>
                                    <p:animEffect transition="in" filter="fade">
                                      <p:cBhvr>
                                        <p:cTn id="29" dur="500"/>
                                        <p:tgtEl>
                                          <p:spTgt spid="82"/>
                                        </p:tgtEl>
                                      </p:cBhvr>
                                    </p:animEffect>
                                  </p:childTnLst>
                                </p:cTn>
                              </p:par>
                              <p:par>
                                <p:cTn id="30" presetID="49" presetClass="entr" presetSubtype="0" decel="100000" fill="hold" nodeType="withEffect">
                                  <p:stCondLst>
                                    <p:cond delay="0"/>
                                  </p:stCondLst>
                                  <p:childTnLst>
                                    <p:set>
                                      <p:cBhvr>
                                        <p:cTn id="31" dur="1" fill="hold">
                                          <p:stCondLst>
                                            <p:cond delay="0"/>
                                          </p:stCondLst>
                                        </p:cTn>
                                        <p:tgtEl>
                                          <p:spTgt spid="85"/>
                                        </p:tgtEl>
                                        <p:attrNameLst>
                                          <p:attrName>style.visibility</p:attrName>
                                        </p:attrNameLst>
                                      </p:cBhvr>
                                      <p:to>
                                        <p:strVal val="visible"/>
                                      </p:to>
                                    </p:set>
                                    <p:anim calcmode="lin" valueType="num">
                                      <p:cBhvr>
                                        <p:cTn id="32" dur="500" fill="hold"/>
                                        <p:tgtEl>
                                          <p:spTgt spid="85"/>
                                        </p:tgtEl>
                                        <p:attrNameLst>
                                          <p:attrName>ppt_w</p:attrName>
                                        </p:attrNameLst>
                                      </p:cBhvr>
                                      <p:tavLst>
                                        <p:tav tm="0">
                                          <p:val>
                                            <p:fltVal val="0"/>
                                          </p:val>
                                        </p:tav>
                                        <p:tav tm="100000">
                                          <p:val>
                                            <p:strVal val="#ppt_w"/>
                                          </p:val>
                                        </p:tav>
                                      </p:tavLst>
                                    </p:anim>
                                    <p:anim calcmode="lin" valueType="num">
                                      <p:cBhvr>
                                        <p:cTn id="33" dur="500" fill="hold"/>
                                        <p:tgtEl>
                                          <p:spTgt spid="85"/>
                                        </p:tgtEl>
                                        <p:attrNameLst>
                                          <p:attrName>ppt_h</p:attrName>
                                        </p:attrNameLst>
                                      </p:cBhvr>
                                      <p:tavLst>
                                        <p:tav tm="0">
                                          <p:val>
                                            <p:fltVal val="0"/>
                                          </p:val>
                                        </p:tav>
                                        <p:tav tm="100000">
                                          <p:val>
                                            <p:strVal val="#ppt_h"/>
                                          </p:val>
                                        </p:tav>
                                      </p:tavLst>
                                    </p:anim>
                                    <p:anim calcmode="lin" valueType="num">
                                      <p:cBhvr>
                                        <p:cTn id="34" dur="500" fill="hold"/>
                                        <p:tgtEl>
                                          <p:spTgt spid="85"/>
                                        </p:tgtEl>
                                        <p:attrNameLst>
                                          <p:attrName>style.rotation</p:attrName>
                                        </p:attrNameLst>
                                      </p:cBhvr>
                                      <p:tavLst>
                                        <p:tav tm="0">
                                          <p:val>
                                            <p:fltVal val="360"/>
                                          </p:val>
                                        </p:tav>
                                        <p:tav tm="100000">
                                          <p:val>
                                            <p:fltVal val="0"/>
                                          </p:val>
                                        </p:tav>
                                      </p:tavLst>
                                    </p:anim>
                                    <p:animEffect transition="in" filter="fade">
                                      <p:cBhvr>
                                        <p:cTn id="35" dur="500"/>
                                        <p:tgtEl>
                                          <p:spTgt spid="85"/>
                                        </p:tgtEl>
                                      </p:cBhvr>
                                    </p:animEffect>
                                  </p:childTnLst>
                                </p:cTn>
                              </p:par>
                            </p:childTnLst>
                          </p:cTn>
                        </p:par>
                        <p:par>
                          <p:cTn id="36" fill="hold">
                            <p:stCondLst>
                              <p:cond delay="1000"/>
                            </p:stCondLst>
                            <p:childTnLst>
                              <p:par>
                                <p:cTn id="37" presetID="22" presetClass="entr" presetSubtype="8" fill="hold" grpId="0" nodeType="after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wipe(left)">
                                      <p:cBhvr>
                                        <p:cTn id="39" dur="500"/>
                                        <p:tgtEl>
                                          <p:spTgt spid="8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left)">
                                      <p:cBhvr>
                                        <p:cTn id="42" dur="500"/>
                                        <p:tgtEl>
                                          <p:spTgt spid="8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wipe(left)">
                                      <p:cBhvr>
                                        <p:cTn id="4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74" name="矩形 73"/>
          <p:cNvSpPr/>
          <p:nvPr/>
        </p:nvSpPr>
        <p:spPr>
          <a:xfrm>
            <a:off x="2129882" y="1806497"/>
            <a:ext cx="2709747" cy="2230244"/>
          </a:xfrm>
          <a:prstGeom prst="rect">
            <a:avLst/>
          </a:prstGeom>
          <a:blipFill dpi="0" rotWithShape="1">
            <a:blip r:embed="rId3" cstate="email"/>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nvSpPr>
        <p:spPr>
          <a:xfrm>
            <a:off x="7567959" y="1806497"/>
            <a:ext cx="2709747" cy="2230244"/>
          </a:xfrm>
          <a:prstGeom prst="rect">
            <a:avLst/>
          </a:prstGeom>
          <a:blipFill dpi="0" rotWithShape="1">
            <a:blip r:embed="rId4"/>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TextBox 3"/>
          <p:cNvSpPr>
            <a:spLocks noChangeArrowheads="1"/>
          </p:cNvSpPr>
          <p:nvPr/>
        </p:nvSpPr>
        <p:spPr bwMode="auto">
          <a:xfrm>
            <a:off x="5865167" y="2307731"/>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sp>
        <p:nvSpPr>
          <p:cNvPr id="77" name="矩形 19"/>
          <p:cNvSpPr>
            <a:spLocks noChangeArrowheads="1"/>
          </p:cNvSpPr>
          <p:nvPr/>
        </p:nvSpPr>
        <p:spPr bwMode="auto">
          <a:xfrm>
            <a:off x="2877082" y="4544486"/>
            <a:ext cx="6001643" cy="1280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78" name="组合 77"/>
          <p:cNvGrpSpPr/>
          <p:nvPr/>
        </p:nvGrpSpPr>
        <p:grpSpPr>
          <a:xfrm>
            <a:off x="4572168" y="129540"/>
            <a:ext cx="2579582" cy="503471"/>
            <a:chOff x="4777406" y="84888"/>
            <a:chExt cx="2579582" cy="503471"/>
          </a:xfrm>
        </p:grpSpPr>
        <p:grpSp>
          <p:nvGrpSpPr>
            <p:cNvPr id="79" name="组合 78"/>
            <p:cNvGrpSpPr/>
            <p:nvPr/>
          </p:nvGrpSpPr>
          <p:grpSpPr>
            <a:xfrm>
              <a:off x="4777406" y="178079"/>
              <a:ext cx="571523" cy="318202"/>
              <a:chOff x="3839803" y="1284311"/>
              <a:chExt cx="1196806" cy="666336"/>
            </a:xfrm>
            <a:solidFill>
              <a:schemeClr val="bg1"/>
            </a:solidFill>
          </p:grpSpPr>
          <p:sp>
            <p:nvSpPr>
              <p:cNvPr id="81"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82"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83"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84"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0"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randombar(horizontal)">
                                      <p:cBhvr>
                                        <p:cTn id="7" dur="500"/>
                                        <p:tgtEl>
                                          <p:spTgt spid="7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randombar(horizontal)">
                                      <p:cBhvr>
                                        <p:cTn id="10" dur="500"/>
                                        <p:tgtEl>
                                          <p:spTgt spid="75"/>
                                        </p:tgtEl>
                                      </p:cBhvr>
                                    </p:animEffect>
                                  </p:childTnLst>
                                </p:cTn>
                              </p:par>
                            </p:childTnLst>
                          </p:cTn>
                        </p:par>
                        <p:par>
                          <p:cTn id="11" fill="hold">
                            <p:stCondLst>
                              <p:cond delay="500"/>
                            </p:stCondLst>
                            <p:childTnLst>
                              <p:par>
                                <p:cTn id="12" presetID="37" presetClass="entr" presetSubtype="0" fill="hold" grpId="0" nodeType="after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fade">
                                      <p:cBhvr>
                                        <p:cTn id="14" dur="1000"/>
                                        <p:tgtEl>
                                          <p:spTgt spid="76"/>
                                        </p:tgtEl>
                                      </p:cBhvr>
                                    </p:animEffect>
                                    <p:anim calcmode="lin" valueType="num">
                                      <p:cBhvr>
                                        <p:cTn id="15" dur="1000" fill="hold"/>
                                        <p:tgtEl>
                                          <p:spTgt spid="76"/>
                                        </p:tgtEl>
                                        <p:attrNameLst>
                                          <p:attrName>ppt_x</p:attrName>
                                        </p:attrNameLst>
                                      </p:cBhvr>
                                      <p:tavLst>
                                        <p:tav tm="0">
                                          <p:val>
                                            <p:strVal val="#ppt_x"/>
                                          </p:val>
                                        </p:tav>
                                        <p:tav tm="100000">
                                          <p:val>
                                            <p:strVal val="#ppt_x"/>
                                          </p:val>
                                        </p:tav>
                                      </p:tavLst>
                                    </p:anim>
                                    <p:anim calcmode="lin" valueType="num">
                                      <p:cBhvr>
                                        <p:cTn id="16" dur="900" decel="100000" fill="hold"/>
                                        <p:tgtEl>
                                          <p:spTgt spid="7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6"/>
                                        </p:tgtEl>
                                        <p:attrNameLst>
                                          <p:attrName>ppt_y</p:attrName>
                                        </p:attrNameLst>
                                      </p:cBhvr>
                                      <p:tavLst>
                                        <p:tav tm="0">
                                          <p:val>
                                            <p:strVal val="#ppt_y-.03"/>
                                          </p:val>
                                        </p:tav>
                                        <p:tav tm="100000">
                                          <p:val>
                                            <p:strVal val="#ppt_y"/>
                                          </p:val>
                                        </p:tav>
                                      </p:tavLst>
                                    </p:anim>
                                  </p:childTnLst>
                                </p:cTn>
                              </p:par>
                            </p:childTnLst>
                          </p:cTn>
                        </p:par>
                        <p:par>
                          <p:cTn id="18" fill="hold">
                            <p:stCondLst>
                              <p:cond delay="1500"/>
                            </p:stCondLst>
                            <p:childTnLst>
                              <p:par>
                                <p:cTn id="19" presetID="16" presetClass="entr" presetSubtype="37" fill="hold" grpId="0"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barn(outVertical)">
                                      <p:cBhvr>
                                        <p:cTn id="21"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P spid="76" grpId="0"/>
      <p:bldP spid="7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73" name="图片 72"/>
          <p:cNvPicPr>
            <a:picLocks noChangeAspect="1"/>
          </p:cNvPicPr>
          <p:nvPr/>
        </p:nvPicPr>
        <p:blipFill>
          <a:blip r:embed="rId3" cstate="email">
            <a:grayscl/>
          </a:blip>
          <a:stretch>
            <a:fillRect/>
          </a:stretch>
        </p:blipFill>
        <p:spPr>
          <a:xfrm rot="5400000">
            <a:off x="49069" y="1417243"/>
            <a:ext cx="3910989" cy="4009127"/>
          </a:xfrm>
          <a:prstGeom prst="rect">
            <a:avLst/>
          </a:prstGeom>
        </p:spPr>
      </p:pic>
      <p:sp>
        <p:nvSpPr>
          <p:cNvPr id="74" name="矩形: 圆角 73"/>
          <p:cNvSpPr/>
          <p:nvPr/>
        </p:nvSpPr>
        <p:spPr>
          <a:xfrm rot="2700000">
            <a:off x="4441781" y="1895064"/>
            <a:ext cx="1586753" cy="1586753"/>
          </a:xfrm>
          <a:prstGeom prst="round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圆角 74"/>
          <p:cNvSpPr/>
          <p:nvPr/>
        </p:nvSpPr>
        <p:spPr>
          <a:xfrm rot="2700000">
            <a:off x="8928007" y="1895066"/>
            <a:ext cx="1586753" cy="1586753"/>
          </a:xfrm>
          <a:prstGeom prst="round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圆角 75"/>
          <p:cNvSpPr/>
          <p:nvPr/>
        </p:nvSpPr>
        <p:spPr>
          <a:xfrm rot="2700000">
            <a:off x="6703680" y="1020200"/>
            <a:ext cx="1586753" cy="1586753"/>
          </a:xfrm>
          <a:prstGeom prst="round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19"/>
          <p:cNvSpPr>
            <a:spLocks noChangeArrowheads="1"/>
          </p:cNvSpPr>
          <p:nvPr/>
        </p:nvSpPr>
        <p:spPr bwMode="auto">
          <a:xfrm>
            <a:off x="4478059" y="2241939"/>
            <a:ext cx="156966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a:t>
            </a:r>
            <a:endPar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endParaRPr>
          </a:p>
        </p:txBody>
      </p:sp>
      <p:sp>
        <p:nvSpPr>
          <p:cNvPr id="78" name="矩形 19"/>
          <p:cNvSpPr>
            <a:spLocks noChangeArrowheads="1"/>
          </p:cNvSpPr>
          <p:nvPr/>
        </p:nvSpPr>
        <p:spPr bwMode="auto">
          <a:xfrm>
            <a:off x="6772724" y="1389858"/>
            <a:ext cx="156966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a:t>
            </a:r>
            <a:endPar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endParaRPr>
          </a:p>
        </p:txBody>
      </p:sp>
      <p:sp>
        <p:nvSpPr>
          <p:cNvPr id="79" name="矩形 19"/>
          <p:cNvSpPr>
            <a:spLocks noChangeArrowheads="1"/>
          </p:cNvSpPr>
          <p:nvPr/>
        </p:nvSpPr>
        <p:spPr bwMode="auto">
          <a:xfrm>
            <a:off x="8946394" y="2241938"/>
            <a:ext cx="156966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a:t>
            </a:r>
            <a:endPar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endParaRPr>
          </a:p>
        </p:txBody>
      </p:sp>
      <p:sp>
        <p:nvSpPr>
          <p:cNvPr id="81" name="矩形 19"/>
          <p:cNvSpPr>
            <a:spLocks noChangeArrowheads="1"/>
          </p:cNvSpPr>
          <p:nvPr/>
        </p:nvSpPr>
        <p:spPr bwMode="auto">
          <a:xfrm>
            <a:off x="6198722" y="4521666"/>
            <a:ext cx="2400657" cy="119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点击添加文字信息内容点击添加文字信息内容点击添加点点击添加文字信息内容点击添加文字信息内容点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2" name="Freeform 528"/>
          <p:cNvSpPr>
            <a:spLocks noEditPoints="1"/>
          </p:cNvSpPr>
          <p:nvPr/>
        </p:nvSpPr>
        <p:spPr bwMode="auto">
          <a:xfrm>
            <a:off x="6832715" y="3194758"/>
            <a:ext cx="1449677" cy="1067731"/>
          </a:xfrm>
          <a:custGeom>
            <a:avLst/>
            <a:gdLst>
              <a:gd name="T0" fmla="*/ 94 w 988"/>
              <a:gd name="T1" fmla="*/ 358 h 727"/>
              <a:gd name="T2" fmla="*/ 512 w 988"/>
              <a:gd name="T3" fmla="*/ 93 h 727"/>
              <a:gd name="T4" fmla="*/ 728 w 988"/>
              <a:gd name="T5" fmla="*/ 656 h 727"/>
              <a:gd name="T6" fmla="*/ 97 w 988"/>
              <a:gd name="T7" fmla="*/ 371 h 727"/>
              <a:gd name="T8" fmla="*/ 881 w 988"/>
              <a:gd name="T9" fmla="*/ 370 h 727"/>
              <a:gd name="T10" fmla="*/ 905 w 988"/>
              <a:gd name="T11" fmla="*/ 370 h 727"/>
              <a:gd name="T12" fmla="*/ 610 w 988"/>
              <a:gd name="T13" fmla="*/ 382 h 727"/>
              <a:gd name="T14" fmla="*/ 549 w 988"/>
              <a:gd name="T15" fmla="*/ 538 h 727"/>
              <a:gd name="T16" fmla="*/ 614 w 988"/>
              <a:gd name="T17" fmla="*/ 374 h 727"/>
              <a:gd name="T18" fmla="*/ 648 w 988"/>
              <a:gd name="T19" fmla="*/ 79 h 727"/>
              <a:gd name="T20" fmla="*/ 392 w 988"/>
              <a:gd name="T21" fmla="*/ 411 h 727"/>
              <a:gd name="T22" fmla="*/ 823 w 988"/>
              <a:gd name="T23" fmla="*/ 582 h 727"/>
              <a:gd name="T24" fmla="*/ 694 w 988"/>
              <a:gd name="T25" fmla="*/ 577 h 727"/>
              <a:gd name="T26" fmla="*/ 413 w 988"/>
              <a:gd name="T27" fmla="*/ 663 h 727"/>
              <a:gd name="T28" fmla="*/ 311 w 988"/>
              <a:gd name="T29" fmla="*/ 480 h 727"/>
              <a:gd name="T30" fmla="*/ 484 w 988"/>
              <a:gd name="T31" fmla="*/ 531 h 727"/>
              <a:gd name="T32" fmla="*/ 382 w 988"/>
              <a:gd name="T33" fmla="*/ 639 h 727"/>
              <a:gd name="T34" fmla="*/ 750 w 988"/>
              <a:gd name="T35" fmla="*/ 202 h 727"/>
              <a:gd name="T36" fmla="*/ 82 w 988"/>
              <a:gd name="T37" fmla="*/ 134 h 727"/>
              <a:gd name="T38" fmla="*/ 245 w 988"/>
              <a:gd name="T39" fmla="*/ 554 h 727"/>
              <a:gd name="T40" fmla="*/ 573 w 988"/>
              <a:gd name="T41" fmla="*/ 71 h 727"/>
              <a:gd name="T42" fmla="*/ 484 w 988"/>
              <a:gd name="T43" fmla="*/ 547 h 727"/>
              <a:gd name="T44" fmla="*/ 696 w 988"/>
              <a:gd name="T45" fmla="*/ 369 h 727"/>
              <a:gd name="T46" fmla="*/ 247 w 988"/>
              <a:gd name="T47" fmla="*/ 326 h 727"/>
              <a:gd name="T48" fmla="*/ 491 w 988"/>
              <a:gd name="T49" fmla="*/ 465 h 727"/>
              <a:gd name="T50" fmla="*/ 285 w 988"/>
              <a:gd name="T51" fmla="*/ 619 h 727"/>
              <a:gd name="T52" fmla="*/ 176 w 988"/>
              <a:gd name="T53" fmla="*/ 310 h 727"/>
              <a:gd name="T54" fmla="*/ 399 w 988"/>
              <a:gd name="T55" fmla="*/ 565 h 727"/>
              <a:gd name="T56" fmla="*/ 550 w 988"/>
              <a:gd name="T57" fmla="*/ 318 h 727"/>
              <a:gd name="T58" fmla="*/ 449 w 988"/>
              <a:gd name="T59" fmla="*/ 422 h 727"/>
              <a:gd name="T60" fmla="*/ 347 w 988"/>
              <a:gd name="T61" fmla="*/ 289 h 727"/>
              <a:gd name="T62" fmla="*/ 423 w 988"/>
              <a:gd name="T63" fmla="*/ 430 h 727"/>
              <a:gd name="T64" fmla="*/ 601 w 988"/>
              <a:gd name="T65" fmla="*/ 483 h 727"/>
              <a:gd name="T66" fmla="*/ 326 w 988"/>
              <a:gd name="T67" fmla="*/ 532 h 727"/>
              <a:gd name="T68" fmla="*/ 125 w 988"/>
              <a:gd name="T69" fmla="*/ 160 h 727"/>
              <a:gd name="T70" fmla="*/ 365 w 988"/>
              <a:gd name="T71" fmla="*/ 412 h 727"/>
              <a:gd name="T72" fmla="*/ 830 w 988"/>
              <a:gd name="T73" fmla="*/ 233 h 727"/>
              <a:gd name="T74" fmla="*/ 370 w 988"/>
              <a:gd name="T75" fmla="*/ 249 h 727"/>
              <a:gd name="T76" fmla="*/ 737 w 988"/>
              <a:gd name="T77" fmla="*/ 555 h 727"/>
              <a:gd name="T78" fmla="*/ 392 w 988"/>
              <a:gd name="T79" fmla="*/ 572 h 727"/>
              <a:gd name="T80" fmla="*/ 505 w 988"/>
              <a:gd name="T81" fmla="*/ 589 h 727"/>
              <a:gd name="T82" fmla="*/ 673 w 988"/>
              <a:gd name="T83" fmla="*/ 509 h 727"/>
              <a:gd name="T84" fmla="*/ 762 w 988"/>
              <a:gd name="T85" fmla="*/ 556 h 727"/>
              <a:gd name="T86" fmla="*/ 321 w 988"/>
              <a:gd name="T87" fmla="*/ 392 h 727"/>
              <a:gd name="T88" fmla="*/ 423 w 988"/>
              <a:gd name="T89" fmla="*/ 262 h 727"/>
              <a:gd name="T90" fmla="*/ 420 w 988"/>
              <a:gd name="T91" fmla="*/ 527 h 727"/>
              <a:gd name="T92" fmla="*/ 865 w 988"/>
              <a:gd name="T93" fmla="*/ 310 h 727"/>
              <a:gd name="T94" fmla="*/ 127 w 988"/>
              <a:gd name="T95" fmla="*/ 527 h 727"/>
              <a:gd name="T96" fmla="*/ 385 w 988"/>
              <a:gd name="T97" fmla="*/ 671 h 727"/>
              <a:gd name="T98" fmla="*/ 911 w 988"/>
              <a:gd name="T99" fmla="*/ 419 h 727"/>
              <a:gd name="T100" fmla="*/ 469 w 988"/>
              <a:gd name="T101" fmla="*/ 218 h 727"/>
              <a:gd name="T102" fmla="*/ 336 w 988"/>
              <a:gd name="T103" fmla="*/ 268 h 727"/>
              <a:gd name="T104" fmla="*/ 110 w 988"/>
              <a:gd name="T105" fmla="*/ 299 h 727"/>
              <a:gd name="T106" fmla="*/ 329 w 988"/>
              <a:gd name="T107" fmla="*/ 69 h 727"/>
              <a:gd name="T108" fmla="*/ 834 w 988"/>
              <a:gd name="T109" fmla="*/ 404 h 727"/>
              <a:gd name="T110" fmla="*/ 309 w 988"/>
              <a:gd name="T111" fmla="*/ 87 h 727"/>
              <a:gd name="T112" fmla="*/ 387 w 988"/>
              <a:gd name="T113" fmla="*/ 126 h 727"/>
              <a:gd name="T114" fmla="*/ 581 w 988"/>
              <a:gd name="T115" fmla="*/ 415 h 727"/>
              <a:gd name="T116" fmla="*/ 482 w 988"/>
              <a:gd name="T117" fmla="*/ 329 h 727"/>
              <a:gd name="T118" fmla="*/ 496 w 988"/>
              <a:gd name="T119" fmla="*/ 339 h 727"/>
              <a:gd name="T120" fmla="*/ 479 w 988"/>
              <a:gd name="T121" fmla="*/ 320 h 727"/>
              <a:gd name="T122" fmla="*/ 506 w 988"/>
              <a:gd name="T123" fmla="*/ 64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8" h="727">
                <a:moveTo>
                  <a:pt x="399" y="727"/>
                </a:moveTo>
                <a:cubicBezTo>
                  <a:pt x="396" y="722"/>
                  <a:pt x="396" y="722"/>
                  <a:pt x="396" y="722"/>
                </a:cubicBezTo>
                <a:cubicBezTo>
                  <a:pt x="388" y="721"/>
                  <a:pt x="380" y="717"/>
                  <a:pt x="376" y="709"/>
                </a:cubicBezTo>
                <a:cubicBezTo>
                  <a:pt x="380" y="710"/>
                  <a:pt x="388" y="708"/>
                  <a:pt x="384" y="707"/>
                </a:cubicBezTo>
                <a:cubicBezTo>
                  <a:pt x="370" y="705"/>
                  <a:pt x="360" y="695"/>
                  <a:pt x="347" y="692"/>
                </a:cubicBezTo>
                <a:cubicBezTo>
                  <a:pt x="328" y="687"/>
                  <a:pt x="311" y="689"/>
                  <a:pt x="293" y="690"/>
                </a:cubicBezTo>
                <a:cubicBezTo>
                  <a:pt x="280" y="691"/>
                  <a:pt x="272" y="679"/>
                  <a:pt x="261" y="679"/>
                </a:cubicBezTo>
                <a:cubicBezTo>
                  <a:pt x="232" y="678"/>
                  <a:pt x="206" y="681"/>
                  <a:pt x="182" y="679"/>
                </a:cubicBezTo>
                <a:cubicBezTo>
                  <a:pt x="174" y="678"/>
                  <a:pt x="168" y="668"/>
                  <a:pt x="163" y="661"/>
                </a:cubicBezTo>
                <a:cubicBezTo>
                  <a:pt x="158" y="667"/>
                  <a:pt x="152" y="673"/>
                  <a:pt x="146" y="671"/>
                </a:cubicBezTo>
                <a:cubicBezTo>
                  <a:pt x="133" y="668"/>
                  <a:pt x="124" y="655"/>
                  <a:pt x="128" y="640"/>
                </a:cubicBezTo>
                <a:cubicBezTo>
                  <a:pt x="125" y="640"/>
                  <a:pt x="117" y="642"/>
                  <a:pt x="115" y="640"/>
                </a:cubicBezTo>
                <a:cubicBezTo>
                  <a:pt x="85" y="605"/>
                  <a:pt x="85" y="605"/>
                  <a:pt x="85" y="605"/>
                </a:cubicBezTo>
                <a:cubicBezTo>
                  <a:pt x="81" y="600"/>
                  <a:pt x="88" y="579"/>
                  <a:pt x="79" y="574"/>
                </a:cubicBezTo>
                <a:cubicBezTo>
                  <a:pt x="82" y="582"/>
                  <a:pt x="81" y="590"/>
                  <a:pt x="73" y="589"/>
                </a:cubicBezTo>
                <a:cubicBezTo>
                  <a:pt x="74" y="576"/>
                  <a:pt x="79" y="564"/>
                  <a:pt x="82" y="552"/>
                </a:cubicBezTo>
                <a:cubicBezTo>
                  <a:pt x="77" y="553"/>
                  <a:pt x="72" y="556"/>
                  <a:pt x="68" y="558"/>
                </a:cubicBezTo>
                <a:cubicBezTo>
                  <a:pt x="58" y="562"/>
                  <a:pt x="53" y="551"/>
                  <a:pt x="44" y="550"/>
                </a:cubicBezTo>
                <a:cubicBezTo>
                  <a:pt x="42" y="556"/>
                  <a:pt x="37" y="559"/>
                  <a:pt x="32" y="563"/>
                </a:cubicBezTo>
                <a:cubicBezTo>
                  <a:pt x="26" y="567"/>
                  <a:pt x="23" y="555"/>
                  <a:pt x="14" y="557"/>
                </a:cubicBezTo>
                <a:cubicBezTo>
                  <a:pt x="10" y="557"/>
                  <a:pt x="0" y="552"/>
                  <a:pt x="14" y="547"/>
                </a:cubicBezTo>
                <a:cubicBezTo>
                  <a:pt x="18" y="546"/>
                  <a:pt x="35" y="552"/>
                  <a:pt x="34" y="541"/>
                </a:cubicBezTo>
                <a:cubicBezTo>
                  <a:pt x="21" y="545"/>
                  <a:pt x="14" y="532"/>
                  <a:pt x="5" y="534"/>
                </a:cubicBezTo>
                <a:cubicBezTo>
                  <a:pt x="12" y="526"/>
                  <a:pt x="21" y="531"/>
                  <a:pt x="28" y="526"/>
                </a:cubicBezTo>
                <a:cubicBezTo>
                  <a:pt x="33" y="523"/>
                  <a:pt x="25" y="520"/>
                  <a:pt x="22" y="519"/>
                </a:cubicBezTo>
                <a:cubicBezTo>
                  <a:pt x="15" y="516"/>
                  <a:pt x="0" y="524"/>
                  <a:pt x="2" y="513"/>
                </a:cubicBezTo>
                <a:cubicBezTo>
                  <a:pt x="13" y="510"/>
                  <a:pt x="23" y="503"/>
                  <a:pt x="34" y="509"/>
                </a:cubicBezTo>
                <a:cubicBezTo>
                  <a:pt x="37" y="500"/>
                  <a:pt x="46" y="487"/>
                  <a:pt x="56" y="482"/>
                </a:cubicBezTo>
                <a:cubicBezTo>
                  <a:pt x="31" y="464"/>
                  <a:pt x="31" y="464"/>
                  <a:pt x="31" y="464"/>
                </a:cubicBezTo>
                <a:cubicBezTo>
                  <a:pt x="37" y="458"/>
                  <a:pt x="41" y="469"/>
                  <a:pt x="48" y="465"/>
                </a:cubicBezTo>
                <a:cubicBezTo>
                  <a:pt x="43" y="458"/>
                  <a:pt x="39" y="454"/>
                  <a:pt x="35" y="446"/>
                </a:cubicBezTo>
                <a:cubicBezTo>
                  <a:pt x="34" y="444"/>
                  <a:pt x="34" y="431"/>
                  <a:pt x="35" y="427"/>
                </a:cubicBezTo>
                <a:cubicBezTo>
                  <a:pt x="36" y="420"/>
                  <a:pt x="44" y="415"/>
                  <a:pt x="46" y="407"/>
                </a:cubicBezTo>
                <a:cubicBezTo>
                  <a:pt x="39" y="406"/>
                  <a:pt x="32" y="406"/>
                  <a:pt x="27" y="401"/>
                </a:cubicBezTo>
                <a:cubicBezTo>
                  <a:pt x="25" y="400"/>
                  <a:pt x="18" y="396"/>
                  <a:pt x="23" y="392"/>
                </a:cubicBezTo>
                <a:cubicBezTo>
                  <a:pt x="32" y="397"/>
                  <a:pt x="48" y="404"/>
                  <a:pt x="55" y="394"/>
                </a:cubicBezTo>
                <a:cubicBezTo>
                  <a:pt x="65" y="381"/>
                  <a:pt x="76" y="363"/>
                  <a:pt x="94" y="358"/>
                </a:cubicBezTo>
                <a:cubicBezTo>
                  <a:pt x="97" y="357"/>
                  <a:pt x="92" y="351"/>
                  <a:pt x="88" y="350"/>
                </a:cubicBezTo>
                <a:cubicBezTo>
                  <a:pt x="86" y="349"/>
                  <a:pt x="74" y="350"/>
                  <a:pt x="70" y="349"/>
                </a:cubicBezTo>
                <a:cubicBezTo>
                  <a:pt x="67" y="348"/>
                  <a:pt x="63" y="344"/>
                  <a:pt x="62" y="340"/>
                </a:cubicBezTo>
                <a:cubicBezTo>
                  <a:pt x="60" y="335"/>
                  <a:pt x="66" y="326"/>
                  <a:pt x="62" y="323"/>
                </a:cubicBezTo>
                <a:cubicBezTo>
                  <a:pt x="53" y="313"/>
                  <a:pt x="50" y="300"/>
                  <a:pt x="48" y="284"/>
                </a:cubicBezTo>
                <a:cubicBezTo>
                  <a:pt x="44" y="250"/>
                  <a:pt x="66" y="226"/>
                  <a:pt x="93" y="219"/>
                </a:cubicBezTo>
                <a:cubicBezTo>
                  <a:pt x="89" y="205"/>
                  <a:pt x="91" y="185"/>
                  <a:pt x="95" y="169"/>
                </a:cubicBezTo>
                <a:cubicBezTo>
                  <a:pt x="88" y="165"/>
                  <a:pt x="80" y="160"/>
                  <a:pt x="75" y="153"/>
                </a:cubicBezTo>
                <a:cubicBezTo>
                  <a:pt x="69" y="144"/>
                  <a:pt x="67" y="130"/>
                  <a:pt x="75" y="121"/>
                </a:cubicBezTo>
                <a:cubicBezTo>
                  <a:pt x="84" y="113"/>
                  <a:pt x="96" y="111"/>
                  <a:pt x="102" y="102"/>
                </a:cubicBezTo>
                <a:cubicBezTo>
                  <a:pt x="105" y="87"/>
                  <a:pt x="102" y="77"/>
                  <a:pt x="98" y="68"/>
                </a:cubicBezTo>
                <a:cubicBezTo>
                  <a:pt x="101" y="68"/>
                  <a:pt x="104" y="68"/>
                  <a:pt x="107" y="70"/>
                </a:cubicBezTo>
                <a:cubicBezTo>
                  <a:pt x="114" y="80"/>
                  <a:pt x="117" y="93"/>
                  <a:pt x="117" y="110"/>
                </a:cubicBezTo>
                <a:cubicBezTo>
                  <a:pt x="124" y="107"/>
                  <a:pt x="130" y="103"/>
                  <a:pt x="139" y="101"/>
                </a:cubicBezTo>
                <a:cubicBezTo>
                  <a:pt x="141" y="101"/>
                  <a:pt x="148" y="98"/>
                  <a:pt x="145" y="92"/>
                </a:cubicBezTo>
                <a:cubicBezTo>
                  <a:pt x="135" y="75"/>
                  <a:pt x="124" y="57"/>
                  <a:pt x="111" y="41"/>
                </a:cubicBezTo>
                <a:cubicBezTo>
                  <a:pt x="174" y="41"/>
                  <a:pt x="174" y="41"/>
                  <a:pt x="174" y="41"/>
                </a:cubicBezTo>
                <a:cubicBezTo>
                  <a:pt x="177" y="41"/>
                  <a:pt x="188" y="51"/>
                  <a:pt x="192" y="46"/>
                </a:cubicBezTo>
                <a:cubicBezTo>
                  <a:pt x="201" y="35"/>
                  <a:pt x="238" y="27"/>
                  <a:pt x="259" y="43"/>
                </a:cubicBezTo>
                <a:cubicBezTo>
                  <a:pt x="265" y="28"/>
                  <a:pt x="278" y="17"/>
                  <a:pt x="295" y="17"/>
                </a:cubicBezTo>
                <a:cubicBezTo>
                  <a:pt x="299" y="16"/>
                  <a:pt x="302" y="9"/>
                  <a:pt x="306" y="6"/>
                </a:cubicBezTo>
                <a:cubicBezTo>
                  <a:pt x="314" y="0"/>
                  <a:pt x="310" y="12"/>
                  <a:pt x="311" y="13"/>
                </a:cubicBezTo>
                <a:cubicBezTo>
                  <a:pt x="334" y="44"/>
                  <a:pt x="334" y="44"/>
                  <a:pt x="334" y="44"/>
                </a:cubicBezTo>
                <a:cubicBezTo>
                  <a:pt x="340" y="52"/>
                  <a:pt x="350" y="53"/>
                  <a:pt x="354" y="54"/>
                </a:cubicBezTo>
                <a:cubicBezTo>
                  <a:pt x="370" y="60"/>
                  <a:pt x="382" y="64"/>
                  <a:pt x="392" y="73"/>
                </a:cubicBezTo>
                <a:cubicBezTo>
                  <a:pt x="393" y="74"/>
                  <a:pt x="398" y="70"/>
                  <a:pt x="401" y="70"/>
                </a:cubicBezTo>
                <a:cubicBezTo>
                  <a:pt x="464" y="71"/>
                  <a:pt x="464" y="71"/>
                  <a:pt x="464" y="71"/>
                </a:cubicBezTo>
                <a:cubicBezTo>
                  <a:pt x="451" y="98"/>
                  <a:pt x="432" y="119"/>
                  <a:pt x="407" y="133"/>
                </a:cubicBezTo>
                <a:cubicBezTo>
                  <a:pt x="404" y="135"/>
                  <a:pt x="399" y="138"/>
                  <a:pt x="402" y="139"/>
                </a:cubicBezTo>
                <a:cubicBezTo>
                  <a:pt x="414" y="141"/>
                  <a:pt x="422" y="156"/>
                  <a:pt x="426" y="167"/>
                </a:cubicBezTo>
                <a:cubicBezTo>
                  <a:pt x="428" y="171"/>
                  <a:pt x="432" y="170"/>
                  <a:pt x="435" y="170"/>
                </a:cubicBezTo>
                <a:cubicBezTo>
                  <a:pt x="434" y="160"/>
                  <a:pt x="441" y="150"/>
                  <a:pt x="452" y="146"/>
                </a:cubicBezTo>
                <a:cubicBezTo>
                  <a:pt x="456" y="144"/>
                  <a:pt x="457" y="140"/>
                  <a:pt x="458" y="136"/>
                </a:cubicBezTo>
                <a:cubicBezTo>
                  <a:pt x="459" y="128"/>
                  <a:pt x="467" y="128"/>
                  <a:pt x="474" y="129"/>
                </a:cubicBezTo>
                <a:cubicBezTo>
                  <a:pt x="474" y="126"/>
                  <a:pt x="474" y="117"/>
                  <a:pt x="476" y="114"/>
                </a:cubicBezTo>
                <a:cubicBezTo>
                  <a:pt x="480" y="109"/>
                  <a:pt x="492" y="108"/>
                  <a:pt x="494" y="102"/>
                </a:cubicBezTo>
                <a:cubicBezTo>
                  <a:pt x="497" y="96"/>
                  <a:pt x="503" y="89"/>
                  <a:pt x="512" y="93"/>
                </a:cubicBezTo>
                <a:cubicBezTo>
                  <a:pt x="513" y="84"/>
                  <a:pt x="521" y="76"/>
                  <a:pt x="529" y="74"/>
                </a:cubicBezTo>
                <a:cubicBezTo>
                  <a:pt x="534" y="73"/>
                  <a:pt x="535" y="69"/>
                  <a:pt x="534" y="65"/>
                </a:cubicBezTo>
                <a:cubicBezTo>
                  <a:pt x="550" y="48"/>
                  <a:pt x="565" y="37"/>
                  <a:pt x="588" y="24"/>
                </a:cubicBezTo>
                <a:cubicBezTo>
                  <a:pt x="595" y="24"/>
                  <a:pt x="595" y="24"/>
                  <a:pt x="595" y="24"/>
                </a:cubicBezTo>
                <a:cubicBezTo>
                  <a:pt x="603" y="29"/>
                  <a:pt x="608" y="38"/>
                  <a:pt x="607" y="46"/>
                </a:cubicBezTo>
                <a:cubicBezTo>
                  <a:pt x="611" y="45"/>
                  <a:pt x="623" y="50"/>
                  <a:pt x="621" y="47"/>
                </a:cubicBezTo>
                <a:cubicBezTo>
                  <a:pt x="617" y="37"/>
                  <a:pt x="612" y="29"/>
                  <a:pt x="615" y="17"/>
                </a:cubicBezTo>
                <a:cubicBezTo>
                  <a:pt x="631" y="30"/>
                  <a:pt x="655" y="39"/>
                  <a:pt x="680" y="37"/>
                </a:cubicBezTo>
                <a:cubicBezTo>
                  <a:pt x="693" y="37"/>
                  <a:pt x="700" y="50"/>
                  <a:pt x="707" y="58"/>
                </a:cubicBezTo>
                <a:cubicBezTo>
                  <a:pt x="710" y="62"/>
                  <a:pt x="716" y="63"/>
                  <a:pt x="720" y="63"/>
                </a:cubicBezTo>
                <a:cubicBezTo>
                  <a:pt x="734" y="64"/>
                  <a:pt x="743" y="76"/>
                  <a:pt x="746" y="87"/>
                </a:cubicBezTo>
                <a:cubicBezTo>
                  <a:pt x="747" y="91"/>
                  <a:pt x="749" y="95"/>
                  <a:pt x="753" y="97"/>
                </a:cubicBezTo>
                <a:cubicBezTo>
                  <a:pt x="765" y="100"/>
                  <a:pt x="778" y="109"/>
                  <a:pt x="778" y="123"/>
                </a:cubicBezTo>
                <a:cubicBezTo>
                  <a:pt x="778" y="130"/>
                  <a:pt x="794" y="128"/>
                  <a:pt x="802" y="136"/>
                </a:cubicBezTo>
                <a:cubicBezTo>
                  <a:pt x="805" y="139"/>
                  <a:pt x="811" y="135"/>
                  <a:pt x="817" y="136"/>
                </a:cubicBezTo>
                <a:cubicBezTo>
                  <a:pt x="821" y="129"/>
                  <a:pt x="825" y="121"/>
                  <a:pt x="835" y="119"/>
                </a:cubicBezTo>
                <a:cubicBezTo>
                  <a:pt x="839" y="119"/>
                  <a:pt x="849" y="123"/>
                  <a:pt x="849" y="114"/>
                </a:cubicBezTo>
                <a:cubicBezTo>
                  <a:pt x="849" y="106"/>
                  <a:pt x="858" y="98"/>
                  <a:pt x="869" y="95"/>
                </a:cubicBezTo>
                <a:cubicBezTo>
                  <a:pt x="874" y="93"/>
                  <a:pt x="888" y="98"/>
                  <a:pt x="891" y="92"/>
                </a:cubicBezTo>
                <a:cubicBezTo>
                  <a:pt x="900" y="73"/>
                  <a:pt x="917" y="59"/>
                  <a:pt x="944" y="64"/>
                </a:cubicBezTo>
                <a:cubicBezTo>
                  <a:pt x="967" y="68"/>
                  <a:pt x="986" y="85"/>
                  <a:pt x="988" y="113"/>
                </a:cubicBezTo>
                <a:cubicBezTo>
                  <a:pt x="975" y="106"/>
                  <a:pt x="960" y="105"/>
                  <a:pt x="949" y="114"/>
                </a:cubicBezTo>
                <a:cubicBezTo>
                  <a:pt x="937" y="123"/>
                  <a:pt x="929" y="140"/>
                  <a:pt x="923" y="155"/>
                </a:cubicBezTo>
                <a:cubicBezTo>
                  <a:pt x="902" y="206"/>
                  <a:pt x="896" y="269"/>
                  <a:pt x="882" y="328"/>
                </a:cubicBezTo>
                <a:cubicBezTo>
                  <a:pt x="886" y="328"/>
                  <a:pt x="892" y="326"/>
                  <a:pt x="897" y="325"/>
                </a:cubicBezTo>
                <a:cubicBezTo>
                  <a:pt x="912" y="323"/>
                  <a:pt x="926" y="332"/>
                  <a:pt x="929" y="342"/>
                </a:cubicBezTo>
                <a:cubicBezTo>
                  <a:pt x="931" y="350"/>
                  <a:pt x="935" y="359"/>
                  <a:pt x="935" y="368"/>
                </a:cubicBezTo>
                <a:cubicBezTo>
                  <a:pt x="935" y="380"/>
                  <a:pt x="934" y="392"/>
                  <a:pt x="931" y="403"/>
                </a:cubicBezTo>
                <a:cubicBezTo>
                  <a:pt x="929" y="413"/>
                  <a:pt x="922" y="420"/>
                  <a:pt x="917" y="430"/>
                </a:cubicBezTo>
                <a:cubicBezTo>
                  <a:pt x="922" y="436"/>
                  <a:pt x="932" y="438"/>
                  <a:pt x="934" y="448"/>
                </a:cubicBezTo>
                <a:cubicBezTo>
                  <a:pt x="936" y="462"/>
                  <a:pt x="926" y="473"/>
                  <a:pt x="914" y="474"/>
                </a:cubicBezTo>
                <a:cubicBezTo>
                  <a:pt x="914" y="488"/>
                  <a:pt x="918" y="502"/>
                  <a:pt x="911" y="511"/>
                </a:cubicBezTo>
                <a:cubicBezTo>
                  <a:pt x="905" y="530"/>
                  <a:pt x="890" y="547"/>
                  <a:pt x="877" y="559"/>
                </a:cubicBezTo>
                <a:cubicBezTo>
                  <a:pt x="892" y="570"/>
                  <a:pt x="898" y="596"/>
                  <a:pt x="890" y="616"/>
                </a:cubicBezTo>
                <a:cubicBezTo>
                  <a:pt x="885" y="627"/>
                  <a:pt x="875" y="636"/>
                  <a:pt x="866" y="643"/>
                </a:cubicBezTo>
                <a:cubicBezTo>
                  <a:pt x="836" y="662"/>
                  <a:pt x="836" y="662"/>
                  <a:pt x="836" y="662"/>
                </a:cubicBezTo>
                <a:cubicBezTo>
                  <a:pt x="800" y="671"/>
                  <a:pt x="763" y="661"/>
                  <a:pt x="728" y="656"/>
                </a:cubicBezTo>
                <a:cubicBezTo>
                  <a:pt x="731" y="682"/>
                  <a:pt x="734" y="705"/>
                  <a:pt x="740" y="727"/>
                </a:cubicBezTo>
                <a:cubicBezTo>
                  <a:pt x="689" y="727"/>
                  <a:pt x="689" y="727"/>
                  <a:pt x="689" y="727"/>
                </a:cubicBezTo>
                <a:cubicBezTo>
                  <a:pt x="665" y="721"/>
                  <a:pt x="646" y="713"/>
                  <a:pt x="627" y="701"/>
                </a:cubicBezTo>
                <a:cubicBezTo>
                  <a:pt x="612" y="692"/>
                  <a:pt x="598" y="680"/>
                  <a:pt x="591" y="661"/>
                </a:cubicBezTo>
                <a:cubicBezTo>
                  <a:pt x="578" y="666"/>
                  <a:pt x="561" y="668"/>
                  <a:pt x="542" y="674"/>
                </a:cubicBezTo>
                <a:cubicBezTo>
                  <a:pt x="485" y="674"/>
                  <a:pt x="485" y="674"/>
                  <a:pt x="485" y="674"/>
                </a:cubicBezTo>
                <a:cubicBezTo>
                  <a:pt x="476" y="670"/>
                  <a:pt x="464" y="669"/>
                  <a:pt x="451" y="667"/>
                </a:cubicBezTo>
                <a:cubicBezTo>
                  <a:pt x="457" y="679"/>
                  <a:pt x="456" y="694"/>
                  <a:pt x="448" y="705"/>
                </a:cubicBezTo>
                <a:cubicBezTo>
                  <a:pt x="445" y="710"/>
                  <a:pt x="442" y="720"/>
                  <a:pt x="437" y="727"/>
                </a:cubicBezTo>
                <a:cubicBezTo>
                  <a:pt x="406" y="727"/>
                  <a:pt x="406" y="727"/>
                  <a:pt x="406" y="727"/>
                </a:cubicBezTo>
                <a:cubicBezTo>
                  <a:pt x="403" y="727"/>
                  <a:pt x="403" y="727"/>
                  <a:pt x="403" y="727"/>
                </a:cubicBezTo>
                <a:cubicBezTo>
                  <a:pt x="399" y="727"/>
                  <a:pt x="399" y="727"/>
                  <a:pt x="399" y="727"/>
                </a:cubicBezTo>
                <a:close/>
                <a:moveTo>
                  <a:pt x="719" y="212"/>
                </a:moveTo>
                <a:cubicBezTo>
                  <a:pt x="713" y="219"/>
                  <a:pt x="712" y="227"/>
                  <a:pt x="709" y="233"/>
                </a:cubicBezTo>
                <a:cubicBezTo>
                  <a:pt x="706" y="239"/>
                  <a:pt x="700" y="238"/>
                  <a:pt x="696" y="237"/>
                </a:cubicBezTo>
                <a:cubicBezTo>
                  <a:pt x="687" y="254"/>
                  <a:pt x="672" y="260"/>
                  <a:pt x="661" y="274"/>
                </a:cubicBezTo>
                <a:cubicBezTo>
                  <a:pt x="655" y="272"/>
                  <a:pt x="651" y="276"/>
                  <a:pt x="654" y="282"/>
                </a:cubicBezTo>
                <a:cubicBezTo>
                  <a:pt x="659" y="281"/>
                  <a:pt x="670" y="279"/>
                  <a:pt x="671" y="289"/>
                </a:cubicBezTo>
                <a:cubicBezTo>
                  <a:pt x="666" y="289"/>
                  <a:pt x="653" y="288"/>
                  <a:pt x="649" y="289"/>
                </a:cubicBezTo>
                <a:cubicBezTo>
                  <a:pt x="637" y="292"/>
                  <a:pt x="628" y="305"/>
                  <a:pt x="633" y="322"/>
                </a:cubicBezTo>
                <a:cubicBezTo>
                  <a:pt x="634" y="325"/>
                  <a:pt x="638" y="331"/>
                  <a:pt x="643" y="333"/>
                </a:cubicBezTo>
                <a:cubicBezTo>
                  <a:pt x="655" y="337"/>
                  <a:pt x="664" y="321"/>
                  <a:pt x="675" y="317"/>
                </a:cubicBezTo>
                <a:cubicBezTo>
                  <a:pt x="671" y="324"/>
                  <a:pt x="674" y="332"/>
                  <a:pt x="680" y="329"/>
                </a:cubicBezTo>
                <a:cubicBezTo>
                  <a:pt x="688" y="324"/>
                  <a:pt x="685" y="314"/>
                  <a:pt x="683" y="307"/>
                </a:cubicBezTo>
                <a:cubicBezTo>
                  <a:pt x="681" y="300"/>
                  <a:pt x="674" y="292"/>
                  <a:pt x="673" y="285"/>
                </a:cubicBezTo>
                <a:cubicBezTo>
                  <a:pt x="683" y="292"/>
                  <a:pt x="690" y="301"/>
                  <a:pt x="690" y="314"/>
                </a:cubicBezTo>
                <a:cubicBezTo>
                  <a:pt x="697" y="318"/>
                  <a:pt x="707" y="320"/>
                  <a:pt x="713" y="325"/>
                </a:cubicBezTo>
                <a:cubicBezTo>
                  <a:pt x="722" y="296"/>
                  <a:pt x="727" y="265"/>
                  <a:pt x="725" y="227"/>
                </a:cubicBezTo>
                <a:cubicBezTo>
                  <a:pt x="725" y="223"/>
                  <a:pt x="726" y="204"/>
                  <a:pt x="719" y="212"/>
                </a:cubicBezTo>
                <a:close/>
                <a:moveTo>
                  <a:pt x="564" y="193"/>
                </a:moveTo>
                <a:cubicBezTo>
                  <a:pt x="567" y="210"/>
                  <a:pt x="564" y="232"/>
                  <a:pt x="568" y="247"/>
                </a:cubicBezTo>
                <a:cubicBezTo>
                  <a:pt x="587" y="237"/>
                  <a:pt x="620" y="239"/>
                  <a:pt x="635" y="247"/>
                </a:cubicBezTo>
                <a:cubicBezTo>
                  <a:pt x="639" y="243"/>
                  <a:pt x="643" y="240"/>
                  <a:pt x="643" y="239"/>
                </a:cubicBezTo>
                <a:cubicBezTo>
                  <a:pt x="640" y="225"/>
                  <a:pt x="643" y="211"/>
                  <a:pt x="644" y="202"/>
                </a:cubicBezTo>
                <a:cubicBezTo>
                  <a:pt x="646" y="188"/>
                  <a:pt x="630" y="195"/>
                  <a:pt x="626" y="194"/>
                </a:cubicBezTo>
                <a:cubicBezTo>
                  <a:pt x="608" y="191"/>
                  <a:pt x="581" y="190"/>
                  <a:pt x="564" y="193"/>
                </a:cubicBezTo>
                <a:close/>
                <a:moveTo>
                  <a:pt x="97" y="371"/>
                </a:moveTo>
                <a:cubicBezTo>
                  <a:pt x="83" y="373"/>
                  <a:pt x="79" y="390"/>
                  <a:pt x="74" y="399"/>
                </a:cubicBezTo>
                <a:cubicBezTo>
                  <a:pt x="86" y="417"/>
                  <a:pt x="98" y="432"/>
                  <a:pt x="123" y="436"/>
                </a:cubicBezTo>
                <a:cubicBezTo>
                  <a:pt x="130" y="436"/>
                  <a:pt x="147" y="438"/>
                  <a:pt x="145" y="434"/>
                </a:cubicBezTo>
                <a:cubicBezTo>
                  <a:pt x="132" y="415"/>
                  <a:pt x="125" y="397"/>
                  <a:pt x="114" y="381"/>
                </a:cubicBezTo>
                <a:cubicBezTo>
                  <a:pt x="110" y="375"/>
                  <a:pt x="105" y="370"/>
                  <a:pt x="97" y="371"/>
                </a:cubicBezTo>
                <a:close/>
                <a:moveTo>
                  <a:pt x="544" y="157"/>
                </a:moveTo>
                <a:cubicBezTo>
                  <a:pt x="539" y="166"/>
                  <a:pt x="528" y="163"/>
                  <a:pt x="522" y="160"/>
                </a:cubicBezTo>
                <a:cubicBezTo>
                  <a:pt x="513" y="156"/>
                  <a:pt x="504" y="165"/>
                  <a:pt x="503" y="173"/>
                </a:cubicBezTo>
                <a:cubicBezTo>
                  <a:pt x="513" y="171"/>
                  <a:pt x="529" y="168"/>
                  <a:pt x="541" y="171"/>
                </a:cubicBezTo>
                <a:cubicBezTo>
                  <a:pt x="528" y="186"/>
                  <a:pt x="513" y="199"/>
                  <a:pt x="494" y="205"/>
                </a:cubicBezTo>
                <a:cubicBezTo>
                  <a:pt x="491" y="206"/>
                  <a:pt x="488" y="209"/>
                  <a:pt x="486" y="211"/>
                </a:cubicBezTo>
                <a:cubicBezTo>
                  <a:pt x="489" y="217"/>
                  <a:pt x="495" y="219"/>
                  <a:pt x="502" y="218"/>
                </a:cubicBezTo>
                <a:cubicBezTo>
                  <a:pt x="513" y="215"/>
                  <a:pt x="520" y="203"/>
                  <a:pt x="532" y="201"/>
                </a:cubicBezTo>
                <a:cubicBezTo>
                  <a:pt x="532" y="240"/>
                  <a:pt x="532" y="240"/>
                  <a:pt x="532" y="240"/>
                </a:cubicBezTo>
                <a:cubicBezTo>
                  <a:pt x="532" y="246"/>
                  <a:pt x="544" y="246"/>
                  <a:pt x="545" y="241"/>
                </a:cubicBezTo>
                <a:cubicBezTo>
                  <a:pt x="547" y="229"/>
                  <a:pt x="542" y="214"/>
                  <a:pt x="544" y="199"/>
                </a:cubicBezTo>
                <a:cubicBezTo>
                  <a:pt x="549" y="199"/>
                  <a:pt x="557" y="200"/>
                  <a:pt x="559" y="197"/>
                </a:cubicBezTo>
                <a:cubicBezTo>
                  <a:pt x="556" y="192"/>
                  <a:pt x="550" y="189"/>
                  <a:pt x="549" y="185"/>
                </a:cubicBezTo>
                <a:cubicBezTo>
                  <a:pt x="548" y="180"/>
                  <a:pt x="550" y="172"/>
                  <a:pt x="557" y="168"/>
                </a:cubicBezTo>
                <a:cubicBezTo>
                  <a:pt x="556" y="163"/>
                  <a:pt x="549" y="158"/>
                  <a:pt x="544" y="157"/>
                </a:cubicBezTo>
                <a:close/>
                <a:moveTo>
                  <a:pt x="173" y="117"/>
                </a:moveTo>
                <a:cubicBezTo>
                  <a:pt x="167" y="111"/>
                  <a:pt x="160" y="102"/>
                  <a:pt x="154" y="103"/>
                </a:cubicBezTo>
                <a:cubicBezTo>
                  <a:pt x="133" y="108"/>
                  <a:pt x="113" y="117"/>
                  <a:pt x="107" y="133"/>
                </a:cubicBezTo>
                <a:cubicBezTo>
                  <a:pt x="123" y="143"/>
                  <a:pt x="142" y="153"/>
                  <a:pt x="164" y="147"/>
                </a:cubicBezTo>
                <a:cubicBezTo>
                  <a:pt x="169" y="145"/>
                  <a:pt x="181" y="148"/>
                  <a:pt x="180" y="137"/>
                </a:cubicBezTo>
                <a:cubicBezTo>
                  <a:pt x="177" y="143"/>
                  <a:pt x="172" y="140"/>
                  <a:pt x="168" y="140"/>
                </a:cubicBezTo>
                <a:cubicBezTo>
                  <a:pt x="167" y="134"/>
                  <a:pt x="178" y="133"/>
                  <a:pt x="174" y="129"/>
                </a:cubicBezTo>
                <a:cubicBezTo>
                  <a:pt x="170" y="126"/>
                  <a:pt x="170" y="120"/>
                  <a:pt x="173" y="117"/>
                </a:cubicBezTo>
                <a:close/>
                <a:moveTo>
                  <a:pt x="873" y="373"/>
                </a:moveTo>
                <a:cubicBezTo>
                  <a:pt x="873" y="374"/>
                  <a:pt x="870" y="377"/>
                  <a:pt x="869" y="378"/>
                </a:cubicBezTo>
                <a:cubicBezTo>
                  <a:pt x="867" y="383"/>
                  <a:pt x="870" y="388"/>
                  <a:pt x="877" y="386"/>
                </a:cubicBezTo>
                <a:cubicBezTo>
                  <a:pt x="866" y="399"/>
                  <a:pt x="856" y="413"/>
                  <a:pt x="849" y="434"/>
                </a:cubicBezTo>
                <a:cubicBezTo>
                  <a:pt x="859" y="426"/>
                  <a:pt x="873" y="429"/>
                  <a:pt x="875" y="439"/>
                </a:cubicBezTo>
                <a:cubicBezTo>
                  <a:pt x="876" y="442"/>
                  <a:pt x="878" y="445"/>
                  <a:pt x="881" y="443"/>
                </a:cubicBezTo>
                <a:cubicBezTo>
                  <a:pt x="888" y="437"/>
                  <a:pt x="895" y="428"/>
                  <a:pt x="896" y="420"/>
                </a:cubicBezTo>
                <a:cubicBezTo>
                  <a:pt x="898" y="404"/>
                  <a:pt x="905" y="389"/>
                  <a:pt x="900" y="373"/>
                </a:cubicBezTo>
                <a:cubicBezTo>
                  <a:pt x="894" y="376"/>
                  <a:pt x="886" y="377"/>
                  <a:pt x="881" y="370"/>
                </a:cubicBezTo>
                <a:cubicBezTo>
                  <a:pt x="879" y="368"/>
                  <a:pt x="874" y="369"/>
                  <a:pt x="873" y="373"/>
                </a:cubicBezTo>
                <a:close/>
                <a:moveTo>
                  <a:pt x="413" y="77"/>
                </a:moveTo>
                <a:cubicBezTo>
                  <a:pt x="403" y="75"/>
                  <a:pt x="393" y="81"/>
                  <a:pt x="385" y="86"/>
                </a:cubicBezTo>
                <a:cubicBezTo>
                  <a:pt x="381" y="88"/>
                  <a:pt x="374" y="91"/>
                  <a:pt x="377" y="95"/>
                </a:cubicBezTo>
                <a:cubicBezTo>
                  <a:pt x="382" y="100"/>
                  <a:pt x="390" y="108"/>
                  <a:pt x="399" y="102"/>
                </a:cubicBezTo>
                <a:cubicBezTo>
                  <a:pt x="396" y="107"/>
                  <a:pt x="391" y="109"/>
                  <a:pt x="387" y="113"/>
                </a:cubicBezTo>
                <a:cubicBezTo>
                  <a:pt x="382" y="119"/>
                  <a:pt x="395" y="116"/>
                  <a:pt x="399" y="116"/>
                </a:cubicBezTo>
                <a:cubicBezTo>
                  <a:pt x="399" y="122"/>
                  <a:pt x="390" y="122"/>
                  <a:pt x="391" y="130"/>
                </a:cubicBezTo>
                <a:cubicBezTo>
                  <a:pt x="413" y="126"/>
                  <a:pt x="427" y="113"/>
                  <a:pt x="438" y="99"/>
                </a:cubicBezTo>
                <a:cubicBezTo>
                  <a:pt x="443" y="94"/>
                  <a:pt x="447" y="87"/>
                  <a:pt x="447" y="80"/>
                </a:cubicBezTo>
                <a:cubicBezTo>
                  <a:pt x="434" y="81"/>
                  <a:pt x="422" y="78"/>
                  <a:pt x="413" y="77"/>
                </a:cubicBezTo>
                <a:close/>
                <a:moveTo>
                  <a:pt x="394" y="188"/>
                </a:moveTo>
                <a:cubicBezTo>
                  <a:pt x="391" y="188"/>
                  <a:pt x="382" y="189"/>
                  <a:pt x="379" y="189"/>
                </a:cubicBezTo>
                <a:cubicBezTo>
                  <a:pt x="381" y="195"/>
                  <a:pt x="385" y="201"/>
                  <a:pt x="386" y="206"/>
                </a:cubicBezTo>
                <a:cubicBezTo>
                  <a:pt x="386" y="215"/>
                  <a:pt x="384" y="237"/>
                  <a:pt x="388" y="240"/>
                </a:cubicBezTo>
                <a:cubicBezTo>
                  <a:pt x="408" y="232"/>
                  <a:pt x="424" y="228"/>
                  <a:pt x="438" y="219"/>
                </a:cubicBezTo>
                <a:cubicBezTo>
                  <a:pt x="432" y="206"/>
                  <a:pt x="429" y="196"/>
                  <a:pt x="420" y="186"/>
                </a:cubicBezTo>
                <a:cubicBezTo>
                  <a:pt x="415" y="180"/>
                  <a:pt x="403" y="186"/>
                  <a:pt x="394" y="188"/>
                </a:cubicBezTo>
                <a:close/>
                <a:moveTo>
                  <a:pt x="145" y="47"/>
                </a:moveTo>
                <a:cubicBezTo>
                  <a:pt x="140" y="47"/>
                  <a:pt x="132" y="50"/>
                  <a:pt x="129" y="53"/>
                </a:cubicBezTo>
                <a:cubicBezTo>
                  <a:pt x="136" y="67"/>
                  <a:pt x="146" y="78"/>
                  <a:pt x="156" y="89"/>
                </a:cubicBezTo>
                <a:cubicBezTo>
                  <a:pt x="162" y="96"/>
                  <a:pt x="174" y="107"/>
                  <a:pt x="190" y="110"/>
                </a:cubicBezTo>
                <a:cubicBezTo>
                  <a:pt x="181" y="104"/>
                  <a:pt x="178" y="100"/>
                  <a:pt x="173" y="97"/>
                </a:cubicBezTo>
                <a:cubicBezTo>
                  <a:pt x="166" y="94"/>
                  <a:pt x="181" y="91"/>
                  <a:pt x="174" y="83"/>
                </a:cubicBezTo>
                <a:cubicBezTo>
                  <a:pt x="170" y="79"/>
                  <a:pt x="176" y="71"/>
                  <a:pt x="180" y="80"/>
                </a:cubicBezTo>
                <a:cubicBezTo>
                  <a:pt x="190" y="81"/>
                  <a:pt x="180" y="73"/>
                  <a:pt x="181" y="69"/>
                </a:cubicBezTo>
                <a:cubicBezTo>
                  <a:pt x="185" y="71"/>
                  <a:pt x="194" y="71"/>
                  <a:pt x="189" y="63"/>
                </a:cubicBezTo>
                <a:cubicBezTo>
                  <a:pt x="195" y="62"/>
                  <a:pt x="198" y="71"/>
                  <a:pt x="203" y="66"/>
                </a:cubicBezTo>
                <a:cubicBezTo>
                  <a:pt x="189" y="53"/>
                  <a:pt x="168" y="48"/>
                  <a:pt x="145" y="47"/>
                </a:cubicBezTo>
                <a:close/>
                <a:moveTo>
                  <a:pt x="885" y="335"/>
                </a:moveTo>
                <a:cubicBezTo>
                  <a:pt x="882" y="336"/>
                  <a:pt x="881" y="339"/>
                  <a:pt x="880" y="342"/>
                </a:cubicBezTo>
                <a:cubicBezTo>
                  <a:pt x="874" y="351"/>
                  <a:pt x="879" y="362"/>
                  <a:pt x="891" y="366"/>
                </a:cubicBezTo>
                <a:cubicBezTo>
                  <a:pt x="895" y="367"/>
                  <a:pt x="902" y="360"/>
                  <a:pt x="908" y="355"/>
                </a:cubicBezTo>
                <a:cubicBezTo>
                  <a:pt x="911" y="351"/>
                  <a:pt x="914" y="358"/>
                  <a:pt x="916" y="360"/>
                </a:cubicBezTo>
                <a:cubicBezTo>
                  <a:pt x="921" y="366"/>
                  <a:pt x="920" y="376"/>
                  <a:pt x="918" y="379"/>
                </a:cubicBezTo>
                <a:cubicBezTo>
                  <a:pt x="912" y="377"/>
                  <a:pt x="912" y="371"/>
                  <a:pt x="913" y="366"/>
                </a:cubicBezTo>
                <a:cubicBezTo>
                  <a:pt x="910" y="367"/>
                  <a:pt x="902" y="363"/>
                  <a:pt x="905" y="370"/>
                </a:cubicBezTo>
                <a:cubicBezTo>
                  <a:pt x="911" y="385"/>
                  <a:pt x="908" y="401"/>
                  <a:pt x="902" y="416"/>
                </a:cubicBezTo>
                <a:cubicBezTo>
                  <a:pt x="910" y="420"/>
                  <a:pt x="911" y="408"/>
                  <a:pt x="912" y="407"/>
                </a:cubicBezTo>
                <a:cubicBezTo>
                  <a:pt x="912" y="397"/>
                  <a:pt x="913" y="389"/>
                  <a:pt x="920" y="387"/>
                </a:cubicBezTo>
                <a:cubicBezTo>
                  <a:pt x="923" y="398"/>
                  <a:pt x="913" y="409"/>
                  <a:pt x="917" y="417"/>
                </a:cubicBezTo>
                <a:cubicBezTo>
                  <a:pt x="930" y="395"/>
                  <a:pt x="933" y="363"/>
                  <a:pt x="919" y="342"/>
                </a:cubicBezTo>
                <a:cubicBezTo>
                  <a:pt x="913" y="332"/>
                  <a:pt x="897" y="329"/>
                  <a:pt x="885" y="335"/>
                </a:cubicBezTo>
                <a:close/>
                <a:moveTo>
                  <a:pt x="866" y="565"/>
                </a:moveTo>
                <a:cubicBezTo>
                  <a:pt x="861" y="564"/>
                  <a:pt x="856" y="569"/>
                  <a:pt x="853" y="570"/>
                </a:cubicBezTo>
                <a:cubicBezTo>
                  <a:pt x="844" y="575"/>
                  <a:pt x="843" y="584"/>
                  <a:pt x="846" y="593"/>
                </a:cubicBezTo>
                <a:cubicBezTo>
                  <a:pt x="847" y="596"/>
                  <a:pt x="850" y="599"/>
                  <a:pt x="854" y="601"/>
                </a:cubicBezTo>
                <a:cubicBezTo>
                  <a:pt x="856" y="602"/>
                  <a:pt x="866" y="601"/>
                  <a:pt x="869" y="601"/>
                </a:cubicBezTo>
                <a:cubicBezTo>
                  <a:pt x="869" y="603"/>
                  <a:pt x="869" y="610"/>
                  <a:pt x="869" y="613"/>
                </a:cubicBezTo>
                <a:cubicBezTo>
                  <a:pt x="866" y="624"/>
                  <a:pt x="851" y="639"/>
                  <a:pt x="848" y="646"/>
                </a:cubicBezTo>
                <a:cubicBezTo>
                  <a:pt x="869" y="637"/>
                  <a:pt x="884" y="622"/>
                  <a:pt x="886" y="597"/>
                </a:cubicBezTo>
                <a:cubicBezTo>
                  <a:pt x="888" y="582"/>
                  <a:pt x="877" y="568"/>
                  <a:pt x="866" y="565"/>
                </a:cubicBezTo>
                <a:close/>
                <a:moveTo>
                  <a:pt x="58" y="412"/>
                </a:moveTo>
                <a:cubicBezTo>
                  <a:pt x="49" y="418"/>
                  <a:pt x="43" y="425"/>
                  <a:pt x="41" y="436"/>
                </a:cubicBezTo>
                <a:cubicBezTo>
                  <a:pt x="41" y="441"/>
                  <a:pt x="47" y="443"/>
                  <a:pt x="49" y="438"/>
                </a:cubicBezTo>
                <a:cubicBezTo>
                  <a:pt x="55" y="441"/>
                  <a:pt x="49" y="446"/>
                  <a:pt x="49" y="449"/>
                </a:cubicBezTo>
                <a:cubicBezTo>
                  <a:pt x="56" y="453"/>
                  <a:pt x="61" y="462"/>
                  <a:pt x="70" y="462"/>
                </a:cubicBezTo>
                <a:cubicBezTo>
                  <a:pt x="70" y="463"/>
                  <a:pt x="70" y="475"/>
                  <a:pt x="71" y="471"/>
                </a:cubicBezTo>
                <a:cubicBezTo>
                  <a:pt x="72" y="456"/>
                  <a:pt x="91" y="452"/>
                  <a:pt x="95" y="439"/>
                </a:cubicBezTo>
                <a:cubicBezTo>
                  <a:pt x="89" y="434"/>
                  <a:pt x="79" y="432"/>
                  <a:pt x="81" y="424"/>
                </a:cubicBezTo>
                <a:cubicBezTo>
                  <a:pt x="68" y="418"/>
                  <a:pt x="56" y="431"/>
                  <a:pt x="49" y="440"/>
                </a:cubicBezTo>
                <a:cubicBezTo>
                  <a:pt x="49" y="423"/>
                  <a:pt x="64" y="419"/>
                  <a:pt x="83" y="416"/>
                </a:cubicBezTo>
                <a:cubicBezTo>
                  <a:pt x="73" y="413"/>
                  <a:pt x="63" y="409"/>
                  <a:pt x="58" y="412"/>
                </a:cubicBezTo>
                <a:close/>
                <a:moveTo>
                  <a:pt x="573" y="180"/>
                </a:moveTo>
                <a:cubicBezTo>
                  <a:pt x="573" y="182"/>
                  <a:pt x="576" y="185"/>
                  <a:pt x="578" y="184"/>
                </a:cubicBezTo>
                <a:cubicBezTo>
                  <a:pt x="591" y="180"/>
                  <a:pt x="606" y="182"/>
                  <a:pt x="622" y="184"/>
                </a:cubicBezTo>
                <a:cubicBezTo>
                  <a:pt x="625" y="185"/>
                  <a:pt x="630" y="184"/>
                  <a:pt x="630" y="180"/>
                </a:cubicBezTo>
                <a:cubicBezTo>
                  <a:pt x="631" y="172"/>
                  <a:pt x="634" y="161"/>
                  <a:pt x="629" y="155"/>
                </a:cubicBezTo>
                <a:cubicBezTo>
                  <a:pt x="611" y="158"/>
                  <a:pt x="591" y="158"/>
                  <a:pt x="573" y="155"/>
                </a:cubicBezTo>
                <a:cubicBezTo>
                  <a:pt x="573" y="160"/>
                  <a:pt x="572" y="175"/>
                  <a:pt x="573" y="180"/>
                </a:cubicBezTo>
                <a:close/>
                <a:moveTo>
                  <a:pt x="590" y="337"/>
                </a:moveTo>
                <a:cubicBezTo>
                  <a:pt x="583" y="344"/>
                  <a:pt x="570" y="349"/>
                  <a:pt x="567" y="362"/>
                </a:cubicBezTo>
                <a:cubicBezTo>
                  <a:pt x="572" y="362"/>
                  <a:pt x="579" y="359"/>
                  <a:pt x="580" y="364"/>
                </a:cubicBezTo>
                <a:cubicBezTo>
                  <a:pt x="582" y="378"/>
                  <a:pt x="594" y="388"/>
                  <a:pt x="610" y="382"/>
                </a:cubicBezTo>
                <a:cubicBezTo>
                  <a:pt x="607" y="373"/>
                  <a:pt x="613" y="364"/>
                  <a:pt x="616" y="356"/>
                </a:cubicBezTo>
                <a:cubicBezTo>
                  <a:pt x="609" y="354"/>
                  <a:pt x="605" y="349"/>
                  <a:pt x="602" y="345"/>
                </a:cubicBezTo>
                <a:cubicBezTo>
                  <a:pt x="601" y="343"/>
                  <a:pt x="602" y="333"/>
                  <a:pt x="602" y="330"/>
                </a:cubicBezTo>
                <a:cubicBezTo>
                  <a:pt x="599" y="331"/>
                  <a:pt x="586" y="325"/>
                  <a:pt x="590" y="337"/>
                </a:cubicBezTo>
                <a:close/>
                <a:moveTo>
                  <a:pt x="882" y="466"/>
                </a:moveTo>
                <a:cubicBezTo>
                  <a:pt x="871" y="467"/>
                  <a:pt x="866" y="479"/>
                  <a:pt x="870" y="488"/>
                </a:cubicBezTo>
                <a:cubicBezTo>
                  <a:pt x="872" y="493"/>
                  <a:pt x="878" y="496"/>
                  <a:pt x="884" y="495"/>
                </a:cubicBezTo>
                <a:cubicBezTo>
                  <a:pt x="888" y="494"/>
                  <a:pt x="898" y="489"/>
                  <a:pt x="898" y="497"/>
                </a:cubicBezTo>
                <a:cubicBezTo>
                  <a:pt x="896" y="517"/>
                  <a:pt x="887" y="534"/>
                  <a:pt x="878" y="547"/>
                </a:cubicBezTo>
                <a:cubicBezTo>
                  <a:pt x="891" y="537"/>
                  <a:pt x="900" y="523"/>
                  <a:pt x="905" y="507"/>
                </a:cubicBezTo>
                <a:cubicBezTo>
                  <a:pt x="916" y="492"/>
                  <a:pt x="907" y="473"/>
                  <a:pt x="895" y="466"/>
                </a:cubicBezTo>
                <a:cubicBezTo>
                  <a:pt x="894" y="465"/>
                  <a:pt x="885" y="466"/>
                  <a:pt x="882" y="466"/>
                </a:cubicBezTo>
                <a:close/>
                <a:moveTo>
                  <a:pt x="834" y="469"/>
                </a:moveTo>
                <a:cubicBezTo>
                  <a:pt x="833" y="479"/>
                  <a:pt x="817" y="492"/>
                  <a:pt x="823" y="496"/>
                </a:cubicBezTo>
                <a:cubicBezTo>
                  <a:pt x="832" y="502"/>
                  <a:pt x="843" y="502"/>
                  <a:pt x="855" y="503"/>
                </a:cubicBezTo>
                <a:cubicBezTo>
                  <a:pt x="865" y="503"/>
                  <a:pt x="871" y="517"/>
                  <a:pt x="870" y="526"/>
                </a:cubicBezTo>
                <a:cubicBezTo>
                  <a:pt x="876" y="519"/>
                  <a:pt x="879" y="509"/>
                  <a:pt x="875" y="506"/>
                </a:cubicBezTo>
                <a:cubicBezTo>
                  <a:pt x="867" y="500"/>
                  <a:pt x="860" y="489"/>
                  <a:pt x="859" y="476"/>
                </a:cubicBezTo>
                <a:cubicBezTo>
                  <a:pt x="852" y="475"/>
                  <a:pt x="845" y="470"/>
                  <a:pt x="840" y="464"/>
                </a:cubicBezTo>
                <a:cubicBezTo>
                  <a:pt x="836" y="460"/>
                  <a:pt x="835" y="466"/>
                  <a:pt x="834" y="469"/>
                </a:cubicBezTo>
                <a:close/>
                <a:moveTo>
                  <a:pt x="543" y="487"/>
                </a:moveTo>
                <a:cubicBezTo>
                  <a:pt x="541" y="497"/>
                  <a:pt x="547" y="511"/>
                  <a:pt x="533" y="516"/>
                </a:cubicBezTo>
                <a:cubicBezTo>
                  <a:pt x="529" y="517"/>
                  <a:pt x="526" y="515"/>
                  <a:pt x="521" y="514"/>
                </a:cubicBezTo>
                <a:cubicBezTo>
                  <a:pt x="518" y="513"/>
                  <a:pt x="520" y="519"/>
                  <a:pt x="520" y="521"/>
                </a:cubicBezTo>
                <a:cubicBezTo>
                  <a:pt x="523" y="521"/>
                  <a:pt x="531" y="522"/>
                  <a:pt x="534" y="521"/>
                </a:cubicBezTo>
                <a:cubicBezTo>
                  <a:pt x="538" y="520"/>
                  <a:pt x="543" y="517"/>
                  <a:pt x="547" y="510"/>
                </a:cubicBezTo>
                <a:cubicBezTo>
                  <a:pt x="551" y="501"/>
                  <a:pt x="558" y="518"/>
                  <a:pt x="567" y="509"/>
                </a:cubicBezTo>
                <a:cubicBezTo>
                  <a:pt x="569" y="512"/>
                  <a:pt x="571" y="515"/>
                  <a:pt x="573" y="518"/>
                </a:cubicBezTo>
                <a:cubicBezTo>
                  <a:pt x="576" y="523"/>
                  <a:pt x="573" y="531"/>
                  <a:pt x="565" y="534"/>
                </a:cubicBezTo>
                <a:cubicBezTo>
                  <a:pt x="561" y="535"/>
                  <a:pt x="555" y="532"/>
                  <a:pt x="549" y="531"/>
                </a:cubicBezTo>
                <a:cubicBezTo>
                  <a:pt x="549" y="521"/>
                  <a:pt x="549" y="521"/>
                  <a:pt x="549" y="521"/>
                </a:cubicBezTo>
                <a:cubicBezTo>
                  <a:pt x="536" y="524"/>
                  <a:pt x="536" y="524"/>
                  <a:pt x="536" y="524"/>
                </a:cubicBezTo>
                <a:cubicBezTo>
                  <a:pt x="534" y="531"/>
                  <a:pt x="547" y="535"/>
                  <a:pt x="540" y="543"/>
                </a:cubicBezTo>
                <a:cubicBezTo>
                  <a:pt x="536" y="548"/>
                  <a:pt x="529" y="553"/>
                  <a:pt x="522" y="548"/>
                </a:cubicBezTo>
                <a:cubicBezTo>
                  <a:pt x="519" y="546"/>
                  <a:pt x="520" y="553"/>
                  <a:pt x="520" y="555"/>
                </a:cubicBezTo>
                <a:cubicBezTo>
                  <a:pt x="523" y="555"/>
                  <a:pt x="533" y="556"/>
                  <a:pt x="535" y="555"/>
                </a:cubicBezTo>
                <a:cubicBezTo>
                  <a:pt x="541" y="552"/>
                  <a:pt x="544" y="544"/>
                  <a:pt x="549" y="538"/>
                </a:cubicBezTo>
                <a:cubicBezTo>
                  <a:pt x="551" y="535"/>
                  <a:pt x="560" y="545"/>
                  <a:pt x="566" y="540"/>
                </a:cubicBezTo>
                <a:cubicBezTo>
                  <a:pt x="574" y="534"/>
                  <a:pt x="581" y="524"/>
                  <a:pt x="580" y="511"/>
                </a:cubicBezTo>
                <a:cubicBezTo>
                  <a:pt x="580" y="505"/>
                  <a:pt x="570" y="508"/>
                  <a:pt x="571" y="505"/>
                </a:cubicBezTo>
                <a:cubicBezTo>
                  <a:pt x="572" y="500"/>
                  <a:pt x="578" y="498"/>
                  <a:pt x="579" y="493"/>
                </a:cubicBezTo>
                <a:cubicBezTo>
                  <a:pt x="582" y="484"/>
                  <a:pt x="571" y="496"/>
                  <a:pt x="569" y="497"/>
                </a:cubicBezTo>
                <a:cubicBezTo>
                  <a:pt x="563" y="501"/>
                  <a:pt x="561" y="494"/>
                  <a:pt x="555" y="494"/>
                </a:cubicBezTo>
                <a:cubicBezTo>
                  <a:pt x="556" y="498"/>
                  <a:pt x="557" y="505"/>
                  <a:pt x="551" y="501"/>
                </a:cubicBezTo>
                <a:cubicBezTo>
                  <a:pt x="551" y="496"/>
                  <a:pt x="553" y="490"/>
                  <a:pt x="549" y="485"/>
                </a:cubicBezTo>
                <a:cubicBezTo>
                  <a:pt x="546" y="480"/>
                  <a:pt x="543" y="485"/>
                  <a:pt x="543" y="487"/>
                </a:cubicBezTo>
                <a:close/>
                <a:moveTo>
                  <a:pt x="355" y="180"/>
                </a:moveTo>
                <a:cubicBezTo>
                  <a:pt x="358" y="184"/>
                  <a:pt x="361" y="185"/>
                  <a:pt x="361" y="187"/>
                </a:cubicBezTo>
                <a:cubicBezTo>
                  <a:pt x="361" y="194"/>
                  <a:pt x="349" y="200"/>
                  <a:pt x="352" y="204"/>
                </a:cubicBezTo>
                <a:cubicBezTo>
                  <a:pt x="346" y="203"/>
                  <a:pt x="350" y="210"/>
                  <a:pt x="352" y="215"/>
                </a:cubicBezTo>
                <a:cubicBezTo>
                  <a:pt x="327" y="203"/>
                  <a:pt x="327" y="203"/>
                  <a:pt x="327" y="203"/>
                </a:cubicBezTo>
                <a:cubicBezTo>
                  <a:pt x="325" y="209"/>
                  <a:pt x="327" y="215"/>
                  <a:pt x="333" y="218"/>
                </a:cubicBezTo>
                <a:cubicBezTo>
                  <a:pt x="348" y="225"/>
                  <a:pt x="366" y="227"/>
                  <a:pt x="382" y="234"/>
                </a:cubicBezTo>
                <a:cubicBezTo>
                  <a:pt x="382" y="229"/>
                  <a:pt x="382" y="216"/>
                  <a:pt x="382" y="215"/>
                </a:cubicBezTo>
                <a:cubicBezTo>
                  <a:pt x="375" y="203"/>
                  <a:pt x="370" y="186"/>
                  <a:pt x="355" y="180"/>
                </a:cubicBezTo>
                <a:close/>
                <a:moveTo>
                  <a:pt x="832" y="512"/>
                </a:moveTo>
                <a:cubicBezTo>
                  <a:pt x="829" y="514"/>
                  <a:pt x="829" y="514"/>
                  <a:pt x="829" y="514"/>
                </a:cubicBezTo>
                <a:cubicBezTo>
                  <a:pt x="828" y="520"/>
                  <a:pt x="820" y="522"/>
                  <a:pt x="823" y="529"/>
                </a:cubicBezTo>
                <a:cubicBezTo>
                  <a:pt x="826" y="540"/>
                  <a:pt x="840" y="545"/>
                  <a:pt x="849" y="544"/>
                </a:cubicBezTo>
                <a:cubicBezTo>
                  <a:pt x="843" y="565"/>
                  <a:pt x="843" y="565"/>
                  <a:pt x="843" y="565"/>
                </a:cubicBezTo>
                <a:cubicBezTo>
                  <a:pt x="854" y="557"/>
                  <a:pt x="859" y="545"/>
                  <a:pt x="863" y="530"/>
                </a:cubicBezTo>
                <a:cubicBezTo>
                  <a:pt x="864" y="526"/>
                  <a:pt x="864" y="522"/>
                  <a:pt x="862" y="519"/>
                </a:cubicBezTo>
                <a:cubicBezTo>
                  <a:pt x="856" y="509"/>
                  <a:pt x="842" y="507"/>
                  <a:pt x="832" y="512"/>
                </a:cubicBezTo>
                <a:close/>
                <a:moveTo>
                  <a:pt x="610" y="661"/>
                </a:moveTo>
                <a:cubicBezTo>
                  <a:pt x="612" y="663"/>
                  <a:pt x="612" y="666"/>
                  <a:pt x="611" y="665"/>
                </a:cubicBezTo>
                <a:cubicBezTo>
                  <a:pt x="618" y="678"/>
                  <a:pt x="628" y="685"/>
                  <a:pt x="638" y="692"/>
                </a:cubicBezTo>
                <a:cubicBezTo>
                  <a:pt x="649" y="700"/>
                  <a:pt x="666" y="702"/>
                  <a:pt x="682" y="705"/>
                </a:cubicBezTo>
                <a:cubicBezTo>
                  <a:pt x="685" y="705"/>
                  <a:pt x="699" y="704"/>
                  <a:pt x="694" y="702"/>
                </a:cubicBezTo>
                <a:cubicBezTo>
                  <a:pt x="665" y="694"/>
                  <a:pt x="643" y="678"/>
                  <a:pt x="626" y="658"/>
                </a:cubicBezTo>
                <a:cubicBezTo>
                  <a:pt x="625" y="669"/>
                  <a:pt x="625" y="669"/>
                  <a:pt x="625" y="669"/>
                </a:cubicBezTo>
                <a:cubicBezTo>
                  <a:pt x="620" y="666"/>
                  <a:pt x="612" y="662"/>
                  <a:pt x="614" y="655"/>
                </a:cubicBezTo>
                <a:cubicBezTo>
                  <a:pt x="608" y="651"/>
                  <a:pt x="609" y="659"/>
                  <a:pt x="610" y="661"/>
                </a:cubicBezTo>
                <a:close/>
                <a:moveTo>
                  <a:pt x="630" y="359"/>
                </a:moveTo>
                <a:cubicBezTo>
                  <a:pt x="622" y="361"/>
                  <a:pt x="616" y="367"/>
                  <a:pt x="614" y="374"/>
                </a:cubicBezTo>
                <a:cubicBezTo>
                  <a:pt x="613" y="382"/>
                  <a:pt x="620" y="387"/>
                  <a:pt x="626" y="390"/>
                </a:cubicBezTo>
                <a:cubicBezTo>
                  <a:pt x="629" y="392"/>
                  <a:pt x="644" y="390"/>
                  <a:pt x="649" y="390"/>
                </a:cubicBezTo>
                <a:cubicBezTo>
                  <a:pt x="649" y="398"/>
                  <a:pt x="646" y="415"/>
                  <a:pt x="654" y="414"/>
                </a:cubicBezTo>
                <a:cubicBezTo>
                  <a:pt x="657" y="404"/>
                  <a:pt x="655" y="393"/>
                  <a:pt x="655" y="382"/>
                </a:cubicBezTo>
                <a:cubicBezTo>
                  <a:pt x="649" y="379"/>
                  <a:pt x="653" y="371"/>
                  <a:pt x="648" y="366"/>
                </a:cubicBezTo>
                <a:cubicBezTo>
                  <a:pt x="643" y="362"/>
                  <a:pt x="638" y="357"/>
                  <a:pt x="630" y="359"/>
                </a:cubicBezTo>
                <a:close/>
                <a:moveTo>
                  <a:pt x="752" y="487"/>
                </a:moveTo>
                <a:cubicBezTo>
                  <a:pt x="750" y="499"/>
                  <a:pt x="737" y="490"/>
                  <a:pt x="732" y="499"/>
                </a:cubicBezTo>
                <a:cubicBezTo>
                  <a:pt x="733" y="494"/>
                  <a:pt x="724" y="485"/>
                  <a:pt x="716" y="484"/>
                </a:cubicBezTo>
                <a:cubicBezTo>
                  <a:pt x="710" y="484"/>
                  <a:pt x="711" y="488"/>
                  <a:pt x="712" y="490"/>
                </a:cubicBezTo>
                <a:cubicBezTo>
                  <a:pt x="713" y="496"/>
                  <a:pt x="719" y="495"/>
                  <a:pt x="723" y="494"/>
                </a:cubicBezTo>
                <a:cubicBezTo>
                  <a:pt x="723" y="497"/>
                  <a:pt x="724" y="505"/>
                  <a:pt x="723" y="507"/>
                </a:cubicBezTo>
                <a:cubicBezTo>
                  <a:pt x="722" y="513"/>
                  <a:pt x="716" y="512"/>
                  <a:pt x="710" y="511"/>
                </a:cubicBezTo>
                <a:cubicBezTo>
                  <a:pt x="713" y="517"/>
                  <a:pt x="710" y="521"/>
                  <a:pt x="705" y="518"/>
                </a:cubicBezTo>
                <a:cubicBezTo>
                  <a:pt x="706" y="515"/>
                  <a:pt x="704" y="509"/>
                  <a:pt x="703" y="503"/>
                </a:cubicBezTo>
                <a:cubicBezTo>
                  <a:pt x="702" y="501"/>
                  <a:pt x="701" y="493"/>
                  <a:pt x="697" y="500"/>
                </a:cubicBezTo>
                <a:cubicBezTo>
                  <a:pt x="695" y="505"/>
                  <a:pt x="688" y="513"/>
                  <a:pt x="696" y="519"/>
                </a:cubicBezTo>
                <a:cubicBezTo>
                  <a:pt x="699" y="522"/>
                  <a:pt x="695" y="527"/>
                  <a:pt x="692" y="532"/>
                </a:cubicBezTo>
                <a:cubicBezTo>
                  <a:pt x="689" y="536"/>
                  <a:pt x="682" y="532"/>
                  <a:pt x="677" y="530"/>
                </a:cubicBezTo>
                <a:cubicBezTo>
                  <a:pt x="677" y="543"/>
                  <a:pt x="677" y="543"/>
                  <a:pt x="677" y="543"/>
                </a:cubicBezTo>
                <a:cubicBezTo>
                  <a:pt x="691" y="545"/>
                  <a:pt x="702" y="533"/>
                  <a:pt x="702" y="521"/>
                </a:cubicBezTo>
                <a:cubicBezTo>
                  <a:pt x="708" y="525"/>
                  <a:pt x="717" y="525"/>
                  <a:pt x="723" y="520"/>
                </a:cubicBezTo>
                <a:cubicBezTo>
                  <a:pt x="728" y="516"/>
                  <a:pt x="733" y="511"/>
                  <a:pt x="730" y="504"/>
                </a:cubicBezTo>
                <a:cubicBezTo>
                  <a:pt x="734" y="504"/>
                  <a:pt x="738" y="507"/>
                  <a:pt x="741" y="506"/>
                </a:cubicBezTo>
                <a:cubicBezTo>
                  <a:pt x="746" y="503"/>
                  <a:pt x="752" y="498"/>
                  <a:pt x="755" y="493"/>
                </a:cubicBezTo>
                <a:cubicBezTo>
                  <a:pt x="757" y="489"/>
                  <a:pt x="759" y="484"/>
                  <a:pt x="757" y="481"/>
                </a:cubicBezTo>
                <a:cubicBezTo>
                  <a:pt x="752" y="476"/>
                  <a:pt x="752" y="484"/>
                  <a:pt x="752" y="487"/>
                </a:cubicBezTo>
                <a:close/>
                <a:moveTo>
                  <a:pt x="648" y="97"/>
                </a:moveTo>
                <a:cubicBezTo>
                  <a:pt x="652" y="101"/>
                  <a:pt x="662" y="101"/>
                  <a:pt x="665" y="109"/>
                </a:cubicBezTo>
                <a:cubicBezTo>
                  <a:pt x="666" y="111"/>
                  <a:pt x="665" y="119"/>
                  <a:pt x="665" y="121"/>
                </a:cubicBezTo>
                <a:cubicBezTo>
                  <a:pt x="673" y="119"/>
                  <a:pt x="677" y="128"/>
                  <a:pt x="683" y="134"/>
                </a:cubicBezTo>
                <a:cubicBezTo>
                  <a:pt x="681" y="138"/>
                  <a:pt x="682" y="147"/>
                  <a:pt x="690" y="143"/>
                </a:cubicBezTo>
                <a:cubicBezTo>
                  <a:pt x="694" y="146"/>
                  <a:pt x="697" y="148"/>
                  <a:pt x="699" y="152"/>
                </a:cubicBezTo>
                <a:cubicBezTo>
                  <a:pt x="700" y="154"/>
                  <a:pt x="699" y="162"/>
                  <a:pt x="699" y="165"/>
                </a:cubicBezTo>
                <a:cubicBezTo>
                  <a:pt x="704" y="164"/>
                  <a:pt x="709" y="167"/>
                  <a:pt x="714" y="168"/>
                </a:cubicBezTo>
                <a:cubicBezTo>
                  <a:pt x="717" y="157"/>
                  <a:pt x="710" y="150"/>
                  <a:pt x="704" y="144"/>
                </a:cubicBezTo>
                <a:cubicBezTo>
                  <a:pt x="687" y="123"/>
                  <a:pt x="670" y="99"/>
                  <a:pt x="648" y="79"/>
                </a:cubicBezTo>
                <a:cubicBezTo>
                  <a:pt x="648" y="85"/>
                  <a:pt x="646" y="94"/>
                  <a:pt x="648" y="97"/>
                </a:cubicBezTo>
                <a:close/>
                <a:moveTo>
                  <a:pt x="390" y="147"/>
                </a:moveTo>
                <a:cubicBezTo>
                  <a:pt x="388" y="150"/>
                  <a:pt x="388" y="150"/>
                  <a:pt x="388" y="150"/>
                </a:cubicBezTo>
                <a:cubicBezTo>
                  <a:pt x="380" y="155"/>
                  <a:pt x="389" y="159"/>
                  <a:pt x="390" y="163"/>
                </a:cubicBezTo>
                <a:cubicBezTo>
                  <a:pt x="383" y="163"/>
                  <a:pt x="372" y="160"/>
                  <a:pt x="371" y="170"/>
                </a:cubicBezTo>
                <a:cubicBezTo>
                  <a:pt x="376" y="171"/>
                  <a:pt x="387" y="166"/>
                  <a:pt x="385" y="175"/>
                </a:cubicBezTo>
                <a:cubicBezTo>
                  <a:pt x="381" y="176"/>
                  <a:pt x="369" y="177"/>
                  <a:pt x="375" y="178"/>
                </a:cubicBezTo>
                <a:cubicBezTo>
                  <a:pt x="391" y="182"/>
                  <a:pt x="410" y="177"/>
                  <a:pt x="423" y="173"/>
                </a:cubicBezTo>
                <a:cubicBezTo>
                  <a:pt x="419" y="169"/>
                  <a:pt x="418" y="164"/>
                  <a:pt x="415" y="159"/>
                </a:cubicBezTo>
                <a:cubicBezTo>
                  <a:pt x="410" y="150"/>
                  <a:pt x="399" y="142"/>
                  <a:pt x="390" y="147"/>
                </a:cubicBezTo>
                <a:close/>
                <a:moveTo>
                  <a:pt x="633" y="654"/>
                </a:moveTo>
                <a:cubicBezTo>
                  <a:pt x="636" y="657"/>
                  <a:pt x="645" y="667"/>
                  <a:pt x="648" y="670"/>
                </a:cubicBezTo>
                <a:cubicBezTo>
                  <a:pt x="668" y="685"/>
                  <a:pt x="690" y="691"/>
                  <a:pt x="714" y="702"/>
                </a:cubicBezTo>
                <a:cubicBezTo>
                  <a:pt x="714" y="695"/>
                  <a:pt x="710" y="689"/>
                  <a:pt x="706" y="687"/>
                </a:cubicBezTo>
                <a:cubicBezTo>
                  <a:pt x="685" y="678"/>
                  <a:pt x="661" y="668"/>
                  <a:pt x="646" y="650"/>
                </a:cubicBezTo>
                <a:cubicBezTo>
                  <a:pt x="644" y="647"/>
                  <a:pt x="639" y="651"/>
                  <a:pt x="644" y="654"/>
                </a:cubicBezTo>
                <a:cubicBezTo>
                  <a:pt x="642" y="660"/>
                  <a:pt x="636" y="655"/>
                  <a:pt x="636" y="652"/>
                </a:cubicBezTo>
                <a:cubicBezTo>
                  <a:pt x="635" y="647"/>
                  <a:pt x="629" y="652"/>
                  <a:pt x="633" y="654"/>
                </a:cubicBezTo>
                <a:close/>
                <a:moveTo>
                  <a:pt x="392" y="411"/>
                </a:moveTo>
                <a:cubicBezTo>
                  <a:pt x="394" y="413"/>
                  <a:pt x="393" y="417"/>
                  <a:pt x="394" y="418"/>
                </a:cubicBezTo>
                <a:cubicBezTo>
                  <a:pt x="396" y="424"/>
                  <a:pt x="390" y="426"/>
                  <a:pt x="387" y="429"/>
                </a:cubicBezTo>
                <a:cubicBezTo>
                  <a:pt x="382" y="427"/>
                  <a:pt x="374" y="429"/>
                  <a:pt x="373" y="422"/>
                </a:cubicBezTo>
                <a:cubicBezTo>
                  <a:pt x="372" y="419"/>
                  <a:pt x="371" y="416"/>
                  <a:pt x="367" y="417"/>
                </a:cubicBezTo>
                <a:cubicBezTo>
                  <a:pt x="364" y="418"/>
                  <a:pt x="360" y="422"/>
                  <a:pt x="365" y="425"/>
                </a:cubicBezTo>
                <a:cubicBezTo>
                  <a:pt x="370" y="428"/>
                  <a:pt x="365" y="435"/>
                  <a:pt x="363" y="439"/>
                </a:cubicBezTo>
                <a:cubicBezTo>
                  <a:pt x="361" y="443"/>
                  <a:pt x="355" y="443"/>
                  <a:pt x="353" y="439"/>
                </a:cubicBezTo>
                <a:cubicBezTo>
                  <a:pt x="350" y="433"/>
                  <a:pt x="346" y="440"/>
                  <a:pt x="342" y="439"/>
                </a:cubicBezTo>
                <a:cubicBezTo>
                  <a:pt x="344" y="434"/>
                  <a:pt x="344" y="426"/>
                  <a:pt x="336" y="430"/>
                </a:cubicBezTo>
                <a:cubicBezTo>
                  <a:pt x="336" y="432"/>
                  <a:pt x="336" y="442"/>
                  <a:pt x="336" y="445"/>
                </a:cubicBezTo>
                <a:cubicBezTo>
                  <a:pt x="334" y="452"/>
                  <a:pt x="325" y="447"/>
                  <a:pt x="319" y="446"/>
                </a:cubicBezTo>
                <a:cubicBezTo>
                  <a:pt x="314" y="445"/>
                  <a:pt x="317" y="454"/>
                  <a:pt x="317" y="458"/>
                </a:cubicBezTo>
                <a:cubicBezTo>
                  <a:pt x="329" y="461"/>
                  <a:pt x="339" y="451"/>
                  <a:pt x="341" y="441"/>
                </a:cubicBezTo>
                <a:cubicBezTo>
                  <a:pt x="350" y="438"/>
                  <a:pt x="342" y="450"/>
                  <a:pt x="349" y="451"/>
                </a:cubicBezTo>
                <a:cubicBezTo>
                  <a:pt x="359" y="453"/>
                  <a:pt x="366" y="445"/>
                  <a:pt x="371" y="439"/>
                </a:cubicBezTo>
                <a:cubicBezTo>
                  <a:pt x="374" y="435"/>
                  <a:pt x="380" y="439"/>
                  <a:pt x="384" y="438"/>
                </a:cubicBezTo>
                <a:cubicBezTo>
                  <a:pt x="396" y="435"/>
                  <a:pt x="402" y="421"/>
                  <a:pt x="396" y="405"/>
                </a:cubicBezTo>
                <a:cubicBezTo>
                  <a:pt x="395" y="402"/>
                  <a:pt x="389" y="407"/>
                  <a:pt x="392" y="411"/>
                </a:cubicBezTo>
                <a:close/>
                <a:moveTo>
                  <a:pt x="195" y="633"/>
                </a:moveTo>
                <a:cubicBezTo>
                  <a:pt x="193" y="633"/>
                  <a:pt x="185" y="637"/>
                  <a:pt x="183" y="639"/>
                </a:cubicBezTo>
                <a:cubicBezTo>
                  <a:pt x="180" y="642"/>
                  <a:pt x="173" y="646"/>
                  <a:pt x="176" y="653"/>
                </a:cubicBezTo>
                <a:cubicBezTo>
                  <a:pt x="180" y="662"/>
                  <a:pt x="190" y="660"/>
                  <a:pt x="196" y="658"/>
                </a:cubicBezTo>
                <a:cubicBezTo>
                  <a:pt x="210" y="655"/>
                  <a:pt x="223" y="644"/>
                  <a:pt x="233" y="636"/>
                </a:cubicBezTo>
                <a:cubicBezTo>
                  <a:pt x="221" y="633"/>
                  <a:pt x="209" y="632"/>
                  <a:pt x="195" y="633"/>
                </a:cubicBezTo>
                <a:close/>
                <a:moveTo>
                  <a:pt x="782" y="600"/>
                </a:moveTo>
                <a:cubicBezTo>
                  <a:pt x="778" y="604"/>
                  <a:pt x="778" y="604"/>
                  <a:pt x="778" y="604"/>
                </a:cubicBezTo>
                <a:cubicBezTo>
                  <a:pt x="773" y="604"/>
                  <a:pt x="758" y="604"/>
                  <a:pt x="752" y="604"/>
                </a:cubicBezTo>
                <a:cubicBezTo>
                  <a:pt x="752" y="610"/>
                  <a:pt x="755" y="618"/>
                  <a:pt x="748" y="622"/>
                </a:cubicBezTo>
                <a:cubicBezTo>
                  <a:pt x="748" y="628"/>
                  <a:pt x="748" y="638"/>
                  <a:pt x="752" y="638"/>
                </a:cubicBezTo>
                <a:cubicBezTo>
                  <a:pt x="767" y="635"/>
                  <a:pt x="777" y="627"/>
                  <a:pt x="787" y="619"/>
                </a:cubicBezTo>
                <a:cubicBezTo>
                  <a:pt x="789" y="618"/>
                  <a:pt x="784" y="611"/>
                  <a:pt x="784" y="606"/>
                </a:cubicBezTo>
                <a:cubicBezTo>
                  <a:pt x="787" y="605"/>
                  <a:pt x="786" y="596"/>
                  <a:pt x="782" y="600"/>
                </a:cubicBezTo>
                <a:close/>
                <a:moveTo>
                  <a:pt x="778" y="473"/>
                </a:moveTo>
                <a:cubicBezTo>
                  <a:pt x="777" y="480"/>
                  <a:pt x="769" y="480"/>
                  <a:pt x="766" y="485"/>
                </a:cubicBezTo>
                <a:cubicBezTo>
                  <a:pt x="772" y="486"/>
                  <a:pt x="777" y="483"/>
                  <a:pt x="780" y="482"/>
                </a:cubicBezTo>
                <a:cubicBezTo>
                  <a:pt x="785" y="491"/>
                  <a:pt x="785" y="503"/>
                  <a:pt x="775" y="506"/>
                </a:cubicBezTo>
                <a:cubicBezTo>
                  <a:pt x="772" y="507"/>
                  <a:pt x="766" y="512"/>
                  <a:pt x="764" y="506"/>
                </a:cubicBezTo>
                <a:cubicBezTo>
                  <a:pt x="763" y="502"/>
                  <a:pt x="757" y="496"/>
                  <a:pt x="755" y="503"/>
                </a:cubicBezTo>
                <a:cubicBezTo>
                  <a:pt x="753" y="508"/>
                  <a:pt x="760" y="515"/>
                  <a:pt x="757" y="522"/>
                </a:cubicBezTo>
                <a:cubicBezTo>
                  <a:pt x="756" y="524"/>
                  <a:pt x="746" y="528"/>
                  <a:pt x="745" y="530"/>
                </a:cubicBezTo>
                <a:cubicBezTo>
                  <a:pt x="744" y="533"/>
                  <a:pt x="744" y="541"/>
                  <a:pt x="747" y="540"/>
                </a:cubicBezTo>
                <a:cubicBezTo>
                  <a:pt x="754" y="537"/>
                  <a:pt x="762" y="531"/>
                  <a:pt x="763" y="523"/>
                </a:cubicBezTo>
                <a:cubicBezTo>
                  <a:pt x="763" y="517"/>
                  <a:pt x="769" y="514"/>
                  <a:pt x="772" y="520"/>
                </a:cubicBezTo>
                <a:cubicBezTo>
                  <a:pt x="783" y="518"/>
                  <a:pt x="791" y="506"/>
                  <a:pt x="793" y="493"/>
                </a:cubicBezTo>
                <a:cubicBezTo>
                  <a:pt x="794" y="490"/>
                  <a:pt x="789" y="484"/>
                  <a:pt x="789" y="476"/>
                </a:cubicBezTo>
                <a:cubicBezTo>
                  <a:pt x="786" y="479"/>
                  <a:pt x="777" y="477"/>
                  <a:pt x="784" y="474"/>
                </a:cubicBezTo>
                <a:cubicBezTo>
                  <a:pt x="783" y="470"/>
                  <a:pt x="779" y="471"/>
                  <a:pt x="778" y="473"/>
                </a:cubicBezTo>
                <a:close/>
                <a:moveTo>
                  <a:pt x="823" y="582"/>
                </a:moveTo>
                <a:cubicBezTo>
                  <a:pt x="821" y="587"/>
                  <a:pt x="826" y="590"/>
                  <a:pt x="827" y="593"/>
                </a:cubicBezTo>
                <a:cubicBezTo>
                  <a:pt x="829" y="598"/>
                  <a:pt x="828" y="612"/>
                  <a:pt x="828" y="614"/>
                </a:cubicBezTo>
                <a:cubicBezTo>
                  <a:pt x="824" y="628"/>
                  <a:pt x="808" y="641"/>
                  <a:pt x="797" y="653"/>
                </a:cubicBezTo>
                <a:cubicBezTo>
                  <a:pt x="823" y="642"/>
                  <a:pt x="841" y="628"/>
                  <a:pt x="850" y="608"/>
                </a:cubicBezTo>
                <a:cubicBezTo>
                  <a:pt x="841" y="604"/>
                  <a:pt x="837" y="597"/>
                  <a:pt x="835" y="591"/>
                </a:cubicBezTo>
                <a:cubicBezTo>
                  <a:pt x="834" y="587"/>
                  <a:pt x="835" y="582"/>
                  <a:pt x="838" y="579"/>
                </a:cubicBezTo>
                <a:cubicBezTo>
                  <a:pt x="823" y="582"/>
                  <a:pt x="823" y="582"/>
                  <a:pt x="823" y="582"/>
                </a:cubicBezTo>
                <a:close/>
                <a:moveTo>
                  <a:pt x="270" y="587"/>
                </a:moveTo>
                <a:cubicBezTo>
                  <a:pt x="268" y="587"/>
                  <a:pt x="265" y="590"/>
                  <a:pt x="266" y="591"/>
                </a:cubicBezTo>
                <a:cubicBezTo>
                  <a:pt x="270" y="598"/>
                  <a:pt x="277" y="602"/>
                  <a:pt x="283" y="608"/>
                </a:cubicBezTo>
                <a:cubicBezTo>
                  <a:pt x="289" y="613"/>
                  <a:pt x="298" y="629"/>
                  <a:pt x="309" y="626"/>
                </a:cubicBezTo>
                <a:cubicBezTo>
                  <a:pt x="307" y="614"/>
                  <a:pt x="306" y="604"/>
                  <a:pt x="302" y="595"/>
                </a:cubicBezTo>
                <a:cubicBezTo>
                  <a:pt x="300" y="591"/>
                  <a:pt x="295" y="586"/>
                  <a:pt x="290" y="584"/>
                </a:cubicBezTo>
                <a:cubicBezTo>
                  <a:pt x="287" y="583"/>
                  <a:pt x="273" y="585"/>
                  <a:pt x="270" y="587"/>
                </a:cubicBezTo>
                <a:close/>
                <a:moveTo>
                  <a:pt x="651" y="138"/>
                </a:moveTo>
                <a:cubicBezTo>
                  <a:pt x="697" y="198"/>
                  <a:pt x="697" y="198"/>
                  <a:pt x="697" y="198"/>
                </a:cubicBezTo>
                <a:cubicBezTo>
                  <a:pt x="691" y="207"/>
                  <a:pt x="680" y="218"/>
                  <a:pt x="669" y="226"/>
                </a:cubicBezTo>
                <a:cubicBezTo>
                  <a:pt x="654" y="236"/>
                  <a:pt x="638" y="254"/>
                  <a:pt x="628" y="268"/>
                </a:cubicBezTo>
                <a:cubicBezTo>
                  <a:pt x="639" y="262"/>
                  <a:pt x="647" y="251"/>
                  <a:pt x="657" y="243"/>
                </a:cubicBezTo>
                <a:cubicBezTo>
                  <a:pt x="674" y="230"/>
                  <a:pt x="692" y="214"/>
                  <a:pt x="704" y="197"/>
                </a:cubicBezTo>
                <a:cubicBezTo>
                  <a:pt x="685" y="176"/>
                  <a:pt x="671" y="155"/>
                  <a:pt x="656" y="135"/>
                </a:cubicBezTo>
                <a:cubicBezTo>
                  <a:pt x="653" y="131"/>
                  <a:pt x="650" y="135"/>
                  <a:pt x="651" y="138"/>
                </a:cubicBezTo>
                <a:close/>
                <a:moveTo>
                  <a:pt x="573" y="135"/>
                </a:moveTo>
                <a:cubicBezTo>
                  <a:pt x="569" y="134"/>
                  <a:pt x="559" y="143"/>
                  <a:pt x="560" y="151"/>
                </a:cubicBezTo>
                <a:cubicBezTo>
                  <a:pt x="565" y="151"/>
                  <a:pt x="567" y="146"/>
                  <a:pt x="570" y="146"/>
                </a:cubicBezTo>
                <a:cubicBezTo>
                  <a:pt x="649" y="145"/>
                  <a:pt x="649" y="145"/>
                  <a:pt x="649" y="145"/>
                </a:cubicBezTo>
                <a:cubicBezTo>
                  <a:pt x="641" y="136"/>
                  <a:pt x="630" y="135"/>
                  <a:pt x="624" y="136"/>
                </a:cubicBezTo>
                <a:cubicBezTo>
                  <a:pt x="607" y="136"/>
                  <a:pt x="590" y="137"/>
                  <a:pt x="573" y="135"/>
                </a:cubicBezTo>
                <a:close/>
                <a:moveTo>
                  <a:pt x="91" y="251"/>
                </a:moveTo>
                <a:cubicBezTo>
                  <a:pt x="89" y="254"/>
                  <a:pt x="85" y="254"/>
                  <a:pt x="83" y="256"/>
                </a:cubicBezTo>
                <a:cubicBezTo>
                  <a:pt x="74" y="267"/>
                  <a:pt x="69" y="286"/>
                  <a:pt x="74" y="304"/>
                </a:cubicBezTo>
                <a:cubicBezTo>
                  <a:pt x="75" y="307"/>
                  <a:pt x="80" y="310"/>
                  <a:pt x="82" y="307"/>
                </a:cubicBezTo>
                <a:cubicBezTo>
                  <a:pt x="89" y="293"/>
                  <a:pt x="94" y="275"/>
                  <a:pt x="95" y="255"/>
                </a:cubicBezTo>
                <a:cubicBezTo>
                  <a:pt x="95" y="251"/>
                  <a:pt x="94" y="248"/>
                  <a:pt x="91" y="251"/>
                </a:cubicBezTo>
                <a:close/>
                <a:moveTo>
                  <a:pt x="729" y="519"/>
                </a:moveTo>
                <a:cubicBezTo>
                  <a:pt x="722" y="528"/>
                  <a:pt x="735" y="534"/>
                  <a:pt x="731" y="544"/>
                </a:cubicBezTo>
                <a:cubicBezTo>
                  <a:pt x="727" y="555"/>
                  <a:pt x="714" y="547"/>
                  <a:pt x="709" y="555"/>
                </a:cubicBezTo>
                <a:cubicBezTo>
                  <a:pt x="709" y="549"/>
                  <a:pt x="709" y="542"/>
                  <a:pt x="704" y="539"/>
                </a:cubicBezTo>
                <a:cubicBezTo>
                  <a:pt x="701" y="536"/>
                  <a:pt x="698" y="541"/>
                  <a:pt x="696" y="544"/>
                </a:cubicBezTo>
                <a:cubicBezTo>
                  <a:pt x="694" y="547"/>
                  <a:pt x="699" y="550"/>
                  <a:pt x="700" y="552"/>
                </a:cubicBezTo>
                <a:cubicBezTo>
                  <a:pt x="702" y="556"/>
                  <a:pt x="700" y="561"/>
                  <a:pt x="699" y="565"/>
                </a:cubicBezTo>
                <a:cubicBezTo>
                  <a:pt x="697" y="565"/>
                  <a:pt x="691" y="564"/>
                  <a:pt x="689" y="565"/>
                </a:cubicBezTo>
                <a:cubicBezTo>
                  <a:pt x="683" y="567"/>
                  <a:pt x="685" y="573"/>
                  <a:pt x="685" y="577"/>
                </a:cubicBezTo>
                <a:cubicBezTo>
                  <a:pt x="687" y="577"/>
                  <a:pt x="694" y="578"/>
                  <a:pt x="694" y="577"/>
                </a:cubicBezTo>
                <a:cubicBezTo>
                  <a:pt x="700" y="572"/>
                  <a:pt x="711" y="567"/>
                  <a:pt x="706" y="557"/>
                </a:cubicBezTo>
                <a:cubicBezTo>
                  <a:pt x="710" y="557"/>
                  <a:pt x="714" y="561"/>
                  <a:pt x="718" y="560"/>
                </a:cubicBezTo>
                <a:cubicBezTo>
                  <a:pt x="731" y="557"/>
                  <a:pt x="743" y="541"/>
                  <a:pt x="737" y="525"/>
                </a:cubicBezTo>
                <a:cubicBezTo>
                  <a:pt x="736" y="522"/>
                  <a:pt x="734" y="512"/>
                  <a:pt x="729" y="519"/>
                </a:cubicBezTo>
                <a:close/>
                <a:moveTo>
                  <a:pt x="204" y="510"/>
                </a:moveTo>
                <a:cubicBezTo>
                  <a:pt x="187" y="527"/>
                  <a:pt x="177" y="547"/>
                  <a:pt x="169" y="575"/>
                </a:cubicBezTo>
                <a:cubicBezTo>
                  <a:pt x="169" y="576"/>
                  <a:pt x="165" y="591"/>
                  <a:pt x="169" y="586"/>
                </a:cubicBezTo>
                <a:cubicBezTo>
                  <a:pt x="182" y="570"/>
                  <a:pt x="193" y="553"/>
                  <a:pt x="203" y="533"/>
                </a:cubicBezTo>
                <a:cubicBezTo>
                  <a:pt x="203" y="532"/>
                  <a:pt x="198" y="534"/>
                  <a:pt x="196" y="534"/>
                </a:cubicBezTo>
                <a:cubicBezTo>
                  <a:pt x="195" y="525"/>
                  <a:pt x="205" y="520"/>
                  <a:pt x="204" y="510"/>
                </a:cubicBezTo>
                <a:close/>
                <a:moveTo>
                  <a:pt x="802" y="594"/>
                </a:moveTo>
                <a:cubicBezTo>
                  <a:pt x="797" y="597"/>
                  <a:pt x="791" y="603"/>
                  <a:pt x="794" y="609"/>
                </a:cubicBezTo>
                <a:cubicBezTo>
                  <a:pt x="797" y="616"/>
                  <a:pt x="807" y="614"/>
                  <a:pt x="807" y="620"/>
                </a:cubicBezTo>
                <a:cubicBezTo>
                  <a:pt x="808" y="630"/>
                  <a:pt x="795" y="638"/>
                  <a:pt x="785" y="643"/>
                </a:cubicBezTo>
                <a:cubicBezTo>
                  <a:pt x="783" y="643"/>
                  <a:pt x="783" y="649"/>
                  <a:pt x="787" y="647"/>
                </a:cubicBezTo>
                <a:cubicBezTo>
                  <a:pt x="801" y="643"/>
                  <a:pt x="814" y="629"/>
                  <a:pt x="820" y="616"/>
                </a:cubicBezTo>
                <a:cubicBezTo>
                  <a:pt x="825" y="607"/>
                  <a:pt x="821" y="596"/>
                  <a:pt x="813" y="592"/>
                </a:cubicBezTo>
                <a:cubicBezTo>
                  <a:pt x="810" y="591"/>
                  <a:pt x="806" y="593"/>
                  <a:pt x="802" y="594"/>
                </a:cubicBezTo>
                <a:close/>
                <a:moveTo>
                  <a:pt x="213" y="44"/>
                </a:moveTo>
                <a:cubicBezTo>
                  <a:pt x="211" y="44"/>
                  <a:pt x="206" y="47"/>
                  <a:pt x="205" y="47"/>
                </a:cubicBezTo>
                <a:cubicBezTo>
                  <a:pt x="201" y="49"/>
                  <a:pt x="202" y="55"/>
                  <a:pt x="203" y="56"/>
                </a:cubicBezTo>
                <a:cubicBezTo>
                  <a:pt x="213" y="64"/>
                  <a:pt x="219" y="79"/>
                  <a:pt x="235" y="88"/>
                </a:cubicBezTo>
                <a:cubicBezTo>
                  <a:pt x="227" y="78"/>
                  <a:pt x="226" y="71"/>
                  <a:pt x="227" y="64"/>
                </a:cubicBezTo>
                <a:cubicBezTo>
                  <a:pt x="228" y="55"/>
                  <a:pt x="237" y="51"/>
                  <a:pt x="242" y="43"/>
                </a:cubicBezTo>
                <a:cubicBezTo>
                  <a:pt x="235" y="40"/>
                  <a:pt x="222" y="41"/>
                  <a:pt x="213" y="44"/>
                </a:cubicBezTo>
                <a:close/>
                <a:moveTo>
                  <a:pt x="209" y="541"/>
                </a:moveTo>
                <a:cubicBezTo>
                  <a:pt x="199" y="562"/>
                  <a:pt x="187" y="581"/>
                  <a:pt x="171" y="597"/>
                </a:cubicBezTo>
                <a:cubicBezTo>
                  <a:pt x="169" y="599"/>
                  <a:pt x="177" y="600"/>
                  <a:pt x="179" y="598"/>
                </a:cubicBezTo>
                <a:cubicBezTo>
                  <a:pt x="188" y="588"/>
                  <a:pt x="202" y="579"/>
                  <a:pt x="208" y="567"/>
                </a:cubicBezTo>
                <a:cubicBezTo>
                  <a:pt x="213" y="557"/>
                  <a:pt x="216" y="548"/>
                  <a:pt x="224" y="540"/>
                </a:cubicBezTo>
                <a:cubicBezTo>
                  <a:pt x="219" y="540"/>
                  <a:pt x="211" y="537"/>
                  <a:pt x="209" y="541"/>
                </a:cubicBezTo>
                <a:close/>
                <a:moveTo>
                  <a:pt x="881" y="163"/>
                </a:moveTo>
                <a:cubicBezTo>
                  <a:pt x="864" y="241"/>
                  <a:pt x="864" y="241"/>
                  <a:pt x="864" y="241"/>
                </a:cubicBezTo>
                <a:cubicBezTo>
                  <a:pt x="868" y="239"/>
                  <a:pt x="874" y="239"/>
                  <a:pt x="874" y="238"/>
                </a:cubicBezTo>
                <a:cubicBezTo>
                  <a:pt x="882" y="223"/>
                  <a:pt x="881" y="199"/>
                  <a:pt x="887" y="183"/>
                </a:cubicBezTo>
                <a:cubicBezTo>
                  <a:pt x="889" y="177"/>
                  <a:pt x="890" y="162"/>
                  <a:pt x="881" y="163"/>
                </a:cubicBezTo>
                <a:close/>
                <a:moveTo>
                  <a:pt x="413" y="663"/>
                </a:moveTo>
                <a:cubicBezTo>
                  <a:pt x="408" y="664"/>
                  <a:pt x="400" y="663"/>
                  <a:pt x="398" y="666"/>
                </a:cubicBezTo>
                <a:cubicBezTo>
                  <a:pt x="406" y="676"/>
                  <a:pt x="415" y="685"/>
                  <a:pt x="427" y="692"/>
                </a:cubicBezTo>
                <a:cubicBezTo>
                  <a:pt x="431" y="694"/>
                  <a:pt x="440" y="685"/>
                  <a:pt x="438" y="682"/>
                </a:cubicBezTo>
                <a:cubicBezTo>
                  <a:pt x="434" y="673"/>
                  <a:pt x="436" y="664"/>
                  <a:pt x="427" y="661"/>
                </a:cubicBezTo>
                <a:cubicBezTo>
                  <a:pt x="423" y="659"/>
                  <a:pt x="418" y="663"/>
                  <a:pt x="413" y="663"/>
                </a:cubicBezTo>
                <a:close/>
                <a:moveTo>
                  <a:pt x="664" y="621"/>
                </a:moveTo>
                <a:cubicBezTo>
                  <a:pt x="665" y="623"/>
                  <a:pt x="671" y="628"/>
                  <a:pt x="673" y="629"/>
                </a:cubicBezTo>
                <a:cubicBezTo>
                  <a:pt x="679" y="630"/>
                  <a:pt x="677" y="637"/>
                  <a:pt x="677" y="641"/>
                </a:cubicBezTo>
                <a:cubicBezTo>
                  <a:pt x="686" y="647"/>
                  <a:pt x="696" y="652"/>
                  <a:pt x="705" y="659"/>
                </a:cubicBezTo>
                <a:cubicBezTo>
                  <a:pt x="709" y="663"/>
                  <a:pt x="710" y="655"/>
                  <a:pt x="710" y="655"/>
                </a:cubicBezTo>
                <a:cubicBezTo>
                  <a:pt x="701" y="637"/>
                  <a:pt x="690" y="623"/>
                  <a:pt x="673" y="617"/>
                </a:cubicBezTo>
                <a:cubicBezTo>
                  <a:pt x="671" y="616"/>
                  <a:pt x="657" y="612"/>
                  <a:pt x="664" y="621"/>
                </a:cubicBezTo>
                <a:close/>
                <a:moveTo>
                  <a:pt x="763" y="284"/>
                </a:moveTo>
                <a:cubicBezTo>
                  <a:pt x="758" y="285"/>
                  <a:pt x="754" y="288"/>
                  <a:pt x="750" y="291"/>
                </a:cubicBezTo>
                <a:cubicBezTo>
                  <a:pt x="745" y="295"/>
                  <a:pt x="753" y="298"/>
                  <a:pt x="759" y="297"/>
                </a:cubicBezTo>
                <a:cubicBezTo>
                  <a:pt x="762" y="297"/>
                  <a:pt x="766" y="288"/>
                  <a:pt x="773" y="288"/>
                </a:cubicBezTo>
                <a:cubicBezTo>
                  <a:pt x="786" y="289"/>
                  <a:pt x="779" y="301"/>
                  <a:pt x="784" y="306"/>
                </a:cubicBezTo>
                <a:cubicBezTo>
                  <a:pt x="786" y="309"/>
                  <a:pt x="780" y="314"/>
                  <a:pt x="776" y="314"/>
                </a:cubicBezTo>
                <a:cubicBezTo>
                  <a:pt x="774" y="314"/>
                  <a:pt x="769" y="318"/>
                  <a:pt x="773" y="320"/>
                </a:cubicBezTo>
                <a:cubicBezTo>
                  <a:pt x="782" y="325"/>
                  <a:pt x="786" y="314"/>
                  <a:pt x="790" y="315"/>
                </a:cubicBezTo>
                <a:cubicBezTo>
                  <a:pt x="797" y="318"/>
                  <a:pt x="800" y="324"/>
                  <a:pt x="798" y="330"/>
                </a:cubicBezTo>
                <a:cubicBezTo>
                  <a:pt x="802" y="330"/>
                  <a:pt x="805" y="327"/>
                  <a:pt x="808" y="326"/>
                </a:cubicBezTo>
                <a:cubicBezTo>
                  <a:pt x="806" y="313"/>
                  <a:pt x="806" y="313"/>
                  <a:pt x="806" y="313"/>
                </a:cubicBezTo>
                <a:cubicBezTo>
                  <a:pt x="789" y="307"/>
                  <a:pt x="789" y="307"/>
                  <a:pt x="789" y="307"/>
                </a:cubicBezTo>
                <a:cubicBezTo>
                  <a:pt x="789" y="301"/>
                  <a:pt x="790" y="294"/>
                  <a:pt x="787" y="289"/>
                </a:cubicBezTo>
                <a:cubicBezTo>
                  <a:pt x="783" y="280"/>
                  <a:pt x="771" y="282"/>
                  <a:pt x="763" y="284"/>
                </a:cubicBezTo>
                <a:close/>
                <a:moveTo>
                  <a:pt x="777" y="556"/>
                </a:moveTo>
                <a:cubicBezTo>
                  <a:pt x="767" y="568"/>
                  <a:pt x="754" y="575"/>
                  <a:pt x="743" y="587"/>
                </a:cubicBezTo>
                <a:cubicBezTo>
                  <a:pt x="740" y="590"/>
                  <a:pt x="751" y="596"/>
                  <a:pt x="755" y="593"/>
                </a:cubicBezTo>
                <a:cubicBezTo>
                  <a:pt x="767" y="586"/>
                  <a:pt x="778" y="576"/>
                  <a:pt x="789" y="566"/>
                </a:cubicBezTo>
                <a:cubicBezTo>
                  <a:pt x="791" y="563"/>
                  <a:pt x="781" y="557"/>
                  <a:pt x="777" y="556"/>
                </a:cubicBezTo>
                <a:close/>
                <a:moveTo>
                  <a:pt x="247" y="616"/>
                </a:moveTo>
                <a:cubicBezTo>
                  <a:pt x="242" y="616"/>
                  <a:pt x="231" y="622"/>
                  <a:pt x="234" y="631"/>
                </a:cubicBezTo>
                <a:cubicBezTo>
                  <a:pt x="249" y="630"/>
                  <a:pt x="261" y="628"/>
                  <a:pt x="272" y="634"/>
                </a:cubicBezTo>
                <a:cubicBezTo>
                  <a:pt x="278" y="637"/>
                  <a:pt x="296" y="637"/>
                  <a:pt x="297" y="630"/>
                </a:cubicBezTo>
                <a:cubicBezTo>
                  <a:pt x="281" y="623"/>
                  <a:pt x="262" y="620"/>
                  <a:pt x="247" y="616"/>
                </a:cubicBezTo>
                <a:close/>
                <a:moveTo>
                  <a:pt x="311" y="480"/>
                </a:moveTo>
                <a:cubicBezTo>
                  <a:pt x="311" y="484"/>
                  <a:pt x="310" y="490"/>
                  <a:pt x="316" y="491"/>
                </a:cubicBezTo>
                <a:cubicBezTo>
                  <a:pt x="324" y="491"/>
                  <a:pt x="333" y="489"/>
                  <a:pt x="336" y="480"/>
                </a:cubicBezTo>
                <a:cubicBezTo>
                  <a:pt x="338" y="475"/>
                  <a:pt x="342" y="481"/>
                  <a:pt x="343" y="482"/>
                </a:cubicBezTo>
                <a:cubicBezTo>
                  <a:pt x="360" y="487"/>
                  <a:pt x="373" y="471"/>
                  <a:pt x="372" y="458"/>
                </a:cubicBezTo>
                <a:cubicBezTo>
                  <a:pt x="371" y="453"/>
                  <a:pt x="371" y="449"/>
                  <a:pt x="367" y="451"/>
                </a:cubicBezTo>
                <a:cubicBezTo>
                  <a:pt x="359" y="455"/>
                  <a:pt x="364" y="465"/>
                  <a:pt x="362" y="471"/>
                </a:cubicBezTo>
                <a:cubicBezTo>
                  <a:pt x="358" y="478"/>
                  <a:pt x="348" y="474"/>
                  <a:pt x="340" y="475"/>
                </a:cubicBezTo>
                <a:cubicBezTo>
                  <a:pt x="340" y="458"/>
                  <a:pt x="340" y="458"/>
                  <a:pt x="340" y="458"/>
                </a:cubicBezTo>
                <a:cubicBezTo>
                  <a:pt x="336" y="457"/>
                  <a:pt x="332" y="460"/>
                  <a:pt x="329" y="465"/>
                </a:cubicBezTo>
                <a:cubicBezTo>
                  <a:pt x="333" y="468"/>
                  <a:pt x="334" y="479"/>
                  <a:pt x="325" y="483"/>
                </a:cubicBezTo>
                <a:cubicBezTo>
                  <a:pt x="322" y="484"/>
                  <a:pt x="317" y="481"/>
                  <a:pt x="311" y="480"/>
                </a:cubicBezTo>
                <a:close/>
                <a:moveTo>
                  <a:pt x="240" y="653"/>
                </a:moveTo>
                <a:cubicBezTo>
                  <a:pt x="237" y="654"/>
                  <a:pt x="233" y="658"/>
                  <a:pt x="230" y="658"/>
                </a:cubicBezTo>
                <a:cubicBezTo>
                  <a:pt x="226" y="657"/>
                  <a:pt x="222" y="664"/>
                  <a:pt x="225" y="663"/>
                </a:cubicBezTo>
                <a:cubicBezTo>
                  <a:pt x="238" y="659"/>
                  <a:pt x="251" y="664"/>
                  <a:pt x="263" y="665"/>
                </a:cubicBezTo>
                <a:cubicBezTo>
                  <a:pt x="270" y="669"/>
                  <a:pt x="286" y="677"/>
                  <a:pt x="296" y="676"/>
                </a:cubicBezTo>
                <a:cubicBezTo>
                  <a:pt x="283" y="661"/>
                  <a:pt x="264" y="646"/>
                  <a:pt x="240" y="653"/>
                </a:cubicBezTo>
                <a:close/>
                <a:moveTo>
                  <a:pt x="666" y="330"/>
                </a:moveTo>
                <a:cubicBezTo>
                  <a:pt x="664" y="332"/>
                  <a:pt x="661" y="335"/>
                  <a:pt x="660" y="337"/>
                </a:cubicBezTo>
                <a:cubicBezTo>
                  <a:pt x="659" y="344"/>
                  <a:pt x="664" y="355"/>
                  <a:pt x="655" y="361"/>
                </a:cubicBezTo>
                <a:cubicBezTo>
                  <a:pt x="656" y="366"/>
                  <a:pt x="658" y="371"/>
                  <a:pt x="660" y="376"/>
                </a:cubicBezTo>
                <a:cubicBezTo>
                  <a:pt x="661" y="380"/>
                  <a:pt x="661" y="396"/>
                  <a:pt x="666" y="388"/>
                </a:cubicBezTo>
                <a:cubicBezTo>
                  <a:pt x="674" y="378"/>
                  <a:pt x="673" y="355"/>
                  <a:pt x="672" y="338"/>
                </a:cubicBezTo>
                <a:cubicBezTo>
                  <a:pt x="672" y="335"/>
                  <a:pt x="669" y="328"/>
                  <a:pt x="666" y="330"/>
                </a:cubicBezTo>
                <a:close/>
                <a:moveTo>
                  <a:pt x="482" y="505"/>
                </a:moveTo>
                <a:cubicBezTo>
                  <a:pt x="480" y="505"/>
                  <a:pt x="479" y="508"/>
                  <a:pt x="479" y="509"/>
                </a:cubicBezTo>
                <a:cubicBezTo>
                  <a:pt x="479" y="516"/>
                  <a:pt x="484" y="524"/>
                  <a:pt x="478" y="531"/>
                </a:cubicBezTo>
                <a:cubicBezTo>
                  <a:pt x="473" y="536"/>
                  <a:pt x="468" y="531"/>
                  <a:pt x="461" y="530"/>
                </a:cubicBezTo>
                <a:cubicBezTo>
                  <a:pt x="457" y="529"/>
                  <a:pt x="460" y="520"/>
                  <a:pt x="454" y="516"/>
                </a:cubicBezTo>
                <a:cubicBezTo>
                  <a:pt x="444" y="520"/>
                  <a:pt x="454" y="530"/>
                  <a:pt x="452" y="535"/>
                </a:cubicBezTo>
                <a:cubicBezTo>
                  <a:pt x="449" y="542"/>
                  <a:pt x="442" y="543"/>
                  <a:pt x="434" y="540"/>
                </a:cubicBezTo>
                <a:cubicBezTo>
                  <a:pt x="431" y="539"/>
                  <a:pt x="433" y="549"/>
                  <a:pt x="433" y="553"/>
                </a:cubicBezTo>
                <a:cubicBezTo>
                  <a:pt x="442" y="554"/>
                  <a:pt x="451" y="546"/>
                  <a:pt x="457" y="538"/>
                </a:cubicBezTo>
                <a:cubicBezTo>
                  <a:pt x="456" y="536"/>
                  <a:pt x="457" y="532"/>
                  <a:pt x="462" y="534"/>
                </a:cubicBezTo>
                <a:cubicBezTo>
                  <a:pt x="462" y="543"/>
                  <a:pt x="462" y="543"/>
                  <a:pt x="462" y="543"/>
                </a:cubicBezTo>
                <a:cubicBezTo>
                  <a:pt x="464" y="543"/>
                  <a:pt x="471" y="544"/>
                  <a:pt x="472" y="543"/>
                </a:cubicBezTo>
                <a:cubicBezTo>
                  <a:pt x="477" y="541"/>
                  <a:pt x="479" y="535"/>
                  <a:pt x="484" y="531"/>
                </a:cubicBezTo>
                <a:cubicBezTo>
                  <a:pt x="485" y="531"/>
                  <a:pt x="491" y="529"/>
                  <a:pt x="485" y="527"/>
                </a:cubicBezTo>
                <a:cubicBezTo>
                  <a:pt x="485" y="520"/>
                  <a:pt x="488" y="503"/>
                  <a:pt x="482" y="505"/>
                </a:cubicBezTo>
                <a:close/>
                <a:moveTo>
                  <a:pt x="240" y="539"/>
                </a:moveTo>
                <a:cubicBezTo>
                  <a:pt x="218" y="556"/>
                  <a:pt x="211" y="582"/>
                  <a:pt x="194" y="599"/>
                </a:cubicBezTo>
                <a:cubicBezTo>
                  <a:pt x="198" y="599"/>
                  <a:pt x="202" y="600"/>
                  <a:pt x="205" y="598"/>
                </a:cubicBezTo>
                <a:cubicBezTo>
                  <a:pt x="222" y="587"/>
                  <a:pt x="235" y="565"/>
                  <a:pt x="240" y="539"/>
                </a:cubicBezTo>
                <a:close/>
                <a:moveTo>
                  <a:pt x="228" y="611"/>
                </a:moveTo>
                <a:cubicBezTo>
                  <a:pt x="221" y="617"/>
                  <a:pt x="213" y="617"/>
                  <a:pt x="205" y="620"/>
                </a:cubicBezTo>
                <a:cubicBezTo>
                  <a:pt x="202" y="620"/>
                  <a:pt x="198" y="616"/>
                  <a:pt x="193" y="615"/>
                </a:cubicBezTo>
                <a:cubicBezTo>
                  <a:pt x="188" y="615"/>
                  <a:pt x="182" y="621"/>
                  <a:pt x="176" y="621"/>
                </a:cubicBezTo>
                <a:cubicBezTo>
                  <a:pt x="173" y="636"/>
                  <a:pt x="173" y="636"/>
                  <a:pt x="173" y="636"/>
                </a:cubicBezTo>
                <a:cubicBezTo>
                  <a:pt x="185" y="627"/>
                  <a:pt x="206" y="627"/>
                  <a:pt x="225" y="629"/>
                </a:cubicBezTo>
                <a:cubicBezTo>
                  <a:pt x="227" y="622"/>
                  <a:pt x="233" y="619"/>
                  <a:pt x="237" y="615"/>
                </a:cubicBezTo>
                <a:cubicBezTo>
                  <a:pt x="244" y="609"/>
                  <a:pt x="230" y="609"/>
                  <a:pt x="228" y="611"/>
                </a:cubicBezTo>
                <a:close/>
                <a:moveTo>
                  <a:pt x="805" y="333"/>
                </a:moveTo>
                <a:cubicBezTo>
                  <a:pt x="801" y="336"/>
                  <a:pt x="797" y="338"/>
                  <a:pt x="792" y="337"/>
                </a:cubicBezTo>
                <a:cubicBezTo>
                  <a:pt x="789" y="343"/>
                  <a:pt x="795" y="345"/>
                  <a:pt x="799" y="346"/>
                </a:cubicBezTo>
                <a:cubicBezTo>
                  <a:pt x="801" y="340"/>
                  <a:pt x="810" y="338"/>
                  <a:pt x="815" y="341"/>
                </a:cubicBezTo>
                <a:cubicBezTo>
                  <a:pt x="824" y="344"/>
                  <a:pt x="819" y="354"/>
                  <a:pt x="820" y="360"/>
                </a:cubicBezTo>
                <a:cubicBezTo>
                  <a:pt x="815" y="362"/>
                  <a:pt x="808" y="367"/>
                  <a:pt x="811" y="375"/>
                </a:cubicBezTo>
                <a:cubicBezTo>
                  <a:pt x="817" y="371"/>
                  <a:pt x="825" y="362"/>
                  <a:pt x="836" y="367"/>
                </a:cubicBezTo>
                <a:cubicBezTo>
                  <a:pt x="836" y="373"/>
                  <a:pt x="830" y="389"/>
                  <a:pt x="842" y="387"/>
                </a:cubicBezTo>
                <a:cubicBezTo>
                  <a:pt x="842" y="382"/>
                  <a:pt x="844" y="371"/>
                  <a:pt x="842" y="368"/>
                </a:cubicBezTo>
                <a:cubicBezTo>
                  <a:pt x="840" y="363"/>
                  <a:pt x="835" y="359"/>
                  <a:pt x="828" y="358"/>
                </a:cubicBezTo>
                <a:cubicBezTo>
                  <a:pt x="820" y="356"/>
                  <a:pt x="830" y="346"/>
                  <a:pt x="826" y="342"/>
                </a:cubicBezTo>
                <a:cubicBezTo>
                  <a:pt x="821" y="338"/>
                  <a:pt x="814" y="327"/>
                  <a:pt x="805" y="333"/>
                </a:cubicBezTo>
                <a:close/>
                <a:moveTo>
                  <a:pt x="659" y="644"/>
                </a:moveTo>
                <a:cubicBezTo>
                  <a:pt x="660" y="646"/>
                  <a:pt x="659" y="652"/>
                  <a:pt x="661" y="653"/>
                </a:cubicBezTo>
                <a:cubicBezTo>
                  <a:pt x="675" y="664"/>
                  <a:pt x="693" y="671"/>
                  <a:pt x="710" y="681"/>
                </a:cubicBezTo>
                <a:cubicBezTo>
                  <a:pt x="712" y="677"/>
                  <a:pt x="708" y="670"/>
                  <a:pt x="704" y="668"/>
                </a:cubicBezTo>
                <a:cubicBezTo>
                  <a:pt x="693" y="659"/>
                  <a:pt x="680" y="651"/>
                  <a:pt x="665" y="643"/>
                </a:cubicBezTo>
                <a:cubicBezTo>
                  <a:pt x="665" y="642"/>
                  <a:pt x="654" y="632"/>
                  <a:pt x="659" y="644"/>
                </a:cubicBezTo>
                <a:close/>
                <a:moveTo>
                  <a:pt x="382" y="639"/>
                </a:moveTo>
                <a:cubicBezTo>
                  <a:pt x="378" y="639"/>
                  <a:pt x="368" y="648"/>
                  <a:pt x="365" y="650"/>
                </a:cubicBezTo>
                <a:cubicBezTo>
                  <a:pt x="358" y="646"/>
                  <a:pt x="359" y="655"/>
                  <a:pt x="364" y="656"/>
                </a:cubicBezTo>
                <a:cubicBezTo>
                  <a:pt x="377" y="658"/>
                  <a:pt x="405" y="658"/>
                  <a:pt x="419" y="655"/>
                </a:cubicBezTo>
                <a:cubicBezTo>
                  <a:pt x="405" y="645"/>
                  <a:pt x="395" y="640"/>
                  <a:pt x="382" y="639"/>
                </a:cubicBezTo>
                <a:close/>
                <a:moveTo>
                  <a:pt x="354" y="66"/>
                </a:moveTo>
                <a:cubicBezTo>
                  <a:pt x="355" y="66"/>
                  <a:pt x="358" y="68"/>
                  <a:pt x="359" y="72"/>
                </a:cubicBezTo>
                <a:cubicBezTo>
                  <a:pt x="364" y="86"/>
                  <a:pt x="343" y="102"/>
                  <a:pt x="340" y="108"/>
                </a:cubicBezTo>
                <a:cubicBezTo>
                  <a:pt x="354" y="99"/>
                  <a:pt x="372" y="88"/>
                  <a:pt x="383" y="74"/>
                </a:cubicBezTo>
                <a:cubicBezTo>
                  <a:pt x="375" y="67"/>
                  <a:pt x="367" y="66"/>
                  <a:pt x="359" y="61"/>
                </a:cubicBezTo>
                <a:cubicBezTo>
                  <a:pt x="358" y="61"/>
                  <a:pt x="350" y="61"/>
                  <a:pt x="354" y="66"/>
                </a:cubicBezTo>
                <a:close/>
                <a:moveTo>
                  <a:pt x="607" y="519"/>
                </a:moveTo>
                <a:cubicBezTo>
                  <a:pt x="609" y="504"/>
                  <a:pt x="609" y="504"/>
                  <a:pt x="609" y="504"/>
                </a:cubicBezTo>
                <a:cubicBezTo>
                  <a:pt x="611" y="504"/>
                  <a:pt x="617" y="503"/>
                  <a:pt x="619" y="503"/>
                </a:cubicBezTo>
                <a:cubicBezTo>
                  <a:pt x="626" y="503"/>
                  <a:pt x="633" y="496"/>
                  <a:pt x="632" y="489"/>
                </a:cubicBezTo>
                <a:cubicBezTo>
                  <a:pt x="631" y="485"/>
                  <a:pt x="626" y="493"/>
                  <a:pt x="623" y="495"/>
                </a:cubicBezTo>
                <a:cubicBezTo>
                  <a:pt x="620" y="496"/>
                  <a:pt x="612" y="495"/>
                  <a:pt x="609" y="495"/>
                </a:cubicBezTo>
                <a:cubicBezTo>
                  <a:pt x="609" y="491"/>
                  <a:pt x="611" y="484"/>
                  <a:pt x="608" y="485"/>
                </a:cubicBezTo>
                <a:cubicBezTo>
                  <a:pt x="604" y="486"/>
                  <a:pt x="601" y="489"/>
                  <a:pt x="601" y="492"/>
                </a:cubicBezTo>
                <a:cubicBezTo>
                  <a:pt x="600" y="497"/>
                  <a:pt x="604" y="504"/>
                  <a:pt x="602" y="510"/>
                </a:cubicBezTo>
                <a:cubicBezTo>
                  <a:pt x="600" y="514"/>
                  <a:pt x="595" y="517"/>
                  <a:pt x="590" y="515"/>
                </a:cubicBezTo>
                <a:cubicBezTo>
                  <a:pt x="581" y="510"/>
                  <a:pt x="586" y="523"/>
                  <a:pt x="586" y="526"/>
                </a:cubicBezTo>
                <a:cubicBezTo>
                  <a:pt x="595" y="529"/>
                  <a:pt x="600" y="521"/>
                  <a:pt x="607" y="519"/>
                </a:cubicBezTo>
                <a:close/>
                <a:moveTo>
                  <a:pt x="669" y="557"/>
                </a:moveTo>
                <a:cubicBezTo>
                  <a:pt x="666" y="561"/>
                  <a:pt x="666" y="561"/>
                  <a:pt x="666" y="561"/>
                </a:cubicBezTo>
                <a:cubicBezTo>
                  <a:pt x="668" y="567"/>
                  <a:pt x="672" y="573"/>
                  <a:pt x="669" y="580"/>
                </a:cubicBezTo>
                <a:cubicBezTo>
                  <a:pt x="668" y="584"/>
                  <a:pt x="663" y="585"/>
                  <a:pt x="660" y="589"/>
                </a:cubicBezTo>
                <a:cubicBezTo>
                  <a:pt x="657" y="594"/>
                  <a:pt x="653" y="589"/>
                  <a:pt x="651" y="586"/>
                </a:cubicBezTo>
                <a:cubicBezTo>
                  <a:pt x="647" y="589"/>
                  <a:pt x="645" y="594"/>
                  <a:pt x="647" y="598"/>
                </a:cubicBezTo>
                <a:cubicBezTo>
                  <a:pt x="650" y="606"/>
                  <a:pt x="659" y="599"/>
                  <a:pt x="666" y="597"/>
                </a:cubicBezTo>
                <a:cubicBezTo>
                  <a:pt x="670" y="596"/>
                  <a:pt x="675" y="592"/>
                  <a:pt x="677" y="588"/>
                </a:cubicBezTo>
                <a:cubicBezTo>
                  <a:pt x="682" y="578"/>
                  <a:pt x="681" y="567"/>
                  <a:pt x="677" y="557"/>
                </a:cubicBezTo>
                <a:cubicBezTo>
                  <a:pt x="675" y="552"/>
                  <a:pt x="670" y="553"/>
                  <a:pt x="669" y="557"/>
                </a:cubicBezTo>
                <a:close/>
                <a:moveTo>
                  <a:pt x="280" y="180"/>
                </a:moveTo>
                <a:cubicBezTo>
                  <a:pt x="280" y="181"/>
                  <a:pt x="282" y="182"/>
                  <a:pt x="282" y="184"/>
                </a:cubicBezTo>
                <a:cubicBezTo>
                  <a:pt x="287" y="202"/>
                  <a:pt x="303" y="219"/>
                  <a:pt x="323" y="219"/>
                </a:cubicBezTo>
                <a:cubicBezTo>
                  <a:pt x="310" y="208"/>
                  <a:pt x="299" y="195"/>
                  <a:pt x="295" y="177"/>
                </a:cubicBezTo>
                <a:cubicBezTo>
                  <a:pt x="294" y="170"/>
                  <a:pt x="286" y="180"/>
                  <a:pt x="280" y="180"/>
                </a:cubicBezTo>
                <a:close/>
                <a:moveTo>
                  <a:pt x="743" y="167"/>
                </a:moveTo>
                <a:cubicBezTo>
                  <a:pt x="742" y="191"/>
                  <a:pt x="740" y="213"/>
                  <a:pt x="741" y="235"/>
                </a:cubicBezTo>
                <a:cubicBezTo>
                  <a:pt x="741" y="240"/>
                  <a:pt x="740" y="250"/>
                  <a:pt x="747" y="248"/>
                </a:cubicBezTo>
                <a:cubicBezTo>
                  <a:pt x="749" y="233"/>
                  <a:pt x="751" y="218"/>
                  <a:pt x="750" y="202"/>
                </a:cubicBezTo>
                <a:cubicBezTo>
                  <a:pt x="749" y="193"/>
                  <a:pt x="750" y="174"/>
                  <a:pt x="743" y="167"/>
                </a:cubicBezTo>
                <a:close/>
                <a:moveTo>
                  <a:pt x="166" y="484"/>
                </a:moveTo>
                <a:cubicBezTo>
                  <a:pt x="171" y="491"/>
                  <a:pt x="182" y="500"/>
                  <a:pt x="185" y="510"/>
                </a:cubicBezTo>
                <a:cubicBezTo>
                  <a:pt x="188" y="504"/>
                  <a:pt x="200" y="499"/>
                  <a:pt x="196" y="496"/>
                </a:cubicBezTo>
                <a:cubicBezTo>
                  <a:pt x="185" y="487"/>
                  <a:pt x="176" y="473"/>
                  <a:pt x="166" y="463"/>
                </a:cubicBezTo>
                <a:cubicBezTo>
                  <a:pt x="166" y="469"/>
                  <a:pt x="164" y="481"/>
                  <a:pt x="166" y="484"/>
                </a:cubicBezTo>
                <a:close/>
                <a:moveTo>
                  <a:pt x="543" y="451"/>
                </a:moveTo>
                <a:cubicBezTo>
                  <a:pt x="541" y="451"/>
                  <a:pt x="539" y="455"/>
                  <a:pt x="537" y="457"/>
                </a:cubicBezTo>
                <a:cubicBezTo>
                  <a:pt x="539" y="462"/>
                  <a:pt x="545" y="469"/>
                  <a:pt x="540" y="475"/>
                </a:cubicBezTo>
                <a:cubicBezTo>
                  <a:pt x="536" y="480"/>
                  <a:pt x="529" y="480"/>
                  <a:pt x="523" y="478"/>
                </a:cubicBezTo>
                <a:cubicBezTo>
                  <a:pt x="517" y="475"/>
                  <a:pt x="521" y="483"/>
                  <a:pt x="520" y="485"/>
                </a:cubicBezTo>
                <a:cubicBezTo>
                  <a:pt x="523" y="485"/>
                  <a:pt x="535" y="486"/>
                  <a:pt x="538" y="485"/>
                </a:cubicBezTo>
                <a:cubicBezTo>
                  <a:pt x="541" y="484"/>
                  <a:pt x="548" y="473"/>
                  <a:pt x="551" y="473"/>
                </a:cubicBezTo>
                <a:cubicBezTo>
                  <a:pt x="558" y="472"/>
                  <a:pt x="568" y="472"/>
                  <a:pt x="572" y="464"/>
                </a:cubicBezTo>
                <a:cubicBezTo>
                  <a:pt x="575" y="457"/>
                  <a:pt x="565" y="465"/>
                  <a:pt x="565" y="465"/>
                </a:cubicBezTo>
                <a:cubicBezTo>
                  <a:pt x="551" y="468"/>
                  <a:pt x="549" y="451"/>
                  <a:pt x="543" y="451"/>
                </a:cubicBezTo>
                <a:close/>
                <a:moveTo>
                  <a:pt x="177" y="158"/>
                </a:moveTo>
                <a:cubicBezTo>
                  <a:pt x="174" y="164"/>
                  <a:pt x="169" y="171"/>
                  <a:pt x="171" y="180"/>
                </a:cubicBezTo>
                <a:cubicBezTo>
                  <a:pt x="175" y="180"/>
                  <a:pt x="187" y="180"/>
                  <a:pt x="191" y="179"/>
                </a:cubicBezTo>
                <a:cubicBezTo>
                  <a:pt x="197" y="178"/>
                  <a:pt x="208" y="180"/>
                  <a:pt x="208" y="172"/>
                </a:cubicBezTo>
                <a:cubicBezTo>
                  <a:pt x="204" y="172"/>
                  <a:pt x="201" y="172"/>
                  <a:pt x="197" y="172"/>
                </a:cubicBezTo>
                <a:cubicBezTo>
                  <a:pt x="191" y="170"/>
                  <a:pt x="193" y="164"/>
                  <a:pt x="192" y="160"/>
                </a:cubicBezTo>
                <a:cubicBezTo>
                  <a:pt x="190" y="152"/>
                  <a:pt x="180" y="154"/>
                  <a:pt x="177" y="158"/>
                </a:cubicBezTo>
                <a:close/>
                <a:moveTo>
                  <a:pt x="688" y="330"/>
                </a:moveTo>
                <a:cubicBezTo>
                  <a:pt x="686" y="332"/>
                  <a:pt x="686" y="332"/>
                  <a:pt x="686" y="332"/>
                </a:cubicBezTo>
                <a:cubicBezTo>
                  <a:pt x="683" y="337"/>
                  <a:pt x="680" y="345"/>
                  <a:pt x="685" y="349"/>
                </a:cubicBezTo>
                <a:cubicBezTo>
                  <a:pt x="693" y="356"/>
                  <a:pt x="704" y="348"/>
                  <a:pt x="708" y="340"/>
                </a:cubicBezTo>
                <a:cubicBezTo>
                  <a:pt x="710" y="335"/>
                  <a:pt x="708" y="327"/>
                  <a:pt x="702" y="326"/>
                </a:cubicBezTo>
                <a:cubicBezTo>
                  <a:pt x="698" y="326"/>
                  <a:pt x="689" y="321"/>
                  <a:pt x="688" y="330"/>
                </a:cubicBezTo>
                <a:close/>
                <a:moveTo>
                  <a:pt x="859" y="436"/>
                </a:moveTo>
                <a:cubicBezTo>
                  <a:pt x="857" y="436"/>
                  <a:pt x="854" y="441"/>
                  <a:pt x="853" y="441"/>
                </a:cubicBezTo>
                <a:cubicBezTo>
                  <a:pt x="847" y="440"/>
                  <a:pt x="845" y="448"/>
                  <a:pt x="845" y="452"/>
                </a:cubicBezTo>
                <a:cubicBezTo>
                  <a:pt x="846" y="460"/>
                  <a:pt x="853" y="466"/>
                  <a:pt x="860" y="464"/>
                </a:cubicBezTo>
                <a:cubicBezTo>
                  <a:pt x="865" y="462"/>
                  <a:pt x="870" y="456"/>
                  <a:pt x="870" y="450"/>
                </a:cubicBezTo>
                <a:cubicBezTo>
                  <a:pt x="870" y="443"/>
                  <a:pt x="865" y="435"/>
                  <a:pt x="859" y="436"/>
                </a:cubicBezTo>
                <a:close/>
                <a:moveTo>
                  <a:pt x="98" y="122"/>
                </a:moveTo>
                <a:cubicBezTo>
                  <a:pt x="93" y="128"/>
                  <a:pt x="84" y="124"/>
                  <a:pt x="82" y="134"/>
                </a:cubicBezTo>
                <a:cubicBezTo>
                  <a:pt x="77" y="135"/>
                  <a:pt x="78" y="143"/>
                  <a:pt x="80" y="145"/>
                </a:cubicBezTo>
                <a:cubicBezTo>
                  <a:pt x="87" y="151"/>
                  <a:pt x="97" y="155"/>
                  <a:pt x="106" y="151"/>
                </a:cubicBezTo>
                <a:cubicBezTo>
                  <a:pt x="110" y="149"/>
                  <a:pt x="122" y="154"/>
                  <a:pt x="121" y="145"/>
                </a:cubicBezTo>
                <a:cubicBezTo>
                  <a:pt x="111" y="144"/>
                  <a:pt x="100" y="145"/>
                  <a:pt x="93" y="140"/>
                </a:cubicBezTo>
                <a:cubicBezTo>
                  <a:pt x="94" y="133"/>
                  <a:pt x="100" y="130"/>
                  <a:pt x="103" y="125"/>
                </a:cubicBezTo>
                <a:cubicBezTo>
                  <a:pt x="105" y="120"/>
                  <a:pt x="99" y="121"/>
                  <a:pt x="98" y="122"/>
                </a:cubicBezTo>
                <a:close/>
                <a:moveTo>
                  <a:pt x="549" y="640"/>
                </a:moveTo>
                <a:cubicBezTo>
                  <a:pt x="549" y="652"/>
                  <a:pt x="549" y="652"/>
                  <a:pt x="549" y="652"/>
                </a:cubicBezTo>
                <a:cubicBezTo>
                  <a:pt x="559" y="655"/>
                  <a:pt x="573" y="650"/>
                  <a:pt x="577" y="641"/>
                </a:cubicBezTo>
                <a:cubicBezTo>
                  <a:pt x="581" y="633"/>
                  <a:pt x="581" y="616"/>
                  <a:pt x="579" y="605"/>
                </a:cubicBezTo>
                <a:cubicBezTo>
                  <a:pt x="574" y="608"/>
                  <a:pt x="570" y="612"/>
                  <a:pt x="569" y="616"/>
                </a:cubicBezTo>
                <a:cubicBezTo>
                  <a:pt x="568" y="619"/>
                  <a:pt x="571" y="624"/>
                  <a:pt x="572" y="628"/>
                </a:cubicBezTo>
                <a:cubicBezTo>
                  <a:pt x="573" y="634"/>
                  <a:pt x="568" y="640"/>
                  <a:pt x="561" y="645"/>
                </a:cubicBezTo>
                <a:cubicBezTo>
                  <a:pt x="557" y="647"/>
                  <a:pt x="555" y="637"/>
                  <a:pt x="549" y="640"/>
                </a:cubicBezTo>
                <a:close/>
                <a:moveTo>
                  <a:pt x="386" y="558"/>
                </a:moveTo>
                <a:cubicBezTo>
                  <a:pt x="385" y="562"/>
                  <a:pt x="381" y="564"/>
                  <a:pt x="378" y="565"/>
                </a:cubicBezTo>
                <a:cubicBezTo>
                  <a:pt x="373" y="559"/>
                  <a:pt x="369" y="567"/>
                  <a:pt x="365" y="568"/>
                </a:cubicBezTo>
                <a:cubicBezTo>
                  <a:pt x="365" y="551"/>
                  <a:pt x="365" y="551"/>
                  <a:pt x="365" y="551"/>
                </a:cubicBezTo>
                <a:cubicBezTo>
                  <a:pt x="362" y="550"/>
                  <a:pt x="357" y="550"/>
                  <a:pt x="357" y="554"/>
                </a:cubicBezTo>
                <a:cubicBezTo>
                  <a:pt x="357" y="560"/>
                  <a:pt x="358" y="569"/>
                  <a:pt x="356" y="577"/>
                </a:cubicBezTo>
                <a:cubicBezTo>
                  <a:pt x="358" y="574"/>
                  <a:pt x="361" y="573"/>
                  <a:pt x="365" y="574"/>
                </a:cubicBezTo>
                <a:cubicBezTo>
                  <a:pt x="377" y="575"/>
                  <a:pt x="390" y="569"/>
                  <a:pt x="392" y="558"/>
                </a:cubicBezTo>
                <a:cubicBezTo>
                  <a:pt x="394" y="553"/>
                  <a:pt x="399" y="536"/>
                  <a:pt x="386" y="540"/>
                </a:cubicBezTo>
                <a:cubicBezTo>
                  <a:pt x="386" y="544"/>
                  <a:pt x="388" y="555"/>
                  <a:pt x="386" y="558"/>
                </a:cubicBezTo>
                <a:close/>
                <a:moveTo>
                  <a:pt x="823" y="298"/>
                </a:moveTo>
                <a:cubicBezTo>
                  <a:pt x="828" y="302"/>
                  <a:pt x="829" y="307"/>
                  <a:pt x="831" y="313"/>
                </a:cubicBezTo>
                <a:cubicBezTo>
                  <a:pt x="832" y="315"/>
                  <a:pt x="834" y="324"/>
                  <a:pt x="828" y="320"/>
                </a:cubicBezTo>
                <a:cubicBezTo>
                  <a:pt x="823" y="323"/>
                  <a:pt x="818" y="327"/>
                  <a:pt x="821" y="333"/>
                </a:cubicBezTo>
                <a:cubicBezTo>
                  <a:pt x="825" y="331"/>
                  <a:pt x="838" y="323"/>
                  <a:pt x="841" y="323"/>
                </a:cubicBezTo>
                <a:cubicBezTo>
                  <a:pt x="851" y="325"/>
                  <a:pt x="844" y="336"/>
                  <a:pt x="851" y="339"/>
                </a:cubicBezTo>
                <a:cubicBezTo>
                  <a:pt x="858" y="343"/>
                  <a:pt x="857" y="335"/>
                  <a:pt x="856" y="332"/>
                </a:cubicBezTo>
                <a:cubicBezTo>
                  <a:pt x="853" y="324"/>
                  <a:pt x="847" y="317"/>
                  <a:pt x="836" y="318"/>
                </a:cubicBezTo>
                <a:cubicBezTo>
                  <a:pt x="842" y="304"/>
                  <a:pt x="829" y="294"/>
                  <a:pt x="818" y="295"/>
                </a:cubicBezTo>
                <a:cubicBezTo>
                  <a:pt x="816" y="295"/>
                  <a:pt x="820" y="299"/>
                  <a:pt x="823" y="298"/>
                </a:cubicBezTo>
                <a:close/>
                <a:moveTo>
                  <a:pt x="257" y="541"/>
                </a:moveTo>
                <a:cubicBezTo>
                  <a:pt x="254" y="544"/>
                  <a:pt x="252" y="549"/>
                  <a:pt x="251" y="551"/>
                </a:cubicBezTo>
                <a:cubicBezTo>
                  <a:pt x="247" y="549"/>
                  <a:pt x="246" y="553"/>
                  <a:pt x="245" y="554"/>
                </a:cubicBezTo>
                <a:cubicBezTo>
                  <a:pt x="240" y="565"/>
                  <a:pt x="233" y="577"/>
                  <a:pt x="231" y="589"/>
                </a:cubicBezTo>
                <a:cubicBezTo>
                  <a:pt x="246" y="583"/>
                  <a:pt x="255" y="568"/>
                  <a:pt x="260" y="549"/>
                </a:cubicBezTo>
                <a:cubicBezTo>
                  <a:pt x="259" y="550"/>
                  <a:pt x="263" y="534"/>
                  <a:pt x="257" y="541"/>
                </a:cubicBezTo>
                <a:close/>
                <a:moveTo>
                  <a:pt x="422" y="467"/>
                </a:moveTo>
                <a:cubicBezTo>
                  <a:pt x="419" y="471"/>
                  <a:pt x="427" y="487"/>
                  <a:pt x="412" y="489"/>
                </a:cubicBezTo>
                <a:cubicBezTo>
                  <a:pt x="409" y="489"/>
                  <a:pt x="403" y="487"/>
                  <a:pt x="398" y="490"/>
                </a:cubicBezTo>
                <a:cubicBezTo>
                  <a:pt x="398" y="484"/>
                  <a:pt x="400" y="475"/>
                  <a:pt x="397" y="472"/>
                </a:cubicBezTo>
                <a:cubicBezTo>
                  <a:pt x="384" y="476"/>
                  <a:pt x="394" y="487"/>
                  <a:pt x="392" y="495"/>
                </a:cubicBezTo>
                <a:cubicBezTo>
                  <a:pt x="395" y="494"/>
                  <a:pt x="400" y="492"/>
                  <a:pt x="402" y="495"/>
                </a:cubicBezTo>
                <a:cubicBezTo>
                  <a:pt x="404" y="500"/>
                  <a:pt x="409" y="499"/>
                  <a:pt x="413" y="498"/>
                </a:cubicBezTo>
                <a:cubicBezTo>
                  <a:pt x="424" y="496"/>
                  <a:pt x="432" y="483"/>
                  <a:pt x="428" y="468"/>
                </a:cubicBezTo>
                <a:cubicBezTo>
                  <a:pt x="427" y="467"/>
                  <a:pt x="427" y="459"/>
                  <a:pt x="422" y="467"/>
                </a:cubicBezTo>
                <a:close/>
                <a:moveTo>
                  <a:pt x="577" y="570"/>
                </a:moveTo>
                <a:cubicBezTo>
                  <a:pt x="573" y="572"/>
                  <a:pt x="571" y="576"/>
                  <a:pt x="568" y="577"/>
                </a:cubicBezTo>
                <a:cubicBezTo>
                  <a:pt x="563" y="579"/>
                  <a:pt x="569" y="584"/>
                  <a:pt x="570" y="585"/>
                </a:cubicBezTo>
                <a:cubicBezTo>
                  <a:pt x="573" y="593"/>
                  <a:pt x="569" y="599"/>
                  <a:pt x="562" y="602"/>
                </a:cubicBezTo>
                <a:cubicBezTo>
                  <a:pt x="560" y="603"/>
                  <a:pt x="556" y="600"/>
                  <a:pt x="554" y="601"/>
                </a:cubicBezTo>
                <a:cubicBezTo>
                  <a:pt x="549" y="603"/>
                  <a:pt x="548" y="613"/>
                  <a:pt x="554" y="613"/>
                </a:cubicBezTo>
                <a:cubicBezTo>
                  <a:pt x="568" y="615"/>
                  <a:pt x="579" y="601"/>
                  <a:pt x="580" y="587"/>
                </a:cubicBezTo>
                <a:cubicBezTo>
                  <a:pt x="580" y="581"/>
                  <a:pt x="583" y="567"/>
                  <a:pt x="577" y="570"/>
                </a:cubicBezTo>
                <a:close/>
                <a:moveTo>
                  <a:pt x="303" y="18"/>
                </a:moveTo>
                <a:cubicBezTo>
                  <a:pt x="299" y="22"/>
                  <a:pt x="293" y="23"/>
                  <a:pt x="290" y="27"/>
                </a:cubicBezTo>
                <a:cubicBezTo>
                  <a:pt x="284" y="24"/>
                  <a:pt x="278" y="31"/>
                  <a:pt x="277" y="37"/>
                </a:cubicBezTo>
                <a:cubicBezTo>
                  <a:pt x="290" y="35"/>
                  <a:pt x="304" y="34"/>
                  <a:pt x="313" y="40"/>
                </a:cubicBezTo>
                <a:cubicBezTo>
                  <a:pt x="315" y="42"/>
                  <a:pt x="322" y="43"/>
                  <a:pt x="321" y="40"/>
                </a:cubicBezTo>
                <a:cubicBezTo>
                  <a:pt x="317" y="30"/>
                  <a:pt x="310" y="20"/>
                  <a:pt x="303" y="18"/>
                </a:cubicBezTo>
                <a:close/>
                <a:moveTo>
                  <a:pt x="610" y="557"/>
                </a:moveTo>
                <a:cubicBezTo>
                  <a:pt x="608" y="558"/>
                  <a:pt x="602" y="560"/>
                  <a:pt x="601" y="562"/>
                </a:cubicBezTo>
                <a:cubicBezTo>
                  <a:pt x="597" y="568"/>
                  <a:pt x="610" y="577"/>
                  <a:pt x="601" y="585"/>
                </a:cubicBezTo>
                <a:cubicBezTo>
                  <a:pt x="597" y="589"/>
                  <a:pt x="590" y="585"/>
                  <a:pt x="586" y="584"/>
                </a:cubicBezTo>
                <a:cubicBezTo>
                  <a:pt x="586" y="589"/>
                  <a:pt x="583" y="598"/>
                  <a:pt x="589" y="598"/>
                </a:cubicBezTo>
                <a:cubicBezTo>
                  <a:pt x="602" y="600"/>
                  <a:pt x="611" y="587"/>
                  <a:pt x="613" y="574"/>
                </a:cubicBezTo>
                <a:cubicBezTo>
                  <a:pt x="614" y="571"/>
                  <a:pt x="614" y="561"/>
                  <a:pt x="610" y="557"/>
                </a:cubicBezTo>
                <a:close/>
                <a:moveTo>
                  <a:pt x="581" y="59"/>
                </a:moveTo>
                <a:cubicBezTo>
                  <a:pt x="559" y="75"/>
                  <a:pt x="539" y="93"/>
                  <a:pt x="520" y="111"/>
                </a:cubicBezTo>
                <a:cubicBezTo>
                  <a:pt x="518" y="114"/>
                  <a:pt x="510" y="118"/>
                  <a:pt x="515" y="122"/>
                </a:cubicBezTo>
                <a:cubicBezTo>
                  <a:pt x="535" y="106"/>
                  <a:pt x="553" y="87"/>
                  <a:pt x="573" y="71"/>
                </a:cubicBezTo>
                <a:cubicBezTo>
                  <a:pt x="576" y="68"/>
                  <a:pt x="589" y="54"/>
                  <a:pt x="581" y="59"/>
                </a:cubicBezTo>
                <a:close/>
                <a:moveTo>
                  <a:pt x="638" y="497"/>
                </a:moveTo>
                <a:cubicBezTo>
                  <a:pt x="635" y="497"/>
                  <a:pt x="632" y="500"/>
                  <a:pt x="632" y="501"/>
                </a:cubicBezTo>
                <a:cubicBezTo>
                  <a:pt x="630" y="506"/>
                  <a:pt x="632" y="512"/>
                  <a:pt x="635" y="516"/>
                </a:cubicBezTo>
                <a:cubicBezTo>
                  <a:pt x="638" y="519"/>
                  <a:pt x="634" y="521"/>
                  <a:pt x="633" y="524"/>
                </a:cubicBezTo>
                <a:cubicBezTo>
                  <a:pt x="631" y="532"/>
                  <a:pt x="624" y="528"/>
                  <a:pt x="619" y="528"/>
                </a:cubicBezTo>
                <a:cubicBezTo>
                  <a:pt x="619" y="533"/>
                  <a:pt x="618" y="543"/>
                  <a:pt x="620" y="542"/>
                </a:cubicBezTo>
                <a:cubicBezTo>
                  <a:pt x="631" y="540"/>
                  <a:pt x="639" y="532"/>
                  <a:pt x="641" y="524"/>
                </a:cubicBezTo>
                <a:cubicBezTo>
                  <a:pt x="644" y="516"/>
                  <a:pt x="648" y="497"/>
                  <a:pt x="638" y="497"/>
                </a:cubicBezTo>
                <a:close/>
                <a:moveTo>
                  <a:pt x="760" y="173"/>
                </a:moveTo>
                <a:cubicBezTo>
                  <a:pt x="758" y="178"/>
                  <a:pt x="758" y="178"/>
                  <a:pt x="758" y="178"/>
                </a:cubicBezTo>
                <a:cubicBezTo>
                  <a:pt x="758" y="196"/>
                  <a:pt x="757" y="218"/>
                  <a:pt x="759" y="236"/>
                </a:cubicBezTo>
                <a:cubicBezTo>
                  <a:pt x="766" y="223"/>
                  <a:pt x="767" y="207"/>
                  <a:pt x="766" y="192"/>
                </a:cubicBezTo>
                <a:cubicBezTo>
                  <a:pt x="765" y="185"/>
                  <a:pt x="766" y="167"/>
                  <a:pt x="760" y="173"/>
                </a:cubicBezTo>
                <a:close/>
                <a:moveTo>
                  <a:pt x="591" y="62"/>
                </a:moveTo>
                <a:cubicBezTo>
                  <a:pt x="609" y="87"/>
                  <a:pt x="625" y="110"/>
                  <a:pt x="644" y="129"/>
                </a:cubicBezTo>
                <a:cubicBezTo>
                  <a:pt x="648" y="133"/>
                  <a:pt x="650" y="128"/>
                  <a:pt x="648" y="126"/>
                </a:cubicBezTo>
                <a:cubicBezTo>
                  <a:pt x="633" y="106"/>
                  <a:pt x="616" y="88"/>
                  <a:pt x="600" y="68"/>
                </a:cubicBezTo>
                <a:cubicBezTo>
                  <a:pt x="599" y="66"/>
                  <a:pt x="587" y="57"/>
                  <a:pt x="591" y="62"/>
                </a:cubicBezTo>
                <a:close/>
                <a:moveTo>
                  <a:pt x="699" y="391"/>
                </a:moveTo>
                <a:cubicBezTo>
                  <a:pt x="695" y="394"/>
                  <a:pt x="687" y="395"/>
                  <a:pt x="688" y="400"/>
                </a:cubicBezTo>
                <a:cubicBezTo>
                  <a:pt x="690" y="408"/>
                  <a:pt x="698" y="393"/>
                  <a:pt x="704" y="398"/>
                </a:cubicBezTo>
                <a:cubicBezTo>
                  <a:pt x="707" y="400"/>
                  <a:pt x="709" y="404"/>
                  <a:pt x="711" y="406"/>
                </a:cubicBezTo>
                <a:cubicBezTo>
                  <a:pt x="714" y="410"/>
                  <a:pt x="709" y="412"/>
                  <a:pt x="707" y="413"/>
                </a:cubicBezTo>
                <a:cubicBezTo>
                  <a:pt x="703" y="415"/>
                  <a:pt x="702" y="420"/>
                  <a:pt x="704" y="423"/>
                </a:cubicBezTo>
                <a:cubicBezTo>
                  <a:pt x="710" y="428"/>
                  <a:pt x="708" y="419"/>
                  <a:pt x="710" y="417"/>
                </a:cubicBezTo>
                <a:cubicBezTo>
                  <a:pt x="713" y="413"/>
                  <a:pt x="718" y="415"/>
                  <a:pt x="722" y="416"/>
                </a:cubicBezTo>
                <a:cubicBezTo>
                  <a:pt x="724" y="416"/>
                  <a:pt x="728" y="419"/>
                  <a:pt x="729" y="423"/>
                </a:cubicBezTo>
                <a:cubicBezTo>
                  <a:pt x="729" y="425"/>
                  <a:pt x="735" y="425"/>
                  <a:pt x="734" y="422"/>
                </a:cubicBezTo>
                <a:cubicBezTo>
                  <a:pt x="732" y="412"/>
                  <a:pt x="726" y="413"/>
                  <a:pt x="720" y="409"/>
                </a:cubicBezTo>
                <a:cubicBezTo>
                  <a:pt x="717" y="407"/>
                  <a:pt x="716" y="403"/>
                  <a:pt x="715" y="401"/>
                </a:cubicBezTo>
                <a:cubicBezTo>
                  <a:pt x="713" y="394"/>
                  <a:pt x="706" y="387"/>
                  <a:pt x="699" y="391"/>
                </a:cubicBezTo>
                <a:close/>
                <a:moveTo>
                  <a:pt x="505" y="536"/>
                </a:moveTo>
                <a:cubicBezTo>
                  <a:pt x="504" y="537"/>
                  <a:pt x="502" y="539"/>
                  <a:pt x="504" y="540"/>
                </a:cubicBezTo>
                <a:cubicBezTo>
                  <a:pt x="511" y="545"/>
                  <a:pt x="507" y="552"/>
                  <a:pt x="504" y="557"/>
                </a:cubicBezTo>
                <a:cubicBezTo>
                  <a:pt x="500" y="566"/>
                  <a:pt x="493" y="557"/>
                  <a:pt x="488" y="557"/>
                </a:cubicBezTo>
                <a:cubicBezTo>
                  <a:pt x="482" y="556"/>
                  <a:pt x="483" y="549"/>
                  <a:pt x="484" y="547"/>
                </a:cubicBezTo>
                <a:cubicBezTo>
                  <a:pt x="478" y="543"/>
                  <a:pt x="474" y="547"/>
                  <a:pt x="477" y="553"/>
                </a:cubicBezTo>
                <a:cubicBezTo>
                  <a:pt x="479" y="556"/>
                  <a:pt x="476" y="570"/>
                  <a:pt x="483" y="563"/>
                </a:cubicBezTo>
                <a:cubicBezTo>
                  <a:pt x="486" y="560"/>
                  <a:pt x="489" y="561"/>
                  <a:pt x="489" y="565"/>
                </a:cubicBezTo>
                <a:cubicBezTo>
                  <a:pt x="489" y="570"/>
                  <a:pt x="496" y="571"/>
                  <a:pt x="499" y="569"/>
                </a:cubicBezTo>
                <a:cubicBezTo>
                  <a:pt x="508" y="562"/>
                  <a:pt x="515" y="552"/>
                  <a:pt x="515" y="537"/>
                </a:cubicBezTo>
                <a:cubicBezTo>
                  <a:pt x="515" y="533"/>
                  <a:pt x="508" y="534"/>
                  <a:pt x="505" y="536"/>
                </a:cubicBezTo>
                <a:close/>
                <a:moveTo>
                  <a:pt x="795" y="461"/>
                </a:moveTo>
                <a:cubicBezTo>
                  <a:pt x="789" y="469"/>
                  <a:pt x="802" y="465"/>
                  <a:pt x="805" y="465"/>
                </a:cubicBezTo>
                <a:cubicBezTo>
                  <a:pt x="804" y="471"/>
                  <a:pt x="811" y="487"/>
                  <a:pt x="799" y="483"/>
                </a:cubicBezTo>
                <a:cubicBezTo>
                  <a:pt x="800" y="487"/>
                  <a:pt x="795" y="501"/>
                  <a:pt x="801" y="498"/>
                </a:cubicBezTo>
                <a:cubicBezTo>
                  <a:pt x="812" y="493"/>
                  <a:pt x="815" y="484"/>
                  <a:pt x="818" y="477"/>
                </a:cubicBezTo>
                <a:cubicBezTo>
                  <a:pt x="820" y="471"/>
                  <a:pt x="813" y="468"/>
                  <a:pt x="811" y="464"/>
                </a:cubicBezTo>
                <a:cubicBezTo>
                  <a:pt x="808" y="459"/>
                  <a:pt x="799" y="455"/>
                  <a:pt x="795" y="461"/>
                </a:cubicBezTo>
                <a:close/>
                <a:moveTo>
                  <a:pt x="505" y="127"/>
                </a:moveTo>
                <a:cubicBezTo>
                  <a:pt x="488" y="140"/>
                  <a:pt x="473" y="154"/>
                  <a:pt x="459" y="171"/>
                </a:cubicBezTo>
                <a:cubicBezTo>
                  <a:pt x="456" y="173"/>
                  <a:pt x="449" y="178"/>
                  <a:pt x="453" y="182"/>
                </a:cubicBezTo>
                <a:cubicBezTo>
                  <a:pt x="473" y="165"/>
                  <a:pt x="490" y="147"/>
                  <a:pt x="509" y="131"/>
                </a:cubicBezTo>
                <a:cubicBezTo>
                  <a:pt x="513" y="127"/>
                  <a:pt x="508" y="125"/>
                  <a:pt x="505" y="127"/>
                </a:cubicBezTo>
                <a:close/>
                <a:moveTo>
                  <a:pt x="545" y="555"/>
                </a:moveTo>
                <a:cubicBezTo>
                  <a:pt x="536" y="560"/>
                  <a:pt x="536" y="560"/>
                  <a:pt x="536" y="560"/>
                </a:cubicBezTo>
                <a:cubicBezTo>
                  <a:pt x="540" y="567"/>
                  <a:pt x="540" y="577"/>
                  <a:pt x="532" y="581"/>
                </a:cubicBezTo>
                <a:cubicBezTo>
                  <a:pt x="529" y="583"/>
                  <a:pt x="518" y="583"/>
                  <a:pt x="514" y="582"/>
                </a:cubicBezTo>
                <a:cubicBezTo>
                  <a:pt x="509" y="580"/>
                  <a:pt x="510" y="574"/>
                  <a:pt x="510" y="571"/>
                </a:cubicBezTo>
                <a:cubicBezTo>
                  <a:pt x="506" y="569"/>
                  <a:pt x="502" y="569"/>
                  <a:pt x="503" y="575"/>
                </a:cubicBezTo>
                <a:cubicBezTo>
                  <a:pt x="506" y="585"/>
                  <a:pt x="519" y="592"/>
                  <a:pt x="534" y="587"/>
                </a:cubicBezTo>
                <a:cubicBezTo>
                  <a:pt x="538" y="586"/>
                  <a:pt x="544" y="581"/>
                  <a:pt x="546" y="576"/>
                </a:cubicBezTo>
                <a:cubicBezTo>
                  <a:pt x="549" y="569"/>
                  <a:pt x="548" y="558"/>
                  <a:pt x="545" y="555"/>
                </a:cubicBezTo>
                <a:close/>
                <a:moveTo>
                  <a:pt x="607" y="519"/>
                </a:moveTo>
                <a:cubicBezTo>
                  <a:pt x="602" y="524"/>
                  <a:pt x="602" y="532"/>
                  <a:pt x="603" y="538"/>
                </a:cubicBezTo>
                <a:cubicBezTo>
                  <a:pt x="604" y="546"/>
                  <a:pt x="598" y="553"/>
                  <a:pt x="590" y="551"/>
                </a:cubicBezTo>
                <a:cubicBezTo>
                  <a:pt x="586" y="550"/>
                  <a:pt x="583" y="556"/>
                  <a:pt x="583" y="559"/>
                </a:cubicBezTo>
                <a:cubicBezTo>
                  <a:pt x="593" y="563"/>
                  <a:pt x="604" y="556"/>
                  <a:pt x="608" y="548"/>
                </a:cubicBezTo>
                <a:cubicBezTo>
                  <a:pt x="614" y="540"/>
                  <a:pt x="616" y="529"/>
                  <a:pt x="614" y="519"/>
                </a:cubicBezTo>
                <a:cubicBezTo>
                  <a:pt x="607" y="519"/>
                  <a:pt x="607" y="519"/>
                  <a:pt x="607" y="519"/>
                </a:cubicBezTo>
                <a:close/>
                <a:moveTo>
                  <a:pt x="695" y="360"/>
                </a:moveTo>
                <a:cubicBezTo>
                  <a:pt x="686" y="377"/>
                  <a:pt x="669" y="392"/>
                  <a:pt x="661" y="409"/>
                </a:cubicBezTo>
                <a:cubicBezTo>
                  <a:pt x="677" y="399"/>
                  <a:pt x="688" y="386"/>
                  <a:pt x="696" y="369"/>
                </a:cubicBezTo>
                <a:cubicBezTo>
                  <a:pt x="697" y="366"/>
                  <a:pt x="698" y="356"/>
                  <a:pt x="695" y="360"/>
                </a:cubicBezTo>
                <a:close/>
                <a:moveTo>
                  <a:pt x="238" y="130"/>
                </a:moveTo>
                <a:cubicBezTo>
                  <a:pt x="251" y="141"/>
                  <a:pt x="267" y="152"/>
                  <a:pt x="278" y="162"/>
                </a:cubicBezTo>
                <a:cubicBezTo>
                  <a:pt x="283" y="158"/>
                  <a:pt x="294" y="152"/>
                  <a:pt x="291" y="152"/>
                </a:cubicBezTo>
                <a:cubicBezTo>
                  <a:pt x="275" y="150"/>
                  <a:pt x="263" y="142"/>
                  <a:pt x="249" y="136"/>
                </a:cubicBezTo>
                <a:cubicBezTo>
                  <a:pt x="247" y="135"/>
                  <a:pt x="233" y="126"/>
                  <a:pt x="238" y="130"/>
                </a:cubicBezTo>
                <a:close/>
                <a:moveTo>
                  <a:pt x="358" y="678"/>
                </a:moveTo>
                <a:cubicBezTo>
                  <a:pt x="372" y="681"/>
                  <a:pt x="383" y="689"/>
                  <a:pt x="394" y="698"/>
                </a:cubicBezTo>
                <a:cubicBezTo>
                  <a:pt x="397" y="694"/>
                  <a:pt x="407" y="706"/>
                  <a:pt x="402" y="696"/>
                </a:cubicBezTo>
                <a:cubicBezTo>
                  <a:pt x="396" y="685"/>
                  <a:pt x="385" y="679"/>
                  <a:pt x="373" y="675"/>
                </a:cubicBezTo>
                <a:cubicBezTo>
                  <a:pt x="368" y="673"/>
                  <a:pt x="350" y="676"/>
                  <a:pt x="358" y="678"/>
                </a:cubicBezTo>
                <a:close/>
                <a:moveTo>
                  <a:pt x="358" y="629"/>
                </a:moveTo>
                <a:cubicBezTo>
                  <a:pt x="354" y="632"/>
                  <a:pt x="354" y="632"/>
                  <a:pt x="354" y="632"/>
                </a:cubicBezTo>
                <a:cubicBezTo>
                  <a:pt x="345" y="637"/>
                  <a:pt x="333" y="636"/>
                  <a:pt x="327" y="645"/>
                </a:cubicBezTo>
                <a:cubicBezTo>
                  <a:pt x="336" y="646"/>
                  <a:pt x="345" y="651"/>
                  <a:pt x="350" y="647"/>
                </a:cubicBezTo>
                <a:cubicBezTo>
                  <a:pt x="358" y="642"/>
                  <a:pt x="368" y="643"/>
                  <a:pt x="373" y="638"/>
                </a:cubicBezTo>
                <a:cubicBezTo>
                  <a:pt x="369" y="633"/>
                  <a:pt x="363" y="628"/>
                  <a:pt x="358" y="629"/>
                </a:cubicBezTo>
                <a:close/>
                <a:moveTo>
                  <a:pt x="759" y="321"/>
                </a:moveTo>
                <a:cubicBezTo>
                  <a:pt x="754" y="327"/>
                  <a:pt x="746" y="325"/>
                  <a:pt x="740" y="331"/>
                </a:cubicBezTo>
                <a:cubicBezTo>
                  <a:pt x="739" y="333"/>
                  <a:pt x="738" y="339"/>
                  <a:pt x="742" y="339"/>
                </a:cubicBezTo>
                <a:cubicBezTo>
                  <a:pt x="748" y="340"/>
                  <a:pt x="752" y="332"/>
                  <a:pt x="757" y="330"/>
                </a:cubicBezTo>
                <a:cubicBezTo>
                  <a:pt x="762" y="328"/>
                  <a:pt x="766" y="335"/>
                  <a:pt x="769" y="340"/>
                </a:cubicBezTo>
                <a:cubicBezTo>
                  <a:pt x="772" y="344"/>
                  <a:pt x="778" y="340"/>
                  <a:pt x="778" y="337"/>
                </a:cubicBezTo>
                <a:cubicBezTo>
                  <a:pt x="781" y="326"/>
                  <a:pt x="767" y="323"/>
                  <a:pt x="759" y="321"/>
                </a:cubicBezTo>
                <a:close/>
                <a:moveTo>
                  <a:pt x="447" y="553"/>
                </a:moveTo>
                <a:cubicBezTo>
                  <a:pt x="444" y="555"/>
                  <a:pt x="444" y="555"/>
                  <a:pt x="444" y="555"/>
                </a:cubicBezTo>
                <a:cubicBezTo>
                  <a:pt x="453" y="560"/>
                  <a:pt x="450" y="571"/>
                  <a:pt x="447" y="578"/>
                </a:cubicBezTo>
                <a:cubicBezTo>
                  <a:pt x="445" y="582"/>
                  <a:pt x="437" y="578"/>
                  <a:pt x="430" y="577"/>
                </a:cubicBezTo>
                <a:cubicBezTo>
                  <a:pt x="426" y="576"/>
                  <a:pt x="428" y="585"/>
                  <a:pt x="428" y="589"/>
                </a:cubicBezTo>
                <a:cubicBezTo>
                  <a:pt x="433" y="588"/>
                  <a:pt x="440" y="589"/>
                  <a:pt x="445" y="587"/>
                </a:cubicBezTo>
                <a:cubicBezTo>
                  <a:pt x="457" y="582"/>
                  <a:pt x="459" y="566"/>
                  <a:pt x="455" y="550"/>
                </a:cubicBezTo>
                <a:cubicBezTo>
                  <a:pt x="453" y="549"/>
                  <a:pt x="450" y="552"/>
                  <a:pt x="447" y="553"/>
                </a:cubicBezTo>
                <a:close/>
                <a:moveTo>
                  <a:pt x="240" y="324"/>
                </a:moveTo>
                <a:cubicBezTo>
                  <a:pt x="240" y="330"/>
                  <a:pt x="240" y="330"/>
                  <a:pt x="240" y="330"/>
                </a:cubicBezTo>
                <a:cubicBezTo>
                  <a:pt x="240" y="343"/>
                  <a:pt x="225" y="350"/>
                  <a:pt x="212" y="356"/>
                </a:cubicBezTo>
                <a:cubicBezTo>
                  <a:pt x="224" y="357"/>
                  <a:pt x="231" y="357"/>
                  <a:pt x="236" y="353"/>
                </a:cubicBezTo>
                <a:cubicBezTo>
                  <a:pt x="245" y="348"/>
                  <a:pt x="252" y="337"/>
                  <a:pt x="247" y="326"/>
                </a:cubicBezTo>
                <a:cubicBezTo>
                  <a:pt x="246" y="324"/>
                  <a:pt x="245" y="319"/>
                  <a:pt x="241" y="317"/>
                </a:cubicBezTo>
                <a:cubicBezTo>
                  <a:pt x="238" y="316"/>
                  <a:pt x="239" y="323"/>
                  <a:pt x="240" y="324"/>
                </a:cubicBezTo>
                <a:close/>
                <a:moveTo>
                  <a:pt x="366" y="271"/>
                </a:moveTo>
                <a:cubicBezTo>
                  <a:pt x="366" y="277"/>
                  <a:pt x="366" y="277"/>
                  <a:pt x="366" y="277"/>
                </a:cubicBezTo>
                <a:cubicBezTo>
                  <a:pt x="370" y="281"/>
                  <a:pt x="378" y="287"/>
                  <a:pt x="373" y="293"/>
                </a:cubicBezTo>
                <a:cubicBezTo>
                  <a:pt x="370" y="298"/>
                  <a:pt x="365" y="303"/>
                  <a:pt x="357" y="300"/>
                </a:cubicBezTo>
                <a:cubicBezTo>
                  <a:pt x="357" y="304"/>
                  <a:pt x="359" y="308"/>
                  <a:pt x="363" y="310"/>
                </a:cubicBezTo>
                <a:cubicBezTo>
                  <a:pt x="371" y="314"/>
                  <a:pt x="377" y="302"/>
                  <a:pt x="380" y="296"/>
                </a:cubicBezTo>
                <a:cubicBezTo>
                  <a:pt x="382" y="291"/>
                  <a:pt x="384" y="283"/>
                  <a:pt x="377" y="277"/>
                </a:cubicBezTo>
                <a:cubicBezTo>
                  <a:pt x="375" y="275"/>
                  <a:pt x="371" y="264"/>
                  <a:pt x="366" y="271"/>
                </a:cubicBezTo>
                <a:close/>
                <a:moveTo>
                  <a:pt x="515" y="136"/>
                </a:moveTo>
                <a:cubicBezTo>
                  <a:pt x="511" y="138"/>
                  <a:pt x="509" y="145"/>
                  <a:pt x="515" y="144"/>
                </a:cubicBezTo>
                <a:cubicBezTo>
                  <a:pt x="526" y="143"/>
                  <a:pt x="534" y="153"/>
                  <a:pt x="543" y="150"/>
                </a:cubicBezTo>
                <a:cubicBezTo>
                  <a:pt x="548" y="149"/>
                  <a:pt x="552" y="145"/>
                  <a:pt x="552" y="141"/>
                </a:cubicBezTo>
                <a:cubicBezTo>
                  <a:pt x="548" y="140"/>
                  <a:pt x="535" y="140"/>
                  <a:pt x="533" y="138"/>
                </a:cubicBezTo>
                <a:cubicBezTo>
                  <a:pt x="528" y="132"/>
                  <a:pt x="520" y="133"/>
                  <a:pt x="515" y="136"/>
                </a:cubicBezTo>
                <a:close/>
                <a:moveTo>
                  <a:pt x="772" y="348"/>
                </a:moveTo>
                <a:cubicBezTo>
                  <a:pt x="768" y="349"/>
                  <a:pt x="760" y="355"/>
                  <a:pt x="764" y="359"/>
                </a:cubicBezTo>
                <a:cubicBezTo>
                  <a:pt x="768" y="361"/>
                  <a:pt x="774" y="363"/>
                  <a:pt x="776" y="359"/>
                </a:cubicBezTo>
                <a:cubicBezTo>
                  <a:pt x="780" y="354"/>
                  <a:pt x="787" y="355"/>
                  <a:pt x="791" y="357"/>
                </a:cubicBezTo>
                <a:cubicBezTo>
                  <a:pt x="796" y="360"/>
                  <a:pt x="791" y="366"/>
                  <a:pt x="792" y="368"/>
                </a:cubicBezTo>
                <a:cubicBezTo>
                  <a:pt x="793" y="374"/>
                  <a:pt x="799" y="368"/>
                  <a:pt x="800" y="366"/>
                </a:cubicBezTo>
                <a:cubicBezTo>
                  <a:pt x="802" y="363"/>
                  <a:pt x="800" y="359"/>
                  <a:pt x="799" y="357"/>
                </a:cubicBezTo>
                <a:cubicBezTo>
                  <a:pt x="793" y="347"/>
                  <a:pt x="780" y="345"/>
                  <a:pt x="772" y="348"/>
                </a:cubicBezTo>
                <a:close/>
                <a:moveTo>
                  <a:pt x="549" y="640"/>
                </a:moveTo>
                <a:cubicBezTo>
                  <a:pt x="545" y="635"/>
                  <a:pt x="544" y="626"/>
                  <a:pt x="542" y="622"/>
                </a:cubicBezTo>
                <a:cubicBezTo>
                  <a:pt x="538" y="627"/>
                  <a:pt x="531" y="628"/>
                  <a:pt x="529" y="630"/>
                </a:cubicBezTo>
                <a:cubicBezTo>
                  <a:pt x="531" y="633"/>
                  <a:pt x="536" y="633"/>
                  <a:pt x="536" y="636"/>
                </a:cubicBezTo>
                <a:cubicBezTo>
                  <a:pt x="537" y="641"/>
                  <a:pt x="539" y="646"/>
                  <a:pt x="535" y="648"/>
                </a:cubicBezTo>
                <a:cubicBezTo>
                  <a:pt x="528" y="651"/>
                  <a:pt x="520" y="654"/>
                  <a:pt x="513" y="650"/>
                </a:cubicBezTo>
                <a:cubicBezTo>
                  <a:pt x="512" y="654"/>
                  <a:pt x="513" y="659"/>
                  <a:pt x="517" y="657"/>
                </a:cubicBezTo>
                <a:cubicBezTo>
                  <a:pt x="523" y="655"/>
                  <a:pt x="539" y="653"/>
                  <a:pt x="544" y="652"/>
                </a:cubicBezTo>
                <a:cubicBezTo>
                  <a:pt x="544" y="648"/>
                  <a:pt x="543" y="642"/>
                  <a:pt x="549" y="640"/>
                </a:cubicBezTo>
                <a:close/>
                <a:moveTo>
                  <a:pt x="510" y="428"/>
                </a:moveTo>
                <a:cubicBezTo>
                  <a:pt x="502" y="434"/>
                  <a:pt x="512" y="444"/>
                  <a:pt x="509" y="448"/>
                </a:cubicBezTo>
                <a:cubicBezTo>
                  <a:pt x="504" y="457"/>
                  <a:pt x="496" y="456"/>
                  <a:pt x="491" y="453"/>
                </a:cubicBezTo>
                <a:cubicBezTo>
                  <a:pt x="491" y="465"/>
                  <a:pt x="491" y="465"/>
                  <a:pt x="491" y="465"/>
                </a:cubicBezTo>
                <a:cubicBezTo>
                  <a:pt x="495" y="465"/>
                  <a:pt x="501" y="467"/>
                  <a:pt x="506" y="464"/>
                </a:cubicBezTo>
                <a:cubicBezTo>
                  <a:pt x="515" y="458"/>
                  <a:pt x="517" y="447"/>
                  <a:pt x="515" y="438"/>
                </a:cubicBezTo>
                <a:cubicBezTo>
                  <a:pt x="514" y="435"/>
                  <a:pt x="518" y="422"/>
                  <a:pt x="510" y="428"/>
                </a:cubicBezTo>
                <a:close/>
                <a:moveTo>
                  <a:pt x="545" y="589"/>
                </a:moveTo>
                <a:cubicBezTo>
                  <a:pt x="533" y="595"/>
                  <a:pt x="533" y="595"/>
                  <a:pt x="533" y="595"/>
                </a:cubicBezTo>
                <a:cubicBezTo>
                  <a:pt x="534" y="598"/>
                  <a:pt x="540" y="607"/>
                  <a:pt x="535" y="613"/>
                </a:cubicBezTo>
                <a:cubicBezTo>
                  <a:pt x="532" y="618"/>
                  <a:pt x="524" y="618"/>
                  <a:pt x="519" y="616"/>
                </a:cubicBezTo>
                <a:cubicBezTo>
                  <a:pt x="513" y="613"/>
                  <a:pt x="514" y="623"/>
                  <a:pt x="519" y="624"/>
                </a:cubicBezTo>
                <a:cubicBezTo>
                  <a:pt x="521" y="624"/>
                  <a:pt x="531" y="623"/>
                  <a:pt x="531" y="623"/>
                </a:cubicBezTo>
                <a:cubicBezTo>
                  <a:pt x="544" y="617"/>
                  <a:pt x="550" y="602"/>
                  <a:pt x="545" y="589"/>
                </a:cubicBezTo>
                <a:close/>
                <a:moveTo>
                  <a:pt x="481" y="402"/>
                </a:moveTo>
                <a:cubicBezTo>
                  <a:pt x="471" y="403"/>
                  <a:pt x="477" y="413"/>
                  <a:pt x="480" y="416"/>
                </a:cubicBezTo>
                <a:cubicBezTo>
                  <a:pt x="485" y="423"/>
                  <a:pt x="476" y="428"/>
                  <a:pt x="471" y="431"/>
                </a:cubicBezTo>
                <a:cubicBezTo>
                  <a:pt x="469" y="432"/>
                  <a:pt x="465" y="429"/>
                  <a:pt x="462" y="429"/>
                </a:cubicBezTo>
                <a:cubicBezTo>
                  <a:pt x="462" y="441"/>
                  <a:pt x="462" y="441"/>
                  <a:pt x="462" y="441"/>
                </a:cubicBezTo>
                <a:cubicBezTo>
                  <a:pt x="471" y="442"/>
                  <a:pt x="483" y="437"/>
                  <a:pt x="484" y="427"/>
                </a:cubicBezTo>
                <a:cubicBezTo>
                  <a:pt x="485" y="419"/>
                  <a:pt x="490" y="401"/>
                  <a:pt x="481" y="402"/>
                </a:cubicBezTo>
                <a:close/>
                <a:moveTo>
                  <a:pt x="146" y="157"/>
                </a:moveTo>
                <a:cubicBezTo>
                  <a:pt x="151" y="163"/>
                  <a:pt x="148" y="169"/>
                  <a:pt x="149" y="175"/>
                </a:cubicBezTo>
                <a:cubicBezTo>
                  <a:pt x="151" y="183"/>
                  <a:pt x="159" y="179"/>
                  <a:pt x="163" y="179"/>
                </a:cubicBezTo>
                <a:cubicBezTo>
                  <a:pt x="169" y="156"/>
                  <a:pt x="169" y="156"/>
                  <a:pt x="169" y="156"/>
                </a:cubicBezTo>
                <a:cubicBezTo>
                  <a:pt x="161" y="156"/>
                  <a:pt x="150" y="154"/>
                  <a:pt x="146" y="157"/>
                </a:cubicBezTo>
                <a:close/>
                <a:moveTo>
                  <a:pt x="274" y="305"/>
                </a:moveTo>
                <a:cubicBezTo>
                  <a:pt x="275" y="307"/>
                  <a:pt x="277" y="309"/>
                  <a:pt x="277" y="309"/>
                </a:cubicBezTo>
                <a:cubicBezTo>
                  <a:pt x="278" y="328"/>
                  <a:pt x="278" y="348"/>
                  <a:pt x="273" y="365"/>
                </a:cubicBezTo>
                <a:cubicBezTo>
                  <a:pt x="273" y="366"/>
                  <a:pt x="274" y="375"/>
                  <a:pt x="275" y="371"/>
                </a:cubicBezTo>
                <a:cubicBezTo>
                  <a:pt x="280" y="358"/>
                  <a:pt x="287" y="345"/>
                  <a:pt x="284" y="328"/>
                </a:cubicBezTo>
                <a:cubicBezTo>
                  <a:pt x="283" y="321"/>
                  <a:pt x="286" y="306"/>
                  <a:pt x="274" y="305"/>
                </a:cubicBezTo>
                <a:close/>
                <a:moveTo>
                  <a:pt x="846" y="189"/>
                </a:moveTo>
                <a:cubicBezTo>
                  <a:pt x="834" y="239"/>
                  <a:pt x="834" y="239"/>
                  <a:pt x="834" y="239"/>
                </a:cubicBezTo>
                <a:cubicBezTo>
                  <a:pt x="839" y="236"/>
                  <a:pt x="843" y="234"/>
                  <a:pt x="847" y="233"/>
                </a:cubicBezTo>
                <a:cubicBezTo>
                  <a:pt x="847" y="219"/>
                  <a:pt x="849" y="206"/>
                  <a:pt x="852" y="194"/>
                </a:cubicBezTo>
                <a:cubicBezTo>
                  <a:pt x="852" y="191"/>
                  <a:pt x="848" y="182"/>
                  <a:pt x="846" y="189"/>
                </a:cubicBezTo>
                <a:close/>
                <a:moveTo>
                  <a:pt x="258" y="596"/>
                </a:moveTo>
                <a:cubicBezTo>
                  <a:pt x="249" y="604"/>
                  <a:pt x="249" y="604"/>
                  <a:pt x="249" y="604"/>
                </a:cubicBezTo>
                <a:cubicBezTo>
                  <a:pt x="246" y="602"/>
                  <a:pt x="241" y="605"/>
                  <a:pt x="245" y="608"/>
                </a:cubicBezTo>
                <a:cubicBezTo>
                  <a:pt x="255" y="614"/>
                  <a:pt x="272" y="614"/>
                  <a:pt x="285" y="619"/>
                </a:cubicBezTo>
                <a:cubicBezTo>
                  <a:pt x="276" y="608"/>
                  <a:pt x="267" y="600"/>
                  <a:pt x="258" y="596"/>
                </a:cubicBezTo>
                <a:close/>
                <a:moveTo>
                  <a:pt x="823" y="546"/>
                </a:moveTo>
                <a:cubicBezTo>
                  <a:pt x="811" y="558"/>
                  <a:pt x="798" y="570"/>
                  <a:pt x="783" y="581"/>
                </a:cubicBezTo>
                <a:cubicBezTo>
                  <a:pt x="781" y="582"/>
                  <a:pt x="774" y="586"/>
                  <a:pt x="779" y="590"/>
                </a:cubicBezTo>
                <a:cubicBezTo>
                  <a:pt x="797" y="579"/>
                  <a:pt x="814" y="567"/>
                  <a:pt x="827" y="550"/>
                </a:cubicBezTo>
                <a:cubicBezTo>
                  <a:pt x="830" y="546"/>
                  <a:pt x="825" y="544"/>
                  <a:pt x="823" y="546"/>
                </a:cubicBezTo>
                <a:close/>
                <a:moveTo>
                  <a:pt x="315" y="293"/>
                </a:moveTo>
                <a:cubicBezTo>
                  <a:pt x="321" y="313"/>
                  <a:pt x="323" y="338"/>
                  <a:pt x="319" y="358"/>
                </a:cubicBezTo>
                <a:cubicBezTo>
                  <a:pt x="318" y="360"/>
                  <a:pt x="320" y="371"/>
                  <a:pt x="321" y="366"/>
                </a:cubicBezTo>
                <a:cubicBezTo>
                  <a:pt x="328" y="340"/>
                  <a:pt x="327" y="318"/>
                  <a:pt x="321" y="293"/>
                </a:cubicBezTo>
                <a:cubicBezTo>
                  <a:pt x="320" y="288"/>
                  <a:pt x="314" y="292"/>
                  <a:pt x="315" y="293"/>
                </a:cubicBezTo>
                <a:close/>
                <a:moveTo>
                  <a:pt x="64" y="284"/>
                </a:moveTo>
                <a:cubicBezTo>
                  <a:pt x="67" y="274"/>
                  <a:pt x="69" y="264"/>
                  <a:pt x="74" y="256"/>
                </a:cubicBezTo>
                <a:cubicBezTo>
                  <a:pt x="78" y="249"/>
                  <a:pt x="88" y="246"/>
                  <a:pt x="94" y="241"/>
                </a:cubicBezTo>
                <a:cubicBezTo>
                  <a:pt x="102" y="235"/>
                  <a:pt x="88" y="238"/>
                  <a:pt x="86" y="239"/>
                </a:cubicBezTo>
                <a:cubicBezTo>
                  <a:pt x="75" y="242"/>
                  <a:pt x="70" y="254"/>
                  <a:pt x="63" y="263"/>
                </a:cubicBezTo>
                <a:cubicBezTo>
                  <a:pt x="60" y="267"/>
                  <a:pt x="60" y="277"/>
                  <a:pt x="64" y="284"/>
                </a:cubicBezTo>
                <a:close/>
                <a:moveTo>
                  <a:pt x="634" y="339"/>
                </a:moveTo>
                <a:cubicBezTo>
                  <a:pt x="629" y="341"/>
                  <a:pt x="632" y="347"/>
                  <a:pt x="632" y="351"/>
                </a:cubicBezTo>
                <a:cubicBezTo>
                  <a:pt x="639" y="350"/>
                  <a:pt x="646" y="356"/>
                  <a:pt x="653" y="357"/>
                </a:cubicBezTo>
                <a:cubicBezTo>
                  <a:pt x="654" y="350"/>
                  <a:pt x="656" y="344"/>
                  <a:pt x="656" y="337"/>
                </a:cubicBezTo>
                <a:cubicBezTo>
                  <a:pt x="648" y="337"/>
                  <a:pt x="640" y="336"/>
                  <a:pt x="634" y="339"/>
                </a:cubicBezTo>
                <a:close/>
                <a:moveTo>
                  <a:pt x="590" y="163"/>
                </a:moveTo>
                <a:cubicBezTo>
                  <a:pt x="597" y="162"/>
                  <a:pt x="605" y="162"/>
                  <a:pt x="612" y="163"/>
                </a:cubicBezTo>
                <a:cubicBezTo>
                  <a:pt x="616" y="164"/>
                  <a:pt x="620" y="173"/>
                  <a:pt x="617" y="173"/>
                </a:cubicBezTo>
                <a:cubicBezTo>
                  <a:pt x="586" y="176"/>
                  <a:pt x="586" y="176"/>
                  <a:pt x="586" y="176"/>
                </a:cubicBezTo>
                <a:cubicBezTo>
                  <a:pt x="586" y="173"/>
                  <a:pt x="582" y="165"/>
                  <a:pt x="590" y="163"/>
                </a:cubicBezTo>
                <a:close/>
                <a:moveTo>
                  <a:pt x="571" y="541"/>
                </a:moveTo>
                <a:cubicBezTo>
                  <a:pt x="568" y="545"/>
                  <a:pt x="568" y="545"/>
                  <a:pt x="568" y="545"/>
                </a:cubicBezTo>
                <a:cubicBezTo>
                  <a:pt x="569" y="550"/>
                  <a:pt x="572" y="556"/>
                  <a:pt x="570" y="560"/>
                </a:cubicBezTo>
                <a:cubicBezTo>
                  <a:pt x="568" y="567"/>
                  <a:pt x="560" y="568"/>
                  <a:pt x="555" y="567"/>
                </a:cubicBezTo>
                <a:cubicBezTo>
                  <a:pt x="552" y="573"/>
                  <a:pt x="554" y="580"/>
                  <a:pt x="561" y="576"/>
                </a:cubicBezTo>
                <a:cubicBezTo>
                  <a:pt x="568" y="572"/>
                  <a:pt x="573" y="567"/>
                  <a:pt x="577" y="560"/>
                </a:cubicBezTo>
                <a:cubicBezTo>
                  <a:pt x="581" y="555"/>
                  <a:pt x="581" y="547"/>
                  <a:pt x="580" y="541"/>
                </a:cubicBezTo>
                <a:cubicBezTo>
                  <a:pt x="577" y="541"/>
                  <a:pt x="573" y="540"/>
                  <a:pt x="571" y="541"/>
                </a:cubicBezTo>
                <a:close/>
                <a:moveTo>
                  <a:pt x="194" y="291"/>
                </a:moveTo>
                <a:cubicBezTo>
                  <a:pt x="185" y="295"/>
                  <a:pt x="176" y="301"/>
                  <a:pt x="176" y="310"/>
                </a:cubicBezTo>
                <a:cubicBezTo>
                  <a:pt x="177" y="316"/>
                  <a:pt x="177" y="325"/>
                  <a:pt x="185" y="325"/>
                </a:cubicBezTo>
                <a:cubicBezTo>
                  <a:pt x="185" y="322"/>
                  <a:pt x="184" y="312"/>
                  <a:pt x="185" y="309"/>
                </a:cubicBezTo>
                <a:cubicBezTo>
                  <a:pt x="188" y="304"/>
                  <a:pt x="194" y="300"/>
                  <a:pt x="200" y="295"/>
                </a:cubicBezTo>
                <a:cubicBezTo>
                  <a:pt x="203" y="297"/>
                  <a:pt x="207" y="296"/>
                  <a:pt x="204" y="291"/>
                </a:cubicBezTo>
                <a:cubicBezTo>
                  <a:pt x="202" y="291"/>
                  <a:pt x="194" y="291"/>
                  <a:pt x="194" y="291"/>
                </a:cubicBezTo>
                <a:close/>
                <a:moveTo>
                  <a:pt x="258" y="174"/>
                </a:moveTo>
                <a:cubicBezTo>
                  <a:pt x="252" y="179"/>
                  <a:pt x="245" y="183"/>
                  <a:pt x="239" y="183"/>
                </a:cubicBezTo>
                <a:cubicBezTo>
                  <a:pt x="230" y="183"/>
                  <a:pt x="211" y="182"/>
                  <a:pt x="205" y="188"/>
                </a:cubicBezTo>
                <a:cubicBezTo>
                  <a:pt x="218" y="193"/>
                  <a:pt x="230" y="194"/>
                  <a:pt x="238" y="189"/>
                </a:cubicBezTo>
                <a:cubicBezTo>
                  <a:pt x="247" y="185"/>
                  <a:pt x="260" y="182"/>
                  <a:pt x="265" y="175"/>
                </a:cubicBezTo>
                <a:cubicBezTo>
                  <a:pt x="267" y="172"/>
                  <a:pt x="260" y="172"/>
                  <a:pt x="258" y="174"/>
                </a:cubicBezTo>
                <a:close/>
                <a:moveTo>
                  <a:pt x="639" y="537"/>
                </a:moveTo>
                <a:cubicBezTo>
                  <a:pt x="637" y="537"/>
                  <a:pt x="634" y="542"/>
                  <a:pt x="632" y="544"/>
                </a:cubicBezTo>
                <a:cubicBezTo>
                  <a:pt x="634" y="550"/>
                  <a:pt x="640" y="556"/>
                  <a:pt x="636" y="563"/>
                </a:cubicBezTo>
                <a:cubicBezTo>
                  <a:pt x="635" y="566"/>
                  <a:pt x="630" y="567"/>
                  <a:pt x="627" y="570"/>
                </a:cubicBezTo>
                <a:cubicBezTo>
                  <a:pt x="622" y="568"/>
                  <a:pt x="616" y="572"/>
                  <a:pt x="621" y="576"/>
                </a:cubicBezTo>
                <a:cubicBezTo>
                  <a:pt x="628" y="580"/>
                  <a:pt x="639" y="571"/>
                  <a:pt x="642" y="563"/>
                </a:cubicBezTo>
                <a:cubicBezTo>
                  <a:pt x="644" y="555"/>
                  <a:pt x="646" y="537"/>
                  <a:pt x="639" y="537"/>
                </a:cubicBezTo>
                <a:close/>
                <a:moveTo>
                  <a:pt x="396" y="436"/>
                </a:moveTo>
                <a:cubicBezTo>
                  <a:pt x="389" y="444"/>
                  <a:pt x="389" y="444"/>
                  <a:pt x="389" y="444"/>
                </a:cubicBezTo>
                <a:cubicBezTo>
                  <a:pt x="391" y="448"/>
                  <a:pt x="395" y="452"/>
                  <a:pt x="394" y="456"/>
                </a:cubicBezTo>
                <a:cubicBezTo>
                  <a:pt x="394" y="458"/>
                  <a:pt x="388" y="463"/>
                  <a:pt x="386" y="464"/>
                </a:cubicBezTo>
                <a:cubicBezTo>
                  <a:pt x="385" y="465"/>
                  <a:pt x="379" y="464"/>
                  <a:pt x="377" y="464"/>
                </a:cubicBezTo>
                <a:cubicBezTo>
                  <a:pt x="373" y="466"/>
                  <a:pt x="373" y="473"/>
                  <a:pt x="377" y="474"/>
                </a:cubicBezTo>
                <a:cubicBezTo>
                  <a:pt x="387" y="477"/>
                  <a:pt x="393" y="468"/>
                  <a:pt x="399" y="460"/>
                </a:cubicBezTo>
                <a:cubicBezTo>
                  <a:pt x="399" y="459"/>
                  <a:pt x="399" y="453"/>
                  <a:pt x="400" y="451"/>
                </a:cubicBezTo>
                <a:cubicBezTo>
                  <a:pt x="402" y="446"/>
                  <a:pt x="400" y="440"/>
                  <a:pt x="396" y="436"/>
                </a:cubicBezTo>
                <a:close/>
                <a:moveTo>
                  <a:pt x="791" y="624"/>
                </a:moveTo>
                <a:cubicBezTo>
                  <a:pt x="780" y="631"/>
                  <a:pt x="770" y="640"/>
                  <a:pt x="755" y="644"/>
                </a:cubicBezTo>
                <a:cubicBezTo>
                  <a:pt x="752" y="645"/>
                  <a:pt x="744" y="646"/>
                  <a:pt x="745" y="653"/>
                </a:cubicBezTo>
                <a:cubicBezTo>
                  <a:pt x="767" y="650"/>
                  <a:pt x="783" y="640"/>
                  <a:pt x="795" y="628"/>
                </a:cubicBezTo>
                <a:cubicBezTo>
                  <a:pt x="798" y="625"/>
                  <a:pt x="794" y="621"/>
                  <a:pt x="791" y="624"/>
                </a:cubicBezTo>
                <a:close/>
                <a:moveTo>
                  <a:pt x="425" y="529"/>
                </a:moveTo>
                <a:cubicBezTo>
                  <a:pt x="420" y="532"/>
                  <a:pt x="414" y="534"/>
                  <a:pt x="415" y="536"/>
                </a:cubicBezTo>
                <a:cubicBezTo>
                  <a:pt x="424" y="544"/>
                  <a:pt x="417" y="554"/>
                  <a:pt x="411" y="557"/>
                </a:cubicBezTo>
                <a:cubicBezTo>
                  <a:pt x="408" y="559"/>
                  <a:pt x="406" y="555"/>
                  <a:pt x="403" y="553"/>
                </a:cubicBezTo>
                <a:cubicBezTo>
                  <a:pt x="395" y="548"/>
                  <a:pt x="400" y="561"/>
                  <a:pt x="399" y="565"/>
                </a:cubicBezTo>
                <a:cubicBezTo>
                  <a:pt x="407" y="565"/>
                  <a:pt x="407" y="565"/>
                  <a:pt x="407" y="565"/>
                </a:cubicBezTo>
                <a:cubicBezTo>
                  <a:pt x="417" y="561"/>
                  <a:pt x="424" y="554"/>
                  <a:pt x="426" y="546"/>
                </a:cubicBezTo>
                <a:cubicBezTo>
                  <a:pt x="428" y="541"/>
                  <a:pt x="430" y="526"/>
                  <a:pt x="425" y="529"/>
                </a:cubicBezTo>
                <a:close/>
                <a:moveTo>
                  <a:pt x="607" y="330"/>
                </a:moveTo>
                <a:cubicBezTo>
                  <a:pt x="607" y="332"/>
                  <a:pt x="606" y="340"/>
                  <a:pt x="607" y="342"/>
                </a:cubicBezTo>
                <a:cubicBezTo>
                  <a:pt x="609" y="347"/>
                  <a:pt x="614" y="351"/>
                  <a:pt x="620" y="349"/>
                </a:cubicBezTo>
                <a:cubicBezTo>
                  <a:pt x="627" y="346"/>
                  <a:pt x="629" y="337"/>
                  <a:pt x="626" y="331"/>
                </a:cubicBezTo>
                <a:cubicBezTo>
                  <a:pt x="625" y="329"/>
                  <a:pt x="620" y="327"/>
                  <a:pt x="617" y="325"/>
                </a:cubicBezTo>
                <a:cubicBezTo>
                  <a:pt x="615" y="328"/>
                  <a:pt x="610" y="328"/>
                  <a:pt x="607" y="330"/>
                </a:cubicBezTo>
                <a:close/>
                <a:moveTo>
                  <a:pt x="277" y="451"/>
                </a:moveTo>
                <a:cubicBezTo>
                  <a:pt x="274" y="457"/>
                  <a:pt x="269" y="461"/>
                  <a:pt x="260" y="459"/>
                </a:cubicBezTo>
                <a:cubicBezTo>
                  <a:pt x="257" y="457"/>
                  <a:pt x="255" y="472"/>
                  <a:pt x="259" y="472"/>
                </a:cubicBezTo>
                <a:cubicBezTo>
                  <a:pt x="274" y="470"/>
                  <a:pt x="286" y="457"/>
                  <a:pt x="285" y="440"/>
                </a:cubicBezTo>
                <a:cubicBezTo>
                  <a:pt x="285" y="434"/>
                  <a:pt x="279" y="437"/>
                  <a:pt x="277" y="437"/>
                </a:cubicBezTo>
                <a:cubicBezTo>
                  <a:pt x="277" y="440"/>
                  <a:pt x="278" y="449"/>
                  <a:pt x="277" y="451"/>
                </a:cubicBezTo>
                <a:close/>
                <a:moveTo>
                  <a:pt x="733" y="595"/>
                </a:moveTo>
                <a:cubicBezTo>
                  <a:pt x="729" y="596"/>
                  <a:pt x="726" y="600"/>
                  <a:pt x="724" y="603"/>
                </a:cubicBezTo>
                <a:cubicBezTo>
                  <a:pt x="720" y="609"/>
                  <a:pt x="727" y="614"/>
                  <a:pt x="732" y="616"/>
                </a:cubicBezTo>
                <a:cubicBezTo>
                  <a:pt x="738" y="619"/>
                  <a:pt x="745" y="612"/>
                  <a:pt x="744" y="604"/>
                </a:cubicBezTo>
                <a:cubicBezTo>
                  <a:pt x="744" y="601"/>
                  <a:pt x="739" y="593"/>
                  <a:pt x="733" y="595"/>
                </a:cubicBezTo>
                <a:close/>
                <a:moveTo>
                  <a:pt x="706" y="572"/>
                </a:moveTo>
                <a:cubicBezTo>
                  <a:pt x="704" y="575"/>
                  <a:pt x="700" y="579"/>
                  <a:pt x="702" y="581"/>
                </a:cubicBezTo>
                <a:cubicBezTo>
                  <a:pt x="713" y="588"/>
                  <a:pt x="708" y="599"/>
                  <a:pt x="700" y="603"/>
                </a:cubicBezTo>
                <a:cubicBezTo>
                  <a:pt x="705" y="610"/>
                  <a:pt x="713" y="602"/>
                  <a:pt x="715" y="598"/>
                </a:cubicBezTo>
                <a:cubicBezTo>
                  <a:pt x="719" y="591"/>
                  <a:pt x="722" y="580"/>
                  <a:pt x="713" y="575"/>
                </a:cubicBezTo>
                <a:cubicBezTo>
                  <a:pt x="717" y="570"/>
                  <a:pt x="709" y="568"/>
                  <a:pt x="706" y="572"/>
                </a:cubicBezTo>
                <a:close/>
                <a:moveTo>
                  <a:pt x="753" y="361"/>
                </a:moveTo>
                <a:cubicBezTo>
                  <a:pt x="749" y="363"/>
                  <a:pt x="744" y="366"/>
                  <a:pt x="740" y="366"/>
                </a:cubicBezTo>
                <a:cubicBezTo>
                  <a:pt x="735" y="367"/>
                  <a:pt x="735" y="375"/>
                  <a:pt x="740" y="376"/>
                </a:cubicBezTo>
                <a:cubicBezTo>
                  <a:pt x="745" y="377"/>
                  <a:pt x="748" y="371"/>
                  <a:pt x="750" y="370"/>
                </a:cubicBezTo>
                <a:cubicBezTo>
                  <a:pt x="757" y="366"/>
                  <a:pt x="763" y="371"/>
                  <a:pt x="764" y="377"/>
                </a:cubicBezTo>
                <a:cubicBezTo>
                  <a:pt x="764" y="380"/>
                  <a:pt x="765" y="390"/>
                  <a:pt x="771" y="381"/>
                </a:cubicBezTo>
                <a:cubicBezTo>
                  <a:pt x="772" y="378"/>
                  <a:pt x="774" y="370"/>
                  <a:pt x="769" y="368"/>
                </a:cubicBezTo>
                <a:cubicBezTo>
                  <a:pt x="764" y="365"/>
                  <a:pt x="760" y="359"/>
                  <a:pt x="753" y="361"/>
                </a:cubicBezTo>
                <a:close/>
                <a:moveTo>
                  <a:pt x="510" y="276"/>
                </a:moveTo>
                <a:cubicBezTo>
                  <a:pt x="523" y="294"/>
                  <a:pt x="534" y="314"/>
                  <a:pt x="551" y="328"/>
                </a:cubicBezTo>
                <a:cubicBezTo>
                  <a:pt x="557" y="325"/>
                  <a:pt x="552" y="320"/>
                  <a:pt x="550" y="318"/>
                </a:cubicBezTo>
                <a:cubicBezTo>
                  <a:pt x="510" y="276"/>
                  <a:pt x="510" y="276"/>
                  <a:pt x="510" y="276"/>
                </a:cubicBezTo>
                <a:close/>
                <a:moveTo>
                  <a:pt x="503" y="604"/>
                </a:moveTo>
                <a:cubicBezTo>
                  <a:pt x="501" y="608"/>
                  <a:pt x="501" y="608"/>
                  <a:pt x="501" y="608"/>
                </a:cubicBezTo>
                <a:cubicBezTo>
                  <a:pt x="501" y="614"/>
                  <a:pt x="505" y="622"/>
                  <a:pt x="503" y="624"/>
                </a:cubicBezTo>
                <a:cubicBezTo>
                  <a:pt x="495" y="631"/>
                  <a:pt x="489" y="630"/>
                  <a:pt x="483" y="627"/>
                </a:cubicBezTo>
                <a:cubicBezTo>
                  <a:pt x="483" y="640"/>
                  <a:pt x="483" y="640"/>
                  <a:pt x="483" y="640"/>
                </a:cubicBezTo>
                <a:cubicBezTo>
                  <a:pt x="486" y="640"/>
                  <a:pt x="492" y="641"/>
                  <a:pt x="494" y="640"/>
                </a:cubicBezTo>
                <a:cubicBezTo>
                  <a:pt x="502" y="635"/>
                  <a:pt x="507" y="626"/>
                  <a:pt x="509" y="620"/>
                </a:cubicBezTo>
                <a:cubicBezTo>
                  <a:pt x="510" y="613"/>
                  <a:pt x="514" y="597"/>
                  <a:pt x="503" y="604"/>
                </a:cubicBezTo>
                <a:close/>
                <a:moveTo>
                  <a:pt x="248" y="458"/>
                </a:moveTo>
                <a:cubicBezTo>
                  <a:pt x="245" y="463"/>
                  <a:pt x="240" y="471"/>
                  <a:pt x="233" y="468"/>
                </a:cubicBezTo>
                <a:cubicBezTo>
                  <a:pt x="226" y="465"/>
                  <a:pt x="226" y="456"/>
                  <a:pt x="219" y="453"/>
                </a:cubicBezTo>
                <a:cubicBezTo>
                  <a:pt x="216" y="456"/>
                  <a:pt x="218" y="467"/>
                  <a:pt x="224" y="472"/>
                </a:cubicBezTo>
                <a:cubicBezTo>
                  <a:pt x="236" y="480"/>
                  <a:pt x="248" y="470"/>
                  <a:pt x="252" y="461"/>
                </a:cubicBezTo>
                <a:cubicBezTo>
                  <a:pt x="253" y="458"/>
                  <a:pt x="257" y="446"/>
                  <a:pt x="248" y="448"/>
                </a:cubicBezTo>
                <a:cubicBezTo>
                  <a:pt x="248" y="451"/>
                  <a:pt x="249" y="458"/>
                  <a:pt x="248" y="458"/>
                </a:cubicBezTo>
                <a:close/>
                <a:moveTo>
                  <a:pt x="135" y="595"/>
                </a:moveTo>
                <a:cubicBezTo>
                  <a:pt x="127" y="604"/>
                  <a:pt x="112" y="608"/>
                  <a:pt x="101" y="600"/>
                </a:cubicBezTo>
                <a:cubicBezTo>
                  <a:pt x="97" y="597"/>
                  <a:pt x="94" y="600"/>
                  <a:pt x="96" y="604"/>
                </a:cubicBezTo>
                <a:cubicBezTo>
                  <a:pt x="101" y="614"/>
                  <a:pt x="116" y="615"/>
                  <a:pt x="125" y="610"/>
                </a:cubicBezTo>
                <a:cubicBezTo>
                  <a:pt x="130" y="607"/>
                  <a:pt x="139" y="602"/>
                  <a:pt x="135" y="595"/>
                </a:cubicBezTo>
                <a:close/>
                <a:moveTo>
                  <a:pt x="665" y="523"/>
                </a:moveTo>
                <a:cubicBezTo>
                  <a:pt x="664" y="524"/>
                  <a:pt x="661" y="528"/>
                  <a:pt x="660" y="529"/>
                </a:cubicBezTo>
                <a:cubicBezTo>
                  <a:pt x="666" y="533"/>
                  <a:pt x="666" y="540"/>
                  <a:pt x="664" y="547"/>
                </a:cubicBezTo>
                <a:cubicBezTo>
                  <a:pt x="664" y="549"/>
                  <a:pt x="661" y="552"/>
                  <a:pt x="658" y="553"/>
                </a:cubicBezTo>
                <a:cubicBezTo>
                  <a:pt x="656" y="554"/>
                  <a:pt x="652" y="550"/>
                  <a:pt x="648" y="550"/>
                </a:cubicBezTo>
                <a:cubicBezTo>
                  <a:pt x="648" y="560"/>
                  <a:pt x="648" y="560"/>
                  <a:pt x="648" y="560"/>
                </a:cubicBezTo>
                <a:cubicBezTo>
                  <a:pt x="650" y="560"/>
                  <a:pt x="657" y="561"/>
                  <a:pt x="658" y="560"/>
                </a:cubicBezTo>
                <a:cubicBezTo>
                  <a:pt x="666" y="556"/>
                  <a:pt x="670" y="547"/>
                  <a:pt x="671" y="542"/>
                </a:cubicBezTo>
                <a:cubicBezTo>
                  <a:pt x="672" y="535"/>
                  <a:pt x="677" y="514"/>
                  <a:pt x="665" y="523"/>
                </a:cubicBezTo>
                <a:close/>
                <a:moveTo>
                  <a:pt x="93" y="455"/>
                </a:moveTo>
                <a:cubicBezTo>
                  <a:pt x="83" y="459"/>
                  <a:pt x="75" y="468"/>
                  <a:pt x="79" y="478"/>
                </a:cubicBezTo>
                <a:cubicBezTo>
                  <a:pt x="85" y="476"/>
                  <a:pt x="89" y="470"/>
                  <a:pt x="96" y="473"/>
                </a:cubicBezTo>
                <a:cubicBezTo>
                  <a:pt x="98" y="469"/>
                  <a:pt x="102" y="467"/>
                  <a:pt x="104" y="463"/>
                </a:cubicBezTo>
                <a:cubicBezTo>
                  <a:pt x="105" y="459"/>
                  <a:pt x="96" y="453"/>
                  <a:pt x="93" y="455"/>
                </a:cubicBezTo>
                <a:close/>
                <a:moveTo>
                  <a:pt x="453" y="417"/>
                </a:moveTo>
                <a:cubicBezTo>
                  <a:pt x="451" y="418"/>
                  <a:pt x="449" y="421"/>
                  <a:pt x="449" y="422"/>
                </a:cubicBezTo>
                <a:cubicBezTo>
                  <a:pt x="450" y="428"/>
                  <a:pt x="454" y="436"/>
                  <a:pt x="448" y="441"/>
                </a:cubicBezTo>
                <a:cubicBezTo>
                  <a:pt x="446" y="442"/>
                  <a:pt x="438" y="440"/>
                  <a:pt x="437" y="441"/>
                </a:cubicBezTo>
                <a:cubicBezTo>
                  <a:pt x="434" y="443"/>
                  <a:pt x="433" y="447"/>
                  <a:pt x="432" y="450"/>
                </a:cubicBezTo>
                <a:cubicBezTo>
                  <a:pt x="430" y="456"/>
                  <a:pt x="440" y="453"/>
                  <a:pt x="442" y="452"/>
                </a:cubicBezTo>
                <a:cubicBezTo>
                  <a:pt x="448" y="450"/>
                  <a:pt x="454" y="446"/>
                  <a:pt x="455" y="441"/>
                </a:cubicBezTo>
                <a:cubicBezTo>
                  <a:pt x="457" y="433"/>
                  <a:pt x="459" y="416"/>
                  <a:pt x="453" y="417"/>
                </a:cubicBezTo>
                <a:close/>
                <a:moveTo>
                  <a:pt x="115" y="241"/>
                </a:moveTo>
                <a:cubicBezTo>
                  <a:pt x="115" y="245"/>
                  <a:pt x="113" y="257"/>
                  <a:pt x="113" y="261"/>
                </a:cubicBezTo>
                <a:cubicBezTo>
                  <a:pt x="113" y="264"/>
                  <a:pt x="110" y="273"/>
                  <a:pt x="117" y="268"/>
                </a:cubicBezTo>
                <a:cubicBezTo>
                  <a:pt x="118" y="267"/>
                  <a:pt x="120" y="259"/>
                  <a:pt x="120" y="257"/>
                </a:cubicBezTo>
                <a:cubicBezTo>
                  <a:pt x="120" y="241"/>
                  <a:pt x="121" y="215"/>
                  <a:pt x="117" y="201"/>
                </a:cubicBezTo>
                <a:cubicBezTo>
                  <a:pt x="115" y="241"/>
                  <a:pt x="115" y="241"/>
                  <a:pt x="115" y="241"/>
                </a:cubicBezTo>
                <a:close/>
                <a:moveTo>
                  <a:pt x="656" y="495"/>
                </a:moveTo>
                <a:cubicBezTo>
                  <a:pt x="658" y="500"/>
                  <a:pt x="665" y="502"/>
                  <a:pt x="663" y="506"/>
                </a:cubicBezTo>
                <a:cubicBezTo>
                  <a:pt x="659" y="511"/>
                  <a:pt x="655" y="519"/>
                  <a:pt x="648" y="517"/>
                </a:cubicBezTo>
                <a:cubicBezTo>
                  <a:pt x="648" y="527"/>
                  <a:pt x="648" y="527"/>
                  <a:pt x="648" y="527"/>
                </a:cubicBezTo>
                <a:cubicBezTo>
                  <a:pt x="661" y="528"/>
                  <a:pt x="672" y="511"/>
                  <a:pt x="666" y="494"/>
                </a:cubicBezTo>
                <a:cubicBezTo>
                  <a:pt x="665" y="493"/>
                  <a:pt x="664" y="490"/>
                  <a:pt x="662" y="488"/>
                </a:cubicBezTo>
                <a:cubicBezTo>
                  <a:pt x="655" y="483"/>
                  <a:pt x="655" y="492"/>
                  <a:pt x="656" y="495"/>
                </a:cubicBezTo>
                <a:close/>
                <a:moveTo>
                  <a:pt x="804" y="519"/>
                </a:moveTo>
                <a:cubicBezTo>
                  <a:pt x="803" y="521"/>
                  <a:pt x="800" y="523"/>
                  <a:pt x="798" y="526"/>
                </a:cubicBezTo>
                <a:cubicBezTo>
                  <a:pt x="803" y="529"/>
                  <a:pt x="807" y="533"/>
                  <a:pt x="811" y="538"/>
                </a:cubicBezTo>
                <a:cubicBezTo>
                  <a:pt x="808" y="543"/>
                  <a:pt x="814" y="544"/>
                  <a:pt x="818" y="542"/>
                </a:cubicBezTo>
                <a:cubicBezTo>
                  <a:pt x="818" y="517"/>
                  <a:pt x="818" y="517"/>
                  <a:pt x="818" y="517"/>
                </a:cubicBezTo>
                <a:cubicBezTo>
                  <a:pt x="813" y="517"/>
                  <a:pt x="807" y="510"/>
                  <a:pt x="804" y="519"/>
                </a:cubicBezTo>
                <a:close/>
                <a:moveTo>
                  <a:pt x="862" y="193"/>
                </a:moveTo>
                <a:cubicBezTo>
                  <a:pt x="852" y="227"/>
                  <a:pt x="852" y="227"/>
                  <a:pt x="852" y="227"/>
                </a:cubicBezTo>
                <a:cubicBezTo>
                  <a:pt x="852" y="231"/>
                  <a:pt x="855" y="243"/>
                  <a:pt x="856" y="238"/>
                </a:cubicBezTo>
                <a:cubicBezTo>
                  <a:pt x="859" y="220"/>
                  <a:pt x="866" y="203"/>
                  <a:pt x="867" y="184"/>
                </a:cubicBezTo>
                <a:cubicBezTo>
                  <a:pt x="859" y="181"/>
                  <a:pt x="862" y="190"/>
                  <a:pt x="862" y="193"/>
                </a:cubicBezTo>
                <a:close/>
                <a:moveTo>
                  <a:pt x="347" y="289"/>
                </a:moveTo>
                <a:cubicBezTo>
                  <a:pt x="344" y="290"/>
                  <a:pt x="342" y="293"/>
                  <a:pt x="341" y="294"/>
                </a:cubicBezTo>
                <a:cubicBezTo>
                  <a:pt x="344" y="300"/>
                  <a:pt x="347" y="307"/>
                  <a:pt x="345" y="315"/>
                </a:cubicBezTo>
                <a:cubicBezTo>
                  <a:pt x="334" y="315"/>
                  <a:pt x="334" y="315"/>
                  <a:pt x="334" y="315"/>
                </a:cubicBezTo>
                <a:cubicBezTo>
                  <a:pt x="333" y="319"/>
                  <a:pt x="331" y="327"/>
                  <a:pt x="339" y="325"/>
                </a:cubicBezTo>
                <a:cubicBezTo>
                  <a:pt x="349" y="322"/>
                  <a:pt x="357" y="311"/>
                  <a:pt x="352" y="297"/>
                </a:cubicBezTo>
                <a:cubicBezTo>
                  <a:pt x="351" y="294"/>
                  <a:pt x="349" y="287"/>
                  <a:pt x="347" y="289"/>
                </a:cubicBezTo>
                <a:close/>
                <a:moveTo>
                  <a:pt x="329" y="621"/>
                </a:moveTo>
                <a:cubicBezTo>
                  <a:pt x="326" y="624"/>
                  <a:pt x="324" y="627"/>
                  <a:pt x="325" y="631"/>
                </a:cubicBezTo>
                <a:cubicBezTo>
                  <a:pt x="332" y="632"/>
                  <a:pt x="342" y="629"/>
                  <a:pt x="351" y="628"/>
                </a:cubicBezTo>
                <a:cubicBezTo>
                  <a:pt x="353" y="620"/>
                  <a:pt x="343" y="618"/>
                  <a:pt x="338" y="615"/>
                </a:cubicBezTo>
                <a:cubicBezTo>
                  <a:pt x="334" y="612"/>
                  <a:pt x="325" y="613"/>
                  <a:pt x="329" y="621"/>
                </a:cubicBezTo>
                <a:close/>
                <a:moveTo>
                  <a:pt x="416" y="587"/>
                </a:moveTo>
                <a:cubicBezTo>
                  <a:pt x="413" y="592"/>
                  <a:pt x="405" y="592"/>
                  <a:pt x="399" y="589"/>
                </a:cubicBezTo>
                <a:cubicBezTo>
                  <a:pt x="394" y="587"/>
                  <a:pt x="397" y="596"/>
                  <a:pt x="397" y="599"/>
                </a:cubicBezTo>
                <a:cubicBezTo>
                  <a:pt x="399" y="599"/>
                  <a:pt x="407" y="600"/>
                  <a:pt x="409" y="599"/>
                </a:cubicBezTo>
                <a:cubicBezTo>
                  <a:pt x="414" y="595"/>
                  <a:pt x="421" y="592"/>
                  <a:pt x="421" y="585"/>
                </a:cubicBezTo>
                <a:cubicBezTo>
                  <a:pt x="422" y="579"/>
                  <a:pt x="428" y="562"/>
                  <a:pt x="416" y="564"/>
                </a:cubicBezTo>
                <a:cubicBezTo>
                  <a:pt x="416" y="569"/>
                  <a:pt x="417" y="584"/>
                  <a:pt x="416" y="587"/>
                </a:cubicBezTo>
                <a:close/>
                <a:moveTo>
                  <a:pt x="612" y="219"/>
                </a:moveTo>
                <a:cubicBezTo>
                  <a:pt x="618" y="218"/>
                  <a:pt x="625" y="218"/>
                  <a:pt x="631" y="218"/>
                </a:cubicBezTo>
                <a:cubicBezTo>
                  <a:pt x="631" y="233"/>
                  <a:pt x="631" y="233"/>
                  <a:pt x="631" y="233"/>
                </a:cubicBezTo>
                <a:cubicBezTo>
                  <a:pt x="608" y="233"/>
                  <a:pt x="608" y="233"/>
                  <a:pt x="608" y="233"/>
                </a:cubicBezTo>
                <a:cubicBezTo>
                  <a:pt x="608" y="228"/>
                  <a:pt x="604" y="220"/>
                  <a:pt x="612" y="219"/>
                </a:cubicBezTo>
                <a:close/>
                <a:moveTo>
                  <a:pt x="614" y="278"/>
                </a:moveTo>
                <a:cubicBezTo>
                  <a:pt x="608" y="281"/>
                  <a:pt x="605" y="282"/>
                  <a:pt x="604" y="283"/>
                </a:cubicBezTo>
                <a:cubicBezTo>
                  <a:pt x="595" y="291"/>
                  <a:pt x="587" y="303"/>
                  <a:pt x="576" y="310"/>
                </a:cubicBezTo>
                <a:cubicBezTo>
                  <a:pt x="570" y="314"/>
                  <a:pt x="559" y="317"/>
                  <a:pt x="560" y="328"/>
                </a:cubicBezTo>
                <a:cubicBezTo>
                  <a:pt x="578" y="316"/>
                  <a:pt x="600" y="297"/>
                  <a:pt x="614" y="278"/>
                </a:cubicBezTo>
                <a:close/>
                <a:moveTo>
                  <a:pt x="379" y="309"/>
                </a:moveTo>
                <a:cubicBezTo>
                  <a:pt x="376" y="311"/>
                  <a:pt x="377" y="315"/>
                  <a:pt x="378" y="317"/>
                </a:cubicBezTo>
                <a:cubicBezTo>
                  <a:pt x="383" y="324"/>
                  <a:pt x="380" y="334"/>
                  <a:pt x="371" y="337"/>
                </a:cubicBezTo>
                <a:cubicBezTo>
                  <a:pt x="369" y="338"/>
                  <a:pt x="366" y="334"/>
                  <a:pt x="364" y="334"/>
                </a:cubicBezTo>
                <a:cubicBezTo>
                  <a:pt x="360" y="341"/>
                  <a:pt x="364" y="346"/>
                  <a:pt x="370" y="345"/>
                </a:cubicBezTo>
                <a:cubicBezTo>
                  <a:pt x="382" y="342"/>
                  <a:pt x="387" y="330"/>
                  <a:pt x="386" y="320"/>
                </a:cubicBezTo>
                <a:cubicBezTo>
                  <a:pt x="385" y="316"/>
                  <a:pt x="387" y="304"/>
                  <a:pt x="379" y="309"/>
                </a:cubicBezTo>
                <a:close/>
                <a:moveTo>
                  <a:pt x="417" y="325"/>
                </a:moveTo>
                <a:cubicBezTo>
                  <a:pt x="415" y="326"/>
                  <a:pt x="413" y="329"/>
                  <a:pt x="413" y="329"/>
                </a:cubicBezTo>
                <a:cubicBezTo>
                  <a:pt x="415" y="337"/>
                  <a:pt x="419" y="346"/>
                  <a:pt x="415" y="354"/>
                </a:cubicBezTo>
                <a:cubicBezTo>
                  <a:pt x="410" y="355"/>
                  <a:pt x="402" y="351"/>
                  <a:pt x="399" y="358"/>
                </a:cubicBezTo>
                <a:cubicBezTo>
                  <a:pt x="396" y="364"/>
                  <a:pt x="402" y="364"/>
                  <a:pt x="405" y="363"/>
                </a:cubicBezTo>
                <a:cubicBezTo>
                  <a:pt x="417" y="362"/>
                  <a:pt x="426" y="347"/>
                  <a:pt x="422" y="333"/>
                </a:cubicBezTo>
                <a:cubicBezTo>
                  <a:pt x="421" y="330"/>
                  <a:pt x="419" y="323"/>
                  <a:pt x="417" y="325"/>
                </a:cubicBezTo>
                <a:close/>
                <a:moveTo>
                  <a:pt x="423" y="430"/>
                </a:moveTo>
                <a:cubicBezTo>
                  <a:pt x="420" y="435"/>
                  <a:pt x="424" y="441"/>
                  <a:pt x="422" y="446"/>
                </a:cubicBezTo>
                <a:cubicBezTo>
                  <a:pt x="420" y="453"/>
                  <a:pt x="414" y="454"/>
                  <a:pt x="409" y="454"/>
                </a:cubicBezTo>
                <a:cubicBezTo>
                  <a:pt x="403" y="454"/>
                  <a:pt x="403" y="462"/>
                  <a:pt x="408" y="463"/>
                </a:cubicBezTo>
                <a:cubicBezTo>
                  <a:pt x="415" y="463"/>
                  <a:pt x="423" y="458"/>
                  <a:pt x="428" y="452"/>
                </a:cubicBezTo>
                <a:cubicBezTo>
                  <a:pt x="432" y="447"/>
                  <a:pt x="428" y="441"/>
                  <a:pt x="428" y="436"/>
                </a:cubicBezTo>
                <a:cubicBezTo>
                  <a:pt x="428" y="433"/>
                  <a:pt x="427" y="421"/>
                  <a:pt x="423" y="430"/>
                </a:cubicBezTo>
                <a:close/>
                <a:moveTo>
                  <a:pt x="332" y="493"/>
                </a:moveTo>
                <a:cubicBezTo>
                  <a:pt x="330" y="493"/>
                  <a:pt x="329" y="496"/>
                  <a:pt x="329" y="496"/>
                </a:cubicBezTo>
                <a:cubicBezTo>
                  <a:pt x="328" y="499"/>
                  <a:pt x="329" y="509"/>
                  <a:pt x="328" y="513"/>
                </a:cubicBezTo>
                <a:cubicBezTo>
                  <a:pt x="326" y="520"/>
                  <a:pt x="317" y="515"/>
                  <a:pt x="313" y="514"/>
                </a:cubicBezTo>
                <a:cubicBezTo>
                  <a:pt x="306" y="512"/>
                  <a:pt x="310" y="520"/>
                  <a:pt x="309" y="524"/>
                </a:cubicBezTo>
                <a:cubicBezTo>
                  <a:pt x="312" y="524"/>
                  <a:pt x="322" y="525"/>
                  <a:pt x="324" y="524"/>
                </a:cubicBezTo>
                <a:cubicBezTo>
                  <a:pt x="329" y="521"/>
                  <a:pt x="334" y="517"/>
                  <a:pt x="335" y="513"/>
                </a:cubicBezTo>
                <a:cubicBezTo>
                  <a:pt x="337" y="506"/>
                  <a:pt x="337" y="490"/>
                  <a:pt x="332" y="493"/>
                </a:cubicBezTo>
                <a:close/>
                <a:moveTo>
                  <a:pt x="423" y="394"/>
                </a:moveTo>
                <a:cubicBezTo>
                  <a:pt x="418" y="398"/>
                  <a:pt x="425" y="406"/>
                  <a:pt x="423" y="410"/>
                </a:cubicBezTo>
                <a:cubicBezTo>
                  <a:pt x="422" y="414"/>
                  <a:pt x="417" y="417"/>
                  <a:pt x="413" y="420"/>
                </a:cubicBezTo>
                <a:cubicBezTo>
                  <a:pt x="409" y="419"/>
                  <a:pt x="399" y="418"/>
                  <a:pt x="404" y="427"/>
                </a:cubicBezTo>
                <a:cubicBezTo>
                  <a:pt x="406" y="427"/>
                  <a:pt x="414" y="428"/>
                  <a:pt x="416" y="427"/>
                </a:cubicBezTo>
                <a:cubicBezTo>
                  <a:pt x="423" y="422"/>
                  <a:pt x="431" y="415"/>
                  <a:pt x="429" y="405"/>
                </a:cubicBezTo>
                <a:cubicBezTo>
                  <a:pt x="429" y="401"/>
                  <a:pt x="430" y="388"/>
                  <a:pt x="423" y="394"/>
                </a:cubicBezTo>
                <a:close/>
                <a:moveTo>
                  <a:pt x="776" y="175"/>
                </a:moveTo>
                <a:cubicBezTo>
                  <a:pt x="772" y="226"/>
                  <a:pt x="772" y="226"/>
                  <a:pt x="772" y="226"/>
                </a:cubicBezTo>
                <a:cubicBezTo>
                  <a:pt x="772" y="230"/>
                  <a:pt x="777" y="228"/>
                  <a:pt x="779" y="228"/>
                </a:cubicBezTo>
                <a:cubicBezTo>
                  <a:pt x="780" y="222"/>
                  <a:pt x="782" y="205"/>
                  <a:pt x="782" y="200"/>
                </a:cubicBezTo>
                <a:cubicBezTo>
                  <a:pt x="781" y="192"/>
                  <a:pt x="784" y="178"/>
                  <a:pt x="776" y="175"/>
                </a:cubicBezTo>
                <a:close/>
                <a:moveTo>
                  <a:pt x="310" y="604"/>
                </a:moveTo>
                <a:cubicBezTo>
                  <a:pt x="310" y="610"/>
                  <a:pt x="315" y="616"/>
                  <a:pt x="312" y="623"/>
                </a:cubicBezTo>
                <a:cubicBezTo>
                  <a:pt x="312" y="624"/>
                  <a:pt x="317" y="624"/>
                  <a:pt x="320" y="623"/>
                </a:cubicBezTo>
                <a:cubicBezTo>
                  <a:pt x="326" y="621"/>
                  <a:pt x="325" y="611"/>
                  <a:pt x="326" y="606"/>
                </a:cubicBezTo>
                <a:cubicBezTo>
                  <a:pt x="319" y="603"/>
                  <a:pt x="316" y="595"/>
                  <a:pt x="309" y="593"/>
                </a:cubicBezTo>
                <a:cubicBezTo>
                  <a:pt x="309" y="597"/>
                  <a:pt x="310" y="600"/>
                  <a:pt x="310" y="604"/>
                </a:cubicBezTo>
                <a:close/>
                <a:moveTo>
                  <a:pt x="579" y="467"/>
                </a:moveTo>
                <a:cubicBezTo>
                  <a:pt x="577" y="469"/>
                  <a:pt x="571" y="471"/>
                  <a:pt x="571" y="472"/>
                </a:cubicBezTo>
                <a:cubicBezTo>
                  <a:pt x="568" y="477"/>
                  <a:pt x="575" y="479"/>
                  <a:pt x="576" y="482"/>
                </a:cubicBezTo>
                <a:cubicBezTo>
                  <a:pt x="578" y="490"/>
                  <a:pt x="586" y="488"/>
                  <a:pt x="590" y="489"/>
                </a:cubicBezTo>
                <a:cubicBezTo>
                  <a:pt x="595" y="491"/>
                  <a:pt x="598" y="485"/>
                  <a:pt x="601" y="483"/>
                </a:cubicBezTo>
                <a:cubicBezTo>
                  <a:pt x="606" y="478"/>
                  <a:pt x="598" y="476"/>
                  <a:pt x="595" y="479"/>
                </a:cubicBezTo>
                <a:cubicBezTo>
                  <a:pt x="585" y="486"/>
                  <a:pt x="580" y="472"/>
                  <a:pt x="579" y="467"/>
                </a:cubicBezTo>
                <a:close/>
                <a:moveTo>
                  <a:pt x="350" y="324"/>
                </a:moveTo>
                <a:cubicBezTo>
                  <a:pt x="345" y="327"/>
                  <a:pt x="350" y="334"/>
                  <a:pt x="350" y="338"/>
                </a:cubicBezTo>
                <a:cubicBezTo>
                  <a:pt x="349" y="346"/>
                  <a:pt x="340" y="348"/>
                  <a:pt x="334" y="346"/>
                </a:cubicBezTo>
                <a:cubicBezTo>
                  <a:pt x="334" y="350"/>
                  <a:pt x="331" y="358"/>
                  <a:pt x="337" y="357"/>
                </a:cubicBezTo>
                <a:cubicBezTo>
                  <a:pt x="344" y="356"/>
                  <a:pt x="350" y="351"/>
                  <a:pt x="355" y="344"/>
                </a:cubicBezTo>
                <a:cubicBezTo>
                  <a:pt x="357" y="342"/>
                  <a:pt x="361" y="335"/>
                  <a:pt x="355" y="333"/>
                </a:cubicBezTo>
                <a:cubicBezTo>
                  <a:pt x="354" y="330"/>
                  <a:pt x="359" y="317"/>
                  <a:pt x="350" y="324"/>
                </a:cubicBezTo>
                <a:close/>
                <a:moveTo>
                  <a:pt x="96" y="586"/>
                </a:moveTo>
                <a:cubicBezTo>
                  <a:pt x="98" y="590"/>
                  <a:pt x="107" y="597"/>
                  <a:pt x="110" y="598"/>
                </a:cubicBezTo>
                <a:cubicBezTo>
                  <a:pt x="111" y="599"/>
                  <a:pt x="117" y="599"/>
                  <a:pt x="119" y="599"/>
                </a:cubicBezTo>
                <a:cubicBezTo>
                  <a:pt x="126" y="597"/>
                  <a:pt x="136" y="590"/>
                  <a:pt x="136" y="584"/>
                </a:cubicBezTo>
                <a:cubicBezTo>
                  <a:pt x="129" y="586"/>
                  <a:pt x="124" y="587"/>
                  <a:pt x="121" y="592"/>
                </a:cubicBezTo>
                <a:cubicBezTo>
                  <a:pt x="103" y="586"/>
                  <a:pt x="103" y="586"/>
                  <a:pt x="103" y="586"/>
                </a:cubicBezTo>
                <a:cubicBezTo>
                  <a:pt x="103" y="583"/>
                  <a:pt x="93" y="580"/>
                  <a:pt x="96" y="586"/>
                </a:cubicBezTo>
                <a:close/>
                <a:moveTo>
                  <a:pt x="358" y="490"/>
                </a:moveTo>
                <a:cubicBezTo>
                  <a:pt x="356" y="491"/>
                  <a:pt x="362" y="503"/>
                  <a:pt x="352" y="507"/>
                </a:cubicBezTo>
                <a:cubicBezTo>
                  <a:pt x="349" y="508"/>
                  <a:pt x="335" y="503"/>
                  <a:pt x="341" y="514"/>
                </a:cubicBezTo>
                <a:cubicBezTo>
                  <a:pt x="344" y="514"/>
                  <a:pt x="353" y="515"/>
                  <a:pt x="355" y="514"/>
                </a:cubicBezTo>
                <a:cubicBezTo>
                  <a:pt x="364" y="510"/>
                  <a:pt x="366" y="500"/>
                  <a:pt x="368" y="491"/>
                </a:cubicBezTo>
                <a:cubicBezTo>
                  <a:pt x="369" y="485"/>
                  <a:pt x="363" y="483"/>
                  <a:pt x="358" y="490"/>
                </a:cubicBezTo>
                <a:close/>
                <a:moveTo>
                  <a:pt x="713" y="379"/>
                </a:moveTo>
                <a:cubicBezTo>
                  <a:pt x="711" y="379"/>
                  <a:pt x="711" y="379"/>
                  <a:pt x="711" y="379"/>
                </a:cubicBezTo>
                <a:cubicBezTo>
                  <a:pt x="707" y="382"/>
                  <a:pt x="709" y="389"/>
                  <a:pt x="713" y="390"/>
                </a:cubicBezTo>
                <a:cubicBezTo>
                  <a:pt x="719" y="392"/>
                  <a:pt x="719" y="387"/>
                  <a:pt x="718" y="383"/>
                </a:cubicBezTo>
                <a:cubicBezTo>
                  <a:pt x="737" y="383"/>
                  <a:pt x="737" y="383"/>
                  <a:pt x="737" y="383"/>
                </a:cubicBezTo>
                <a:cubicBezTo>
                  <a:pt x="736" y="387"/>
                  <a:pt x="732" y="400"/>
                  <a:pt x="743" y="395"/>
                </a:cubicBezTo>
                <a:cubicBezTo>
                  <a:pt x="743" y="391"/>
                  <a:pt x="744" y="386"/>
                  <a:pt x="741" y="383"/>
                </a:cubicBezTo>
                <a:cubicBezTo>
                  <a:pt x="735" y="376"/>
                  <a:pt x="723" y="374"/>
                  <a:pt x="713" y="379"/>
                </a:cubicBezTo>
                <a:close/>
                <a:moveTo>
                  <a:pt x="391" y="373"/>
                </a:moveTo>
                <a:cubicBezTo>
                  <a:pt x="388" y="378"/>
                  <a:pt x="393" y="382"/>
                  <a:pt x="393" y="387"/>
                </a:cubicBezTo>
                <a:cubicBezTo>
                  <a:pt x="393" y="391"/>
                  <a:pt x="388" y="397"/>
                  <a:pt x="385" y="397"/>
                </a:cubicBezTo>
                <a:cubicBezTo>
                  <a:pt x="375" y="396"/>
                  <a:pt x="374" y="406"/>
                  <a:pt x="381" y="405"/>
                </a:cubicBezTo>
                <a:cubicBezTo>
                  <a:pt x="390" y="404"/>
                  <a:pt x="402" y="393"/>
                  <a:pt x="398" y="379"/>
                </a:cubicBezTo>
                <a:cubicBezTo>
                  <a:pt x="398" y="376"/>
                  <a:pt x="394" y="366"/>
                  <a:pt x="391" y="373"/>
                </a:cubicBezTo>
                <a:close/>
                <a:moveTo>
                  <a:pt x="326" y="532"/>
                </a:moveTo>
                <a:cubicBezTo>
                  <a:pt x="326" y="533"/>
                  <a:pt x="331" y="543"/>
                  <a:pt x="322" y="545"/>
                </a:cubicBezTo>
                <a:cubicBezTo>
                  <a:pt x="316" y="546"/>
                  <a:pt x="310" y="543"/>
                  <a:pt x="305" y="543"/>
                </a:cubicBezTo>
                <a:cubicBezTo>
                  <a:pt x="303" y="547"/>
                  <a:pt x="305" y="550"/>
                  <a:pt x="308" y="552"/>
                </a:cubicBezTo>
                <a:cubicBezTo>
                  <a:pt x="321" y="558"/>
                  <a:pt x="334" y="547"/>
                  <a:pt x="334" y="537"/>
                </a:cubicBezTo>
                <a:cubicBezTo>
                  <a:pt x="335" y="532"/>
                  <a:pt x="336" y="520"/>
                  <a:pt x="326" y="532"/>
                </a:cubicBezTo>
                <a:close/>
                <a:moveTo>
                  <a:pt x="613" y="200"/>
                </a:moveTo>
                <a:cubicBezTo>
                  <a:pt x="620" y="198"/>
                  <a:pt x="628" y="198"/>
                  <a:pt x="631" y="205"/>
                </a:cubicBezTo>
                <a:cubicBezTo>
                  <a:pt x="638" y="220"/>
                  <a:pt x="620" y="212"/>
                  <a:pt x="614" y="212"/>
                </a:cubicBezTo>
                <a:cubicBezTo>
                  <a:pt x="612" y="212"/>
                  <a:pt x="604" y="211"/>
                  <a:pt x="607" y="206"/>
                </a:cubicBezTo>
                <a:cubicBezTo>
                  <a:pt x="608" y="204"/>
                  <a:pt x="612" y="200"/>
                  <a:pt x="613" y="200"/>
                </a:cubicBezTo>
                <a:close/>
                <a:moveTo>
                  <a:pt x="583" y="198"/>
                </a:moveTo>
                <a:cubicBezTo>
                  <a:pt x="588" y="195"/>
                  <a:pt x="592" y="199"/>
                  <a:pt x="597" y="199"/>
                </a:cubicBezTo>
                <a:cubicBezTo>
                  <a:pt x="599" y="205"/>
                  <a:pt x="596" y="211"/>
                  <a:pt x="591" y="213"/>
                </a:cubicBezTo>
                <a:cubicBezTo>
                  <a:pt x="584" y="215"/>
                  <a:pt x="572" y="213"/>
                  <a:pt x="576" y="203"/>
                </a:cubicBezTo>
                <a:cubicBezTo>
                  <a:pt x="577" y="200"/>
                  <a:pt x="580" y="199"/>
                  <a:pt x="583" y="198"/>
                </a:cubicBezTo>
                <a:close/>
                <a:moveTo>
                  <a:pt x="711" y="612"/>
                </a:moveTo>
                <a:cubicBezTo>
                  <a:pt x="709" y="616"/>
                  <a:pt x="709" y="616"/>
                  <a:pt x="709" y="616"/>
                </a:cubicBezTo>
                <a:cubicBezTo>
                  <a:pt x="707" y="620"/>
                  <a:pt x="714" y="623"/>
                  <a:pt x="716" y="628"/>
                </a:cubicBezTo>
                <a:cubicBezTo>
                  <a:pt x="718" y="633"/>
                  <a:pt x="718" y="643"/>
                  <a:pt x="726" y="643"/>
                </a:cubicBezTo>
                <a:cubicBezTo>
                  <a:pt x="727" y="638"/>
                  <a:pt x="727" y="633"/>
                  <a:pt x="728" y="628"/>
                </a:cubicBezTo>
                <a:cubicBezTo>
                  <a:pt x="728" y="624"/>
                  <a:pt x="722" y="621"/>
                  <a:pt x="718" y="616"/>
                </a:cubicBezTo>
                <a:cubicBezTo>
                  <a:pt x="721" y="611"/>
                  <a:pt x="715" y="610"/>
                  <a:pt x="711" y="612"/>
                </a:cubicBezTo>
                <a:close/>
                <a:moveTo>
                  <a:pt x="477" y="444"/>
                </a:moveTo>
                <a:cubicBezTo>
                  <a:pt x="477" y="446"/>
                  <a:pt x="477" y="449"/>
                  <a:pt x="478" y="452"/>
                </a:cubicBezTo>
                <a:cubicBezTo>
                  <a:pt x="482" y="463"/>
                  <a:pt x="470" y="467"/>
                  <a:pt x="462" y="466"/>
                </a:cubicBezTo>
                <a:cubicBezTo>
                  <a:pt x="460" y="474"/>
                  <a:pt x="476" y="475"/>
                  <a:pt x="481" y="469"/>
                </a:cubicBezTo>
                <a:cubicBezTo>
                  <a:pt x="487" y="460"/>
                  <a:pt x="486" y="450"/>
                  <a:pt x="485" y="441"/>
                </a:cubicBezTo>
                <a:cubicBezTo>
                  <a:pt x="483" y="441"/>
                  <a:pt x="479" y="440"/>
                  <a:pt x="477" y="444"/>
                </a:cubicBezTo>
                <a:close/>
                <a:moveTo>
                  <a:pt x="853" y="616"/>
                </a:moveTo>
                <a:cubicBezTo>
                  <a:pt x="847" y="628"/>
                  <a:pt x="835" y="639"/>
                  <a:pt x="827" y="644"/>
                </a:cubicBezTo>
                <a:cubicBezTo>
                  <a:pt x="823" y="647"/>
                  <a:pt x="818" y="652"/>
                  <a:pt x="822" y="651"/>
                </a:cubicBezTo>
                <a:cubicBezTo>
                  <a:pt x="839" y="646"/>
                  <a:pt x="851" y="634"/>
                  <a:pt x="859" y="619"/>
                </a:cubicBezTo>
                <a:cubicBezTo>
                  <a:pt x="861" y="614"/>
                  <a:pt x="856" y="611"/>
                  <a:pt x="853" y="616"/>
                </a:cubicBezTo>
                <a:close/>
                <a:moveTo>
                  <a:pt x="120" y="165"/>
                </a:moveTo>
                <a:cubicBezTo>
                  <a:pt x="126" y="174"/>
                  <a:pt x="136" y="179"/>
                  <a:pt x="144" y="183"/>
                </a:cubicBezTo>
                <a:cubicBezTo>
                  <a:pt x="144" y="178"/>
                  <a:pt x="144" y="173"/>
                  <a:pt x="142" y="169"/>
                </a:cubicBezTo>
                <a:cubicBezTo>
                  <a:pt x="138" y="163"/>
                  <a:pt x="131" y="162"/>
                  <a:pt x="125" y="160"/>
                </a:cubicBezTo>
                <a:cubicBezTo>
                  <a:pt x="121" y="159"/>
                  <a:pt x="119" y="162"/>
                  <a:pt x="120" y="165"/>
                </a:cubicBezTo>
                <a:close/>
                <a:moveTo>
                  <a:pt x="748" y="310"/>
                </a:moveTo>
                <a:cubicBezTo>
                  <a:pt x="748" y="318"/>
                  <a:pt x="748" y="318"/>
                  <a:pt x="748" y="318"/>
                </a:cubicBezTo>
                <a:cubicBezTo>
                  <a:pt x="753" y="317"/>
                  <a:pt x="760" y="316"/>
                  <a:pt x="762" y="314"/>
                </a:cubicBezTo>
                <a:cubicBezTo>
                  <a:pt x="758" y="303"/>
                  <a:pt x="746" y="298"/>
                  <a:pt x="736" y="302"/>
                </a:cubicBezTo>
                <a:cubicBezTo>
                  <a:pt x="736" y="310"/>
                  <a:pt x="736" y="310"/>
                  <a:pt x="736" y="310"/>
                </a:cubicBezTo>
                <a:cubicBezTo>
                  <a:pt x="748" y="310"/>
                  <a:pt x="748" y="310"/>
                  <a:pt x="748" y="310"/>
                </a:cubicBezTo>
                <a:close/>
                <a:moveTo>
                  <a:pt x="912" y="442"/>
                </a:moveTo>
                <a:cubicBezTo>
                  <a:pt x="906" y="444"/>
                  <a:pt x="904" y="451"/>
                  <a:pt x="905" y="457"/>
                </a:cubicBezTo>
                <a:cubicBezTo>
                  <a:pt x="908" y="463"/>
                  <a:pt x="916" y="461"/>
                  <a:pt x="920" y="459"/>
                </a:cubicBezTo>
                <a:cubicBezTo>
                  <a:pt x="924" y="456"/>
                  <a:pt x="922" y="450"/>
                  <a:pt x="921" y="445"/>
                </a:cubicBezTo>
                <a:cubicBezTo>
                  <a:pt x="921" y="441"/>
                  <a:pt x="915" y="441"/>
                  <a:pt x="912" y="442"/>
                </a:cubicBezTo>
                <a:close/>
                <a:moveTo>
                  <a:pt x="791" y="193"/>
                </a:moveTo>
                <a:cubicBezTo>
                  <a:pt x="789" y="197"/>
                  <a:pt x="789" y="197"/>
                  <a:pt x="789" y="197"/>
                </a:cubicBezTo>
                <a:cubicBezTo>
                  <a:pt x="789" y="206"/>
                  <a:pt x="785" y="221"/>
                  <a:pt x="788" y="228"/>
                </a:cubicBezTo>
                <a:cubicBezTo>
                  <a:pt x="792" y="227"/>
                  <a:pt x="795" y="224"/>
                  <a:pt x="795" y="222"/>
                </a:cubicBezTo>
                <a:cubicBezTo>
                  <a:pt x="796" y="214"/>
                  <a:pt x="798" y="188"/>
                  <a:pt x="791" y="193"/>
                </a:cubicBezTo>
                <a:close/>
                <a:moveTo>
                  <a:pt x="309" y="437"/>
                </a:moveTo>
                <a:cubicBezTo>
                  <a:pt x="302" y="442"/>
                  <a:pt x="308" y="451"/>
                  <a:pt x="303" y="456"/>
                </a:cubicBezTo>
                <a:cubicBezTo>
                  <a:pt x="299" y="461"/>
                  <a:pt x="292" y="457"/>
                  <a:pt x="287" y="455"/>
                </a:cubicBezTo>
                <a:cubicBezTo>
                  <a:pt x="287" y="466"/>
                  <a:pt x="287" y="466"/>
                  <a:pt x="287" y="466"/>
                </a:cubicBezTo>
                <a:cubicBezTo>
                  <a:pt x="290" y="466"/>
                  <a:pt x="298" y="467"/>
                  <a:pt x="300" y="466"/>
                </a:cubicBezTo>
                <a:cubicBezTo>
                  <a:pt x="305" y="463"/>
                  <a:pt x="309" y="459"/>
                  <a:pt x="311" y="454"/>
                </a:cubicBezTo>
                <a:cubicBezTo>
                  <a:pt x="313" y="451"/>
                  <a:pt x="312" y="445"/>
                  <a:pt x="314" y="441"/>
                </a:cubicBezTo>
                <a:cubicBezTo>
                  <a:pt x="315" y="438"/>
                  <a:pt x="312" y="435"/>
                  <a:pt x="309" y="437"/>
                </a:cubicBezTo>
                <a:close/>
                <a:moveTo>
                  <a:pt x="792" y="377"/>
                </a:moveTo>
                <a:cubicBezTo>
                  <a:pt x="788" y="378"/>
                  <a:pt x="779" y="379"/>
                  <a:pt x="783" y="385"/>
                </a:cubicBezTo>
                <a:cubicBezTo>
                  <a:pt x="786" y="391"/>
                  <a:pt x="792" y="386"/>
                  <a:pt x="795" y="384"/>
                </a:cubicBezTo>
                <a:cubicBezTo>
                  <a:pt x="804" y="378"/>
                  <a:pt x="805" y="393"/>
                  <a:pt x="813" y="391"/>
                </a:cubicBezTo>
                <a:cubicBezTo>
                  <a:pt x="813" y="387"/>
                  <a:pt x="815" y="382"/>
                  <a:pt x="811" y="379"/>
                </a:cubicBezTo>
                <a:cubicBezTo>
                  <a:pt x="805" y="376"/>
                  <a:pt x="798" y="375"/>
                  <a:pt x="792" y="377"/>
                </a:cubicBezTo>
                <a:close/>
                <a:moveTo>
                  <a:pt x="364" y="386"/>
                </a:moveTo>
                <a:cubicBezTo>
                  <a:pt x="362" y="389"/>
                  <a:pt x="365" y="392"/>
                  <a:pt x="366" y="394"/>
                </a:cubicBezTo>
                <a:cubicBezTo>
                  <a:pt x="370" y="400"/>
                  <a:pt x="365" y="405"/>
                  <a:pt x="359" y="407"/>
                </a:cubicBezTo>
                <a:cubicBezTo>
                  <a:pt x="357" y="408"/>
                  <a:pt x="354" y="405"/>
                  <a:pt x="350" y="405"/>
                </a:cubicBezTo>
                <a:cubicBezTo>
                  <a:pt x="350" y="414"/>
                  <a:pt x="350" y="414"/>
                  <a:pt x="350" y="414"/>
                </a:cubicBezTo>
                <a:cubicBezTo>
                  <a:pt x="355" y="415"/>
                  <a:pt x="360" y="415"/>
                  <a:pt x="365" y="412"/>
                </a:cubicBezTo>
                <a:cubicBezTo>
                  <a:pt x="376" y="406"/>
                  <a:pt x="371" y="393"/>
                  <a:pt x="371" y="383"/>
                </a:cubicBezTo>
                <a:cubicBezTo>
                  <a:pt x="369" y="383"/>
                  <a:pt x="365" y="382"/>
                  <a:pt x="364" y="386"/>
                </a:cubicBezTo>
                <a:close/>
                <a:moveTo>
                  <a:pt x="765" y="388"/>
                </a:moveTo>
                <a:cubicBezTo>
                  <a:pt x="764" y="389"/>
                  <a:pt x="759" y="391"/>
                  <a:pt x="757" y="392"/>
                </a:cubicBezTo>
                <a:cubicBezTo>
                  <a:pt x="754" y="393"/>
                  <a:pt x="755" y="397"/>
                  <a:pt x="755" y="401"/>
                </a:cubicBezTo>
                <a:cubicBezTo>
                  <a:pt x="761" y="397"/>
                  <a:pt x="767" y="393"/>
                  <a:pt x="775" y="396"/>
                </a:cubicBezTo>
                <a:cubicBezTo>
                  <a:pt x="777" y="396"/>
                  <a:pt x="782" y="401"/>
                  <a:pt x="783" y="402"/>
                </a:cubicBezTo>
                <a:cubicBezTo>
                  <a:pt x="787" y="404"/>
                  <a:pt x="791" y="401"/>
                  <a:pt x="788" y="398"/>
                </a:cubicBezTo>
                <a:cubicBezTo>
                  <a:pt x="783" y="391"/>
                  <a:pt x="775" y="385"/>
                  <a:pt x="765" y="388"/>
                </a:cubicBezTo>
                <a:close/>
                <a:moveTo>
                  <a:pt x="273" y="473"/>
                </a:moveTo>
                <a:cubicBezTo>
                  <a:pt x="270" y="477"/>
                  <a:pt x="270" y="477"/>
                  <a:pt x="270" y="477"/>
                </a:cubicBezTo>
                <a:cubicBezTo>
                  <a:pt x="274" y="486"/>
                  <a:pt x="281" y="493"/>
                  <a:pt x="292" y="494"/>
                </a:cubicBezTo>
                <a:cubicBezTo>
                  <a:pt x="297" y="494"/>
                  <a:pt x="302" y="488"/>
                  <a:pt x="307" y="483"/>
                </a:cubicBezTo>
                <a:cubicBezTo>
                  <a:pt x="300" y="483"/>
                  <a:pt x="296" y="490"/>
                  <a:pt x="288" y="487"/>
                </a:cubicBezTo>
                <a:cubicBezTo>
                  <a:pt x="283" y="484"/>
                  <a:pt x="278" y="475"/>
                  <a:pt x="273" y="473"/>
                </a:cubicBezTo>
                <a:close/>
                <a:moveTo>
                  <a:pt x="248" y="479"/>
                </a:moveTo>
                <a:cubicBezTo>
                  <a:pt x="244" y="481"/>
                  <a:pt x="239" y="482"/>
                  <a:pt x="238" y="487"/>
                </a:cubicBezTo>
                <a:cubicBezTo>
                  <a:pt x="248" y="489"/>
                  <a:pt x="258" y="492"/>
                  <a:pt x="265" y="498"/>
                </a:cubicBezTo>
                <a:cubicBezTo>
                  <a:pt x="269" y="487"/>
                  <a:pt x="256" y="476"/>
                  <a:pt x="248" y="479"/>
                </a:cubicBezTo>
                <a:close/>
                <a:moveTo>
                  <a:pt x="482" y="472"/>
                </a:moveTo>
                <a:cubicBezTo>
                  <a:pt x="476" y="478"/>
                  <a:pt x="480" y="483"/>
                  <a:pt x="482" y="488"/>
                </a:cubicBezTo>
                <a:cubicBezTo>
                  <a:pt x="483" y="494"/>
                  <a:pt x="478" y="497"/>
                  <a:pt x="473" y="500"/>
                </a:cubicBezTo>
                <a:cubicBezTo>
                  <a:pt x="471" y="501"/>
                  <a:pt x="456" y="495"/>
                  <a:pt x="462" y="507"/>
                </a:cubicBezTo>
                <a:cubicBezTo>
                  <a:pt x="464" y="507"/>
                  <a:pt x="470" y="507"/>
                  <a:pt x="471" y="507"/>
                </a:cubicBezTo>
                <a:cubicBezTo>
                  <a:pt x="478" y="503"/>
                  <a:pt x="483" y="499"/>
                  <a:pt x="485" y="492"/>
                </a:cubicBezTo>
                <a:cubicBezTo>
                  <a:pt x="486" y="486"/>
                  <a:pt x="487" y="468"/>
                  <a:pt x="482" y="472"/>
                </a:cubicBezTo>
                <a:close/>
                <a:moveTo>
                  <a:pt x="731" y="343"/>
                </a:moveTo>
                <a:cubicBezTo>
                  <a:pt x="725" y="347"/>
                  <a:pt x="716" y="348"/>
                  <a:pt x="715" y="356"/>
                </a:cubicBezTo>
                <a:cubicBezTo>
                  <a:pt x="721" y="359"/>
                  <a:pt x="726" y="354"/>
                  <a:pt x="727" y="349"/>
                </a:cubicBezTo>
                <a:cubicBezTo>
                  <a:pt x="740" y="349"/>
                  <a:pt x="740" y="349"/>
                  <a:pt x="740" y="349"/>
                </a:cubicBezTo>
                <a:cubicBezTo>
                  <a:pt x="740" y="359"/>
                  <a:pt x="740" y="359"/>
                  <a:pt x="740" y="359"/>
                </a:cubicBezTo>
                <a:cubicBezTo>
                  <a:pt x="744" y="359"/>
                  <a:pt x="749" y="357"/>
                  <a:pt x="749" y="354"/>
                </a:cubicBezTo>
                <a:cubicBezTo>
                  <a:pt x="750" y="345"/>
                  <a:pt x="737" y="339"/>
                  <a:pt x="731" y="343"/>
                </a:cubicBezTo>
                <a:close/>
                <a:moveTo>
                  <a:pt x="826" y="204"/>
                </a:moveTo>
                <a:cubicBezTo>
                  <a:pt x="823" y="207"/>
                  <a:pt x="823" y="207"/>
                  <a:pt x="823" y="207"/>
                </a:cubicBezTo>
                <a:cubicBezTo>
                  <a:pt x="824" y="218"/>
                  <a:pt x="818" y="228"/>
                  <a:pt x="817" y="239"/>
                </a:cubicBezTo>
                <a:cubicBezTo>
                  <a:pt x="822" y="236"/>
                  <a:pt x="826" y="234"/>
                  <a:pt x="830" y="233"/>
                </a:cubicBezTo>
                <a:cubicBezTo>
                  <a:pt x="829" y="225"/>
                  <a:pt x="833" y="203"/>
                  <a:pt x="826" y="204"/>
                </a:cubicBezTo>
                <a:close/>
                <a:moveTo>
                  <a:pt x="417" y="365"/>
                </a:moveTo>
                <a:cubicBezTo>
                  <a:pt x="420" y="370"/>
                  <a:pt x="421" y="373"/>
                  <a:pt x="420" y="377"/>
                </a:cubicBezTo>
                <a:cubicBezTo>
                  <a:pt x="419" y="383"/>
                  <a:pt x="415" y="388"/>
                  <a:pt x="408" y="387"/>
                </a:cubicBezTo>
                <a:cubicBezTo>
                  <a:pt x="404" y="386"/>
                  <a:pt x="402" y="391"/>
                  <a:pt x="404" y="395"/>
                </a:cubicBezTo>
                <a:cubicBezTo>
                  <a:pt x="406" y="395"/>
                  <a:pt x="412" y="396"/>
                  <a:pt x="414" y="395"/>
                </a:cubicBezTo>
                <a:cubicBezTo>
                  <a:pt x="421" y="392"/>
                  <a:pt x="423" y="383"/>
                  <a:pt x="428" y="378"/>
                </a:cubicBezTo>
                <a:cubicBezTo>
                  <a:pt x="431" y="375"/>
                  <a:pt x="422" y="364"/>
                  <a:pt x="417" y="365"/>
                </a:cubicBezTo>
                <a:close/>
                <a:moveTo>
                  <a:pt x="300" y="499"/>
                </a:moveTo>
                <a:cubicBezTo>
                  <a:pt x="301" y="503"/>
                  <a:pt x="302" y="507"/>
                  <a:pt x="301" y="510"/>
                </a:cubicBezTo>
                <a:cubicBezTo>
                  <a:pt x="300" y="513"/>
                  <a:pt x="296" y="518"/>
                  <a:pt x="293" y="519"/>
                </a:cubicBezTo>
                <a:cubicBezTo>
                  <a:pt x="288" y="520"/>
                  <a:pt x="282" y="515"/>
                  <a:pt x="277" y="510"/>
                </a:cubicBezTo>
                <a:cubicBezTo>
                  <a:pt x="272" y="518"/>
                  <a:pt x="283" y="520"/>
                  <a:pt x="288" y="523"/>
                </a:cubicBezTo>
                <a:cubicBezTo>
                  <a:pt x="294" y="526"/>
                  <a:pt x="303" y="519"/>
                  <a:pt x="307" y="512"/>
                </a:cubicBezTo>
                <a:cubicBezTo>
                  <a:pt x="308" y="510"/>
                  <a:pt x="307" y="498"/>
                  <a:pt x="307" y="495"/>
                </a:cubicBezTo>
                <a:cubicBezTo>
                  <a:pt x="303" y="495"/>
                  <a:pt x="297" y="493"/>
                  <a:pt x="300" y="499"/>
                </a:cubicBezTo>
                <a:close/>
                <a:moveTo>
                  <a:pt x="808" y="203"/>
                </a:moveTo>
                <a:cubicBezTo>
                  <a:pt x="805" y="208"/>
                  <a:pt x="804" y="216"/>
                  <a:pt x="804" y="218"/>
                </a:cubicBezTo>
                <a:cubicBezTo>
                  <a:pt x="804" y="225"/>
                  <a:pt x="803" y="237"/>
                  <a:pt x="810" y="239"/>
                </a:cubicBezTo>
                <a:cubicBezTo>
                  <a:pt x="811" y="234"/>
                  <a:pt x="813" y="225"/>
                  <a:pt x="812" y="221"/>
                </a:cubicBezTo>
                <a:cubicBezTo>
                  <a:pt x="812" y="217"/>
                  <a:pt x="816" y="192"/>
                  <a:pt x="808" y="203"/>
                </a:cubicBezTo>
                <a:close/>
                <a:moveTo>
                  <a:pt x="384" y="343"/>
                </a:moveTo>
                <a:cubicBezTo>
                  <a:pt x="387" y="348"/>
                  <a:pt x="391" y="357"/>
                  <a:pt x="386" y="364"/>
                </a:cubicBezTo>
                <a:cubicBezTo>
                  <a:pt x="383" y="368"/>
                  <a:pt x="377" y="365"/>
                  <a:pt x="376" y="366"/>
                </a:cubicBezTo>
                <a:cubicBezTo>
                  <a:pt x="371" y="372"/>
                  <a:pt x="377" y="375"/>
                  <a:pt x="382" y="373"/>
                </a:cubicBezTo>
                <a:cubicBezTo>
                  <a:pt x="387" y="371"/>
                  <a:pt x="391" y="366"/>
                  <a:pt x="393" y="361"/>
                </a:cubicBezTo>
                <a:cubicBezTo>
                  <a:pt x="394" y="359"/>
                  <a:pt x="394" y="347"/>
                  <a:pt x="394" y="344"/>
                </a:cubicBezTo>
                <a:cubicBezTo>
                  <a:pt x="393" y="339"/>
                  <a:pt x="388" y="340"/>
                  <a:pt x="384" y="343"/>
                </a:cubicBezTo>
                <a:close/>
                <a:moveTo>
                  <a:pt x="453" y="451"/>
                </a:moveTo>
                <a:cubicBezTo>
                  <a:pt x="451" y="452"/>
                  <a:pt x="449" y="455"/>
                  <a:pt x="450" y="455"/>
                </a:cubicBezTo>
                <a:cubicBezTo>
                  <a:pt x="451" y="462"/>
                  <a:pt x="455" y="473"/>
                  <a:pt x="446" y="477"/>
                </a:cubicBezTo>
                <a:cubicBezTo>
                  <a:pt x="443" y="479"/>
                  <a:pt x="432" y="476"/>
                  <a:pt x="432" y="485"/>
                </a:cubicBezTo>
                <a:cubicBezTo>
                  <a:pt x="435" y="485"/>
                  <a:pt x="443" y="486"/>
                  <a:pt x="445" y="485"/>
                </a:cubicBezTo>
                <a:cubicBezTo>
                  <a:pt x="451" y="482"/>
                  <a:pt x="456" y="476"/>
                  <a:pt x="456" y="469"/>
                </a:cubicBezTo>
                <a:cubicBezTo>
                  <a:pt x="456" y="463"/>
                  <a:pt x="459" y="449"/>
                  <a:pt x="453" y="451"/>
                </a:cubicBezTo>
                <a:close/>
                <a:moveTo>
                  <a:pt x="349" y="234"/>
                </a:moveTo>
                <a:cubicBezTo>
                  <a:pt x="356" y="240"/>
                  <a:pt x="363" y="244"/>
                  <a:pt x="370" y="249"/>
                </a:cubicBezTo>
                <a:cubicBezTo>
                  <a:pt x="372" y="250"/>
                  <a:pt x="380" y="251"/>
                  <a:pt x="376" y="244"/>
                </a:cubicBezTo>
                <a:cubicBezTo>
                  <a:pt x="372" y="238"/>
                  <a:pt x="365" y="231"/>
                  <a:pt x="355" y="233"/>
                </a:cubicBezTo>
                <a:cubicBezTo>
                  <a:pt x="353" y="230"/>
                  <a:pt x="345" y="231"/>
                  <a:pt x="349" y="234"/>
                </a:cubicBezTo>
                <a:close/>
                <a:moveTo>
                  <a:pt x="400" y="303"/>
                </a:moveTo>
                <a:cubicBezTo>
                  <a:pt x="406" y="307"/>
                  <a:pt x="407" y="314"/>
                  <a:pt x="405" y="320"/>
                </a:cubicBezTo>
                <a:cubicBezTo>
                  <a:pt x="402" y="320"/>
                  <a:pt x="398" y="321"/>
                  <a:pt x="394" y="322"/>
                </a:cubicBezTo>
                <a:cubicBezTo>
                  <a:pt x="389" y="324"/>
                  <a:pt x="393" y="329"/>
                  <a:pt x="395" y="329"/>
                </a:cubicBezTo>
                <a:cubicBezTo>
                  <a:pt x="401" y="331"/>
                  <a:pt x="408" y="327"/>
                  <a:pt x="409" y="324"/>
                </a:cubicBezTo>
                <a:cubicBezTo>
                  <a:pt x="412" y="315"/>
                  <a:pt x="410" y="307"/>
                  <a:pt x="405" y="301"/>
                </a:cubicBezTo>
                <a:cubicBezTo>
                  <a:pt x="402" y="297"/>
                  <a:pt x="396" y="300"/>
                  <a:pt x="400" y="303"/>
                </a:cubicBezTo>
                <a:close/>
                <a:moveTo>
                  <a:pt x="97" y="570"/>
                </a:moveTo>
                <a:cubicBezTo>
                  <a:pt x="102" y="575"/>
                  <a:pt x="106" y="585"/>
                  <a:pt x="115" y="583"/>
                </a:cubicBezTo>
                <a:cubicBezTo>
                  <a:pt x="124" y="582"/>
                  <a:pt x="133" y="581"/>
                  <a:pt x="136" y="571"/>
                </a:cubicBezTo>
                <a:cubicBezTo>
                  <a:pt x="128" y="579"/>
                  <a:pt x="104" y="576"/>
                  <a:pt x="97" y="570"/>
                </a:cubicBezTo>
                <a:close/>
                <a:moveTo>
                  <a:pt x="584" y="218"/>
                </a:moveTo>
                <a:cubicBezTo>
                  <a:pt x="589" y="216"/>
                  <a:pt x="594" y="220"/>
                  <a:pt x="596" y="223"/>
                </a:cubicBezTo>
                <a:cubicBezTo>
                  <a:pt x="599" y="226"/>
                  <a:pt x="598" y="231"/>
                  <a:pt x="593" y="233"/>
                </a:cubicBezTo>
                <a:cubicBezTo>
                  <a:pt x="591" y="233"/>
                  <a:pt x="584" y="235"/>
                  <a:pt x="582" y="235"/>
                </a:cubicBezTo>
                <a:cubicBezTo>
                  <a:pt x="580" y="232"/>
                  <a:pt x="578" y="228"/>
                  <a:pt x="578" y="225"/>
                </a:cubicBezTo>
                <a:cubicBezTo>
                  <a:pt x="579" y="223"/>
                  <a:pt x="583" y="219"/>
                  <a:pt x="584" y="218"/>
                </a:cubicBezTo>
                <a:close/>
                <a:moveTo>
                  <a:pt x="126" y="240"/>
                </a:moveTo>
                <a:cubicBezTo>
                  <a:pt x="126" y="243"/>
                  <a:pt x="125" y="250"/>
                  <a:pt x="125" y="252"/>
                </a:cubicBezTo>
                <a:cubicBezTo>
                  <a:pt x="126" y="256"/>
                  <a:pt x="121" y="267"/>
                  <a:pt x="129" y="265"/>
                </a:cubicBezTo>
                <a:cubicBezTo>
                  <a:pt x="130" y="262"/>
                  <a:pt x="132" y="255"/>
                  <a:pt x="132" y="252"/>
                </a:cubicBezTo>
                <a:cubicBezTo>
                  <a:pt x="132" y="243"/>
                  <a:pt x="134" y="224"/>
                  <a:pt x="127" y="218"/>
                </a:cubicBezTo>
                <a:cubicBezTo>
                  <a:pt x="127" y="225"/>
                  <a:pt x="126" y="236"/>
                  <a:pt x="126" y="240"/>
                </a:cubicBezTo>
                <a:close/>
                <a:moveTo>
                  <a:pt x="282" y="421"/>
                </a:moveTo>
                <a:cubicBezTo>
                  <a:pt x="272" y="430"/>
                  <a:pt x="258" y="434"/>
                  <a:pt x="244" y="437"/>
                </a:cubicBezTo>
                <a:cubicBezTo>
                  <a:pt x="242" y="437"/>
                  <a:pt x="240" y="447"/>
                  <a:pt x="246" y="444"/>
                </a:cubicBezTo>
                <a:cubicBezTo>
                  <a:pt x="256" y="440"/>
                  <a:pt x="267" y="435"/>
                  <a:pt x="276" y="431"/>
                </a:cubicBezTo>
                <a:cubicBezTo>
                  <a:pt x="278" y="429"/>
                  <a:pt x="288" y="416"/>
                  <a:pt x="282" y="421"/>
                </a:cubicBezTo>
                <a:close/>
                <a:moveTo>
                  <a:pt x="362" y="537"/>
                </a:moveTo>
                <a:cubicBezTo>
                  <a:pt x="353" y="544"/>
                  <a:pt x="342" y="535"/>
                  <a:pt x="339" y="540"/>
                </a:cubicBezTo>
                <a:cubicBezTo>
                  <a:pt x="334" y="547"/>
                  <a:pt x="339" y="551"/>
                  <a:pt x="343" y="552"/>
                </a:cubicBezTo>
                <a:cubicBezTo>
                  <a:pt x="349" y="552"/>
                  <a:pt x="358" y="548"/>
                  <a:pt x="363" y="540"/>
                </a:cubicBezTo>
                <a:cubicBezTo>
                  <a:pt x="364" y="538"/>
                  <a:pt x="364" y="535"/>
                  <a:pt x="362" y="537"/>
                </a:cubicBezTo>
                <a:close/>
                <a:moveTo>
                  <a:pt x="737" y="555"/>
                </a:moveTo>
                <a:cubicBezTo>
                  <a:pt x="732" y="558"/>
                  <a:pt x="726" y="562"/>
                  <a:pt x="730" y="569"/>
                </a:cubicBezTo>
                <a:cubicBezTo>
                  <a:pt x="731" y="570"/>
                  <a:pt x="728" y="581"/>
                  <a:pt x="736" y="577"/>
                </a:cubicBezTo>
                <a:cubicBezTo>
                  <a:pt x="741" y="574"/>
                  <a:pt x="745" y="569"/>
                  <a:pt x="742" y="563"/>
                </a:cubicBezTo>
                <a:cubicBezTo>
                  <a:pt x="741" y="560"/>
                  <a:pt x="740" y="552"/>
                  <a:pt x="737" y="555"/>
                </a:cubicBezTo>
                <a:close/>
                <a:moveTo>
                  <a:pt x="357" y="356"/>
                </a:moveTo>
                <a:cubicBezTo>
                  <a:pt x="361" y="358"/>
                  <a:pt x="361" y="358"/>
                  <a:pt x="361" y="358"/>
                </a:cubicBezTo>
                <a:cubicBezTo>
                  <a:pt x="364" y="361"/>
                  <a:pt x="363" y="367"/>
                  <a:pt x="362" y="372"/>
                </a:cubicBezTo>
                <a:cubicBezTo>
                  <a:pt x="362" y="374"/>
                  <a:pt x="358" y="376"/>
                  <a:pt x="355" y="379"/>
                </a:cubicBezTo>
                <a:cubicBezTo>
                  <a:pt x="350" y="376"/>
                  <a:pt x="349" y="382"/>
                  <a:pt x="351" y="386"/>
                </a:cubicBezTo>
                <a:cubicBezTo>
                  <a:pt x="359" y="386"/>
                  <a:pt x="365" y="376"/>
                  <a:pt x="369" y="369"/>
                </a:cubicBezTo>
                <a:cubicBezTo>
                  <a:pt x="372" y="362"/>
                  <a:pt x="364" y="357"/>
                  <a:pt x="362" y="354"/>
                </a:cubicBezTo>
                <a:cubicBezTo>
                  <a:pt x="358" y="349"/>
                  <a:pt x="352" y="354"/>
                  <a:pt x="357" y="356"/>
                </a:cubicBezTo>
                <a:close/>
                <a:moveTo>
                  <a:pt x="793" y="535"/>
                </a:moveTo>
                <a:cubicBezTo>
                  <a:pt x="791" y="536"/>
                  <a:pt x="787" y="541"/>
                  <a:pt x="786" y="543"/>
                </a:cubicBezTo>
                <a:cubicBezTo>
                  <a:pt x="785" y="548"/>
                  <a:pt x="792" y="552"/>
                  <a:pt x="796" y="555"/>
                </a:cubicBezTo>
                <a:cubicBezTo>
                  <a:pt x="800" y="557"/>
                  <a:pt x="806" y="551"/>
                  <a:pt x="803" y="546"/>
                </a:cubicBezTo>
                <a:cubicBezTo>
                  <a:pt x="801" y="542"/>
                  <a:pt x="799" y="533"/>
                  <a:pt x="793" y="535"/>
                </a:cubicBezTo>
                <a:close/>
                <a:moveTo>
                  <a:pt x="279" y="644"/>
                </a:moveTo>
                <a:cubicBezTo>
                  <a:pt x="283" y="648"/>
                  <a:pt x="287" y="652"/>
                  <a:pt x="290" y="655"/>
                </a:cubicBezTo>
                <a:cubicBezTo>
                  <a:pt x="295" y="658"/>
                  <a:pt x="302" y="651"/>
                  <a:pt x="300" y="645"/>
                </a:cubicBezTo>
                <a:cubicBezTo>
                  <a:pt x="299" y="640"/>
                  <a:pt x="292" y="641"/>
                  <a:pt x="288" y="643"/>
                </a:cubicBezTo>
                <a:cubicBezTo>
                  <a:pt x="286" y="641"/>
                  <a:pt x="272" y="637"/>
                  <a:pt x="279" y="644"/>
                </a:cubicBezTo>
                <a:close/>
                <a:moveTo>
                  <a:pt x="837" y="552"/>
                </a:moveTo>
                <a:cubicBezTo>
                  <a:pt x="829" y="561"/>
                  <a:pt x="812" y="571"/>
                  <a:pt x="810" y="581"/>
                </a:cubicBezTo>
                <a:cubicBezTo>
                  <a:pt x="817" y="575"/>
                  <a:pt x="827" y="572"/>
                  <a:pt x="833" y="561"/>
                </a:cubicBezTo>
                <a:cubicBezTo>
                  <a:pt x="833" y="560"/>
                  <a:pt x="842" y="547"/>
                  <a:pt x="837" y="552"/>
                </a:cubicBezTo>
                <a:close/>
                <a:moveTo>
                  <a:pt x="622" y="307"/>
                </a:moveTo>
                <a:cubicBezTo>
                  <a:pt x="618" y="311"/>
                  <a:pt x="613" y="314"/>
                  <a:pt x="607" y="313"/>
                </a:cubicBezTo>
                <a:cubicBezTo>
                  <a:pt x="611" y="319"/>
                  <a:pt x="599" y="323"/>
                  <a:pt x="604" y="328"/>
                </a:cubicBezTo>
                <a:cubicBezTo>
                  <a:pt x="610" y="319"/>
                  <a:pt x="621" y="322"/>
                  <a:pt x="626" y="318"/>
                </a:cubicBezTo>
                <a:cubicBezTo>
                  <a:pt x="625" y="313"/>
                  <a:pt x="630" y="300"/>
                  <a:pt x="622" y="307"/>
                </a:cubicBezTo>
                <a:close/>
                <a:moveTo>
                  <a:pt x="392" y="572"/>
                </a:moveTo>
                <a:cubicBezTo>
                  <a:pt x="389" y="574"/>
                  <a:pt x="385" y="574"/>
                  <a:pt x="382" y="578"/>
                </a:cubicBezTo>
                <a:cubicBezTo>
                  <a:pt x="380" y="580"/>
                  <a:pt x="387" y="584"/>
                  <a:pt x="386" y="587"/>
                </a:cubicBezTo>
                <a:cubicBezTo>
                  <a:pt x="385" y="589"/>
                  <a:pt x="378" y="594"/>
                  <a:pt x="377" y="597"/>
                </a:cubicBezTo>
                <a:cubicBezTo>
                  <a:pt x="375" y="607"/>
                  <a:pt x="386" y="595"/>
                  <a:pt x="388" y="594"/>
                </a:cubicBezTo>
                <a:cubicBezTo>
                  <a:pt x="397" y="589"/>
                  <a:pt x="394" y="576"/>
                  <a:pt x="392" y="572"/>
                </a:cubicBezTo>
                <a:close/>
                <a:moveTo>
                  <a:pt x="731" y="402"/>
                </a:moveTo>
                <a:cubicBezTo>
                  <a:pt x="725" y="405"/>
                  <a:pt x="731" y="409"/>
                  <a:pt x="733" y="411"/>
                </a:cubicBezTo>
                <a:cubicBezTo>
                  <a:pt x="736" y="414"/>
                  <a:pt x="738" y="408"/>
                  <a:pt x="741" y="408"/>
                </a:cubicBezTo>
                <a:cubicBezTo>
                  <a:pt x="745" y="407"/>
                  <a:pt x="750" y="408"/>
                  <a:pt x="754" y="413"/>
                </a:cubicBezTo>
                <a:cubicBezTo>
                  <a:pt x="758" y="418"/>
                  <a:pt x="756" y="407"/>
                  <a:pt x="756" y="407"/>
                </a:cubicBezTo>
                <a:cubicBezTo>
                  <a:pt x="748" y="397"/>
                  <a:pt x="738" y="400"/>
                  <a:pt x="731" y="402"/>
                </a:cubicBezTo>
                <a:close/>
                <a:moveTo>
                  <a:pt x="130" y="547"/>
                </a:moveTo>
                <a:cubicBezTo>
                  <a:pt x="127" y="549"/>
                  <a:pt x="123" y="551"/>
                  <a:pt x="119" y="552"/>
                </a:cubicBezTo>
                <a:cubicBezTo>
                  <a:pt x="113" y="554"/>
                  <a:pt x="107" y="552"/>
                  <a:pt x="103" y="548"/>
                </a:cubicBezTo>
                <a:cubicBezTo>
                  <a:pt x="97" y="550"/>
                  <a:pt x="104" y="555"/>
                  <a:pt x="105" y="556"/>
                </a:cubicBezTo>
                <a:cubicBezTo>
                  <a:pt x="113" y="563"/>
                  <a:pt x="125" y="560"/>
                  <a:pt x="130" y="552"/>
                </a:cubicBezTo>
                <a:cubicBezTo>
                  <a:pt x="132" y="550"/>
                  <a:pt x="137" y="544"/>
                  <a:pt x="130" y="547"/>
                </a:cubicBezTo>
                <a:close/>
                <a:moveTo>
                  <a:pt x="848" y="347"/>
                </a:moveTo>
                <a:cubicBezTo>
                  <a:pt x="846" y="347"/>
                  <a:pt x="841" y="349"/>
                  <a:pt x="840" y="351"/>
                </a:cubicBezTo>
                <a:cubicBezTo>
                  <a:pt x="837" y="353"/>
                  <a:pt x="838" y="359"/>
                  <a:pt x="844" y="360"/>
                </a:cubicBezTo>
                <a:cubicBezTo>
                  <a:pt x="846" y="360"/>
                  <a:pt x="853" y="354"/>
                  <a:pt x="859" y="357"/>
                </a:cubicBezTo>
                <a:cubicBezTo>
                  <a:pt x="859" y="347"/>
                  <a:pt x="859" y="347"/>
                  <a:pt x="859" y="347"/>
                </a:cubicBezTo>
                <a:cubicBezTo>
                  <a:pt x="857" y="347"/>
                  <a:pt x="850" y="346"/>
                  <a:pt x="848" y="347"/>
                </a:cubicBezTo>
                <a:close/>
                <a:moveTo>
                  <a:pt x="325" y="654"/>
                </a:moveTo>
                <a:cubicBezTo>
                  <a:pt x="327" y="659"/>
                  <a:pt x="328" y="662"/>
                  <a:pt x="330" y="663"/>
                </a:cubicBezTo>
                <a:cubicBezTo>
                  <a:pt x="335" y="665"/>
                  <a:pt x="341" y="665"/>
                  <a:pt x="344" y="659"/>
                </a:cubicBezTo>
                <a:cubicBezTo>
                  <a:pt x="347" y="653"/>
                  <a:pt x="338" y="651"/>
                  <a:pt x="333" y="653"/>
                </a:cubicBezTo>
                <a:cubicBezTo>
                  <a:pt x="331" y="649"/>
                  <a:pt x="323" y="649"/>
                  <a:pt x="325" y="654"/>
                </a:cubicBezTo>
                <a:close/>
                <a:moveTo>
                  <a:pt x="161" y="548"/>
                </a:moveTo>
                <a:cubicBezTo>
                  <a:pt x="154" y="556"/>
                  <a:pt x="154" y="566"/>
                  <a:pt x="150" y="576"/>
                </a:cubicBezTo>
                <a:cubicBezTo>
                  <a:pt x="149" y="578"/>
                  <a:pt x="146" y="588"/>
                  <a:pt x="154" y="584"/>
                </a:cubicBezTo>
                <a:cubicBezTo>
                  <a:pt x="152" y="573"/>
                  <a:pt x="162" y="565"/>
                  <a:pt x="164" y="553"/>
                </a:cubicBezTo>
                <a:cubicBezTo>
                  <a:pt x="165" y="553"/>
                  <a:pt x="167" y="542"/>
                  <a:pt x="161" y="548"/>
                </a:cubicBezTo>
                <a:close/>
                <a:moveTo>
                  <a:pt x="641" y="574"/>
                </a:moveTo>
                <a:cubicBezTo>
                  <a:pt x="640" y="574"/>
                  <a:pt x="635" y="577"/>
                  <a:pt x="634" y="578"/>
                </a:cubicBezTo>
                <a:cubicBezTo>
                  <a:pt x="629" y="582"/>
                  <a:pt x="634" y="588"/>
                  <a:pt x="634" y="592"/>
                </a:cubicBezTo>
                <a:cubicBezTo>
                  <a:pt x="636" y="599"/>
                  <a:pt x="642" y="592"/>
                  <a:pt x="643" y="590"/>
                </a:cubicBezTo>
                <a:cubicBezTo>
                  <a:pt x="645" y="585"/>
                  <a:pt x="647" y="577"/>
                  <a:pt x="641" y="574"/>
                </a:cubicBezTo>
                <a:close/>
                <a:moveTo>
                  <a:pt x="486" y="594"/>
                </a:moveTo>
                <a:cubicBezTo>
                  <a:pt x="485" y="598"/>
                  <a:pt x="486" y="602"/>
                  <a:pt x="491" y="603"/>
                </a:cubicBezTo>
                <a:cubicBezTo>
                  <a:pt x="498" y="604"/>
                  <a:pt x="505" y="599"/>
                  <a:pt x="510" y="592"/>
                </a:cubicBezTo>
                <a:cubicBezTo>
                  <a:pt x="512" y="589"/>
                  <a:pt x="508" y="584"/>
                  <a:pt x="505" y="589"/>
                </a:cubicBezTo>
                <a:cubicBezTo>
                  <a:pt x="502" y="597"/>
                  <a:pt x="492" y="593"/>
                  <a:pt x="486" y="594"/>
                </a:cubicBezTo>
                <a:close/>
                <a:moveTo>
                  <a:pt x="885" y="504"/>
                </a:moveTo>
                <a:cubicBezTo>
                  <a:pt x="882" y="505"/>
                  <a:pt x="881" y="508"/>
                  <a:pt x="881" y="508"/>
                </a:cubicBezTo>
                <a:cubicBezTo>
                  <a:pt x="885" y="519"/>
                  <a:pt x="873" y="528"/>
                  <a:pt x="875" y="538"/>
                </a:cubicBezTo>
                <a:cubicBezTo>
                  <a:pt x="882" y="531"/>
                  <a:pt x="885" y="523"/>
                  <a:pt x="887" y="516"/>
                </a:cubicBezTo>
                <a:cubicBezTo>
                  <a:pt x="888" y="513"/>
                  <a:pt x="892" y="499"/>
                  <a:pt x="885" y="504"/>
                </a:cubicBezTo>
                <a:close/>
                <a:moveTo>
                  <a:pt x="98" y="561"/>
                </a:moveTo>
                <a:cubicBezTo>
                  <a:pt x="99" y="563"/>
                  <a:pt x="102" y="565"/>
                  <a:pt x="103" y="566"/>
                </a:cubicBezTo>
                <a:cubicBezTo>
                  <a:pt x="109" y="571"/>
                  <a:pt x="118" y="570"/>
                  <a:pt x="126" y="569"/>
                </a:cubicBezTo>
                <a:cubicBezTo>
                  <a:pt x="132" y="564"/>
                  <a:pt x="132" y="564"/>
                  <a:pt x="132" y="564"/>
                </a:cubicBezTo>
                <a:cubicBezTo>
                  <a:pt x="135" y="558"/>
                  <a:pt x="132" y="558"/>
                  <a:pt x="130" y="560"/>
                </a:cubicBezTo>
                <a:cubicBezTo>
                  <a:pt x="124" y="566"/>
                  <a:pt x="116" y="565"/>
                  <a:pt x="108" y="564"/>
                </a:cubicBezTo>
                <a:cubicBezTo>
                  <a:pt x="107" y="563"/>
                  <a:pt x="96" y="552"/>
                  <a:pt x="98" y="561"/>
                </a:cubicBezTo>
                <a:close/>
                <a:moveTo>
                  <a:pt x="236" y="640"/>
                </a:moveTo>
                <a:cubicBezTo>
                  <a:pt x="236" y="647"/>
                  <a:pt x="236" y="647"/>
                  <a:pt x="236" y="647"/>
                </a:cubicBezTo>
                <a:cubicBezTo>
                  <a:pt x="246" y="643"/>
                  <a:pt x="258" y="645"/>
                  <a:pt x="269" y="646"/>
                </a:cubicBezTo>
                <a:cubicBezTo>
                  <a:pt x="273" y="647"/>
                  <a:pt x="268" y="641"/>
                  <a:pt x="266" y="640"/>
                </a:cubicBezTo>
                <a:cubicBezTo>
                  <a:pt x="256" y="636"/>
                  <a:pt x="246" y="642"/>
                  <a:pt x="236" y="640"/>
                </a:cubicBezTo>
                <a:close/>
                <a:moveTo>
                  <a:pt x="445" y="373"/>
                </a:moveTo>
                <a:cubicBezTo>
                  <a:pt x="441" y="376"/>
                  <a:pt x="436" y="374"/>
                  <a:pt x="434" y="373"/>
                </a:cubicBezTo>
                <a:cubicBezTo>
                  <a:pt x="432" y="378"/>
                  <a:pt x="431" y="391"/>
                  <a:pt x="441" y="385"/>
                </a:cubicBezTo>
                <a:cubicBezTo>
                  <a:pt x="446" y="381"/>
                  <a:pt x="455" y="376"/>
                  <a:pt x="452" y="368"/>
                </a:cubicBezTo>
                <a:cubicBezTo>
                  <a:pt x="449" y="368"/>
                  <a:pt x="447" y="372"/>
                  <a:pt x="445" y="373"/>
                </a:cubicBezTo>
                <a:close/>
                <a:moveTo>
                  <a:pt x="413" y="603"/>
                </a:moveTo>
                <a:cubicBezTo>
                  <a:pt x="411" y="605"/>
                  <a:pt x="411" y="605"/>
                  <a:pt x="411" y="605"/>
                </a:cubicBezTo>
                <a:cubicBezTo>
                  <a:pt x="413" y="613"/>
                  <a:pt x="428" y="625"/>
                  <a:pt x="435" y="620"/>
                </a:cubicBezTo>
                <a:cubicBezTo>
                  <a:pt x="444" y="614"/>
                  <a:pt x="429" y="617"/>
                  <a:pt x="428" y="616"/>
                </a:cubicBezTo>
                <a:cubicBezTo>
                  <a:pt x="423" y="614"/>
                  <a:pt x="421" y="610"/>
                  <a:pt x="418" y="606"/>
                </a:cubicBezTo>
                <a:cubicBezTo>
                  <a:pt x="419" y="604"/>
                  <a:pt x="417" y="599"/>
                  <a:pt x="413" y="603"/>
                </a:cubicBezTo>
                <a:close/>
                <a:moveTo>
                  <a:pt x="382" y="501"/>
                </a:moveTo>
                <a:cubicBezTo>
                  <a:pt x="379" y="501"/>
                  <a:pt x="376" y="501"/>
                  <a:pt x="373" y="499"/>
                </a:cubicBezTo>
                <a:cubicBezTo>
                  <a:pt x="367" y="496"/>
                  <a:pt x="369" y="506"/>
                  <a:pt x="372" y="507"/>
                </a:cubicBezTo>
                <a:cubicBezTo>
                  <a:pt x="380" y="512"/>
                  <a:pt x="390" y="506"/>
                  <a:pt x="394" y="498"/>
                </a:cubicBezTo>
                <a:cubicBezTo>
                  <a:pt x="391" y="495"/>
                  <a:pt x="386" y="500"/>
                  <a:pt x="382" y="501"/>
                </a:cubicBezTo>
                <a:close/>
                <a:moveTo>
                  <a:pt x="690" y="493"/>
                </a:moveTo>
                <a:cubicBezTo>
                  <a:pt x="685" y="495"/>
                  <a:pt x="683" y="504"/>
                  <a:pt x="678" y="500"/>
                </a:cubicBezTo>
                <a:cubicBezTo>
                  <a:pt x="669" y="495"/>
                  <a:pt x="673" y="507"/>
                  <a:pt x="673" y="509"/>
                </a:cubicBezTo>
                <a:cubicBezTo>
                  <a:pt x="679" y="511"/>
                  <a:pt x="686" y="506"/>
                  <a:pt x="691" y="501"/>
                </a:cubicBezTo>
                <a:cubicBezTo>
                  <a:pt x="693" y="499"/>
                  <a:pt x="696" y="490"/>
                  <a:pt x="690" y="493"/>
                </a:cubicBezTo>
                <a:close/>
                <a:moveTo>
                  <a:pt x="475" y="599"/>
                </a:moveTo>
                <a:cubicBezTo>
                  <a:pt x="474" y="601"/>
                  <a:pt x="474" y="601"/>
                  <a:pt x="474" y="601"/>
                </a:cubicBezTo>
                <a:cubicBezTo>
                  <a:pt x="469" y="607"/>
                  <a:pt x="462" y="606"/>
                  <a:pt x="457" y="603"/>
                </a:cubicBezTo>
                <a:cubicBezTo>
                  <a:pt x="457" y="613"/>
                  <a:pt x="457" y="613"/>
                  <a:pt x="457" y="613"/>
                </a:cubicBezTo>
                <a:cubicBezTo>
                  <a:pt x="462" y="614"/>
                  <a:pt x="467" y="612"/>
                  <a:pt x="473" y="610"/>
                </a:cubicBezTo>
                <a:cubicBezTo>
                  <a:pt x="477" y="608"/>
                  <a:pt x="478" y="602"/>
                  <a:pt x="481" y="599"/>
                </a:cubicBezTo>
                <a:cubicBezTo>
                  <a:pt x="480" y="596"/>
                  <a:pt x="477" y="597"/>
                  <a:pt x="475" y="599"/>
                </a:cubicBezTo>
                <a:close/>
                <a:moveTo>
                  <a:pt x="605" y="608"/>
                </a:moveTo>
                <a:cubicBezTo>
                  <a:pt x="602" y="609"/>
                  <a:pt x="602" y="609"/>
                  <a:pt x="602" y="609"/>
                </a:cubicBezTo>
                <a:cubicBezTo>
                  <a:pt x="600" y="613"/>
                  <a:pt x="592" y="616"/>
                  <a:pt x="595" y="624"/>
                </a:cubicBezTo>
                <a:cubicBezTo>
                  <a:pt x="600" y="617"/>
                  <a:pt x="611" y="613"/>
                  <a:pt x="617" y="607"/>
                </a:cubicBezTo>
                <a:cubicBezTo>
                  <a:pt x="623" y="601"/>
                  <a:pt x="609" y="606"/>
                  <a:pt x="605" y="608"/>
                </a:cubicBezTo>
                <a:close/>
                <a:moveTo>
                  <a:pt x="149" y="635"/>
                </a:moveTo>
                <a:cubicBezTo>
                  <a:pt x="151" y="641"/>
                  <a:pt x="151" y="641"/>
                  <a:pt x="151" y="641"/>
                </a:cubicBezTo>
                <a:cubicBezTo>
                  <a:pt x="151" y="648"/>
                  <a:pt x="144" y="650"/>
                  <a:pt x="142" y="654"/>
                </a:cubicBezTo>
                <a:cubicBezTo>
                  <a:pt x="140" y="658"/>
                  <a:pt x="147" y="657"/>
                  <a:pt x="149" y="656"/>
                </a:cubicBezTo>
                <a:cubicBezTo>
                  <a:pt x="156" y="654"/>
                  <a:pt x="157" y="647"/>
                  <a:pt x="156" y="641"/>
                </a:cubicBezTo>
                <a:cubicBezTo>
                  <a:pt x="155" y="638"/>
                  <a:pt x="151" y="629"/>
                  <a:pt x="149" y="635"/>
                </a:cubicBezTo>
                <a:close/>
                <a:moveTo>
                  <a:pt x="286" y="102"/>
                </a:moveTo>
                <a:cubicBezTo>
                  <a:pt x="283" y="107"/>
                  <a:pt x="281" y="116"/>
                  <a:pt x="285" y="120"/>
                </a:cubicBezTo>
                <a:cubicBezTo>
                  <a:pt x="289" y="114"/>
                  <a:pt x="296" y="109"/>
                  <a:pt x="295" y="103"/>
                </a:cubicBezTo>
                <a:cubicBezTo>
                  <a:pt x="295" y="98"/>
                  <a:pt x="288" y="98"/>
                  <a:pt x="286" y="102"/>
                </a:cubicBezTo>
                <a:close/>
                <a:moveTo>
                  <a:pt x="266" y="378"/>
                </a:moveTo>
                <a:cubicBezTo>
                  <a:pt x="263" y="386"/>
                  <a:pt x="257" y="391"/>
                  <a:pt x="248" y="394"/>
                </a:cubicBezTo>
                <a:cubicBezTo>
                  <a:pt x="248" y="395"/>
                  <a:pt x="241" y="401"/>
                  <a:pt x="245" y="401"/>
                </a:cubicBezTo>
                <a:cubicBezTo>
                  <a:pt x="256" y="399"/>
                  <a:pt x="264" y="391"/>
                  <a:pt x="270" y="381"/>
                </a:cubicBezTo>
                <a:cubicBezTo>
                  <a:pt x="272" y="378"/>
                  <a:pt x="268" y="373"/>
                  <a:pt x="266" y="378"/>
                </a:cubicBezTo>
                <a:close/>
                <a:moveTo>
                  <a:pt x="506" y="501"/>
                </a:moveTo>
                <a:cubicBezTo>
                  <a:pt x="505" y="506"/>
                  <a:pt x="510" y="512"/>
                  <a:pt x="509" y="519"/>
                </a:cubicBezTo>
                <a:cubicBezTo>
                  <a:pt x="508" y="524"/>
                  <a:pt x="514" y="519"/>
                  <a:pt x="515" y="517"/>
                </a:cubicBezTo>
                <a:cubicBezTo>
                  <a:pt x="515" y="513"/>
                  <a:pt x="515" y="501"/>
                  <a:pt x="515" y="497"/>
                </a:cubicBezTo>
                <a:cubicBezTo>
                  <a:pt x="512" y="497"/>
                  <a:pt x="508" y="496"/>
                  <a:pt x="506" y="501"/>
                </a:cubicBezTo>
                <a:close/>
                <a:moveTo>
                  <a:pt x="765" y="533"/>
                </a:moveTo>
                <a:cubicBezTo>
                  <a:pt x="757" y="537"/>
                  <a:pt x="757" y="537"/>
                  <a:pt x="757" y="537"/>
                </a:cubicBezTo>
                <a:cubicBezTo>
                  <a:pt x="759" y="543"/>
                  <a:pt x="758" y="553"/>
                  <a:pt x="762" y="556"/>
                </a:cubicBezTo>
                <a:cubicBezTo>
                  <a:pt x="769" y="550"/>
                  <a:pt x="768" y="537"/>
                  <a:pt x="765" y="533"/>
                </a:cubicBezTo>
                <a:close/>
                <a:moveTo>
                  <a:pt x="80" y="439"/>
                </a:moveTo>
                <a:cubicBezTo>
                  <a:pt x="84" y="437"/>
                  <a:pt x="88" y="441"/>
                  <a:pt x="85" y="445"/>
                </a:cubicBezTo>
                <a:cubicBezTo>
                  <a:pt x="78" y="445"/>
                  <a:pt x="72" y="455"/>
                  <a:pt x="66" y="460"/>
                </a:cubicBezTo>
                <a:cubicBezTo>
                  <a:pt x="67" y="451"/>
                  <a:pt x="71" y="443"/>
                  <a:pt x="80" y="439"/>
                </a:cubicBezTo>
                <a:close/>
                <a:moveTo>
                  <a:pt x="337" y="571"/>
                </a:moveTo>
                <a:cubicBezTo>
                  <a:pt x="334" y="575"/>
                  <a:pt x="332" y="578"/>
                  <a:pt x="333" y="581"/>
                </a:cubicBezTo>
                <a:cubicBezTo>
                  <a:pt x="340" y="581"/>
                  <a:pt x="349" y="585"/>
                  <a:pt x="354" y="576"/>
                </a:cubicBezTo>
                <a:cubicBezTo>
                  <a:pt x="349" y="576"/>
                  <a:pt x="339" y="569"/>
                  <a:pt x="337" y="571"/>
                </a:cubicBezTo>
                <a:close/>
                <a:moveTo>
                  <a:pt x="76" y="429"/>
                </a:moveTo>
                <a:cubicBezTo>
                  <a:pt x="74" y="435"/>
                  <a:pt x="65" y="444"/>
                  <a:pt x="58" y="451"/>
                </a:cubicBezTo>
                <a:cubicBezTo>
                  <a:pt x="56" y="452"/>
                  <a:pt x="57" y="445"/>
                  <a:pt x="58" y="443"/>
                </a:cubicBezTo>
                <a:cubicBezTo>
                  <a:pt x="61" y="438"/>
                  <a:pt x="66" y="431"/>
                  <a:pt x="76" y="429"/>
                </a:cubicBezTo>
                <a:close/>
                <a:moveTo>
                  <a:pt x="318" y="105"/>
                </a:moveTo>
                <a:cubicBezTo>
                  <a:pt x="313" y="109"/>
                  <a:pt x="303" y="115"/>
                  <a:pt x="306" y="122"/>
                </a:cubicBezTo>
                <a:cubicBezTo>
                  <a:pt x="311" y="116"/>
                  <a:pt x="320" y="116"/>
                  <a:pt x="323" y="110"/>
                </a:cubicBezTo>
                <a:cubicBezTo>
                  <a:pt x="325" y="106"/>
                  <a:pt x="322" y="103"/>
                  <a:pt x="318" y="105"/>
                </a:cubicBezTo>
                <a:close/>
                <a:moveTo>
                  <a:pt x="247" y="98"/>
                </a:moveTo>
                <a:cubicBezTo>
                  <a:pt x="248" y="100"/>
                  <a:pt x="248" y="104"/>
                  <a:pt x="249" y="105"/>
                </a:cubicBezTo>
                <a:cubicBezTo>
                  <a:pt x="252" y="108"/>
                  <a:pt x="256" y="116"/>
                  <a:pt x="262" y="112"/>
                </a:cubicBezTo>
                <a:cubicBezTo>
                  <a:pt x="255" y="107"/>
                  <a:pt x="256" y="98"/>
                  <a:pt x="253" y="94"/>
                </a:cubicBezTo>
                <a:cubicBezTo>
                  <a:pt x="249" y="89"/>
                  <a:pt x="244" y="94"/>
                  <a:pt x="247" y="98"/>
                </a:cubicBezTo>
                <a:close/>
                <a:moveTo>
                  <a:pt x="128" y="535"/>
                </a:moveTo>
                <a:cubicBezTo>
                  <a:pt x="122" y="542"/>
                  <a:pt x="112" y="541"/>
                  <a:pt x="107" y="538"/>
                </a:cubicBezTo>
                <a:cubicBezTo>
                  <a:pt x="107" y="540"/>
                  <a:pt x="106" y="543"/>
                  <a:pt x="108" y="544"/>
                </a:cubicBezTo>
                <a:cubicBezTo>
                  <a:pt x="114" y="549"/>
                  <a:pt x="121" y="545"/>
                  <a:pt x="128" y="541"/>
                </a:cubicBezTo>
                <a:cubicBezTo>
                  <a:pt x="131" y="540"/>
                  <a:pt x="132" y="531"/>
                  <a:pt x="128" y="535"/>
                </a:cubicBezTo>
                <a:close/>
                <a:moveTo>
                  <a:pt x="414" y="250"/>
                </a:moveTo>
                <a:cubicBezTo>
                  <a:pt x="414" y="253"/>
                  <a:pt x="409" y="268"/>
                  <a:pt x="418" y="260"/>
                </a:cubicBezTo>
                <a:cubicBezTo>
                  <a:pt x="423" y="256"/>
                  <a:pt x="435" y="254"/>
                  <a:pt x="431" y="247"/>
                </a:cubicBezTo>
                <a:cubicBezTo>
                  <a:pt x="425" y="251"/>
                  <a:pt x="419" y="249"/>
                  <a:pt x="414" y="250"/>
                </a:cubicBezTo>
                <a:close/>
                <a:moveTo>
                  <a:pt x="228" y="404"/>
                </a:moveTo>
                <a:cubicBezTo>
                  <a:pt x="223" y="404"/>
                  <a:pt x="214" y="404"/>
                  <a:pt x="214" y="413"/>
                </a:cubicBezTo>
                <a:cubicBezTo>
                  <a:pt x="224" y="412"/>
                  <a:pt x="234" y="407"/>
                  <a:pt x="243" y="403"/>
                </a:cubicBezTo>
                <a:cubicBezTo>
                  <a:pt x="238" y="398"/>
                  <a:pt x="233" y="403"/>
                  <a:pt x="228" y="404"/>
                </a:cubicBezTo>
                <a:close/>
                <a:moveTo>
                  <a:pt x="339" y="385"/>
                </a:moveTo>
                <a:cubicBezTo>
                  <a:pt x="334" y="392"/>
                  <a:pt x="324" y="389"/>
                  <a:pt x="321" y="392"/>
                </a:cubicBezTo>
                <a:cubicBezTo>
                  <a:pt x="323" y="396"/>
                  <a:pt x="327" y="397"/>
                  <a:pt x="330" y="397"/>
                </a:cubicBezTo>
                <a:cubicBezTo>
                  <a:pt x="333" y="397"/>
                  <a:pt x="338" y="395"/>
                  <a:pt x="340" y="390"/>
                </a:cubicBezTo>
                <a:cubicBezTo>
                  <a:pt x="344" y="390"/>
                  <a:pt x="342" y="380"/>
                  <a:pt x="339" y="385"/>
                </a:cubicBezTo>
                <a:close/>
                <a:moveTo>
                  <a:pt x="391" y="511"/>
                </a:moveTo>
                <a:cubicBezTo>
                  <a:pt x="390" y="517"/>
                  <a:pt x="394" y="524"/>
                  <a:pt x="392" y="529"/>
                </a:cubicBezTo>
                <a:cubicBezTo>
                  <a:pt x="402" y="526"/>
                  <a:pt x="398" y="517"/>
                  <a:pt x="398" y="511"/>
                </a:cubicBezTo>
                <a:cubicBezTo>
                  <a:pt x="398" y="506"/>
                  <a:pt x="391" y="507"/>
                  <a:pt x="391" y="511"/>
                </a:cubicBezTo>
                <a:close/>
                <a:moveTo>
                  <a:pt x="152" y="619"/>
                </a:moveTo>
                <a:cubicBezTo>
                  <a:pt x="150" y="620"/>
                  <a:pt x="148" y="621"/>
                  <a:pt x="149" y="623"/>
                </a:cubicBezTo>
                <a:cubicBezTo>
                  <a:pt x="156" y="623"/>
                  <a:pt x="162" y="628"/>
                  <a:pt x="169" y="629"/>
                </a:cubicBezTo>
                <a:cubicBezTo>
                  <a:pt x="170" y="620"/>
                  <a:pt x="158" y="614"/>
                  <a:pt x="152" y="619"/>
                </a:cubicBezTo>
                <a:close/>
                <a:moveTo>
                  <a:pt x="708" y="364"/>
                </a:moveTo>
                <a:cubicBezTo>
                  <a:pt x="706" y="368"/>
                  <a:pt x="710" y="371"/>
                  <a:pt x="713" y="373"/>
                </a:cubicBezTo>
                <a:cubicBezTo>
                  <a:pt x="719" y="376"/>
                  <a:pt x="723" y="371"/>
                  <a:pt x="720" y="366"/>
                </a:cubicBezTo>
                <a:cubicBezTo>
                  <a:pt x="718" y="363"/>
                  <a:pt x="711" y="358"/>
                  <a:pt x="708" y="364"/>
                </a:cubicBezTo>
                <a:close/>
                <a:moveTo>
                  <a:pt x="453" y="485"/>
                </a:moveTo>
                <a:cubicBezTo>
                  <a:pt x="445" y="491"/>
                  <a:pt x="456" y="500"/>
                  <a:pt x="450" y="507"/>
                </a:cubicBezTo>
                <a:cubicBezTo>
                  <a:pt x="456" y="507"/>
                  <a:pt x="456" y="507"/>
                  <a:pt x="456" y="507"/>
                </a:cubicBezTo>
                <a:cubicBezTo>
                  <a:pt x="457" y="499"/>
                  <a:pt x="458" y="480"/>
                  <a:pt x="453" y="485"/>
                </a:cubicBezTo>
                <a:close/>
                <a:moveTo>
                  <a:pt x="607" y="463"/>
                </a:moveTo>
                <a:cubicBezTo>
                  <a:pt x="614" y="464"/>
                  <a:pt x="619" y="471"/>
                  <a:pt x="627" y="471"/>
                </a:cubicBezTo>
                <a:cubicBezTo>
                  <a:pt x="628" y="474"/>
                  <a:pt x="638" y="471"/>
                  <a:pt x="631" y="468"/>
                </a:cubicBezTo>
                <a:cubicBezTo>
                  <a:pt x="623" y="466"/>
                  <a:pt x="617" y="462"/>
                  <a:pt x="609" y="458"/>
                </a:cubicBezTo>
                <a:cubicBezTo>
                  <a:pt x="607" y="456"/>
                  <a:pt x="601" y="462"/>
                  <a:pt x="607" y="463"/>
                </a:cubicBezTo>
                <a:close/>
                <a:moveTo>
                  <a:pt x="271" y="573"/>
                </a:moveTo>
                <a:cubicBezTo>
                  <a:pt x="271" y="575"/>
                  <a:pt x="268" y="578"/>
                  <a:pt x="267" y="580"/>
                </a:cubicBezTo>
                <a:cubicBezTo>
                  <a:pt x="271" y="582"/>
                  <a:pt x="278" y="580"/>
                  <a:pt x="280" y="577"/>
                </a:cubicBezTo>
                <a:cubicBezTo>
                  <a:pt x="283" y="573"/>
                  <a:pt x="279" y="570"/>
                  <a:pt x="276" y="568"/>
                </a:cubicBezTo>
                <a:cubicBezTo>
                  <a:pt x="271" y="565"/>
                  <a:pt x="270" y="570"/>
                  <a:pt x="271" y="573"/>
                </a:cubicBezTo>
                <a:close/>
                <a:moveTo>
                  <a:pt x="469" y="637"/>
                </a:moveTo>
                <a:cubicBezTo>
                  <a:pt x="466" y="642"/>
                  <a:pt x="460" y="639"/>
                  <a:pt x="456" y="638"/>
                </a:cubicBezTo>
                <a:cubicBezTo>
                  <a:pt x="452" y="637"/>
                  <a:pt x="449" y="641"/>
                  <a:pt x="449" y="644"/>
                </a:cubicBezTo>
                <a:cubicBezTo>
                  <a:pt x="457" y="645"/>
                  <a:pt x="465" y="646"/>
                  <a:pt x="472" y="641"/>
                </a:cubicBezTo>
                <a:cubicBezTo>
                  <a:pt x="476" y="639"/>
                  <a:pt x="472" y="633"/>
                  <a:pt x="469" y="637"/>
                </a:cubicBezTo>
                <a:close/>
                <a:moveTo>
                  <a:pt x="423" y="274"/>
                </a:moveTo>
                <a:cubicBezTo>
                  <a:pt x="430" y="276"/>
                  <a:pt x="436" y="268"/>
                  <a:pt x="438" y="262"/>
                </a:cubicBezTo>
                <a:cubicBezTo>
                  <a:pt x="423" y="262"/>
                  <a:pt x="423" y="262"/>
                  <a:pt x="423" y="262"/>
                </a:cubicBezTo>
                <a:cubicBezTo>
                  <a:pt x="423" y="274"/>
                  <a:pt x="423" y="274"/>
                  <a:pt x="423" y="274"/>
                </a:cubicBezTo>
                <a:close/>
                <a:moveTo>
                  <a:pt x="449" y="191"/>
                </a:moveTo>
                <a:cubicBezTo>
                  <a:pt x="455" y="200"/>
                  <a:pt x="459" y="211"/>
                  <a:pt x="470" y="213"/>
                </a:cubicBezTo>
                <a:cubicBezTo>
                  <a:pt x="464" y="208"/>
                  <a:pt x="462" y="201"/>
                  <a:pt x="458" y="195"/>
                </a:cubicBezTo>
                <a:cubicBezTo>
                  <a:pt x="457" y="193"/>
                  <a:pt x="453" y="186"/>
                  <a:pt x="449" y="191"/>
                </a:cubicBezTo>
                <a:close/>
                <a:moveTo>
                  <a:pt x="261" y="187"/>
                </a:moveTo>
                <a:cubicBezTo>
                  <a:pt x="258" y="188"/>
                  <a:pt x="254" y="189"/>
                  <a:pt x="252" y="193"/>
                </a:cubicBezTo>
                <a:cubicBezTo>
                  <a:pt x="247" y="200"/>
                  <a:pt x="261" y="194"/>
                  <a:pt x="265" y="193"/>
                </a:cubicBezTo>
                <a:cubicBezTo>
                  <a:pt x="268" y="192"/>
                  <a:pt x="275" y="193"/>
                  <a:pt x="272" y="187"/>
                </a:cubicBezTo>
                <a:cubicBezTo>
                  <a:pt x="270" y="187"/>
                  <a:pt x="263" y="186"/>
                  <a:pt x="261" y="187"/>
                </a:cubicBezTo>
                <a:close/>
                <a:moveTo>
                  <a:pt x="491" y="419"/>
                </a:moveTo>
                <a:cubicBezTo>
                  <a:pt x="491" y="429"/>
                  <a:pt x="491" y="429"/>
                  <a:pt x="491" y="429"/>
                </a:cubicBezTo>
                <a:cubicBezTo>
                  <a:pt x="495" y="430"/>
                  <a:pt x="499" y="428"/>
                  <a:pt x="503" y="425"/>
                </a:cubicBezTo>
                <a:cubicBezTo>
                  <a:pt x="505" y="424"/>
                  <a:pt x="511" y="418"/>
                  <a:pt x="505" y="418"/>
                </a:cubicBezTo>
                <a:cubicBezTo>
                  <a:pt x="501" y="419"/>
                  <a:pt x="496" y="419"/>
                  <a:pt x="491" y="419"/>
                </a:cubicBezTo>
                <a:close/>
                <a:moveTo>
                  <a:pt x="298" y="526"/>
                </a:moveTo>
                <a:cubicBezTo>
                  <a:pt x="296" y="527"/>
                  <a:pt x="295" y="529"/>
                  <a:pt x="294" y="530"/>
                </a:cubicBezTo>
                <a:cubicBezTo>
                  <a:pt x="294" y="535"/>
                  <a:pt x="292" y="540"/>
                  <a:pt x="292" y="546"/>
                </a:cubicBezTo>
                <a:cubicBezTo>
                  <a:pt x="296" y="546"/>
                  <a:pt x="300" y="542"/>
                  <a:pt x="301" y="538"/>
                </a:cubicBezTo>
                <a:cubicBezTo>
                  <a:pt x="301" y="535"/>
                  <a:pt x="305" y="522"/>
                  <a:pt x="298" y="526"/>
                </a:cubicBezTo>
                <a:close/>
                <a:moveTo>
                  <a:pt x="520" y="446"/>
                </a:moveTo>
                <a:cubicBezTo>
                  <a:pt x="520" y="453"/>
                  <a:pt x="520" y="453"/>
                  <a:pt x="520" y="453"/>
                </a:cubicBezTo>
                <a:cubicBezTo>
                  <a:pt x="522" y="453"/>
                  <a:pt x="530" y="454"/>
                  <a:pt x="533" y="453"/>
                </a:cubicBezTo>
                <a:cubicBezTo>
                  <a:pt x="535" y="452"/>
                  <a:pt x="542" y="447"/>
                  <a:pt x="537" y="443"/>
                </a:cubicBezTo>
                <a:cubicBezTo>
                  <a:pt x="532" y="448"/>
                  <a:pt x="525" y="446"/>
                  <a:pt x="520" y="446"/>
                </a:cubicBezTo>
                <a:close/>
                <a:moveTo>
                  <a:pt x="307" y="637"/>
                </a:moveTo>
                <a:cubicBezTo>
                  <a:pt x="305" y="645"/>
                  <a:pt x="315" y="646"/>
                  <a:pt x="319" y="644"/>
                </a:cubicBezTo>
                <a:cubicBezTo>
                  <a:pt x="319" y="633"/>
                  <a:pt x="319" y="633"/>
                  <a:pt x="319" y="633"/>
                </a:cubicBezTo>
                <a:cubicBezTo>
                  <a:pt x="315" y="633"/>
                  <a:pt x="309" y="632"/>
                  <a:pt x="307" y="637"/>
                </a:cubicBezTo>
                <a:close/>
                <a:moveTo>
                  <a:pt x="463" y="569"/>
                </a:moveTo>
                <a:cubicBezTo>
                  <a:pt x="459" y="577"/>
                  <a:pt x="465" y="578"/>
                  <a:pt x="470" y="576"/>
                </a:cubicBezTo>
                <a:cubicBezTo>
                  <a:pt x="474" y="575"/>
                  <a:pt x="484" y="572"/>
                  <a:pt x="479" y="567"/>
                </a:cubicBezTo>
                <a:cubicBezTo>
                  <a:pt x="474" y="571"/>
                  <a:pt x="467" y="569"/>
                  <a:pt x="463" y="569"/>
                </a:cubicBezTo>
                <a:close/>
                <a:moveTo>
                  <a:pt x="419" y="519"/>
                </a:moveTo>
                <a:cubicBezTo>
                  <a:pt x="417" y="520"/>
                  <a:pt x="415" y="524"/>
                  <a:pt x="413" y="524"/>
                </a:cubicBezTo>
                <a:cubicBezTo>
                  <a:pt x="409" y="524"/>
                  <a:pt x="398" y="523"/>
                  <a:pt x="405" y="530"/>
                </a:cubicBezTo>
                <a:cubicBezTo>
                  <a:pt x="408" y="533"/>
                  <a:pt x="413" y="529"/>
                  <a:pt x="420" y="527"/>
                </a:cubicBezTo>
                <a:cubicBezTo>
                  <a:pt x="422" y="526"/>
                  <a:pt x="424" y="517"/>
                  <a:pt x="419" y="519"/>
                </a:cubicBezTo>
                <a:close/>
                <a:moveTo>
                  <a:pt x="424" y="497"/>
                </a:moveTo>
                <a:cubicBezTo>
                  <a:pt x="422" y="498"/>
                  <a:pt x="422" y="500"/>
                  <a:pt x="421" y="499"/>
                </a:cubicBezTo>
                <a:cubicBezTo>
                  <a:pt x="422" y="505"/>
                  <a:pt x="418" y="527"/>
                  <a:pt x="426" y="513"/>
                </a:cubicBezTo>
                <a:cubicBezTo>
                  <a:pt x="428" y="508"/>
                  <a:pt x="430" y="494"/>
                  <a:pt x="424" y="497"/>
                </a:cubicBezTo>
                <a:close/>
                <a:moveTo>
                  <a:pt x="111" y="271"/>
                </a:moveTo>
                <a:cubicBezTo>
                  <a:pt x="109" y="279"/>
                  <a:pt x="107" y="286"/>
                  <a:pt x="108" y="294"/>
                </a:cubicBezTo>
                <a:cubicBezTo>
                  <a:pt x="112" y="294"/>
                  <a:pt x="114" y="289"/>
                  <a:pt x="114" y="286"/>
                </a:cubicBezTo>
                <a:cubicBezTo>
                  <a:pt x="114" y="281"/>
                  <a:pt x="118" y="270"/>
                  <a:pt x="111" y="271"/>
                </a:cubicBezTo>
                <a:close/>
                <a:moveTo>
                  <a:pt x="444" y="594"/>
                </a:moveTo>
                <a:cubicBezTo>
                  <a:pt x="443" y="599"/>
                  <a:pt x="444" y="607"/>
                  <a:pt x="446" y="609"/>
                </a:cubicBezTo>
                <a:cubicBezTo>
                  <a:pt x="456" y="606"/>
                  <a:pt x="451" y="597"/>
                  <a:pt x="451" y="592"/>
                </a:cubicBezTo>
                <a:cubicBezTo>
                  <a:pt x="449" y="592"/>
                  <a:pt x="445" y="591"/>
                  <a:pt x="444" y="594"/>
                </a:cubicBezTo>
                <a:close/>
                <a:moveTo>
                  <a:pt x="340" y="417"/>
                </a:moveTo>
                <a:cubicBezTo>
                  <a:pt x="333" y="422"/>
                  <a:pt x="323" y="414"/>
                  <a:pt x="323" y="418"/>
                </a:cubicBezTo>
                <a:cubicBezTo>
                  <a:pt x="322" y="428"/>
                  <a:pt x="330" y="427"/>
                  <a:pt x="333" y="425"/>
                </a:cubicBezTo>
                <a:cubicBezTo>
                  <a:pt x="335" y="423"/>
                  <a:pt x="346" y="412"/>
                  <a:pt x="340" y="417"/>
                </a:cubicBezTo>
                <a:close/>
                <a:moveTo>
                  <a:pt x="808" y="297"/>
                </a:moveTo>
                <a:cubicBezTo>
                  <a:pt x="804" y="299"/>
                  <a:pt x="798" y="304"/>
                  <a:pt x="802" y="307"/>
                </a:cubicBezTo>
                <a:cubicBezTo>
                  <a:pt x="807" y="311"/>
                  <a:pt x="812" y="303"/>
                  <a:pt x="816" y="297"/>
                </a:cubicBezTo>
                <a:cubicBezTo>
                  <a:pt x="817" y="295"/>
                  <a:pt x="810" y="296"/>
                  <a:pt x="808" y="297"/>
                </a:cubicBezTo>
                <a:close/>
                <a:moveTo>
                  <a:pt x="458" y="289"/>
                </a:moveTo>
                <a:cubicBezTo>
                  <a:pt x="455" y="290"/>
                  <a:pt x="448" y="300"/>
                  <a:pt x="456" y="298"/>
                </a:cubicBezTo>
                <a:cubicBezTo>
                  <a:pt x="461" y="296"/>
                  <a:pt x="469" y="296"/>
                  <a:pt x="469" y="289"/>
                </a:cubicBezTo>
                <a:cubicBezTo>
                  <a:pt x="466" y="289"/>
                  <a:pt x="458" y="288"/>
                  <a:pt x="458" y="289"/>
                </a:cubicBezTo>
                <a:close/>
                <a:moveTo>
                  <a:pt x="508" y="472"/>
                </a:moveTo>
                <a:cubicBezTo>
                  <a:pt x="510" y="476"/>
                  <a:pt x="507" y="487"/>
                  <a:pt x="515" y="486"/>
                </a:cubicBezTo>
                <a:cubicBezTo>
                  <a:pt x="515" y="466"/>
                  <a:pt x="515" y="466"/>
                  <a:pt x="515" y="466"/>
                </a:cubicBezTo>
                <a:cubicBezTo>
                  <a:pt x="511" y="465"/>
                  <a:pt x="506" y="466"/>
                  <a:pt x="508" y="472"/>
                </a:cubicBezTo>
                <a:close/>
                <a:moveTo>
                  <a:pt x="576" y="451"/>
                </a:moveTo>
                <a:cubicBezTo>
                  <a:pt x="580" y="453"/>
                  <a:pt x="580" y="453"/>
                  <a:pt x="580" y="453"/>
                </a:cubicBezTo>
                <a:cubicBezTo>
                  <a:pt x="587" y="454"/>
                  <a:pt x="594" y="461"/>
                  <a:pt x="601" y="459"/>
                </a:cubicBezTo>
                <a:cubicBezTo>
                  <a:pt x="598" y="451"/>
                  <a:pt x="590" y="454"/>
                  <a:pt x="584" y="450"/>
                </a:cubicBezTo>
                <a:cubicBezTo>
                  <a:pt x="582" y="452"/>
                  <a:pt x="573" y="440"/>
                  <a:pt x="576" y="451"/>
                </a:cubicBezTo>
                <a:close/>
                <a:moveTo>
                  <a:pt x="848" y="310"/>
                </a:moveTo>
                <a:cubicBezTo>
                  <a:pt x="845" y="313"/>
                  <a:pt x="850" y="315"/>
                  <a:pt x="852" y="316"/>
                </a:cubicBezTo>
                <a:cubicBezTo>
                  <a:pt x="858" y="319"/>
                  <a:pt x="860" y="312"/>
                  <a:pt x="865" y="310"/>
                </a:cubicBezTo>
                <a:cubicBezTo>
                  <a:pt x="862" y="307"/>
                  <a:pt x="852" y="307"/>
                  <a:pt x="848" y="310"/>
                </a:cubicBezTo>
                <a:close/>
                <a:moveTo>
                  <a:pt x="433" y="419"/>
                </a:moveTo>
                <a:cubicBezTo>
                  <a:pt x="438" y="420"/>
                  <a:pt x="448" y="421"/>
                  <a:pt x="447" y="412"/>
                </a:cubicBezTo>
                <a:cubicBezTo>
                  <a:pt x="443" y="411"/>
                  <a:pt x="440" y="411"/>
                  <a:pt x="436" y="410"/>
                </a:cubicBezTo>
                <a:cubicBezTo>
                  <a:pt x="430" y="408"/>
                  <a:pt x="433" y="416"/>
                  <a:pt x="433" y="419"/>
                </a:cubicBezTo>
                <a:close/>
                <a:moveTo>
                  <a:pt x="489" y="530"/>
                </a:moveTo>
                <a:cubicBezTo>
                  <a:pt x="498" y="533"/>
                  <a:pt x="506" y="529"/>
                  <a:pt x="510" y="525"/>
                </a:cubicBezTo>
                <a:cubicBezTo>
                  <a:pt x="504" y="525"/>
                  <a:pt x="487" y="519"/>
                  <a:pt x="489" y="530"/>
                </a:cubicBezTo>
                <a:close/>
                <a:moveTo>
                  <a:pt x="880" y="453"/>
                </a:moveTo>
                <a:cubicBezTo>
                  <a:pt x="875" y="460"/>
                  <a:pt x="883" y="463"/>
                  <a:pt x="886" y="457"/>
                </a:cubicBezTo>
                <a:cubicBezTo>
                  <a:pt x="891" y="458"/>
                  <a:pt x="902" y="461"/>
                  <a:pt x="897" y="451"/>
                </a:cubicBezTo>
                <a:cubicBezTo>
                  <a:pt x="892" y="453"/>
                  <a:pt x="885" y="454"/>
                  <a:pt x="880" y="453"/>
                </a:cubicBezTo>
                <a:close/>
                <a:moveTo>
                  <a:pt x="614" y="396"/>
                </a:moveTo>
                <a:cubicBezTo>
                  <a:pt x="615" y="398"/>
                  <a:pt x="622" y="404"/>
                  <a:pt x="624" y="405"/>
                </a:cubicBezTo>
                <a:cubicBezTo>
                  <a:pt x="627" y="407"/>
                  <a:pt x="631" y="406"/>
                  <a:pt x="631" y="402"/>
                </a:cubicBezTo>
                <a:cubicBezTo>
                  <a:pt x="628" y="401"/>
                  <a:pt x="622" y="397"/>
                  <a:pt x="616" y="392"/>
                </a:cubicBezTo>
                <a:cubicBezTo>
                  <a:pt x="614" y="391"/>
                  <a:pt x="611" y="391"/>
                  <a:pt x="614" y="396"/>
                </a:cubicBezTo>
                <a:close/>
                <a:moveTo>
                  <a:pt x="311" y="426"/>
                </a:moveTo>
                <a:cubicBezTo>
                  <a:pt x="309" y="428"/>
                  <a:pt x="306" y="431"/>
                  <a:pt x="302" y="428"/>
                </a:cubicBezTo>
                <a:cubicBezTo>
                  <a:pt x="300" y="427"/>
                  <a:pt x="292" y="427"/>
                  <a:pt x="296" y="432"/>
                </a:cubicBezTo>
                <a:cubicBezTo>
                  <a:pt x="300" y="436"/>
                  <a:pt x="308" y="433"/>
                  <a:pt x="314" y="430"/>
                </a:cubicBezTo>
                <a:cubicBezTo>
                  <a:pt x="318" y="428"/>
                  <a:pt x="314" y="422"/>
                  <a:pt x="311" y="426"/>
                </a:cubicBezTo>
                <a:close/>
                <a:moveTo>
                  <a:pt x="243" y="59"/>
                </a:moveTo>
                <a:cubicBezTo>
                  <a:pt x="240" y="61"/>
                  <a:pt x="240" y="67"/>
                  <a:pt x="244" y="69"/>
                </a:cubicBezTo>
                <a:cubicBezTo>
                  <a:pt x="248" y="72"/>
                  <a:pt x="254" y="66"/>
                  <a:pt x="252" y="61"/>
                </a:cubicBezTo>
                <a:cubicBezTo>
                  <a:pt x="250" y="58"/>
                  <a:pt x="246" y="58"/>
                  <a:pt x="243" y="59"/>
                </a:cubicBezTo>
                <a:close/>
                <a:moveTo>
                  <a:pt x="466" y="399"/>
                </a:moveTo>
                <a:cubicBezTo>
                  <a:pt x="467" y="401"/>
                  <a:pt x="462" y="407"/>
                  <a:pt x="467" y="406"/>
                </a:cubicBezTo>
                <a:cubicBezTo>
                  <a:pt x="472" y="406"/>
                  <a:pt x="475" y="399"/>
                  <a:pt x="476" y="394"/>
                </a:cubicBezTo>
                <a:cubicBezTo>
                  <a:pt x="472" y="393"/>
                  <a:pt x="463" y="391"/>
                  <a:pt x="466" y="399"/>
                </a:cubicBezTo>
                <a:close/>
                <a:moveTo>
                  <a:pt x="312" y="664"/>
                </a:moveTo>
                <a:cubicBezTo>
                  <a:pt x="307" y="673"/>
                  <a:pt x="320" y="668"/>
                  <a:pt x="324" y="668"/>
                </a:cubicBezTo>
                <a:cubicBezTo>
                  <a:pt x="326" y="663"/>
                  <a:pt x="320" y="659"/>
                  <a:pt x="315" y="657"/>
                </a:cubicBezTo>
                <a:cubicBezTo>
                  <a:pt x="312" y="656"/>
                  <a:pt x="314" y="662"/>
                  <a:pt x="312" y="664"/>
                </a:cubicBezTo>
                <a:close/>
                <a:moveTo>
                  <a:pt x="108" y="528"/>
                </a:moveTo>
                <a:cubicBezTo>
                  <a:pt x="107" y="532"/>
                  <a:pt x="109" y="534"/>
                  <a:pt x="112" y="536"/>
                </a:cubicBezTo>
                <a:cubicBezTo>
                  <a:pt x="119" y="539"/>
                  <a:pt x="123" y="531"/>
                  <a:pt x="127" y="527"/>
                </a:cubicBezTo>
                <a:cubicBezTo>
                  <a:pt x="121" y="528"/>
                  <a:pt x="114" y="529"/>
                  <a:pt x="108" y="528"/>
                </a:cubicBezTo>
                <a:close/>
                <a:moveTo>
                  <a:pt x="134" y="463"/>
                </a:moveTo>
                <a:cubicBezTo>
                  <a:pt x="135" y="468"/>
                  <a:pt x="141" y="469"/>
                  <a:pt x="146" y="471"/>
                </a:cubicBezTo>
                <a:cubicBezTo>
                  <a:pt x="155" y="474"/>
                  <a:pt x="143" y="463"/>
                  <a:pt x="138" y="461"/>
                </a:cubicBezTo>
                <a:cubicBezTo>
                  <a:pt x="137" y="464"/>
                  <a:pt x="130" y="454"/>
                  <a:pt x="134" y="463"/>
                </a:cubicBezTo>
                <a:close/>
                <a:moveTo>
                  <a:pt x="277" y="57"/>
                </a:moveTo>
                <a:cubicBezTo>
                  <a:pt x="278" y="59"/>
                  <a:pt x="280" y="60"/>
                  <a:pt x="281" y="60"/>
                </a:cubicBezTo>
                <a:cubicBezTo>
                  <a:pt x="287" y="63"/>
                  <a:pt x="292" y="56"/>
                  <a:pt x="289" y="52"/>
                </a:cubicBezTo>
                <a:cubicBezTo>
                  <a:pt x="286" y="52"/>
                  <a:pt x="273" y="47"/>
                  <a:pt x="277" y="57"/>
                </a:cubicBezTo>
                <a:close/>
                <a:moveTo>
                  <a:pt x="679" y="364"/>
                </a:moveTo>
                <a:cubicBezTo>
                  <a:pt x="678" y="366"/>
                  <a:pt x="677" y="368"/>
                  <a:pt x="677" y="371"/>
                </a:cubicBezTo>
                <a:cubicBezTo>
                  <a:pt x="684" y="372"/>
                  <a:pt x="685" y="364"/>
                  <a:pt x="687" y="358"/>
                </a:cubicBezTo>
                <a:cubicBezTo>
                  <a:pt x="688" y="357"/>
                  <a:pt x="683" y="356"/>
                  <a:pt x="680" y="354"/>
                </a:cubicBezTo>
                <a:cubicBezTo>
                  <a:pt x="680" y="356"/>
                  <a:pt x="679" y="362"/>
                  <a:pt x="679" y="364"/>
                </a:cubicBezTo>
                <a:close/>
                <a:moveTo>
                  <a:pt x="370" y="536"/>
                </a:moveTo>
                <a:cubicBezTo>
                  <a:pt x="371" y="538"/>
                  <a:pt x="372" y="539"/>
                  <a:pt x="374" y="540"/>
                </a:cubicBezTo>
                <a:cubicBezTo>
                  <a:pt x="378" y="542"/>
                  <a:pt x="388" y="541"/>
                  <a:pt x="385" y="533"/>
                </a:cubicBezTo>
                <a:cubicBezTo>
                  <a:pt x="383" y="538"/>
                  <a:pt x="377" y="536"/>
                  <a:pt x="374" y="532"/>
                </a:cubicBezTo>
                <a:cubicBezTo>
                  <a:pt x="371" y="528"/>
                  <a:pt x="368" y="533"/>
                  <a:pt x="370" y="536"/>
                </a:cubicBezTo>
                <a:close/>
                <a:moveTo>
                  <a:pt x="684" y="411"/>
                </a:moveTo>
                <a:cubicBezTo>
                  <a:pt x="685" y="415"/>
                  <a:pt x="688" y="418"/>
                  <a:pt x="687" y="421"/>
                </a:cubicBezTo>
                <a:cubicBezTo>
                  <a:pt x="691" y="423"/>
                  <a:pt x="697" y="422"/>
                  <a:pt x="694" y="416"/>
                </a:cubicBezTo>
                <a:cubicBezTo>
                  <a:pt x="692" y="414"/>
                  <a:pt x="681" y="402"/>
                  <a:pt x="684" y="411"/>
                </a:cubicBezTo>
                <a:close/>
                <a:moveTo>
                  <a:pt x="311" y="480"/>
                </a:moveTo>
                <a:cubicBezTo>
                  <a:pt x="312" y="475"/>
                  <a:pt x="312" y="465"/>
                  <a:pt x="304" y="465"/>
                </a:cubicBezTo>
                <a:cubicBezTo>
                  <a:pt x="304" y="480"/>
                  <a:pt x="304" y="480"/>
                  <a:pt x="304" y="480"/>
                </a:cubicBezTo>
                <a:cubicBezTo>
                  <a:pt x="311" y="480"/>
                  <a:pt x="311" y="480"/>
                  <a:pt x="311" y="480"/>
                </a:cubicBezTo>
                <a:close/>
                <a:moveTo>
                  <a:pt x="437" y="279"/>
                </a:moveTo>
                <a:cubicBezTo>
                  <a:pt x="437" y="286"/>
                  <a:pt x="437" y="286"/>
                  <a:pt x="437" y="286"/>
                </a:cubicBezTo>
                <a:cubicBezTo>
                  <a:pt x="444" y="288"/>
                  <a:pt x="449" y="284"/>
                  <a:pt x="452" y="278"/>
                </a:cubicBezTo>
                <a:cubicBezTo>
                  <a:pt x="448" y="275"/>
                  <a:pt x="443" y="281"/>
                  <a:pt x="437" y="279"/>
                </a:cubicBezTo>
                <a:close/>
                <a:moveTo>
                  <a:pt x="261" y="103"/>
                </a:moveTo>
                <a:cubicBezTo>
                  <a:pt x="262" y="107"/>
                  <a:pt x="267" y="114"/>
                  <a:pt x="273" y="113"/>
                </a:cubicBezTo>
                <a:cubicBezTo>
                  <a:pt x="270" y="108"/>
                  <a:pt x="266" y="103"/>
                  <a:pt x="268" y="98"/>
                </a:cubicBezTo>
                <a:cubicBezTo>
                  <a:pt x="265" y="97"/>
                  <a:pt x="258" y="96"/>
                  <a:pt x="261" y="103"/>
                </a:cubicBezTo>
                <a:close/>
                <a:moveTo>
                  <a:pt x="382" y="669"/>
                </a:moveTo>
                <a:cubicBezTo>
                  <a:pt x="385" y="671"/>
                  <a:pt x="385" y="671"/>
                  <a:pt x="385" y="671"/>
                </a:cubicBezTo>
                <a:cubicBezTo>
                  <a:pt x="386" y="669"/>
                  <a:pt x="386" y="665"/>
                  <a:pt x="384" y="665"/>
                </a:cubicBezTo>
                <a:cubicBezTo>
                  <a:pt x="377" y="665"/>
                  <a:pt x="366" y="661"/>
                  <a:pt x="366" y="669"/>
                </a:cubicBezTo>
                <a:cubicBezTo>
                  <a:pt x="370" y="669"/>
                  <a:pt x="379" y="669"/>
                  <a:pt x="382" y="669"/>
                </a:cubicBezTo>
                <a:close/>
                <a:moveTo>
                  <a:pt x="629" y="77"/>
                </a:moveTo>
                <a:cubicBezTo>
                  <a:pt x="632" y="81"/>
                  <a:pt x="634" y="88"/>
                  <a:pt x="638" y="90"/>
                </a:cubicBezTo>
                <a:cubicBezTo>
                  <a:pt x="638" y="86"/>
                  <a:pt x="640" y="80"/>
                  <a:pt x="636" y="77"/>
                </a:cubicBezTo>
                <a:cubicBezTo>
                  <a:pt x="634" y="78"/>
                  <a:pt x="623" y="67"/>
                  <a:pt x="629" y="77"/>
                </a:cubicBezTo>
                <a:close/>
                <a:moveTo>
                  <a:pt x="677" y="593"/>
                </a:moveTo>
                <a:cubicBezTo>
                  <a:pt x="677" y="593"/>
                  <a:pt x="674" y="595"/>
                  <a:pt x="672" y="598"/>
                </a:cubicBezTo>
                <a:cubicBezTo>
                  <a:pt x="668" y="605"/>
                  <a:pt x="682" y="601"/>
                  <a:pt x="684" y="600"/>
                </a:cubicBezTo>
                <a:cubicBezTo>
                  <a:pt x="687" y="598"/>
                  <a:pt x="683" y="590"/>
                  <a:pt x="677" y="593"/>
                </a:cubicBezTo>
                <a:close/>
                <a:moveTo>
                  <a:pt x="433" y="517"/>
                </a:moveTo>
                <a:cubicBezTo>
                  <a:pt x="437" y="521"/>
                  <a:pt x="446" y="518"/>
                  <a:pt x="447" y="512"/>
                </a:cubicBezTo>
                <a:cubicBezTo>
                  <a:pt x="443" y="513"/>
                  <a:pt x="425" y="507"/>
                  <a:pt x="433" y="517"/>
                </a:cubicBezTo>
                <a:close/>
                <a:moveTo>
                  <a:pt x="486" y="594"/>
                </a:moveTo>
                <a:cubicBezTo>
                  <a:pt x="482" y="590"/>
                  <a:pt x="485" y="584"/>
                  <a:pt x="483" y="581"/>
                </a:cubicBezTo>
                <a:cubicBezTo>
                  <a:pt x="479" y="577"/>
                  <a:pt x="475" y="581"/>
                  <a:pt x="477" y="587"/>
                </a:cubicBezTo>
                <a:cubicBezTo>
                  <a:pt x="478" y="592"/>
                  <a:pt x="480" y="596"/>
                  <a:pt x="486" y="594"/>
                </a:cubicBezTo>
                <a:close/>
                <a:moveTo>
                  <a:pt x="452" y="382"/>
                </a:moveTo>
                <a:cubicBezTo>
                  <a:pt x="449" y="385"/>
                  <a:pt x="449" y="385"/>
                  <a:pt x="449" y="385"/>
                </a:cubicBezTo>
                <a:cubicBezTo>
                  <a:pt x="448" y="390"/>
                  <a:pt x="455" y="392"/>
                  <a:pt x="459" y="393"/>
                </a:cubicBezTo>
                <a:cubicBezTo>
                  <a:pt x="460" y="388"/>
                  <a:pt x="459" y="379"/>
                  <a:pt x="452" y="382"/>
                </a:cubicBezTo>
                <a:close/>
                <a:moveTo>
                  <a:pt x="162" y="512"/>
                </a:moveTo>
                <a:cubicBezTo>
                  <a:pt x="160" y="514"/>
                  <a:pt x="157" y="517"/>
                  <a:pt x="156" y="518"/>
                </a:cubicBezTo>
                <a:cubicBezTo>
                  <a:pt x="156" y="521"/>
                  <a:pt x="154" y="529"/>
                  <a:pt x="161" y="526"/>
                </a:cubicBezTo>
                <a:cubicBezTo>
                  <a:pt x="157" y="518"/>
                  <a:pt x="169" y="514"/>
                  <a:pt x="166" y="509"/>
                </a:cubicBezTo>
                <a:cubicBezTo>
                  <a:pt x="163" y="504"/>
                  <a:pt x="160" y="509"/>
                  <a:pt x="162" y="512"/>
                </a:cubicBezTo>
                <a:close/>
                <a:moveTo>
                  <a:pt x="122" y="272"/>
                </a:moveTo>
                <a:cubicBezTo>
                  <a:pt x="121" y="273"/>
                  <a:pt x="121" y="281"/>
                  <a:pt x="119" y="286"/>
                </a:cubicBezTo>
                <a:cubicBezTo>
                  <a:pt x="119" y="287"/>
                  <a:pt x="121" y="290"/>
                  <a:pt x="125" y="288"/>
                </a:cubicBezTo>
                <a:cubicBezTo>
                  <a:pt x="126" y="287"/>
                  <a:pt x="126" y="279"/>
                  <a:pt x="128" y="275"/>
                </a:cubicBezTo>
                <a:cubicBezTo>
                  <a:pt x="128" y="273"/>
                  <a:pt x="125" y="270"/>
                  <a:pt x="122" y="272"/>
                </a:cubicBezTo>
                <a:close/>
                <a:moveTo>
                  <a:pt x="342" y="395"/>
                </a:moveTo>
                <a:cubicBezTo>
                  <a:pt x="340" y="396"/>
                  <a:pt x="338" y="399"/>
                  <a:pt x="338" y="399"/>
                </a:cubicBezTo>
                <a:cubicBezTo>
                  <a:pt x="338" y="403"/>
                  <a:pt x="340" y="410"/>
                  <a:pt x="345" y="410"/>
                </a:cubicBezTo>
                <a:cubicBezTo>
                  <a:pt x="345" y="405"/>
                  <a:pt x="348" y="391"/>
                  <a:pt x="342" y="395"/>
                </a:cubicBezTo>
                <a:close/>
                <a:moveTo>
                  <a:pt x="911" y="419"/>
                </a:moveTo>
                <a:cubicBezTo>
                  <a:pt x="909" y="424"/>
                  <a:pt x="908" y="430"/>
                  <a:pt x="902" y="434"/>
                </a:cubicBezTo>
                <a:cubicBezTo>
                  <a:pt x="911" y="434"/>
                  <a:pt x="914" y="425"/>
                  <a:pt x="916" y="419"/>
                </a:cubicBezTo>
                <a:cubicBezTo>
                  <a:pt x="917" y="417"/>
                  <a:pt x="913" y="417"/>
                  <a:pt x="911" y="419"/>
                </a:cubicBezTo>
                <a:close/>
                <a:moveTo>
                  <a:pt x="655" y="434"/>
                </a:moveTo>
                <a:cubicBezTo>
                  <a:pt x="653" y="438"/>
                  <a:pt x="650" y="441"/>
                  <a:pt x="648" y="444"/>
                </a:cubicBezTo>
                <a:cubicBezTo>
                  <a:pt x="652" y="444"/>
                  <a:pt x="657" y="442"/>
                  <a:pt x="660" y="439"/>
                </a:cubicBezTo>
                <a:cubicBezTo>
                  <a:pt x="662" y="436"/>
                  <a:pt x="659" y="427"/>
                  <a:pt x="655" y="434"/>
                </a:cubicBezTo>
                <a:close/>
                <a:moveTo>
                  <a:pt x="294" y="148"/>
                </a:moveTo>
                <a:cubicBezTo>
                  <a:pt x="294" y="151"/>
                  <a:pt x="294" y="151"/>
                  <a:pt x="294" y="151"/>
                </a:cubicBezTo>
                <a:cubicBezTo>
                  <a:pt x="297" y="155"/>
                  <a:pt x="302" y="151"/>
                  <a:pt x="307" y="151"/>
                </a:cubicBezTo>
                <a:cubicBezTo>
                  <a:pt x="310" y="151"/>
                  <a:pt x="317" y="151"/>
                  <a:pt x="313" y="145"/>
                </a:cubicBezTo>
                <a:cubicBezTo>
                  <a:pt x="294" y="148"/>
                  <a:pt x="294" y="148"/>
                  <a:pt x="294" y="148"/>
                </a:cubicBezTo>
                <a:close/>
                <a:moveTo>
                  <a:pt x="491" y="496"/>
                </a:moveTo>
                <a:cubicBezTo>
                  <a:pt x="496" y="497"/>
                  <a:pt x="505" y="499"/>
                  <a:pt x="504" y="492"/>
                </a:cubicBezTo>
                <a:cubicBezTo>
                  <a:pt x="504" y="488"/>
                  <a:pt x="497" y="492"/>
                  <a:pt x="491" y="489"/>
                </a:cubicBezTo>
                <a:cubicBezTo>
                  <a:pt x="489" y="489"/>
                  <a:pt x="491" y="495"/>
                  <a:pt x="491" y="496"/>
                </a:cubicBezTo>
                <a:close/>
                <a:moveTo>
                  <a:pt x="297" y="56"/>
                </a:moveTo>
                <a:cubicBezTo>
                  <a:pt x="292" y="58"/>
                  <a:pt x="297" y="62"/>
                  <a:pt x="298" y="63"/>
                </a:cubicBezTo>
                <a:cubicBezTo>
                  <a:pt x="303" y="65"/>
                  <a:pt x="308" y="60"/>
                  <a:pt x="304" y="55"/>
                </a:cubicBezTo>
                <a:cubicBezTo>
                  <a:pt x="303" y="54"/>
                  <a:pt x="299" y="54"/>
                  <a:pt x="297" y="56"/>
                </a:cubicBezTo>
                <a:close/>
                <a:moveTo>
                  <a:pt x="554" y="349"/>
                </a:moveTo>
                <a:cubicBezTo>
                  <a:pt x="554" y="356"/>
                  <a:pt x="554" y="356"/>
                  <a:pt x="554" y="356"/>
                </a:cubicBezTo>
                <a:cubicBezTo>
                  <a:pt x="560" y="358"/>
                  <a:pt x="565" y="355"/>
                  <a:pt x="565" y="348"/>
                </a:cubicBezTo>
                <a:cubicBezTo>
                  <a:pt x="564" y="345"/>
                  <a:pt x="558" y="349"/>
                  <a:pt x="554" y="349"/>
                </a:cubicBezTo>
                <a:close/>
                <a:moveTo>
                  <a:pt x="331" y="368"/>
                </a:moveTo>
                <a:cubicBezTo>
                  <a:pt x="334" y="370"/>
                  <a:pt x="335" y="374"/>
                  <a:pt x="339" y="375"/>
                </a:cubicBezTo>
                <a:cubicBezTo>
                  <a:pt x="349" y="377"/>
                  <a:pt x="336" y="366"/>
                  <a:pt x="334" y="365"/>
                </a:cubicBezTo>
                <a:cubicBezTo>
                  <a:pt x="330" y="362"/>
                  <a:pt x="325" y="366"/>
                  <a:pt x="331" y="368"/>
                </a:cubicBezTo>
                <a:close/>
                <a:moveTo>
                  <a:pt x="352" y="267"/>
                </a:moveTo>
                <a:cubicBezTo>
                  <a:pt x="347" y="272"/>
                  <a:pt x="353" y="276"/>
                  <a:pt x="358" y="273"/>
                </a:cubicBezTo>
                <a:cubicBezTo>
                  <a:pt x="361" y="272"/>
                  <a:pt x="362" y="268"/>
                  <a:pt x="361" y="265"/>
                </a:cubicBezTo>
                <a:cubicBezTo>
                  <a:pt x="359" y="269"/>
                  <a:pt x="353" y="266"/>
                  <a:pt x="352" y="267"/>
                </a:cubicBezTo>
                <a:close/>
                <a:moveTo>
                  <a:pt x="341" y="87"/>
                </a:moveTo>
                <a:cubicBezTo>
                  <a:pt x="347" y="87"/>
                  <a:pt x="347" y="87"/>
                  <a:pt x="347" y="87"/>
                </a:cubicBezTo>
                <a:cubicBezTo>
                  <a:pt x="347" y="84"/>
                  <a:pt x="350" y="79"/>
                  <a:pt x="345" y="76"/>
                </a:cubicBezTo>
                <a:cubicBezTo>
                  <a:pt x="337" y="71"/>
                  <a:pt x="341" y="84"/>
                  <a:pt x="341" y="87"/>
                </a:cubicBezTo>
                <a:close/>
                <a:moveTo>
                  <a:pt x="469" y="218"/>
                </a:moveTo>
                <a:cubicBezTo>
                  <a:pt x="469" y="224"/>
                  <a:pt x="475" y="230"/>
                  <a:pt x="480" y="230"/>
                </a:cubicBezTo>
                <a:cubicBezTo>
                  <a:pt x="479" y="224"/>
                  <a:pt x="469" y="214"/>
                  <a:pt x="469" y="218"/>
                </a:cubicBezTo>
                <a:close/>
                <a:moveTo>
                  <a:pt x="338" y="283"/>
                </a:moveTo>
                <a:cubicBezTo>
                  <a:pt x="335" y="284"/>
                  <a:pt x="330" y="285"/>
                  <a:pt x="329" y="290"/>
                </a:cubicBezTo>
                <a:cubicBezTo>
                  <a:pt x="328" y="291"/>
                  <a:pt x="337" y="293"/>
                  <a:pt x="339" y="288"/>
                </a:cubicBezTo>
                <a:cubicBezTo>
                  <a:pt x="340" y="286"/>
                  <a:pt x="346" y="280"/>
                  <a:pt x="338" y="283"/>
                </a:cubicBezTo>
                <a:close/>
                <a:moveTo>
                  <a:pt x="681" y="479"/>
                </a:moveTo>
                <a:cubicBezTo>
                  <a:pt x="688" y="479"/>
                  <a:pt x="700" y="483"/>
                  <a:pt x="700" y="476"/>
                </a:cubicBezTo>
                <a:cubicBezTo>
                  <a:pt x="693" y="476"/>
                  <a:pt x="681" y="473"/>
                  <a:pt x="681" y="479"/>
                </a:cubicBezTo>
                <a:close/>
                <a:moveTo>
                  <a:pt x="261" y="50"/>
                </a:moveTo>
                <a:cubicBezTo>
                  <a:pt x="257" y="52"/>
                  <a:pt x="258" y="55"/>
                  <a:pt x="258" y="58"/>
                </a:cubicBezTo>
                <a:cubicBezTo>
                  <a:pt x="260" y="58"/>
                  <a:pt x="266" y="59"/>
                  <a:pt x="267" y="58"/>
                </a:cubicBezTo>
                <a:cubicBezTo>
                  <a:pt x="270" y="55"/>
                  <a:pt x="266" y="47"/>
                  <a:pt x="261" y="50"/>
                </a:cubicBezTo>
                <a:close/>
                <a:moveTo>
                  <a:pt x="274" y="196"/>
                </a:moveTo>
                <a:cubicBezTo>
                  <a:pt x="273" y="199"/>
                  <a:pt x="273" y="199"/>
                  <a:pt x="273" y="199"/>
                </a:cubicBezTo>
                <a:cubicBezTo>
                  <a:pt x="275" y="202"/>
                  <a:pt x="284" y="206"/>
                  <a:pt x="284" y="203"/>
                </a:cubicBezTo>
                <a:cubicBezTo>
                  <a:pt x="284" y="197"/>
                  <a:pt x="278" y="193"/>
                  <a:pt x="274" y="196"/>
                </a:cubicBezTo>
                <a:close/>
                <a:moveTo>
                  <a:pt x="701" y="225"/>
                </a:moveTo>
                <a:cubicBezTo>
                  <a:pt x="699" y="227"/>
                  <a:pt x="696" y="228"/>
                  <a:pt x="694" y="231"/>
                </a:cubicBezTo>
                <a:cubicBezTo>
                  <a:pt x="696" y="235"/>
                  <a:pt x="704" y="231"/>
                  <a:pt x="706" y="226"/>
                </a:cubicBezTo>
                <a:cubicBezTo>
                  <a:pt x="710" y="219"/>
                  <a:pt x="700" y="220"/>
                  <a:pt x="701" y="225"/>
                </a:cubicBezTo>
                <a:close/>
                <a:moveTo>
                  <a:pt x="636" y="408"/>
                </a:moveTo>
                <a:cubicBezTo>
                  <a:pt x="637" y="409"/>
                  <a:pt x="638" y="411"/>
                  <a:pt x="640" y="412"/>
                </a:cubicBezTo>
                <a:cubicBezTo>
                  <a:pt x="647" y="417"/>
                  <a:pt x="643" y="403"/>
                  <a:pt x="642" y="402"/>
                </a:cubicBezTo>
                <a:cubicBezTo>
                  <a:pt x="638" y="397"/>
                  <a:pt x="635" y="403"/>
                  <a:pt x="636" y="408"/>
                </a:cubicBezTo>
                <a:close/>
                <a:moveTo>
                  <a:pt x="235" y="143"/>
                </a:moveTo>
                <a:cubicBezTo>
                  <a:pt x="237" y="148"/>
                  <a:pt x="242" y="150"/>
                  <a:pt x="246" y="153"/>
                </a:cubicBezTo>
                <a:cubicBezTo>
                  <a:pt x="251" y="150"/>
                  <a:pt x="244" y="145"/>
                  <a:pt x="241" y="144"/>
                </a:cubicBezTo>
                <a:cubicBezTo>
                  <a:pt x="240" y="144"/>
                  <a:pt x="232" y="133"/>
                  <a:pt x="235" y="143"/>
                </a:cubicBezTo>
                <a:close/>
                <a:moveTo>
                  <a:pt x="307" y="399"/>
                </a:moveTo>
                <a:cubicBezTo>
                  <a:pt x="300" y="406"/>
                  <a:pt x="291" y="411"/>
                  <a:pt x="289" y="420"/>
                </a:cubicBezTo>
                <a:cubicBezTo>
                  <a:pt x="296" y="413"/>
                  <a:pt x="305" y="408"/>
                  <a:pt x="307" y="399"/>
                </a:cubicBezTo>
                <a:close/>
                <a:moveTo>
                  <a:pt x="644" y="431"/>
                </a:moveTo>
                <a:cubicBezTo>
                  <a:pt x="641" y="434"/>
                  <a:pt x="636" y="436"/>
                  <a:pt x="636" y="441"/>
                </a:cubicBezTo>
                <a:cubicBezTo>
                  <a:pt x="640" y="442"/>
                  <a:pt x="644" y="440"/>
                  <a:pt x="644" y="436"/>
                </a:cubicBezTo>
                <a:cubicBezTo>
                  <a:pt x="649" y="436"/>
                  <a:pt x="648" y="427"/>
                  <a:pt x="644" y="431"/>
                </a:cubicBezTo>
                <a:close/>
                <a:moveTo>
                  <a:pt x="336" y="268"/>
                </a:moveTo>
                <a:cubicBezTo>
                  <a:pt x="342" y="274"/>
                  <a:pt x="342" y="274"/>
                  <a:pt x="342" y="274"/>
                </a:cubicBezTo>
                <a:cubicBezTo>
                  <a:pt x="343" y="271"/>
                  <a:pt x="346" y="261"/>
                  <a:pt x="338" y="259"/>
                </a:cubicBezTo>
                <a:cubicBezTo>
                  <a:pt x="334" y="259"/>
                  <a:pt x="335" y="265"/>
                  <a:pt x="336" y="268"/>
                </a:cubicBezTo>
                <a:close/>
                <a:moveTo>
                  <a:pt x="428" y="347"/>
                </a:moveTo>
                <a:cubicBezTo>
                  <a:pt x="427" y="350"/>
                  <a:pt x="430" y="354"/>
                  <a:pt x="432" y="353"/>
                </a:cubicBezTo>
                <a:cubicBezTo>
                  <a:pt x="436" y="351"/>
                  <a:pt x="441" y="347"/>
                  <a:pt x="440" y="341"/>
                </a:cubicBezTo>
                <a:cubicBezTo>
                  <a:pt x="436" y="343"/>
                  <a:pt x="432" y="346"/>
                  <a:pt x="428" y="347"/>
                </a:cubicBezTo>
                <a:close/>
                <a:moveTo>
                  <a:pt x="661" y="256"/>
                </a:moveTo>
                <a:cubicBezTo>
                  <a:pt x="658" y="259"/>
                  <a:pt x="654" y="261"/>
                  <a:pt x="654" y="264"/>
                </a:cubicBezTo>
                <a:cubicBezTo>
                  <a:pt x="654" y="269"/>
                  <a:pt x="660" y="264"/>
                  <a:pt x="663" y="261"/>
                </a:cubicBezTo>
                <a:cubicBezTo>
                  <a:pt x="666" y="260"/>
                  <a:pt x="665" y="252"/>
                  <a:pt x="661" y="256"/>
                </a:cubicBezTo>
                <a:close/>
                <a:moveTo>
                  <a:pt x="528" y="375"/>
                </a:moveTo>
                <a:cubicBezTo>
                  <a:pt x="530" y="377"/>
                  <a:pt x="534" y="378"/>
                  <a:pt x="536" y="378"/>
                </a:cubicBezTo>
                <a:cubicBezTo>
                  <a:pt x="542" y="382"/>
                  <a:pt x="539" y="372"/>
                  <a:pt x="538" y="372"/>
                </a:cubicBezTo>
                <a:cubicBezTo>
                  <a:pt x="537" y="372"/>
                  <a:pt x="520" y="368"/>
                  <a:pt x="528" y="375"/>
                </a:cubicBezTo>
                <a:close/>
                <a:moveTo>
                  <a:pt x="711" y="194"/>
                </a:moveTo>
                <a:cubicBezTo>
                  <a:pt x="711" y="195"/>
                  <a:pt x="714" y="199"/>
                  <a:pt x="714" y="201"/>
                </a:cubicBezTo>
                <a:cubicBezTo>
                  <a:pt x="714" y="203"/>
                  <a:pt x="713" y="209"/>
                  <a:pt x="719" y="206"/>
                </a:cubicBezTo>
                <a:cubicBezTo>
                  <a:pt x="719" y="204"/>
                  <a:pt x="719" y="198"/>
                  <a:pt x="718" y="196"/>
                </a:cubicBezTo>
                <a:cubicBezTo>
                  <a:pt x="718" y="194"/>
                  <a:pt x="712" y="189"/>
                  <a:pt x="711" y="194"/>
                </a:cubicBezTo>
                <a:close/>
                <a:moveTo>
                  <a:pt x="726" y="473"/>
                </a:moveTo>
                <a:cubicBezTo>
                  <a:pt x="723" y="476"/>
                  <a:pt x="723" y="476"/>
                  <a:pt x="723" y="476"/>
                </a:cubicBezTo>
                <a:cubicBezTo>
                  <a:pt x="722" y="479"/>
                  <a:pt x="728" y="477"/>
                  <a:pt x="731" y="476"/>
                </a:cubicBezTo>
                <a:cubicBezTo>
                  <a:pt x="734" y="475"/>
                  <a:pt x="742" y="475"/>
                  <a:pt x="737" y="471"/>
                </a:cubicBezTo>
                <a:cubicBezTo>
                  <a:pt x="735" y="469"/>
                  <a:pt x="729" y="470"/>
                  <a:pt x="726" y="473"/>
                </a:cubicBezTo>
                <a:close/>
                <a:moveTo>
                  <a:pt x="471" y="620"/>
                </a:moveTo>
                <a:cubicBezTo>
                  <a:pt x="473" y="623"/>
                  <a:pt x="474" y="628"/>
                  <a:pt x="479" y="628"/>
                </a:cubicBezTo>
                <a:cubicBezTo>
                  <a:pt x="479" y="616"/>
                  <a:pt x="479" y="616"/>
                  <a:pt x="479" y="616"/>
                </a:cubicBezTo>
                <a:cubicBezTo>
                  <a:pt x="477" y="617"/>
                  <a:pt x="468" y="613"/>
                  <a:pt x="471" y="620"/>
                </a:cubicBezTo>
                <a:close/>
                <a:moveTo>
                  <a:pt x="75" y="529"/>
                </a:moveTo>
                <a:cubicBezTo>
                  <a:pt x="73" y="532"/>
                  <a:pt x="77" y="536"/>
                  <a:pt x="81" y="534"/>
                </a:cubicBezTo>
                <a:cubicBezTo>
                  <a:pt x="84" y="533"/>
                  <a:pt x="83" y="529"/>
                  <a:pt x="83" y="526"/>
                </a:cubicBezTo>
                <a:cubicBezTo>
                  <a:pt x="81" y="526"/>
                  <a:pt x="77" y="525"/>
                  <a:pt x="75" y="529"/>
                </a:cubicBezTo>
                <a:close/>
                <a:moveTo>
                  <a:pt x="106" y="297"/>
                </a:moveTo>
                <a:cubicBezTo>
                  <a:pt x="105" y="300"/>
                  <a:pt x="103" y="303"/>
                  <a:pt x="103" y="304"/>
                </a:cubicBezTo>
                <a:cubicBezTo>
                  <a:pt x="103" y="307"/>
                  <a:pt x="103" y="313"/>
                  <a:pt x="107" y="309"/>
                </a:cubicBezTo>
                <a:cubicBezTo>
                  <a:pt x="109" y="307"/>
                  <a:pt x="108" y="303"/>
                  <a:pt x="110" y="299"/>
                </a:cubicBezTo>
                <a:cubicBezTo>
                  <a:pt x="112" y="295"/>
                  <a:pt x="106" y="295"/>
                  <a:pt x="106" y="297"/>
                </a:cubicBezTo>
                <a:close/>
                <a:moveTo>
                  <a:pt x="550" y="61"/>
                </a:moveTo>
                <a:cubicBezTo>
                  <a:pt x="543" y="62"/>
                  <a:pt x="540" y="67"/>
                  <a:pt x="542" y="72"/>
                </a:cubicBezTo>
                <a:cubicBezTo>
                  <a:pt x="545" y="70"/>
                  <a:pt x="554" y="65"/>
                  <a:pt x="550" y="61"/>
                </a:cubicBezTo>
                <a:close/>
                <a:moveTo>
                  <a:pt x="258" y="78"/>
                </a:moveTo>
                <a:cubicBezTo>
                  <a:pt x="264" y="78"/>
                  <a:pt x="264" y="78"/>
                  <a:pt x="264" y="78"/>
                </a:cubicBezTo>
                <a:cubicBezTo>
                  <a:pt x="266" y="73"/>
                  <a:pt x="266" y="64"/>
                  <a:pt x="258" y="69"/>
                </a:cubicBezTo>
                <a:cubicBezTo>
                  <a:pt x="258" y="78"/>
                  <a:pt x="258" y="78"/>
                  <a:pt x="258" y="78"/>
                </a:cubicBezTo>
                <a:close/>
                <a:moveTo>
                  <a:pt x="275" y="78"/>
                </a:moveTo>
                <a:cubicBezTo>
                  <a:pt x="281" y="78"/>
                  <a:pt x="281" y="78"/>
                  <a:pt x="281" y="78"/>
                </a:cubicBezTo>
                <a:cubicBezTo>
                  <a:pt x="283" y="73"/>
                  <a:pt x="283" y="64"/>
                  <a:pt x="275" y="69"/>
                </a:cubicBezTo>
                <a:cubicBezTo>
                  <a:pt x="275" y="78"/>
                  <a:pt x="275" y="78"/>
                  <a:pt x="275" y="78"/>
                </a:cubicBezTo>
                <a:close/>
                <a:moveTo>
                  <a:pt x="617" y="426"/>
                </a:moveTo>
                <a:cubicBezTo>
                  <a:pt x="614" y="428"/>
                  <a:pt x="611" y="430"/>
                  <a:pt x="612" y="434"/>
                </a:cubicBezTo>
                <a:cubicBezTo>
                  <a:pt x="616" y="435"/>
                  <a:pt x="620" y="434"/>
                  <a:pt x="621" y="430"/>
                </a:cubicBezTo>
                <a:cubicBezTo>
                  <a:pt x="623" y="427"/>
                  <a:pt x="621" y="422"/>
                  <a:pt x="617" y="426"/>
                </a:cubicBezTo>
                <a:close/>
                <a:moveTo>
                  <a:pt x="91" y="510"/>
                </a:moveTo>
                <a:cubicBezTo>
                  <a:pt x="92" y="514"/>
                  <a:pt x="93" y="517"/>
                  <a:pt x="96" y="519"/>
                </a:cubicBezTo>
                <a:cubicBezTo>
                  <a:pt x="100" y="515"/>
                  <a:pt x="94" y="510"/>
                  <a:pt x="95" y="505"/>
                </a:cubicBezTo>
                <a:cubicBezTo>
                  <a:pt x="90" y="502"/>
                  <a:pt x="90" y="508"/>
                  <a:pt x="91" y="510"/>
                </a:cubicBezTo>
                <a:close/>
                <a:moveTo>
                  <a:pt x="101" y="477"/>
                </a:moveTo>
                <a:cubicBezTo>
                  <a:pt x="99" y="480"/>
                  <a:pt x="103" y="484"/>
                  <a:pt x="106" y="482"/>
                </a:cubicBezTo>
                <a:cubicBezTo>
                  <a:pt x="108" y="480"/>
                  <a:pt x="113" y="484"/>
                  <a:pt x="111" y="478"/>
                </a:cubicBezTo>
                <a:cubicBezTo>
                  <a:pt x="110" y="474"/>
                  <a:pt x="104" y="475"/>
                  <a:pt x="101" y="477"/>
                </a:cubicBezTo>
                <a:close/>
                <a:moveTo>
                  <a:pt x="324" y="90"/>
                </a:moveTo>
                <a:cubicBezTo>
                  <a:pt x="330" y="90"/>
                  <a:pt x="330" y="90"/>
                  <a:pt x="330" y="90"/>
                </a:cubicBezTo>
                <a:cubicBezTo>
                  <a:pt x="331" y="87"/>
                  <a:pt x="332" y="83"/>
                  <a:pt x="328" y="81"/>
                </a:cubicBezTo>
                <a:cubicBezTo>
                  <a:pt x="320" y="75"/>
                  <a:pt x="324" y="87"/>
                  <a:pt x="324" y="90"/>
                </a:cubicBezTo>
                <a:close/>
                <a:moveTo>
                  <a:pt x="488" y="117"/>
                </a:moveTo>
                <a:cubicBezTo>
                  <a:pt x="485" y="118"/>
                  <a:pt x="482" y="121"/>
                  <a:pt x="481" y="125"/>
                </a:cubicBezTo>
                <a:cubicBezTo>
                  <a:pt x="484" y="128"/>
                  <a:pt x="489" y="122"/>
                  <a:pt x="492" y="120"/>
                </a:cubicBezTo>
                <a:cubicBezTo>
                  <a:pt x="496" y="118"/>
                  <a:pt x="491" y="116"/>
                  <a:pt x="488" y="117"/>
                </a:cubicBezTo>
                <a:close/>
                <a:moveTo>
                  <a:pt x="313" y="61"/>
                </a:moveTo>
                <a:cubicBezTo>
                  <a:pt x="312" y="62"/>
                  <a:pt x="311" y="64"/>
                  <a:pt x="311" y="64"/>
                </a:cubicBezTo>
                <a:cubicBezTo>
                  <a:pt x="316" y="67"/>
                  <a:pt x="325" y="66"/>
                  <a:pt x="320" y="59"/>
                </a:cubicBezTo>
                <a:cubicBezTo>
                  <a:pt x="319" y="58"/>
                  <a:pt x="315" y="58"/>
                  <a:pt x="313" y="61"/>
                </a:cubicBezTo>
                <a:close/>
                <a:moveTo>
                  <a:pt x="329" y="69"/>
                </a:moveTo>
                <a:cubicBezTo>
                  <a:pt x="331" y="72"/>
                  <a:pt x="331" y="72"/>
                  <a:pt x="331" y="72"/>
                </a:cubicBezTo>
                <a:cubicBezTo>
                  <a:pt x="339" y="78"/>
                  <a:pt x="335" y="65"/>
                  <a:pt x="335" y="64"/>
                </a:cubicBezTo>
                <a:cubicBezTo>
                  <a:pt x="332" y="62"/>
                  <a:pt x="326" y="63"/>
                  <a:pt x="329" y="69"/>
                </a:cubicBezTo>
                <a:close/>
                <a:moveTo>
                  <a:pt x="358" y="522"/>
                </a:moveTo>
                <a:cubicBezTo>
                  <a:pt x="360" y="525"/>
                  <a:pt x="360" y="525"/>
                  <a:pt x="360" y="525"/>
                </a:cubicBezTo>
                <a:cubicBezTo>
                  <a:pt x="368" y="531"/>
                  <a:pt x="364" y="518"/>
                  <a:pt x="364" y="518"/>
                </a:cubicBezTo>
                <a:cubicBezTo>
                  <a:pt x="362" y="515"/>
                  <a:pt x="355" y="516"/>
                  <a:pt x="358" y="522"/>
                </a:cubicBezTo>
                <a:close/>
                <a:moveTo>
                  <a:pt x="52" y="518"/>
                </a:moveTo>
                <a:cubicBezTo>
                  <a:pt x="50" y="521"/>
                  <a:pt x="50" y="521"/>
                  <a:pt x="50" y="521"/>
                </a:cubicBezTo>
                <a:cubicBezTo>
                  <a:pt x="47" y="526"/>
                  <a:pt x="54" y="527"/>
                  <a:pt x="56" y="525"/>
                </a:cubicBezTo>
                <a:cubicBezTo>
                  <a:pt x="56" y="524"/>
                  <a:pt x="60" y="511"/>
                  <a:pt x="52" y="518"/>
                </a:cubicBezTo>
                <a:close/>
                <a:moveTo>
                  <a:pt x="430" y="178"/>
                </a:moveTo>
                <a:cubicBezTo>
                  <a:pt x="428" y="181"/>
                  <a:pt x="428" y="181"/>
                  <a:pt x="428" y="181"/>
                </a:cubicBezTo>
                <a:cubicBezTo>
                  <a:pt x="425" y="187"/>
                  <a:pt x="432" y="188"/>
                  <a:pt x="434" y="186"/>
                </a:cubicBezTo>
                <a:cubicBezTo>
                  <a:pt x="434" y="185"/>
                  <a:pt x="438" y="172"/>
                  <a:pt x="430" y="178"/>
                </a:cubicBezTo>
                <a:close/>
                <a:moveTo>
                  <a:pt x="496" y="301"/>
                </a:moveTo>
                <a:cubicBezTo>
                  <a:pt x="500" y="305"/>
                  <a:pt x="505" y="315"/>
                  <a:pt x="511" y="311"/>
                </a:cubicBezTo>
                <a:cubicBezTo>
                  <a:pt x="505" y="308"/>
                  <a:pt x="502" y="300"/>
                  <a:pt x="496" y="301"/>
                </a:cubicBezTo>
                <a:close/>
                <a:moveTo>
                  <a:pt x="472" y="267"/>
                </a:moveTo>
                <a:cubicBezTo>
                  <a:pt x="476" y="269"/>
                  <a:pt x="476" y="269"/>
                  <a:pt x="476" y="269"/>
                </a:cubicBezTo>
                <a:cubicBezTo>
                  <a:pt x="481" y="272"/>
                  <a:pt x="482" y="265"/>
                  <a:pt x="480" y="263"/>
                </a:cubicBezTo>
                <a:cubicBezTo>
                  <a:pt x="479" y="263"/>
                  <a:pt x="466" y="259"/>
                  <a:pt x="472" y="267"/>
                </a:cubicBezTo>
                <a:close/>
                <a:moveTo>
                  <a:pt x="74" y="505"/>
                </a:moveTo>
                <a:cubicBezTo>
                  <a:pt x="72" y="509"/>
                  <a:pt x="72" y="509"/>
                  <a:pt x="72" y="509"/>
                </a:cubicBezTo>
                <a:cubicBezTo>
                  <a:pt x="68" y="514"/>
                  <a:pt x="76" y="515"/>
                  <a:pt x="78" y="513"/>
                </a:cubicBezTo>
                <a:cubicBezTo>
                  <a:pt x="78" y="512"/>
                  <a:pt x="82" y="499"/>
                  <a:pt x="74" y="505"/>
                </a:cubicBezTo>
                <a:close/>
                <a:moveTo>
                  <a:pt x="547" y="380"/>
                </a:moveTo>
                <a:cubicBezTo>
                  <a:pt x="545" y="381"/>
                  <a:pt x="543" y="382"/>
                  <a:pt x="541" y="384"/>
                </a:cubicBezTo>
                <a:cubicBezTo>
                  <a:pt x="536" y="389"/>
                  <a:pt x="546" y="386"/>
                  <a:pt x="548" y="385"/>
                </a:cubicBezTo>
                <a:cubicBezTo>
                  <a:pt x="553" y="382"/>
                  <a:pt x="550" y="376"/>
                  <a:pt x="547" y="380"/>
                </a:cubicBezTo>
                <a:close/>
                <a:moveTo>
                  <a:pt x="326" y="558"/>
                </a:moveTo>
                <a:cubicBezTo>
                  <a:pt x="328" y="562"/>
                  <a:pt x="329" y="567"/>
                  <a:pt x="333" y="568"/>
                </a:cubicBezTo>
                <a:cubicBezTo>
                  <a:pt x="334" y="564"/>
                  <a:pt x="331" y="561"/>
                  <a:pt x="331" y="556"/>
                </a:cubicBezTo>
                <a:cubicBezTo>
                  <a:pt x="330" y="554"/>
                  <a:pt x="323" y="554"/>
                  <a:pt x="326" y="558"/>
                </a:cubicBezTo>
                <a:close/>
                <a:moveTo>
                  <a:pt x="823" y="404"/>
                </a:moveTo>
                <a:cubicBezTo>
                  <a:pt x="823" y="406"/>
                  <a:pt x="826" y="407"/>
                  <a:pt x="827" y="407"/>
                </a:cubicBezTo>
                <a:cubicBezTo>
                  <a:pt x="830" y="407"/>
                  <a:pt x="839" y="409"/>
                  <a:pt x="834" y="404"/>
                </a:cubicBezTo>
                <a:cubicBezTo>
                  <a:pt x="832" y="402"/>
                  <a:pt x="821" y="397"/>
                  <a:pt x="823" y="404"/>
                </a:cubicBezTo>
                <a:close/>
                <a:moveTo>
                  <a:pt x="584" y="34"/>
                </a:moveTo>
                <a:cubicBezTo>
                  <a:pt x="580" y="35"/>
                  <a:pt x="586" y="42"/>
                  <a:pt x="588" y="37"/>
                </a:cubicBezTo>
                <a:cubicBezTo>
                  <a:pt x="591" y="37"/>
                  <a:pt x="598" y="37"/>
                  <a:pt x="594" y="32"/>
                </a:cubicBezTo>
                <a:cubicBezTo>
                  <a:pt x="592" y="30"/>
                  <a:pt x="589" y="33"/>
                  <a:pt x="584" y="34"/>
                </a:cubicBezTo>
                <a:close/>
                <a:moveTo>
                  <a:pt x="200" y="225"/>
                </a:moveTo>
                <a:cubicBezTo>
                  <a:pt x="201" y="225"/>
                  <a:pt x="203" y="227"/>
                  <a:pt x="203" y="228"/>
                </a:cubicBezTo>
                <a:cubicBezTo>
                  <a:pt x="206" y="221"/>
                  <a:pt x="196" y="219"/>
                  <a:pt x="193" y="222"/>
                </a:cubicBezTo>
                <a:cubicBezTo>
                  <a:pt x="189" y="227"/>
                  <a:pt x="198" y="225"/>
                  <a:pt x="200" y="225"/>
                </a:cubicBezTo>
                <a:close/>
                <a:moveTo>
                  <a:pt x="534" y="424"/>
                </a:moveTo>
                <a:cubicBezTo>
                  <a:pt x="536" y="424"/>
                  <a:pt x="540" y="428"/>
                  <a:pt x="542" y="430"/>
                </a:cubicBezTo>
                <a:cubicBezTo>
                  <a:pt x="547" y="426"/>
                  <a:pt x="538" y="423"/>
                  <a:pt x="537" y="421"/>
                </a:cubicBezTo>
                <a:cubicBezTo>
                  <a:pt x="535" y="417"/>
                  <a:pt x="529" y="423"/>
                  <a:pt x="534" y="424"/>
                </a:cubicBezTo>
                <a:close/>
                <a:moveTo>
                  <a:pt x="311" y="408"/>
                </a:moveTo>
                <a:cubicBezTo>
                  <a:pt x="312" y="411"/>
                  <a:pt x="313" y="414"/>
                  <a:pt x="314" y="415"/>
                </a:cubicBezTo>
                <a:cubicBezTo>
                  <a:pt x="320" y="423"/>
                  <a:pt x="319" y="409"/>
                  <a:pt x="318" y="409"/>
                </a:cubicBezTo>
                <a:cubicBezTo>
                  <a:pt x="317" y="407"/>
                  <a:pt x="310" y="406"/>
                  <a:pt x="311" y="408"/>
                </a:cubicBezTo>
                <a:close/>
                <a:moveTo>
                  <a:pt x="675" y="242"/>
                </a:moveTo>
                <a:cubicBezTo>
                  <a:pt x="676" y="242"/>
                  <a:pt x="673" y="252"/>
                  <a:pt x="685" y="247"/>
                </a:cubicBezTo>
                <a:cubicBezTo>
                  <a:pt x="684" y="248"/>
                  <a:pt x="686" y="238"/>
                  <a:pt x="675" y="242"/>
                </a:cubicBezTo>
                <a:close/>
                <a:moveTo>
                  <a:pt x="613" y="58"/>
                </a:moveTo>
                <a:cubicBezTo>
                  <a:pt x="614" y="60"/>
                  <a:pt x="614" y="64"/>
                  <a:pt x="614" y="65"/>
                </a:cubicBezTo>
                <a:cubicBezTo>
                  <a:pt x="621" y="69"/>
                  <a:pt x="619" y="60"/>
                  <a:pt x="618" y="58"/>
                </a:cubicBezTo>
                <a:cubicBezTo>
                  <a:pt x="617" y="56"/>
                  <a:pt x="611" y="50"/>
                  <a:pt x="613" y="58"/>
                </a:cubicBezTo>
                <a:close/>
                <a:moveTo>
                  <a:pt x="445" y="635"/>
                </a:moveTo>
                <a:cubicBezTo>
                  <a:pt x="449" y="635"/>
                  <a:pt x="449" y="635"/>
                  <a:pt x="449" y="635"/>
                </a:cubicBezTo>
                <a:cubicBezTo>
                  <a:pt x="449" y="631"/>
                  <a:pt x="453" y="620"/>
                  <a:pt x="445" y="622"/>
                </a:cubicBezTo>
                <a:cubicBezTo>
                  <a:pt x="445" y="635"/>
                  <a:pt x="445" y="635"/>
                  <a:pt x="445" y="635"/>
                </a:cubicBezTo>
                <a:close/>
                <a:moveTo>
                  <a:pt x="292" y="83"/>
                </a:moveTo>
                <a:cubicBezTo>
                  <a:pt x="296" y="83"/>
                  <a:pt x="296" y="83"/>
                  <a:pt x="296" y="83"/>
                </a:cubicBezTo>
                <a:cubicBezTo>
                  <a:pt x="296" y="79"/>
                  <a:pt x="300" y="68"/>
                  <a:pt x="292" y="70"/>
                </a:cubicBezTo>
                <a:cubicBezTo>
                  <a:pt x="292" y="83"/>
                  <a:pt x="292" y="83"/>
                  <a:pt x="292" y="83"/>
                </a:cubicBezTo>
                <a:close/>
                <a:moveTo>
                  <a:pt x="62" y="502"/>
                </a:moveTo>
                <a:cubicBezTo>
                  <a:pt x="64" y="502"/>
                  <a:pt x="64" y="502"/>
                  <a:pt x="64" y="502"/>
                </a:cubicBezTo>
                <a:cubicBezTo>
                  <a:pt x="69" y="502"/>
                  <a:pt x="69" y="495"/>
                  <a:pt x="66" y="493"/>
                </a:cubicBezTo>
                <a:cubicBezTo>
                  <a:pt x="59" y="487"/>
                  <a:pt x="63" y="499"/>
                  <a:pt x="62" y="502"/>
                </a:cubicBezTo>
                <a:close/>
                <a:moveTo>
                  <a:pt x="309" y="87"/>
                </a:moveTo>
                <a:cubicBezTo>
                  <a:pt x="313" y="87"/>
                  <a:pt x="313" y="87"/>
                  <a:pt x="313" y="87"/>
                </a:cubicBezTo>
                <a:cubicBezTo>
                  <a:pt x="313" y="83"/>
                  <a:pt x="317" y="73"/>
                  <a:pt x="309" y="75"/>
                </a:cubicBezTo>
                <a:cubicBezTo>
                  <a:pt x="309" y="87"/>
                  <a:pt x="309" y="87"/>
                  <a:pt x="309" y="87"/>
                </a:cubicBezTo>
                <a:close/>
                <a:moveTo>
                  <a:pt x="565" y="45"/>
                </a:moveTo>
                <a:cubicBezTo>
                  <a:pt x="561" y="46"/>
                  <a:pt x="560" y="53"/>
                  <a:pt x="563" y="53"/>
                </a:cubicBezTo>
                <a:cubicBezTo>
                  <a:pt x="569" y="53"/>
                  <a:pt x="569" y="43"/>
                  <a:pt x="565" y="45"/>
                </a:cubicBezTo>
                <a:close/>
                <a:moveTo>
                  <a:pt x="206" y="325"/>
                </a:moveTo>
                <a:cubicBezTo>
                  <a:pt x="209" y="327"/>
                  <a:pt x="209" y="327"/>
                  <a:pt x="209" y="327"/>
                </a:cubicBezTo>
                <a:cubicBezTo>
                  <a:pt x="212" y="329"/>
                  <a:pt x="217" y="326"/>
                  <a:pt x="212" y="322"/>
                </a:cubicBezTo>
                <a:cubicBezTo>
                  <a:pt x="209" y="320"/>
                  <a:pt x="203" y="321"/>
                  <a:pt x="206" y="325"/>
                </a:cubicBezTo>
                <a:close/>
                <a:moveTo>
                  <a:pt x="617" y="411"/>
                </a:moveTo>
                <a:cubicBezTo>
                  <a:pt x="620" y="415"/>
                  <a:pt x="624" y="417"/>
                  <a:pt x="628" y="419"/>
                </a:cubicBezTo>
                <a:cubicBezTo>
                  <a:pt x="631" y="413"/>
                  <a:pt x="621" y="410"/>
                  <a:pt x="617" y="411"/>
                </a:cubicBezTo>
                <a:close/>
                <a:moveTo>
                  <a:pt x="534" y="351"/>
                </a:moveTo>
                <a:cubicBezTo>
                  <a:pt x="537" y="351"/>
                  <a:pt x="548" y="355"/>
                  <a:pt x="544" y="347"/>
                </a:cubicBezTo>
                <a:cubicBezTo>
                  <a:pt x="541" y="348"/>
                  <a:pt x="530" y="343"/>
                  <a:pt x="534" y="351"/>
                </a:cubicBezTo>
                <a:close/>
                <a:moveTo>
                  <a:pt x="465" y="359"/>
                </a:moveTo>
                <a:cubicBezTo>
                  <a:pt x="468" y="362"/>
                  <a:pt x="468" y="362"/>
                  <a:pt x="468" y="362"/>
                </a:cubicBezTo>
                <a:cubicBezTo>
                  <a:pt x="478" y="365"/>
                  <a:pt x="469" y="359"/>
                  <a:pt x="469" y="360"/>
                </a:cubicBezTo>
                <a:cubicBezTo>
                  <a:pt x="468" y="351"/>
                  <a:pt x="462" y="357"/>
                  <a:pt x="465" y="359"/>
                </a:cubicBezTo>
                <a:close/>
                <a:moveTo>
                  <a:pt x="387" y="293"/>
                </a:moveTo>
                <a:cubicBezTo>
                  <a:pt x="394" y="293"/>
                  <a:pt x="394" y="293"/>
                  <a:pt x="394" y="293"/>
                </a:cubicBezTo>
                <a:cubicBezTo>
                  <a:pt x="394" y="290"/>
                  <a:pt x="392" y="287"/>
                  <a:pt x="389" y="286"/>
                </a:cubicBezTo>
                <a:cubicBezTo>
                  <a:pt x="385" y="285"/>
                  <a:pt x="387" y="291"/>
                  <a:pt x="387" y="293"/>
                </a:cubicBezTo>
                <a:close/>
                <a:moveTo>
                  <a:pt x="482" y="236"/>
                </a:moveTo>
                <a:cubicBezTo>
                  <a:pt x="485" y="238"/>
                  <a:pt x="487" y="248"/>
                  <a:pt x="491" y="243"/>
                </a:cubicBezTo>
                <a:cubicBezTo>
                  <a:pt x="489" y="239"/>
                  <a:pt x="486" y="234"/>
                  <a:pt x="482" y="236"/>
                </a:cubicBezTo>
                <a:close/>
                <a:moveTo>
                  <a:pt x="493" y="298"/>
                </a:moveTo>
                <a:cubicBezTo>
                  <a:pt x="497" y="298"/>
                  <a:pt x="497" y="298"/>
                  <a:pt x="497" y="298"/>
                </a:cubicBezTo>
                <a:cubicBezTo>
                  <a:pt x="497" y="296"/>
                  <a:pt x="502" y="284"/>
                  <a:pt x="493" y="288"/>
                </a:cubicBezTo>
                <a:cubicBezTo>
                  <a:pt x="493" y="298"/>
                  <a:pt x="493" y="298"/>
                  <a:pt x="493" y="298"/>
                </a:cubicBezTo>
                <a:close/>
                <a:moveTo>
                  <a:pt x="688" y="446"/>
                </a:moveTo>
                <a:cubicBezTo>
                  <a:pt x="686" y="448"/>
                  <a:pt x="688" y="457"/>
                  <a:pt x="693" y="451"/>
                </a:cubicBezTo>
                <a:cubicBezTo>
                  <a:pt x="695" y="449"/>
                  <a:pt x="693" y="441"/>
                  <a:pt x="688" y="446"/>
                </a:cubicBezTo>
                <a:close/>
                <a:moveTo>
                  <a:pt x="379" y="128"/>
                </a:moveTo>
                <a:cubicBezTo>
                  <a:pt x="379" y="133"/>
                  <a:pt x="379" y="133"/>
                  <a:pt x="379" y="133"/>
                </a:cubicBezTo>
                <a:cubicBezTo>
                  <a:pt x="383" y="135"/>
                  <a:pt x="391" y="132"/>
                  <a:pt x="387" y="126"/>
                </a:cubicBezTo>
                <a:cubicBezTo>
                  <a:pt x="386" y="129"/>
                  <a:pt x="382" y="129"/>
                  <a:pt x="379" y="128"/>
                </a:cubicBezTo>
                <a:close/>
                <a:moveTo>
                  <a:pt x="139" y="488"/>
                </a:moveTo>
                <a:cubicBezTo>
                  <a:pt x="136" y="490"/>
                  <a:pt x="129" y="495"/>
                  <a:pt x="134" y="496"/>
                </a:cubicBezTo>
                <a:cubicBezTo>
                  <a:pt x="139" y="497"/>
                  <a:pt x="140" y="490"/>
                  <a:pt x="139" y="488"/>
                </a:cubicBezTo>
                <a:close/>
                <a:moveTo>
                  <a:pt x="446" y="162"/>
                </a:moveTo>
                <a:cubicBezTo>
                  <a:pt x="448" y="164"/>
                  <a:pt x="453" y="159"/>
                  <a:pt x="451" y="157"/>
                </a:cubicBezTo>
                <a:cubicBezTo>
                  <a:pt x="447" y="153"/>
                  <a:pt x="442" y="158"/>
                  <a:pt x="446" y="162"/>
                </a:cubicBezTo>
                <a:close/>
                <a:moveTo>
                  <a:pt x="652" y="109"/>
                </a:moveTo>
                <a:cubicBezTo>
                  <a:pt x="655" y="112"/>
                  <a:pt x="655" y="112"/>
                  <a:pt x="655" y="112"/>
                </a:cubicBezTo>
                <a:cubicBezTo>
                  <a:pt x="665" y="115"/>
                  <a:pt x="655" y="109"/>
                  <a:pt x="656" y="110"/>
                </a:cubicBezTo>
                <a:cubicBezTo>
                  <a:pt x="655" y="101"/>
                  <a:pt x="648" y="107"/>
                  <a:pt x="652" y="109"/>
                </a:cubicBezTo>
                <a:close/>
                <a:moveTo>
                  <a:pt x="132" y="482"/>
                </a:moveTo>
                <a:cubicBezTo>
                  <a:pt x="135" y="481"/>
                  <a:pt x="146" y="486"/>
                  <a:pt x="142" y="478"/>
                </a:cubicBezTo>
                <a:cubicBezTo>
                  <a:pt x="139" y="479"/>
                  <a:pt x="128" y="474"/>
                  <a:pt x="132" y="482"/>
                </a:cubicBezTo>
                <a:close/>
                <a:moveTo>
                  <a:pt x="173" y="117"/>
                </a:moveTo>
                <a:cubicBezTo>
                  <a:pt x="175" y="119"/>
                  <a:pt x="181" y="124"/>
                  <a:pt x="182" y="119"/>
                </a:cubicBezTo>
                <a:cubicBezTo>
                  <a:pt x="183" y="114"/>
                  <a:pt x="176" y="115"/>
                  <a:pt x="173" y="117"/>
                </a:cubicBezTo>
                <a:close/>
                <a:moveTo>
                  <a:pt x="110" y="509"/>
                </a:moveTo>
                <a:cubicBezTo>
                  <a:pt x="115" y="509"/>
                  <a:pt x="115" y="509"/>
                  <a:pt x="115" y="509"/>
                </a:cubicBezTo>
                <a:cubicBezTo>
                  <a:pt x="114" y="506"/>
                  <a:pt x="119" y="495"/>
                  <a:pt x="110" y="499"/>
                </a:cubicBezTo>
                <a:cubicBezTo>
                  <a:pt x="110" y="509"/>
                  <a:pt x="110" y="509"/>
                  <a:pt x="110" y="509"/>
                </a:cubicBezTo>
                <a:close/>
                <a:moveTo>
                  <a:pt x="502" y="102"/>
                </a:moveTo>
                <a:cubicBezTo>
                  <a:pt x="501" y="104"/>
                  <a:pt x="501" y="104"/>
                  <a:pt x="501" y="104"/>
                </a:cubicBezTo>
                <a:cubicBezTo>
                  <a:pt x="502" y="110"/>
                  <a:pt x="508" y="104"/>
                  <a:pt x="507" y="102"/>
                </a:cubicBezTo>
                <a:cubicBezTo>
                  <a:pt x="507" y="99"/>
                  <a:pt x="503" y="100"/>
                  <a:pt x="502" y="102"/>
                </a:cubicBezTo>
                <a:close/>
                <a:moveTo>
                  <a:pt x="439" y="209"/>
                </a:moveTo>
                <a:cubicBezTo>
                  <a:pt x="441" y="213"/>
                  <a:pt x="446" y="210"/>
                  <a:pt x="444" y="205"/>
                </a:cubicBezTo>
                <a:cubicBezTo>
                  <a:pt x="441" y="202"/>
                  <a:pt x="436" y="205"/>
                  <a:pt x="439" y="209"/>
                </a:cubicBezTo>
                <a:close/>
                <a:moveTo>
                  <a:pt x="304" y="108"/>
                </a:moveTo>
                <a:cubicBezTo>
                  <a:pt x="299" y="109"/>
                  <a:pt x="297" y="113"/>
                  <a:pt x="298" y="115"/>
                </a:cubicBezTo>
                <a:cubicBezTo>
                  <a:pt x="299" y="114"/>
                  <a:pt x="312" y="105"/>
                  <a:pt x="304" y="108"/>
                </a:cubicBezTo>
                <a:close/>
                <a:moveTo>
                  <a:pt x="470" y="303"/>
                </a:moveTo>
                <a:cubicBezTo>
                  <a:pt x="469" y="305"/>
                  <a:pt x="469" y="305"/>
                  <a:pt x="469" y="305"/>
                </a:cubicBezTo>
                <a:cubicBezTo>
                  <a:pt x="470" y="311"/>
                  <a:pt x="476" y="306"/>
                  <a:pt x="476" y="303"/>
                </a:cubicBezTo>
                <a:cubicBezTo>
                  <a:pt x="475" y="300"/>
                  <a:pt x="472" y="301"/>
                  <a:pt x="470" y="303"/>
                </a:cubicBezTo>
                <a:close/>
                <a:moveTo>
                  <a:pt x="582" y="412"/>
                </a:moveTo>
                <a:cubicBezTo>
                  <a:pt x="581" y="415"/>
                  <a:pt x="581" y="415"/>
                  <a:pt x="581" y="415"/>
                </a:cubicBezTo>
                <a:cubicBezTo>
                  <a:pt x="582" y="420"/>
                  <a:pt x="588" y="415"/>
                  <a:pt x="587" y="412"/>
                </a:cubicBezTo>
                <a:cubicBezTo>
                  <a:pt x="587" y="409"/>
                  <a:pt x="583" y="410"/>
                  <a:pt x="582" y="412"/>
                </a:cubicBezTo>
                <a:close/>
                <a:moveTo>
                  <a:pt x="132" y="621"/>
                </a:moveTo>
                <a:cubicBezTo>
                  <a:pt x="136" y="622"/>
                  <a:pt x="143" y="615"/>
                  <a:pt x="137" y="614"/>
                </a:cubicBezTo>
                <a:cubicBezTo>
                  <a:pt x="133" y="613"/>
                  <a:pt x="133" y="618"/>
                  <a:pt x="132" y="621"/>
                </a:cubicBezTo>
                <a:close/>
                <a:moveTo>
                  <a:pt x="441" y="613"/>
                </a:moveTo>
                <a:cubicBezTo>
                  <a:pt x="440" y="616"/>
                  <a:pt x="440" y="616"/>
                  <a:pt x="440" y="616"/>
                </a:cubicBezTo>
                <a:cubicBezTo>
                  <a:pt x="441" y="621"/>
                  <a:pt x="447" y="616"/>
                  <a:pt x="447" y="613"/>
                </a:cubicBezTo>
                <a:cubicBezTo>
                  <a:pt x="446" y="610"/>
                  <a:pt x="443" y="611"/>
                  <a:pt x="441" y="613"/>
                </a:cubicBezTo>
                <a:close/>
                <a:moveTo>
                  <a:pt x="85" y="574"/>
                </a:moveTo>
                <a:cubicBezTo>
                  <a:pt x="89" y="578"/>
                  <a:pt x="89" y="570"/>
                  <a:pt x="87" y="568"/>
                </a:cubicBezTo>
                <a:cubicBezTo>
                  <a:pt x="83" y="564"/>
                  <a:pt x="83" y="572"/>
                  <a:pt x="85" y="574"/>
                </a:cubicBezTo>
                <a:close/>
                <a:moveTo>
                  <a:pt x="628" y="436"/>
                </a:moveTo>
                <a:cubicBezTo>
                  <a:pt x="632" y="440"/>
                  <a:pt x="632" y="432"/>
                  <a:pt x="630" y="430"/>
                </a:cubicBezTo>
                <a:cubicBezTo>
                  <a:pt x="626" y="426"/>
                  <a:pt x="626" y="434"/>
                  <a:pt x="628" y="436"/>
                </a:cubicBezTo>
                <a:close/>
                <a:moveTo>
                  <a:pt x="715" y="186"/>
                </a:moveTo>
                <a:cubicBezTo>
                  <a:pt x="719" y="190"/>
                  <a:pt x="719" y="182"/>
                  <a:pt x="717" y="180"/>
                </a:cubicBezTo>
                <a:cubicBezTo>
                  <a:pt x="713" y="176"/>
                  <a:pt x="713" y="184"/>
                  <a:pt x="715" y="186"/>
                </a:cubicBezTo>
                <a:close/>
                <a:moveTo>
                  <a:pt x="551" y="437"/>
                </a:moveTo>
                <a:cubicBezTo>
                  <a:pt x="556" y="441"/>
                  <a:pt x="555" y="435"/>
                  <a:pt x="554" y="433"/>
                </a:cubicBezTo>
                <a:cubicBezTo>
                  <a:pt x="551" y="429"/>
                  <a:pt x="547" y="434"/>
                  <a:pt x="551" y="437"/>
                </a:cubicBezTo>
                <a:close/>
                <a:moveTo>
                  <a:pt x="320" y="153"/>
                </a:moveTo>
                <a:cubicBezTo>
                  <a:pt x="317" y="161"/>
                  <a:pt x="325" y="155"/>
                  <a:pt x="325" y="152"/>
                </a:cubicBezTo>
                <a:cubicBezTo>
                  <a:pt x="325" y="150"/>
                  <a:pt x="321" y="151"/>
                  <a:pt x="320" y="153"/>
                </a:cubicBezTo>
                <a:close/>
                <a:moveTo>
                  <a:pt x="504" y="269"/>
                </a:moveTo>
                <a:cubicBezTo>
                  <a:pt x="504" y="270"/>
                  <a:pt x="504" y="270"/>
                  <a:pt x="504" y="270"/>
                </a:cubicBezTo>
                <a:cubicBezTo>
                  <a:pt x="509" y="271"/>
                  <a:pt x="510" y="270"/>
                  <a:pt x="508" y="267"/>
                </a:cubicBezTo>
                <a:cubicBezTo>
                  <a:pt x="506" y="262"/>
                  <a:pt x="500" y="267"/>
                  <a:pt x="504" y="269"/>
                </a:cubicBezTo>
                <a:close/>
                <a:moveTo>
                  <a:pt x="829" y="201"/>
                </a:moveTo>
                <a:cubicBezTo>
                  <a:pt x="833" y="205"/>
                  <a:pt x="833" y="196"/>
                  <a:pt x="831" y="195"/>
                </a:cubicBezTo>
                <a:cubicBezTo>
                  <a:pt x="827" y="191"/>
                  <a:pt x="827" y="199"/>
                  <a:pt x="829" y="201"/>
                </a:cubicBezTo>
                <a:close/>
                <a:moveTo>
                  <a:pt x="552" y="395"/>
                </a:moveTo>
                <a:cubicBezTo>
                  <a:pt x="558" y="389"/>
                  <a:pt x="558" y="389"/>
                  <a:pt x="558" y="389"/>
                </a:cubicBezTo>
                <a:cubicBezTo>
                  <a:pt x="553" y="386"/>
                  <a:pt x="549" y="390"/>
                  <a:pt x="552" y="395"/>
                </a:cubicBezTo>
                <a:close/>
                <a:moveTo>
                  <a:pt x="482" y="329"/>
                </a:moveTo>
                <a:cubicBezTo>
                  <a:pt x="483" y="330"/>
                  <a:pt x="492" y="331"/>
                  <a:pt x="488" y="326"/>
                </a:cubicBezTo>
                <a:cubicBezTo>
                  <a:pt x="486" y="324"/>
                  <a:pt x="478" y="324"/>
                  <a:pt x="482" y="329"/>
                </a:cubicBezTo>
                <a:close/>
                <a:moveTo>
                  <a:pt x="620" y="654"/>
                </a:moveTo>
                <a:cubicBezTo>
                  <a:pt x="621" y="655"/>
                  <a:pt x="621" y="655"/>
                  <a:pt x="621" y="655"/>
                </a:cubicBezTo>
                <a:cubicBezTo>
                  <a:pt x="625" y="656"/>
                  <a:pt x="626" y="656"/>
                  <a:pt x="625" y="652"/>
                </a:cubicBezTo>
                <a:cubicBezTo>
                  <a:pt x="622" y="647"/>
                  <a:pt x="617" y="652"/>
                  <a:pt x="620" y="654"/>
                </a:cubicBezTo>
                <a:close/>
                <a:moveTo>
                  <a:pt x="594" y="421"/>
                </a:moveTo>
                <a:cubicBezTo>
                  <a:pt x="598" y="425"/>
                  <a:pt x="598" y="417"/>
                  <a:pt x="596" y="415"/>
                </a:cubicBezTo>
                <a:cubicBezTo>
                  <a:pt x="592" y="411"/>
                  <a:pt x="592" y="419"/>
                  <a:pt x="594" y="421"/>
                </a:cubicBezTo>
                <a:close/>
                <a:moveTo>
                  <a:pt x="455" y="241"/>
                </a:moveTo>
                <a:cubicBezTo>
                  <a:pt x="457" y="243"/>
                  <a:pt x="465" y="243"/>
                  <a:pt x="461" y="239"/>
                </a:cubicBezTo>
                <a:cubicBezTo>
                  <a:pt x="459" y="237"/>
                  <a:pt x="451" y="237"/>
                  <a:pt x="455" y="241"/>
                </a:cubicBezTo>
                <a:close/>
                <a:moveTo>
                  <a:pt x="670" y="639"/>
                </a:moveTo>
                <a:cubicBezTo>
                  <a:pt x="670" y="639"/>
                  <a:pt x="670" y="639"/>
                  <a:pt x="670" y="639"/>
                </a:cubicBezTo>
                <a:cubicBezTo>
                  <a:pt x="672" y="643"/>
                  <a:pt x="678" y="637"/>
                  <a:pt x="672" y="635"/>
                </a:cubicBezTo>
                <a:cubicBezTo>
                  <a:pt x="669" y="633"/>
                  <a:pt x="669" y="634"/>
                  <a:pt x="670" y="639"/>
                </a:cubicBezTo>
                <a:close/>
                <a:moveTo>
                  <a:pt x="492" y="252"/>
                </a:moveTo>
                <a:cubicBezTo>
                  <a:pt x="492" y="254"/>
                  <a:pt x="496" y="260"/>
                  <a:pt x="498" y="255"/>
                </a:cubicBezTo>
                <a:cubicBezTo>
                  <a:pt x="499" y="250"/>
                  <a:pt x="490" y="251"/>
                  <a:pt x="492" y="252"/>
                </a:cubicBezTo>
                <a:close/>
                <a:moveTo>
                  <a:pt x="672" y="133"/>
                </a:moveTo>
                <a:cubicBezTo>
                  <a:pt x="672" y="135"/>
                  <a:pt x="676" y="141"/>
                  <a:pt x="677" y="136"/>
                </a:cubicBezTo>
                <a:cubicBezTo>
                  <a:pt x="678" y="131"/>
                  <a:pt x="669" y="132"/>
                  <a:pt x="672" y="133"/>
                </a:cubicBezTo>
                <a:close/>
                <a:moveTo>
                  <a:pt x="446" y="356"/>
                </a:moveTo>
                <a:cubicBezTo>
                  <a:pt x="446" y="357"/>
                  <a:pt x="446" y="357"/>
                  <a:pt x="446" y="357"/>
                </a:cubicBezTo>
                <a:cubicBezTo>
                  <a:pt x="451" y="358"/>
                  <a:pt x="452" y="357"/>
                  <a:pt x="450" y="354"/>
                </a:cubicBezTo>
                <a:cubicBezTo>
                  <a:pt x="448" y="349"/>
                  <a:pt x="442" y="354"/>
                  <a:pt x="446" y="356"/>
                </a:cubicBezTo>
                <a:close/>
                <a:moveTo>
                  <a:pt x="458" y="252"/>
                </a:moveTo>
                <a:cubicBezTo>
                  <a:pt x="458" y="253"/>
                  <a:pt x="458" y="253"/>
                  <a:pt x="458" y="253"/>
                </a:cubicBezTo>
                <a:cubicBezTo>
                  <a:pt x="463" y="254"/>
                  <a:pt x="464" y="253"/>
                  <a:pt x="462" y="250"/>
                </a:cubicBezTo>
                <a:cubicBezTo>
                  <a:pt x="460" y="245"/>
                  <a:pt x="454" y="250"/>
                  <a:pt x="458" y="252"/>
                </a:cubicBezTo>
                <a:close/>
                <a:moveTo>
                  <a:pt x="637" y="282"/>
                </a:moveTo>
                <a:cubicBezTo>
                  <a:pt x="637" y="285"/>
                  <a:pt x="637" y="285"/>
                  <a:pt x="637" y="285"/>
                </a:cubicBezTo>
                <a:cubicBezTo>
                  <a:pt x="641" y="284"/>
                  <a:pt x="645" y="276"/>
                  <a:pt x="637" y="282"/>
                </a:cubicBezTo>
                <a:close/>
                <a:moveTo>
                  <a:pt x="703" y="177"/>
                </a:moveTo>
                <a:cubicBezTo>
                  <a:pt x="704" y="180"/>
                  <a:pt x="704" y="180"/>
                  <a:pt x="704" y="180"/>
                </a:cubicBezTo>
                <a:cubicBezTo>
                  <a:pt x="710" y="174"/>
                  <a:pt x="700" y="169"/>
                  <a:pt x="703" y="177"/>
                </a:cubicBezTo>
                <a:close/>
                <a:moveTo>
                  <a:pt x="496" y="339"/>
                </a:moveTo>
                <a:cubicBezTo>
                  <a:pt x="497" y="340"/>
                  <a:pt x="500" y="337"/>
                  <a:pt x="500" y="336"/>
                </a:cubicBezTo>
                <a:cubicBezTo>
                  <a:pt x="497" y="334"/>
                  <a:pt x="488" y="337"/>
                  <a:pt x="496" y="339"/>
                </a:cubicBezTo>
                <a:close/>
                <a:moveTo>
                  <a:pt x="391" y="675"/>
                </a:moveTo>
                <a:cubicBezTo>
                  <a:pt x="391" y="676"/>
                  <a:pt x="394" y="675"/>
                  <a:pt x="396" y="675"/>
                </a:cubicBezTo>
                <a:cubicBezTo>
                  <a:pt x="395" y="674"/>
                  <a:pt x="387" y="664"/>
                  <a:pt x="391" y="675"/>
                </a:cubicBezTo>
                <a:close/>
                <a:moveTo>
                  <a:pt x="676" y="446"/>
                </a:moveTo>
                <a:cubicBezTo>
                  <a:pt x="673" y="449"/>
                  <a:pt x="678" y="453"/>
                  <a:pt x="679" y="450"/>
                </a:cubicBezTo>
                <a:cubicBezTo>
                  <a:pt x="680" y="449"/>
                  <a:pt x="681" y="439"/>
                  <a:pt x="676" y="446"/>
                </a:cubicBezTo>
                <a:close/>
                <a:moveTo>
                  <a:pt x="508" y="361"/>
                </a:moveTo>
                <a:cubicBezTo>
                  <a:pt x="510" y="361"/>
                  <a:pt x="516" y="355"/>
                  <a:pt x="510" y="354"/>
                </a:cubicBezTo>
                <a:cubicBezTo>
                  <a:pt x="506" y="353"/>
                  <a:pt x="508" y="359"/>
                  <a:pt x="508" y="361"/>
                </a:cubicBezTo>
                <a:close/>
                <a:moveTo>
                  <a:pt x="452" y="228"/>
                </a:moveTo>
                <a:cubicBezTo>
                  <a:pt x="454" y="228"/>
                  <a:pt x="454" y="228"/>
                  <a:pt x="454" y="228"/>
                </a:cubicBezTo>
                <a:cubicBezTo>
                  <a:pt x="459" y="227"/>
                  <a:pt x="455" y="221"/>
                  <a:pt x="452" y="221"/>
                </a:cubicBezTo>
                <a:cubicBezTo>
                  <a:pt x="451" y="221"/>
                  <a:pt x="452" y="225"/>
                  <a:pt x="452" y="228"/>
                </a:cubicBezTo>
                <a:close/>
                <a:moveTo>
                  <a:pt x="455" y="261"/>
                </a:moveTo>
                <a:cubicBezTo>
                  <a:pt x="456" y="260"/>
                  <a:pt x="456" y="260"/>
                  <a:pt x="456" y="260"/>
                </a:cubicBezTo>
                <a:cubicBezTo>
                  <a:pt x="456" y="253"/>
                  <a:pt x="448" y="261"/>
                  <a:pt x="455" y="261"/>
                </a:cubicBezTo>
                <a:close/>
                <a:moveTo>
                  <a:pt x="147" y="535"/>
                </a:moveTo>
                <a:cubicBezTo>
                  <a:pt x="148" y="534"/>
                  <a:pt x="148" y="534"/>
                  <a:pt x="148" y="534"/>
                </a:cubicBezTo>
                <a:cubicBezTo>
                  <a:pt x="149" y="527"/>
                  <a:pt x="140" y="535"/>
                  <a:pt x="147" y="535"/>
                </a:cubicBezTo>
                <a:close/>
                <a:moveTo>
                  <a:pt x="89" y="484"/>
                </a:moveTo>
                <a:cubicBezTo>
                  <a:pt x="90" y="483"/>
                  <a:pt x="90" y="483"/>
                  <a:pt x="90" y="483"/>
                </a:cubicBezTo>
                <a:cubicBezTo>
                  <a:pt x="90" y="476"/>
                  <a:pt x="82" y="484"/>
                  <a:pt x="89" y="484"/>
                </a:cubicBezTo>
                <a:close/>
                <a:moveTo>
                  <a:pt x="664" y="444"/>
                </a:moveTo>
                <a:cubicBezTo>
                  <a:pt x="664" y="446"/>
                  <a:pt x="664" y="451"/>
                  <a:pt x="666" y="446"/>
                </a:cubicBezTo>
                <a:cubicBezTo>
                  <a:pt x="667" y="444"/>
                  <a:pt x="667" y="439"/>
                  <a:pt x="664" y="444"/>
                </a:cubicBezTo>
                <a:close/>
                <a:moveTo>
                  <a:pt x="714" y="446"/>
                </a:moveTo>
                <a:cubicBezTo>
                  <a:pt x="716" y="444"/>
                  <a:pt x="716" y="444"/>
                  <a:pt x="716" y="444"/>
                </a:cubicBezTo>
                <a:cubicBezTo>
                  <a:pt x="716" y="437"/>
                  <a:pt x="707" y="446"/>
                  <a:pt x="714" y="446"/>
                </a:cubicBezTo>
                <a:close/>
                <a:moveTo>
                  <a:pt x="768" y="436"/>
                </a:moveTo>
                <a:cubicBezTo>
                  <a:pt x="769" y="435"/>
                  <a:pt x="769" y="435"/>
                  <a:pt x="769" y="435"/>
                </a:cubicBezTo>
                <a:cubicBezTo>
                  <a:pt x="769" y="427"/>
                  <a:pt x="760" y="436"/>
                  <a:pt x="768" y="436"/>
                </a:cubicBezTo>
                <a:close/>
                <a:moveTo>
                  <a:pt x="566" y="400"/>
                </a:moveTo>
                <a:cubicBezTo>
                  <a:pt x="568" y="398"/>
                  <a:pt x="568" y="398"/>
                  <a:pt x="568" y="398"/>
                </a:cubicBezTo>
                <a:cubicBezTo>
                  <a:pt x="568" y="391"/>
                  <a:pt x="559" y="400"/>
                  <a:pt x="566" y="400"/>
                </a:cubicBezTo>
                <a:close/>
                <a:moveTo>
                  <a:pt x="479" y="320"/>
                </a:moveTo>
                <a:cubicBezTo>
                  <a:pt x="481" y="318"/>
                  <a:pt x="481" y="318"/>
                  <a:pt x="481" y="318"/>
                </a:cubicBezTo>
                <a:cubicBezTo>
                  <a:pt x="481" y="311"/>
                  <a:pt x="472" y="320"/>
                  <a:pt x="479" y="320"/>
                </a:cubicBezTo>
                <a:close/>
                <a:moveTo>
                  <a:pt x="629" y="298"/>
                </a:moveTo>
                <a:cubicBezTo>
                  <a:pt x="631" y="296"/>
                  <a:pt x="631" y="296"/>
                  <a:pt x="631" y="296"/>
                </a:cubicBezTo>
                <a:cubicBezTo>
                  <a:pt x="631" y="289"/>
                  <a:pt x="622" y="298"/>
                  <a:pt x="629" y="298"/>
                </a:cubicBezTo>
                <a:close/>
                <a:moveTo>
                  <a:pt x="445" y="336"/>
                </a:moveTo>
                <a:cubicBezTo>
                  <a:pt x="446" y="339"/>
                  <a:pt x="449" y="338"/>
                  <a:pt x="452" y="338"/>
                </a:cubicBezTo>
                <a:cubicBezTo>
                  <a:pt x="451" y="335"/>
                  <a:pt x="447" y="336"/>
                  <a:pt x="445" y="336"/>
                </a:cubicBezTo>
                <a:close/>
                <a:moveTo>
                  <a:pt x="662" y="633"/>
                </a:moveTo>
                <a:cubicBezTo>
                  <a:pt x="663" y="634"/>
                  <a:pt x="663" y="634"/>
                  <a:pt x="663" y="634"/>
                </a:cubicBezTo>
                <a:cubicBezTo>
                  <a:pt x="667" y="632"/>
                  <a:pt x="659" y="623"/>
                  <a:pt x="662" y="633"/>
                </a:cubicBezTo>
                <a:close/>
                <a:moveTo>
                  <a:pt x="780" y="433"/>
                </a:moveTo>
                <a:cubicBezTo>
                  <a:pt x="781" y="432"/>
                  <a:pt x="781" y="432"/>
                  <a:pt x="781" y="432"/>
                </a:cubicBezTo>
                <a:cubicBezTo>
                  <a:pt x="781" y="425"/>
                  <a:pt x="772" y="434"/>
                  <a:pt x="780" y="433"/>
                </a:cubicBezTo>
                <a:close/>
                <a:moveTo>
                  <a:pt x="278" y="101"/>
                </a:moveTo>
                <a:cubicBezTo>
                  <a:pt x="279" y="100"/>
                  <a:pt x="279" y="100"/>
                  <a:pt x="279" y="100"/>
                </a:cubicBezTo>
                <a:cubicBezTo>
                  <a:pt x="279" y="93"/>
                  <a:pt x="271" y="102"/>
                  <a:pt x="278" y="101"/>
                </a:cubicBezTo>
                <a:close/>
                <a:moveTo>
                  <a:pt x="802" y="419"/>
                </a:moveTo>
                <a:cubicBezTo>
                  <a:pt x="803" y="418"/>
                  <a:pt x="803" y="418"/>
                  <a:pt x="803" y="418"/>
                </a:cubicBezTo>
                <a:cubicBezTo>
                  <a:pt x="803" y="410"/>
                  <a:pt x="794" y="419"/>
                  <a:pt x="802" y="419"/>
                </a:cubicBezTo>
                <a:close/>
                <a:moveTo>
                  <a:pt x="118" y="627"/>
                </a:moveTo>
                <a:cubicBezTo>
                  <a:pt x="119" y="626"/>
                  <a:pt x="119" y="626"/>
                  <a:pt x="119" y="626"/>
                </a:cubicBezTo>
                <a:cubicBezTo>
                  <a:pt x="120" y="619"/>
                  <a:pt x="111" y="627"/>
                  <a:pt x="118" y="627"/>
                </a:cubicBezTo>
                <a:close/>
                <a:moveTo>
                  <a:pt x="132" y="621"/>
                </a:moveTo>
                <a:cubicBezTo>
                  <a:pt x="130" y="621"/>
                  <a:pt x="124" y="623"/>
                  <a:pt x="130" y="625"/>
                </a:cubicBezTo>
                <a:cubicBezTo>
                  <a:pt x="132" y="621"/>
                  <a:pt x="132" y="621"/>
                  <a:pt x="132" y="621"/>
                </a:cubicBezTo>
                <a:close/>
                <a:moveTo>
                  <a:pt x="620" y="278"/>
                </a:moveTo>
                <a:cubicBezTo>
                  <a:pt x="621" y="277"/>
                  <a:pt x="621" y="277"/>
                  <a:pt x="621" y="277"/>
                </a:cubicBezTo>
                <a:cubicBezTo>
                  <a:pt x="621" y="270"/>
                  <a:pt x="613" y="278"/>
                  <a:pt x="620" y="278"/>
                </a:cubicBezTo>
                <a:close/>
                <a:moveTo>
                  <a:pt x="746" y="472"/>
                </a:moveTo>
                <a:cubicBezTo>
                  <a:pt x="747" y="471"/>
                  <a:pt x="747" y="471"/>
                  <a:pt x="747" y="471"/>
                </a:cubicBezTo>
                <a:cubicBezTo>
                  <a:pt x="747" y="464"/>
                  <a:pt x="739" y="472"/>
                  <a:pt x="746" y="472"/>
                </a:cubicBezTo>
                <a:close/>
                <a:moveTo>
                  <a:pt x="300" y="162"/>
                </a:moveTo>
                <a:cubicBezTo>
                  <a:pt x="301" y="161"/>
                  <a:pt x="301" y="161"/>
                  <a:pt x="301" y="161"/>
                </a:cubicBezTo>
                <a:cubicBezTo>
                  <a:pt x="301" y="153"/>
                  <a:pt x="293" y="162"/>
                  <a:pt x="300" y="162"/>
                </a:cubicBezTo>
                <a:close/>
                <a:moveTo>
                  <a:pt x="792" y="453"/>
                </a:moveTo>
                <a:cubicBezTo>
                  <a:pt x="793" y="452"/>
                  <a:pt x="793" y="452"/>
                  <a:pt x="793" y="452"/>
                </a:cubicBezTo>
                <a:cubicBezTo>
                  <a:pt x="793" y="444"/>
                  <a:pt x="785" y="453"/>
                  <a:pt x="792" y="453"/>
                </a:cubicBezTo>
                <a:close/>
                <a:moveTo>
                  <a:pt x="506" y="647"/>
                </a:moveTo>
                <a:cubicBezTo>
                  <a:pt x="507" y="645"/>
                  <a:pt x="507" y="645"/>
                  <a:pt x="507" y="645"/>
                </a:cubicBezTo>
                <a:cubicBezTo>
                  <a:pt x="507" y="638"/>
                  <a:pt x="499" y="647"/>
                  <a:pt x="506" y="647"/>
                </a:cubicBezTo>
                <a:close/>
                <a:moveTo>
                  <a:pt x="690" y="155"/>
                </a:moveTo>
                <a:cubicBezTo>
                  <a:pt x="691" y="153"/>
                  <a:pt x="691" y="153"/>
                  <a:pt x="691" y="153"/>
                </a:cubicBezTo>
                <a:cubicBezTo>
                  <a:pt x="691" y="146"/>
                  <a:pt x="683" y="155"/>
                  <a:pt x="690" y="155"/>
                </a:cubicBezTo>
                <a:close/>
                <a:moveTo>
                  <a:pt x="792" y="429"/>
                </a:moveTo>
                <a:cubicBezTo>
                  <a:pt x="793" y="427"/>
                  <a:pt x="793" y="427"/>
                  <a:pt x="793" y="427"/>
                </a:cubicBezTo>
                <a:cubicBezTo>
                  <a:pt x="793" y="420"/>
                  <a:pt x="785" y="429"/>
                  <a:pt x="792" y="429"/>
                </a:cubicBezTo>
                <a:close/>
                <a:moveTo>
                  <a:pt x="467" y="249"/>
                </a:moveTo>
                <a:cubicBezTo>
                  <a:pt x="468" y="252"/>
                  <a:pt x="471" y="251"/>
                  <a:pt x="474" y="251"/>
                </a:cubicBezTo>
                <a:cubicBezTo>
                  <a:pt x="472" y="248"/>
                  <a:pt x="469" y="248"/>
                  <a:pt x="467" y="249"/>
                </a:cubicBezTo>
                <a:close/>
                <a:moveTo>
                  <a:pt x="254" y="155"/>
                </a:moveTo>
                <a:cubicBezTo>
                  <a:pt x="255" y="153"/>
                  <a:pt x="255" y="153"/>
                  <a:pt x="255" y="153"/>
                </a:cubicBezTo>
                <a:cubicBezTo>
                  <a:pt x="255" y="146"/>
                  <a:pt x="247" y="155"/>
                  <a:pt x="254" y="155"/>
                </a:cubicBezTo>
                <a:close/>
                <a:moveTo>
                  <a:pt x="705" y="448"/>
                </a:moveTo>
                <a:cubicBezTo>
                  <a:pt x="706" y="447"/>
                  <a:pt x="706" y="447"/>
                  <a:pt x="706" y="447"/>
                </a:cubicBezTo>
                <a:cubicBezTo>
                  <a:pt x="706" y="439"/>
                  <a:pt x="697" y="448"/>
                  <a:pt x="705" y="448"/>
                </a:cubicBezTo>
                <a:close/>
                <a:moveTo>
                  <a:pt x="465" y="143"/>
                </a:moveTo>
                <a:cubicBezTo>
                  <a:pt x="466" y="141"/>
                  <a:pt x="466" y="141"/>
                  <a:pt x="466" y="141"/>
                </a:cubicBezTo>
                <a:cubicBezTo>
                  <a:pt x="466" y="134"/>
                  <a:pt x="457" y="143"/>
                  <a:pt x="465" y="143"/>
                </a:cubicBezTo>
                <a:close/>
                <a:moveTo>
                  <a:pt x="605" y="426"/>
                </a:moveTo>
                <a:cubicBezTo>
                  <a:pt x="607" y="425"/>
                  <a:pt x="607" y="425"/>
                  <a:pt x="607" y="425"/>
                </a:cubicBezTo>
                <a:cubicBezTo>
                  <a:pt x="607" y="418"/>
                  <a:pt x="598" y="426"/>
                  <a:pt x="605" y="426"/>
                </a:cubicBezTo>
                <a:close/>
                <a:moveTo>
                  <a:pt x="479" y="371"/>
                </a:moveTo>
                <a:cubicBezTo>
                  <a:pt x="480" y="370"/>
                  <a:pt x="480" y="370"/>
                  <a:pt x="480" y="370"/>
                </a:cubicBezTo>
                <a:cubicBezTo>
                  <a:pt x="480" y="365"/>
                  <a:pt x="473" y="368"/>
                  <a:pt x="479" y="37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3" name="TextBox 3"/>
          <p:cNvSpPr>
            <a:spLocks noChangeArrowheads="1"/>
          </p:cNvSpPr>
          <p:nvPr/>
        </p:nvSpPr>
        <p:spPr bwMode="auto">
          <a:xfrm>
            <a:off x="8583088" y="4069624"/>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84" name="组合 83"/>
          <p:cNvGrpSpPr/>
          <p:nvPr/>
        </p:nvGrpSpPr>
        <p:grpSpPr>
          <a:xfrm>
            <a:off x="4572168" y="129540"/>
            <a:ext cx="2579582" cy="503471"/>
            <a:chOff x="4777406" y="84888"/>
            <a:chExt cx="2579582" cy="503471"/>
          </a:xfrm>
        </p:grpSpPr>
        <p:grpSp>
          <p:nvGrpSpPr>
            <p:cNvPr id="85" name="组合 84"/>
            <p:cNvGrpSpPr/>
            <p:nvPr/>
          </p:nvGrpSpPr>
          <p:grpSpPr>
            <a:xfrm>
              <a:off x="4777406" y="178079"/>
              <a:ext cx="571523" cy="318202"/>
              <a:chOff x="3839803" y="1284311"/>
              <a:chExt cx="1196806" cy="666336"/>
            </a:xfrm>
            <a:solidFill>
              <a:schemeClr val="bg1"/>
            </a:solidFill>
          </p:grpSpPr>
          <p:sp>
            <p:nvSpPr>
              <p:cNvPr id="87"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88"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89"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0"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6"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Scale>
                                      <p:cBhvr>
                                        <p:cTn id="7" dur="1000" decel="50000" fill="hold">
                                          <p:stCondLst>
                                            <p:cond delay="0"/>
                                          </p:stCondLst>
                                        </p:cTn>
                                        <p:tgtEl>
                                          <p:spTgt spid="7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4"/>
                                        </p:tgtEl>
                                        <p:attrNameLst>
                                          <p:attrName>ppt_x</p:attrName>
                                          <p:attrName>ppt_y</p:attrName>
                                        </p:attrNameLst>
                                      </p:cBhvr>
                                    </p:animMotion>
                                    <p:animEffect transition="in" filter="fade">
                                      <p:cBhvr>
                                        <p:cTn id="9" dur="1000"/>
                                        <p:tgtEl>
                                          <p:spTgt spid="74"/>
                                        </p:tgtEl>
                                      </p:cBhvr>
                                    </p:animEffect>
                                  </p:childTnLst>
                                </p:cTn>
                              </p:par>
                              <p:par>
                                <p:cTn id="10" presetID="52" presetClass="entr" presetSubtype="0" fill="hold" grpId="0" nodeType="withEffect">
                                  <p:stCondLst>
                                    <p:cond delay="0"/>
                                  </p:stCondLst>
                                  <p:childTnLst>
                                    <p:set>
                                      <p:cBhvr>
                                        <p:cTn id="11" dur="1" fill="hold">
                                          <p:stCondLst>
                                            <p:cond delay="0"/>
                                          </p:stCondLst>
                                        </p:cTn>
                                        <p:tgtEl>
                                          <p:spTgt spid="76"/>
                                        </p:tgtEl>
                                        <p:attrNameLst>
                                          <p:attrName>style.visibility</p:attrName>
                                        </p:attrNameLst>
                                      </p:cBhvr>
                                      <p:to>
                                        <p:strVal val="visible"/>
                                      </p:to>
                                    </p:set>
                                    <p:animScale>
                                      <p:cBhvr>
                                        <p:cTn id="12" dur="1000" decel="50000" fill="hold">
                                          <p:stCondLst>
                                            <p:cond delay="0"/>
                                          </p:stCondLst>
                                        </p:cTn>
                                        <p:tgtEl>
                                          <p:spTgt spid="7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76"/>
                                        </p:tgtEl>
                                        <p:attrNameLst>
                                          <p:attrName>ppt_x</p:attrName>
                                          <p:attrName>ppt_y</p:attrName>
                                        </p:attrNameLst>
                                      </p:cBhvr>
                                    </p:animMotion>
                                    <p:animEffect transition="in" filter="fade">
                                      <p:cBhvr>
                                        <p:cTn id="14" dur="1000"/>
                                        <p:tgtEl>
                                          <p:spTgt spid="76"/>
                                        </p:tgtEl>
                                      </p:cBhvr>
                                    </p:animEffect>
                                  </p:childTnLst>
                                </p:cTn>
                              </p:par>
                              <p:par>
                                <p:cTn id="15" presetID="52" presetClass="entr" presetSubtype="0" fill="hold" grpId="0" nodeType="withEffect">
                                  <p:stCondLst>
                                    <p:cond delay="0"/>
                                  </p:stCondLst>
                                  <p:childTnLst>
                                    <p:set>
                                      <p:cBhvr>
                                        <p:cTn id="16" dur="1" fill="hold">
                                          <p:stCondLst>
                                            <p:cond delay="0"/>
                                          </p:stCondLst>
                                        </p:cTn>
                                        <p:tgtEl>
                                          <p:spTgt spid="75"/>
                                        </p:tgtEl>
                                        <p:attrNameLst>
                                          <p:attrName>style.visibility</p:attrName>
                                        </p:attrNameLst>
                                      </p:cBhvr>
                                      <p:to>
                                        <p:strVal val="visible"/>
                                      </p:to>
                                    </p:set>
                                    <p:animScale>
                                      <p:cBhvr>
                                        <p:cTn id="17" dur="1000" decel="50000" fill="hold">
                                          <p:stCondLst>
                                            <p:cond delay="0"/>
                                          </p:stCondLst>
                                        </p:cTn>
                                        <p:tgtEl>
                                          <p:spTgt spid="7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75"/>
                                        </p:tgtEl>
                                        <p:attrNameLst>
                                          <p:attrName>ppt_x</p:attrName>
                                          <p:attrName>ppt_y</p:attrName>
                                        </p:attrNameLst>
                                      </p:cBhvr>
                                    </p:animMotion>
                                    <p:animEffect transition="in" filter="fade">
                                      <p:cBhvr>
                                        <p:cTn id="19" dur="1000"/>
                                        <p:tgtEl>
                                          <p:spTgt spid="75"/>
                                        </p:tgtEl>
                                      </p:cBhvr>
                                    </p:animEffect>
                                  </p:childTnLst>
                                </p:cTn>
                              </p:par>
                            </p:childTnLst>
                          </p:cTn>
                        </p:par>
                        <p:par>
                          <p:cTn id="20" fill="hold">
                            <p:stCondLst>
                              <p:cond delay="1000"/>
                            </p:stCondLst>
                            <p:childTnLst>
                              <p:par>
                                <p:cTn id="21" presetID="14" presetClass="entr" presetSubtype="10" fill="hold" grpId="0" nodeType="after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randombar(horizontal)">
                                      <p:cBhvr>
                                        <p:cTn id="23" dur="500"/>
                                        <p:tgtEl>
                                          <p:spTgt spid="77"/>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78"/>
                                        </p:tgtEl>
                                        <p:attrNameLst>
                                          <p:attrName>style.visibility</p:attrName>
                                        </p:attrNameLst>
                                      </p:cBhvr>
                                      <p:to>
                                        <p:strVal val="visible"/>
                                      </p:to>
                                    </p:set>
                                    <p:animEffect transition="in" filter="randombar(horizontal)">
                                      <p:cBhvr>
                                        <p:cTn id="26" dur="500"/>
                                        <p:tgtEl>
                                          <p:spTgt spid="78"/>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79"/>
                                        </p:tgtEl>
                                        <p:attrNameLst>
                                          <p:attrName>style.visibility</p:attrName>
                                        </p:attrNameLst>
                                      </p:cBhvr>
                                      <p:to>
                                        <p:strVal val="visible"/>
                                      </p:to>
                                    </p:set>
                                    <p:animEffect transition="in" filter="randombar(horizontal)">
                                      <p:cBhvr>
                                        <p:cTn id="29" dur="500"/>
                                        <p:tgtEl>
                                          <p:spTgt spid="79"/>
                                        </p:tgtEl>
                                      </p:cBhvr>
                                    </p:animEffect>
                                  </p:childTnLst>
                                </p:cTn>
                              </p:par>
                            </p:childTnLst>
                          </p:cTn>
                        </p:par>
                        <p:par>
                          <p:cTn id="30" fill="hold">
                            <p:stCondLst>
                              <p:cond delay="1500"/>
                            </p:stCondLst>
                            <p:childTnLst>
                              <p:par>
                                <p:cTn id="31" presetID="32" presetClass="emph" presetSubtype="0" fill="hold" grpId="0" nodeType="afterEffect">
                                  <p:stCondLst>
                                    <p:cond delay="0"/>
                                  </p:stCondLst>
                                  <p:childTnLst>
                                    <p:animRot by="120000">
                                      <p:cBhvr>
                                        <p:cTn id="32" dur="100" fill="hold">
                                          <p:stCondLst>
                                            <p:cond delay="0"/>
                                          </p:stCondLst>
                                        </p:cTn>
                                        <p:tgtEl>
                                          <p:spTgt spid="82"/>
                                        </p:tgtEl>
                                        <p:attrNameLst>
                                          <p:attrName>r</p:attrName>
                                        </p:attrNameLst>
                                      </p:cBhvr>
                                    </p:animRot>
                                    <p:animRot by="-240000">
                                      <p:cBhvr>
                                        <p:cTn id="33" dur="200" fill="hold">
                                          <p:stCondLst>
                                            <p:cond delay="200"/>
                                          </p:stCondLst>
                                        </p:cTn>
                                        <p:tgtEl>
                                          <p:spTgt spid="82"/>
                                        </p:tgtEl>
                                        <p:attrNameLst>
                                          <p:attrName>r</p:attrName>
                                        </p:attrNameLst>
                                      </p:cBhvr>
                                    </p:animRot>
                                    <p:animRot by="240000">
                                      <p:cBhvr>
                                        <p:cTn id="34" dur="200" fill="hold">
                                          <p:stCondLst>
                                            <p:cond delay="400"/>
                                          </p:stCondLst>
                                        </p:cTn>
                                        <p:tgtEl>
                                          <p:spTgt spid="82"/>
                                        </p:tgtEl>
                                        <p:attrNameLst>
                                          <p:attrName>r</p:attrName>
                                        </p:attrNameLst>
                                      </p:cBhvr>
                                    </p:animRot>
                                    <p:animRot by="-240000">
                                      <p:cBhvr>
                                        <p:cTn id="35" dur="200" fill="hold">
                                          <p:stCondLst>
                                            <p:cond delay="600"/>
                                          </p:stCondLst>
                                        </p:cTn>
                                        <p:tgtEl>
                                          <p:spTgt spid="82"/>
                                        </p:tgtEl>
                                        <p:attrNameLst>
                                          <p:attrName>r</p:attrName>
                                        </p:attrNameLst>
                                      </p:cBhvr>
                                    </p:animRot>
                                    <p:animRot by="120000">
                                      <p:cBhvr>
                                        <p:cTn id="36" dur="200" fill="hold">
                                          <p:stCondLst>
                                            <p:cond delay="800"/>
                                          </p:stCondLst>
                                        </p:cTn>
                                        <p:tgtEl>
                                          <p:spTgt spid="82"/>
                                        </p:tgtEl>
                                        <p:attrNameLst>
                                          <p:attrName>r</p:attrName>
                                        </p:attrNameLst>
                                      </p:cBhvr>
                                    </p:animRot>
                                  </p:childTnLst>
                                </p:cTn>
                              </p:par>
                            </p:childTnLst>
                          </p:cTn>
                        </p:par>
                        <p:par>
                          <p:cTn id="37" fill="hold">
                            <p:stCondLst>
                              <p:cond delay="25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3"/>
                                        </p:tgtEl>
                                        <p:attrNameLst>
                                          <p:attrName>style.visibility</p:attrName>
                                        </p:attrNameLst>
                                      </p:cBhvr>
                                      <p:to>
                                        <p:strVal val="visible"/>
                                      </p:to>
                                    </p:set>
                                    <p:anim calcmode="lin" valueType="num">
                                      <p:cBhvr>
                                        <p:cTn id="40" dur="500" fill="hold"/>
                                        <p:tgtEl>
                                          <p:spTgt spid="83"/>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3"/>
                                        </p:tgtEl>
                                        <p:attrNameLst>
                                          <p:attrName>ppt_y</p:attrName>
                                        </p:attrNameLst>
                                      </p:cBhvr>
                                      <p:tavLst>
                                        <p:tav tm="0">
                                          <p:val>
                                            <p:strVal val="#ppt_y"/>
                                          </p:val>
                                        </p:tav>
                                        <p:tav tm="100000">
                                          <p:val>
                                            <p:strVal val="#ppt_y"/>
                                          </p:val>
                                        </p:tav>
                                      </p:tavLst>
                                    </p:anim>
                                    <p:anim calcmode="lin" valueType="num">
                                      <p:cBhvr>
                                        <p:cTn id="42" dur="500" fill="hold"/>
                                        <p:tgtEl>
                                          <p:spTgt spid="83"/>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3"/>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3"/>
                                        </p:tgtEl>
                                      </p:cBhvr>
                                    </p:animEffect>
                                  </p:childTnLst>
                                </p:cTn>
                              </p:par>
                            </p:childTnLst>
                          </p:cTn>
                        </p:par>
                        <p:par>
                          <p:cTn id="45" fill="hold">
                            <p:stCondLst>
                              <p:cond delay="3150"/>
                            </p:stCondLst>
                            <p:childTnLst>
                              <p:par>
                                <p:cTn id="46" presetID="41" presetClass="entr" presetSubtype="0" fill="hold" grpId="0" nodeType="afterEffect">
                                  <p:stCondLst>
                                    <p:cond delay="0"/>
                                  </p:stCondLst>
                                  <p:iterate type="lt">
                                    <p:tmPct val="10000"/>
                                  </p:iterate>
                                  <p:childTnLst>
                                    <p:set>
                                      <p:cBhvr>
                                        <p:cTn id="47" dur="1" fill="hold">
                                          <p:stCondLst>
                                            <p:cond delay="0"/>
                                          </p:stCondLst>
                                        </p:cTn>
                                        <p:tgtEl>
                                          <p:spTgt spid="81"/>
                                        </p:tgtEl>
                                        <p:attrNameLst>
                                          <p:attrName>style.visibility</p:attrName>
                                        </p:attrNameLst>
                                      </p:cBhvr>
                                      <p:to>
                                        <p:strVal val="visible"/>
                                      </p:to>
                                    </p:set>
                                    <p:anim calcmode="lin" valueType="num">
                                      <p:cBhvr>
                                        <p:cTn id="48" dur="500" fill="hold"/>
                                        <p:tgtEl>
                                          <p:spTgt spid="81"/>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81"/>
                                        </p:tgtEl>
                                        <p:attrNameLst>
                                          <p:attrName>ppt_y</p:attrName>
                                        </p:attrNameLst>
                                      </p:cBhvr>
                                      <p:tavLst>
                                        <p:tav tm="0">
                                          <p:val>
                                            <p:strVal val="#ppt_y"/>
                                          </p:val>
                                        </p:tav>
                                        <p:tav tm="100000">
                                          <p:val>
                                            <p:strVal val="#ppt_y"/>
                                          </p:val>
                                        </p:tav>
                                      </p:tavLst>
                                    </p:anim>
                                    <p:anim calcmode="lin" valueType="num">
                                      <p:cBhvr>
                                        <p:cTn id="50" dur="500" fill="hold"/>
                                        <p:tgtEl>
                                          <p:spTgt spid="81"/>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81"/>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P spid="76" grpId="0" animBg="1"/>
      <p:bldP spid="77" grpId="0"/>
      <p:bldP spid="78" grpId="0"/>
      <p:bldP spid="79" grpId="0"/>
      <p:bldP spid="81" grpId="0"/>
      <p:bldP spid="82" grpId="0" animBg="1"/>
      <p:bldP spid="8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sp>
        <p:nvSpPr>
          <p:cNvPr id="2" name="Freeform 528"/>
          <p:cNvSpPr>
            <a:spLocks noEditPoints="1"/>
          </p:cNvSpPr>
          <p:nvPr/>
        </p:nvSpPr>
        <p:spPr bwMode="auto">
          <a:xfrm>
            <a:off x="4805093" y="173778"/>
            <a:ext cx="2357365" cy="1736271"/>
          </a:xfrm>
          <a:custGeom>
            <a:avLst/>
            <a:gdLst>
              <a:gd name="T0" fmla="*/ 94 w 988"/>
              <a:gd name="T1" fmla="*/ 358 h 727"/>
              <a:gd name="T2" fmla="*/ 512 w 988"/>
              <a:gd name="T3" fmla="*/ 93 h 727"/>
              <a:gd name="T4" fmla="*/ 728 w 988"/>
              <a:gd name="T5" fmla="*/ 656 h 727"/>
              <a:gd name="T6" fmla="*/ 97 w 988"/>
              <a:gd name="T7" fmla="*/ 371 h 727"/>
              <a:gd name="T8" fmla="*/ 881 w 988"/>
              <a:gd name="T9" fmla="*/ 370 h 727"/>
              <a:gd name="T10" fmla="*/ 905 w 988"/>
              <a:gd name="T11" fmla="*/ 370 h 727"/>
              <a:gd name="T12" fmla="*/ 610 w 988"/>
              <a:gd name="T13" fmla="*/ 382 h 727"/>
              <a:gd name="T14" fmla="*/ 549 w 988"/>
              <a:gd name="T15" fmla="*/ 538 h 727"/>
              <a:gd name="T16" fmla="*/ 614 w 988"/>
              <a:gd name="T17" fmla="*/ 374 h 727"/>
              <a:gd name="T18" fmla="*/ 648 w 988"/>
              <a:gd name="T19" fmla="*/ 79 h 727"/>
              <a:gd name="T20" fmla="*/ 392 w 988"/>
              <a:gd name="T21" fmla="*/ 411 h 727"/>
              <a:gd name="T22" fmla="*/ 823 w 988"/>
              <a:gd name="T23" fmla="*/ 582 h 727"/>
              <a:gd name="T24" fmla="*/ 694 w 988"/>
              <a:gd name="T25" fmla="*/ 577 h 727"/>
              <a:gd name="T26" fmla="*/ 413 w 988"/>
              <a:gd name="T27" fmla="*/ 663 h 727"/>
              <a:gd name="T28" fmla="*/ 311 w 988"/>
              <a:gd name="T29" fmla="*/ 480 h 727"/>
              <a:gd name="T30" fmla="*/ 484 w 988"/>
              <a:gd name="T31" fmla="*/ 531 h 727"/>
              <a:gd name="T32" fmla="*/ 382 w 988"/>
              <a:gd name="T33" fmla="*/ 639 h 727"/>
              <a:gd name="T34" fmla="*/ 750 w 988"/>
              <a:gd name="T35" fmla="*/ 202 h 727"/>
              <a:gd name="T36" fmla="*/ 82 w 988"/>
              <a:gd name="T37" fmla="*/ 134 h 727"/>
              <a:gd name="T38" fmla="*/ 245 w 988"/>
              <a:gd name="T39" fmla="*/ 554 h 727"/>
              <a:gd name="T40" fmla="*/ 573 w 988"/>
              <a:gd name="T41" fmla="*/ 71 h 727"/>
              <a:gd name="T42" fmla="*/ 484 w 988"/>
              <a:gd name="T43" fmla="*/ 547 h 727"/>
              <a:gd name="T44" fmla="*/ 696 w 988"/>
              <a:gd name="T45" fmla="*/ 369 h 727"/>
              <a:gd name="T46" fmla="*/ 247 w 988"/>
              <a:gd name="T47" fmla="*/ 326 h 727"/>
              <a:gd name="T48" fmla="*/ 491 w 988"/>
              <a:gd name="T49" fmla="*/ 465 h 727"/>
              <a:gd name="T50" fmla="*/ 285 w 988"/>
              <a:gd name="T51" fmla="*/ 619 h 727"/>
              <a:gd name="T52" fmla="*/ 176 w 988"/>
              <a:gd name="T53" fmla="*/ 310 h 727"/>
              <a:gd name="T54" fmla="*/ 399 w 988"/>
              <a:gd name="T55" fmla="*/ 565 h 727"/>
              <a:gd name="T56" fmla="*/ 550 w 988"/>
              <a:gd name="T57" fmla="*/ 318 h 727"/>
              <a:gd name="T58" fmla="*/ 449 w 988"/>
              <a:gd name="T59" fmla="*/ 422 h 727"/>
              <a:gd name="T60" fmla="*/ 347 w 988"/>
              <a:gd name="T61" fmla="*/ 289 h 727"/>
              <a:gd name="T62" fmla="*/ 423 w 988"/>
              <a:gd name="T63" fmla="*/ 430 h 727"/>
              <a:gd name="T64" fmla="*/ 601 w 988"/>
              <a:gd name="T65" fmla="*/ 483 h 727"/>
              <a:gd name="T66" fmla="*/ 326 w 988"/>
              <a:gd name="T67" fmla="*/ 532 h 727"/>
              <a:gd name="T68" fmla="*/ 125 w 988"/>
              <a:gd name="T69" fmla="*/ 160 h 727"/>
              <a:gd name="T70" fmla="*/ 365 w 988"/>
              <a:gd name="T71" fmla="*/ 412 h 727"/>
              <a:gd name="T72" fmla="*/ 830 w 988"/>
              <a:gd name="T73" fmla="*/ 233 h 727"/>
              <a:gd name="T74" fmla="*/ 370 w 988"/>
              <a:gd name="T75" fmla="*/ 249 h 727"/>
              <a:gd name="T76" fmla="*/ 737 w 988"/>
              <a:gd name="T77" fmla="*/ 555 h 727"/>
              <a:gd name="T78" fmla="*/ 392 w 988"/>
              <a:gd name="T79" fmla="*/ 572 h 727"/>
              <a:gd name="T80" fmla="*/ 505 w 988"/>
              <a:gd name="T81" fmla="*/ 589 h 727"/>
              <a:gd name="T82" fmla="*/ 673 w 988"/>
              <a:gd name="T83" fmla="*/ 509 h 727"/>
              <a:gd name="T84" fmla="*/ 762 w 988"/>
              <a:gd name="T85" fmla="*/ 556 h 727"/>
              <a:gd name="T86" fmla="*/ 321 w 988"/>
              <a:gd name="T87" fmla="*/ 392 h 727"/>
              <a:gd name="T88" fmla="*/ 423 w 988"/>
              <a:gd name="T89" fmla="*/ 262 h 727"/>
              <a:gd name="T90" fmla="*/ 420 w 988"/>
              <a:gd name="T91" fmla="*/ 527 h 727"/>
              <a:gd name="T92" fmla="*/ 865 w 988"/>
              <a:gd name="T93" fmla="*/ 310 h 727"/>
              <a:gd name="T94" fmla="*/ 127 w 988"/>
              <a:gd name="T95" fmla="*/ 527 h 727"/>
              <a:gd name="T96" fmla="*/ 385 w 988"/>
              <a:gd name="T97" fmla="*/ 671 h 727"/>
              <a:gd name="T98" fmla="*/ 911 w 988"/>
              <a:gd name="T99" fmla="*/ 419 h 727"/>
              <a:gd name="T100" fmla="*/ 469 w 988"/>
              <a:gd name="T101" fmla="*/ 218 h 727"/>
              <a:gd name="T102" fmla="*/ 336 w 988"/>
              <a:gd name="T103" fmla="*/ 268 h 727"/>
              <a:gd name="T104" fmla="*/ 110 w 988"/>
              <a:gd name="T105" fmla="*/ 299 h 727"/>
              <a:gd name="T106" fmla="*/ 329 w 988"/>
              <a:gd name="T107" fmla="*/ 69 h 727"/>
              <a:gd name="T108" fmla="*/ 834 w 988"/>
              <a:gd name="T109" fmla="*/ 404 h 727"/>
              <a:gd name="T110" fmla="*/ 309 w 988"/>
              <a:gd name="T111" fmla="*/ 87 h 727"/>
              <a:gd name="T112" fmla="*/ 387 w 988"/>
              <a:gd name="T113" fmla="*/ 126 h 727"/>
              <a:gd name="T114" fmla="*/ 581 w 988"/>
              <a:gd name="T115" fmla="*/ 415 h 727"/>
              <a:gd name="T116" fmla="*/ 482 w 988"/>
              <a:gd name="T117" fmla="*/ 329 h 727"/>
              <a:gd name="T118" fmla="*/ 496 w 988"/>
              <a:gd name="T119" fmla="*/ 339 h 727"/>
              <a:gd name="T120" fmla="*/ 479 w 988"/>
              <a:gd name="T121" fmla="*/ 320 h 727"/>
              <a:gd name="T122" fmla="*/ 506 w 988"/>
              <a:gd name="T123" fmla="*/ 64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8" h="727">
                <a:moveTo>
                  <a:pt x="399" y="727"/>
                </a:moveTo>
                <a:cubicBezTo>
                  <a:pt x="396" y="722"/>
                  <a:pt x="396" y="722"/>
                  <a:pt x="396" y="722"/>
                </a:cubicBezTo>
                <a:cubicBezTo>
                  <a:pt x="388" y="721"/>
                  <a:pt x="380" y="717"/>
                  <a:pt x="376" y="709"/>
                </a:cubicBezTo>
                <a:cubicBezTo>
                  <a:pt x="380" y="710"/>
                  <a:pt x="388" y="708"/>
                  <a:pt x="384" y="707"/>
                </a:cubicBezTo>
                <a:cubicBezTo>
                  <a:pt x="370" y="705"/>
                  <a:pt x="360" y="695"/>
                  <a:pt x="347" y="692"/>
                </a:cubicBezTo>
                <a:cubicBezTo>
                  <a:pt x="328" y="687"/>
                  <a:pt x="311" y="689"/>
                  <a:pt x="293" y="690"/>
                </a:cubicBezTo>
                <a:cubicBezTo>
                  <a:pt x="280" y="691"/>
                  <a:pt x="272" y="679"/>
                  <a:pt x="261" y="679"/>
                </a:cubicBezTo>
                <a:cubicBezTo>
                  <a:pt x="232" y="678"/>
                  <a:pt x="206" y="681"/>
                  <a:pt x="182" y="679"/>
                </a:cubicBezTo>
                <a:cubicBezTo>
                  <a:pt x="174" y="678"/>
                  <a:pt x="168" y="668"/>
                  <a:pt x="163" y="661"/>
                </a:cubicBezTo>
                <a:cubicBezTo>
                  <a:pt x="158" y="667"/>
                  <a:pt x="152" y="673"/>
                  <a:pt x="146" y="671"/>
                </a:cubicBezTo>
                <a:cubicBezTo>
                  <a:pt x="133" y="668"/>
                  <a:pt x="124" y="655"/>
                  <a:pt x="128" y="640"/>
                </a:cubicBezTo>
                <a:cubicBezTo>
                  <a:pt x="125" y="640"/>
                  <a:pt x="117" y="642"/>
                  <a:pt x="115" y="640"/>
                </a:cubicBezTo>
                <a:cubicBezTo>
                  <a:pt x="85" y="605"/>
                  <a:pt x="85" y="605"/>
                  <a:pt x="85" y="605"/>
                </a:cubicBezTo>
                <a:cubicBezTo>
                  <a:pt x="81" y="600"/>
                  <a:pt x="88" y="579"/>
                  <a:pt x="79" y="574"/>
                </a:cubicBezTo>
                <a:cubicBezTo>
                  <a:pt x="82" y="582"/>
                  <a:pt x="81" y="590"/>
                  <a:pt x="73" y="589"/>
                </a:cubicBezTo>
                <a:cubicBezTo>
                  <a:pt x="74" y="576"/>
                  <a:pt x="79" y="564"/>
                  <a:pt x="82" y="552"/>
                </a:cubicBezTo>
                <a:cubicBezTo>
                  <a:pt x="77" y="553"/>
                  <a:pt x="72" y="556"/>
                  <a:pt x="68" y="558"/>
                </a:cubicBezTo>
                <a:cubicBezTo>
                  <a:pt x="58" y="562"/>
                  <a:pt x="53" y="551"/>
                  <a:pt x="44" y="550"/>
                </a:cubicBezTo>
                <a:cubicBezTo>
                  <a:pt x="42" y="556"/>
                  <a:pt x="37" y="559"/>
                  <a:pt x="32" y="563"/>
                </a:cubicBezTo>
                <a:cubicBezTo>
                  <a:pt x="26" y="567"/>
                  <a:pt x="23" y="555"/>
                  <a:pt x="14" y="557"/>
                </a:cubicBezTo>
                <a:cubicBezTo>
                  <a:pt x="10" y="557"/>
                  <a:pt x="0" y="552"/>
                  <a:pt x="14" y="547"/>
                </a:cubicBezTo>
                <a:cubicBezTo>
                  <a:pt x="18" y="546"/>
                  <a:pt x="35" y="552"/>
                  <a:pt x="34" y="541"/>
                </a:cubicBezTo>
                <a:cubicBezTo>
                  <a:pt x="21" y="545"/>
                  <a:pt x="14" y="532"/>
                  <a:pt x="5" y="534"/>
                </a:cubicBezTo>
                <a:cubicBezTo>
                  <a:pt x="12" y="526"/>
                  <a:pt x="21" y="531"/>
                  <a:pt x="28" y="526"/>
                </a:cubicBezTo>
                <a:cubicBezTo>
                  <a:pt x="33" y="523"/>
                  <a:pt x="25" y="520"/>
                  <a:pt x="22" y="519"/>
                </a:cubicBezTo>
                <a:cubicBezTo>
                  <a:pt x="15" y="516"/>
                  <a:pt x="0" y="524"/>
                  <a:pt x="2" y="513"/>
                </a:cubicBezTo>
                <a:cubicBezTo>
                  <a:pt x="13" y="510"/>
                  <a:pt x="23" y="503"/>
                  <a:pt x="34" y="509"/>
                </a:cubicBezTo>
                <a:cubicBezTo>
                  <a:pt x="37" y="500"/>
                  <a:pt x="46" y="487"/>
                  <a:pt x="56" y="482"/>
                </a:cubicBezTo>
                <a:cubicBezTo>
                  <a:pt x="31" y="464"/>
                  <a:pt x="31" y="464"/>
                  <a:pt x="31" y="464"/>
                </a:cubicBezTo>
                <a:cubicBezTo>
                  <a:pt x="37" y="458"/>
                  <a:pt x="41" y="469"/>
                  <a:pt x="48" y="465"/>
                </a:cubicBezTo>
                <a:cubicBezTo>
                  <a:pt x="43" y="458"/>
                  <a:pt x="39" y="454"/>
                  <a:pt x="35" y="446"/>
                </a:cubicBezTo>
                <a:cubicBezTo>
                  <a:pt x="34" y="444"/>
                  <a:pt x="34" y="431"/>
                  <a:pt x="35" y="427"/>
                </a:cubicBezTo>
                <a:cubicBezTo>
                  <a:pt x="36" y="420"/>
                  <a:pt x="44" y="415"/>
                  <a:pt x="46" y="407"/>
                </a:cubicBezTo>
                <a:cubicBezTo>
                  <a:pt x="39" y="406"/>
                  <a:pt x="32" y="406"/>
                  <a:pt x="27" y="401"/>
                </a:cubicBezTo>
                <a:cubicBezTo>
                  <a:pt x="25" y="400"/>
                  <a:pt x="18" y="396"/>
                  <a:pt x="23" y="392"/>
                </a:cubicBezTo>
                <a:cubicBezTo>
                  <a:pt x="32" y="397"/>
                  <a:pt x="48" y="404"/>
                  <a:pt x="55" y="394"/>
                </a:cubicBezTo>
                <a:cubicBezTo>
                  <a:pt x="65" y="381"/>
                  <a:pt x="76" y="363"/>
                  <a:pt x="94" y="358"/>
                </a:cubicBezTo>
                <a:cubicBezTo>
                  <a:pt x="97" y="357"/>
                  <a:pt x="92" y="351"/>
                  <a:pt x="88" y="350"/>
                </a:cubicBezTo>
                <a:cubicBezTo>
                  <a:pt x="86" y="349"/>
                  <a:pt x="74" y="350"/>
                  <a:pt x="70" y="349"/>
                </a:cubicBezTo>
                <a:cubicBezTo>
                  <a:pt x="67" y="348"/>
                  <a:pt x="63" y="344"/>
                  <a:pt x="62" y="340"/>
                </a:cubicBezTo>
                <a:cubicBezTo>
                  <a:pt x="60" y="335"/>
                  <a:pt x="66" y="326"/>
                  <a:pt x="62" y="323"/>
                </a:cubicBezTo>
                <a:cubicBezTo>
                  <a:pt x="53" y="313"/>
                  <a:pt x="50" y="300"/>
                  <a:pt x="48" y="284"/>
                </a:cubicBezTo>
                <a:cubicBezTo>
                  <a:pt x="44" y="250"/>
                  <a:pt x="66" y="226"/>
                  <a:pt x="93" y="219"/>
                </a:cubicBezTo>
                <a:cubicBezTo>
                  <a:pt x="89" y="205"/>
                  <a:pt x="91" y="185"/>
                  <a:pt x="95" y="169"/>
                </a:cubicBezTo>
                <a:cubicBezTo>
                  <a:pt x="88" y="165"/>
                  <a:pt x="80" y="160"/>
                  <a:pt x="75" y="153"/>
                </a:cubicBezTo>
                <a:cubicBezTo>
                  <a:pt x="69" y="144"/>
                  <a:pt x="67" y="130"/>
                  <a:pt x="75" y="121"/>
                </a:cubicBezTo>
                <a:cubicBezTo>
                  <a:pt x="84" y="113"/>
                  <a:pt x="96" y="111"/>
                  <a:pt x="102" y="102"/>
                </a:cubicBezTo>
                <a:cubicBezTo>
                  <a:pt x="105" y="87"/>
                  <a:pt x="102" y="77"/>
                  <a:pt x="98" y="68"/>
                </a:cubicBezTo>
                <a:cubicBezTo>
                  <a:pt x="101" y="68"/>
                  <a:pt x="104" y="68"/>
                  <a:pt x="107" y="70"/>
                </a:cubicBezTo>
                <a:cubicBezTo>
                  <a:pt x="114" y="80"/>
                  <a:pt x="117" y="93"/>
                  <a:pt x="117" y="110"/>
                </a:cubicBezTo>
                <a:cubicBezTo>
                  <a:pt x="124" y="107"/>
                  <a:pt x="130" y="103"/>
                  <a:pt x="139" y="101"/>
                </a:cubicBezTo>
                <a:cubicBezTo>
                  <a:pt x="141" y="101"/>
                  <a:pt x="148" y="98"/>
                  <a:pt x="145" y="92"/>
                </a:cubicBezTo>
                <a:cubicBezTo>
                  <a:pt x="135" y="75"/>
                  <a:pt x="124" y="57"/>
                  <a:pt x="111" y="41"/>
                </a:cubicBezTo>
                <a:cubicBezTo>
                  <a:pt x="174" y="41"/>
                  <a:pt x="174" y="41"/>
                  <a:pt x="174" y="41"/>
                </a:cubicBezTo>
                <a:cubicBezTo>
                  <a:pt x="177" y="41"/>
                  <a:pt x="188" y="51"/>
                  <a:pt x="192" y="46"/>
                </a:cubicBezTo>
                <a:cubicBezTo>
                  <a:pt x="201" y="35"/>
                  <a:pt x="238" y="27"/>
                  <a:pt x="259" y="43"/>
                </a:cubicBezTo>
                <a:cubicBezTo>
                  <a:pt x="265" y="28"/>
                  <a:pt x="278" y="17"/>
                  <a:pt x="295" y="17"/>
                </a:cubicBezTo>
                <a:cubicBezTo>
                  <a:pt x="299" y="16"/>
                  <a:pt x="302" y="9"/>
                  <a:pt x="306" y="6"/>
                </a:cubicBezTo>
                <a:cubicBezTo>
                  <a:pt x="314" y="0"/>
                  <a:pt x="310" y="12"/>
                  <a:pt x="311" y="13"/>
                </a:cubicBezTo>
                <a:cubicBezTo>
                  <a:pt x="334" y="44"/>
                  <a:pt x="334" y="44"/>
                  <a:pt x="334" y="44"/>
                </a:cubicBezTo>
                <a:cubicBezTo>
                  <a:pt x="340" y="52"/>
                  <a:pt x="350" y="53"/>
                  <a:pt x="354" y="54"/>
                </a:cubicBezTo>
                <a:cubicBezTo>
                  <a:pt x="370" y="60"/>
                  <a:pt x="382" y="64"/>
                  <a:pt x="392" y="73"/>
                </a:cubicBezTo>
                <a:cubicBezTo>
                  <a:pt x="393" y="74"/>
                  <a:pt x="398" y="70"/>
                  <a:pt x="401" y="70"/>
                </a:cubicBezTo>
                <a:cubicBezTo>
                  <a:pt x="464" y="71"/>
                  <a:pt x="464" y="71"/>
                  <a:pt x="464" y="71"/>
                </a:cubicBezTo>
                <a:cubicBezTo>
                  <a:pt x="451" y="98"/>
                  <a:pt x="432" y="119"/>
                  <a:pt x="407" y="133"/>
                </a:cubicBezTo>
                <a:cubicBezTo>
                  <a:pt x="404" y="135"/>
                  <a:pt x="399" y="138"/>
                  <a:pt x="402" y="139"/>
                </a:cubicBezTo>
                <a:cubicBezTo>
                  <a:pt x="414" y="141"/>
                  <a:pt x="422" y="156"/>
                  <a:pt x="426" y="167"/>
                </a:cubicBezTo>
                <a:cubicBezTo>
                  <a:pt x="428" y="171"/>
                  <a:pt x="432" y="170"/>
                  <a:pt x="435" y="170"/>
                </a:cubicBezTo>
                <a:cubicBezTo>
                  <a:pt x="434" y="160"/>
                  <a:pt x="441" y="150"/>
                  <a:pt x="452" y="146"/>
                </a:cubicBezTo>
                <a:cubicBezTo>
                  <a:pt x="456" y="144"/>
                  <a:pt x="457" y="140"/>
                  <a:pt x="458" y="136"/>
                </a:cubicBezTo>
                <a:cubicBezTo>
                  <a:pt x="459" y="128"/>
                  <a:pt x="467" y="128"/>
                  <a:pt x="474" y="129"/>
                </a:cubicBezTo>
                <a:cubicBezTo>
                  <a:pt x="474" y="126"/>
                  <a:pt x="474" y="117"/>
                  <a:pt x="476" y="114"/>
                </a:cubicBezTo>
                <a:cubicBezTo>
                  <a:pt x="480" y="109"/>
                  <a:pt x="492" y="108"/>
                  <a:pt x="494" y="102"/>
                </a:cubicBezTo>
                <a:cubicBezTo>
                  <a:pt x="497" y="96"/>
                  <a:pt x="503" y="89"/>
                  <a:pt x="512" y="93"/>
                </a:cubicBezTo>
                <a:cubicBezTo>
                  <a:pt x="513" y="84"/>
                  <a:pt x="521" y="76"/>
                  <a:pt x="529" y="74"/>
                </a:cubicBezTo>
                <a:cubicBezTo>
                  <a:pt x="534" y="73"/>
                  <a:pt x="535" y="69"/>
                  <a:pt x="534" y="65"/>
                </a:cubicBezTo>
                <a:cubicBezTo>
                  <a:pt x="550" y="48"/>
                  <a:pt x="565" y="37"/>
                  <a:pt x="588" y="24"/>
                </a:cubicBezTo>
                <a:cubicBezTo>
                  <a:pt x="595" y="24"/>
                  <a:pt x="595" y="24"/>
                  <a:pt x="595" y="24"/>
                </a:cubicBezTo>
                <a:cubicBezTo>
                  <a:pt x="603" y="29"/>
                  <a:pt x="608" y="38"/>
                  <a:pt x="607" y="46"/>
                </a:cubicBezTo>
                <a:cubicBezTo>
                  <a:pt x="611" y="45"/>
                  <a:pt x="623" y="50"/>
                  <a:pt x="621" y="47"/>
                </a:cubicBezTo>
                <a:cubicBezTo>
                  <a:pt x="617" y="37"/>
                  <a:pt x="612" y="29"/>
                  <a:pt x="615" y="17"/>
                </a:cubicBezTo>
                <a:cubicBezTo>
                  <a:pt x="631" y="30"/>
                  <a:pt x="655" y="39"/>
                  <a:pt x="680" y="37"/>
                </a:cubicBezTo>
                <a:cubicBezTo>
                  <a:pt x="693" y="37"/>
                  <a:pt x="700" y="50"/>
                  <a:pt x="707" y="58"/>
                </a:cubicBezTo>
                <a:cubicBezTo>
                  <a:pt x="710" y="62"/>
                  <a:pt x="716" y="63"/>
                  <a:pt x="720" y="63"/>
                </a:cubicBezTo>
                <a:cubicBezTo>
                  <a:pt x="734" y="64"/>
                  <a:pt x="743" y="76"/>
                  <a:pt x="746" y="87"/>
                </a:cubicBezTo>
                <a:cubicBezTo>
                  <a:pt x="747" y="91"/>
                  <a:pt x="749" y="95"/>
                  <a:pt x="753" y="97"/>
                </a:cubicBezTo>
                <a:cubicBezTo>
                  <a:pt x="765" y="100"/>
                  <a:pt x="778" y="109"/>
                  <a:pt x="778" y="123"/>
                </a:cubicBezTo>
                <a:cubicBezTo>
                  <a:pt x="778" y="130"/>
                  <a:pt x="794" y="128"/>
                  <a:pt x="802" y="136"/>
                </a:cubicBezTo>
                <a:cubicBezTo>
                  <a:pt x="805" y="139"/>
                  <a:pt x="811" y="135"/>
                  <a:pt x="817" y="136"/>
                </a:cubicBezTo>
                <a:cubicBezTo>
                  <a:pt x="821" y="129"/>
                  <a:pt x="825" y="121"/>
                  <a:pt x="835" y="119"/>
                </a:cubicBezTo>
                <a:cubicBezTo>
                  <a:pt x="839" y="119"/>
                  <a:pt x="849" y="123"/>
                  <a:pt x="849" y="114"/>
                </a:cubicBezTo>
                <a:cubicBezTo>
                  <a:pt x="849" y="106"/>
                  <a:pt x="858" y="98"/>
                  <a:pt x="869" y="95"/>
                </a:cubicBezTo>
                <a:cubicBezTo>
                  <a:pt x="874" y="93"/>
                  <a:pt x="888" y="98"/>
                  <a:pt x="891" y="92"/>
                </a:cubicBezTo>
                <a:cubicBezTo>
                  <a:pt x="900" y="73"/>
                  <a:pt x="917" y="59"/>
                  <a:pt x="944" y="64"/>
                </a:cubicBezTo>
                <a:cubicBezTo>
                  <a:pt x="967" y="68"/>
                  <a:pt x="986" y="85"/>
                  <a:pt x="988" y="113"/>
                </a:cubicBezTo>
                <a:cubicBezTo>
                  <a:pt x="975" y="106"/>
                  <a:pt x="960" y="105"/>
                  <a:pt x="949" y="114"/>
                </a:cubicBezTo>
                <a:cubicBezTo>
                  <a:pt x="937" y="123"/>
                  <a:pt x="929" y="140"/>
                  <a:pt x="923" y="155"/>
                </a:cubicBezTo>
                <a:cubicBezTo>
                  <a:pt x="902" y="206"/>
                  <a:pt x="896" y="269"/>
                  <a:pt x="882" y="328"/>
                </a:cubicBezTo>
                <a:cubicBezTo>
                  <a:pt x="886" y="328"/>
                  <a:pt x="892" y="326"/>
                  <a:pt x="897" y="325"/>
                </a:cubicBezTo>
                <a:cubicBezTo>
                  <a:pt x="912" y="323"/>
                  <a:pt x="926" y="332"/>
                  <a:pt x="929" y="342"/>
                </a:cubicBezTo>
                <a:cubicBezTo>
                  <a:pt x="931" y="350"/>
                  <a:pt x="935" y="359"/>
                  <a:pt x="935" y="368"/>
                </a:cubicBezTo>
                <a:cubicBezTo>
                  <a:pt x="935" y="380"/>
                  <a:pt x="934" y="392"/>
                  <a:pt x="931" y="403"/>
                </a:cubicBezTo>
                <a:cubicBezTo>
                  <a:pt x="929" y="413"/>
                  <a:pt x="922" y="420"/>
                  <a:pt x="917" y="430"/>
                </a:cubicBezTo>
                <a:cubicBezTo>
                  <a:pt x="922" y="436"/>
                  <a:pt x="932" y="438"/>
                  <a:pt x="934" y="448"/>
                </a:cubicBezTo>
                <a:cubicBezTo>
                  <a:pt x="936" y="462"/>
                  <a:pt x="926" y="473"/>
                  <a:pt x="914" y="474"/>
                </a:cubicBezTo>
                <a:cubicBezTo>
                  <a:pt x="914" y="488"/>
                  <a:pt x="918" y="502"/>
                  <a:pt x="911" y="511"/>
                </a:cubicBezTo>
                <a:cubicBezTo>
                  <a:pt x="905" y="530"/>
                  <a:pt x="890" y="547"/>
                  <a:pt x="877" y="559"/>
                </a:cubicBezTo>
                <a:cubicBezTo>
                  <a:pt x="892" y="570"/>
                  <a:pt x="898" y="596"/>
                  <a:pt x="890" y="616"/>
                </a:cubicBezTo>
                <a:cubicBezTo>
                  <a:pt x="885" y="627"/>
                  <a:pt x="875" y="636"/>
                  <a:pt x="866" y="643"/>
                </a:cubicBezTo>
                <a:cubicBezTo>
                  <a:pt x="836" y="662"/>
                  <a:pt x="836" y="662"/>
                  <a:pt x="836" y="662"/>
                </a:cubicBezTo>
                <a:cubicBezTo>
                  <a:pt x="800" y="671"/>
                  <a:pt x="763" y="661"/>
                  <a:pt x="728" y="656"/>
                </a:cubicBezTo>
                <a:cubicBezTo>
                  <a:pt x="731" y="682"/>
                  <a:pt x="734" y="705"/>
                  <a:pt x="740" y="727"/>
                </a:cubicBezTo>
                <a:cubicBezTo>
                  <a:pt x="689" y="727"/>
                  <a:pt x="689" y="727"/>
                  <a:pt x="689" y="727"/>
                </a:cubicBezTo>
                <a:cubicBezTo>
                  <a:pt x="665" y="721"/>
                  <a:pt x="646" y="713"/>
                  <a:pt x="627" y="701"/>
                </a:cubicBezTo>
                <a:cubicBezTo>
                  <a:pt x="612" y="692"/>
                  <a:pt x="598" y="680"/>
                  <a:pt x="591" y="661"/>
                </a:cubicBezTo>
                <a:cubicBezTo>
                  <a:pt x="578" y="666"/>
                  <a:pt x="561" y="668"/>
                  <a:pt x="542" y="674"/>
                </a:cubicBezTo>
                <a:cubicBezTo>
                  <a:pt x="485" y="674"/>
                  <a:pt x="485" y="674"/>
                  <a:pt x="485" y="674"/>
                </a:cubicBezTo>
                <a:cubicBezTo>
                  <a:pt x="476" y="670"/>
                  <a:pt x="464" y="669"/>
                  <a:pt x="451" y="667"/>
                </a:cubicBezTo>
                <a:cubicBezTo>
                  <a:pt x="457" y="679"/>
                  <a:pt x="456" y="694"/>
                  <a:pt x="448" y="705"/>
                </a:cubicBezTo>
                <a:cubicBezTo>
                  <a:pt x="445" y="710"/>
                  <a:pt x="442" y="720"/>
                  <a:pt x="437" y="727"/>
                </a:cubicBezTo>
                <a:cubicBezTo>
                  <a:pt x="406" y="727"/>
                  <a:pt x="406" y="727"/>
                  <a:pt x="406" y="727"/>
                </a:cubicBezTo>
                <a:cubicBezTo>
                  <a:pt x="403" y="727"/>
                  <a:pt x="403" y="727"/>
                  <a:pt x="403" y="727"/>
                </a:cubicBezTo>
                <a:cubicBezTo>
                  <a:pt x="399" y="727"/>
                  <a:pt x="399" y="727"/>
                  <a:pt x="399" y="727"/>
                </a:cubicBezTo>
                <a:close/>
                <a:moveTo>
                  <a:pt x="719" y="212"/>
                </a:moveTo>
                <a:cubicBezTo>
                  <a:pt x="713" y="219"/>
                  <a:pt x="712" y="227"/>
                  <a:pt x="709" y="233"/>
                </a:cubicBezTo>
                <a:cubicBezTo>
                  <a:pt x="706" y="239"/>
                  <a:pt x="700" y="238"/>
                  <a:pt x="696" y="237"/>
                </a:cubicBezTo>
                <a:cubicBezTo>
                  <a:pt x="687" y="254"/>
                  <a:pt x="672" y="260"/>
                  <a:pt x="661" y="274"/>
                </a:cubicBezTo>
                <a:cubicBezTo>
                  <a:pt x="655" y="272"/>
                  <a:pt x="651" y="276"/>
                  <a:pt x="654" y="282"/>
                </a:cubicBezTo>
                <a:cubicBezTo>
                  <a:pt x="659" y="281"/>
                  <a:pt x="670" y="279"/>
                  <a:pt x="671" y="289"/>
                </a:cubicBezTo>
                <a:cubicBezTo>
                  <a:pt x="666" y="289"/>
                  <a:pt x="653" y="288"/>
                  <a:pt x="649" y="289"/>
                </a:cubicBezTo>
                <a:cubicBezTo>
                  <a:pt x="637" y="292"/>
                  <a:pt x="628" y="305"/>
                  <a:pt x="633" y="322"/>
                </a:cubicBezTo>
                <a:cubicBezTo>
                  <a:pt x="634" y="325"/>
                  <a:pt x="638" y="331"/>
                  <a:pt x="643" y="333"/>
                </a:cubicBezTo>
                <a:cubicBezTo>
                  <a:pt x="655" y="337"/>
                  <a:pt x="664" y="321"/>
                  <a:pt x="675" y="317"/>
                </a:cubicBezTo>
                <a:cubicBezTo>
                  <a:pt x="671" y="324"/>
                  <a:pt x="674" y="332"/>
                  <a:pt x="680" y="329"/>
                </a:cubicBezTo>
                <a:cubicBezTo>
                  <a:pt x="688" y="324"/>
                  <a:pt x="685" y="314"/>
                  <a:pt x="683" y="307"/>
                </a:cubicBezTo>
                <a:cubicBezTo>
                  <a:pt x="681" y="300"/>
                  <a:pt x="674" y="292"/>
                  <a:pt x="673" y="285"/>
                </a:cubicBezTo>
                <a:cubicBezTo>
                  <a:pt x="683" y="292"/>
                  <a:pt x="690" y="301"/>
                  <a:pt x="690" y="314"/>
                </a:cubicBezTo>
                <a:cubicBezTo>
                  <a:pt x="697" y="318"/>
                  <a:pt x="707" y="320"/>
                  <a:pt x="713" y="325"/>
                </a:cubicBezTo>
                <a:cubicBezTo>
                  <a:pt x="722" y="296"/>
                  <a:pt x="727" y="265"/>
                  <a:pt x="725" y="227"/>
                </a:cubicBezTo>
                <a:cubicBezTo>
                  <a:pt x="725" y="223"/>
                  <a:pt x="726" y="204"/>
                  <a:pt x="719" y="212"/>
                </a:cubicBezTo>
                <a:close/>
                <a:moveTo>
                  <a:pt x="564" y="193"/>
                </a:moveTo>
                <a:cubicBezTo>
                  <a:pt x="567" y="210"/>
                  <a:pt x="564" y="232"/>
                  <a:pt x="568" y="247"/>
                </a:cubicBezTo>
                <a:cubicBezTo>
                  <a:pt x="587" y="237"/>
                  <a:pt x="620" y="239"/>
                  <a:pt x="635" y="247"/>
                </a:cubicBezTo>
                <a:cubicBezTo>
                  <a:pt x="639" y="243"/>
                  <a:pt x="643" y="240"/>
                  <a:pt x="643" y="239"/>
                </a:cubicBezTo>
                <a:cubicBezTo>
                  <a:pt x="640" y="225"/>
                  <a:pt x="643" y="211"/>
                  <a:pt x="644" y="202"/>
                </a:cubicBezTo>
                <a:cubicBezTo>
                  <a:pt x="646" y="188"/>
                  <a:pt x="630" y="195"/>
                  <a:pt x="626" y="194"/>
                </a:cubicBezTo>
                <a:cubicBezTo>
                  <a:pt x="608" y="191"/>
                  <a:pt x="581" y="190"/>
                  <a:pt x="564" y="193"/>
                </a:cubicBezTo>
                <a:close/>
                <a:moveTo>
                  <a:pt x="97" y="371"/>
                </a:moveTo>
                <a:cubicBezTo>
                  <a:pt x="83" y="373"/>
                  <a:pt x="79" y="390"/>
                  <a:pt x="74" y="399"/>
                </a:cubicBezTo>
                <a:cubicBezTo>
                  <a:pt x="86" y="417"/>
                  <a:pt x="98" y="432"/>
                  <a:pt x="123" y="436"/>
                </a:cubicBezTo>
                <a:cubicBezTo>
                  <a:pt x="130" y="436"/>
                  <a:pt x="147" y="438"/>
                  <a:pt x="145" y="434"/>
                </a:cubicBezTo>
                <a:cubicBezTo>
                  <a:pt x="132" y="415"/>
                  <a:pt x="125" y="397"/>
                  <a:pt x="114" y="381"/>
                </a:cubicBezTo>
                <a:cubicBezTo>
                  <a:pt x="110" y="375"/>
                  <a:pt x="105" y="370"/>
                  <a:pt x="97" y="371"/>
                </a:cubicBezTo>
                <a:close/>
                <a:moveTo>
                  <a:pt x="544" y="157"/>
                </a:moveTo>
                <a:cubicBezTo>
                  <a:pt x="539" y="166"/>
                  <a:pt x="528" y="163"/>
                  <a:pt x="522" y="160"/>
                </a:cubicBezTo>
                <a:cubicBezTo>
                  <a:pt x="513" y="156"/>
                  <a:pt x="504" y="165"/>
                  <a:pt x="503" y="173"/>
                </a:cubicBezTo>
                <a:cubicBezTo>
                  <a:pt x="513" y="171"/>
                  <a:pt x="529" y="168"/>
                  <a:pt x="541" y="171"/>
                </a:cubicBezTo>
                <a:cubicBezTo>
                  <a:pt x="528" y="186"/>
                  <a:pt x="513" y="199"/>
                  <a:pt x="494" y="205"/>
                </a:cubicBezTo>
                <a:cubicBezTo>
                  <a:pt x="491" y="206"/>
                  <a:pt x="488" y="209"/>
                  <a:pt x="486" y="211"/>
                </a:cubicBezTo>
                <a:cubicBezTo>
                  <a:pt x="489" y="217"/>
                  <a:pt x="495" y="219"/>
                  <a:pt x="502" y="218"/>
                </a:cubicBezTo>
                <a:cubicBezTo>
                  <a:pt x="513" y="215"/>
                  <a:pt x="520" y="203"/>
                  <a:pt x="532" y="201"/>
                </a:cubicBezTo>
                <a:cubicBezTo>
                  <a:pt x="532" y="240"/>
                  <a:pt x="532" y="240"/>
                  <a:pt x="532" y="240"/>
                </a:cubicBezTo>
                <a:cubicBezTo>
                  <a:pt x="532" y="246"/>
                  <a:pt x="544" y="246"/>
                  <a:pt x="545" y="241"/>
                </a:cubicBezTo>
                <a:cubicBezTo>
                  <a:pt x="547" y="229"/>
                  <a:pt x="542" y="214"/>
                  <a:pt x="544" y="199"/>
                </a:cubicBezTo>
                <a:cubicBezTo>
                  <a:pt x="549" y="199"/>
                  <a:pt x="557" y="200"/>
                  <a:pt x="559" y="197"/>
                </a:cubicBezTo>
                <a:cubicBezTo>
                  <a:pt x="556" y="192"/>
                  <a:pt x="550" y="189"/>
                  <a:pt x="549" y="185"/>
                </a:cubicBezTo>
                <a:cubicBezTo>
                  <a:pt x="548" y="180"/>
                  <a:pt x="550" y="172"/>
                  <a:pt x="557" y="168"/>
                </a:cubicBezTo>
                <a:cubicBezTo>
                  <a:pt x="556" y="163"/>
                  <a:pt x="549" y="158"/>
                  <a:pt x="544" y="157"/>
                </a:cubicBezTo>
                <a:close/>
                <a:moveTo>
                  <a:pt x="173" y="117"/>
                </a:moveTo>
                <a:cubicBezTo>
                  <a:pt x="167" y="111"/>
                  <a:pt x="160" y="102"/>
                  <a:pt x="154" y="103"/>
                </a:cubicBezTo>
                <a:cubicBezTo>
                  <a:pt x="133" y="108"/>
                  <a:pt x="113" y="117"/>
                  <a:pt x="107" y="133"/>
                </a:cubicBezTo>
                <a:cubicBezTo>
                  <a:pt x="123" y="143"/>
                  <a:pt x="142" y="153"/>
                  <a:pt x="164" y="147"/>
                </a:cubicBezTo>
                <a:cubicBezTo>
                  <a:pt x="169" y="145"/>
                  <a:pt x="181" y="148"/>
                  <a:pt x="180" y="137"/>
                </a:cubicBezTo>
                <a:cubicBezTo>
                  <a:pt x="177" y="143"/>
                  <a:pt x="172" y="140"/>
                  <a:pt x="168" y="140"/>
                </a:cubicBezTo>
                <a:cubicBezTo>
                  <a:pt x="167" y="134"/>
                  <a:pt x="178" y="133"/>
                  <a:pt x="174" y="129"/>
                </a:cubicBezTo>
                <a:cubicBezTo>
                  <a:pt x="170" y="126"/>
                  <a:pt x="170" y="120"/>
                  <a:pt x="173" y="117"/>
                </a:cubicBezTo>
                <a:close/>
                <a:moveTo>
                  <a:pt x="873" y="373"/>
                </a:moveTo>
                <a:cubicBezTo>
                  <a:pt x="873" y="374"/>
                  <a:pt x="870" y="377"/>
                  <a:pt x="869" y="378"/>
                </a:cubicBezTo>
                <a:cubicBezTo>
                  <a:pt x="867" y="383"/>
                  <a:pt x="870" y="388"/>
                  <a:pt x="877" y="386"/>
                </a:cubicBezTo>
                <a:cubicBezTo>
                  <a:pt x="866" y="399"/>
                  <a:pt x="856" y="413"/>
                  <a:pt x="849" y="434"/>
                </a:cubicBezTo>
                <a:cubicBezTo>
                  <a:pt x="859" y="426"/>
                  <a:pt x="873" y="429"/>
                  <a:pt x="875" y="439"/>
                </a:cubicBezTo>
                <a:cubicBezTo>
                  <a:pt x="876" y="442"/>
                  <a:pt x="878" y="445"/>
                  <a:pt x="881" y="443"/>
                </a:cubicBezTo>
                <a:cubicBezTo>
                  <a:pt x="888" y="437"/>
                  <a:pt x="895" y="428"/>
                  <a:pt x="896" y="420"/>
                </a:cubicBezTo>
                <a:cubicBezTo>
                  <a:pt x="898" y="404"/>
                  <a:pt x="905" y="389"/>
                  <a:pt x="900" y="373"/>
                </a:cubicBezTo>
                <a:cubicBezTo>
                  <a:pt x="894" y="376"/>
                  <a:pt x="886" y="377"/>
                  <a:pt x="881" y="370"/>
                </a:cubicBezTo>
                <a:cubicBezTo>
                  <a:pt x="879" y="368"/>
                  <a:pt x="874" y="369"/>
                  <a:pt x="873" y="373"/>
                </a:cubicBezTo>
                <a:close/>
                <a:moveTo>
                  <a:pt x="413" y="77"/>
                </a:moveTo>
                <a:cubicBezTo>
                  <a:pt x="403" y="75"/>
                  <a:pt x="393" y="81"/>
                  <a:pt x="385" y="86"/>
                </a:cubicBezTo>
                <a:cubicBezTo>
                  <a:pt x="381" y="88"/>
                  <a:pt x="374" y="91"/>
                  <a:pt x="377" y="95"/>
                </a:cubicBezTo>
                <a:cubicBezTo>
                  <a:pt x="382" y="100"/>
                  <a:pt x="390" y="108"/>
                  <a:pt x="399" y="102"/>
                </a:cubicBezTo>
                <a:cubicBezTo>
                  <a:pt x="396" y="107"/>
                  <a:pt x="391" y="109"/>
                  <a:pt x="387" y="113"/>
                </a:cubicBezTo>
                <a:cubicBezTo>
                  <a:pt x="382" y="119"/>
                  <a:pt x="395" y="116"/>
                  <a:pt x="399" y="116"/>
                </a:cubicBezTo>
                <a:cubicBezTo>
                  <a:pt x="399" y="122"/>
                  <a:pt x="390" y="122"/>
                  <a:pt x="391" y="130"/>
                </a:cubicBezTo>
                <a:cubicBezTo>
                  <a:pt x="413" y="126"/>
                  <a:pt x="427" y="113"/>
                  <a:pt x="438" y="99"/>
                </a:cubicBezTo>
                <a:cubicBezTo>
                  <a:pt x="443" y="94"/>
                  <a:pt x="447" y="87"/>
                  <a:pt x="447" y="80"/>
                </a:cubicBezTo>
                <a:cubicBezTo>
                  <a:pt x="434" y="81"/>
                  <a:pt x="422" y="78"/>
                  <a:pt x="413" y="77"/>
                </a:cubicBezTo>
                <a:close/>
                <a:moveTo>
                  <a:pt x="394" y="188"/>
                </a:moveTo>
                <a:cubicBezTo>
                  <a:pt x="391" y="188"/>
                  <a:pt x="382" y="189"/>
                  <a:pt x="379" y="189"/>
                </a:cubicBezTo>
                <a:cubicBezTo>
                  <a:pt x="381" y="195"/>
                  <a:pt x="385" y="201"/>
                  <a:pt x="386" y="206"/>
                </a:cubicBezTo>
                <a:cubicBezTo>
                  <a:pt x="386" y="215"/>
                  <a:pt x="384" y="237"/>
                  <a:pt x="388" y="240"/>
                </a:cubicBezTo>
                <a:cubicBezTo>
                  <a:pt x="408" y="232"/>
                  <a:pt x="424" y="228"/>
                  <a:pt x="438" y="219"/>
                </a:cubicBezTo>
                <a:cubicBezTo>
                  <a:pt x="432" y="206"/>
                  <a:pt x="429" y="196"/>
                  <a:pt x="420" y="186"/>
                </a:cubicBezTo>
                <a:cubicBezTo>
                  <a:pt x="415" y="180"/>
                  <a:pt x="403" y="186"/>
                  <a:pt x="394" y="188"/>
                </a:cubicBezTo>
                <a:close/>
                <a:moveTo>
                  <a:pt x="145" y="47"/>
                </a:moveTo>
                <a:cubicBezTo>
                  <a:pt x="140" y="47"/>
                  <a:pt x="132" y="50"/>
                  <a:pt x="129" y="53"/>
                </a:cubicBezTo>
                <a:cubicBezTo>
                  <a:pt x="136" y="67"/>
                  <a:pt x="146" y="78"/>
                  <a:pt x="156" y="89"/>
                </a:cubicBezTo>
                <a:cubicBezTo>
                  <a:pt x="162" y="96"/>
                  <a:pt x="174" y="107"/>
                  <a:pt x="190" y="110"/>
                </a:cubicBezTo>
                <a:cubicBezTo>
                  <a:pt x="181" y="104"/>
                  <a:pt x="178" y="100"/>
                  <a:pt x="173" y="97"/>
                </a:cubicBezTo>
                <a:cubicBezTo>
                  <a:pt x="166" y="94"/>
                  <a:pt x="181" y="91"/>
                  <a:pt x="174" y="83"/>
                </a:cubicBezTo>
                <a:cubicBezTo>
                  <a:pt x="170" y="79"/>
                  <a:pt x="176" y="71"/>
                  <a:pt x="180" y="80"/>
                </a:cubicBezTo>
                <a:cubicBezTo>
                  <a:pt x="190" y="81"/>
                  <a:pt x="180" y="73"/>
                  <a:pt x="181" y="69"/>
                </a:cubicBezTo>
                <a:cubicBezTo>
                  <a:pt x="185" y="71"/>
                  <a:pt x="194" y="71"/>
                  <a:pt x="189" y="63"/>
                </a:cubicBezTo>
                <a:cubicBezTo>
                  <a:pt x="195" y="62"/>
                  <a:pt x="198" y="71"/>
                  <a:pt x="203" y="66"/>
                </a:cubicBezTo>
                <a:cubicBezTo>
                  <a:pt x="189" y="53"/>
                  <a:pt x="168" y="48"/>
                  <a:pt x="145" y="47"/>
                </a:cubicBezTo>
                <a:close/>
                <a:moveTo>
                  <a:pt x="885" y="335"/>
                </a:moveTo>
                <a:cubicBezTo>
                  <a:pt x="882" y="336"/>
                  <a:pt x="881" y="339"/>
                  <a:pt x="880" y="342"/>
                </a:cubicBezTo>
                <a:cubicBezTo>
                  <a:pt x="874" y="351"/>
                  <a:pt x="879" y="362"/>
                  <a:pt x="891" y="366"/>
                </a:cubicBezTo>
                <a:cubicBezTo>
                  <a:pt x="895" y="367"/>
                  <a:pt x="902" y="360"/>
                  <a:pt x="908" y="355"/>
                </a:cubicBezTo>
                <a:cubicBezTo>
                  <a:pt x="911" y="351"/>
                  <a:pt x="914" y="358"/>
                  <a:pt x="916" y="360"/>
                </a:cubicBezTo>
                <a:cubicBezTo>
                  <a:pt x="921" y="366"/>
                  <a:pt x="920" y="376"/>
                  <a:pt x="918" y="379"/>
                </a:cubicBezTo>
                <a:cubicBezTo>
                  <a:pt x="912" y="377"/>
                  <a:pt x="912" y="371"/>
                  <a:pt x="913" y="366"/>
                </a:cubicBezTo>
                <a:cubicBezTo>
                  <a:pt x="910" y="367"/>
                  <a:pt x="902" y="363"/>
                  <a:pt x="905" y="370"/>
                </a:cubicBezTo>
                <a:cubicBezTo>
                  <a:pt x="911" y="385"/>
                  <a:pt x="908" y="401"/>
                  <a:pt x="902" y="416"/>
                </a:cubicBezTo>
                <a:cubicBezTo>
                  <a:pt x="910" y="420"/>
                  <a:pt x="911" y="408"/>
                  <a:pt x="912" y="407"/>
                </a:cubicBezTo>
                <a:cubicBezTo>
                  <a:pt x="912" y="397"/>
                  <a:pt x="913" y="389"/>
                  <a:pt x="920" y="387"/>
                </a:cubicBezTo>
                <a:cubicBezTo>
                  <a:pt x="923" y="398"/>
                  <a:pt x="913" y="409"/>
                  <a:pt x="917" y="417"/>
                </a:cubicBezTo>
                <a:cubicBezTo>
                  <a:pt x="930" y="395"/>
                  <a:pt x="933" y="363"/>
                  <a:pt x="919" y="342"/>
                </a:cubicBezTo>
                <a:cubicBezTo>
                  <a:pt x="913" y="332"/>
                  <a:pt x="897" y="329"/>
                  <a:pt x="885" y="335"/>
                </a:cubicBezTo>
                <a:close/>
                <a:moveTo>
                  <a:pt x="866" y="565"/>
                </a:moveTo>
                <a:cubicBezTo>
                  <a:pt x="861" y="564"/>
                  <a:pt x="856" y="569"/>
                  <a:pt x="853" y="570"/>
                </a:cubicBezTo>
                <a:cubicBezTo>
                  <a:pt x="844" y="575"/>
                  <a:pt x="843" y="584"/>
                  <a:pt x="846" y="593"/>
                </a:cubicBezTo>
                <a:cubicBezTo>
                  <a:pt x="847" y="596"/>
                  <a:pt x="850" y="599"/>
                  <a:pt x="854" y="601"/>
                </a:cubicBezTo>
                <a:cubicBezTo>
                  <a:pt x="856" y="602"/>
                  <a:pt x="866" y="601"/>
                  <a:pt x="869" y="601"/>
                </a:cubicBezTo>
                <a:cubicBezTo>
                  <a:pt x="869" y="603"/>
                  <a:pt x="869" y="610"/>
                  <a:pt x="869" y="613"/>
                </a:cubicBezTo>
                <a:cubicBezTo>
                  <a:pt x="866" y="624"/>
                  <a:pt x="851" y="639"/>
                  <a:pt x="848" y="646"/>
                </a:cubicBezTo>
                <a:cubicBezTo>
                  <a:pt x="869" y="637"/>
                  <a:pt x="884" y="622"/>
                  <a:pt x="886" y="597"/>
                </a:cubicBezTo>
                <a:cubicBezTo>
                  <a:pt x="888" y="582"/>
                  <a:pt x="877" y="568"/>
                  <a:pt x="866" y="565"/>
                </a:cubicBezTo>
                <a:close/>
                <a:moveTo>
                  <a:pt x="58" y="412"/>
                </a:moveTo>
                <a:cubicBezTo>
                  <a:pt x="49" y="418"/>
                  <a:pt x="43" y="425"/>
                  <a:pt x="41" y="436"/>
                </a:cubicBezTo>
                <a:cubicBezTo>
                  <a:pt x="41" y="441"/>
                  <a:pt x="47" y="443"/>
                  <a:pt x="49" y="438"/>
                </a:cubicBezTo>
                <a:cubicBezTo>
                  <a:pt x="55" y="441"/>
                  <a:pt x="49" y="446"/>
                  <a:pt x="49" y="449"/>
                </a:cubicBezTo>
                <a:cubicBezTo>
                  <a:pt x="56" y="453"/>
                  <a:pt x="61" y="462"/>
                  <a:pt x="70" y="462"/>
                </a:cubicBezTo>
                <a:cubicBezTo>
                  <a:pt x="70" y="463"/>
                  <a:pt x="70" y="475"/>
                  <a:pt x="71" y="471"/>
                </a:cubicBezTo>
                <a:cubicBezTo>
                  <a:pt x="72" y="456"/>
                  <a:pt x="91" y="452"/>
                  <a:pt x="95" y="439"/>
                </a:cubicBezTo>
                <a:cubicBezTo>
                  <a:pt x="89" y="434"/>
                  <a:pt x="79" y="432"/>
                  <a:pt x="81" y="424"/>
                </a:cubicBezTo>
                <a:cubicBezTo>
                  <a:pt x="68" y="418"/>
                  <a:pt x="56" y="431"/>
                  <a:pt x="49" y="440"/>
                </a:cubicBezTo>
                <a:cubicBezTo>
                  <a:pt x="49" y="423"/>
                  <a:pt x="64" y="419"/>
                  <a:pt x="83" y="416"/>
                </a:cubicBezTo>
                <a:cubicBezTo>
                  <a:pt x="73" y="413"/>
                  <a:pt x="63" y="409"/>
                  <a:pt x="58" y="412"/>
                </a:cubicBezTo>
                <a:close/>
                <a:moveTo>
                  <a:pt x="573" y="180"/>
                </a:moveTo>
                <a:cubicBezTo>
                  <a:pt x="573" y="182"/>
                  <a:pt x="576" y="185"/>
                  <a:pt x="578" y="184"/>
                </a:cubicBezTo>
                <a:cubicBezTo>
                  <a:pt x="591" y="180"/>
                  <a:pt x="606" y="182"/>
                  <a:pt x="622" y="184"/>
                </a:cubicBezTo>
                <a:cubicBezTo>
                  <a:pt x="625" y="185"/>
                  <a:pt x="630" y="184"/>
                  <a:pt x="630" y="180"/>
                </a:cubicBezTo>
                <a:cubicBezTo>
                  <a:pt x="631" y="172"/>
                  <a:pt x="634" y="161"/>
                  <a:pt x="629" y="155"/>
                </a:cubicBezTo>
                <a:cubicBezTo>
                  <a:pt x="611" y="158"/>
                  <a:pt x="591" y="158"/>
                  <a:pt x="573" y="155"/>
                </a:cubicBezTo>
                <a:cubicBezTo>
                  <a:pt x="573" y="160"/>
                  <a:pt x="572" y="175"/>
                  <a:pt x="573" y="180"/>
                </a:cubicBezTo>
                <a:close/>
                <a:moveTo>
                  <a:pt x="590" y="337"/>
                </a:moveTo>
                <a:cubicBezTo>
                  <a:pt x="583" y="344"/>
                  <a:pt x="570" y="349"/>
                  <a:pt x="567" y="362"/>
                </a:cubicBezTo>
                <a:cubicBezTo>
                  <a:pt x="572" y="362"/>
                  <a:pt x="579" y="359"/>
                  <a:pt x="580" y="364"/>
                </a:cubicBezTo>
                <a:cubicBezTo>
                  <a:pt x="582" y="378"/>
                  <a:pt x="594" y="388"/>
                  <a:pt x="610" y="382"/>
                </a:cubicBezTo>
                <a:cubicBezTo>
                  <a:pt x="607" y="373"/>
                  <a:pt x="613" y="364"/>
                  <a:pt x="616" y="356"/>
                </a:cubicBezTo>
                <a:cubicBezTo>
                  <a:pt x="609" y="354"/>
                  <a:pt x="605" y="349"/>
                  <a:pt x="602" y="345"/>
                </a:cubicBezTo>
                <a:cubicBezTo>
                  <a:pt x="601" y="343"/>
                  <a:pt x="602" y="333"/>
                  <a:pt x="602" y="330"/>
                </a:cubicBezTo>
                <a:cubicBezTo>
                  <a:pt x="599" y="331"/>
                  <a:pt x="586" y="325"/>
                  <a:pt x="590" y="337"/>
                </a:cubicBezTo>
                <a:close/>
                <a:moveTo>
                  <a:pt x="882" y="466"/>
                </a:moveTo>
                <a:cubicBezTo>
                  <a:pt x="871" y="467"/>
                  <a:pt x="866" y="479"/>
                  <a:pt x="870" y="488"/>
                </a:cubicBezTo>
                <a:cubicBezTo>
                  <a:pt x="872" y="493"/>
                  <a:pt x="878" y="496"/>
                  <a:pt x="884" y="495"/>
                </a:cubicBezTo>
                <a:cubicBezTo>
                  <a:pt x="888" y="494"/>
                  <a:pt x="898" y="489"/>
                  <a:pt x="898" y="497"/>
                </a:cubicBezTo>
                <a:cubicBezTo>
                  <a:pt x="896" y="517"/>
                  <a:pt x="887" y="534"/>
                  <a:pt x="878" y="547"/>
                </a:cubicBezTo>
                <a:cubicBezTo>
                  <a:pt x="891" y="537"/>
                  <a:pt x="900" y="523"/>
                  <a:pt x="905" y="507"/>
                </a:cubicBezTo>
                <a:cubicBezTo>
                  <a:pt x="916" y="492"/>
                  <a:pt x="907" y="473"/>
                  <a:pt x="895" y="466"/>
                </a:cubicBezTo>
                <a:cubicBezTo>
                  <a:pt x="894" y="465"/>
                  <a:pt x="885" y="466"/>
                  <a:pt x="882" y="466"/>
                </a:cubicBezTo>
                <a:close/>
                <a:moveTo>
                  <a:pt x="834" y="469"/>
                </a:moveTo>
                <a:cubicBezTo>
                  <a:pt x="833" y="479"/>
                  <a:pt x="817" y="492"/>
                  <a:pt x="823" y="496"/>
                </a:cubicBezTo>
                <a:cubicBezTo>
                  <a:pt x="832" y="502"/>
                  <a:pt x="843" y="502"/>
                  <a:pt x="855" y="503"/>
                </a:cubicBezTo>
                <a:cubicBezTo>
                  <a:pt x="865" y="503"/>
                  <a:pt x="871" y="517"/>
                  <a:pt x="870" y="526"/>
                </a:cubicBezTo>
                <a:cubicBezTo>
                  <a:pt x="876" y="519"/>
                  <a:pt x="879" y="509"/>
                  <a:pt x="875" y="506"/>
                </a:cubicBezTo>
                <a:cubicBezTo>
                  <a:pt x="867" y="500"/>
                  <a:pt x="860" y="489"/>
                  <a:pt x="859" y="476"/>
                </a:cubicBezTo>
                <a:cubicBezTo>
                  <a:pt x="852" y="475"/>
                  <a:pt x="845" y="470"/>
                  <a:pt x="840" y="464"/>
                </a:cubicBezTo>
                <a:cubicBezTo>
                  <a:pt x="836" y="460"/>
                  <a:pt x="835" y="466"/>
                  <a:pt x="834" y="469"/>
                </a:cubicBezTo>
                <a:close/>
                <a:moveTo>
                  <a:pt x="543" y="487"/>
                </a:moveTo>
                <a:cubicBezTo>
                  <a:pt x="541" y="497"/>
                  <a:pt x="547" y="511"/>
                  <a:pt x="533" y="516"/>
                </a:cubicBezTo>
                <a:cubicBezTo>
                  <a:pt x="529" y="517"/>
                  <a:pt x="526" y="515"/>
                  <a:pt x="521" y="514"/>
                </a:cubicBezTo>
                <a:cubicBezTo>
                  <a:pt x="518" y="513"/>
                  <a:pt x="520" y="519"/>
                  <a:pt x="520" y="521"/>
                </a:cubicBezTo>
                <a:cubicBezTo>
                  <a:pt x="523" y="521"/>
                  <a:pt x="531" y="522"/>
                  <a:pt x="534" y="521"/>
                </a:cubicBezTo>
                <a:cubicBezTo>
                  <a:pt x="538" y="520"/>
                  <a:pt x="543" y="517"/>
                  <a:pt x="547" y="510"/>
                </a:cubicBezTo>
                <a:cubicBezTo>
                  <a:pt x="551" y="501"/>
                  <a:pt x="558" y="518"/>
                  <a:pt x="567" y="509"/>
                </a:cubicBezTo>
                <a:cubicBezTo>
                  <a:pt x="569" y="512"/>
                  <a:pt x="571" y="515"/>
                  <a:pt x="573" y="518"/>
                </a:cubicBezTo>
                <a:cubicBezTo>
                  <a:pt x="576" y="523"/>
                  <a:pt x="573" y="531"/>
                  <a:pt x="565" y="534"/>
                </a:cubicBezTo>
                <a:cubicBezTo>
                  <a:pt x="561" y="535"/>
                  <a:pt x="555" y="532"/>
                  <a:pt x="549" y="531"/>
                </a:cubicBezTo>
                <a:cubicBezTo>
                  <a:pt x="549" y="521"/>
                  <a:pt x="549" y="521"/>
                  <a:pt x="549" y="521"/>
                </a:cubicBezTo>
                <a:cubicBezTo>
                  <a:pt x="536" y="524"/>
                  <a:pt x="536" y="524"/>
                  <a:pt x="536" y="524"/>
                </a:cubicBezTo>
                <a:cubicBezTo>
                  <a:pt x="534" y="531"/>
                  <a:pt x="547" y="535"/>
                  <a:pt x="540" y="543"/>
                </a:cubicBezTo>
                <a:cubicBezTo>
                  <a:pt x="536" y="548"/>
                  <a:pt x="529" y="553"/>
                  <a:pt x="522" y="548"/>
                </a:cubicBezTo>
                <a:cubicBezTo>
                  <a:pt x="519" y="546"/>
                  <a:pt x="520" y="553"/>
                  <a:pt x="520" y="555"/>
                </a:cubicBezTo>
                <a:cubicBezTo>
                  <a:pt x="523" y="555"/>
                  <a:pt x="533" y="556"/>
                  <a:pt x="535" y="555"/>
                </a:cubicBezTo>
                <a:cubicBezTo>
                  <a:pt x="541" y="552"/>
                  <a:pt x="544" y="544"/>
                  <a:pt x="549" y="538"/>
                </a:cubicBezTo>
                <a:cubicBezTo>
                  <a:pt x="551" y="535"/>
                  <a:pt x="560" y="545"/>
                  <a:pt x="566" y="540"/>
                </a:cubicBezTo>
                <a:cubicBezTo>
                  <a:pt x="574" y="534"/>
                  <a:pt x="581" y="524"/>
                  <a:pt x="580" y="511"/>
                </a:cubicBezTo>
                <a:cubicBezTo>
                  <a:pt x="580" y="505"/>
                  <a:pt x="570" y="508"/>
                  <a:pt x="571" y="505"/>
                </a:cubicBezTo>
                <a:cubicBezTo>
                  <a:pt x="572" y="500"/>
                  <a:pt x="578" y="498"/>
                  <a:pt x="579" y="493"/>
                </a:cubicBezTo>
                <a:cubicBezTo>
                  <a:pt x="582" y="484"/>
                  <a:pt x="571" y="496"/>
                  <a:pt x="569" y="497"/>
                </a:cubicBezTo>
                <a:cubicBezTo>
                  <a:pt x="563" y="501"/>
                  <a:pt x="561" y="494"/>
                  <a:pt x="555" y="494"/>
                </a:cubicBezTo>
                <a:cubicBezTo>
                  <a:pt x="556" y="498"/>
                  <a:pt x="557" y="505"/>
                  <a:pt x="551" y="501"/>
                </a:cubicBezTo>
                <a:cubicBezTo>
                  <a:pt x="551" y="496"/>
                  <a:pt x="553" y="490"/>
                  <a:pt x="549" y="485"/>
                </a:cubicBezTo>
                <a:cubicBezTo>
                  <a:pt x="546" y="480"/>
                  <a:pt x="543" y="485"/>
                  <a:pt x="543" y="487"/>
                </a:cubicBezTo>
                <a:close/>
                <a:moveTo>
                  <a:pt x="355" y="180"/>
                </a:moveTo>
                <a:cubicBezTo>
                  <a:pt x="358" y="184"/>
                  <a:pt x="361" y="185"/>
                  <a:pt x="361" y="187"/>
                </a:cubicBezTo>
                <a:cubicBezTo>
                  <a:pt x="361" y="194"/>
                  <a:pt x="349" y="200"/>
                  <a:pt x="352" y="204"/>
                </a:cubicBezTo>
                <a:cubicBezTo>
                  <a:pt x="346" y="203"/>
                  <a:pt x="350" y="210"/>
                  <a:pt x="352" y="215"/>
                </a:cubicBezTo>
                <a:cubicBezTo>
                  <a:pt x="327" y="203"/>
                  <a:pt x="327" y="203"/>
                  <a:pt x="327" y="203"/>
                </a:cubicBezTo>
                <a:cubicBezTo>
                  <a:pt x="325" y="209"/>
                  <a:pt x="327" y="215"/>
                  <a:pt x="333" y="218"/>
                </a:cubicBezTo>
                <a:cubicBezTo>
                  <a:pt x="348" y="225"/>
                  <a:pt x="366" y="227"/>
                  <a:pt x="382" y="234"/>
                </a:cubicBezTo>
                <a:cubicBezTo>
                  <a:pt x="382" y="229"/>
                  <a:pt x="382" y="216"/>
                  <a:pt x="382" y="215"/>
                </a:cubicBezTo>
                <a:cubicBezTo>
                  <a:pt x="375" y="203"/>
                  <a:pt x="370" y="186"/>
                  <a:pt x="355" y="180"/>
                </a:cubicBezTo>
                <a:close/>
                <a:moveTo>
                  <a:pt x="832" y="512"/>
                </a:moveTo>
                <a:cubicBezTo>
                  <a:pt x="829" y="514"/>
                  <a:pt x="829" y="514"/>
                  <a:pt x="829" y="514"/>
                </a:cubicBezTo>
                <a:cubicBezTo>
                  <a:pt x="828" y="520"/>
                  <a:pt x="820" y="522"/>
                  <a:pt x="823" y="529"/>
                </a:cubicBezTo>
                <a:cubicBezTo>
                  <a:pt x="826" y="540"/>
                  <a:pt x="840" y="545"/>
                  <a:pt x="849" y="544"/>
                </a:cubicBezTo>
                <a:cubicBezTo>
                  <a:pt x="843" y="565"/>
                  <a:pt x="843" y="565"/>
                  <a:pt x="843" y="565"/>
                </a:cubicBezTo>
                <a:cubicBezTo>
                  <a:pt x="854" y="557"/>
                  <a:pt x="859" y="545"/>
                  <a:pt x="863" y="530"/>
                </a:cubicBezTo>
                <a:cubicBezTo>
                  <a:pt x="864" y="526"/>
                  <a:pt x="864" y="522"/>
                  <a:pt x="862" y="519"/>
                </a:cubicBezTo>
                <a:cubicBezTo>
                  <a:pt x="856" y="509"/>
                  <a:pt x="842" y="507"/>
                  <a:pt x="832" y="512"/>
                </a:cubicBezTo>
                <a:close/>
                <a:moveTo>
                  <a:pt x="610" y="661"/>
                </a:moveTo>
                <a:cubicBezTo>
                  <a:pt x="612" y="663"/>
                  <a:pt x="612" y="666"/>
                  <a:pt x="611" y="665"/>
                </a:cubicBezTo>
                <a:cubicBezTo>
                  <a:pt x="618" y="678"/>
                  <a:pt x="628" y="685"/>
                  <a:pt x="638" y="692"/>
                </a:cubicBezTo>
                <a:cubicBezTo>
                  <a:pt x="649" y="700"/>
                  <a:pt x="666" y="702"/>
                  <a:pt x="682" y="705"/>
                </a:cubicBezTo>
                <a:cubicBezTo>
                  <a:pt x="685" y="705"/>
                  <a:pt x="699" y="704"/>
                  <a:pt x="694" y="702"/>
                </a:cubicBezTo>
                <a:cubicBezTo>
                  <a:pt x="665" y="694"/>
                  <a:pt x="643" y="678"/>
                  <a:pt x="626" y="658"/>
                </a:cubicBezTo>
                <a:cubicBezTo>
                  <a:pt x="625" y="669"/>
                  <a:pt x="625" y="669"/>
                  <a:pt x="625" y="669"/>
                </a:cubicBezTo>
                <a:cubicBezTo>
                  <a:pt x="620" y="666"/>
                  <a:pt x="612" y="662"/>
                  <a:pt x="614" y="655"/>
                </a:cubicBezTo>
                <a:cubicBezTo>
                  <a:pt x="608" y="651"/>
                  <a:pt x="609" y="659"/>
                  <a:pt x="610" y="661"/>
                </a:cubicBezTo>
                <a:close/>
                <a:moveTo>
                  <a:pt x="630" y="359"/>
                </a:moveTo>
                <a:cubicBezTo>
                  <a:pt x="622" y="361"/>
                  <a:pt x="616" y="367"/>
                  <a:pt x="614" y="374"/>
                </a:cubicBezTo>
                <a:cubicBezTo>
                  <a:pt x="613" y="382"/>
                  <a:pt x="620" y="387"/>
                  <a:pt x="626" y="390"/>
                </a:cubicBezTo>
                <a:cubicBezTo>
                  <a:pt x="629" y="392"/>
                  <a:pt x="644" y="390"/>
                  <a:pt x="649" y="390"/>
                </a:cubicBezTo>
                <a:cubicBezTo>
                  <a:pt x="649" y="398"/>
                  <a:pt x="646" y="415"/>
                  <a:pt x="654" y="414"/>
                </a:cubicBezTo>
                <a:cubicBezTo>
                  <a:pt x="657" y="404"/>
                  <a:pt x="655" y="393"/>
                  <a:pt x="655" y="382"/>
                </a:cubicBezTo>
                <a:cubicBezTo>
                  <a:pt x="649" y="379"/>
                  <a:pt x="653" y="371"/>
                  <a:pt x="648" y="366"/>
                </a:cubicBezTo>
                <a:cubicBezTo>
                  <a:pt x="643" y="362"/>
                  <a:pt x="638" y="357"/>
                  <a:pt x="630" y="359"/>
                </a:cubicBezTo>
                <a:close/>
                <a:moveTo>
                  <a:pt x="752" y="487"/>
                </a:moveTo>
                <a:cubicBezTo>
                  <a:pt x="750" y="499"/>
                  <a:pt x="737" y="490"/>
                  <a:pt x="732" y="499"/>
                </a:cubicBezTo>
                <a:cubicBezTo>
                  <a:pt x="733" y="494"/>
                  <a:pt x="724" y="485"/>
                  <a:pt x="716" y="484"/>
                </a:cubicBezTo>
                <a:cubicBezTo>
                  <a:pt x="710" y="484"/>
                  <a:pt x="711" y="488"/>
                  <a:pt x="712" y="490"/>
                </a:cubicBezTo>
                <a:cubicBezTo>
                  <a:pt x="713" y="496"/>
                  <a:pt x="719" y="495"/>
                  <a:pt x="723" y="494"/>
                </a:cubicBezTo>
                <a:cubicBezTo>
                  <a:pt x="723" y="497"/>
                  <a:pt x="724" y="505"/>
                  <a:pt x="723" y="507"/>
                </a:cubicBezTo>
                <a:cubicBezTo>
                  <a:pt x="722" y="513"/>
                  <a:pt x="716" y="512"/>
                  <a:pt x="710" y="511"/>
                </a:cubicBezTo>
                <a:cubicBezTo>
                  <a:pt x="713" y="517"/>
                  <a:pt x="710" y="521"/>
                  <a:pt x="705" y="518"/>
                </a:cubicBezTo>
                <a:cubicBezTo>
                  <a:pt x="706" y="515"/>
                  <a:pt x="704" y="509"/>
                  <a:pt x="703" y="503"/>
                </a:cubicBezTo>
                <a:cubicBezTo>
                  <a:pt x="702" y="501"/>
                  <a:pt x="701" y="493"/>
                  <a:pt x="697" y="500"/>
                </a:cubicBezTo>
                <a:cubicBezTo>
                  <a:pt x="695" y="505"/>
                  <a:pt x="688" y="513"/>
                  <a:pt x="696" y="519"/>
                </a:cubicBezTo>
                <a:cubicBezTo>
                  <a:pt x="699" y="522"/>
                  <a:pt x="695" y="527"/>
                  <a:pt x="692" y="532"/>
                </a:cubicBezTo>
                <a:cubicBezTo>
                  <a:pt x="689" y="536"/>
                  <a:pt x="682" y="532"/>
                  <a:pt x="677" y="530"/>
                </a:cubicBezTo>
                <a:cubicBezTo>
                  <a:pt x="677" y="543"/>
                  <a:pt x="677" y="543"/>
                  <a:pt x="677" y="543"/>
                </a:cubicBezTo>
                <a:cubicBezTo>
                  <a:pt x="691" y="545"/>
                  <a:pt x="702" y="533"/>
                  <a:pt x="702" y="521"/>
                </a:cubicBezTo>
                <a:cubicBezTo>
                  <a:pt x="708" y="525"/>
                  <a:pt x="717" y="525"/>
                  <a:pt x="723" y="520"/>
                </a:cubicBezTo>
                <a:cubicBezTo>
                  <a:pt x="728" y="516"/>
                  <a:pt x="733" y="511"/>
                  <a:pt x="730" y="504"/>
                </a:cubicBezTo>
                <a:cubicBezTo>
                  <a:pt x="734" y="504"/>
                  <a:pt x="738" y="507"/>
                  <a:pt x="741" y="506"/>
                </a:cubicBezTo>
                <a:cubicBezTo>
                  <a:pt x="746" y="503"/>
                  <a:pt x="752" y="498"/>
                  <a:pt x="755" y="493"/>
                </a:cubicBezTo>
                <a:cubicBezTo>
                  <a:pt x="757" y="489"/>
                  <a:pt x="759" y="484"/>
                  <a:pt x="757" y="481"/>
                </a:cubicBezTo>
                <a:cubicBezTo>
                  <a:pt x="752" y="476"/>
                  <a:pt x="752" y="484"/>
                  <a:pt x="752" y="487"/>
                </a:cubicBezTo>
                <a:close/>
                <a:moveTo>
                  <a:pt x="648" y="97"/>
                </a:moveTo>
                <a:cubicBezTo>
                  <a:pt x="652" y="101"/>
                  <a:pt x="662" y="101"/>
                  <a:pt x="665" y="109"/>
                </a:cubicBezTo>
                <a:cubicBezTo>
                  <a:pt x="666" y="111"/>
                  <a:pt x="665" y="119"/>
                  <a:pt x="665" y="121"/>
                </a:cubicBezTo>
                <a:cubicBezTo>
                  <a:pt x="673" y="119"/>
                  <a:pt x="677" y="128"/>
                  <a:pt x="683" y="134"/>
                </a:cubicBezTo>
                <a:cubicBezTo>
                  <a:pt x="681" y="138"/>
                  <a:pt x="682" y="147"/>
                  <a:pt x="690" y="143"/>
                </a:cubicBezTo>
                <a:cubicBezTo>
                  <a:pt x="694" y="146"/>
                  <a:pt x="697" y="148"/>
                  <a:pt x="699" y="152"/>
                </a:cubicBezTo>
                <a:cubicBezTo>
                  <a:pt x="700" y="154"/>
                  <a:pt x="699" y="162"/>
                  <a:pt x="699" y="165"/>
                </a:cubicBezTo>
                <a:cubicBezTo>
                  <a:pt x="704" y="164"/>
                  <a:pt x="709" y="167"/>
                  <a:pt x="714" y="168"/>
                </a:cubicBezTo>
                <a:cubicBezTo>
                  <a:pt x="717" y="157"/>
                  <a:pt x="710" y="150"/>
                  <a:pt x="704" y="144"/>
                </a:cubicBezTo>
                <a:cubicBezTo>
                  <a:pt x="687" y="123"/>
                  <a:pt x="670" y="99"/>
                  <a:pt x="648" y="79"/>
                </a:cubicBezTo>
                <a:cubicBezTo>
                  <a:pt x="648" y="85"/>
                  <a:pt x="646" y="94"/>
                  <a:pt x="648" y="97"/>
                </a:cubicBezTo>
                <a:close/>
                <a:moveTo>
                  <a:pt x="390" y="147"/>
                </a:moveTo>
                <a:cubicBezTo>
                  <a:pt x="388" y="150"/>
                  <a:pt x="388" y="150"/>
                  <a:pt x="388" y="150"/>
                </a:cubicBezTo>
                <a:cubicBezTo>
                  <a:pt x="380" y="155"/>
                  <a:pt x="389" y="159"/>
                  <a:pt x="390" y="163"/>
                </a:cubicBezTo>
                <a:cubicBezTo>
                  <a:pt x="383" y="163"/>
                  <a:pt x="372" y="160"/>
                  <a:pt x="371" y="170"/>
                </a:cubicBezTo>
                <a:cubicBezTo>
                  <a:pt x="376" y="171"/>
                  <a:pt x="387" y="166"/>
                  <a:pt x="385" y="175"/>
                </a:cubicBezTo>
                <a:cubicBezTo>
                  <a:pt x="381" y="176"/>
                  <a:pt x="369" y="177"/>
                  <a:pt x="375" y="178"/>
                </a:cubicBezTo>
                <a:cubicBezTo>
                  <a:pt x="391" y="182"/>
                  <a:pt x="410" y="177"/>
                  <a:pt x="423" y="173"/>
                </a:cubicBezTo>
                <a:cubicBezTo>
                  <a:pt x="419" y="169"/>
                  <a:pt x="418" y="164"/>
                  <a:pt x="415" y="159"/>
                </a:cubicBezTo>
                <a:cubicBezTo>
                  <a:pt x="410" y="150"/>
                  <a:pt x="399" y="142"/>
                  <a:pt x="390" y="147"/>
                </a:cubicBezTo>
                <a:close/>
                <a:moveTo>
                  <a:pt x="633" y="654"/>
                </a:moveTo>
                <a:cubicBezTo>
                  <a:pt x="636" y="657"/>
                  <a:pt x="645" y="667"/>
                  <a:pt x="648" y="670"/>
                </a:cubicBezTo>
                <a:cubicBezTo>
                  <a:pt x="668" y="685"/>
                  <a:pt x="690" y="691"/>
                  <a:pt x="714" y="702"/>
                </a:cubicBezTo>
                <a:cubicBezTo>
                  <a:pt x="714" y="695"/>
                  <a:pt x="710" y="689"/>
                  <a:pt x="706" y="687"/>
                </a:cubicBezTo>
                <a:cubicBezTo>
                  <a:pt x="685" y="678"/>
                  <a:pt x="661" y="668"/>
                  <a:pt x="646" y="650"/>
                </a:cubicBezTo>
                <a:cubicBezTo>
                  <a:pt x="644" y="647"/>
                  <a:pt x="639" y="651"/>
                  <a:pt x="644" y="654"/>
                </a:cubicBezTo>
                <a:cubicBezTo>
                  <a:pt x="642" y="660"/>
                  <a:pt x="636" y="655"/>
                  <a:pt x="636" y="652"/>
                </a:cubicBezTo>
                <a:cubicBezTo>
                  <a:pt x="635" y="647"/>
                  <a:pt x="629" y="652"/>
                  <a:pt x="633" y="654"/>
                </a:cubicBezTo>
                <a:close/>
                <a:moveTo>
                  <a:pt x="392" y="411"/>
                </a:moveTo>
                <a:cubicBezTo>
                  <a:pt x="394" y="413"/>
                  <a:pt x="393" y="417"/>
                  <a:pt x="394" y="418"/>
                </a:cubicBezTo>
                <a:cubicBezTo>
                  <a:pt x="396" y="424"/>
                  <a:pt x="390" y="426"/>
                  <a:pt x="387" y="429"/>
                </a:cubicBezTo>
                <a:cubicBezTo>
                  <a:pt x="382" y="427"/>
                  <a:pt x="374" y="429"/>
                  <a:pt x="373" y="422"/>
                </a:cubicBezTo>
                <a:cubicBezTo>
                  <a:pt x="372" y="419"/>
                  <a:pt x="371" y="416"/>
                  <a:pt x="367" y="417"/>
                </a:cubicBezTo>
                <a:cubicBezTo>
                  <a:pt x="364" y="418"/>
                  <a:pt x="360" y="422"/>
                  <a:pt x="365" y="425"/>
                </a:cubicBezTo>
                <a:cubicBezTo>
                  <a:pt x="370" y="428"/>
                  <a:pt x="365" y="435"/>
                  <a:pt x="363" y="439"/>
                </a:cubicBezTo>
                <a:cubicBezTo>
                  <a:pt x="361" y="443"/>
                  <a:pt x="355" y="443"/>
                  <a:pt x="353" y="439"/>
                </a:cubicBezTo>
                <a:cubicBezTo>
                  <a:pt x="350" y="433"/>
                  <a:pt x="346" y="440"/>
                  <a:pt x="342" y="439"/>
                </a:cubicBezTo>
                <a:cubicBezTo>
                  <a:pt x="344" y="434"/>
                  <a:pt x="344" y="426"/>
                  <a:pt x="336" y="430"/>
                </a:cubicBezTo>
                <a:cubicBezTo>
                  <a:pt x="336" y="432"/>
                  <a:pt x="336" y="442"/>
                  <a:pt x="336" y="445"/>
                </a:cubicBezTo>
                <a:cubicBezTo>
                  <a:pt x="334" y="452"/>
                  <a:pt x="325" y="447"/>
                  <a:pt x="319" y="446"/>
                </a:cubicBezTo>
                <a:cubicBezTo>
                  <a:pt x="314" y="445"/>
                  <a:pt x="317" y="454"/>
                  <a:pt x="317" y="458"/>
                </a:cubicBezTo>
                <a:cubicBezTo>
                  <a:pt x="329" y="461"/>
                  <a:pt x="339" y="451"/>
                  <a:pt x="341" y="441"/>
                </a:cubicBezTo>
                <a:cubicBezTo>
                  <a:pt x="350" y="438"/>
                  <a:pt x="342" y="450"/>
                  <a:pt x="349" y="451"/>
                </a:cubicBezTo>
                <a:cubicBezTo>
                  <a:pt x="359" y="453"/>
                  <a:pt x="366" y="445"/>
                  <a:pt x="371" y="439"/>
                </a:cubicBezTo>
                <a:cubicBezTo>
                  <a:pt x="374" y="435"/>
                  <a:pt x="380" y="439"/>
                  <a:pt x="384" y="438"/>
                </a:cubicBezTo>
                <a:cubicBezTo>
                  <a:pt x="396" y="435"/>
                  <a:pt x="402" y="421"/>
                  <a:pt x="396" y="405"/>
                </a:cubicBezTo>
                <a:cubicBezTo>
                  <a:pt x="395" y="402"/>
                  <a:pt x="389" y="407"/>
                  <a:pt x="392" y="411"/>
                </a:cubicBezTo>
                <a:close/>
                <a:moveTo>
                  <a:pt x="195" y="633"/>
                </a:moveTo>
                <a:cubicBezTo>
                  <a:pt x="193" y="633"/>
                  <a:pt x="185" y="637"/>
                  <a:pt x="183" y="639"/>
                </a:cubicBezTo>
                <a:cubicBezTo>
                  <a:pt x="180" y="642"/>
                  <a:pt x="173" y="646"/>
                  <a:pt x="176" y="653"/>
                </a:cubicBezTo>
                <a:cubicBezTo>
                  <a:pt x="180" y="662"/>
                  <a:pt x="190" y="660"/>
                  <a:pt x="196" y="658"/>
                </a:cubicBezTo>
                <a:cubicBezTo>
                  <a:pt x="210" y="655"/>
                  <a:pt x="223" y="644"/>
                  <a:pt x="233" y="636"/>
                </a:cubicBezTo>
                <a:cubicBezTo>
                  <a:pt x="221" y="633"/>
                  <a:pt x="209" y="632"/>
                  <a:pt x="195" y="633"/>
                </a:cubicBezTo>
                <a:close/>
                <a:moveTo>
                  <a:pt x="782" y="600"/>
                </a:moveTo>
                <a:cubicBezTo>
                  <a:pt x="778" y="604"/>
                  <a:pt x="778" y="604"/>
                  <a:pt x="778" y="604"/>
                </a:cubicBezTo>
                <a:cubicBezTo>
                  <a:pt x="773" y="604"/>
                  <a:pt x="758" y="604"/>
                  <a:pt x="752" y="604"/>
                </a:cubicBezTo>
                <a:cubicBezTo>
                  <a:pt x="752" y="610"/>
                  <a:pt x="755" y="618"/>
                  <a:pt x="748" y="622"/>
                </a:cubicBezTo>
                <a:cubicBezTo>
                  <a:pt x="748" y="628"/>
                  <a:pt x="748" y="638"/>
                  <a:pt x="752" y="638"/>
                </a:cubicBezTo>
                <a:cubicBezTo>
                  <a:pt x="767" y="635"/>
                  <a:pt x="777" y="627"/>
                  <a:pt x="787" y="619"/>
                </a:cubicBezTo>
                <a:cubicBezTo>
                  <a:pt x="789" y="618"/>
                  <a:pt x="784" y="611"/>
                  <a:pt x="784" y="606"/>
                </a:cubicBezTo>
                <a:cubicBezTo>
                  <a:pt x="787" y="605"/>
                  <a:pt x="786" y="596"/>
                  <a:pt x="782" y="600"/>
                </a:cubicBezTo>
                <a:close/>
                <a:moveTo>
                  <a:pt x="778" y="473"/>
                </a:moveTo>
                <a:cubicBezTo>
                  <a:pt x="777" y="480"/>
                  <a:pt x="769" y="480"/>
                  <a:pt x="766" y="485"/>
                </a:cubicBezTo>
                <a:cubicBezTo>
                  <a:pt x="772" y="486"/>
                  <a:pt x="777" y="483"/>
                  <a:pt x="780" y="482"/>
                </a:cubicBezTo>
                <a:cubicBezTo>
                  <a:pt x="785" y="491"/>
                  <a:pt x="785" y="503"/>
                  <a:pt x="775" y="506"/>
                </a:cubicBezTo>
                <a:cubicBezTo>
                  <a:pt x="772" y="507"/>
                  <a:pt x="766" y="512"/>
                  <a:pt x="764" y="506"/>
                </a:cubicBezTo>
                <a:cubicBezTo>
                  <a:pt x="763" y="502"/>
                  <a:pt x="757" y="496"/>
                  <a:pt x="755" y="503"/>
                </a:cubicBezTo>
                <a:cubicBezTo>
                  <a:pt x="753" y="508"/>
                  <a:pt x="760" y="515"/>
                  <a:pt x="757" y="522"/>
                </a:cubicBezTo>
                <a:cubicBezTo>
                  <a:pt x="756" y="524"/>
                  <a:pt x="746" y="528"/>
                  <a:pt x="745" y="530"/>
                </a:cubicBezTo>
                <a:cubicBezTo>
                  <a:pt x="744" y="533"/>
                  <a:pt x="744" y="541"/>
                  <a:pt x="747" y="540"/>
                </a:cubicBezTo>
                <a:cubicBezTo>
                  <a:pt x="754" y="537"/>
                  <a:pt x="762" y="531"/>
                  <a:pt x="763" y="523"/>
                </a:cubicBezTo>
                <a:cubicBezTo>
                  <a:pt x="763" y="517"/>
                  <a:pt x="769" y="514"/>
                  <a:pt x="772" y="520"/>
                </a:cubicBezTo>
                <a:cubicBezTo>
                  <a:pt x="783" y="518"/>
                  <a:pt x="791" y="506"/>
                  <a:pt x="793" y="493"/>
                </a:cubicBezTo>
                <a:cubicBezTo>
                  <a:pt x="794" y="490"/>
                  <a:pt x="789" y="484"/>
                  <a:pt x="789" y="476"/>
                </a:cubicBezTo>
                <a:cubicBezTo>
                  <a:pt x="786" y="479"/>
                  <a:pt x="777" y="477"/>
                  <a:pt x="784" y="474"/>
                </a:cubicBezTo>
                <a:cubicBezTo>
                  <a:pt x="783" y="470"/>
                  <a:pt x="779" y="471"/>
                  <a:pt x="778" y="473"/>
                </a:cubicBezTo>
                <a:close/>
                <a:moveTo>
                  <a:pt x="823" y="582"/>
                </a:moveTo>
                <a:cubicBezTo>
                  <a:pt x="821" y="587"/>
                  <a:pt x="826" y="590"/>
                  <a:pt x="827" y="593"/>
                </a:cubicBezTo>
                <a:cubicBezTo>
                  <a:pt x="829" y="598"/>
                  <a:pt x="828" y="612"/>
                  <a:pt x="828" y="614"/>
                </a:cubicBezTo>
                <a:cubicBezTo>
                  <a:pt x="824" y="628"/>
                  <a:pt x="808" y="641"/>
                  <a:pt x="797" y="653"/>
                </a:cubicBezTo>
                <a:cubicBezTo>
                  <a:pt x="823" y="642"/>
                  <a:pt x="841" y="628"/>
                  <a:pt x="850" y="608"/>
                </a:cubicBezTo>
                <a:cubicBezTo>
                  <a:pt x="841" y="604"/>
                  <a:pt x="837" y="597"/>
                  <a:pt x="835" y="591"/>
                </a:cubicBezTo>
                <a:cubicBezTo>
                  <a:pt x="834" y="587"/>
                  <a:pt x="835" y="582"/>
                  <a:pt x="838" y="579"/>
                </a:cubicBezTo>
                <a:cubicBezTo>
                  <a:pt x="823" y="582"/>
                  <a:pt x="823" y="582"/>
                  <a:pt x="823" y="582"/>
                </a:cubicBezTo>
                <a:close/>
                <a:moveTo>
                  <a:pt x="270" y="587"/>
                </a:moveTo>
                <a:cubicBezTo>
                  <a:pt x="268" y="587"/>
                  <a:pt x="265" y="590"/>
                  <a:pt x="266" y="591"/>
                </a:cubicBezTo>
                <a:cubicBezTo>
                  <a:pt x="270" y="598"/>
                  <a:pt x="277" y="602"/>
                  <a:pt x="283" y="608"/>
                </a:cubicBezTo>
                <a:cubicBezTo>
                  <a:pt x="289" y="613"/>
                  <a:pt x="298" y="629"/>
                  <a:pt x="309" y="626"/>
                </a:cubicBezTo>
                <a:cubicBezTo>
                  <a:pt x="307" y="614"/>
                  <a:pt x="306" y="604"/>
                  <a:pt x="302" y="595"/>
                </a:cubicBezTo>
                <a:cubicBezTo>
                  <a:pt x="300" y="591"/>
                  <a:pt x="295" y="586"/>
                  <a:pt x="290" y="584"/>
                </a:cubicBezTo>
                <a:cubicBezTo>
                  <a:pt x="287" y="583"/>
                  <a:pt x="273" y="585"/>
                  <a:pt x="270" y="587"/>
                </a:cubicBezTo>
                <a:close/>
                <a:moveTo>
                  <a:pt x="651" y="138"/>
                </a:moveTo>
                <a:cubicBezTo>
                  <a:pt x="697" y="198"/>
                  <a:pt x="697" y="198"/>
                  <a:pt x="697" y="198"/>
                </a:cubicBezTo>
                <a:cubicBezTo>
                  <a:pt x="691" y="207"/>
                  <a:pt x="680" y="218"/>
                  <a:pt x="669" y="226"/>
                </a:cubicBezTo>
                <a:cubicBezTo>
                  <a:pt x="654" y="236"/>
                  <a:pt x="638" y="254"/>
                  <a:pt x="628" y="268"/>
                </a:cubicBezTo>
                <a:cubicBezTo>
                  <a:pt x="639" y="262"/>
                  <a:pt x="647" y="251"/>
                  <a:pt x="657" y="243"/>
                </a:cubicBezTo>
                <a:cubicBezTo>
                  <a:pt x="674" y="230"/>
                  <a:pt x="692" y="214"/>
                  <a:pt x="704" y="197"/>
                </a:cubicBezTo>
                <a:cubicBezTo>
                  <a:pt x="685" y="176"/>
                  <a:pt x="671" y="155"/>
                  <a:pt x="656" y="135"/>
                </a:cubicBezTo>
                <a:cubicBezTo>
                  <a:pt x="653" y="131"/>
                  <a:pt x="650" y="135"/>
                  <a:pt x="651" y="138"/>
                </a:cubicBezTo>
                <a:close/>
                <a:moveTo>
                  <a:pt x="573" y="135"/>
                </a:moveTo>
                <a:cubicBezTo>
                  <a:pt x="569" y="134"/>
                  <a:pt x="559" y="143"/>
                  <a:pt x="560" y="151"/>
                </a:cubicBezTo>
                <a:cubicBezTo>
                  <a:pt x="565" y="151"/>
                  <a:pt x="567" y="146"/>
                  <a:pt x="570" y="146"/>
                </a:cubicBezTo>
                <a:cubicBezTo>
                  <a:pt x="649" y="145"/>
                  <a:pt x="649" y="145"/>
                  <a:pt x="649" y="145"/>
                </a:cubicBezTo>
                <a:cubicBezTo>
                  <a:pt x="641" y="136"/>
                  <a:pt x="630" y="135"/>
                  <a:pt x="624" y="136"/>
                </a:cubicBezTo>
                <a:cubicBezTo>
                  <a:pt x="607" y="136"/>
                  <a:pt x="590" y="137"/>
                  <a:pt x="573" y="135"/>
                </a:cubicBezTo>
                <a:close/>
                <a:moveTo>
                  <a:pt x="91" y="251"/>
                </a:moveTo>
                <a:cubicBezTo>
                  <a:pt x="89" y="254"/>
                  <a:pt x="85" y="254"/>
                  <a:pt x="83" y="256"/>
                </a:cubicBezTo>
                <a:cubicBezTo>
                  <a:pt x="74" y="267"/>
                  <a:pt x="69" y="286"/>
                  <a:pt x="74" y="304"/>
                </a:cubicBezTo>
                <a:cubicBezTo>
                  <a:pt x="75" y="307"/>
                  <a:pt x="80" y="310"/>
                  <a:pt x="82" y="307"/>
                </a:cubicBezTo>
                <a:cubicBezTo>
                  <a:pt x="89" y="293"/>
                  <a:pt x="94" y="275"/>
                  <a:pt x="95" y="255"/>
                </a:cubicBezTo>
                <a:cubicBezTo>
                  <a:pt x="95" y="251"/>
                  <a:pt x="94" y="248"/>
                  <a:pt x="91" y="251"/>
                </a:cubicBezTo>
                <a:close/>
                <a:moveTo>
                  <a:pt x="729" y="519"/>
                </a:moveTo>
                <a:cubicBezTo>
                  <a:pt x="722" y="528"/>
                  <a:pt x="735" y="534"/>
                  <a:pt x="731" y="544"/>
                </a:cubicBezTo>
                <a:cubicBezTo>
                  <a:pt x="727" y="555"/>
                  <a:pt x="714" y="547"/>
                  <a:pt x="709" y="555"/>
                </a:cubicBezTo>
                <a:cubicBezTo>
                  <a:pt x="709" y="549"/>
                  <a:pt x="709" y="542"/>
                  <a:pt x="704" y="539"/>
                </a:cubicBezTo>
                <a:cubicBezTo>
                  <a:pt x="701" y="536"/>
                  <a:pt x="698" y="541"/>
                  <a:pt x="696" y="544"/>
                </a:cubicBezTo>
                <a:cubicBezTo>
                  <a:pt x="694" y="547"/>
                  <a:pt x="699" y="550"/>
                  <a:pt x="700" y="552"/>
                </a:cubicBezTo>
                <a:cubicBezTo>
                  <a:pt x="702" y="556"/>
                  <a:pt x="700" y="561"/>
                  <a:pt x="699" y="565"/>
                </a:cubicBezTo>
                <a:cubicBezTo>
                  <a:pt x="697" y="565"/>
                  <a:pt x="691" y="564"/>
                  <a:pt x="689" y="565"/>
                </a:cubicBezTo>
                <a:cubicBezTo>
                  <a:pt x="683" y="567"/>
                  <a:pt x="685" y="573"/>
                  <a:pt x="685" y="577"/>
                </a:cubicBezTo>
                <a:cubicBezTo>
                  <a:pt x="687" y="577"/>
                  <a:pt x="694" y="578"/>
                  <a:pt x="694" y="577"/>
                </a:cubicBezTo>
                <a:cubicBezTo>
                  <a:pt x="700" y="572"/>
                  <a:pt x="711" y="567"/>
                  <a:pt x="706" y="557"/>
                </a:cubicBezTo>
                <a:cubicBezTo>
                  <a:pt x="710" y="557"/>
                  <a:pt x="714" y="561"/>
                  <a:pt x="718" y="560"/>
                </a:cubicBezTo>
                <a:cubicBezTo>
                  <a:pt x="731" y="557"/>
                  <a:pt x="743" y="541"/>
                  <a:pt x="737" y="525"/>
                </a:cubicBezTo>
                <a:cubicBezTo>
                  <a:pt x="736" y="522"/>
                  <a:pt x="734" y="512"/>
                  <a:pt x="729" y="519"/>
                </a:cubicBezTo>
                <a:close/>
                <a:moveTo>
                  <a:pt x="204" y="510"/>
                </a:moveTo>
                <a:cubicBezTo>
                  <a:pt x="187" y="527"/>
                  <a:pt x="177" y="547"/>
                  <a:pt x="169" y="575"/>
                </a:cubicBezTo>
                <a:cubicBezTo>
                  <a:pt x="169" y="576"/>
                  <a:pt x="165" y="591"/>
                  <a:pt x="169" y="586"/>
                </a:cubicBezTo>
                <a:cubicBezTo>
                  <a:pt x="182" y="570"/>
                  <a:pt x="193" y="553"/>
                  <a:pt x="203" y="533"/>
                </a:cubicBezTo>
                <a:cubicBezTo>
                  <a:pt x="203" y="532"/>
                  <a:pt x="198" y="534"/>
                  <a:pt x="196" y="534"/>
                </a:cubicBezTo>
                <a:cubicBezTo>
                  <a:pt x="195" y="525"/>
                  <a:pt x="205" y="520"/>
                  <a:pt x="204" y="510"/>
                </a:cubicBezTo>
                <a:close/>
                <a:moveTo>
                  <a:pt x="802" y="594"/>
                </a:moveTo>
                <a:cubicBezTo>
                  <a:pt x="797" y="597"/>
                  <a:pt x="791" y="603"/>
                  <a:pt x="794" y="609"/>
                </a:cubicBezTo>
                <a:cubicBezTo>
                  <a:pt x="797" y="616"/>
                  <a:pt x="807" y="614"/>
                  <a:pt x="807" y="620"/>
                </a:cubicBezTo>
                <a:cubicBezTo>
                  <a:pt x="808" y="630"/>
                  <a:pt x="795" y="638"/>
                  <a:pt x="785" y="643"/>
                </a:cubicBezTo>
                <a:cubicBezTo>
                  <a:pt x="783" y="643"/>
                  <a:pt x="783" y="649"/>
                  <a:pt x="787" y="647"/>
                </a:cubicBezTo>
                <a:cubicBezTo>
                  <a:pt x="801" y="643"/>
                  <a:pt x="814" y="629"/>
                  <a:pt x="820" y="616"/>
                </a:cubicBezTo>
                <a:cubicBezTo>
                  <a:pt x="825" y="607"/>
                  <a:pt x="821" y="596"/>
                  <a:pt x="813" y="592"/>
                </a:cubicBezTo>
                <a:cubicBezTo>
                  <a:pt x="810" y="591"/>
                  <a:pt x="806" y="593"/>
                  <a:pt x="802" y="594"/>
                </a:cubicBezTo>
                <a:close/>
                <a:moveTo>
                  <a:pt x="213" y="44"/>
                </a:moveTo>
                <a:cubicBezTo>
                  <a:pt x="211" y="44"/>
                  <a:pt x="206" y="47"/>
                  <a:pt x="205" y="47"/>
                </a:cubicBezTo>
                <a:cubicBezTo>
                  <a:pt x="201" y="49"/>
                  <a:pt x="202" y="55"/>
                  <a:pt x="203" y="56"/>
                </a:cubicBezTo>
                <a:cubicBezTo>
                  <a:pt x="213" y="64"/>
                  <a:pt x="219" y="79"/>
                  <a:pt x="235" y="88"/>
                </a:cubicBezTo>
                <a:cubicBezTo>
                  <a:pt x="227" y="78"/>
                  <a:pt x="226" y="71"/>
                  <a:pt x="227" y="64"/>
                </a:cubicBezTo>
                <a:cubicBezTo>
                  <a:pt x="228" y="55"/>
                  <a:pt x="237" y="51"/>
                  <a:pt x="242" y="43"/>
                </a:cubicBezTo>
                <a:cubicBezTo>
                  <a:pt x="235" y="40"/>
                  <a:pt x="222" y="41"/>
                  <a:pt x="213" y="44"/>
                </a:cubicBezTo>
                <a:close/>
                <a:moveTo>
                  <a:pt x="209" y="541"/>
                </a:moveTo>
                <a:cubicBezTo>
                  <a:pt x="199" y="562"/>
                  <a:pt x="187" y="581"/>
                  <a:pt x="171" y="597"/>
                </a:cubicBezTo>
                <a:cubicBezTo>
                  <a:pt x="169" y="599"/>
                  <a:pt x="177" y="600"/>
                  <a:pt x="179" y="598"/>
                </a:cubicBezTo>
                <a:cubicBezTo>
                  <a:pt x="188" y="588"/>
                  <a:pt x="202" y="579"/>
                  <a:pt x="208" y="567"/>
                </a:cubicBezTo>
                <a:cubicBezTo>
                  <a:pt x="213" y="557"/>
                  <a:pt x="216" y="548"/>
                  <a:pt x="224" y="540"/>
                </a:cubicBezTo>
                <a:cubicBezTo>
                  <a:pt x="219" y="540"/>
                  <a:pt x="211" y="537"/>
                  <a:pt x="209" y="541"/>
                </a:cubicBezTo>
                <a:close/>
                <a:moveTo>
                  <a:pt x="881" y="163"/>
                </a:moveTo>
                <a:cubicBezTo>
                  <a:pt x="864" y="241"/>
                  <a:pt x="864" y="241"/>
                  <a:pt x="864" y="241"/>
                </a:cubicBezTo>
                <a:cubicBezTo>
                  <a:pt x="868" y="239"/>
                  <a:pt x="874" y="239"/>
                  <a:pt x="874" y="238"/>
                </a:cubicBezTo>
                <a:cubicBezTo>
                  <a:pt x="882" y="223"/>
                  <a:pt x="881" y="199"/>
                  <a:pt x="887" y="183"/>
                </a:cubicBezTo>
                <a:cubicBezTo>
                  <a:pt x="889" y="177"/>
                  <a:pt x="890" y="162"/>
                  <a:pt x="881" y="163"/>
                </a:cubicBezTo>
                <a:close/>
                <a:moveTo>
                  <a:pt x="413" y="663"/>
                </a:moveTo>
                <a:cubicBezTo>
                  <a:pt x="408" y="664"/>
                  <a:pt x="400" y="663"/>
                  <a:pt x="398" y="666"/>
                </a:cubicBezTo>
                <a:cubicBezTo>
                  <a:pt x="406" y="676"/>
                  <a:pt x="415" y="685"/>
                  <a:pt x="427" y="692"/>
                </a:cubicBezTo>
                <a:cubicBezTo>
                  <a:pt x="431" y="694"/>
                  <a:pt x="440" y="685"/>
                  <a:pt x="438" y="682"/>
                </a:cubicBezTo>
                <a:cubicBezTo>
                  <a:pt x="434" y="673"/>
                  <a:pt x="436" y="664"/>
                  <a:pt x="427" y="661"/>
                </a:cubicBezTo>
                <a:cubicBezTo>
                  <a:pt x="423" y="659"/>
                  <a:pt x="418" y="663"/>
                  <a:pt x="413" y="663"/>
                </a:cubicBezTo>
                <a:close/>
                <a:moveTo>
                  <a:pt x="664" y="621"/>
                </a:moveTo>
                <a:cubicBezTo>
                  <a:pt x="665" y="623"/>
                  <a:pt x="671" y="628"/>
                  <a:pt x="673" y="629"/>
                </a:cubicBezTo>
                <a:cubicBezTo>
                  <a:pt x="679" y="630"/>
                  <a:pt x="677" y="637"/>
                  <a:pt x="677" y="641"/>
                </a:cubicBezTo>
                <a:cubicBezTo>
                  <a:pt x="686" y="647"/>
                  <a:pt x="696" y="652"/>
                  <a:pt x="705" y="659"/>
                </a:cubicBezTo>
                <a:cubicBezTo>
                  <a:pt x="709" y="663"/>
                  <a:pt x="710" y="655"/>
                  <a:pt x="710" y="655"/>
                </a:cubicBezTo>
                <a:cubicBezTo>
                  <a:pt x="701" y="637"/>
                  <a:pt x="690" y="623"/>
                  <a:pt x="673" y="617"/>
                </a:cubicBezTo>
                <a:cubicBezTo>
                  <a:pt x="671" y="616"/>
                  <a:pt x="657" y="612"/>
                  <a:pt x="664" y="621"/>
                </a:cubicBezTo>
                <a:close/>
                <a:moveTo>
                  <a:pt x="763" y="284"/>
                </a:moveTo>
                <a:cubicBezTo>
                  <a:pt x="758" y="285"/>
                  <a:pt x="754" y="288"/>
                  <a:pt x="750" y="291"/>
                </a:cubicBezTo>
                <a:cubicBezTo>
                  <a:pt x="745" y="295"/>
                  <a:pt x="753" y="298"/>
                  <a:pt x="759" y="297"/>
                </a:cubicBezTo>
                <a:cubicBezTo>
                  <a:pt x="762" y="297"/>
                  <a:pt x="766" y="288"/>
                  <a:pt x="773" y="288"/>
                </a:cubicBezTo>
                <a:cubicBezTo>
                  <a:pt x="786" y="289"/>
                  <a:pt x="779" y="301"/>
                  <a:pt x="784" y="306"/>
                </a:cubicBezTo>
                <a:cubicBezTo>
                  <a:pt x="786" y="309"/>
                  <a:pt x="780" y="314"/>
                  <a:pt x="776" y="314"/>
                </a:cubicBezTo>
                <a:cubicBezTo>
                  <a:pt x="774" y="314"/>
                  <a:pt x="769" y="318"/>
                  <a:pt x="773" y="320"/>
                </a:cubicBezTo>
                <a:cubicBezTo>
                  <a:pt x="782" y="325"/>
                  <a:pt x="786" y="314"/>
                  <a:pt x="790" y="315"/>
                </a:cubicBezTo>
                <a:cubicBezTo>
                  <a:pt x="797" y="318"/>
                  <a:pt x="800" y="324"/>
                  <a:pt x="798" y="330"/>
                </a:cubicBezTo>
                <a:cubicBezTo>
                  <a:pt x="802" y="330"/>
                  <a:pt x="805" y="327"/>
                  <a:pt x="808" y="326"/>
                </a:cubicBezTo>
                <a:cubicBezTo>
                  <a:pt x="806" y="313"/>
                  <a:pt x="806" y="313"/>
                  <a:pt x="806" y="313"/>
                </a:cubicBezTo>
                <a:cubicBezTo>
                  <a:pt x="789" y="307"/>
                  <a:pt x="789" y="307"/>
                  <a:pt x="789" y="307"/>
                </a:cubicBezTo>
                <a:cubicBezTo>
                  <a:pt x="789" y="301"/>
                  <a:pt x="790" y="294"/>
                  <a:pt x="787" y="289"/>
                </a:cubicBezTo>
                <a:cubicBezTo>
                  <a:pt x="783" y="280"/>
                  <a:pt x="771" y="282"/>
                  <a:pt x="763" y="284"/>
                </a:cubicBezTo>
                <a:close/>
                <a:moveTo>
                  <a:pt x="777" y="556"/>
                </a:moveTo>
                <a:cubicBezTo>
                  <a:pt x="767" y="568"/>
                  <a:pt x="754" y="575"/>
                  <a:pt x="743" y="587"/>
                </a:cubicBezTo>
                <a:cubicBezTo>
                  <a:pt x="740" y="590"/>
                  <a:pt x="751" y="596"/>
                  <a:pt x="755" y="593"/>
                </a:cubicBezTo>
                <a:cubicBezTo>
                  <a:pt x="767" y="586"/>
                  <a:pt x="778" y="576"/>
                  <a:pt x="789" y="566"/>
                </a:cubicBezTo>
                <a:cubicBezTo>
                  <a:pt x="791" y="563"/>
                  <a:pt x="781" y="557"/>
                  <a:pt x="777" y="556"/>
                </a:cubicBezTo>
                <a:close/>
                <a:moveTo>
                  <a:pt x="247" y="616"/>
                </a:moveTo>
                <a:cubicBezTo>
                  <a:pt x="242" y="616"/>
                  <a:pt x="231" y="622"/>
                  <a:pt x="234" y="631"/>
                </a:cubicBezTo>
                <a:cubicBezTo>
                  <a:pt x="249" y="630"/>
                  <a:pt x="261" y="628"/>
                  <a:pt x="272" y="634"/>
                </a:cubicBezTo>
                <a:cubicBezTo>
                  <a:pt x="278" y="637"/>
                  <a:pt x="296" y="637"/>
                  <a:pt x="297" y="630"/>
                </a:cubicBezTo>
                <a:cubicBezTo>
                  <a:pt x="281" y="623"/>
                  <a:pt x="262" y="620"/>
                  <a:pt x="247" y="616"/>
                </a:cubicBezTo>
                <a:close/>
                <a:moveTo>
                  <a:pt x="311" y="480"/>
                </a:moveTo>
                <a:cubicBezTo>
                  <a:pt x="311" y="484"/>
                  <a:pt x="310" y="490"/>
                  <a:pt x="316" y="491"/>
                </a:cubicBezTo>
                <a:cubicBezTo>
                  <a:pt x="324" y="491"/>
                  <a:pt x="333" y="489"/>
                  <a:pt x="336" y="480"/>
                </a:cubicBezTo>
                <a:cubicBezTo>
                  <a:pt x="338" y="475"/>
                  <a:pt x="342" y="481"/>
                  <a:pt x="343" y="482"/>
                </a:cubicBezTo>
                <a:cubicBezTo>
                  <a:pt x="360" y="487"/>
                  <a:pt x="373" y="471"/>
                  <a:pt x="372" y="458"/>
                </a:cubicBezTo>
                <a:cubicBezTo>
                  <a:pt x="371" y="453"/>
                  <a:pt x="371" y="449"/>
                  <a:pt x="367" y="451"/>
                </a:cubicBezTo>
                <a:cubicBezTo>
                  <a:pt x="359" y="455"/>
                  <a:pt x="364" y="465"/>
                  <a:pt x="362" y="471"/>
                </a:cubicBezTo>
                <a:cubicBezTo>
                  <a:pt x="358" y="478"/>
                  <a:pt x="348" y="474"/>
                  <a:pt x="340" y="475"/>
                </a:cubicBezTo>
                <a:cubicBezTo>
                  <a:pt x="340" y="458"/>
                  <a:pt x="340" y="458"/>
                  <a:pt x="340" y="458"/>
                </a:cubicBezTo>
                <a:cubicBezTo>
                  <a:pt x="336" y="457"/>
                  <a:pt x="332" y="460"/>
                  <a:pt x="329" y="465"/>
                </a:cubicBezTo>
                <a:cubicBezTo>
                  <a:pt x="333" y="468"/>
                  <a:pt x="334" y="479"/>
                  <a:pt x="325" y="483"/>
                </a:cubicBezTo>
                <a:cubicBezTo>
                  <a:pt x="322" y="484"/>
                  <a:pt x="317" y="481"/>
                  <a:pt x="311" y="480"/>
                </a:cubicBezTo>
                <a:close/>
                <a:moveTo>
                  <a:pt x="240" y="653"/>
                </a:moveTo>
                <a:cubicBezTo>
                  <a:pt x="237" y="654"/>
                  <a:pt x="233" y="658"/>
                  <a:pt x="230" y="658"/>
                </a:cubicBezTo>
                <a:cubicBezTo>
                  <a:pt x="226" y="657"/>
                  <a:pt x="222" y="664"/>
                  <a:pt x="225" y="663"/>
                </a:cubicBezTo>
                <a:cubicBezTo>
                  <a:pt x="238" y="659"/>
                  <a:pt x="251" y="664"/>
                  <a:pt x="263" y="665"/>
                </a:cubicBezTo>
                <a:cubicBezTo>
                  <a:pt x="270" y="669"/>
                  <a:pt x="286" y="677"/>
                  <a:pt x="296" y="676"/>
                </a:cubicBezTo>
                <a:cubicBezTo>
                  <a:pt x="283" y="661"/>
                  <a:pt x="264" y="646"/>
                  <a:pt x="240" y="653"/>
                </a:cubicBezTo>
                <a:close/>
                <a:moveTo>
                  <a:pt x="666" y="330"/>
                </a:moveTo>
                <a:cubicBezTo>
                  <a:pt x="664" y="332"/>
                  <a:pt x="661" y="335"/>
                  <a:pt x="660" y="337"/>
                </a:cubicBezTo>
                <a:cubicBezTo>
                  <a:pt x="659" y="344"/>
                  <a:pt x="664" y="355"/>
                  <a:pt x="655" y="361"/>
                </a:cubicBezTo>
                <a:cubicBezTo>
                  <a:pt x="656" y="366"/>
                  <a:pt x="658" y="371"/>
                  <a:pt x="660" y="376"/>
                </a:cubicBezTo>
                <a:cubicBezTo>
                  <a:pt x="661" y="380"/>
                  <a:pt x="661" y="396"/>
                  <a:pt x="666" y="388"/>
                </a:cubicBezTo>
                <a:cubicBezTo>
                  <a:pt x="674" y="378"/>
                  <a:pt x="673" y="355"/>
                  <a:pt x="672" y="338"/>
                </a:cubicBezTo>
                <a:cubicBezTo>
                  <a:pt x="672" y="335"/>
                  <a:pt x="669" y="328"/>
                  <a:pt x="666" y="330"/>
                </a:cubicBezTo>
                <a:close/>
                <a:moveTo>
                  <a:pt x="482" y="505"/>
                </a:moveTo>
                <a:cubicBezTo>
                  <a:pt x="480" y="505"/>
                  <a:pt x="479" y="508"/>
                  <a:pt x="479" y="509"/>
                </a:cubicBezTo>
                <a:cubicBezTo>
                  <a:pt x="479" y="516"/>
                  <a:pt x="484" y="524"/>
                  <a:pt x="478" y="531"/>
                </a:cubicBezTo>
                <a:cubicBezTo>
                  <a:pt x="473" y="536"/>
                  <a:pt x="468" y="531"/>
                  <a:pt x="461" y="530"/>
                </a:cubicBezTo>
                <a:cubicBezTo>
                  <a:pt x="457" y="529"/>
                  <a:pt x="460" y="520"/>
                  <a:pt x="454" y="516"/>
                </a:cubicBezTo>
                <a:cubicBezTo>
                  <a:pt x="444" y="520"/>
                  <a:pt x="454" y="530"/>
                  <a:pt x="452" y="535"/>
                </a:cubicBezTo>
                <a:cubicBezTo>
                  <a:pt x="449" y="542"/>
                  <a:pt x="442" y="543"/>
                  <a:pt x="434" y="540"/>
                </a:cubicBezTo>
                <a:cubicBezTo>
                  <a:pt x="431" y="539"/>
                  <a:pt x="433" y="549"/>
                  <a:pt x="433" y="553"/>
                </a:cubicBezTo>
                <a:cubicBezTo>
                  <a:pt x="442" y="554"/>
                  <a:pt x="451" y="546"/>
                  <a:pt x="457" y="538"/>
                </a:cubicBezTo>
                <a:cubicBezTo>
                  <a:pt x="456" y="536"/>
                  <a:pt x="457" y="532"/>
                  <a:pt x="462" y="534"/>
                </a:cubicBezTo>
                <a:cubicBezTo>
                  <a:pt x="462" y="543"/>
                  <a:pt x="462" y="543"/>
                  <a:pt x="462" y="543"/>
                </a:cubicBezTo>
                <a:cubicBezTo>
                  <a:pt x="464" y="543"/>
                  <a:pt x="471" y="544"/>
                  <a:pt x="472" y="543"/>
                </a:cubicBezTo>
                <a:cubicBezTo>
                  <a:pt x="477" y="541"/>
                  <a:pt x="479" y="535"/>
                  <a:pt x="484" y="531"/>
                </a:cubicBezTo>
                <a:cubicBezTo>
                  <a:pt x="485" y="531"/>
                  <a:pt x="491" y="529"/>
                  <a:pt x="485" y="527"/>
                </a:cubicBezTo>
                <a:cubicBezTo>
                  <a:pt x="485" y="520"/>
                  <a:pt x="488" y="503"/>
                  <a:pt x="482" y="505"/>
                </a:cubicBezTo>
                <a:close/>
                <a:moveTo>
                  <a:pt x="240" y="539"/>
                </a:moveTo>
                <a:cubicBezTo>
                  <a:pt x="218" y="556"/>
                  <a:pt x="211" y="582"/>
                  <a:pt x="194" y="599"/>
                </a:cubicBezTo>
                <a:cubicBezTo>
                  <a:pt x="198" y="599"/>
                  <a:pt x="202" y="600"/>
                  <a:pt x="205" y="598"/>
                </a:cubicBezTo>
                <a:cubicBezTo>
                  <a:pt x="222" y="587"/>
                  <a:pt x="235" y="565"/>
                  <a:pt x="240" y="539"/>
                </a:cubicBezTo>
                <a:close/>
                <a:moveTo>
                  <a:pt x="228" y="611"/>
                </a:moveTo>
                <a:cubicBezTo>
                  <a:pt x="221" y="617"/>
                  <a:pt x="213" y="617"/>
                  <a:pt x="205" y="620"/>
                </a:cubicBezTo>
                <a:cubicBezTo>
                  <a:pt x="202" y="620"/>
                  <a:pt x="198" y="616"/>
                  <a:pt x="193" y="615"/>
                </a:cubicBezTo>
                <a:cubicBezTo>
                  <a:pt x="188" y="615"/>
                  <a:pt x="182" y="621"/>
                  <a:pt x="176" y="621"/>
                </a:cubicBezTo>
                <a:cubicBezTo>
                  <a:pt x="173" y="636"/>
                  <a:pt x="173" y="636"/>
                  <a:pt x="173" y="636"/>
                </a:cubicBezTo>
                <a:cubicBezTo>
                  <a:pt x="185" y="627"/>
                  <a:pt x="206" y="627"/>
                  <a:pt x="225" y="629"/>
                </a:cubicBezTo>
                <a:cubicBezTo>
                  <a:pt x="227" y="622"/>
                  <a:pt x="233" y="619"/>
                  <a:pt x="237" y="615"/>
                </a:cubicBezTo>
                <a:cubicBezTo>
                  <a:pt x="244" y="609"/>
                  <a:pt x="230" y="609"/>
                  <a:pt x="228" y="611"/>
                </a:cubicBezTo>
                <a:close/>
                <a:moveTo>
                  <a:pt x="805" y="333"/>
                </a:moveTo>
                <a:cubicBezTo>
                  <a:pt x="801" y="336"/>
                  <a:pt x="797" y="338"/>
                  <a:pt x="792" y="337"/>
                </a:cubicBezTo>
                <a:cubicBezTo>
                  <a:pt x="789" y="343"/>
                  <a:pt x="795" y="345"/>
                  <a:pt x="799" y="346"/>
                </a:cubicBezTo>
                <a:cubicBezTo>
                  <a:pt x="801" y="340"/>
                  <a:pt x="810" y="338"/>
                  <a:pt x="815" y="341"/>
                </a:cubicBezTo>
                <a:cubicBezTo>
                  <a:pt x="824" y="344"/>
                  <a:pt x="819" y="354"/>
                  <a:pt x="820" y="360"/>
                </a:cubicBezTo>
                <a:cubicBezTo>
                  <a:pt x="815" y="362"/>
                  <a:pt x="808" y="367"/>
                  <a:pt x="811" y="375"/>
                </a:cubicBezTo>
                <a:cubicBezTo>
                  <a:pt x="817" y="371"/>
                  <a:pt x="825" y="362"/>
                  <a:pt x="836" y="367"/>
                </a:cubicBezTo>
                <a:cubicBezTo>
                  <a:pt x="836" y="373"/>
                  <a:pt x="830" y="389"/>
                  <a:pt x="842" y="387"/>
                </a:cubicBezTo>
                <a:cubicBezTo>
                  <a:pt x="842" y="382"/>
                  <a:pt x="844" y="371"/>
                  <a:pt x="842" y="368"/>
                </a:cubicBezTo>
                <a:cubicBezTo>
                  <a:pt x="840" y="363"/>
                  <a:pt x="835" y="359"/>
                  <a:pt x="828" y="358"/>
                </a:cubicBezTo>
                <a:cubicBezTo>
                  <a:pt x="820" y="356"/>
                  <a:pt x="830" y="346"/>
                  <a:pt x="826" y="342"/>
                </a:cubicBezTo>
                <a:cubicBezTo>
                  <a:pt x="821" y="338"/>
                  <a:pt x="814" y="327"/>
                  <a:pt x="805" y="333"/>
                </a:cubicBezTo>
                <a:close/>
                <a:moveTo>
                  <a:pt x="659" y="644"/>
                </a:moveTo>
                <a:cubicBezTo>
                  <a:pt x="660" y="646"/>
                  <a:pt x="659" y="652"/>
                  <a:pt x="661" y="653"/>
                </a:cubicBezTo>
                <a:cubicBezTo>
                  <a:pt x="675" y="664"/>
                  <a:pt x="693" y="671"/>
                  <a:pt x="710" y="681"/>
                </a:cubicBezTo>
                <a:cubicBezTo>
                  <a:pt x="712" y="677"/>
                  <a:pt x="708" y="670"/>
                  <a:pt x="704" y="668"/>
                </a:cubicBezTo>
                <a:cubicBezTo>
                  <a:pt x="693" y="659"/>
                  <a:pt x="680" y="651"/>
                  <a:pt x="665" y="643"/>
                </a:cubicBezTo>
                <a:cubicBezTo>
                  <a:pt x="665" y="642"/>
                  <a:pt x="654" y="632"/>
                  <a:pt x="659" y="644"/>
                </a:cubicBezTo>
                <a:close/>
                <a:moveTo>
                  <a:pt x="382" y="639"/>
                </a:moveTo>
                <a:cubicBezTo>
                  <a:pt x="378" y="639"/>
                  <a:pt x="368" y="648"/>
                  <a:pt x="365" y="650"/>
                </a:cubicBezTo>
                <a:cubicBezTo>
                  <a:pt x="358" y="646"/>
                  <a:pt x="359" y="655"/>
                  <a:pt x="364" y="656"/>
                </a:cubicBezTo>
                <a:cubicBezTo>
                  <a:pt x="377" y="658"/>
                  <a:pt x="405" y="658"/>
                  <a:pt x="419" y="655"/>
                </a:cubicBezTo>
                <a:cubicBezTo>
                  <a:pt x="405" y="645"/>
                  <a:pt x="395" y="640"/>
                  <a:pt x="382" y="639"/>
                </a:cubicBezTo>
                <a:close/>
                <a:moveTo>
                  <a:pt x="354" y="66"/>
                </a:moveTo>
                <a:cubicBezTo>
                  <a:pt x="355" y="66"/>
                  <a:pt x="358" y="68"/>
                  <a:pt x="359" y="72"/>
                </a:cubicBezTo>
                <a:cubicBezTo>
                  <a:pt x="364" y="86"/>
                  <a:pt x="343" y="102"/>
                  <a:pt x="340" y="108"/>
                </a:cubicBezTo>
                <a:cubicBezTo>
                  <a:pt x="354" y="99"/>
                  <a:pt x="372" y="88"/>
                  <a:pt x="383" y="74"/>
                </a:cubicBezTo>
                <a:cubicBezTo>
                  <a:pt x="375" y="67"/>
                  <a:pt x="367" y="66"/>
                  <a:pt x="359" y="61"/>
                </a:cubicBezTo>
                <a:cubicBezTo>
                  <a:pt x="358" y="61"/>
                  <a:pt x="350" y="61"/>
                  <a:pt x="354" y="66"/>
                </a:cubicBezTo>
                <a:close/>
                <a:moveTo>
                  <a:pt x="607" y="519"/>
                </a:moveTo>
                <a:cubicBezTo>
                  <a:pt x="609" y="504"/>
                  <a:pt x="609" y="504"/>
                  <a:pt x="609" y="504"/>
                </a:cubicBezTo>
                <a:cubicBezTo>
                  <a:pt x="611" y="504"/>
                  <a:pt x="617" y="503"/>
                  <a:pt x="619" y="503"/>
                </a:cubicBezTo>
                <a:cubicBezTo>
                  <a:pt x="626" y="503"/>
                  <a:pt x="633" y="496"/>
                  <a:pt x="632" y="489"/>
                </a:cubicBezTo>
                <a:cubicBezTo>
                  <a:pt x="631" y="485"/>
                  <a:pt x="626" y="493"/>
                  <a:pt x="623" y="495"/>
                </a:cubicBezTo>
                <a:cubicBezTo>
                  <a:pt x="620" y="496"/>
                  <a:pt x="612" y="495"/>
                  <a:pt x="609" y="495"/>
                </a:cubicBezTo>
                <a:cubicBezTo>
                  <a:pt x="609" y="491"/>
                  <a:pt x="611" y="484"/>
                  <a:pt x="608" y="485"/>
                </a:cubicBezTo>
                <a:cubicBezTo>
                  <a:pt x="604" y="486"/>
                  <a:pt x="601" y="489"/>
                  <a:pt x="601" y="492"/>
                </a:cubicBezTo>
                <a:cubicBezTo>
                  <a:pt x="600" y="497"/>
                  <a:pt x="604" y="504"/>
                  <a:pt x="602" y="510"/>
                </a:cubicBezTo>
                <a:cubicBezTo>
                  <a:pt x="600" y="514"/>
                  <a:pt x="595" y="517"/>
                  <a:pt x="590" y="515"/>
                </a:cubicBezTo>
                <a:cubicBezTo>
                  <a:pt x="581" y="510"/>
                  <a:pt x="586" y="523"/>
                  <a:pt x="586" y="526"/>
                </a:cubicBezTo>
                <a:cubicBezTo>
                  <a:pt x="595" y="529"/>
                  <a:pt x="600" y="521"/>
                  <a:pt x="607" y="519"/>
                </a:cubicBezTo>
                <a:close/>
                <a:moveTo>
                  <a:pt x="669" y="557"/>
                </a:moveTo>
                <a:cubicBezTo>
                  <a:pt x="666" y="561"/>
                  <a:pt x="666" y="561"/>
                  <a:pt x="666" y="561"/>
                </a:cubicBezTo>
                <a:cubicBezTo>
                  <a:pt x="668" y="567"/>
                  <a:pt x="672" y="573"/>
                  <a:pt x="669" y="580"/>
                </a:cubicBezTo>
                <a:cubicBezTo>
                  <a:pt x="668" y="584"/>
                  <a:pt x="663" y="585"/>
                  <a:pt x="660" y="589"/>
                </a:cubicBezTo>
                <a:cubicBezTo>
                  <a:pt x="657" y="594"/>
                  <a:pt x="653" y="589"/>
                  <a:pt x="651" y="586"/>
                </a:cubicBezTo>
                <a:cubicBezTo>
                  <a:pt x="647" y="589"/>
                  <a:pt x="645" y="594"/>
                  <a:pt x="647" y="598"/>
                </a:cubicBezTo>
                <a:cubicBezTo>
                  <a:pt x="650" y="606"/>
                  <a:pt x="659" y="599"/>
                  <a:pt x="666" y="597"/>
                </a:cubicBezTo>
                <a:cubicBezTo>
                  <a:pt x="670" y="596"/>
                  <a:pt x="675" y="592"/>
                  <a:pt x="677" y="588"/>
                </a:cubicBezTo>
                <a:cubicBezTo>
                  <a:pt x="682" y="578"/>
                  <a:pt x="681" y="567"/>
                  <a:pt x="677" y="557"/>
                </a:cubicBezTo>
                <a:cubicBezTo>
                  <a:pt x="675" y="552"/>
                  <a:pt x="670" y="553"/>
                  <a:pt x="669" y="557"/>
                </a:cubicBezTo>
                <a:close/>
                <a:moveTo>
                  <a:pt x="280" y="180"/>
                </a:moveTo>
                <a:cubicBezTo>
                  <a:pt x="280" y="181"/>
                  <a:pt x="282" y="182"/>
                  <a:pt x="282" y="184"/>
                </a:cubicBezTo>
                <a:cubicBezTo>
                  <a:pt x="287" y="202"/>
                  <a:pt x="303" y="219"/>
                  <a:pt x="323" y="219"/>
                </a:cubicBezTo>
                <a:cubicBezTo>
                  <a:pt x="310" y="208"/>
                  <a:pt x="299" y="195"/>
                  <a:pt x="295" y="177"/>
                </a:cubicBezTo>
                <a:cubicBezTo>
                  <a:pt x="294" y="170"/>
                  <a:pt x="286" y="180"/>
                  <a:pt x="280" y="180"/>
                </a:cubicBezTo>
                <a:close/>
                <a:moveTo>
                  <a:pt x="743" y="167"/>
                </a:moveTo>
                <a:cubicBezTo>
                  <a:pt x="742" y="191"/>
                  <a:pt x="740" y="213"/>
                  <a:pt x="741" y="235"/>
                </a:cubicBezTo>
                <a:cubicBezTo>
                  <a:pt x="741" y="240"/>
                  <a:pt x="740" y="250"/>
                  <a:pt x="747" y="248"/>
                </a:cubicBezTo>
                <a:cubicBezTo>
                  <a:pt x="749" y="233"/>
                  <a:pt x="751" y="218"/>
                  <a:pt x="750" y="202"/>
                </a:cubicBezTo>
                <a:cubicBezTo>
                  <a:pt x="749" y="193"/>
                  <a:pt x="750" y="174"/>
                  <a:pt x="743" y="167"/>
                </a:cubicBezTo>
                <a:close/>
                <a:moveTo>
                  <a:pt x="166" y="484"/>
                </a:moveTo>
                <a:cubicBezTo>
                  <a:pt x="171" y="491"/>
                  <a:pt x="182" y="500"/>
                  <a:pt x="185" y="510"/>
                </a:cubicBezTo>
                <a:cubicBezTo>
                  <a:pt x="188" y="504"/>
                  <a:pt x="200" y="499"/>
                  <a:pt x="196" y="496"/>
                </a:cubicBezTo>
                <a:cubicBezTo>
                  <a:pt x="185" y="487"/>
                  <a:pt x="176" y="473"/>
                  <a:pt x="166" y="463"/>
                </a:cubicBezTo>
                <a:cubicBezTo>
                  <a:pt x="166" y="469"/>
                  <a:pt x="164" y="481"/>
                  <a:pt x="166" y="484"/>
                </a:cubicBezTo>
                <a:close/>
                <a:moveTo>
                  <a:pt x="543" y="451"/>
                </a:moveTo>
                <a:cubicBezTo>
                  <a:pt x="541" y="451"/>
                  <a:pt x="539" y="455"/>
                  <a:pt x="537" y="457"/>
                </a:cubicBezTo>
                <a:cubicBezTo>
                  <a:pt x="539" y="462"/>
                  <a:pt x="545" y="469"/>
                  <a:pt x="540" y="475"/>
                </a:cubicBezTo>
                <a:cubicBezTo>
                  <a:pt x="536" y="480"/>
                  <a:pt x="529" y="480"/>
                  <a:pt x="523" y="478"/>
                </a:cubicBezTo>
                <a:cubicBezTo>
                  <a:pt x="517" y="475"/>
                  <a:pt x="521" y="483"/>
                  <a:pt x="520" y="485"/>
                </a:cubicBezTo>
                <a:cubicBezTo>
                  <a:pt x="523" y="485"/>
                  <a:pt x="535" y="486"/>
                  <a:pt x="538" y="485"/>
                </a:cubicBezTo>
                <a:cubicBezTo>
                  <a:pt x="541" y="484"/>
                  <a:pt x="548" y="473"/>
                  <a:pt x="551" y="473"/>
                </a:cubicBezTo>
                <a:cubicBezTo>
                  <a:pt x="558" y="472"/>
                  <a:pt x="568" y="472"/>
                  <a:pt x="572" y="464"/>
                </a:cubicBezTo>
                <a:cubicBezTo>
                  <a:pt x="575" y="457"/>
                  <a:pt x="565" y="465"/>
                  <a:pt x="565" y="465"/>
                </a:cubicBezTo>
                <a:cubicBezTo>
                  <a:pt x="551" y="468"/>
                  <a:pt x="549" y="451"/>
                  <a:pt x="543" y="451"/>
                </a:cubicBezTo>
                <a:close/>
                <a:moveTo>
                  <a:pt x="177" y="158"/>
                </a:moveTo>
                <a:cubicBezTo>
                  <a:pt x="174" y="164"/>
                  <a:pt x="169" y="171"/>
                  <a:pt x="171" y="180"/>
                </a:cubicBezTo>
                <a:cubicBezTo>
                  <a:pt x="175" y="180"/>
                  <a:pt x="187" y="180"/>
                  <a:pt x="191" y="179"/>
                </a:cubicBezTo>
                <a:cubicBezTo>
                  <a:pt x="197" y="178"/>
                  <a:pt x="208" y="180"/>
                  <a:pt x="208" y="172"/>
                </a:cubicBezTo>
                <a:cubicBezTo>
                  <a:pt x="204" y="172"/>
                  <a:pt x="201" y="172"/>
                  <a:pt x="197" y="172"/>
                </a:cubicBezTo>
                <a:cubicBezTo>
                  <a:pt x="191" y="170"/>
                  <a:pt x="193" y="164"/>
                  <a:pt x="192" y="160"/>
                </a:cubicBezTo>
                <a:cubicBezTo>
                  <a:pt x="190" y="152"/>
                  <a:pt x="180" y="154"/>
                  <a:pt x="177" y="158"/>
                </a:cubicBezTo>
                <a:close/>
                <a:moveTo>
                  <a:pt x="688" y="330"/>
                </a:moveTo>
                <a:cubicBezTo>
                  <a:pt x="686" y="332"/>
                  <a:pt x="686" y="332"/>
                  <a:pt x="686" y="332"/>
                </a:cubicBezTo>
                <a:cubicBezTo>
                  <a:pt x="683" y="337"/>
                  <a:pt x="680" y="345"/>
                  <a:pt x="685" y="349"/>
                </a:cubicBezTo>
                <a:cubicBezTo>
                  <a:pt x="693" y="356"/>
                  <a:pt x="704" y="348"/>
                  <a:pt x="708" y="340"/>
                </a:cubicBezTo>
                <a:cubicBezTo>
                  <a:pt x="710" y="335"/>
                  <a:pt x="708" y="327"/>
                  <a:pt x="702" y="326"/>
                </a:cubicBezTo>
                <a:cubicBezTo>
                  <a:pt x="698" y="326"/>
                  <a:pt x="689" y="321"/>
                  <a:pt x="688" y="330"/>
                </a:cubicBezTo>
                <a:close/>
                <a:moveTo>
                  <a:pt x="859" y="436"/>
                </a:moveTo>
                <a:cubicBezTo>
                  <a:pt x="857" y="436"/>
                  <a:pt x="854" y="441"/>
                  <a:pt x="853" y="441"/>
                </a:cubicBezTo>
                <a:cubicBezTo>
                  <a:pt x="847" y="440"/>
                  <a:pt x="845" y="448"/>
                  <a:pt x="845" y="452"/>
                </a:cubicBezTo>
                <a:cubicBezTo>
                  <a:pt x="846" y="460"/>
                  <a:pt x="853" y="466"/>
                  <a:pt x="860" y="464"/>
                </a:cubicBezTo>
                <a:cubicBezTo>
                  <a:pt x="865" y="462"/>
                  <a:pt x="870" y="456"/>
                  <a:pt x="870" y="450"/>
                </a:cubicBezTo>
                <a:cubicBezTo>
                  <a:pt x="870" y="443"/>
                  <a:pt x="865" y="435"/>
                  <a:pt x="859" y="436"/>
                </a:cubicBezTo>
                <a:close/>
                <a:moveTo>
                  <a:pt x="98" y="122"/>
                </a:moveTo>
                <a:cubicBezTo>
                  <a:pt x="93" y="128"/>
                  <a:pt x="84" y="124"/>
                  <a:pt x="82" y="134"/>
                </a:cubicBezTo>
                <a:cubicBezTo>
                  <a:pt x="77" y="135"/>
                  <a:pt x="78" y="143"/>
                  <a:pt x="80" y="145"/>
                </a:cubicBezTo>
                <a:cubicBezTo>
                  <a:pt x="87" y="151"/>
                  <a:pt x="97" y="155"/>
                  <a:pt x="106" y="151"/>
                </a:cubicBezTo>
                <a:cubicBezTo>
                  <a:pt x="110" y="149"/>
                  <a:pt x="122" y="154"/>
                  <a:pt x="121" y="145"/>
                </a:cubicBezTo>
                <a:cubicBezTo>
                  <a:pt x="111" y="144"/>
                  <a:pt x="100" y="145"/>
                  <a:pt x="93" y="140"/>
                </a:cubicBezTo>
                <a:cubicBezTo>
                  <a:pt x="94" y="133"/>
                  <a:pt x="100" y="130"/>
                  <a:pt x="103" y="125"/>
                </a:cubicBezTo>
                <a:cubicBezTo>
                  <a:pt x="105" y="120"/>
                  <a:pt x="99" y="121"/>
                  <a:pt x="98" y="122"/>
                </a:cubicBezTo>
                <a:close/>
                <a:moveTo>
                  <a:pt x="549" y="640"/>
                </a:moveTo>
                <a:cubicBezTo>
                  <a:pt x="549" y="652"/>
                  <a:pt x="549" y="652"/>
                  <a:pt x="549" y="652"/>
                </a:cubicBezTo>
                <a:cubicBezTo>
                  <a:pt x="559" y="655"/>
                  <a:pt x="573" y="650"/>
                  <a:pt x="577" y="641"/>
                </a:cubicBezTo>
                <a:cubicBezTo>
                  <a:pt x="581" y="633"/>
                  <a:pt x="581" y="616"/>
                  <a:pt x="579" y="605"/>
                </a:cubicBezTo>
                <a:cubicBezTo>
                  <a:pt x="574" y="608"/>
                  <a:pt x="570" y="612"/>
                  <a:pt x="569" y="616"/>
                </a:cubicBezTo>
                <a:cubicBezTo>
                  <a:pt x="568" y="619"/>
                  <a:pt x="571" y="624"/>
                  <a:pt x="572" y="628"/>
                </a:cubicBezTo>
                <a:cubicBezTo>
                  <a:pt x="573" y="634"/>
                  <a:pt x="568" y="640"/>
                  <a:pt x="561" y="645"/>
                </a:cubicBezTo>
                <a:cubicBezTo>
                  <a:pt x="557" y="647"/>
                  <a:pt x="555" y="637"/>
                  <a:pt x="549" y="640"/>
                </a:cubicBezTo>
                <a:close/>
                <a:moveTo>
                  <a:pt x="386" y="558"/>
                </a:moveTo>
                <a:cubicBezTo>
                  <a:pt x="385" y="562"/>
                  <a:pt x="381" y="564"/>
                  <a:pt x="378" y="565"/>
                </a:cubicBezTo>
                <a:cubicBezTo>
                  <a:pt x="373" y="559"/>
                  <a:pt x="369" y="567"/>
                  <a:pt x="365" y="568"/>
                </a:cubicBezTo>
                <a:cubicBezTo>
                  <a:pt x="365" y="551"/>
                  <a:pt x="365" y="551"/>
                  <a:pt x="365" y="551"/>
                </a:cubicBezTo>
                <a:cubicBezTo>
                  <a:pt x="362" y="550"/>
                  <a:pt x="357" y="550"/>
                  <a:pt x="357" y="554"/>
                </a:cubicBezTo>
                <a:cubicBezTo>
                  <a:pt x="357" y="560"/>
                  <a:pt x="358" y="569"/>
                  <a:pt x="356" y="577"/>
                </a:cubicBezTo>
                <a:cubicBezTo>
                  <a:pt x="358" y="574"/>
                  <a:pt x="361" y="573"/>
                  <a:pt x="365" y="574"/>
                </a:cubicBezTo>
                <a:cubicBezTo>
                  <a:pt x="377" y="575"/>
                  <a:pt x="390" y="569"/>
                  <a:pt x="392" y="558"/>
                </a:cubicBezTo>
                <a:cubicBezTo>
                  <a:pt x="394" y="553"/>
                  <a:pt x="399" y="536"/>
                  <a:pt x="386" y="540"/>
                </a:cubicBezTo>
                <a:cubicBezTo>
                  <a:pt x="386" y="544"/>
                  <a:pt x="388" y="555"/>
                  <a:pt x="386" y="558"/>
                </a:cubicBezTo>
                <a:close/>
                <a:moveTo>
                  <a:pt x="823" y="298"/>
                </a:moveTo>
                <a:cubicBezTo>
                  <a:pt x="828" y="302"/>
                  <a:pt x="829" y="307"/>
                  <a:pt x="831" y="313"/>
                </a:cubicBezTo>
                <a:cubicBezTo>
                  <a:pt x="832" y="315"/>
                  <a:pt x="834" y="324"/>
                  <a:pt x="828" y="320"/>
                </a:cubicBezTo>
                <a:cubicBezTo>
                  <a:pt x="823" y="323"/>
                  <a:pt x="818" y="327"/>
                  <a:pt x="821" y="333"/>
                </a:cubicBezTo>
                <a:cubicBezTo>
                  <a:pt x="825" y="331"/>
                  <a:pt x="838" y="323"/>
                  <a:pt x="841" y="323"/>
                </a:cubicBezTo>
                <a:cubicBezTo>
                  <a:pt x="851" y="325"/>
                  <a:pt x="844" y="336"/>
                  <a:pt x="851" y="339"/>
                </a:cubicBezTo>
                <a:cubicBezTo>
                  <a:pt x="858" y="343"/>
                  <a:pt x="857" y="335"/>
                  <a:pt x="856" y="332"/>
                </a:cubicBezTo>
                <a:cubicBezTo>
                  <a:pt x="853" y="324"/>
                  <a:pt x="847" y="317"/>
                  <a:pt x="836" y="318"/>
                </a:cubicBezTo>
                <a:cubicBezTo>
                  <a:pt x="842" y="304"/>
                  <a:pt x="829" y="294"/>
                  <a:pt x="818" y="295"/>
                </a:cubicBezTo>
                <a:cubicBezTo>
                  <a:pt x="816" y="295"/>
                  <a:pt x="820" y="299"/>
                  <a:pt x="823" y="298"/>
                </a:cubicBezTo>
                <a:close/>
                <a:moveTo>
                  <a:pt x="257" y="541"/>
                </a:moveTo>
                <a:cubicBezTo>
                  <a:pt x="254" y="544"/>
                  <a:pt x="252" y="549"/>
                  <a:pt x="251" y="551"/>
                </a:cubicBezTo>
                <a:cubicBezTo>
                  <a:pt x="247" y="549"/>
                  <a:pt x="246" y="553"/>
                  <a:pt x="245" y="554"/>
                </a:cubicBezTo>
                <a:cubicBezTo>
                  <a:pt x="240" y="565"/>
                  <a:pt x="233" y="577"/>
                  <a:pt x="231" y="589"/>
                </a:cubicBezTo>
                <a:cubicBezTo>
                  <a:pt x="246" y="583"/>
                  <a:pt x="255" y="568"/>
                  <a:pt x="260" y="549"/>
                </a:cubicBezTo>
                <a:cubicBezTo>
                  <a:pt x="259" y="550"/>
                  <a:pt x="263" y="534"/>
                  <a:pt x="257" y="541"/>
                </a:cubicBezTo>
                <a:close/>
                <a:moveTo>
                  <a:pt x="422" y="467"/>
                </a:moveTo>
                <a:cubicBezTo>
                  <a:pt x="419" y="471"/>
                  <a:pt x="427" y="487"/>
                  <a:pt x="412" y="489"/>
                </a:cubicBezTo>
                <a:cubicBezTo>
                  <a:pt x="409" y="489"/>
                  <a:pt x="403" y="487"/>
                  <a:pt x="398" y="490"/>
                </a:cubicBezTo>
                <a:cubicBezTo>
                  <a:pt x="398" y="484"/>
                  <a:pt x="400" y="475"/>
                  <a:pt x="397" y="472"/>
                </a:cubicBezTo>
                <a:cubicBezTo>
                  <a:pt x="384" y="476"/>
                  <a:pt x="394" y="487"/>
                  <a:pt x="392" y="495"/>
                </a:cubicBezTo>
                <a:cubicBezTo>
                  <a:pt x="395" y="494"/>
                  <a:pt x="400" y="492"/>
                  <a:pt x="402" y="495"/>
                </a:cubicBezTo>
                <a:cubicBezTo>
                  <a:pt x="404" y="500"/>
                  <a:pt x="409" y="499"/>
                  <a:pt x="413" y="498"/>
                </a:cubicBezTo>
                <a:cubicBezTo>
                  <a:pt x="424" y="496"/>
                  <a:pt x="432" y="483"/>
                  <a:pt x="428" y="468"/>
                </a:cubicBezTo>
                <a:cubicBezTo>
                  <a:pt x="427" y="467"/>
                  <a:pt x="427" y="459"/>
                  <a:pt x="422" y="467"/>
                </a:cubicBezTo>
                <a:close/>
                <a:moveTo>
                  <a:pt x="577" y="570"/>
                </a:moveTo>
                <a:cubicBezTo>
                  <a:pt x="573" y="572"/>
                  <a:pt x="571" y="576"/>
                  <a:pt x="568" y="577"/>
                </a:cubicBezTo>
                <a:cubicBezTo>
                  <a:pt x="563" y="579"/>
                  <a:pt x="569" y="584"/>
                  <a:pt x="570" y="585"/>
                </a:cubicBezTo>
                <a:cubicBezTo>
                  <a:pt x="573" y="593"/>
                  <a:pt x="569" y="599"/>
                  <a:pt x="562" y="602"/>
                </a:cubicBezTo>
                <a:cubicBezTo>
                  <a:pt x="560" y="603"/>
                  <a:pt x="556" y="600"/>
                  <a:pt x="554" y="601"/>
                </a:cubicBezTo>
                <a:cubicBezTo>
                  <a:pt x="549" y="603"/>
                  <a:pt x="548" y="613"/>
                  <a:pt x="554" y="613"/>
                </a:cubicBezTo>
                <a:cubicBezTo>
                  <a:pt x="568" y="615"/>
                  <a:pt x="579" y="601"/>
                  <a:pt x="580" y="587"/>
                </a:cubicBezTo>
                <a:cubicBezTo>
                  <a:pt x="580" y="581"/>
                  <a:pt x="583" y="567"/>
                  <a:pt x="577" y="570"/>
                </a:cubicBezTo>
                <a:close/>
                <a:moveTo>
                  <a:pt x="303" y="18"/>
                </a:moveTo>
                <a:cubicBezTo>
                  <a:pt x="299" y="22"/>
                  <a:pt x="293" y="23"/>
                  <a:pt x="290" y="27"/>
                </a:cubicBezTo>
                <a:cubicBezTo>
                  <a:pt x="284" y="24"/>
                  <a:pt x="278" y="31"/>
                  <a:pt x="277" y="37"/>
                </a:cubicBezTo>
                <a:cubicBezTo>
                  <a:pt x="290" y="35"/>
                  <a:pt x="304" y="34"/>
                  <a:pt x="313" y="40"/>
                </a:cubicBezTo>
                <a:cubicBezTo>
                  <a:pt x="315" y="42"/>
                  <a:pt x="322" y="43"/>
                  <a:pt x="321" y="40"/>
                </a:cubicBezTo>
                <a:cubicBezTo>
                  <a:pt x="317" y="30"/>
                  <a:pt x="310" y="20"/>
                  <a:pt x="303" y="18"/>
                </a:cubicBezTo>
                <a:close/>
                <a:moveTo>
                  <a:pt x="610" y="557"/>
                </a:moveTo>
                <a:cubicBezTo>
                  <a:pt x="608" y="558"/>
                  <a:pt x="602" y="560"/>
                  <a:pt x="601" y="562"/>
                </a:cubicBezTo>
                <a:cubicBezTo>
                  <a:pt x="597" y="568"/>
                  <a:pt x="610" y="577"/>
                  <a:pt x="601" y="585"/>
                </a:cubicBezTo>
                <a:cubicBezTo>
                  <a:pt x="597" y="589"/>
                  <a:pt x="590" y="585"/>
                  <a:pt x="586" y="584"/>
                </a:cubicBezTo>
                <a:cubicBezTo>
                  <a:pt x="586" y="589"/>
                  <a:pt x="583" y="598"/>
                  <a:pt x="589" y="598"/>
                </a:cubicBezTo>
                <a:cubicBezTo>
                  <a:pt x="602" y="600"/>
                  <a:pt x="611" y="587"/>
                  <a:pt x="613" y="574"/>
                </a:cubicBezTo>
                <a:cubicBezTo>
                  <a:pt x="614" y="571"/>
                  <a:pt x="614" y="561"/>
                  <a:pt x="610" y="557"/>
                </a:cubicBezTo>
                <a:close/>
                <a:moveTo>
                  <a:pt x="581" y="59"/>
                </a:moveTo>
                <a:cubicBezTo>
                  <a:pt x="559" y="75"/>
                  <a:pt x="539" y="93"/>
                  <a:pt x="520" y="111"/>
                </a:cubicBezTo>
                <a:cubicBezTo>
                  <a:pt x="518" y="114"/>
                  <a:pt x="510" y="118"/>
                  <a:pt x="515" y="122"/>
                </a:cubicBezTo>
                <a:cubicBezTo>
                  <a:pt x="535" y="106"/>
                  <a:pt x="553" y="87"/>
                  <a:pt x="573" y="71"/>
                </a:cubicBezTo>
                <a:cubicBezTo>
                  <a:pt x="576" y="68"/>
                  <a:pt x="589" y="54"/>
                  <a:pt x="581" y="59"/>
                </a:cubicBezTo>
                <a:close/>
                <a:moveTo>
                  <a:pt x="638" y="497"/>
                </a:moveTo>
                <a:cubicBezTo>
                  <a:pt x="635" y="497"/>
                  <a:pt x="632" y="500"/>
                  <a:pt x="632" y="501"/>
                </a:cubicBezTo>
                <a:cubicBezTo>
                  <a:pt x="630" y="506"/>
                  <a:pt x="632" y="512"/>
                  <a:pt x="635" y="516"/>
                </a:cubicBezTo>
                <a:cubicBezTo>
                  <a:pt x="638" y="519"/>
                  <a:pt x="634" y="521"/>
                  <a:pt x="633" y="524"/>
                </a:cubicBezTo>
                <a:cubicBezTo>
                  <a:pt x="631" y="532"/>
                  <a:pt x="624" y="528"/>
                  <a:pt x="619" y="528"/>
                </a:cubicBezTo>
                <a:cubicBezTo>
                  <a:pt x="619" y="533"/>
                  <a:pt x="618" y="543"/>
                  <a:pt x="620" y="542"/>
                </a:cubicBezTo>
                <a:cubicBezTo>
                  <a:pt x="631" y="540"/>
                  <a:pt x="639" y="532"/>
                  <a:pt x="641" y="524"/>
                </a:cubicBezTo>
                <a:cubicBezTo>
                  <a:pt x="644" y="516"/>
                  <a:pt x="648" y="497"/>
                  <a:pt x="638" y="497"/>
                </a:cubicBezTo>
                <a:close/>
                <a:moveTo>
                  <a:pt x="760" y="173"/>
                </a:moveTo>
                <a:cubicBezTo>
                  <a:pt x="758" y="178"/>
                  <a:pt x="758" y="178"/>
                  <a:pt x="758" y="178"/>
                </a:cubicBezTo>
                <a:cubicBezTo>
                  <a:pt x="758" y="196"/>
                  <a:pt x="757" y="218"/>
                  <a:pt x="759" y="236"/>
                </a:cubicBezTo>
                <a:cubicBezTo>
                  <a:pt x="766" y="223"/>
                  <a:pt x="767" y="207"/>
                  <a:pt x="766" y="192"/>
                </a:cubicBezTo>
                <a:cubicBezTo>
                  <a:pt x="765" y="185"/>
                  <a:pt x="766" y="167"/>
                  <a:pt x="760" y="173"/>
                </a:cubicBezTo>
                <a:close/>
                <a:moveTo>
                  <a:pt x="591" y="62"/>
                </a:moveTo>
                <a:cubicBezTo>
                  <a:pt x="609" y="87"/>
                  <a:pt x="625" y="110"/>
                  <a:pt x="644" y="129"/>
                </a:cubicBezTo>
                <a:cubicBezTo>
                  <a:pt x="648" y="133"/>
                  <a:pt x="650" y="128"/>
                  <a:pt x="648" y="126"/>
                </a:cubicBezTo>
                <a:cubicBezTo>
                  <a:pt x="633" y="106"/>
                  <a:pt x="616" y="88"/>
                  <a:pt x="600" y="68"/>
                </a:cubicBezTo>
                <a:cubicBezTo>
                  <a:pt x="599" y="66"/>
                  <a:pt x="587" y="57"/>
                  <a:pt x="591" y="62"/>
                </a:cubicBezTo>
                <a:close/>
                <a:moveTo>
                  <a:pt x="699" y="391"/>
                </a:moveTo>
                <a:cubicBezTo>
                  <a:pt x="695" y="394"/>
                  <a:pt x="687" y="395"/>
                  <a:pt x="688" y="400"/>
                </a:cubicBezTo>
                <a:cubicBezTo>
                  <a:pt x="690" y="408"/>
                  <a:pt x="698" y="393"/>
                  <a:pt x="704" y="398"/>
                </a:cubicBezTo>
                <a:cubicBezTo>
                  <a:pt x="707" y="400"/>
                  <a:pt x="709" y="404"/>
                  <a:pt x="711" y="406"/>
                </a:cubicBezTo>
                <a:cubicBezTo>
                  <a:pt x="714" y="410"/>
                  <a:pt x="709" y="412"/>
                  <a:pt x="707" y="413"/>
                </a:cubicBezTo>
                <a:cubicBezTo>
                  <a:pt x="703" y="415"/>
                  <a:pt x="702" y="420"/>
                  <a:pt x="704" y="423"/>
                </a:cubicBezTo>
                <a:cubicBezTo>
                  <a:pt x="710" y="428"/>
                  <a:pt x="708" y="419"/>
                  <a:pt x="710" y="417"/>
                </a:cubicBezTo>
                <a:cubicBezTo>
                  <a:pt x="713" y="413"/>
                  <a:pt x="718" y="415"/>
                  <a:pt x="722" y="416"/>
                </a:cubicBezTo>
                <a:cubicBezTo>
                  <a:pt x="724" y="416"/>
                  <a:pt x="728" y="419"/>
                  <a:pt x="729" y="423"/>
                </a:cubicBezTo>
                <a:cubicBezTo>
                  <a:pt x="729" y="425"/>
                  <a:pt x="735" y="425"/>
                  <a:pt x="734" y="422"/>
                </a:cubicBezTo>
                <a:cubicBezTo>
                  <a:pt x="732" y="412"/>
                  <a:pt x="726" y="413"/>
                  <a:pt x="720" y="409"/>
                </a:cubicBezTo>
                <a:cubicBezTo>
                  <a:pt x="717" y="407"/>
                  <a:pt x="716" y="403"/>
                  <a:pt x="715" y="401"/>
                </a:cubicBezTo>
                <a:cubicBezTo>
                  <a:pt x="713" y="394"/>
                  <a:pt x="706" y="387"/>
                  <a:pt x="699" y="391"/>
                </a:cubicBezTo>
                <a:close/>
                <a:moveTo>
                  <a:pt x="505" y="536"/>
                </a:moveTo>
                <a:cubicBezTo>
                  <a:pt x="504" y="537"/>
                  <a:pt x="502" y="539"/>
                  <a:pt x="504" y="540"/>
                </a:cubicBezTo>
                <a:cubicBezTo>
                  <a:pt x="511" y="545"/>
                  <a:pt x="507" y="552"/>
                  <a:pt x="504" y="557"/>
                </a:cubicBezTo>
                <a:cubicBezTo>
                  <a:pt x="500" y="566"/>
                  <a:pt x="493" y="557"/>
                  <a:pt x="488" y="557"/>
                </a:cubicBezTo>
                <a:cubicBezTo>
                  <a:pt x="482" y="556"/>
                  <a:pt x="483" y="549"/>
                  <a:pt x="484" y="547"/>
                </a:cubicBezTo>
                <a:cubicBezTo>
                  <a:pt x="478" y="543"/>
                  <a:pt x="474" y="547"/>
                  <a:pt x="477" y="553"/>
                </a:cubicBezTo>
                <a:cubicBezTo>
                  <a:pt x="479" y="556"/>
                  <a:pt x="476" y="570"/>
                  <a:pt x="483" y="563"/>
                </a:cubicBezTo>
                <a:cubicBezTo>
                  <a:pt x="486" y="560"/>
                  <a:pt x="489" y="561"/>
                  <a:pt x="489" y="565"/>
                </a:cubicBezTo>
                <a:cubicBezTo>
                  <a:pt x="489" y="570"/>
                  <a:pt x="496" y="571"/>
                  <a:pt x="499" y="569"/>
                </a:cubicBezTo>
                <a:cubicBezTo>
                  <a:pt x="508" y="562"/>
                  <a:pt x="515" y="552"/>
                  <a:pt x="515" y="537"/>
                </a:cubicBezTo>
                <a:cubicBezTo>
                  <a:pt x="515" y="533"/>
                  <a:pt x="508" y="534"/>
                  <a:pt x="505" y="536"/>
                </a:cubicBezTo>
                <a:close/>
                <a:moveTo>
                  <a:pt x="795" y="461"/>
                </a:moveTo>
                <a:cubicBezTo>
                  <a:pt x="789" y="469"/>
                  <a:pt x="802" y="465"/>
                  <a:pt x="805" y="465"/>
                </a:cubicBezTo>
                <a:cubicBezTo>
                  <a:pt x="804" y="471"/>
                  <a:pt x="811" y="487"/>
                  <a:pt x="799" y="483"/>
                </a:cubicBezTo>
                <a:cubicBezTo>
                  <a:pt x="800" y="487"/>
                  <a:pt x="795" y="501"/>
                  <a:pt x="801" y="498"/>
                </a:cubicBezTo>
                <a:cubicBezTo>
                  <a:pt x="812" y="493"/>
                  <a:pt x="815" y="484"/>
                  <a:pt x="818" y="477"/>
                </a:cubicBezTo>
                <a:cubicBezTo>
                  <a:pt x="820" y="471"/>
                  <a:pt x="813" y="468"/>
                  <a:pt x="811" y="464"/>
                </a:cubicBezTo>
                <a:cubicBezTo>
                  <a:pt x="808" y="459"/>
                  <a:pt x="799" y="455"/>
                  <a:pt x="795" y="461"/>
                </a:cubicBezTo>
                <a:close/>
                <a:moveTo>
                  <a:pt x="505" y="127"/>
                </a:moveTo>
                <a:cubicBezTo>
                  <a:pt x="488" y="140"/>
                  <a:pt x="473" y="154"/>
                  <a:pt x="459" y="171"/>
                </a:cubicBezTo>
                <a:cubicBezTo>
                  <a:pt x="456" y="173"/>
                  <a:pt x="449" y="178"/>
                  <a:pt x="453" y="182"/>
                </a:cubicBezTo>
                <a:cubicBezTo>
                  <a:pt x="473" y="165"/>
                  <a:pt x="490" y="147"/>
                  <a:pt x="509" y="131"/>
                </a:cubicBezTo>
                <a:cubicBezTo>
                  <a:pt x="513" y="127"/>
                  <a:pt x="508" y="125"/>
                  <a:pt x="505" y="127"/>
                </a:cubicBezTo>
                <a:close/>
                <a:moveTo>
                  <a:pt x="545" y="555"/>
                </a:moveTo>
                <a:cubicBezTo>
                  <a:pt x="536" y="560"/>
                  <a:pt x="536" y="560"/>
                  <a:pt x="536" y="560"/>
                </a:cubicBezTo>
                <a:cubicBezTo>
                  <a:pt x="540" y="567"/>
                  <a:pt x="540" y="577"/>
                  <a:pt x="532" y="581"/>
                </a:cubicBezTo>
                <a:cubicBezTo>
                  <a:pt x="529" y="583"/>
                  <a:pt x="518" y="583"/>
                  <a:pt x="514" y="582"/>
                </a:cubicBezTo>
                <a:cubicBezTo>
                  <a:pt x="509" y="580"/>
                  <a:pt x="510" y="574"/>
                  <a:pt x="510" y="571"/>
                </a:cubicBezTo>
                <a:cubicBezTo>
                  <a:pt x="506" y="569"/>
                  <a:pt x="502" y="569"/>
                  <a:pt x="503" y="575"/>
                </a:cubicBezTo>
                <a:cubicBezTo>
                  <a:pt x="506" y="585"/>
                  <a:pt x="519" y="592"/>
                  <a:pt x="534" y="587"/>
                </a:cubicBezTo>
                <a:cubicBezTo>
                  <a:pt x="538" y="586"/>
                  <a:pt x="544" y="581"/>
                  <a:pt x="546" y="576"/>
                </a:cubicBezTo>
                <a:cubicBezTo>
                  <a:pt x="549" y="569"/>
                  <a:pt x="548" y="558"/>
                  <a:pt x="545" y="555"/>
                </a:cubicBezTo>
                <a:close/>
                <a:moveTo>
                  <a:pt x="607" y="519"/>
                </a:moveTo>
                <a:cubicBezTo>
                  <a:pt x="602" y="524"/>
                  <a:pt x="602" y="532"/>
                  <a:pt x="603" y="538"/>
                </a:cubicBezTo>
                <a:cubicBezTo>
                  <a:pt x="604" y="546"/>
                  <a:pt x="598" y="553"/>
                  <a:pt x="590" y="551"/>
                </a:cubicBezTo>
                <a:cubicBezTo>
                  <a:pt x="586" y="550"/>
                  <a:pt x="583" y="556"/>
                  <a:pt x="583" y="559"/>
                </a:cubicBezTo>
                <a:cubicBezTo>
                  <a:pt x="593" y="563"/>
                  <a:pt x="604" y="556"/>
                  <a:pt x="608" y="548"/>
                </a:cubicBezTo>
                <a:cubicBezTo>
                  <a:pt x="614" y="540"/>
                  <a:pt x="616" y="529"/>
                  <a:pt x="614" y="519"/>
                </a:cubicBezTo>
                <a:cubicBezTo>
                  <a:pt x="607" y="519"/>
                  <a:pt x="607" y="519"/>
                  <a:pt x="607" y="519"/>
                </a:cubicBezTo>
                <a:close/>
                <a:moveTo>
                  <a:pt x="695" y="360"/>
                </a:moveTo>
                <a:cubicBezTo>
                  <a:pt x="686" y="377"/>
                  <a:pt x="669" y="392"/>
                  <a:pt x="661" y="409"/>
                </a:cubicBezTo>
                <a:cubicBezTo>
                  <a:pt x="677" y="399"/>
                  <a:pt x="688" y="386"/>
                  <a:pt x="696" y="369"/>
                </a:cubicBezTo>
                <a:cubicBezTo>
                  <a:pt x="697" y="366"/>
                  <a:pt x="698" y="356"/>
                  <a:pt x="695" y="360"/>
                </a:cubicBezTo>
                <a:close/>
                <a:moveTo>
                  <a:pt x="238" y="130"/>
                </a:moveTo>
                <a:cubicBezTo>
                  <a:pt x="251" y="141"/>
                  <a:pt x="267" y="152"/>
                  <a:pt x="278" y="162"/>
                </a:cubicBezTo>
                <a:cubicBezTo>
                  <a:pt x="283" y="158"/>
                  <a:pt x="294" y="152"/>
                  <a:pt x="291" y="152"/>
                </a:cubicBezTo>
                <a:cubicBezTo>
                  <a:pt x="275" y="150"/>
                  <a:pt x="263" y="142"/>
                  <a:pt x="249" y="136"/>
                </a:cubicBezTo>
                <a:cubicBezTo>
                  <a:pt x="247" y="135"/>
                  <a:pt x="233" y="126"/>
                  <a:pt x="238" y="130"/>
                </a:cubicBezTo>
                <a:close/>
                <a:moveTo>
                  <a:pt x="358" y="678"/>
                </a:moveTo>
                <a:cubicBezTo>
                  <a:pt x="372" y="681"/>
                  <a:pt x="383" y="689"/>
                  <a:pt x="394" y="698"/>
                </a:cubicBezTo>
                <a:cubicBezTo>
                  <a:pt x="397" y="694"/>
                  <a:pt x="407" y="706"/>
                  <a:pt x="402" y="696"/>
                </a:cubicBezTo>
                <a:cubicBezTo>
                  <a:pt x="396" y="685"/>
                  <a:pt x="385" y="679"/>
                  <a:pt x="373" y="675"/>
                </a:cubicBezTo>
                <a:cubicBezTo>
                  <a:pt x="368" y="673"/>
                  <a:pt x="350" y="676"/>
                  <a:pt x="358" y="678"/>
                </a:cubicBezTo>
                <a:close/>
                <a:moveTo>
                  <a:pt x="358" y="629"/>
                </a:moveTo>
                <a:cubicBezTo>
                  <a:pt x="354" y="632"/>
                  <a:pt x="354" y="632"/>
                  <a:pt x="354" y="632"/>
                </a:cubicBezTo>
                <a:cubicBezTo>
                  <a:pt x="345" y="637"/>
                  <a:pt x="333" y="636"/>
                  <a:pt x="327" y="645"/>
                </a:cubicBezTo>
                <a:cubicBezTo>
                  <a:pt x="336" y="646"/>
                  <a:pt x="345" y="651"/>
                  <a:pt x="350" y="647"/>
                </a:cubicBezTo>
                <a:cubicBezTo>
                  <a:pt x="358" y="642"/>
                  <a:pt x="368" y="643"/>
                  <a:pt x="373" y="638"/>
                </a:cubicBezTo>
                <a:cubicBezTo>
                  <a:pt x="369" y="633"/>
                  <a:pt x="363" y="628"/>
                  <a:pt x="358" y="629"/>
                </a:cubicBezTo>
                <a:close/>
                <a:moveTo>
                  <a:pt x="759" y="321"/>
                </a:moveTo>
                <a:cubicBezTo>
                  <a:pt x="754" y="327"/>
                  <a:pt x="746" y="325"/>
                  <a:pt x="740" y="331"/>
                </a:cubicBezTo>
                <a:cubicBezTo>
                  <a:pt x="739" y="333"/>
                  <a:pt x="738" y="339"/>
                  <a:pt x="742" y="339"/>
                </a:cubicBezTo>
                <a:cubicBezTo>
                  <a:pt x="748" y="340"/>
                  <a:pt x="752" y="332"/>
                  <a:pt x="757" y="330"/>
                </a:cubicBezTo>
                <a:cubicBezTo>
                  <a:pt x="762" y="328"/>
                  <a:pt x="766" y="335"/>
                  <a:pt x="769" y="340"/>
                </a:cubicBezTo>
                <a:cubicBezTo>
                  <a:pt x="772" y="344"/>
                  <a:pt x="778" y="340"/>
                  <a:pt x="778" y="337"/>
                </a:cubicBezTo>
                <a:cubicBezTo>
                  <a:pt x="781" y="326"/>
                  <a:pt x="767" y="323"/>
                  <a:pt x="759" y="321"/>
                </a:cubicBezTo>
                <a:close/>
                <a:moveTo>
                  <a:pt x="447" y="553"/>
                </a:moveTo>
                <a:cubicBezTo>
                  <a:pt x="444" y="555"/>
                  <a:pt x="444" y="555"/>
                  <a:pt x="444" y="555"/>
                </a:cubicBezTo>
                <a:cubicBezTo>
                  <a:pt x="453" y="560"/>
                  <a:pt x="450" y="571"/>
                  <a:pt x="447" y="578"/>
                </a:cubicBezTo>
                <a:cubicBezTo>
                  <a:pt x="445" y="582"/>
                  <a:pt x="437" y="578"/>
                  <a:pt x="430" y="577"/>
                </a:cubicBezTo>
                <a:cubicBezTo>
                  <a:pt x="426" y="576"/>
                  <a:pt x="428" y="585"/>
                  <a:pt x="428" y="589"/>
                </a:cubicBezTo>
                <a:cubicBezTo>
                  <a:pt x="433" y="588"/>
                  <a:pt x="440" y="589"/>
                  <a:pt x="445" y="587"/>
                </a:cubicBezTo>
                <a:cubicBezTo>
                  <a:pt x="457" y="582"/>
                  <a:pt x="459" y="566"/>
                  <a:pt x="455" y="550"/>
                </a:cubicBezTo>
                <a:cubicBezTo>
                  <a:pt x="453" y="549"/>
                  <a:pt x="450" y="552"/>
                  <a:pt x="447" y="553"/>
                </a:cubicBezTo>
                <a:close/>
                <a:moveTo>
                  <a:pt x="240" y="324"/>
                </a:moveTo>
                <a:cubicBezTo>
                  <a:pt x="240" y="330"/>
                  <a:pt x="240" y="330"/>
                  <a:pt x="240" y="330"/>
                </a:cubicBezTo>
                <a:cubicBezTo>
                  <a:pt x="240" y="343"/>
                  <a:pt x="225" y="350"/>
                  <a:pt x="212" y="356"/>
                </a:cubicBezTo>
                <a:cubicBezTo>
                  <a:pt x="224" y="357"/>
                  <a:pt x="231" y="357"/>
                  <a:pt x="236" y="353"/>
                </a:cubicBezTo>
                <a:cubicBezTo>
                  <a:pt x="245" y="348"/>
                  <a:pt x="252" y="337"/>
                  <a:pt x="247" y="326"/>
                </a:cubicBezTo>
                <a:cubicBezTo>
                  <a:pt x="246" y="324"/>
                  <a:pt x="245" y="319"/>
                  <a:pt x="241" y="317"/>
                </a:cubicBezTo>
                <a:cubicBezTo>
                  <a:pt x="238" y="316"/>
                  <a:pt x="239" y="323"/>
                  <a:pt x="240" y="324"/>
                </a:cubicBezTo>
                <a:close/>
                <a:moveTo>
                  <a:pt x="366" y="271"/>
                </a:moveTo>
                <a:cubicBezTo>
                  <a:pt x="366" y="277"/>
                  <a:pt x="366" y="277"/>
                  <a:pt x="366" y="277"/>
                </a:cubicBezTo>
                <a:cubicBezTo>
                  <a:pt x="370" y="281"/>
                  <a:pt x="378" y="287"/>
                  <a:pt x="373" y="293"/>
                </a:cubicBezTo>
                <a:cubicBezTo>
                  <a:pt x="370" y="298"/>
                  <a:pt x="365" y="303"/>
                  <a:pt x="357" y="300"/>
                </a:cubicBezTo>
                <a:cubicBezTo>
                  <a:pt x="357" y="304"/>
                  <a:pt x="359" y="308"/>
                  <a:pt x="363" y="310"/>
                </a:cubicBezTo>
                <a:cubicBezTo>
                  <a:pt x="371" y="314"/>
                  <a:pt x="377" y="302"/>
                  <a:pt x="380" y="296"/>
                </a:cubicBezTo>
                <a:cubicBezTo>
                  <a:pt x="382" y="291"/>
                  <a:pt x="384" y="283"/>
                  <a:pt x="377" y="277"/>
                </a:cubicBezTo>
                <a:cubicBezTo>
                  <a:pt x="375" y="275"/>
                  <a:pt x="371" y="264"/>
                  <a:pt x="366" y="271"/>
                </a:cubicBezTo>
                <a:close/>
                <a:moveTo>
                  <a:pt x="515" y="136"/>
                </a:moveTo>
                <a:cubicBezTo>
                  <a:pt x="511" y="138"/>
                  <a:pt x="509" y="145"/>
                  <a:pt x="515" y="144"/>
                </a:cubicBezTo>
                <a:cubicBezTo>
                  <a:pt x="526" y="143"/>
                  <a:pt x="534" y="153"/>
                  <a:pt x="543" y="150"/>
                </a:cubicBezTo>
                <a:cubicBezTo>
                  <a:pt x="548" y="149"/>
                  <a:pt x="552" y="145"/>
                  <a:pt x="552" y="141"/>
                </a:cubicBezTo>
                <a:cubicBezTo>
                  <a:pt x="548" y="140"/>
                  <a:pt x="535" y="140"/>
                  <a:pt x="533" y="138"/>
                </a:cubicBezTo>
                <a:cubicBezTo>
                  <a:pt x="528" y="132"/>
                  <a:pt x="520" y="133"/>
                  <a:pt x="515" y="136"/>
                </a:cubicBezTo>
                <a:close/>
                <a:moveTo>
                  <a:pt x="772" y="348"/>
                </a:moveTo>
                <a:cubicBezTo>
                  <a:pt x="768" y="349"/>
                  <a:pt x="760" y="355"/>
                  <a:pt x="764" y="359"/>
                </a:cubicBezTo>
                <a:cubicBezTo>
                  <a:pt x="768" y="361"/>
                  <a:pt x="774" y="363"/>
                  <a:pt x="776" y="359"/>
                </a:cubicBezTo>
                <a:cubicBezTo>
                  <a:pt x="780" y="354"/>
                  <a:pt x="787" y="355"/>
                  <a:pt x="791" y="357"/>
                </a:cubicBezTo>
                <a:cubicBezTo>
                  <a:pt x="796" y="360"/>
                  <a:pt x="791" y="366"/>
                  <a:pt x="792" y="368"/>
                </a:cubicBezTo>
                <a:cubicBezTo>
                  <a:pt x="793" y="374"/>
                  <a:pt x="799" y="368"/>
                  <a:pt x="800" y="366"/>
                </a:cubicBezTo>
                <a:cubicBezTo>
                  <a:pt x="802" y="363"/>
                  <a:pt x="800" y="359"/>
                  <a:pt x="799" y="357"/>
                </a:cubicBezTo>
                <a:cubicBezTo>
                  <a:pt x="793" y="347"/>
                  <a:pt x="780" y="345"/>
                  <a:pt x="772" y="348"/>
                </a:cubicBezTo>
                <a:close/>
                <a:moveTo>
                  <a:pt x="549" y="640"/>
                </a:moveTo>
                <a:cubicBezTo>
                  <a:pt x="545" y="635"/>
                  <a:pt x="544" y="626"/>
                  <a:pt x="542" y="622"/>
                </a:cubicBezTo>
                <a:cubicBezTo>
                  <a:pt x="538" y="627"/>
                  <a:pt x="531" y="628"/>
                  <a:pt x="529" y="630"/>
                </a:cubicBezTo>
                <a:cubicBezTo>
                  <a:pt x="531" y="633"/>
                  <a:pt x="536" y="633"/>
                  <a:pt x="536" y="636"/>
                </a:cubicBezTo>
                <a:cubicBezTo>
                  <a:pt x="537" y="641"/>
                  <a:pt x="539" y="646"/>
                  <a:pt x="535" y="648"/>
                </a:cubicBezTo>
                <a:cubicBezTo>
                  <a:pt x="528" y="651"/>
                  <a:pt x="520" y="654"/>
                  <a:pt x="513" y="650"/>
                </a:cubicBezTo>
                <a:cubicBezTo>
                  <a:pt x="512" y="654"/>
                  <a:pt x="513" y="659"/>
                  <a:pt x="517" y="657"/>
                </a:cubicBezTo>
                <a:cubicBezTo>
                  <a:pt x="523" y="655"/>
                  <a:pt x="539" y="653"/>
                  <a:pt x="544" y="652"/>
                </a:cubicBezTo>
                <a:cubicBezTo>
                  <a:pt x="544" y="648"/>
                  <a:pt x="543" y="642"/>
                  <a:pt x="549" y="640"/>
                </a:cubicBezTo>
                <a:close/>
                <a:moveTo>
                  <a:pt x="510" y="428"/>
                </a:moveTo>
                <a:cubicBezTo>
                  <a:pt x="502" y="434"/>
                  <a:pt x="512" y="444"/>
                  <a:pt x="509" y="448"/>
                </a:cubicBezTo>
                <a:cubicBezTo>
                  <a:pt x="504" y="457"/>
                  <a:pt x="496" y="456"/>
                  <a:pt x="491" y="453"/>
                </a:cubicBezTo>
                <a:cubicBezTo>
                  <a:pt x="491" y="465"/>
                  <a:pt x="491" y="465"/>
                  <a:pt x="491" y="465"/>
                </a:cubicBezTo>
                <a:cubicBezTo>
                  <a:pt x="495" y="465"/>
                  <a:pt x="501" y="467"/>
                  <a:pt x="506" y="464"/>
                </a:cubicBezTo>
                <a:cubicBezTo>
                  <a:pt x="515" y="458"/>
                  <a:pt x="517" y="447"/>
                  <a:pt x="515" y="438"/>
                </a:cubicBezTo>
                <a:cubicBezTo>
                  <a:pt x="514" y="435"/>
                  <a:pt x="518" y="422"/>
                  <a:pt x="510" y="428"/>
                </a:cubicBezTo>
                <a:close/>
                <a:moveTo>
                  <a:pt x="545" y="589"/>
                </a:moveTo>
                <a:cubicBezTo>
                  <a:pt x="533" y="595"/>
                  <a:pt x="533" y="595"/>
                  <a:pt x="533" y="595"/>
                </a:cubicBezTo>
                <a:cubicBezTo>
                  <a:pt x="534" y="598"/>
                  <a:pt x="540" y="607"/>
                  <a:pt x="535" y="613"/>
                </a:cubicBezTo>
                <a:cubicBezTo>
                  <a:pt x="532" y="618"/>
                  <a:pt x="524" y="618"/>
                  <a:pt x="519" y="616"/>
                </a:cubicBezTo>
                <a:cubicBezTo>
                  <a:pt x="513" y="613"/>
                  <a:pt x="514" y="623"/>
                  <a:pt x="519" y="624"/>
                </a:cubicBezTo>
                <a:cubicBezTo>
                  <a:pt x="521" y="624"/>
                  <a:pt x="531" y="623"/>
                  <a:pt x="531" y="623"/>
                </a:cubicBezTo>
                <a:cubicBezTo>
                  <a:pt x="544" y="617"/>
                  <a:pt x="550" y="602"/>
                  <a:pt x="545" y="589"/>
                </a:cubicBezTo>
                <a:close/>
                <a:moveTo>
                  <a:pt x="481" y="402"/>
                </a:moveTo>
                <a:cubicBezTo>
                  <a:pt x="471" y="403"/>
                  <a:pt x="477" y="413"/>
                  <a:pt x="480" y="416"/>
                </a:cubicBezTo>
                <a:cubicBezTo>
                  <a:pt x="485" y="423"/>
                  <a:pt x="476" y="428"/>
                  <a:pt x="471" y="431"/>
                </a:cubicBezTo>
                <a:cubicBezTo>
                  <a:pt x="469" y="432"/>
                  <a:pt x="465" y="429"/>
                  <a:pt x="462" y="429"/>
                </a:cubicBezTo>
                <a:cubicBezTo>
                  <a:pt x="462" y="441"/>
                  <a:pt x="462" y="441"/>
                  <a:pt x="462" y="441"/>
                </a:cubicBezTo>
                <a:cubicBezTo>
                  <a:pt x="471" y="442"/>
                  <a:pt x="483" y="437"/>
                  <a:pt x="484" y="427"/>
                </a:cubicBezTo>
                <a:cubicBezTo>
                  <a:pt x="485" y="419"/>
                  <a:pt x="490" y="401"/>
                  <a:pt x="481" y="402"/>
                </a:cubicBezTo>
                <a:close/>
                <a:moveTo>
                  <a:pt x="146" y="157"/>
                </a:moveTo>
                <a:cubicBezTo>
                  <a:pt x="151" y="163"/>
                  <a:pt x="148" y="169"/>
                  <a:pt x="149" y="175"/>
                </a:cubicBezTo>
                <a:cubicBezTo>
                  <a:pt x="151" y="183"/>
                  <a:pt x="159" y="179"/>
                  <a:pt x="163" y="179"/>
                </a:cubicBezTo>
                <a:cubicBezTo>
                  <a:pt x="169" y="156"/>
                  <a:pt x="169" y="156"/>
                  <a:pt x="169" y="156"/>
                </a:cubicBezTo>
                <a:cubicBezTo>
                  <a:pt x="161" y="156"/>
                  <a:pt x="150" y="154"/>
                  <a:pt x="146" y="157"/>
                </a:cubicBezTo>
                <a:close/>
                <a:moveTo>
                  <a:pt x="274" y="305"/>
                </a:moveTo>
                <a:cubicBezTo>
                  <a:pt x="275" y="307"/>
                  <a:pt x="277" y="309"/>
                  <a:pt x="277" y="309"/>
                </a:cubicBezTo>
                <a:cubicBezTo>
                  <a:pt x="278" y="328"/>
                  <a:pt x="278" y="348"/>
                  <a:pt x="273" y="365"/>
                </a:cubicBezTo>
                <a:cubicBezTo>
                  <a:pt x="273" y="366"/>
                  <a:pt x="274" y="375"/>
                  <a:pt x="275" y="371"/>
                </a:cubicBezTo>
                <a:cubicBezTo>
                  <a:pt x="280" y="358"/>
                  <a:pt x="287" y="345"/>
                  <a:pt x="284" y="328"/>
                </a:cubicBezTo>
                <a:cubicBezTo>
                  <a:pt x="283" y="321"/>
                  <a:pt x="286" y="306"/>
                  <a:pt x="274" y="305"/>
                </a:cubicBezTo>
                <a:close/>
                <a:moveTo>
                  <a:pt x="846" y="189"/>
                </a:moveTo>
                <a:cubicBezTo>
                  <a:pt x="834" y="239"/>
                  <a:pt x="834" y="239"/>
                  <a:pt x="834" y="239"/>
                </a:cubicBezTo>
                <a:cubicBezTo>
                  <a:pt x="839" y="236"/>
                  <a:pt x="843" y="234"/>
                  <a:pt x="847" y="233"/>
                </a:cubicBezTo>
                <a:cubicBezTo>
                  <a:pt x="847" y="219"/>
                  <a:pt x="849" y="206"/>
                  <a:pt x="852" y="194"/>
                </a:cubicBezTo>
                <a:cubicBezTo>
                  <a:pt x="852" y="191"/>
                  <a:pt x="848" y="182"/>
                  <a:pt x="846" y="189"/>
                </a:cubicBezTo>
                <a:close/>
                <a:moveTo>
                  <a:pt x="258" y="596"/>
                </a:moveTo>
                <a:cubicBezTo>
                  <a:pt x="249" y="604"/>
                  <a:pt x="249" y="604"/>
                  <a:pt x="249" y="604"/>
                </a:cubicBezTo>
                <a:cubicBezTo>
                  <a:pt x="246" y="602"/>
                  <a:pt x="241" y="605"/>
                  <a:pt x="245" y="608"/>
                </a:cubicBezTo>
                <a:cubicBezTo>
                  <a:pt x="255" y="614"/>
                  <a:pt x="272" y="614"/>
                  <a:pt x="285" y="619"/>
                </a:cubicBezTo>
                <a:cubicBezTo>
                  <a:pt x="276" y="608"/>
                  <a:pt x="267" y="600"/>
                  <a:pt x="258" y="596"/>
                </a:cubicBezTo>
                <a:close/>
                <a:moveTo>
                  <a:pt x="823" y="546"/>
                </a:moveTo>
                <a:cubicBezTo>
                  <a:pt x="811" y="558"/>
                  <a:pt x="798" y="570"/>
                  <a:pt x="783" y="581"/>
                </a:cubicBezTo>
                <a:cubicBezTo>
                  <a:pt x="781" y="582"/>
                  <a:pt x="774" y="586"/>
                  <a:pt x="779" y="590"/>
                </a:cubicBezTo>
                <a:cubicBezTo>
                  <a:pt x="797" y="579"/>
                  <a:pt x="814" y="567"/>
                  <a:pt x="827" y="550"/>
                </a:cubicBezTo>
                <a:cubicBezTo>
                  <a:pt x="830" y="546"/>
                  <a:pt x="825" y="544"/>
                  <a:pt x="823" y="546"/>
                </a:cubicBezTo>
                <a:close/>
                <a:moveTo>
                  <a:pt x="315" y="293"/>
                </a:moveTo>
                <a:cubicBezTo>
                  <a:pt x="321" y="313"/>
                  <a:pt x="323" y="338"/>
                  <a:pt x="319" y="358"/>
                </a:cubicBezTo>
                <a:cubicBezTo>
                  <a:pt x="318" y="360"/>
                  <a:pt x="320" y="371"/>
                  <a:pt x="321" y="366"/>
                </a:cubicBezTo>
                <a:cubicBezTo>
                  <a:pt x="328" y="340"/>
                  <a:pt x="327" y="318"/>
                  <a:pt x="321" y="293"/>
                </a:cubicBezTo>
                <a:cubicBezTo>
                  <a:pt x="320" y="288"/>
                  <a:pt x="314" y="292"/>
                  <a:pt x="315" y="293"/>
                </a:cubicBezTo>
                <a:close/>
                <a:moveTo>
                  <a:pt x="64" y="284"/>
                </a:moveTo>
                <a:cubicBezTo>
                  <a:pt x="67" y="274"/>
                  <a:pt x="69" y="264"/>
                  <a:pt x="74" y="256"/>
                </a:cubicBezTo>
                <a:cubicBezTo>
                  <a:pt x="78" y="249"/>
                  <a:pt x="88" y="246"/>
                  <a:pt x="94" y="241"/>
                </a:cubicBezTo>
                <a:cubicBezTo>
                  <a:pt x="102" y="235"/>
                  <a:pt x="88" y="238"/>
                  <a:pt x="86" y="239"/>
                </a:cubicBezTo>
                <a:cubicBezTo>
                  <a:pt x="75" y="242"/>
                  <a:pt x="70" y="254"/>
                  <a:pt x="63" y="263"/>
                </a:cubicBezTo>
                <a:cubicBezTo>
                  <a:pt x="60" y="267"/>
                  <a:pt x="60" y="277"/>
                  <a:pt x="64" y="284"/>
                </a:cubicBezTo>
                <a:close/>
                <a:moveTo>
                  <a:pt x="634" y="339"/>
                </a:moveTo>
                <a:cubicBezTo>
                  <a:pt x="629" y="341"/>
                  <a:pt x="632" y="347"/>
                  <a:pt x="632" y="351"/>
                </a:cubicBezTo>
                <a:cubicBezTo>
                  <a:pt x="639" y="350"/>
                  <a:pt x="646" y="356"/>
                  <a:pt x="653" y="357"/>
                </a:cubicBezTo>
                <a:cubicBezTo>
                  <a:pt x="654" y="350"/>
                  <a:pt x="656" y="344"/>
                  <a:pt x="656" y="337"/>
                </a:cubicBezTo>
                <a:cubicBezTo>
                  <a:pt x="648" y="337"/>
                  <a:pt x="640" y="336"/>
                  <a:pt x="634" y="339"/>
                </a:cubicBezTo>
                <a:close/>
                <a:moveTo>
                  <a:pt x="590" y="163"/>
                </a:moveTo>
                <a:cubicBezTo>
                  <a:pt x="597" y="162"/>
                  <a:pt x="605" y="162"/>
                  <a:pt x="612" y="163"/>
                </a:cubicBezTo>
                <a:cubicBezTo>
                  <a:pt x="616" y="164"/>
                  <a:pt x="620" y="173"/>
                  <a:pt x="617" y="173"/>
                </a:cubicBezTo>
                <a:cubicBezTo>
                  <a:pt x="586" y="176"/>
                  <a:pt x="586" y="176"/>
                  <a:pt x="586" y="176"/>
                </a:cubicBezTo>
                <a:cubicBezTo>
                  <a:pt x="586" y="173"/>
                  <a:pt x="582" y="165"/>
                  <a:pt x="590" y="163"/>
                </a:cubicBezTo>
                <a:close/>
                <a:moveTo>
                  <a:pt x="571" y="541"/>
                </a:moveTo>
                <a:cubicBezTo>
                  <a:pt x="568" y="545"/>
                  <a:pt x="568" y="545"/>
                  <a:pt x="568" y="545"/>
                </a:cubicBezTo>
                <a:cubicBezTo>
                  <a:pt x="569" y="550"/>
                  <a:pt x="572" y="556"/>
                  <a:pt x="570" y="560"/>
                </a:cubicBezTo>
                <a:cubicBezTo>
                  <a:pt x="568" y="567"/>
                  <a:pt x="560" y="568"/>
                  <a:pt x="555" y="567"/>
                </a:cubicBezTo>
                <a:cubicBezTo>
                  <a:pt x="552" y="573"/>
                  <a:pt x="554" y="580"/>
                  <a:pt x="561" y="576"/>
                </a:cubicBezTo>
                <a:cubicBezTo>
                  <a:pt x="568" y="572"/>
                  <a:pt x="573" y="567"/>
                  <a:pt x="577" y="560"/>
                </a:cubicBezTo>
                <a:cubicBezTo>
                  <a:pt x="581" y="555"/>
                  <a:pt x="581" y="547"/>
                  <a:pt x="580" y="541"/>
                </a:cubicBezTo>
                <a:cubicBezTo>
                  <a:pt x="577" y="541"/>
                  <a:pt x="573" y="540"/>
                  <a:pt x="571" y="541"/>
                </a:cubicBezTo>
                <a:close/>
                <a:moveTo>
                  <a:pt x="194" y="291"/>
                </a:moveTo>
                <a:cubicBezTo>
                  <a:pt x="185" y="295"/>
                  <a:pt x="176" y="301"/>
                  <a:pt x="176" y="310"/>
                </a:cubicBezTo>
                <a:cubicBezTo>
                  <a:pt x="177" y="316"/>
                  <a:pt x="177" y="325"/>
                  <a:pt x="185" y="325"/>
                </a:cubicBezTo>
                <a:cubicBezTo>
                  <a:pt x="185" y="322"/>
                  <a:pt x="184" y="312"/>
                  <a:pt x="185" y="309"/>
                </a:cubicBezTo>
                <a:cubicBezTo>
                  <a:pt x="188" y="304"/>
                  <a:pt x="194" y="300"/>
                  <a:pt x="200" y="295"/>
                </a:cubicBezTo>
                <a:cubicBezTo>
                  <a:pt x="203" y="297"/>
                  <a:pt x="207" y="296"/>
                  <a:pt x="204" y="291"/>
                </a:cubicBezTo>
                <a:cubicBezTo>
                  <a:pt x="202" y="291"/>
                  <a:pt x="194" y="291"/>
                  <a:pt x="194" y="291"/>
                </a:cubicBezTo>
                <a:close/>
                <a:moveTo>
                  <a:pt x="258" y="174"/>
                </a:moveTo>
                <a:cubicBezTo>
                  <a:pt x="252" y="179"/>
                  <a:pt x="245" y="183"/>
                  <a:pt x="239" y="183"/>
                </a:cubicBezTo>
                <a:cubicBezTo>
                  <a:pt x="230" y="183"/>
                  <a:pt x="211" y="182"/>
                  <a:pt x="205" y="188"/>
                </a:cubicBezTo>
                <a:cubicBezTo>
                  <a:pt x="218" y="193"/>
                  <a:pt x="230" y="194"/>
                  <a:pt x="238" y="189"/>
                </a:cubicBezTo>
                <a:cubicBezTo>
                  <a:pt x="247" y="185"/>
                  <a:pt x="260" y="182"/>
                  <a:pt x="265" y="175"/>
                </a:cubicBezTo>
                <a:cubicBezTo>
                  <a:pt x="267" y="172"/>
                  <a:pt x="260" y="172"/>
                  <a:pt x="258" y="174"/>
                </a:cubicBezTo>
                <a:close/>
                <a:moveTo>
                  <a:pt x="639" y="537"/>
                </a:moveTo>
                <a:cubicBezTo>
                  <a:pt x="637" y="537"/>
                  <a:pt x="634" y="542"/>
                  <a:pt x="632" y="544"/>
                </a:cubicBezTo>
                <a:cubicBezTo>
                  <a:pt x="634" y="550"/>
                  <a:pt x="640" y="556"/>
                  <a:pt x="636" y="563"/>
                </a:cubicBezTo>
                <a:cubicBezTo>
                  <a:pt x="635" y="566"/>
                  <a:pt x="630" y="567"/>
                  <a:pt x="627" y="570"/>
                </a:cubicBezTo>
                <a:cubicBezTo>
                  <a:pt x="622" y="568"/>
                  <a:pt x="616" y="572"/>
                  <a:pt x="621" y="576"/>
                </a:cubicBezTo>
                <a:cubicBezTo>
                  <a:pt x="628" y="580"/>
                  <a:pt x="639" y="571"/>
                  <a:pt x="642" y="563"/>
                </a:cubicBezTo>
                <a:cubicBezTo>
                  <a:pt x="644" y="555"/>
                  <a:pt x="646" y="537"/>
                  <a:pt x="639" y="537"/>
                </a:cubicBezTo>
                <a:close/>
                <a:moveTo>
                  <a:pt x="396" y="436"/>
                </a:moveTo>
                <a:cubicBezTo>
                  <a:pt x="389" y="444"/>
                  <a:pt x="389" y="444"/>
                  <a:pt x="389" y="444"/>
                </a:cubicBezTo>
                <a:cubicBezTo>
                  <a:pt x="391" y="448"/>
                  <a:pt x="395" y="452"/>
                  <a:pt x="394" y="456"/>
                </a:cubicBezTo>
                <a:cubicBezTo>
                  <a:pt x="394" y="458"/>
                  <a:pt x="388" y="463"/>
                  <a:pt x="386" y="464"/>
                </a:cubicBezTo>
                <a:cubicBezTo>
                  <a:pt x="385" y="465"/>
                  <a:pt x="379" y="464"/>
                  <a:pt x="377" y="464"/>
                </a:cubicBezTo>
                <a:cubicBezTo>
                  <a:pt x="373" y="466"/>
                  <a:pt x="373" y="473"/>
                  <a:pt x="377" y="474"/>
                </a:cubicBezTo>
                <a:cubicBezTo>
                  <a:pt x="387" y="477"/>
                  <a:pt x="393" y="468"/>
                  <a:pt x="399" y="460"/>
                </a:cubicBezTo>
                <a:cubicBezTo>
                  <a:pt x="399" y="459"/>
                  <a:pt x="399" y="453"/>
                  <a:pt x="400" y="451"/>
                </a:cubicBezTo>
                <a:cubicBezTo>
                  <a:pt x="402" y="446"/>
                  <a:pt x="400" y="440"/>
                  <a:pt x="396" y="436"/>
                </a:cubicBezTo>
                <a:close/>
                <a:moveTo>
                  <a:pt x="791" y="624"/>
                </a:moveTo>
                <a:cubicBezTo>
                  <a:pt x="780" y="631"/>
                  <a:pt x="770" y="640"/>
                  <a:pt x="755" y="644"/>
                </a:cubicBezTo>
                <a:cubicBezTo>
                  <a:pt x="752" y="645"/>
                  <a:pt x="744" y="646"/>
                  <a:pt x="745" y="653"/>
                </a:cubicBezTo>
                <a:cubicBezTo>
                  <a:pt x="767" y="650"/>
                  <a:pt x="783" y="640"/>
                  <a:pt x="795" y="628"/>
                </a:cubicBezTo>
                <a:cubicBezTo>
                  <a:pt x="798" y="625"/>
                  <a:pt x="794" y="621"/>
                  <a:pt x="791" y="624"/>
                </a:cubicBezTo>
                <a:close/>
                <a:moveTo>
                  <a:pt x="425" y="529"/>
                </a:moveTo>
                <a:cubicBezTo>
                  <a:pt x="420" y="532"/>
                  <a:pt x="414" y="534"/>
                  <a:pt x="415" y="536"/>
                </a:cubicBezTo>
                <a:cubicBezTo>
                  <a:pt x="424" y="544"/>
                  <a:pt x="417" y="554"/>
                  <a:pt x="411" y="557"/>
                </a:cubicBezTo>
                <a:cubicBezTo>
                  <a:pt x="408" y="559"/>
                  <a:pt x="406" y="555"/>
                  <a:pt x="403" y="553"/>
                </a:cubicBezTo>
                <a:cubicBezTo>
                  <a:pt x="395" y="548"/>
                  <a:pt x="400" y="561"/>
                  <a:pt x="399" y="565"/>
                </a:cubicBezTo>
                <a:cubicBezTo>
                  <a:pt x="407" y="565"/>
                  <a:pt x="407" y="565"/>
                  <a:pt x="407" y="565"/>
                </a:cubicBezTo>
                <a:cubicBezTo>
                  <a:pt x="417" y="561"/>
                  <a:pt x="424" y="554"/>
                  <a:pt x="426" y="546"/>
                </a:cubicBezTo>
                <a:cubicBezTo>
                  <a:pt x="428" y="541"/>
                  <a:pt x="430" y="526"/>
                  <a:pt x="425" y="529"/>
                </a:cubicBezTo>
                <a:close/>
                <a:moveTo>
                  <a:pt x="607" y="330"/>
                </a:moveTo>
                <a:cubicBezTo>
                  <a:pt x="607" y="332"/>
                  <a:pt x="606" y="340"/>
                  <a:pt x="607" y="342"/>
                </a:cubicBezTo>
                <a:cubicBezTo>
                  <a:pt x="609" y="347"/>
                  <a:pt x="614" y="351"/>
                  <a:pt x="620" y="349"/>
                </a:cubicBezTo>
                <a:cubicBezTo>
                  <a:pt x="627" y="346"/>
                  <a:pt x="629" y="337"/>
                  <a:pt x="626" y="331"/>
                </a:cubicBezTo>
                <a:cubicBezTo>
                  <a:pt x="625" y="329"/>
                  <a:pt x="620" y="327"/>
                  <a:pt x="617" y="325"/>
                </a:cubicBezTo>
                <a:cubicBezTo>
                  <a:pt x="615" y="328"/>
                  <a:pt x="610" y="328"/>
                  <a:pt x="607" y="330"/>
                </a:cubicBezTo>
                <a:close/>
                <a:moveTo>
                  <a:pt x="277" y="451"/>
                </a:moveTo>
                <a:cubicBezTo>
                  <a:pt x="274" y="457"/>
                  <a:pt x="269" y="461"/>
                  <a:pt x="260" y="459"/>
                </a:cubicBezTo>
                <a:cubicBezTo>
                  <a:pt x="257" y="457"/>
                  <a:pt x="255" y="472"/>
                  <a:pt x="259" y="472"/>
                </a:cubicBezTo>
                <a:cubicBezTo>
                  <a:pt x="274" y="470"/>
                  <a:pt x="286" y="457"/>
                  <a:pt x="285" y="440"/>
                </a:cubicBezTo>
                <a:cubicBezTo>
                  <a:pt x="285" y="434"/>
                  <a:pt x="279" y="437"/>
                  <a:pt x="277" y="437"/>
                </a:cubicBezTo>
                <a:cubicBezTo>
                  <a:pt x="277" y="440"/>
                  <a:pt x="278" y="449"/>
                  <a:pt x="277" y="451"/>
                </a:cubicBezTo>
                <a:close/>
                <a:moveTo>
                  <a:pt x="733" y="595"/>
                </a:moveTo>
                <a:cubicBezTo>
                  <a:pt x="729" y="596"/>
                  <a:pt x="726" y="600"/>
                  <a:pt x="724" y="603"/>
                </a:cubicBezTo>
                <a:cubicBezTo>
                  <a:pt x="720" y="609"/>
                  <a:pt x="727" y="614"/>
                  <a:pt x="732" y="616"/>
                </a:cubicBezTo>
                <a:cubicBezTo>
                  <a:pt x="738" y="619"/>
                  <a:pt x="745" y="612"/>
                  <a:pt x="744" y="604"/>
                </a:cubicBezTo>
                <a:cubicBezTo>
                  <a:pt x="744" y="601"/>
                  <a:pt x="739" y="593"/>
                  <a:pt x="733" y="595"/>
                </a:cubicBezTo>
                <a:close/>
                <a:moveTo>
                  <a:pt x="706" y="572"/>
                </a:moveTo>
                <a:cubicBezTo>
                  <a:pt x="704" y="575"/>
                  <a:pt x="700" y="579"/>
                  <a:pt x="702" y="581"/>
                </a:cubicBezTo>
                <a:cubicBezTo>
                  <a:pt x="713" y="588"/>
                  <a:pt x="708" y="599"/>
                  <a:pt x="700" y="603"/>
                </a:cubicBezTo>
                <a:cubicBezTo>
                  <a:pt x="705" y="610"/>
                  <a:pt x="713" y="602"/>
                  <a:pt x="715" y="598"/>
                </a:cubicBezTo>
                <a:cubicBezTo>
                  <a:pt x="719" y="591"/>
                  <a:pt x="722" y="580"/>
                  <a:pt x="713" y="575"/>
                </a:cubicBezTo>
                <a:cubicBezTo>
                  <a:pt x="717" y="570"/>
                  <a:pt x="709" y="568"/>
                  <a:pt x="706" y="572"/>
                </a:cubicBezTo>
                <a:close/>
                <a:moveTo>
                  <a:pt x="753" y="361"/>
                </a:moveTo>
                <a:cubicBezTo>
                  <a:pt x="749" y="363"/>
                  <a:pt x="744" y="366"/>
                  <a:pt x="740" y="366"/>
                </a:cubicBezTo>
                <a:cubicBezTo>
                  <a:pt x="735" y="367"/>
                  <a:pt x="735" y="375"/>
                  <a:pt x="740" y="376"/>
                </a:cubicBezTo>
                <a:cubicBezTo>
                  <a:pt x="745" y="377"/>
                  <a:pt x="748" y="371"/>
                  <a:pt x="750" y="370"/>
                </a:cubicBezTo>
                <a:cubicBezTo>
                  <a:pt x="757" y="366"/>
                  <a:pt x="763" y="371"/>
                  <a:pt x="764" y="377"/>
                </a:cubicBezTo>
                <a:cubicBezTo>
                  <a:pt x="764" y="380"/>
                  <a:pt x="765" y="390"/>
                  <a:pt x="771" y="381"/>
                </a:cubicBezTo>
                <a:cubicBezTo>
                  <a:pt x="772" y="378"/>
                  <a:pt x="774" y="370"/>
                  <a:pt x="769" y="368"/>
                </a:cubicBezTo>
                <a:cubicBezTo>
                  <a:pt x="764" y="365"/>
                  <a:pt x="760" y="359"/>
                  <a:pt x="753" y="361"/>
                </a:cubicBezTo>
                <a:close/>
                <a:moveTo>
                  <a:pt x="510" y="276"/>
                </a:moveTo>
                <a:cubicBezTo>
                  <a:pt x="523" y="294"/>
                  <a:pt x="534" y="314"/>
                  <a:pt x="551" y="328"/>
                </a:cubicBezTo>
                <a:cubicBezTo>
                  <a:pt x="557" y="325"/>
                  <a:pt x="552" y="320"/>
                  <a:pt x="550" y="318"/>
                </a:cubicBezTo>
                <a:cubicBezTo>
                  <a:pt x="510" y="276"/>
                  <a:pt x="510" y="276"/>
                  <a:pt x="510" y="276"/>
                </a:cubicBezTo>
                <a:close/>
                <a:moveTo>
                  <a:pt x="503" y="604"/>
                </a:moveTo>
                <a:cubicBezTo>
                  <a:pt x="501" y="608"/>
                  <a:pt x="501" y="608"/>
                  <a:pt x="501" y="608"/>
                </a:cubicBezTo>
                <a:cubicBezTo>
                  <a:pt x="501" y="614"/>
                  <a:pt x="505" y="622"/>
                  <a:pt x="503" y="624"/>
                </a:cubicBezTo>
                <a:cubicBezTo>
                  <a:pt x="495" y="631"/>
                  <a:pt x="489" y="630"/>
                  <a:pt x="483" y="627"/>
                </a:cubicBezTo>
                <a:cubicBezTo>
                  <a:pt x="483" y="640"/>
                  <a:pt x="483" y="640"/>
                  <a:pt x="483" y="640"/>
                </a:cubicBezTo>
                <a:cubicBezTo>
                  <a:pt x="486" y="640"/>
                  <a:pt x="492" y="641"/>
                  <a:pt x="494" y="640"/>
                </a:cubicBezTo>
                <a:cubicBezTo>
                  <a:pt x="502" y="635"/>
                  <a:pt x="507" y="626"/>
                  <a:pt x="509" y="620"/>
                </a:cubicBezTo>
                <a:cubicBezTo>
                  <a:pt x="510" y="613"/>
                  <a:pt x="514" y="597"/>
                  <a:pt x="503" y="604"/>
                </a:cubicBezTo>
                <a:close/>
                <a:moveTo>
                  <a:pt x="248" y="458"/>
                </a:moveTo>
                <a:cubicBezTo>
                  <a:pt x="245" y="463"/>
                  <a:pt x="240" y="471"/>
                  <a:pt x="233" y="468"/>
                </a:cubicBezTo>
                <a:cubicBezTo>
                  <a:pt x="226" y="465"/>
                  <a:pt x="226" y="456"/>
                  <a:pt x="219" y="453"/>
                </a:cubicBezTo>
                <a:cubicBezTo>
                  <a:pt x="216" y="456"/>
                  <a:pt x="218" y="467"/>
                  <a:pt x="224" y="472"/>
                </a:cubicBezTo>
                <a:cubicBezTo>
                  <a:pt x="236" y="480"/>
                  <a:pt x="248" y="470"/>
                  <a:pt x="252" y="461"/>
                </a:cubicBezTo>
                <a:cubicBezTo>
                  <a:pt x="253" y="458"/>
                  <a:pt x="257" y="446"/>
                  <a:pt x="248" y="448"/>
                </a:cubicBezTo>
                <a:cubicBezTo>
                  <a:pt x="248" y="451"/>
                  <a:pt x="249" y="458"/>
                  <a:pt x="248" y="458"/>
                </a:cubicBezTo>
                <a:close/>
                <a:moveTo>
                  <a:pt x="135" y="595"/>
                </a:moveTo>
                <a:cubicBezTo>
                  <a:pt x="127" y="604"/>
                  <a:pt x="112" y="608"/>
                  <a:pt x="101" y="600"/>
                </a:cubicBezTo>
                <a:cubicBezTo>
                  <a:pt x="97" y="597"/>
                  <a:pt x="94" y="600"/>
                  <a:pt x="96" y="604"/>
                </a:cubicBezTo>
                <a:cubicBezTo>
                  <a:pt x="101" y="614"/>
                  <a:pt x="116" y="615"/>
                  <a:pt x="125" y="610"/>
                </a:cubicBezTo>
                <a:cubicBezTo>
                  <a:pt x="130" y="607"/>
                  <a:pt x="139" y="602"/>
                  <a:pt x="135" y="595"/>
                </a:cubicBezTo>
                <a:close/>
                <a:moveTo>
                  <a:pt x="665" y="523"/>
                </a:moveTo>
                <a:cubicBezTo>
                  <a:pt x="664" y="524"/>
                  <a:pt x="661" y="528"/>
                  <a:pt x="660" y="529"/>
                </a:cubicBezTo>
                <a:cubicBezTo>
                  <a:pt x="666" y="533"/>
                  <a:pt x="666" y="540"/>
                  <a:pt x="664" y="547"/>
                </a:cubicBezTo>
                <a:cubicBezTo>
                  <a:pt x="664" y="549"/>
                  <a:pt x="661" y="552"/>
                  <a:pt x="658" y="553"/>
                </a:cubicBezTo>
                <a:cubicBezTo>
                  <a:pt x="656" y="554"/>
                  <a:pt x="652" y="550"/>
                  <a:pt x="648" y="550"/>
                </a:cubicBezTo>
                <a:cubicBezTo>
                  <a:pt x="648" y="560"/>
                  <a:pt x="648" y="560"/>
                  <a:pt x="648" y="560"/>
                </a:cubicBezTo>
                <a:cubicBezTo>
                  <a:pt x="650" y="560"/>
                  <a:pt x="657" y="561"/>
                  <a:pt x="658" y="560"/>
                </a:cubicBezTo>
                <a:cubicBezTo>
                  <a:pt x="666" y="556"/>
                  <a:pt x="670" y="547"/>
                  <a:pt x="671" y="542"/>
                </a:cubicBezTo>
                <a:cubicBezTo>
                  <a:pt x="672" y="535"/>
                  <a:pt x="677" y="514"/>
                  <a:pt x="665" y="523"/>
                </a:cubicBezTo>
                <a:close/>
                <a:moveTo>
                  <a:pt x="93" y="455"/>
                </a:moveTo>
                <a:cubicBezTo>
                  <a:pt x="83" y="459"/>
                  <a:pt x="75" y="468"/>
                  <a:pt x="79" y="478"/>
                </a:cubicBezTo>
                <a:cubicBezTo>
                  <a:pt x="85" y="476"/>
                  <a:pt x="89" y="470"/>
                  <a:pt x="96" y="473"/>
                </a:cubicBezTo>
                <a:cubicBezTo>
                  <a:pt x="98" y="469"/>
                  <a:pt x="102" y="467"/>
                  <a:pt x="104" y="463"/>
                </a:cubicBezTo>
                <a:cubicBezTo>
                  <a:pt x="105" y="459"/>
                  <a:pt x="96" y="453"/>
                  <a:pt x="93" y="455"/>
                </a:cubicBezTo>
                <a:close/>
                <a:moveTo>
                  <a:pt x="453" y="417"/>
                </a:moveTo>
                <a:cubicBezTo>
                  <a:pt x="451" y="418"/>
                  <a:pt x="449" y="421"/>
                  <a:pt x="449" y="422"/>
                </a:cubicBezTo>
                <a:cubicBezTo>
                  <a:pt x="450" y="428"/>
                  <a:pt x="454" y="436"/>
                  <a:pt x="448" y="441"/>
                </a:cubicBezTo>
                <a:cubicBezTo>
                  <a:pt x="446" y="442"/>
                  <a:pt x="438" y="440"/>
                  <a:pt x="437" y="441"/>
                </a:cubicBezTo>
                <a:cubicBezTo>
                  <a:pt x="434" y="443"/>
                  <a:pt x="433" y="447"/>
                  <a:pt x="432" y="450"/>
                </a:cubicBezTo>
                <a:cubicBezTo>
                  <a:pt x="430" y="456"/>
                  <a:pt x="440" y="453"/>
                  <a:pt x="442" y="452"/>
                </a:cubicBezTo>
                <a:cubicBezTo>
                  <a:pt x="448" y="450"/>
                  <a:pt x="454" y="446"/>
                  <a:pt x="455" y="441"/>
                </a:cubicBezTo>
                <a:cubicBezTo>
                  <a:pt x="457" y="433"/>
                  <a:pt x="459" y="416"/>
                  <a:pt x="453" y="417"/>
                </a:cubicBezTo>
                <a:close/>
                <a:moveTo>
                  <a:pt x="115" y="241"/>
                </a:moveTo>
                <a:cubicBezTo>
                  <a:pt x="115" y="245"/>
                  <a:pt x="113" y="257"/>
                  <a:pt x="113" y="261"/>
                </a:cubicBezTo>
                <a:cubicBezTo>
                  <a:pt x="113" y="264"/>
                  <a:pt x="110" y="273"/>
                  <a:pt x="117" y="268"/>
                </a:cubicBezTo>
                <a:cubicBezTo>
                  <a:pt x="118" y="267"/>
                  <a:pt x="120" y="259"/>
                  <a:pt x="120" y="257"/>
                </a:cubicBezTo>
                <a:cubicBezTo>
                  <a:pt x="120" y="241"/>
                  <a:pt x="121" y="215"/>
                  <a:pt x="117" y="201"/>
                </a:cubicBezTo>
                <a:cubicBezTo>
                  <a:pt x="115" y="241"/>
                  <a:pt x="115" y="241"/>
                  <a:pt x="115" y="241"/>
                </a:cubicBezTo>
                <a:close/>
                <a:moveTo>
                  <a:pt x="656" y="495"/>
                </a:moveTo>
                <a:cubicBezTo>
                  <a:pt x="658" y="500"/>
                  <a:pt x="665" y="502"/>
                  <a:pt x="663" y="506"/>
                </a:cubicBezTo>
                <a:cubicBezTo>
                  <a:pt x="659" y="511"/>
                  <a:pt x="655" y="519"/>
                  <a:pt x="648" y="517"/>
                </a:cubicBezTo>
                <a:cubicBezTo>
                  <a:pt x="648" y="527"/>
                  <a:pt x="648" y="527"/>
                  <a:pt x="648" y="527"/>
                </a:cubicBezTo>
                <a:cubicBezTo>
                  <a:pt x="661" y="528"/>
                  <a:pt x="672" y="511"/>
                  <a:pt x="666" y="494"/>
                </a:cubicBezTo>
                <a:cubicBezTo>
                  <a:pt x="665" y="493"/>
                  <a:pt x="664" y="490"/>
                  <a:pt x="662" y="488"/>
                </a:cubicBezTo>
                <a:cubicBezTo>
                  <a:pt x="655" y="483"/>
                  <a:pt x="655" y="492"/>
                  <a:pt x="656" y="495"/>
                </a:cubicBezTo>
                <a:close/>
                <a:moveTo>
                  <a:pt x="804" y="519"/>
                </a:moveTo>
                <a:cubicBezTo>
                  <a:pt x="803" y="521"/>
                  <a:pt x="800" y="523"/>
                  <a:pt x="798" y="526"/>
                </a:cubicBezTo>
                <a:cubicBezTo>
                  <a:pt x="803" y="529"/>
                  <a:pt x="807" y="533"/>
                  <a:pt x="811" y="538"/>
                </a:cubicBezTo>
                <a:cubicBezTo>
                  <a:pt x="808" y="543"/>
                  <a:pt x="814" y="544"/>
                  <a:pt x="818" y="542"/>
                </a:cubicBezTo>
                <a:cubicBezTo>
                  <a:pt x="818" y="517"/>
                  <a:pt x="818" y="517"/>
                  <a:pt x="818" y="517"/>
                </a:cubicBezTo>
                <a:cubicBezTo>
                  <a:pt x="813" y="517"/>
                  <a:pt x="807" y="510"/>
                  <a:pt x="804" y="519"/>
                </a:cubicBezTo>
                <a:close/>
                <a:moveTo>
                  <a:pt x="862" y="193"/>
                </a:moveTo>
                <a:cubicBezTo>
                  <a:pt x="852" y="227"/>
                  <a:pt x="852" y="227"/>
                  <a:pt x="852" y="227"/>
                </a:cubicBezTo>
                <a:cubicBezTo>
                  <a:pt x="852" y="231"/>
                  <a:pt x="855" y="243"/>
                  <a:pt x="856" y="238"/>
                </a:cubicBezTo>
                <a:cubicBezTo>
                  <a:pt x="859" y="220"/>
                  <a:pt x="866" y="203"/>
                  <a:pt x="867" y="184"/>
                </a:cubicBezTo>
                <a:cubicBezTo>
                  <a:pt x="859" y="181"/>
                  <a:pt x="862" y="190"/>
                  <a:pt x="862" y="193"/>
                </a:cubicBezTo>
                <a:close/>
                <a:moveTo>
                  <a:pt x="347" y="289"/>
                </a:moveTo>
                <a:cubicBezTo>
                  <a:pt x="344" y="290"/>
                  <a:pt x="342" y="293"/>
                  <a:pt x="341" y="294"/>
                </a:cubicBezTo>
                <a:cubicBezTo>
                  <a:pt x="344" y="300"/>
                  <a:pt x="347" y="307"/>
                  <a:pt x="345" y="315"/>
                </a:cubicBezTo>
                <a:cubicBezTo>
                  <a:pt x="334" y="315"/>
                  <a:pt x="334" y="315"/>
                  <a:pt x="334" y="315"/>
                </a:cubicBezTo>
                <a:cubicBezTo>
                  <a:pt x="333" y="319"/>
                  <a:pt x="331" y="327"/>
                  <a:pt x="339" y="325"/>
                </a:cubicBezTo>
                <a:cubicBezTo>
                  <a:pt x="349" y="322"/>
                  <a:pt x="357" y="311"/>
                  <a:pt x="352" y="297"/>
                </a:cubicBezTo>
                <a:cubicBezTo>
                  <a:pt x="351" y="294"/>
                  <a:pt x="349" y="287"/>
                  <a:pt x="347" y="289"/>
                </a:cubicBezTo>
                <a:close/>
                <a:moveTo>
                  <a:pt x="329" y="621"/>
                </a:moveTo>
                <a:cubicBezTo>
                  <a:pt x="326" y="624"/>
                  <a:pt x="324" y="627"/>
                  <a:pt x="325" y="631"/>
                </a:cubicBezTo>
                <a:cubicBezTo>
                  <a:pt x="332" y="632"/>
                  <a:pt x="342" y="629"/>
                  <a:pt x="351" y="628"/>
                </a:cubicBezTo>
                <a:cubicBezTo>
                  <a:pt x="353" y="620"/>
                  <a:pt x="343" y="618"/>
                  <a:pt x="338" y="615"/>
                </a:cubicBezTo>
                <a:cubicBezTo>
                  <a:pt x="334" y="612"/>
                  <a:pt x="325" y="613"/>
                  <a:pt x="329" y="621"/>
                </a:cubicBezTo>
                <a:close/>
                <a:moveTo>
                  <a:pt x="416" y="587"/>
                </a:moveTo>
                <a:cubicBezTo>
                  <a:pt x="413" y="592"/>
                  <a:pt x="405" y="592"/>
                  <a:pt x="399" y="589"/>
                </a:cubicBezTo>
                <a:cubicBezTo>
                  <a:pt x="394" y="587"/>
                  <a:pt x="397" y="596"/>
                  <a:pt x="397" y="599"/>
                </a:cubicBezTo>
                <a:cubicBezTo>
                  <a:pt x="399" y="599"/>
                  <a:pt x="407" y="600"/>
                  <a:pt x="409" y="599"/>
                </a:cubicBezTo>
                <a:cubicBezTo>
                  <a:pt x="414" y="595"/>
                  <a:pt x="421" y="592"/>
                  <a:pt x="421" y="585"/>
                </a:cubicBezTo>
                <a:cubicBezTo>
                  <a:pt x="422" y="579"/>
                  <a:pt x="428" y="562"/>
                  <a:pt x="416" y="564"/>
                </a:cubicBezTo>
                <a:cubicBezTo>
                  <a:pt x="416" y="569"/>
                  <a:pt x="417" y="584"/>
                  <a:pt x="416" y="587"/>
                </a:cubicBezTo>
                <a:close/>
                <a:moveTo>
                  <a:pt x="612" y="219"/>
                </a:moveTo>
                <a:cubicBezTo>
                  <a:pt x="618" y="218"/>
                  <a:pt x="625" y="218"/>
                  <a:pt x="631" y="218"/>
                </a:cubicBezTo>
                <a:cubicBezTo>
                  <a:pt x="631" y="233"/>
                  <a:pt x="631" y="233"/>
                  <a:pt x="631" y="233"/>
                </a:cubicBezTo>
                <a:cubicBezTo>
                  <a:pt x="608" y="233"/>
                  <a:pt x="608" y="233"/>
                  <a:pt x="608" y="233"/>
                </a:cubicBezTo>
                <a:cubicBezTo>
                  <a:pt x="608" y="228"/>
                  <a:pt x="604" y="220"/>
                  <a:pt x="612" y="219"/>
                </a:cubicBezTo>
                <a:close/>
                <a:moveTo>
                  <a:pt x="614" y="278"/>
                </a:moveTo>
                <a:cubicBezTo>
                  <a:pt x="608" y="281"/>
                  <a:pt x="605" y="282"/>
                  <a:pt x="604" y="283"/>
                </a:cubicBezTo>
                <a:cubicBezTo>
                  <a:pt x="595" y="291"/>
                  <a:pt x="587" y="303"/>
                  <a:pt x="576" y="310"/>
                </a:cubicBezTo>
                <a:cubicBezTo>
                  <a:pt x="570" y="314"/>
                  <a:pt x="559" y="317"/>
                  <a:pt x="560" y="328"/>
                </a:cubicBezTo>
                <a:cubicBezTo>
                  <a:pt x="578" y="316"/>
                  <a:pt x="600" y="297"/>
                  <a:pt x="614" y="278"/>
                </a:cubicBezTo>
                <a:close/>
                <a:moveTo>
                  <a:pt x="379" y="309"/>
                </a:moveTo>
                <a:cubicBezTo>
                  <a:pt x="376" y="311"/>
                  <a:pt x="377" y="315"/>
                  <a:pt x="378" y="317"/>
                </a:cubicBezTo>
                <a:cubicBezTo>
                  <a:pt x="383" y="324"/>
                  <a:pt x="380" y="334"/>
                  <a:pt x="371" y="337"/>
                </a:cubicBezTo>
                <a:cubicBezTo>
                  <a:pt x="369" y="338"/>
                  <a:pt x="366" y="334"/>
                  <a:pt x="364" y="334"/>
                </a:cubicBezTo>
                <a:cubicBezTo>
                  <a:pt x="360" y="341"/>
                  <a:pt x="364" y="346"/>
                  <a:pt x="370" y="345"/>
                </a:cubicBezTo>
                <a:cubicBezTo>
                  <a:pt x="382" y="342"/>
                  <a:pt x="387" y="330"/>
                  <a:pt x="386" y="320"/>
                </a:cubicBezTo>
                <a:cubicBezTo>
                  <a:pt x="385" y="316"/>
                  <a:pt x="387" y="304"/>
                  <a:pt x="379" y="309"/>
                </a:cubicBezTo>
                <a:close/>
                <a:moveTo>
                  <a:pt x="417" y="325"/>
                </a:moveTo>
                <a:cubicBezTo>
                  <a:pt x="415" y="326"/>
                  <a:pt x="413" y="329"/>
                  <a:pt x="413" y="329"/>
                </a:cubicBezTo>
                <a:cubicBezTo>
                  <a:pt x="415" y="337"/>
                  <a:pt x="419" y="346"/>
                  <a:pt x="415" y="354"/>
                </a:cubicBezTo>
                <a:cubicBezTo>
                  <a:pt x="410" y="355"/>
                  <a:pt x="402" y="351"/>
                  <a:pt x="399" y="358"/>
                </a:cubicBezTo>
                <a:cubicBezTo>
                  <a:pt x="396" y="364"/>
                  <a:pt x="402" y="364"/>
                  <a:pt x="405" y="363"/>
                </a:cubicBezTo>
                <a:cubicBezTo>
                  <a:pt x="417" y="362"/>
                  <a:pt x="426" y="347"/>
                  <a:pt x="422" y="333"/>
                </a:cubicBezTo>
                <a:cubicBezTo>
                  <a:pt x="421" y="330"/>
                  <a:pt x="419" y="323"/>
                  <a:pt x="417" y="325"/>
                </a:cubicBezTo>
                <a:close/>
                <a:moveTo>
                  <a:pt x="423" y="430"/>
                </a:moveTo>
                <a:cubicBezTo>
                  <a:pt x="420" y="435"/>
                  <a:pt x="424" y="441"/>
                  <a:pt x="422" y="446"/>
                </a:cubicBezTo>
                <a:cubicBezTo>
                  <a:pt x="420" y="453"/>
                  <a:pt x="414" y="454"/>
                  <a:pt x="409" y="454"/>
                </a:cubicBezTo>
                <a:cubicBezTo>
                  <a:pt x="403" y="454"/>
                  <a:pt x="403" y="462"/>
                  <a:pt x="408" y="463"/>
                </a:cubicBezTo>
                <a:cubicBezTo>
                  <a:pt x="415" y="463"/>
                  <a:pt x="423" y="458"/>
                  <a:pt x="428" y="452"/>
                </a:cubicBezTo>
                <a:cubicBezTo>
                  <a:pt x="432" y="447"/>
                  <a:pt x="428" y="441"/>
                  <a:pt x="428" y="436"/>
                </a:cubicBezTo>
                <a:cubicBezTo>
                  <a:pt x="428" y="433"/>
                  <a:pt x="427" y="421"/>
                  <a:pt x="423" y="430"/>
                </a:cubicBezTo>
                <a:close/>
                <a:moveTo>
                  <a:pt x="332" y="493"/>
                </a:moveTo>
                <a:cubicBezTo>
                  <a:pt x="330" y="493"/>
                  <a:pt x="329" y="496"/>
                  <a:pt x="329" y="496"/>
                </a:cubicBezTo>
                <a:cubicBezTo>
                  <a:pt x="328" y="499"/>
                  <a:pt x="329" y="509"/>
                  <a:pt x="328" y="513"/>
                </a:cubicBezTo>
                <a:cubicBezTo>
                  <a:pt x="326" y="520"/>
                  <a:pt x="317" y="515"/>
                  <a:pt x="313" y="514"/>
                </a:cubicBezTo>
                <a:cubicBezTo>
                  <a:pt x="306" y="512"/>
                  <a:pt x="310" y="520"/>
                  <a:pt x="309" y="524"/>
                </a:cubicBezTo>
                <a:cubicBezTo>
                  <a:pt x="312" y="524"/>
                  <a:pt x="322" y="525"/>
                  <a:pt x="324" y="524"/>
                </a:cubicBezTo>
                <a:cubicBezTo>
                  <a:pt x="329" y="521"/>
                  <a:pt x="334" y="517"/>
                  <a:pt x="335" y="513"/>
                </a:cubicBezTo>
                <a:cubicBezTo>
                  <a:pt x="337" y="506"/>
                  <a:pt x="337" y="490"/>
                  <a:pt x="332" y="493"/>
                </a:cubicBezTo>
                <a:close/>
                <a:moveTo>
                  <a:pt x="423" y="394"/>
                </a:moveTo>
                <a:cubicBezTo>
                  <a:pt x="418" y="398"/>
                  <a:pt x="425" y="406"/>
                  <a:pt x="423" y="410"/>
                </a:cubicBezTo>
                <a:cubicBezTo>
                  <a:pt x="422" y="414"/>
                  <a:pt x="417" y="417"/>
                  <a:pt x="413" y="420"/>
                </a:cubicBezTo>
                <a:cubicBezTo>
                  <a:pt x="409" y="419"/>
                  <a:pt x="399" y="418"/>
                  <a:pt x="404" y="427"/>
                </a:cubicBezTo>
                <a:cubicBezTo>
                  <a:pt x="406" y="427"/>
                  <a:pt x="414" y="428"/>
                  <a:pt x="416" y="427"/>
                </a:cubicBezTo>
                <a:cubicBezTo>
                  <a:pt x="423" y="422"/>
                  <a:pt x="431" y="415"/>
                  <a:pt x="429" y="405"/>
                </a:cubicBezTo>
                <a:cubicBezTo>
                  <a:pt x="429" y="401"/>
                  <a:pt x="430" y="388"/>
                  <a:pt x="423" y="394"/>
                </a:cubicBezTo>
                <a:close/>
                <a:moveTo>
                  <a:pt x="776" y="175"/>
                </a:moveTo>
                <a:cubicBezTo>
                  <a:pt x="772" y="226"/>
                  <a:pt x="772" y="226"/>
                  <a:pt x="772" y="226"/>
                </a:cubicBezTo>
                <a:cubicBezTo>
                  <a:pt x="772" y="230"/>
                  <a:pt x="777" y="228"/>
                  <a:pt x="779" y="228"/>
                </a:cubicBezTo>
                <a:cubicBezTo>
                  <a:pt x="780" y="222"/>
                  <a:pt x="782" y="205"/>
                  <a:pt x="782" y="200"/>
                </a:cubicBezTo>
                <a:cubicBezTo>
                  <a:pt x="781" y="192"/>
                  <a:pt x="784" y="178"/>
                  <a:pt x="776" y="175"/>
                </a:cubicBezTo>
                <a:close/>
                <a:moveTo>
                  <a:pt x="310" y="604"/>
                </a:moveTo>
                <a:cubicBezTo>
                  <a:pt x="310" y="610"/>
                  <a:pt x="315" y="616"/>
                  <a:pt x="312" y="623"/>
                </a:cubicBezTo>
                <a:cubicBezTo>
                  <a:pt x="312" y="624"/>
                  <a:pt x="317" y="624"/>
                  <a:pt x="320" y="623"/>
                </a:cubicBezTo>
                <a:cubicBezTo>
                  <a:pt x="326" y="621"/>
                  <a:pt x="325" y="611"/>
                  <a:pt x="326" y="606"/>
                </a:cubicBezTo>
                <a:cubicBezTo>
                  <a:pt x="319" y="603"/>
                  <a:pt x="316" y="595"/>
                  <a:pt x="309" y="593"/>
                </a:cubicBezTo>
                <a:cubicBezTo>
                  <a:pt x="309" y="597"/>
                  <a:pt x="310" y="600"/>
                  <a:pt x="310" y="604"/>
                </a:cubicBezTo>
                <a:close/>
                <a:moveTo>
                  <a:pt x="579" y="467"/>
                </a:moveTo>
                <a:cubicBezTo>
                  <a:pt x="577" y="469"/>
                  <a:pt x="571" y="471"/>
                  <a:pt x="571" y="472"/>
                </a:cubicBezTo>
                <a:cubicBezTo>
                  <a:pt x="568" y="477"/>
                  <a:pt x="575" y="479"/>
                  <a:pt x="576" y="482"/>
                </a:cubicBezTo>
                <a:cubicBezTo>
                  <a:pt x="578" y="490"/>
                  <a:pt x="586" y="488"/>
                  <a:pt x="590" y="489"/>
                </a:cubicBezTo>
                <a:cubicBezTo>
                  <a:pt x="595" y="491"/>
                  <a:pt x="598" y="485"/>
                  <a:pt x="601" y="483"/>
                </a:cubicBezTo>
                <a:cubicBezTo>
                  <a:pt x="606" y="478"/>
                  <a:pt x="598" y="476"/>
                  <a:pt x="595" y="479"/>
                </a:cubicBezTo>
                <a:cubicBezTo>
                  <a:pt x="585" y="486"/>
                  <a:pt x="580" y="472"/>
                  <a:pt x="579" y="467"/>
                </a:cubicBezTo>
                <a:close/>
                <a:moveTo>
                  <a:pt x="350" y="324"/>
                </a:moveTo>
                <a:cubicBezTo>
                  <a:pt x="345" y="327"/>
                  <a:pt x="350" y="334"/>
                  <a:pt x="350" y="338"/>
                </a:cubicBezTo>
                <a:cubicBezTo>
                  <a:pt x="349" y="346"/>
                  <a:pt x="340" y="348"/>
                  <a:pt x="334" y="346"/>
                </a:cubicBezTo>
                <a:cubicBezTo>
                  <a:pt x="334" y="350"/>
                  <a:pt x="331" y="358"/>
                  <a:pt x="337" y="357"/>
                </a:cubicBezTo>
                <a:cubicBezTo>
                  <a:pt x="344" y="356"/>
                  <a:pt x="350" y="351"/>
                  <a:pt x="355" y="344"/>
                </a:cubicBezTo>
                <a:cubicBezTo>
                  <a:pt x="357" y="342"/>
                  <a:pt x="361" y="335"/>
                  <a:pt x="355" y="333"/>
                </a:cubicBezTo>
                <a:cubicBezTo>
                  <a:pt x="354" y="330"/>
                  <a:pt x="359" y="317"/>
                  <a:pt x="350" y="324"/>
                </a:cubicBezTo>
                <a:close/>
                <a:moveTo>
                  <a:pt x="96" y="586"/>
                </a:moveTo>
                <a:cubicBezTo>
                  <a:pt x="98" y="590"/>
                  <a:pt x="107" y="597"/>
                  <a:pt x="110" y="598"/>
                </a:cubicBezTo>
                <a:cubicBezTo>
                  <a:pt x="111" y="599"/>
                  <a:pt x="117" y="599"/>
                  <a:pt x="119" y="599"/>
                </a:cubicBezTo>
                <a:cubicBezTo>
                  <a:pt x="126" y="597"/>
                  <a:pt x="136" y="590"/>
                  <a:pt x="136" y="584"/>
                </a:cubicBezTo>
                <a:cubicBezTo>
                  <a:pt x="129" y="586"/>
                  <a:pt x="124" y="587"/>
                  <a:pt x="121" y="592"/>
                </a:cubicBezTo>
                <a:cubicBezTo>
                  <a:pt x="103" y="586"/>
                  <a:pt x="103" y="586"/>
                  <a:pt x="103" y="586"/>
                </a:cubicBezTo>
                <a:cubicBezTo>
                  <a:pt x="103" y="583"/>
                  <a:pt x="93" y="580"/>
                  <a:pt x="96" y="586"/>
                </a:cubicBezTo>
                <a:close/>
                <a:moveTo>
                  <a:pt x="358" y="490"/>
                </a:moveTo>
                <a:cubicBezTo>
                  <a:pt x="356" y="491"/>
                  <a:pt x="362" y="503"/>
                  <a:pt x="352" y="507"/>
                </a:cubicBezTo>
                <a:cubicBezTo>
                  <a:pt x="349" y="508"/>
                  <a:pt x="335" y="503"/>
                  <a:pt x="341" y="514"/>
                </a:cubicBezTo>
                <a:cubicBezTo>
                  <a:pt x="344" y="514"/>
                  <a:pt x="353" y="515"/>
                  <a:pt x="355" y="514"/>
                </a:cubicBezTo>
                <a:cubicBezTo>
                  <a:pt x="364" y="510"/>
                  <a:pt x="366" y="500"/>
                  <a:pt x="368" y="491"/>
                </a:cubicBezTo>
                <a:cubicBezTo>
                  <a:pt x="369" y="485"/>
                  <a:pt x="363" y="483"/>
                  <a:pt x="358" y="490"/>
                </a:cubicBezTo>
                <a:close/>
                <a:moveTo>
                  <a:pt x="713" y="379"/>
                </a:moveTo>
                <a:cubicBezTo>
                  <a:pt x="711" y="379"/>
                  <a:pt x="711" y="379"/>
                  <a:pt x="711" y="379"/>
                </a:cubicBezTo>
                <a:cubicBezTo>
                  <a:pt x="707" y="382"/>
                  <a:pt x="709" y="389"/>
                  <a:pt x="713" y="390"/>
                </a:cubicBezTo>
                <a:cubicBezTo>
                  <a:pt x="719" y="392"/>
                  <a:pt x="719" y="387"/>
                  <a:pt x="718" y="383"/>
                </a:cubicBezTo>
                <a:cubicBezTo>
                  <a:pt x="737" y="383"/>
                  <a:pt x="737" y="383"/>
                  <a:pt x="737" y="383"/>
                </a:cubicBezTo>
                <a:cubicBezTo>
                  <a:pt x="736" y="387"/>
                  <a:pt x="732" y="400"/>
                  <a:pt x="743" y="395"/>
                </a:cubicBezTo>
                <a:cubicBezTo>
                  <a:pt x="743" y="391"/>
                  <a:pt x="744" y="386"/>
                  <a:pt x="741" y="383"/>
                </a:cubicBezTo>
                <a:cubicBezTo>
                  <a:pt x="735" y="376"/>
                  <a:pt x="723" y="374"/>
                  <a:pt x="713" y="379"/>
                </a:cubicBezTo>
                <a:close/>
                <a:moveTo>
                  <a:pt x="391" y="373"/>
                </a:moveTo>
                <a:cubicBezTo>
                  <a:pt x="388" y="378"/>
                  <a:pt x="393" y="382"/>
                  <a:pt x="393" y="387"/>
                </a:cubicBezTo>
                <a:cubicBezTo>
                  <a:pt x="393" y="391"/>
                  <a:pt x="388" y="397"/>
                  <a:pt x="385" y="397"/>
                </a:cubicBezTo>
                <a:cubicBezTo>
                  <a:pt x="375" y="396"/>
                  <a:pt x="374" y="406"/>
                  <a:pt x="381" y="405"/>
                </a:cubicBezTo>
                <a:cubicBezTo>
                  <a:pt x="390" y="404"/>
                  <a:pt x="402" y="393"/>
                  <a:pt x="398" y="379"/>
                </a:cubicBezTo>
                <a:cubicBezTo>
                  <a:pt x="398" y="376"/>
                  <a:pt x="394" y="366"/>
                  <a:pt x="391" y="373"/>
                </a:cubicBezTo>
                <a:close/>
                <a:moveTo>
                  <a:pt x="326" y="532"/>
                </a:moveTo>
                <a:cubicBezTo>
                  <a:pt x="326" y="533"/>
                  <a:pt x="331" y="543"/>
                  <a:pt x="322" y="545"/>
                </a:cubicBezTo>
                <a:cubicBezTo>
                  <a:pt x="316" y="546"/>
                  <a:pt x="310" y="543"/>
                  <a:pt x="305" y="543"/>
                </a:cubicBezTo>
                <a:cubicBezTo>
                  <a:pt x="303" y="547"/>
                  <a:pt x="305" y="550"/>
                  <a:pt x="308" y="552"/>
                </a:cubicBezTo>
                <a:cubicBezTo>
                  <a:pt x="321" y="558"/>
                  <a:pt x="334" y="547"/>
                  <a:pt x="334" y="537"/>
                </a:cubicBezTo>
                <a:cubicBezTo>
                  <a:pt x="335" y="532"/>
                  <a:pt x="336" y="520"/>
                  <a:pt x="326" y="532"/>
                </a:cubicBezTo>
                <a:close/>
                <a:moveTo>
                  <a:pt x="613" y="200"/>
                </a:moveTo>
                <a:cubicBezTo>
                  <a:pt x="620" y="198"/>
                  <a:pt x="628" y="198"/>
                  <a:pt x="631" y="205"/>
                </a:cubicBezTo>
                <a:cubicBezTo>
                  <a:pt x="638" y="220"/>
                  <a:pt x="620" y="212"/>
                  <a:pt x="614" y="212"/>
                </a:cubicBezTo>
                <a:cubicBezTo>
                  <a:pt x="612" y="212"/>
                  <a:pt x="604" y="211"/>
                  <a:pt x="607" y="206"/>
                </a:cubicBezTo>
                <a:cubicBezTo>
                  <a:pt x="608" y="204"/>
                  <a:pt x="612" y="200"/>
                  <a:pt x="613" y="200"/>
                </a:cubicBezTo>
                <a:close/>
                <a:moveTo>
                  <a:pt x="583" y="198"/>
                </a:moveTo>
                <a:cubicBezTo>
                  <a:pt x="588" y="195"/>
                  <a:pt x="592" y="199"/>
                  <a:pt x="597" y="199"/>
                </a:cubicBezTo>
                <a:cubicBezTo>
                  <a:pt x="599" y="205"/>
                  <a:pt x="596" y="211"/>
                  <a:pt x="591" y="213"/>
                </a:cubicBezTo>
                <a:cubicBezTo>
                  <a:pt x="584" y="215"/>
                  <a:pt x="572" y="213"/>
                  <a:pt x="576" y="203"/>
                </a:cubicBezTo>
                <a:cubicBezTo>
                  <a:pt x="577" y="200"/>
                  <a:pt x="580" y="199"/>
                  <a:pt x="583" y="198"/>
                </a:cubicBezTo>
                <a:close/>
                <a:moveTo>
                  <a:pt x="711" y="612"/>
                </a:moveTo>
                <a:cubicBezTo>
                  <a:pt x="709" y="616"/>
                  <a:pt x="709" y="616"/>
                  <a:pt x="709" y="616"/>
                </a:cubicBezTo>
                <a:cubicBezTo>
                  <a:pt x="707" y="620"/>
                  <a:pt x="714" y="623"/>
                  <a:pt x="716" y="628"/>
                </a:cubicBezTo>
                <a:cubicBezTo>
                  <a:pt x="718" y="633"/>
                  <a:pt x="718" y="643"/>
                  <a:pt x="726" y="643"/>
                </a:cubicBezTo>
                <a:cubicBezTo>
                  <a:pt x="727" y="638"/>
                  <a:pt x="727" y="633"/>
                  <a:pt x="728" y="628"/>
                </a:cubicBezTo>
                <a:cubicBezTo>
                  <a:pt x="728" y="624"/>
                  <a:pt x="722" y="621"/>
                  <a:pt x="718" y="616"/>
                </a:cubicBezTo>
                <a:cubicBezTo>
                  <a:pt x="721" y="611"/>
                  <a:pt x="715" y="610"/>
                  <a:pt x="711" y="612"/>
                </a:cubicBezTo>
                <a:close/>
                <a:moveTo>
                  <a:pt x="477" y="444"/>
                </a:moveTo>
                <a:cubicBezTo>
                  <a:pt x="477" y="446"/>
                  <a:pt x="477" y="449"/>
                  <a:pt x="478" y="452"/>
                </a:cubicBezTo>
                <a:cubicBezTo>
                  <a:pt x="482" y="463"/>
                  <a:pt x="470" y="467"/>
                  <a:pt x="462" y="466"/>
                </a:cubicBezTo>
                <a:cubicBezTo>
                  <a:pt x="460" y="474"/>
                  <a:pt x="476" y="475"/>
                  <a:pt x="481" y="469"/>
                </a:cubicBezTo>
                <a:cubicBezTo>
                  <a:pt x="487" y="460"/>
                  <a:pt x="486" y="450"/>
                  <a:pt x="485" y="441"/>
                </a:cubicBezTo>
                <a:cubicBezTo>
                  <a:pt x="483" y="441"/>
                  <a:pt x="479" y="440"/>
                  <a:pt x="477" y="444"/>
                </a:cubicBezTo>
                <a:close/>
                <a:moveTo>
                  <a:pt x="853" y="616"/>
                </a:moveTo>
                <a:cubicBezTo>
                  <a:pt x="847" y="628"/>
                  <a:pt x="835" y="639"/>
                  <a:pt x="827" y="644"/>
                </a:cubicBezTo>
                <a:cubicBezTo>
                  <a:pt x="823" y="647"/>
                  <a:pt x="818" y="652"/>
                  <a:pt x="822" y="651"/>
                </a:cubicBezTo>
                <a:cubicBezTo>
                  <a:pt x="839" y="646"/>
                  <a:pt x="851" y="634"/>
                  <a:pt x="859" y="619"/>
                </a:cubicBezTo>
                <a:cubicBezTo>
                  <a:pt x="861" y="614"/>
                  <a:pt x="856" y="611"/>
                  <a:pt x="853" y="616"/>
                </a:cubicBezTo>
                <a:close/>
                <a:moveTo>
                  <a:pt x="120" y="165"/>
                </a:moveTo>
                <a:cubicBezTo>
                  <a:pt x="126" y="174"/>
                  <a:pt x="136" y="179"/>
                  <a:pt x="144" y="183"/>
                </a:cubicBezTo>
                <a:cubicBezTo>
                  <a:pt x="144" y="178"/>
                  <a:pt x="144" y="173"/>
                  <a:pt x="142" y="169"/>
                </a:cubicBezTo>
                <a:cubicBezTo>
                  <a:pt x="138" y="163"/>
                  <a:pt x="131" y="162"/>
                  <a:pt x="125" y="160"/>
                </a:cubicBezTo>
                <a:cubicBezTo>
                  <a:pt x="121" y="159"/>
                  <a:pt x="119" y="162"/>
                  <a:pt x="120" y="165"/>
                </a:cubicBezTo>
                <a:close/>
                <a:moveTo>
                  <a:pt x="748" y="310"/>
                </a:moveTo>
                <a:cubicBezTo>
                  <a:pt x="748" y="318"/>
                  <a:pt x="748" y="318"/>
                  <a:pt x="748" y="318"/>
                </a:cubicBezTo>
                <a:cubicBezTo>
                  <a:pt x="753" y="317"/>
                  <a:pt x="760" y="316"/>
                  <a:pt x="762" y="314"/>
                </a:cubicBezTo>
                <a:cubicBezTo>
                  <a:pt x="758" y="303"/>
                  <a:pt x="746" y="298"/>
                  <a:pt x="736" y="302"/>
                </a:cubicBezTo>
                <a:cubicBezTo>
                  <a:pt x="736" y="310"/>
                  <a:pt x="736" y="310"/>
                  <a:pt x="736" y="310"/>
                </a:cubicBezTo>
                <a:cubicBezTo>
                  <a:pt x="748" y="310"/>
                  <a:pt x="748" y="310"/>
                  <a:pt x="748" y="310"/>
                </a:cubicBezTo>
                <a:close/>
                <a:moveTo>
                  <a:pt x="912" y="442"/>
                </a:moveTo>
                <a:cubicBezTo>
                  <a:pt x="906" y="444"/>
                  <a:pt x="904" y="451"/>
                  <a:pt x="905" y="457"/>
                </a:cubicBezTo>
                <a:cubicBezTo>
                  <a:pt x="908" y="463"/>
                  <a:pt x="916" y="461"/>
                  <a:pt x="920" y="459"/>
                </a:cubicBezTo>
                <a:cubicBezTo>
                  <a:pt x="924" y="456"/>
                  <a:pt x="922" y="450"/>
                  <a:pt x="921" y="445"/>
                </a:cubicBezTo>
                <a:cubicBezTo>
                  <a:pt x="921" y="441"/>
                  <a:pt x="915" y="441"/>
                  <a:pt x="912" y="442"/>
                </a:cubicBezTo>
                <a:close/>
                <a:moveTo>
                  <a:pt x="791" y="193"/>
                </a:moveTo>
                <a:cubicBezTo>
                  <a:pt x="789" y="197"/>
                  <a:pt x="789" y="197"/>
                  <a:pt x="789" y="197"/>
                </a:cubicBezTo>
                <a:cubicBezTo>
                  <a:pt x="789" y="206"/>
                  <a:pt x="785" y="221"/>
                  <a:pt x="788" y="228"/>
                </a:cubicBezTo>
                <a:cubicBezTo>
                  <a:pt x="792" y="227"/>
                  <a:pt x="795" y="224"/>
                  <a:pt x="795" y="222"/>
                </a:cubicBezTo>
                <a:cubicBezTo>
                  <a:pt x="796" y="214"/>
                  <a:pt x="798" y="188"/>
                  <a:pt x="791" y="193"/>
                </a:cubicBezTo>
                <a:close/>
                <a:moveTo>
                  <a:pt x="309" y="437"/>
                </a:moveTo>
                <a:cubicBezTo>
                  <a:pt x="302" y="442"/>
                  <a:pt x="308" y="451"/>
                  <a:pt x="303" y="456"/>
                </a:cubicBezTo>
                <a:cubicBezTo>
                  <a:pt x="299" y="461"/>
                  <a:pt x="292" y="457"/>
                  <a:pt x="287" y="455"/>
                </a:cubicBezTo>
                <a:cubicBezTo>
                  <a:pt x="287" y="466"/>
                  <a:pt x="287" y="466"/>
                  <a:pt x="287" y="466"/>
                </a:cubicBezTo>
                <a:cubicBezTo>
                  <a:pt x="290" y="466"/>
                  <a:pt x="298" y="467"/>
                  <a:pt x="300" y="466"/>
                </a:cubicBezTo>
                <a:cubicBezTo>
                  <a:pt x="305" y="463"/>
                  <a:pt x="309" y="459"/>
                  <a:pt x="311" y="454"/>
                </a:cubicBezTo>
                <a:cubicBezTo>
                  <a:pt x="313" y="451"/>
                  <a:pt x="312" y="445"/>
                  <a:pt x="314" y="441"/>
                </a:cubicBezTo>
                <a:cubicBezTo>
                  <a:pt x="315" y="438"/>
                  <a:pt x="312" y="435"/>
                  <a:pt x="309" y="437"/>
                </a:cubicBezTo>
                <a:close/>
                <a:moveTo>
                  <a:pt x="792" y="377"/>
                </a:moveTo>
                <a:cubicBezTo>
                  <a:pt x="788" y="378"/>
                  <a:pt x="779" y="379"/>
                  <a:pt x="783" y="385"/>
                </a:cubicBezTo>
                <a:cubicBezTo>
                  <a:pt x="786" y="391"/>
                  <a:pt x="792" y="386"/>
                  <a:pt x="795" y="384"/>
                </a:cubicBezTo>
                <a:cubicBezTo>
                  <a:pt x="804" y="378"/>
                  <a:pt x="805" y="393"/>
                  <a:pt x="813" y="391"/>
                </a:cubicBezTo>
                <a:cubicBezTo>
                  <a:pt x="813" y="387"/>
                  <a:pt x="815" y="382"/>
                  <a:pt x="811" y="379"/>
                </a:cubicBezTo>
                <a:cubicBezTo>
                  <a:pt x="805" y="376"/>
                  <a:pt x="798" y="375"/>
                  <a:pt x="792" y="377"/>
                </a:cubicBezTo>
                <a:close/>
                <a:moveTo>
                  <a:pt x="364" y="386"/>
                </a:moveTo>
                <a:cubicBezTo>
                  <a:pt x="362" y="389"/>
                  <a:pt x="365" y="392"/>
                  <a:pt x="366" y="394"/>
                </a:cubicBezTo>
                <a:cubicBezTo>
                  <a:pt x="370" y="400"/>
                  <a:pt x="365" y="405"/>
                  <a:pt x="359" y="407"/>
                </a:cubicBezTo>
                <a:cubicBezTo>
                  <a:pt x="357" y="408"/>
                  <a:pt x="354" y="405"/>
                  <a:pt x="350" y="405"/>
                </a:cubicBezTo>
                <a:cubicBezTo>
                  <a:pt x="350" y="414"/>
                  <a:pt x="350" y="414"/>
                  <a:pt x="350" y="414"/>
                </a:cubicBezTo>
                <a:cubicBezTo>
                  <a:pt x="355" y="415"/>
                  <a:pt x="360" y="415"/>
                  <a:pt x="365" y="412"/>
                </a:cubicBezTo>
                <a:cubicBezTo>
                  <a:pt x="376" y="406"/>
                  <a:pt x="371" y="393"/>
                  <a:pt x="371" y="383"/>
                </a:cubicBezTo>
                <a:cubicBezTo>
                  <a:pt x="369" y="383"/>
                  <a:pt x="365" y="382"/>
                  <a:pt x="364" y="386"/>
                </a:cubicBezTo>
                <a:close/>
                <a:moveTo>
                  <a:pt x="765" y="388"/>
                </a:moveTo>
                <a:cubicBezTo>
                  <a:pt x="764" y="389"/>
                  <a:pt x="759" y="391"/>
                  <a:pt x="757" y="392"/>
                </a:cubicBezTo>
                <a:cubicBezTo>
                  <a:pt x="754" y="393"/>
                  <a:pt x="755" y="397"/>
                  <a:pt x="755" y="401"/>
                </a:cubicBezTo>
                <a:cubicBezTo>
                  <a:pt x="761" y="397"/>
                  <a:pt x="767" y="393"/>
                  <a:pt x="775" y="396"/>
                </a:cubicBezTo>
                <a:cubicBezTo>
                  <a:pt x="777" y="396"/>
                  <a:pt x="782" y="401"/>
                  <a:pt x="783" y="402"/>
                </a:cubicBezTo>
                <a:cubicBezTo>
                  <a:pt x="787" y="404"/>
                  <a:pt x="791" y="401"/>
                  <a:pt x="788" y="398"/>
                </a:cubicBezTo>
                <a:cubicBezTo>
                  <a:pt x="783" y="391"/>
                  <a:pt x="775" y="385"/>
                  <a:pt x="765" y="388"/>
                </a:cubicBezTo>
                <a:close/>
                <a:moveTo>
                  <a:pt x="273" y="473"/>
                </a:moveTo>
                <a:cubicBezTo>
                  <a:pt x="270" y="477"/>
                  <a:pt x="270" y="477"/>
                  <a:pt x="270" y="477"/>
                </a:cubicBezTo>
                <a:cubicBezTo>
                  <a:pt x="274" y="486"/>
                  <a:pt x="281" y="493"/>
                  <a:pt x="292" y="494"/>
                </a:cubicBezTo>
                <a:cubicBezTo>
                  <a:pt x="297" y="494"/>
                  <a:pt x="302" y="488"/>
                  <a:pt x="307" y="483"/>
                </a:cubicBezTo>
                <a:cubicBezTo>
                  <a:pt x="300" y="483"/>
                  <a:pt x="296" y="490"/>
                  <a:pt x="288" y="487"/>
                </a:cubicBezTo>
                <a:cubicBezTo>
                  <a:pt x="283" y="484"/>
                  <a:pt x="278" y="475"/>
                  <a:pt x="273" y="473"/>
                </a:cubicBezTo>
                <a:close/>
                <a:moveTo>
                  <a:pt x="248" y="479"/>
                </a:moveTo>
                <a:cubicBezTo>
                  <a:pt x="244" y="481"/>
                  <a:pt x="239" y="482"/>
                  <a:pt x="238" y="487"/>
                </a:cubicBezTo>
                <a:cubicBezTo>
                  <a:pt x="248" y="489"/>
                  <a:pt x="258" y="492"/>
                  <a:pt x="265" y="498"/>
                </a:cubicBezTo>
                <a:cubicBezTo>
                  <a:pt x="269" y="487"/>
                  <a:pt x="256" y="476"/>
                  <a:pt x="248" y="479"/>
                </a:cubicBezTo>
                <a:close/>
                <a:moveTo>
                  <a:pt x="482" y="472"/>
                </a:moveTo>
                <a:cubicBezTo>
                  <a:pt x="476" y="478"/>
                  <a:pt x="480" y="483"/>
                  <a:pt x="482" y="488"/>
                </a:cubicBezTo>
                <a:cubicBezTo>
                  <a:pt x="483" y="494"/>
                  <a:pt x="478" y="497"/>
                  <a:pt x="473" y="500"/>
                </a:cubicBezTo>
                <a:cubicBezTo>
                  <a:pt x="471" y="501"/>
                  <a:pt x="456" y="495"/>
                  <a:pt x="462" y="507"/>
                </a:cubicBezTo>
                <a:cubicBezTo>
                  <a:pt x="464" y="507"/>
                  <a:pt x="470" y="507"/>
                  <a:pt x="471" y="507"/>
                </a:cubicBezTo>
                <a:cubicBezTo>
                  <a:pt x="478" y="503"/>
                  <a:pt x="483" y="499"/>
                  <a:pt x="485" y="492"/>
                </a:cubicBezTo>
                <a:cubicBezTo>
                  <a:pt x="486" y="486"/>
                  <a:pt x="487" y="468"/>
                  <a:pt x="482" y="472"/>
                </a:cubicBezTo>
                <a:close/>
                <a:moveTo>
                  <a:pt x="731" y="343"/>
                </a:moveTo>
                <a:cubicBezTo>
                  <a:pt x="725" y="347"/>
                  <a:pt x="716" y="348"/>
                  <a:pt x="715" y="356"/>
                </a:cubicBezTo>
                <a:cubicBezTo>
                  <a:pt x="721" y="359"/>
                  <a:pt x="726" y="354"/>
                  <a:pt x="727" y="349"/>
                </a:cubicBezTo>
                <a:cubicBezTo>
                  <a:pt x="740" y="349"/>
                  <a:pt x="740" y="349"/>
                  <a:pt x="740" y="349"/>
                </a:cubicBezTo>
                <a:cubicBezTo>
                  <a:pt x="740" y="359"/>
                  <a:pt x="740" y="359"/>
                  <a:pt x="740" y="359"/>
                </a:cubicBezTo>
                <a:cubicBezTo>
                  <a:pt x="744" y="359"/>
                  <a:pt x="749" y="357"/>
                  <a:pt x="749" y="354"/>
                </a:cubicBezTo>
                <a:cubicBezTo>
                  <a:pt x="750" y="345"/>
                  <a:pt x="737" y="339"/>
                  <a:pt x="731" y="343"/>
                </a:cubicBezTo>
                <a:close/>
                <a:moveTo>
                  <a:pt x="826" y="204"/>
                </a:moveTo>
                <a:cubicBezTo>
                  <a:pt x="823" y="207"/>
                  <a:pt x="823" y="207"/>
                  <a:pt x="823" y="207"/>
                </a:cubicBezTo>
                <a:cubicBezTo>
                  <a:pt x="824" y="218"/>
                  <a:pt x="818" y="228"/>
                  <a:pt x="817" y="239"/>
                </a:cubicBezTo>
                <a:cubicBezTo>
                  <a:pt x="822" y="236"/>
                  <a:pt x="826" y="234"/>
                  <a:pt x="830" y="233"/>
                </a:cubicBezTo>
                <a:cubicBezTo>
                  <a:pt x="829" y="225"/>
                  <a:pt x="833" y="203"/>
                  <a:pt x="826" y="204"/>
                </a:cubicBezTo>
                <a:close/>
                <a:moveTo>
                  <a:pt x="417" y="365"/>
                </a:moveTo>
                <a:cubicBezTo>
                  <a:pt x="420" y="370"/>
                  <a:pt x="421" y="373"/>
                  <a:pt x="420" y="377"/>
                </a:cubicBezTo>
                <a:cubicBezTo>
                  <a:pt x="419" y="383"/>
                  <a:pt x="415" y="388"/>
                  <a:pt x="408" y="387"/>
                </a:cubicBezTo>
                <a:cubicBezTo>
                  <a:pt x="404" y="386"/>
                  <a:pt x="402" y="391"/>
                  <a:pt x="404" y="395"/>
                </a:cubicBezTo>
                <a:cubicBezTo>
                  <a:pt x="406" y="395"/>
                  <a:pt x="412" y="396"/>
                  <a:pt x="414" y="395"/>
                </a:cubicBezTo>
                <a:cubicBezTo>
                  <a:pt x="421" y="392"/>
                  <a:pt x="423" y="383"/>
                  <a:pt x="428" y="378"/>
                </a:cubicBezTo>
                <a:cubicBezTo>
                  <a:pt x="431" y="375"/>
                  <a:pt x="422" y="364"/>
                  <a:pt x="417" y="365"/>
                </a:cubicBezTo>
                <a:close/>
                <a:moveTo>
                  <a:pt x="300" y="499"/>
                </a:moveTo>
                <a:cubicBezTo>
                  <a:pt x="301" y="503"/>
                  <a:pt x="302" y="507"/>
                  <a:pt x="301" y="510"/>
                </a:cubicBezTo>
                <a:cubicBezTo>
                  <a:pt x="300" y="513"/>
                  <a:pt x="296" y="518"/>
                  <a:pt x="293" y="519"/>
                </a:cubicBezTo>
                <a:cubicBezTo>
                  <a:pt x="288" y="520"/>
                  <a:pt x="282" y="515"/>
                  <a:pt x="277" y="510"/>
                </a:cubicBezTo>
                <a:cubicBezTo>
                  <a:pt x="272" y="518"/>
                  <a:pt x="283" y="520"/>
                  <a:pt x="288" y="523"/>
                </a:cubicBezTo>
                <a:cubicBezTo>
                  <a:pt x="294" y="526"/>
                  <a:pt x="303" y="519"/>
                  <a:pt x="307" y="512"/>
                </a:cubicBezTo>
                <a:cubicBezTo>
                  <a:pt x="308" y="510"/>
                  <a:pt x="307" y="498"/>
                  <a:pt x="307" y="495"/>
                </a:cubicBezTo>
                <a:cubicBezTo>
                  <a:pt x="303" y="495"/>
                  <a:pt x="297" y="493"/>
                  <a:pt x="300" y="499"/>
                </a:cubicBezTo>
                <a:close/>
                <a:moveTo>
                  <a:pt x="808" y="203"/>
                </a:moveTo>
                <a:cubicBezTo>
                  <a:pt x="805" y="208"/>
                  <a:pt x="804" y="216"/>
                  <a:pt x="804" y="218"/>
                </a:cubicBezTo>
                <a:cubicBezTo>
                  <a:pt x="804" y="225"/>
                  <a:pt x="803" y="237"/>
                  <a:pt x="810" y="239"/>
                </a:cubicBezTo>
                <a:cubicBezTo>
                  <a:pt x="811" y="234"/>
                  <a:pt x="813" y="225"/>
                  <a:pt x="812" y="221"/>
                </a:cubicBezTo>
                <a:cubicBezTo>
                  <a:pt x="812" y="217"/>
                  <a:pt x="816" y="192"/>
                  <a:pt x="808" y="203"/>
                </a:cubicBezTo>
                <a:close/>
                <a:moveTo>
                  <a:pt x="384" y="343"/>
                </a:moveTo>
                <a:cubicBezTo>
                  <a:pt x="387" y="348"/>
                  <a:pt x="391" y="357"/>
                  <a:pt x="386" y="364"/>
                </a:cubicBezTo>
                <a:cubicBezTo>
                  <a:pt x="383" y="368"/>
                  <a:pt x="377" y="365"/>
                  <a:pt x="376" y="366"/>
                </a:cubicBezTo>
                <a:cubicBezTo>
                  <a:pt x="371" y="372"/>
                  <a:pt x="377" y="375"/>
                  <a:pt x="382" y="373"/>
                </a:cubicBezTo>
                <a:cubicBezTo>
                  <a:pt x="387" y="371"/>
                  <a:pt x="391" y="366"/>
                  <a:pt x="393" y="361"/>
                </a:cubicBezTo>
                <a:cubicBezTo>
                  <a:pt x="394" y="359"/>
                  <a:pt x="394" y="347"/>
                  <a:pt x="394" y="344"/>
                </a:cubicBezTo>
                <a:cubicBezTo>
                  <a:pt x="393" y="339"/>
                  <a:pt x="388" y="340"/>
                  <a:pt x="384" y="343"/>
                </a:cubicBezTo>
                <a:close/>
                <a:moveTo>
                  <a:pt x="453" y="451"/>
                </a:moveTo>
                <a:cubicBezTo>
                  <a:pt x="451" y="452"/>
                  <a:pt x="449" y="455"/>
                  <a:pt x="450" y="455"/>
                </a:cubicBezTo>
                <a:cubicBezTo>
                  <a:pt x="451" y="462"/>
                  <a:pt x="455" y="473"/>
                  <a:pt x="446" y="477"/>
                </a:cubicBezTo>
                <a:cubicBezTo>
                  <a:pt x="443" y="479"/>
                  <a:pt x="432" y="476"/>
                  <a:pt x="432" y="485"/>
                </a:cubicBezTo>
                <a:cubicBezTo>
                  <a:pt x="435" y="485"/>
                  <a:pt x="443" y="486"/>
                  <a:pt x="445" y="485"/>
                </a:cubicBezTo>
                <a:cubicBezTo>
                  <a:pt x="451" y="482"/>
                  <a:pt x="456" y="476"/>
                  <a:pt x="456" y="469"/>
                </a:cubicBezTo>
                <a:cubicBezTo>
                  <a:pt x="456" y="463"/>
                  <a:pt x="459" y="449"/>
                  <a:pt x="453" y="451"/>
                </a:cubicBezTo>
                <a:close/>
                <a:moveTo>
                  <a:pt x="349" y="234"/>
                </a:moveTo>
                <a:cubicBezTo>
                  <a:pt x="356" y="240"/>
                  <a:pt x="363" y="244"/>
                  <a:pt x="370" y="249"/>
                </a:cubicBezTo>
                <a:cubicBezTo>
                  <a:pt x="372" y="250"/>
                  <a:pt x="380" y="251"/>
                  <a:pt x="376" y="244"/>
                </a:cubicBezTo>
                <a:cubicBezTo>
                  <a:pt x="372" y="238"/>
                  <a:pt x="365" y="231"/>
                  <a:pt x="355" y="233"/>
                </a:cubicBezTo>
                <a:cubicBezTo>
                  <a:pt x="353" y="230"/>
                  <a:pt x="345" y="231"/>
                  <a:pt x="349" y="234"/>
                </a:cubicBezTo>
                <a:close/>
                <a:moveTo>
                  <a:pt x="400" y="303"/>
                </a:moveTo>
                <a:cubicBezTo>
                  <a:pt x="406" y="307"/>
                  <a:pt x="407" y="314"/>
                  <a:pt x="405" y="320"/>
                </a:cubicBezTo>
                <a:cubicBezTo>
                  <a:pt x="402" y="320"/>
                  <a:pt x="398" y="321"/>
                  <a:pt x="394" y="322"/>
                </a:cubicBezTo>
                <a:cubicBezTo>
                  <a:pt x="389" y="324"/>
                  <a:pt x="393" y="329"/>
                  <a:pt x="395" y="329"/>
                </a:cubicBezTo>
                <a:cubicBezTo>
                  <a:pt x="401" y="331"/>
                  <a:pt x="408" y="327"/>
                  <a:pt x="409" y="324"/>
                </a:cubicBezTo>
                <a:cubicBezTo>
                  <a:pt x="412" y="315"/>
                  <a:pt x="410" y="307"/>
                  <a:pt x="405" y="301"/>
                </a:cubicBezTo>
                <a:cubicBezTo>
                  <a:pt x="402" y="297"/>
                  <a:pt x="396" y="300"/>
                  <a:pt x="400" y="303"/>
                </a:cubicBezTo>
                <a:close/>
                <a:moveTo>
                  <a:pt x="97" y="570"/>
                </a:moveTo>
                <a:cubicBezTo>
                  <a:pt x="102" y="575"/>
                  <a:pt x="106" y="585"/>
                  <a:pt x="115" y="583"/>
                </a:cubicBezTo>
                <a:cubicBezTo>
                  <a:pt x="124" y="582"/>
                  <a:pt x="133" y="581"/>
                  <a:pt x="136" y="571"/>
                </a:cubicBezTo>
                <a:cubicBezTo>
                  <a:pt x="128" y="579"/>
                  <a:pt x="104" y="576"/>
                  <a:pt x="97" y="570"/>
                </a:cubicBezTo>
                <a:close/>
                <a:moveTo>
                  <a:pt x="584" y="218"/>
                </a:moveTo>
                <a:cubicBezTo>
                  <a:pt x="589" y="216"/>
                  <a:pt x="594" y="220"/>
                  <a:pt x="596" y="223"/>
                </a:cubicBezTo>
                <a:cubicBezTo>
                  <a:pt x="599" y="226"/>
                  <a:pt x="598" y="231"/>
                  <a:pt x="593" y="233"/>
                </a:cubicBezTo>
                <a:cubicBezTo>
                  <a:pt x="591" y="233"/>
                  <a:pt x="584" y="235"/>
                  <a:pt x="582" y="235"/>
                </a:cubicBezTo>
                <a:cubicBezTo>
                  <a:pt x="580" y="232"/>
                  <a:pt x="578" y="228"/>
                  <a:pt x="578" y="225"/>
                </a:cubicBezTo>
                <a:cubicBezTo>
                  <a:pt x="579" y="223"/>
                  <a:pt x="583" y="219"/>
                  <a:pt x="584" y="218"/>
                </a:cubicBezTo>
                <a:close/>
                <a:moveTo>
                  <a:pt x="126" y="240"/>
                </a:moveTo>
                <a:cubicBezTo>
                  <a:pt x="126" y="243"/>
                  <a:pt x="125" y="250"/>
                  <a:pt x="125" y="252"/>
                </a:cubicBezTo>
                <a:cubicBezTo>
                  <a:pt x="126" y="256"/>
                  <a:pt x="121" y="267"/>
                  <a:pt x="129" y="265"/>
                </a:cubicBezTo>
                <a:cubicBezTo>
                  <a:pt x="130" y="262"/>
                  <a:pt x="132" y="255"/>
                  <a:pt x="132" y="252"/>
                </a:cubicBezTo>
                <a:cubicBezTo>
                  <a:pt x="132" y="243"/>
                  <a:pt x="134" y="224"/>
                  <a:pt x="127" y="218"/>
                </a:cubicBezTo>
                <a:cubicBezTo>
                  <a:pt x="127" y="225"/>
                  <a:pt x="126" y="236"/>
                  <a:pt x="126" y="240"/>
                </a:cubicBezTo>
                <a:close/>
                <a:moveTo>
                  <a:pt x="282" y="421"/>
                </a:moveTo>
                <a:cubicBezTo>
                  <a:pt x="272" y="430"/>
                  <a:pt x="258" y="434"/>
                  <a:pt x="244" y="437"/>
                </a:cubicBezTo>
                <a:cubicBezTo>
                  <a:pt x="242" y="437"/>
                  <a:pt x="240" y="447"/>
                  <a:pt x="246" y="444"/>
                </a:cubicBezTo>
                <a:cubicBezTo>
                  <a:pt x="256" y="440"/>
                  <a:pt x="267" y="435"/>
                  <a:pt x="276" y="431"/>
                </a:cubicBezTo>
                <a:cubicBezTo>
                  <a:pt x="278" y="429"/>
                  <a:pt x="288" y="416"/>
                  <a:pt x="282" y="421"/>
                </a:cubicBezTo>
                <a:close/>
                <a:moveTo>
                  <a:pt x="362" y="537"/>
                </a:moveTo>
                <a:cubicBezTo>
                  <a:pt x="353" y="544"/>
                  <a:pt x="342" y="535"/>
                  <a:pt x="339" y="540"/>
                </a:cubicBezTo>
                <a:cubicBezTo>
                  <a:pt x="334" y="547"/>
                  <a:pt x="339" y="551"/>
                  <a:pt x="343" y="552"/>
                </a:cubicBezTo>
                <a:cubicBezTo>
                  <a:pt x="349" y="552"/>
                  <a:pt x="358" y="548"/>
                  <a:pt x="363" y="540"/>
                </a:cubicBezTo>
                <a:cubicBezTo>
                  <a:pt x="364" y="538"/>
                  <a:pt x="364" y="535"/>
                  <a:pt x="362" y="537"/>
                </a:cubicBezTo>
                <a:close/>
                <a:moveTo>
                  <a:pt x="737" y="555"/>
                </a:moveTo>
                <a:cubicBezTo>
                  <a:pt x="732" y="558"/>
                  <a:pt x="726" y="562"/>
                  <a:pt x="730" y="569"/>
                </a:cubicBezTo>
                <a:cubicBezTo>
                  <a:pt x="731" y="570"/>
                  <a:pt x="728" y="581"/>
                  <a:pt x="736" y="577"/>
                </a:cubicBezTo>
                <a:cubicBezTo>
                  <a:pt x="741" y="574"/>
                  <a:pt x="745" y="569"/>
                  <a:pt x="742" y="563"/>
                </a:cubicBezTo>
                <a:cubicBezTo>
                  <a:pt x="741" y="560"/>
                  <a:pt x="740" y="552"/>
                  <a:pt x="737" y="555"/>
                </a:cubicBezTo>
                <a:close/>
                <a:moveTo>
                  <a:pt x="357" y="356"/>
                </a:moveTo>
                <a:cubicBezTo>
                  <a:pt x="361" y="358"/>
                  <a:pt x="361" y="358"/>
                  <a:pt x="361" y="358"/>
                </a:cubicBezTo>
                <a:cubicBezTo>
                  <a:pt x="364" y="361"/>
                  <a:pt x="363" y="367"/>
                  <a:pt x="362" y="372"/>
                </a:cubicBezTo>
                <a:cubicBezTo>
                  <a:pt x="362" y="374"/>
                  <a:pt x="358" y="376"/>
                  <a:pt x="355" y="379"/>
                </a:cubicBezTo>
                <a:cubicBezTo>
                  <a:pt x="350" y="376"/>
                  <a:pt x="349" y="382"/>
                  <a:pt x="351" y="386"/>
                </a:cubicBezTo>
                <a:cubicBezTo>
                  <a:pt x="359" y="386"/>
                  <a:pt x="365" y="376"/>
                  <a:pt x="369" y="369"/>
                </a:cubicBezTo>
                <a:cubicBezTo>
                  <a:pt x="372" y="362"/>
                  <a:pt x="364" y="357"/>
                  <a:pt x="362" y="354"/>
                </a:cubicBezTo>
                <a:cubicBezTo>
                  <a:pt x="358" y="349"/>
                  <a:pt x="352" y="354"/>
                  <a:pt x="357" y="356"/>
                </a:cubicBezTo>
                <a:close/>
                <a:moveTo>
                  <a:pt x="793" y="535"/>
                </a:moveTo>
                <a:cubicBezTo>
                  <a:pt x="791" y="536"/>
                  <a:pt x="787" y="541"/>
                  <a:pt x="786" y="543"/>
                </a:cubicBezTo>
                <a:cubicBezTo>
                  <a:pt x="785" y="548"/>
                  <a:pt x="792" y="552"/>
                  <a:pt x="796" y="555"/>
                </a:cubicBezTo>
                <a:cubicBezTo>
                  <a:pt x="800" y="557"/>
                  <a:pt x="806" y="551"/>
                  <a:pt x="803" y="546"/>
                </a:cubicBezTo>
                <a:cubicBezTo>
                  <a:pt x="801" y="542"/>
                  <a:pt x="799" y="533"/>
                  <a:pt x="793" y="535"/>
                </a:cubicBezTo>
                <a:close/>
                <a:moveTo>
                  <a:pt x="279" y="644"/>
                </a:moveTo>
                <a:cubicBezTo>
                  <a:pt x="283" y="648"/>
                  <a:pt x="287" y="652"/>
                  <a:pt x="290" y="655"/>
                </a:cubicBezTo>
                <a:cubicBezTo>
                  <a:pt x="295" y="658"/>
                  <a:pt x="302" y="651"/>
                  <a:pt x="300" y="645"/>
                </a:cubicBezTo>
                <a:cubicBezTo>
                  <a:pt x="299" y="640"/>
                  <a:pt x="292" y="641"/>
                  <a:pt x="288" y="643"/>
                </a:cubicBezTo>
                <a:cubicBezTo>
                  <a:pt x="286" y="641"/>
                  <a:pt x="272" y="637"/>
                  <a:pt x="279" y="644"/>
                </a:cubicBezTo>
                <a:close/>
                <a:moveTo>
                  <a:pt x="837" y="552"/>
                </a:moveTo>
                <a:cubicBezTo>
                  <a:pt x="829" y="561"/>
                  <a:pt x="812" y="571"/>
                  <a:pt x="810" y="581"/>
                </a:cubicBezTo>
                <a:cubicBezTo>
                  <a:pt x="817" y="575"/>
                  <a:pt x="827" y="572"/>
                  <a:pt x="833" y="561"/>
                </a:cubicBezTo>
                <a:cubicBezTo>
                  <a:pt x="833" y="560"/>
                  <a:pt x="842" y="547"/>
                  <a:pt x="837" y="552"/>
                </a:cubicBezTo>
                <a:close/>
                <a:moveTo>
                  <a:pt x="622" y="307"/>
                </a:moveTo>
                <a:cubicBezTo>
                  <a:pt x="618" y="311"/>
                  <a:pt x="613" y="314"/>
                  <a:pt x="607" y="313"/>
                </a:cubicBezTo>
                <a:cubicBezTo>
                  <a:pt x="611" y="319"/>
                  <a:pt x="599" y="323"/>
                  <a:pt x="604" y="328"/>
                </a:cubicBezTo>
                <a:cubicBezTo>
                  <a:pt x="610" y="319"/>
                  <a:pt x="621" y="322"/>
                  <a:pt x="626" y="318"/>
                </a:cubicBezTo>
                <a:cubicBezTo>
                  <a:pt x="625" y="313"/>
                  <a:pt x="630" y="300"/>
                  <a:pt x="622" y="307"/>
                </a:cubicBezTo>
                <a:close/>
                <a:moveTo>
                  <a:pt x="392" y="572"/>
                </a:moveTo>
                <a:cubicBezTo>
                  <a:pt x="389" y="574"/>
                  <a:pt x="385" y="574"/>
                  <a:pt x="382" y="578"/>
                </a:cubicBezTo>
                <a:cubicBezTo>
                  <a:pt x="380" y="580"/>
                  <a:pt x="387" y="584"/>
                  <a:pt x="386" y="587"/>
                </a:cubicBezTo>
                <a:cubicBezTo>
                  <a:pt x="385" y="589"/>
                  <a:pt x="378" y="594"/>
                  <a:pt x="377" y="597"/>
                </a:cubicBezTo>
                <a:cubicBezTo>
                  <a:pt x="375" y="607"/>
                  <a:pt x="386" y="595"/>
                  <a:pt x="388" y="594"/>
                </a:cubicBezTo>
                <a:cubicBezTo>
                  <a:pt x="397" y="589"/>
                  <a:pt x="394" y="576"/>
                  <a:pt x="392" y="572"/>
                </a:cubicBezTo>
                <a:close/>
                <a:moveTo>
                  <a:pt x="731" y="402"/>
                </a:moveTo>
                <a:cubicBezTo>
                  <a:pt x="725" y="405"/>
                  <a:pt x="731" y="409"/>
                  <a:pt x="733" y="411"/>
                </a:cubicBezTo>
                <a:cubicBezTo>
                  <a:pt x="736" y="414"/>
                  <a:pt x="738" y="408"/>
                  <a:pt x="741" y="408"/>
                </a:cubicBezTo>
                <a:cubicBezTo>
                  <a:pt x="745" y="407"/>
                  <a:pt x="750" y="408"/>
                  <a:pt x="754" y="413"/>
                </a:cubicBezTo>
                <a:cubicBezTo>
                  <a:pt x="758" y="418"/>
                  <a:pt x="756" y="407"/>
                  <a:pt x="756" y="407"/>
                </a:cubicBezTo>
                <a:cubicBezTo>
                  <a:pt x="748" y="397"/>
                  <a:pt x="738" y="400"/>
                  <a:pt x="731" y="402"/>
                </a:cubicBezTo>
                <a:close/>
                <a:moveTo>
                  <a:pt x="130" y="547"/>
                </a:moveTo>
                <a:cubicBezTo>
                  <a:pt x="127" y="549"/>
                  <a:pt x="123" y="551"/>
                  <a:pt x="119" y="552"/>
                </a:cubicBezTo>
                <a:cubicBezTo>
                  <a:pt x="113" y="554"/>
                  <a:pt x="107" y="552"/>
                  <a:pt x="103" y="548"/>
                </a:cubicBezTo>
                <a:cubicBezTo>
                  <a:pt x="97" y="550"/>
                  <a:pt x="104" y="555"/>
                  <a:pt x="105" y="556"/>
                </a:cubicBezTo>
                <a:cubicBezTo>
                  <a:pt x="113" y="563"/>
                  <a:pt x="125" y="560"/>
                  <a:pt x="130" y="552"/>
                </a:cubicBezTo>
                <a:cubicBezTo>
                  <a:pt x="132" y="550"/>
                  <a:pt x="137" y="544"/>
                  <a:pt x="130" y="547"/>
                </a:cubicBezTo>
                <a:close/>
                <a:moveTo>
                  <a:pt x="848" y="347"/>
                </a:moveTo>
                <a:cubicBezTo>
                  <a:pt x="846" y="347"/>
                  <a:pt x="841" y="349"/>
                  <a:pt x="840" y="351"/>
                </a:cubicBezTo>
                <a:cubicBezTo>
                  <a:pt x="837" y="353"/>
                  <a:pt x="838" y="359"/>
                  <a:pt x="844" y="360"/>
                </a:cubicBezTo>
                <a:cubicBezTo>
                  <a:pt x="846" y="360"/>
                  <a:pt x="853" y="354"/>
                  <a:pt x="859" y="357"/>
                </a:cubicBezTo>
                <a:cubicBezTo>
                  <a:pt x="859" y="347"/>
                  <a:pt x="859" y="347"/>
                  <a:pt x="859" y="347"/>
                </a:cubicBezTo>
                <a:cubicBezTo>
                  <a:pt x="857" y="347"/>
                  <a:pt x="850" y="346"/>
                  <a:pt x="848" y="347"/>
                </a:cubicBezTo>
                <a:close/>
                <a:moveTo>
                  <a:pt x="325" y="654"/>
                </a:moveTo>
                <a:cubicBezTo>
                  <a:pt x="327" y="659"/>
                  <a:pt x="328" y="662"/>
                  <a:pt x="330" y="663"/>
                </a:cubicBezTo>
                <a:cubicBezTo>
                  <a:pt x="335" y="665"/>
                  <a:pt x="341" y="665"/>
                  <a:pt x="344" y="659"/>
                </a:cubicBezTo>
                <a:cubicBezTo>
                  <a:pt x="347" y="653"/>
                  <a:pt x="338" y="651"/>
                  <a:pt x="333" y="653"/>
                </a:cubicBezTo>
                <a:cubicBezTo>
                  <a:pt x="331" y="649"/>
                  <a:pt x="323" y="649"/>
                  <a:pt x="325" y="654"/>
                </a:cubicBezTo>
                <a:close/>
                <a:moveTo>
                  <a:pt x="161" y="548"/>
                </a:moveTo>
                <a:cubicBezTo>
                  <a:pt x="154" y="556"/>
                  <a:pt x="154" y="566"/>
                  <a:pt x="150" y="576"/>
                </a:cubicBezTo>
                <a:cubicBezTo>
                  <a:pt x="149" y="578"/>
                  <a:pt x="146" y="588"/>
                  <a:pt x="154" y="584"/>
                </a:cubicBezTo>
                <a:cubicBezTo>
                  <a:pt x="152" y="573"/>
                  <a:pt x="162" y="565"/>
                  <a:pt x="164" y="553"/>
                </a:cubicBezTo>
                <a:cubicBezTo>
                  <a:pt x="165" y="553"/>
                  <a:pt x="167" y="542"/>
                  <a:pt x="161" y="548"/>
                </a:cubicBezTo>
                <a:close/>
                <a:moveTo>
                  <a:pt x="641" y="574"/>
                </a:moveTo>
                <a:cubicBezTo>
                  <a:pt x="640" y="574"/>
                  <a:pt x="635" y="577"/>
                  <a:pt x="634" y="578"/>
                </a:cubicBezTo>
                <a:cubicBezTo>
                  <a:pt x="629" y="582"/>
                  <a:pt x="634" y="588"/>
                  <a:pt x="634" y="592"/>
                </a:cubicBezTo>
                <a:cubicBezTo>
                  <a:pt x="636" y="599"/>
                  <a:pt x="642" y="592"/>
                  <a:pt x="643" y="590"/>
                </a:cubicBezTo>
                <a:cubicBezTo>
                  <a:pt x="645" y="585"/>
                  <a:pt x="647" y="577"/>
                  <a:pt x="641" y="574"/>
                </a:cubicBezTo>
                <a:close/>
                <a:moveTo>
                  <a:pt x="486" y="594"/>
                </a:moveTo>
                <a:cubicBezTo>
                  <a:pt x="485" y="598"/>
                  <a:pt x="486" y="602"/>
                  <a:pt x="491" y="603"/>
                </a:cubicBezTo>
                <a:cubicBezTo>
                  <a:pt x="498" y="604"/>
                  <a:pt x="505" y="599"/>
                  <a:pt x="510" y="592"/>
                </a:cubicBezTo>
                <a:cubicBezTo>
                  <a:pt x="512" y="589"/>
                  <a:pt x="508" y="584"/>
                  <a:pt x="505" y="589"/>
                </a:cubicBezTo>
                <a:cubicBezTo>
                  <a:pt x="502" y="597"/>
                  <a:pt x="492" y="593"/>
                  <a:pt x="486" y="594"/>
                </a:cubicBezTo>
                <a:close/>
                <a:moveTo>
                  <a:pt x="885" y="504"/>
                </a:moveTo>
                <a:cubicBezTo>
                  <a:pt x="882" y="505"/>
                  <a:pt x="881" y="508"/>
                  <a:pt x="881" y="508"/>
                </a:cubicBezTo>
                <a:cubicBezTo>
                  <a:pt x="885" y="519"/>
                  <a:pt x="873" y="528"/>
                  <a:pt x="875" y="538"/>
                </a:cubicBezTo>
                <a:cubicBezTo>
                  <a:pt x="882" y="531"/>
                  <a:pt x="885" y="523"/>
                  <a:pt x="887" y="516"/>
                </a:cubicBezTo>
                <a:cubicBezTo>
                  <a:pt x="888" y="513"/>
                  <a:pt x="892" y="499"/>
                  <a:pt x="885" y="504"/>
                </a:cubicBezTo>
                <a:close/>
                <a:moveTo>
                  <a:pt x="98" y="561"/>
                </a:moveTo>
                <a:cubicBezTo>
                  <a:pt x="99" y="563"/>
                  <a:pt x="102" y="565"/>
                  <a:pt x="103" y="566"/>
                </a:cubicBezTo>
                <a:cubicBezTo>
                  <a:pt x="109" y="571"/>
                  <a:pt x="118" y="570"/>
                  <a:pt x="126" y="569"/>
                </a:cubicBezTo>
                <a:cubicBezTo>
                  <a:pt x="132" y="564"/>
                  <a:pt x="132" y="564"/>
                  <a:pt x="132" y="564"/>
                </a:cubicBezTo>
                <a:cubicBezTo>
                  <a:pt x="135" y="558"/>
                  <a:pt x="132" y="558"/>
                  <a:pt x="130" y="560"/>
                </a:cubicBezTo>
                <a:cubicBezTo>
                  <a:pt x="124" y="566"/>
                  <a:pt x="116" y="565"/>
                  <a:pt x="108" y="564"/>
                </a:cubicBezTo>
                <a:cubicBezTo>
                  <a:pt x="107" y="563"/>
                  <a:pt x="96" y="552"/>
                  <a:pt x="98" y="561"/>
                </a:cubicBezTo>
                <a:close/>
                <a:moveTo>
                  <a:pt x="236" y="640"/>
                </a:moveTo>
                <a:cubicBezTo>
                  <a:pt x="236" y="647"/>
                  <a:pt x="236" y="647"/>
                  <a:pt x="236" y="647"/>
                </a:cubicBezTo>
                <a:cubicBezTo>
                  <a:pt x="246" y="643"/>
                  <a:pt x="258" y="645"/>
                  <a:pt x="269" y="646"/>
                </a:cubicBezTo>
                <a:cubicBezTo>
                  <a:pt x="273" y="647"/>
                  <a:pt x="268" y="641"/>
                  <a:pt x="266" y="640"/>
                </a:cubicBezTo>
                <a:cubicBezTo>
                  <a:pt x="256" y="636"/>
                  <a:pt x="246" y="642"/>
                  <a:pt x="236" y="640"/>
                </a:cubicBezTo>
                <a:close/>
                <a:moveTo>
                  <a:pt x="445" y="373"/>
                </a:moveTo>
                <a:cubicBezTo>
                  <a:pt x="441" y="376"/>
                  <a:pt x="436" y="374"/>
                  <a:pt x="434" y="373"/>
                </a:cubicBezTo>
                <a:cubicBezTo>
                  <a:pt x="432" y="378"/>
                  <a:pt x="431" y="391"/>
                  <a:pt x="441" y="385"/>
                </a:cubicBezTo>
                <a:cubicBezTo>
                  <a:pt x="446" y="381"/>
                  <a:pt x="455" y="376"/>
                  <a:pt x="452" y="368"/>
                </a:cubicBezTo>
                <a:cubicBezTo>
                  <a:pt x="449" y="368"/>
                  <a:pt x="447" y="372"/>
                  <a:pt x="445" y="373"/>
                </a:cubicBezTo>
                <a:close/>
                <a:moveTo>
                  <a:pt x="413" y="603"/>
                </a:moveTo>
                <a:cubicBezTo>
                  <a:pt x="411" y="605"/>
                  <a:pt x="411" y="605"/>
                  <a:pt x="411" y="605"/>
                </a:cubicBezTo>
                <a:cubicBezTo>
                  <a:pt x="413" y="613"/>
                  <a:pt x="428" y="625"/>
                  <a:pt x="435" y="620"/>
                </a:cubicBezTo>
                <a:cubicBezTo>
                  <a:pt x="444" y="614"/>
                  <a:pt x="429" y="617"/>
                  <a:pt x="428" y="616"/>
                </a:cubicBezTo>
                <a:cubicBezTo>
                  <a:pt x="423" y="614"/>
                  <a:pt x="421" y="610"/>
                  <a:pt x="418" y="606"/>
                </a:cubicBezTo>
                <a:cubicBezTo>
                  <a:pt x="419" y="604"/>
                  <a:pt x="417" y="599"/>
                  <a:pt x="413" y="603"/>
                </a:cubicBezTo>
                <a:close/>
                <a:moveTo>
                  <a:pt x="382" y="501"/>
                </a:moveTo>
                <a:cubicBezTo>
                  <a:pt x="379" y="501"/>
                  <a:pt x="376" y="501"/>
                  <a:pt x="373" y="499"/>
                </a:cubicBezTo>
                <a:cubicBezTo>
                  <a:pt x="367" y="496"/>
                  <a:pt x="369" y="506"/>
                  <a:pt x="372" y="507"/>
                </a:cubicBezTo>
                <a:cubicBezTo>
                  <a:pt x="380" y="512"/>
                  <a:pt x="390" y="506"/>
                  <a:pt x="394" y="498"/>
                </a:cubicBezTo>
                <a:cubicBezTo>
                  <a:pt x="391" y="495"/>
                  <a:pt x="386" y="500"/>
                  <a:pt x="382" y="501"/>
                </a:cubicBezTo>
                <a:close/>
                <a:moveTo>
                  <a:pt x="690" y="493"/>
                </a:moveTo>
                <a:cubicBezTo>
                  <a:pt x="685" y="495"/>
                  <a:pt x="683" y="504"/>
                  <a:pt x="678" y="500"/>
                </a:cubicBezTo>
                <a:cubicBezTo>
                  <a:pt x="669" y="495"/>
                  <a:pt x="673" y="507"/>
                  <a:pt x="673" y="509"/>
                </a:cubicBezTo>
                <a:cubicBezTo>
                  <a:pt x="679" y="511"/>
                  <a:pt x="686" y="506"/>
                  <a:pt x="691" y="501"/>
                </a:cubicBezTo>
                <a:cubicBezTo>
                  <a:pt x="693" y="499"/>
                  <a:pt x="696" y="490"/>
                  <a:pt x="690" y="493"/>
                </a:cubicBezTo>
                <a:close/>
                <a:moveTo>
                  <a:pt x="475" y="599"/>
                </a:moveTo>
                <a:cubicBezTo>
                  <a:pt x="474" y="601"/>
                  <a:pt x="474" y="601"/>
                  <a:pt x="474" y="601"/>
                </a:cubicBezTo>
                <a:cubicBezTo>
                  <a:pt x="469" y="607"/>
                  <a:pt x="462" y="606"/>
                  <a:pt x="457" y="603"/>
                </a:cubicBezTo>
                <a:cubicBezTo>
                  <a:pt x="457" y="613"/>
                  <a:pt x="457" y="613"/>
                  <a:pt x="457" y="613"/>
                </a:cubicBezTo>
                <a:cubicBezTo>
                  <a:pt x="462" y="614"/>
                  <a:pt x="467" y="612"/>
                  <a:pt x="473" y="610"/>
                </a:cubicBezTo>
                <a:cubicBezTo>
                  <a:pt x="477" y="608"/>
                  <a:pt x="478" y="602"/>
                  <a:pt x="481" y="599"/>
                </a:cubicBezTo>
                <a:cubicBezTo>
                  <a:pt x="480" y="596"/>
                  <a:pt x="477" y="597"/>
                  <a:pt x="475" y="599"/>
                </a:cubicBezTo>
                <a:close/>
                <a:moveTo>
                  <a:pt x="605" y="608"/>
                </a:moveTo>
                <a:cubicBezTo>
                  <a:pt x="602" y="609"/>
                  <a:pt x="602" y="609"/>
                  <a:pt x="602" y="609"/>
                </a:cubicBezTo>
                <a:cubicBezTo>
                  <a:pt x="600" y="613"/>
                  <a:pt x="592" y="616"/>
                  <a:pt x="595" y="624"/>
                </a:cubicBezTo>
                <a:cubicBezTo>
                  <a:pt x="600" y="617"/>
                  <a:pt x="611" y="613"/>
                  <a:pt x="617" y="607"/>
                </a:cubicBezTo>
                <a:cubicBezTo>
                  <a:pt x="623" y="601"/>
                  <a:pt x="609" y="606"/>
                  <a:pt x="605" y="608"/>
                </a:cubicBezTo>
                <a:close/>
                <a:moveTo>
                  <a:pt x="149" y="635"/>
                </a:moveTo>
                <a:cubicBezTo>
                  <a:pt x="151" y="641"/>
                  <a:pt x="151" y="641"/>
                  <a:pt x="151" y="641"/>
                </a:cubicBezTo>
                <a:cubicBezTo>
                  <a:pt x="151" y="648"/>
                  <a:pt x="144" y="650"/>
                  <a:pt x="142" y="654"/>
                </a:cubicBezTo>
                <a:cubicBezTo>
                  <a:pt x="140" y="658"/>
                  <a:pt x="147" y="657"/>
                  <a:pt x="149" y="656"/>
                </a:cubicBezTo>
                <a:cubicBezTo>
                  <a:pt x="156" y="654"/>
                  <a:pt x="157" y="647"/>
                  <a:pt x="156" y="641"/>
                </a:cubicBezTo>
                <a:cubicBezTo>
                  <a:pt x="155" y="638"/>
                  <a:pt x="151" y="629"/>
                  <a:pt x="149" y="635"/>
                </a:cubicBezTo>
                <a:close/>
                <a:moveTo>
                  <a:pt x="286" y="102"/>
                </a:moveTo>
                <a:cubicBezTo>
                  <a:pt x="283" y="107"/>
                  <a:pt x="281" y="116"/>
                  <a:pt x="285" y="120"/>
                </a:cubicBezTo>
                <a:cubicBezTo>
                  <a:pt x="289" y="114"/>
                  <a:pt x="296" y="109"/>
                  <a:pt x="295" y="103"/>
                </a:cubicBezTo>
                <a:cubicBezTo>
                  <a:pt x="295" y="98"/>
                  <a:pt x="288" y="98"/>
                  <a:pt x="286" y="102"/>
                </a:cubicBezTo>
                <a:close/>
                <a:moveTo>
                  <a:pt x="266" y="378"/>
                </a:moveTo>
                <a:cubicBezTo>
                  <a:pt x="263" y="386"/>
                  <a:pt x="257" y="391"/>
                  <a:pt x="248" y="394"/>
                </a:cubicBezTo>
                <a:cubicBezTo>
                  <a:pt x="248" y="395"/>
                  <a:pt x="241" y="401"/>
                  <a:pt x="245" y="401"/>
                </a:cubicBezTo>
                <a:cubicBezTo>
                  <a:pt x="256" y="399"/>
                  <a:pt x="264" y="391"/>
                  <a:pt x="270" y="381"/>
                </a:cubicBezTo>
                <a:cubicBezTo>
                  <a:pt x="272" y="378"/>
                  <a:pt x="268" y="373"/>
                  <a:pt x="266" y="378"/>
                </a:cubicBezTo>
                <a:close/>
                <a:moveTo>
                  <a:pt x="506" y="501"/>
                </a:moveTo>
                <a:cubicBezTo>
                  <a:pt x="505" y="506"/>
                  <a:pt x="510" y="512"/>
                  <a:pt x="509" y="519"/>
                </a:cubicBezTo>
                <a:cubicBezTo>
                  <a:pt x="508" y="524"/>
                  <a:pt x="514" y="519"/>
                  <a:pt x="515" y="517"/>
                </a:cubicBezTo>
                <a:cubicBezTo>
                  <a:pt x="515" y="513"/>
                  <a:pt x="515" y="501"/>
                  <a:pt x="515" y="497"/>
                </a:cubicBezTo>
                <a:cubicBezTo>
                  <a:pt x="512" y="497"/>
                  <a:pt x="508" y="496"/>
                  <a:pt x="506" y="501"/>
                </a:cubicBezTo>
                <a:close/>
                <a:moveTo>
                  <a:pt x="765" y="533"/>
                </a:moveTo>
                <a:cubicBezTo>
                  <a:pt x="757" y="537"/>
                  <a:pt x="757" y="537"/>
                  <a:pt x="757" y="537"/>
                </a:cubicBezTo>
                <a:cubicBezTo>
                  <a:pt x="759" y="543"/>
                  <a:pt x="758" y="553"/>
                  <a:pt x="762" y="556"/>
                </a:cubicBezTo>
                <a:cubicBezTo>
                  <a:pt x="769" y="550"/>
                  <a:pt x="768" y="537"/>
                  <a:pt x="765" y="533"/>
                </a:cubicBezTo>
                <a:close/>
                <a:moveTo>
                  <a:pt x="80" y="439"/>
                </a:moveTo>
                <a:cubicBezTo>
                  <a:pt x="84" y="437"/>
                  <a:pt x="88" y="441"/>
                  <a:pt x="85" y="445"/>
                </a:cubicBezTo>
                <a:cubicBezTo>
                  <a:pt x="78" y="445"/>
                  <a:pt x="72" y="455"/>
                  <a:pt x="66" y="460"/>
                </a:cubicBezTo>
                <a:cubicBezTo>
                  <a:pt x="67" y="451"/>
                  <a:pt x="71" y="443"/>
                  <a:pt x="80" y="439"/>
                </a:cubicBezTo>
                <a:close/>
                <a:moveTo>
                  <a:pt x="337" y="571"/>
                </a:moveTo>
                <a:cubicBezTo>
                  <a:pt x="334" y="575"/>
                  <a:pt x="332" y="578"/>
                  <a:pt x="333" y="581"/>
                </a:cubicBezTo>
                <a:cubicBezTo>
                  <a:pt x="340" y="581"/>
                  <a:pt x="349" y="585"/>
                  <a:pt x="354" y="576"/>
                </a:cubicBezTo>
                <a:cubicBezTo>
                  <a:pt x="349" y="576"/>
                  <a:pt x="339" y="569"/>
                  <a:pt x="337" y="571"/>
                </a:cubicBezTo>
                <a:close/>
                <a:moveTo>
                  <a:pt x="76" y="429"/>
                </a:moveTo>
                <a:cubicBezTo>
                  <a:pt x="74" y="435"/>
                  <a:pt x="65" y="444"/>
                  <a:pt x="58" y="451"/>
                </a:cubicBezTo>
                <a:cubicBezTo>
                  <a:pt x="56" y="452"/>
                  <a:pt x="57" y="445"/>
                  <a:pt x="58" y="443"/>
                </a:cubicBezTo>
                <a:cubicBezTo>
                  <a:pt x="61" y="438"/>
                  <a:pt x="66" y="431"/>
                  <a:pt x="76" y="429"/>
                </a:cubicBezTo>
                <a:close/>
                <a:moveTo>
                  <a:pt x="318" y="105"/>
                </a:moveTo>
                <a:cubicBezTo>
                  <a:pt x="313" y="109"/>
                  <a:pt x="303" y="115"/>
                  <a:pt x="306" y="122"/>
                </a:cubicBezTo>
                <a:cubicBezTo>
                  <a:pt x="311" y="116"/>
                  <a:pt x="320" y="116"/>
                  <a:pt x="323" y="110"/>
                </a:cubicBezTo>
                <a:cubicBezTo>
                  <a:pt x="325" y="106"/>
                  <a:pt x="322" y="103"/>
                  <a:pt x="318" y="105"/>
                </a:cubicBezTo>
                <a:close/>
                <a:moveTo>
                  <a:pt x="247" y="98"/>
                </a:moveTo>
                <a:cubicBezTo>
                  <a:pt x="248" y="100"/>
                  <a:pt x="248" y="104"/>
                  <a:pt x="249" y="105"/>
                </a:cubicBezTo>
                <a:cubicBezTo>
                  <a:pt x="252" y="108"/>
                  <a:pt x="256" y="116"/>
                  <a:pt x="262" y="112"/>
                </a:cubicBezTo>
                <a:cubicBezTo>
                  <a:pt x="255" y="107"/>
                  <a:pt x="256" y="98"/>
                  <a:pt x="253" y="94"/>
                </a:cubicBezTo>
                <a:cubicBezTo>
                  <a:pt x="249" y="89"/>
                  <a:pt x="244" y="94"/>
                  <a:pt x="247" y="98"/>
                </a:cubicBezTo>
                <a:close/>
                <a:moveTo>
                  <a:pt x="128" y="535"/>
                </a:moveTo>
                <a:cubicBezTo>
                  <a:pt x="122" y="542"/>
                  <a:pt x="112" y="541"/>
                  <a:pt x="107" y="538"/>
                </a:cubicBezTo>
                <a:cubicBezTo>
                  <a:pt x="107" y="540"/>
                  <a:pt x="106" y="543"/>
                  <a:pt x="108" y="544"/>
                </a:cubicBezTo>
                <a:cubicBezTo>
                  <a:pt x="114" y="549"/>
                  <a:pt x="121" y="545"/>
                  <a:pt x="128" y="541"/>
                </a:cubicBezTo>
                <a:cubicBezTo>
                  <a:pt x="131" y="540"/>
                  <a:pt x="132" y="531"/>
                  <a:pt x="128" y="535"/>
                </a:cubicBezTo>
                <a:close/>
                <a:moveTo>
                  <a:pt x="414" y="250"/>
                </a:moveTo>
                <a:cubicBezTo>
                  <a:pt x="414" y="253"/>
                  <a:pt x="409" y="268"/>
                  <a:pt x="418" y="260"/>
                </a:cubicBezTo>
                <a:cubicBezTo>
                  <a:pt x="423" y="256"/>
                  <a:pt x="435" y="254"/>
                  <a:pt x="431" y="247"/>
                </a:cubicBezTo>
                <a:cubicBezTo>
                  <a:pt x="425" y="251"/>
                  <a:pt x="419" y="249"/>
                  <a:pt x="414" y="250"/>
                </a:cubicBezTo>
                <a:close/>
                <a:moveTo>
                  <a:pt x="228" y="404"/>
                </a:moveTo>
                <a:cubicBezTo>
                  <a:pt x="223" y="404"/>
                  <a:pt x="214" y="404"/>
                  <a:pt x="214" y="413"/>
                </a:cubicBezTo>
                <a:cubicBezTo>
                  <a:pt x="224" y="412"/>
                  <a:pt x="234" y="407"/>
                  <a:pt x="243" y="403"/>
                </a:cubicBezTo>
                <a:cubicBezTo>
                  <a:pt x="238" y="398"/>
                  <a:pt x="233" y="403"/>
                  <a:pt x="228" y="404"/>
                </a:cubicBezTo>
                <a:close/>
                <a:moveTo>
                  <a:pt x="339" y="385"/>
                </a:moveTo>
                <a:cubicBezTo>
                  <a:pt x="334" y="392"/>
                  <a:pt x="324" y="389"/>
                  <a:pt x="321" y="392"/>
                </a:cubicBezTo>
                <a:cubicBezTo>
                  <a:pt x="323" y="396"/>
                  <a:pt x="327" y="397"/>
                  <a:pt x="330" y="397"/>
                </a:cubicBezTo>
                <a:cubicBezTo>
                  <a:pt x="333" y="397"/>
                  <a:pt x="338" y="395"/>
                  <a:pt x="340" y="390"/>
                </a:cubicBezTo>
                <a:cubicBezTo>
                  <a:pt x="344" y="390"/>
                  <a:pt x="342" y="380"/>
                  <a:pt x="339" y="385"/>
                </a:cubicBezTo>
                <a:close/>
                <a:moveTo>
                  <a:pt x="391" y="511"/>
                </a:moveTo>
                <a:cubicBezTo>
                  <a:pt x="390" y="517"/>
                  <a:pt x="394" y="524"/>
                  <a:pt x="392" y="529"/>
                </a:cubicBezTo>
                <a:cubicBezTo>
                  <a:pt x="402" y="526"/>
                  <a:pt x="398" y="517"/>
                  <a:pt x="398" y="511"/>
                </a:cubicBezTo>
                <a:cubicBezTo>
                  <a:pt x="398" y="506"/>
                  <a:pt x="391" y="507"/>
                  <a:pt x="391" y="511"/>
                </a:cubicBezTo>
                <a:close/>
                <a:moveTo>
                  <a:pt x="152" y="619"/>
                </a:moveTo>
                <a:cubicBezTo>
                  <a:pt x="150" y="620"/>
                  <a:pt x="148" y="621"/>
                  <a:pt x="149" y="623"/>
                </a:cubicBezTo>
                <a:cubicBezTo>
                  <a:pt x="156" y="623"/>
                  <a:pt x="162" y="628"/>
                  <a:pt x="169" y="629"/>
                </a:cubicBezTo>
                <a:cubicBezTo>
                  <a:pt x="170" y="620"/>
                  <a:pt x="158" y="614"/>
                  <a:pt x="152" y="619"/>
                </a:cubicBezTo>
                <a:close/>
                <a:moveTo>
                  <a:pt x="708" y="364"/>
                </a:moveTo>
                <a:cubicBezTo>
                  <a:pt x="706" y="368"/>
                  <a:pt x="710" y="371"/>
                  <a:pt x="713" y="373"/>
                </a:cubicBezTo>
                <a:cubicBezTo>
                  <a:pt x="719" y="376"/>
                  <a:pt x="723" y="371"/>
                  <a:pt x="720" y="366"/>
                </a:cubicBezTo>
                <a:cubicBezTo>
                  <a:pt x="718" y="363"/>
                  <a:pt x="711" y="358"/>
                  <a:pt x="708" y="364"/>
                </a:cubicBezTo>
                <a:close/>
                <a:moveTo>
                  <a:pt x="453" y="485"/>
                </a:moveTo>
                <a:cubicBezTo>
                  <a:pt x="445" y="491"/>
                  <a:pt x="456" y="500"/>
                  <a:pt x="450" y="507"/>
                </a:cubicBezTo>
                <a:cubicBezTo>
                  <a:pt x="456" y="507"/>
                  <a:pt x="456" y="507"/>
                  <a:pt x="456" y="507"/>
                </a:cubicBezTo>
                <a:cubicBezTo>
                  <a:pt x="457" y="499"/>
                  <a:pt x="458" y="480"/>
                  <a:pt x="453" y="485"/>
                </a:cubicBezTo>
                <a:close/>
                <a:moveTo>
                  <a:pt x="607" y="463"/>
                </a:moveTo>
                <a:cubicBezTo>
                  <a:pt x="614" y="464"/>
                  <a:pt x="619" y="471"/>
                  <a:pt x="627" y="471"/>
                </a:cubicBezTo>
                <a:cubicBezTo>
                  <a:pt x="628" y="474"/>
                  <a:pt x="638" y="471"/>
                  <a:pt x="631" y="468"/>
                </a:cubicBezTo>
                <a:cubicBezTo>
                  <a:pt x="623" y="466"/>
                  <a:pt x="617" y="462"/>
                  <a:pt x="609" y="458"/>
                </a:cubicBezTo>
                <a:cubicBezTo>
                  <a:pt x="607" y="456"/>
                  <a:pt x="601" y="462"/>
                  <a:pt x="607" y="463"/>
                </a:cubicBezTo>
                <a:close/>
                <a:moveTo>
                  <a:pt x="271" y="573"/>
                </a:moveTo>
                <a:cubicBezTo>
                  <a:pt x="271" y="575"/>
                  <a:pt x="268" y="578"/>
                  <a:pt x="267" y="580"/>
                </a:cubicBezTo>
                <a:cubicBezTo>
                  <a:pt x="271" y="582"/>
                  <a:pt x="278" y="580"/>
                  <a:pt x="280" y="577"/>
                </a:cubicBezTo>
                <a:cubicBezTo>
                  <a:pt x="283" y="573"/>
                  <a:pt x="279" y="570"/>
                  <a:pt x="276" y="568"/>
                </a:cubicBezTo>
                <a:cubicBezTo>
                  <a:pt x="271" y="565"/>
                  <a:pt x="270" y="570"/>
                  <a:pt x="271" y="573"/>
                </a:cubicBezTo>
                <a:close/>
                <a:moveTo>
                  <a:pt x="469" y="637"/>
                </a:moveTo>
                <a:cubicBezTo>
                  <a:pt x="466" y="642"/>
                  <a:pt x="460" y="639"/>
                  <a:pt x="456" y="638"/>
                </a:cubicBezTo>
                <a:cubicBezTo>
                  <a:pt x="452" y="637"/>
                  <a:pt x="449" y="641"/>
                  <a:pt x="449" y="644"/>
                </a:cubicBezTo>
                <a:cubicBezTo>
                  <a:pt x="457" y="645"/>
                  <a:pt x="465" y="646"/>
                  <a:pt x="472" y="641"/>
                </a:cubicBezTo>
                <a:cubicBezTo>
                  <a:pt x="476" y="639"/>
                  <a:pt x="472" y="633"/>
                  <a:pt x="469" y="637"/>
                </a:cubicBezTo>
                <a:close/>
                <a:moveTo>
                  <a:pt x="423" y="274"/>
                </a:moveTo>
                <a:cubicBezTo>
                  <a:pt x="430" y="276"/>
                  <a:pt x="436" y="268"/>
                  <a:pt x="438" y="262"/>
                </a:cubicBezTo>
                <a:cubicBezTo>
                  <a:pt x="423" y="262"/>
                  <a:pt x="423" y="262"/>
                  <a:pt x="423" y="262"/>
                </a:cubicBezTo>
                <a:cubicBezTo>
                  <a:pt x="423" y="274"/>
                  <a:pt x="423" y="274"/>
                  <a:pt x="423" y="274"/>
                </a:cubicBezTo>
                <a:close/>
                <a:moveTo>
                  <a:pt x="449" y="191"/>
                </a:moveTo>
                <a:cubicBezTo>
                  <a:pt x="455" y="200"/>
                  <a:pt x="459" y="211"/>
                  <a:pt x="470" y="213"/>
                </a:cubicBezTo>
                <a:cubicBezTo>
                  <a:pt x="464" y="208"/>
                  <a:pt x="462" y="201"/>
                  <a:pt x="458" y="195"/>
                </a:cubicBezTo>
                <a:cubicBezTo>
                  <a:pt x="457" y="193"/>
                  <a:pt x="453" y="186"/>
                  <a:pt x="449" y="191"/>
                </a:cubicBezTo>
                <a:close/>
                <a:moveTo>
                  <a:pt x="261" y="187"/>
                </a:moveTo>
                <a:cubicBezTo>
                  <a:pt x="258" y="188"/>
                  <a:pt x="254" y="189"/>
                  <a:pt x="252" y="193"/>
                </a:cubicBezTo>
                <a:cubicBezTo>
                  <a:pt x="247" y="200"/>
                  <a:pt x="261" y="194"/>
                  <a:pt x="265" y="193"/>
                </a:cubicBezTo>
                <a:cubicBezTo>
                  <a:pt x="268" y="192"/>
                  <a:pt x="275" y="193"/>
                  <a:pt x="272" y="187"/>
                </a:cubicBezTo>
                <a:cubicBezTo>
                  <a:pt x="270" y="187"/>
                  <a:pt x="263" y="186"/>
                  <a:pt x="261" y="187"/>
                </a:cubicBezTo>
                <a:close/>
                <a:moveTo>
                  <a:pt x="491" y="419"/>
                </a:moveTo>
                <a:cubicBezTo>
                  <a:pt x="491" y="429"/>
                  <a:pt x="491" y="429"/>
                  <a:pt x="491" y="429"/>
                </a:cubicBezTo>
                <a:cubicBezTo>
                  <a:pt x="495" y="430"/>
                  <a:pt x="499" y="428"/>
                  <a:pt x="503" y="425"/>
                </a:cubicBezTo>
                <a:cubicBezTo>
                  <a:pt x="505" y="424"/>
                  <a:pt x="511" y="418"/>
                  <a:pt x="505" y="418"/>
                </a:cubicBezTo>
                <a:cubicBezTo>
                  <a:pt x="501" y="419"/>
                  <a:pt x="496" y="419"/>
                  <a:pt x="491" y="419"/>
                </a:cubicBezTo>
                <a:close/>
                <a:moveTo>
                  <a:pt x="298" y="526"/>
                </a:moveTo>
                <a:cubicBezTo>
                  <a:pt x="296" y="527"/>
                  <a:pt x="295" y="529"/>
                  <a:pt x="294" y="530"/>
                </a:cubicBezTo>
                <a:cubicBezTo>
                  <a:pt x="294" y="535"/>
                  <a:pt x="292" y="540"/>
                  <a:pt x="292" y="546"/>
                </a:cubicBezTo>
                <a:cubicBezTo>
                  <a:pt x="296" y="546"/>
                  <a:pt x="300" y="542"/>
                  <a:pt x="301" y="538"/>
                </a:cubicBezTo>
                <a:cubicBezTo>
                  <a:pt x="301" y="535"/>
                  <a:pt x="305" y="522"/>
                  <a:pt x="298" y="526"/>
                </a:cubicBezTo>
                <a:close/>
                <a:moveTo>
                  <a:pt x="520" y="446"/>
                </a:moveTo>
                <a:cubicBezTo>
                  <a:pt x="520" y="453"/>
                  <a:pt x="520" y="453"/>
                  <a:pt x="520" y="453"/>
                </a:cubicBezTo>
                <a:cubicBezTo>
                  <a:pt x="522" y="453"/>
                  <a:pt x="530" y="454"/>
                  <a:pt x="533" y="453"/>
                </a:cubicBezTo>
                <a:cubicBezTo>
                  <a:pt x="535" y="452"/>
                  <a:pt x="542" y="447"/>
                  <a:pt x="537" y="443"/>
                </a:cubicBezTo>
                <a:cubicBezTo>
                  <a:pt x="532" y="448"/>
                  <a:pt x="525" y="446"/>
                  <a:pt x="520" y="446"/>
                </a:cubicBezTo>
                <a:close/>
                <a:moveTo>
                  <a:pt x="307" y="637"/>
                </a:moveTo>
                <a:cubicBezTo>
                  <a:pt x="305" y="645"/>
                  <a:pt x="315" y="646"/>
                  <a:pt x="319" y="644"/>
                </a:cubicBezTo>
                <a:cubicBezTo>
                  <a:pt x="319" y="633"/>
                  <a:pt x="319" y="633"/>
                  <a:pt x="319" y="633"/>
                </a:cubicBezTo>
                <a:cubicBezTo>
                  <a:pt x="315" y="633"/>
                  <a:pt x="309" y="632"/>
                  <a:pt x="307" y="637"/>
                </a:cubicBezTo>
                <a:close/>
                <a:moveTo>
                  <a:pt x="463" y="569"/>
                </a:moveTo>
                <a:cubicBezTo>
                  <a:pt x="459" y="577"/>
                  <a:pt x="465" y="578"/>
                  <a:pt x="470" y="576"/>
                </a:cubicBezTo>
                <a:cubicBezTo>
                  <a:pt x="474" y="575"/>
                  <a:pt x="484" y="572"/>
                  <a:pt x="479" y="567"/>
                </a:cubicBezTo>
                <a:cubicBezTo>
                  <a:pt x="474" y="571"/>
                  <a:pt x="467" y="569"/>
                  <a:pt x="463" y="569"/>
                </a:cubicBezTo>
                <a:close/>
                <a:moveTo>
                  <a:pt x="419" y="519"/>
                </a:moveTo>
                <a:cubicBezTo>
                  <a:pt x="417" y="520"/>
                  <a:pt x="415" y="524"/>
                  <a:pt x="413" y="524"/>
                </a:cubicBezTo>
                <a:cubicBezTo>
                  <a:pt x="409" y="524"/>
                  <a:pt x="398" y="523"/>
                  <a:pt x="405" y="530"/>
                </a:cubicBezTo>
                <a:cubicBezTo>
                  <a:pt x="408" y="533"/>
                  <a:pt x="413" y="529"/>
                  <a:pt x="420" y="527"/>
                </a:cubicBezTo>
                <a:cubicBezTo>
                  <a:pt x="422" y="526"/>
                  <a:pt x="424" y="517"/>
                  <a:pt x="419" y="519"/>
                </a:cubicBezTo>
                <a:close/>
                <a:moveTo>
                  <a:pt x="424" y="497"/>
                </a:moveTo>
                <a:cubicBezTo>
                  <a:pt x="422" y="498"/>
                  <a:pt x="422" y="500"/>
                  <a:pt x="421" y="499"/>
                </a:cubicBezTo>
                <a:cubicBezTo>
                  <a:pt x="422" y="505"/>
                  <a:pt x="418" y="527"/>
                  <a:pt x="426" y="513"/>
                </a:cubicBezTo>
                <a:cubicBezTo>
                  <a:pt x="428" y="508"/>
                  <a:pt x="430" y="494"/>
                  <a:pt x="424" y="497"/>
                </a:cubicBezTo>
                <a:close/>
                <a:moveTo>
                  <a:pt x="111" y="271"/>
                </a:moveTo>
                <a:cubicBezTo>
                  <a:pt x="109" y="279"/>
                  <a:pt x="107" y="286"/>
                  <a:pt x="108" y="294"/>
                </a:cubicBezTo>
                <a:cubicBezTo>
                  <a:pt x="112" y="294"/>
                  <a:pt x="114" y="289"/>
                  <a:pt x="114" y="286"/>
                </a:cubicBezTo>
                <a:cubicBezTo>
                  <a:pt x="114" y="281"/>
                  <a:pt x="118" y="270"/>
                  <a:pt x="111" y="271"/>
                </a:cubicBezTo>
                <a:close/>
                <a:moveTo>
                  <a:pt x="444" y="594"/>
                </a:moveTo>
                <a:cubicBezTo>
                  <a:pt x="443" y="599"/>
                  <a:pt x="444" y="607"/>
                  <a:pt x="446" y="609"/>
                </a:cubicBezTo>
                <a:cubicBezTo>
                  <a:pt x="456" y="606"/>
                  <a:pt x="451" y="597"/>
                  <a:pt x="451" y="592"/>
                </a:cubicBezTo>
                <a:cubicBezTo>
                  <a:pt x="449" y="592"/>
                  <a:pt x="445" y="591"/>
                  <a:pt x="444" y="594"/>
                </a:cubicBezTo>
                <a:close/>
                <a:moveTo>
                  <a:pt x="340" y="417"/>
                </a:moveTo>
                <a:cubicBezTo>
                  <a:pt x="333" y="422"/>
                  <a:pt x="323" y="414"/>
                  <a:pt x="323" y="418"/>
                </a:cubicBezTo>
                <a:cubicBezTo>
                  <a:pt x="322" y="428"/>
                  <a:pt x="330" y="427"/>
                  <a:pt x="333" y="425"/>
                </a:cubicBezTo>
                <a:cubicBezTo>
                  <a:pt x="335" y="423"/>
                  <a:pt x="346" y="412"/>
                  <a:pt x="340" y="417"/>
                </a:cubicBezTo>
                <a:close/>
                <a:moveTo>
                  <a:pt x="808" y="297"/>
                </a:moveTo>
                <a:cubicBezTo>
                  <a:pt x="804" y="299"/>
                  <a:pt x="798" y="304"/>
                  <a:pt x="802" y="307"/>
                </a:cubicBezTo>
                <a:cubicBezTo>
                  <a:pt x="807" y="311"/>
                  <a:pt x="812" y="303"/>
                  <a:pt x="816" y="297"/>
                </a:cubicBezTo>
                <a:cubicBezTo>
                  <a:pt x="817" y="295"/>
                  <a:pt x="810" y="296"/>
                  <a:pt x="808" y="297"/>
                </a:cubicBezTo>
                <a:close/>
                <a:moveTo>
                  <a:pt x="458" y="289"/>
                </a:moveTo>
                <a:cubicBezTo>
                  <a:pt x="455" y="290"/>
                  <a:pt x="448" y="300"/>
                  <a:pt x="456" y="298"/>
                </a:cubicBezTo>
                <a:cubicBezTo>
                  <a:pt x="461" y="296"/>
                  <a:pt x="469" y="296"/>
                  <a:pt x="469" y="289"/>
                </a:cubicBezTo>
                <a:cubicBezTo>
                  <a:pt x="466" y="289"/>
                  <a:pt x="458" y="288"/>
                  <a:pt x="458" y="289"/>
                </a:cubicBezTo>
                <a:close/>
                <a:moveTo>
                  <a:pt x="508" y="472"/>
                </a:moveTo>
                <a:cubicBezTo>
                  <a:pt x="510" y="476"/>
                  <a:pt x="507" y="487"/>
                  <a:pt x="515" y="486"/>
                </a:cubicBezTo>
                <a:cubicBezTo>
                  <a:pt x="515" y="466"/>
                  <a:pt x="515" y="466"/>
                  <a:pt x="515" y="466"/>
                </a:cubicBezTo>
                <a:cubicBezTo>
                  <a:pt x="511" y="465"/>
                  <a:pt x="506" y="466"/>
                  <a:pt x="508" y="472"/>
                </a:cubicBezTo>
                <a:close/>
                <a:moveTo>
                  <a:pt x="576" y="451"/>
                </a:moveTo>
                <a:cubicBezTo>
                  <a:pt x="580" y="453"/>
                  <a:pt x="580" y="453"/>
                  <a:pt x="580" y="453"/>
                </a:cubicBezTo>
                <a:cubicBezTo>
                  <a:pt x="587" y="454"/>
                  <a:pt x="594" y="461"/>
                  <a:pt x="601" y="459"/>
                </a:cubicBezTo>
                <a:cubicBezTo>
                  <a:pt x="598" y="451"/>
                  <a:pt x="590" y="454"/>
                  <a:pt x="584" y="450"/>
                </a:cubicBezTo>
                <a:cubicBezTo>
                  <a:pt x="582" y="452"/>
                  <a:pt x="573" y="440"/>
                  <a:pt x="576" y="451"/>
                </a:cubicBezTo>
                <a:close/>
                <a:moveTo>
                  <a:pt x="848" y="310"/>
                </a:moveTo>
                <a:cubicBezTo>
                  <a:pt x="845" y="313"/>
                  <a:pt x="850" y="315"/>
                  <a:pt x="852" y="316"/>
                </a:cubicBezTo>
                <a:cubicBezTo>
                  <a:pt x="858" y="319"/>
                  <a:pt x="860" y="312"/>
                  <a:pt x="865" y="310"/>
                </a:cubicBezTo>
                <a:cubicBezTo>
                  <a:pt x="862" y="307"/>
                  <a:pt x="852" y="307"/>
                  <a:pt x="848" y="310"/>
                </a:cubicBezTo>
                <a:close/>
                <a:moveTo>
                  <a:pt x="433" y="419"/>
                </a:moveTo>
                <a:cubicBezTo>
                  <a:pt x="438" y="420"/>
                  <a:pt x="448" y="421"/>
                  <a:pt x="447" y="412"/>
                </a:cubicBezTo>
                <a:cubicBezTo>
                  <a:pt x="443" y="411"/>
                  <a:pt x="440" y="411"/>
                  <a:pt x="436" y="410"/>
                </a:cubicBezTo>
                <a:cubicBezTo>
                  <a:pt x="430" y="408"/>
                  <a:pt x="433" y="416"/>
                  <a:pt x="433" y="419"/>
                </a:cubicBezTo>
                <a:close/>
                <a:moveTo>
                  <a:pt x="489" y="530"/>
                </a:moveTo>
                <a:cubicBezTo>
                  <a:pt x="498" y="533"/>
                  <a:pt x="506" y="529"/>
                  <a:pt x="510" y="525"/>
                </a:cubicBezTo>
                <a:cubicBezTo>
                  <a:pt x="504" y="525"/>
                  <a:pt x="487" y="519"/>
                  <a:pt x="489" y="530"/>
                </a:cubicBezTo>
                <a:close/>
                <a:moveTo>
                  <a:pt x="880" y="453"/>
                </a:moveTo>
                <a:cubicBezTo>
                  <a:pt x="875" y="460"/>
                  <a:pt x="883" y="463"/>
                  <a:pt x="886" y="457"/>
                </a:cubicBezTo>
                <a:cubicBezTo>
                  <a:pt x="891" y="458"/>
                  <a:pt x="902" y="461"/>
                  <a:pt x="897" y="451"/>
                </a:cubicBezTo>
                <a:cubicBezTo>
                  <a:pt x="892" y="453"/>
                  <a:pt x="885" y="454"/>
                  <a:pt x="880" y="453"/>
                </a:cubicBezTo>
                <a:close/>
                <a:moveTo>
                  <a:pt x="614" y="396"/>
                </a:moveTo>
                <a:cubicBezTo>
                  <a:pt x="615" y="398"/>
                  <a:pt x="622" y="404"/>
                  <a:pt x="624" y="405"/>
                </a:cubicBezTo>
                <a:cubicBezTo>
                  <a:pt x="627" y="407"/>
                  <a:pt x="631" y="406"/>
                  <a:pt x="631" y="402"/>
                </a:cubicBezTo>
                <a:cubicBezTo>
                  <a:pt x="628" y="401"/>
                  <a:pt x="622" y="397"/>
                  <a:pt x="616" y="392"/>
                </a:cubicBezTo>
                <a:cubicBezTo>
                  <a:pt x="614" y="391"/>
                  <a:pt x="611" y="391"/>
                  <a:pt x="614" y="396"/>
                </a:cubicBezTo>
                <a:close/>
                <a:moveTo>
                  <a:pt x="311" y="426"/>
                </a:moveTo>
                <a:cubicBezTo>
                  <a:pt x="309" y="428"/>
                  <a:pt x="306" y="431"/>
                  <a:pt x="302" y="428"/>
                </a:cubicBezTo>
                <a:cubicBezTo>
                  <a:pt x="300" y="427"/>
                  <a:pt x="292" y="427"/>
                  <a:pt x="296" y="432"/>
                </a:cubicBezTo>
                <a:cubicBezTo>
                  <a:pt x="300" y="436"/>
                  <a:pt x="308" y="433"/>
                  <a:pt x="314" y="430"/>
                </a:cubicBezTo>
                <a:cubicBezTo>
                  <a:pt x="318" y="428"/>
                  <a:pt x="314" y="422"/>
                  <a:pt x="311" y="426"/>
                </a:cubicBezTo>
                <a:close/>
                <a:moveTo>
                  <a:pt x="243" y="59"/>
                </a:moveTo>
                <a:cubicBezTo>
                  <a:pt x="240" y="61"/>
                  <a:pt x="240" y="67"/>
                  <a:pt x="244" y="69"/>
                </a:cubicBezTo>
                <a:cubicBezTo>
                  <a:pt x="248" y="72"/>
                  <a:pt x="254" y="66"/>
                  <a:pt x="252" y="61"/>
                </a:cubicBezTo>
                <a:cubicBezTo>
                  <a:pt x="250" y="58"/>
                  <a:pt x="246" y="58"/>
                  <a:pt x="243" y="59"/>
                </a:cubicBezTo>
                <a:close/>
                <a:moveTo>
                  <a:pt x="466" y="399"/>
                </a:moveTo>
                <a:cubicBezTo>
                  <a:pt x="467" y="401"/>
                  <a:pt x="462" y="407"/>
                  <a:pt x="467" y="406"/>
                </a:cubicBezTo>
                <a:cubicBezTo>
                  <a:pt x="472" y="406"/>
                  <a:pt x="475" y="399"/>
                  <a:pt x="476" y="394"/>
                </a:cubicBezTo>
                <a:cubicBezTo>
                  <a:pt x="472" y="393"/>
                  <a:pt x="463" y="391"/>
                  <a:pt x="466" y="399"/>
                </a:cubicBezTo>
                <a:close/>
                <a:moveTo>
                  <a:pt x="312" y="664"/>
                </a:moveTo>
                <a:cubicBezTo>
                  <a:pt x="307" y="673"/>
                  <a:pt x="320" y="668"/>
                  <a:pt x="324" y="668"/>
                </a:cubicBezTo>
                <a:cubicBezTo>
                  <a:pt x="326" y="663"/>
                  <a:pt x="320" y="659"/>
                  <a:pt x="315" y="657"/>
                </a:cubicBezTo>
                <a:cubicBezTo>
                  <a:pt x="312" y="656"/>
                  <a:pt x="314" y="662"/>
                  <a:pt x="312" y="664"/>
                </a:cubicBezTo>
                <a:close/>
                <a:moveTo>
                  <a:pt x="108" y="528"/>
                </a:moveTo>
                <a:cubicBezTo>
                  <a:pt x="107" y="532"/>
                  <a:pt x="109" y="534"/>
                  <a:pt x="112" y="536"/>
                </a:cubicBezTo>
                <a:cubicBezTo>
                  <a:pt x="119" y="539"/>
                  <a:pt x="123" y="531"/>
                  <a:pt x="127" y="527"/>
                </a:cubicBezTo>
                <a:cubicBezTo>
                  <a:pt x="121" y="528"/>
                  <a:pt x="114" y="529"/>
                  <a:pt x="108" y="528"/>
                </a:cubicBezTo>
                <a:close/>
                <a:moveTo>
                  <a:pt x="134" y="463"/>
                </a:moveTo>
                <a:cubicBezTo>
                  <a:pt x="135" y="468"/>
                  <a:pt x="141" y="469"/>
                  <a:pt x="146" y="471"/>
                </a:cubicBezTo>
                <a:cubicBezTo>
                  <a:pt x="155" y="474"/>
                  <a:pt x="143" y="463"/>
                  <a:pt x="138" y="461"/>
                </a:cubicBezTo>
                <a:cubicBezTo>
                  <a:pt x="137" y="464"/>
                  <a:pt x="130" y="454"/>
                  <a:pt x="134" y="463"/>
                </a:cubicBezTo>
                <a:close/>
                <a:moveTo>
                  <a:pt x="277" y="57"/>
                </a:moveTo>
                <a:cubicBezTo>
                  <a:pt x="278" y="59"/>
                  <a:pt x="280" y="60"/>
                  <a:pt x="281" y="60"/>
                </a:cubicBezTo>
                <a:cubicBezTo>
                  <a:pt x="287" y="63"/>
                  <a:pt x="292" y="56"/>
                  <a:pt x="289" y="52"/>
                </a:cubicBezTo>
                <a:cubicBezTo>
                  <a:pt x="286" y="52"/>
                  <a:pt x="273" y="47"/>
                  <a:pt x="277" y="57"/>
                </a:cubicBezTo>
                <a:close/>
                <a:moveTo>
                  <a:pt x="679" y="364"/>
                </a:moveTo>
                <a:cubicBezTo>
                  <a:pt x="678" y="366"/>
                  <a:pt x="677" y="368"/>
                  <a:pt x="677" y="371"/>
                </a:cubicBezTo>
                <a:cubicBezTo>
                  <a:pt x="684" y="372"/>
                  <a:pt x="685" y="364"/>
                  <a:pt x="687" y="358"/>
                </a:cubicBezTo>
                <a:cubicBezTo>
                  <a:pt x="688" y="357"/>
                  <a:pt x="683" y="356"/>
                  <a:pt x="680" y="354"/>
                </a:cubicBezTo>
                <a:cubicBezTo>
                  <a:pt x="680" y="356"/>
                  <a:pt x="679" y="362"/>
                  <a:pt x="679" y="364"/>
                </a:cubicBezTo>
                <a:close/>
                <a:moveTo>
                  <a:pt x="370" y="536"/>
                </a:moveTo>
                <a:cubicBezTo>
                  <a:pt x="371" y="538"/>
                  <a:pt x="372" y="539"/>
                  <a:pt x="374" y="540"/>
                </a:cubicBezTo>
                <a:cubicBezTo>
                  <a:pt x="378" y="542"/>
                  <a:pt x="388" y="541"/>
                  <a:pt x="385" y="533"/>
                </a:cubicBezTo>
                <a:cubicBezTo>
                  <a:pt x="383" y="538"/>
                  <a:pt x="377" y="536"/>
                  <a:pt x="374" y="532"/>
                </a:cubicBezTo>
                <a:cubicBezTo>
                  <a:pt x="371" y="528"/>
                  <a:pt x="368" y="533"/>
                  <a:pt x="370" y="536"/>
                </a:cubicBezTo>
                <a:close/>
                <a:moveTo>
                  <a:pt x="684" y="411"/>
                </a:moveTo>
                <a:cubicBezTo>
                  <a:pt x="685" y="415"/>
                  <a:pt x="688" y="418"/>
                  <a:pt x="687" y="421"/>
                </a:cubicBezTo>
                <a:cubicBezTo>
                  <a:pt x="691" y="423"/>
                  <a:pt x="697" y="422"/>
                  <a:pt x="694" y="416"/>
                </a:cubicBezTo>
                <a:cubicBezTo>
                  <a:pt x="692" y="414"/>
                  <a:pt x="681" y="402"/>
                  <a:pt x="684" y="411"/>
                </a:cubicBezTo>
                <a:close/>
                <a:moveTo>
                  <a:pt x="311" y="480"/>
                </a:moveTo>
                <a:cubicBezTo>
                  <a:pt x="312" y="475"/>
                  <a:pt x="312" y="465"/>
                  <a:pt x="304" y="465"/>
                </a:cubicBezTo>
                <a:cubicBezTo>
                  <a:pt x="304" y="480"/>
                  <a:pt x="304" y="480"/>
                  <a:pt x="304" y="480"/>
                </a:cubicBezTo>
                <a:cubicBezTo>
                  <a:pt x="311" y="480"/>
                  <a:pt x="311" y="480"/>
                  <a:pt x="311" y="480"/>
                </a:cubicBezTo>
                <a:close/>
                <a:moveTo>
                  <a:pt x="437" y="279"/>
                </a:moveTo>
                <a:cubicBezTo>
                  <a:pt x="437" y="286"/>
                  <a:pt x="437" y="286"/>
                  <a:pt x="437" y="286"/>
                </a:cubicBezTo>
                <a:cubicBezTo>
                  <a:pt x="444" y="288"/>
                  <a:pt x="449" y="284"/>
                  <a:pt x="452" y="278"/>
                </a:cubicBezTo>
                <a:cubicBezTo>
                  <a:pt x="448" y="275"/>
                  <a:pt x="443" y="281"/>
                  <a:pt x="437" y="279"/>
                </a:cubicBezTo>
                <a:close/>
                <a:moveTo>
                  <a:pt x="261" y="103"/>
                </a:moveTo>
                <a:cubicBezTo>
                  <a:pt x="262" y="107"/>
                  <a:pt x="267" y="114"/>
                  <a:pt x="273" y="113"/>
                </a:cubicBezTo>
                <a:cubicBezTo>
                  <a:pt x="270" y="108"/>
                  <a:pt x="266" y="103"/>
                  <a:pt x="268" y="98"/>
                </a:cubicBezTo>
                <a:cubicBezTo>
                  <a:pt x="265" y="97"/>
                  <a:pt x="258" y="96"/>
                  <a:pt x="261" y="103"/>
                </a:cubicBezTo>
                <a:close/>
                <a:moveTo>
                  <a:pt x="382" y="669"/>
                </a:moveTo>
                <a:cubicBezTo>
                  <a:pt x="385" y="671"/>
                  <a:pt x="385" y="671"/>
                  <a:pt x="385" y="671"/>
                </a:cubicBezTo>
                <a:cubicBezTo>
                  <a:pt x="386" y="669"/>
                  <a:pt x="386" y="665"/>
                  <a:pt x="384" y="665"/>
                </a:cubicBezTo>
                <a:cubicBezTo>
                  <a:pt x="377" y="665"/>
                  <a:pt x="366" y="661"/>
                  <a:pt x="366" y="669"/>
                </a:cubicBezTo>
                <a:cubicBezTo>
                  <a:pt x="370" y="669"/>
                  <a:pt x="379" y="669"/>
                  <a:pt x="382" y="669"/>
                </a:cubicBezTo>
                <a:close/>
                <a:moveTo>
                  <a:pt x="629" y="77"/>
                </a:moveTo>
                <a:cubicBezTo>
                  <a:pt x="632" y="81"/>
                  <a:pt x="634" y="88"/>
                  <a:pt x="638" y="90"/>
                </a:cubicBezTo>
                <a:cubicBezTo>
                  <a:pt x="638" y="86"/>
                  <a:pt x="640" y="80"/>
                  <a:pt x="636" y="77"/>
                </a:cubicBezTo>
                <a:cubicBezTo>
                  <a:pt x="634" y="78"/>
                  <a:pt x="623" y="67"/>
                  <a:pt x="629" y="77"/>
                </a:cubicBezTo>
                <a:close/>
                <a:moveTo>
                  <a:pt x="677" y="593"/>
                </a:moveTo>
                <a:cubicBezTo>
                  <a:pt x="677" y="593"/>
                  <a:pt x="674" y="595"/>
                  <a:pt x="672" y="598"/>
                </a:cubicBezTo>
                <a:cubicBezTo>
                  <a:pt x="668" y="605"/>
                  <a:pt x="682" y="601"/>
                  <a:pt x="684" y="600"/>
                </a:cubicBezTo>
                <a:cubicBezTo>
                  <a:pt x="687" y="598"/>
                  <a:pt x="683" y="590"/>
                  <a:pt x="677" y="593"/>
                </a:cubicBezTo>
                <a:close/>
                <a:moveTo>
                  <a:pt x="433" y="517"/>
                </a:moveTo>
                <a:cubicBezTo>
                  <a:pt x="437" y="521"/>
                  <a:pt x="446" y="518"/>
                  <a:pt x="447" y="512"/>
                </a:cubicBezTo>
                <a:cubicBezTo>
                  <a:pt x="443" y="513"/>
                  <a:pt x="425" y="507"/>
                  <a:pt x="433" y="517"/>
                </a:cubicBezTo>
                <a:close/>
                <a:moveTo>
                  <a:pt x="486" y="594"/>
                </a:moveTo>
                <a:cubicBezTo>
                  <a:pt x="482" y="590"/>
                  <a:pt x="485" y="584"/>
                  <a:pt x="483" y="581"/>
                </a:cubicBezTo>
                <a:cubicBezTo>
                  <a:pt x="479" y="577"/>
                  <a:pt x="475" y="581"/>
                  <a:pt x="477" y="587"/>
                </a:cubicBezTo>
                <a:cubicBezTo>
                  <a:pt x="478" y="592"/>
                  <a:pt x="480" y="596"/>
                  <a:pt x="486" y="594"/>
                </a:cubicBezTo>
                <a:close/>
                <a:moveTo>
                  <a:pt x="452" y="382"/>
                </a:moveTo>
                <a:cubicBezTo>
                  <a:pt x="449" y="385"/>
                  <a:pt x="449" y="385"/>
                  <a:pt x="449" y="385"/>
                </a:cubicBezTo>
                <a:cubicBezTo>
                  <a:pt x="448" y="390"/>
                  <a:pt x="455" y="392"/>
                  <a:pt x="459" y="393"/>
                </a:cubicBezTo>
                <a:cubicBezTo>
                  <a:pt x="460" y="388"/>
                  <a:pt x="459" y="379"/>
                  <a:pt x="452" y="382"/>
                </a:cubicBezTo>
                <a:close/>
                <a:moveTo>
                  <a:pt x="162" y="512"/>
                </a:moveTo>
                <a:cubicBezTo>
                  <a:pt x="160" y="514"/>
                  <a:pt x="157" y="517"/>
                  <a:pt x="156" y="518"/>
                </a:cubicBezTo>
                <a:cubicBezTo>
                  <a:pt x="156" y="521"/>
                  <a:pt x="154" y="529"/>
                  <a:pt x="161" y="526"/>
                </a:cubicBezTo>
                <a:cubicBezTo>
                  <a:pt x="157" y="518"/>
                  <a:pt x="169" y="514"/>
                  <a:pt x="166" y="509"/>
                </a:cubicBezTo>
                <a:cubicBezTo>
                  <a:pt x="163" y="504"/>
                  <a:pt x="160" y="509"/>
                  <a:pt x="162" y="512"/>
                </a:cubicBezTo>
                <a:close/>
                <a:moveTo>
                  <a:pt x="122" y="272"/>
                </a:moveTo>
                <a:cubicBezTo>
                  <a:pt x="121" y="273"/>
                  <a:pt x="121" y="281"/>
                  <a:pt x="119" y="286"/>
                </a:cubicBezTo>
                <a:cubicBezTo>
                  <a:pt x="119" y="287"/>
                  <a:pt x="121" y="290"/>
                  <a:pt x="125" y="288"/>
                </a:cubicBezTo>
                <a:cubicBezTo>
                  <a:pt x="126" y="287"/>
                  <a:pt x="126" y="279"/>
                  <a:pt x="128" y="275"/>
                </a:cubicBezTo>
                <a:cubicBezTo>
                  <a:pt x="128" y="273"/>
                  <a:pt x="125" y="270"/>
                  <a:pt x="122" y="272"/>
                </a:cubicBezTo>
                <a:close/>
                <a:moveTo>
                  <a:pt x="342" y="395"/>
                </a:moveTo>
                <a:cubicBezTo>
                  <a:pt x="340" y="396"/>
                  <a:pt x="338" y="399"/>
                  <a:pt x="338" y="399"/>
                </a:cubicBezTo>
                <a:cubicBezTo>
                  <a:pt x="338" y="403"/>
                  <a:pt x="340" y="410"/>
                  <a:pt x="345" y="410"/>
                </a:cubicBezTo>
                <a:cubicBezTo>
                  <a:pt x="345" y="405"/>
                  <a:pt x="348" y="391"/>
                  <a:pt x="342" y="395"/>
                </a:cubicBezTo>
                <a:close/>
                <a:moveTo>
                  <a:pt x="911" y="419"/>
                </a:moveTo>
                <a:cubicBezTo>
                  <a:pt x="909" y="424"/>
                  <a:pt x="908" y="430"/>
                  <a:pt x="902" y="434"/>
                </a:cubicBezTo>
                <a:cubicBezTo>
                  <a:pt x="911" y="434"/>
                  <a:pt x="914" y="425"/>
                  <a:pt x="916" y="419"/>
                </a:cubicBezTo>
                <a:cubicBezTo>
                  <a:pt x="917" y="417"/>
                  <a:pt x="913" y="417"/>
                  <a:pt x="911" y="419"/>
                </a:cubicBezTo>
                <a:close/>
                <a:moveTo>
                  <a:pt x="655" y="434"/>
                </a:moveTo>
                <a:cubicBezTo>
                  <a:pt x="653" y="438"/>
                  <a:pt x="650" y="441"/>
                  <a:pt x="648" y="444"/>
                </a:cubicBezTo>
                <a:cubicBezTo>
                  <a:pt x="652" y="444"/>
                  <a:pt x="657" y="442"/>
                  <a:pt x="660" y="439"/>
                </a:cubicBezTo>
                <a:cubicBezTo>
                  <a:pt x="662" y="436"/>
                  <a:pt x="659" y="427"/>
                  <a:pt x="655" y="434"/>
                </a:cubicBezTo>
                <a:close/>
                <a:moveTo>
                  <a:pt x="294" y="148"/>
                </a:moveTo>
                <a:cubicBezTo>
                  <a:pt x="294" y="151"/>
                  <a:pt x="294" y="151"/>
                  <a:pt x="294" y="151"/>
                </a:cubicBezTo>
                <a:cubicBezTo>
                  <a:pt x="297" y="155"/>
                  <a:pt x="302" y="151"/>
                  <a:pt x="307" y="151"/>
                </a:cubicBezTo>
                <a:cubicBezTo>
                  <a:pt x="310" y="151"/>
                  <a:pt x="317" y="151"/>
                  <a:pt x="313" y="145"/>
                </a:cubicBezTo>
                <a:cubicBezTo>
                  <a:pt x="294" y="148"/>
                  <a:pt x="294" y="148"/>
                  <a:pt x="294" y="148"/>
                </a:cubicBezTo>
                <a:close/>
                <a:moveTo>
                  <a:pt x="491" y="496"/>
                </a:moveTo>
                <a:cubicBezTo>
                  <a:pt x="496" y="497"/>
                  <a:pt x="505" y="499"/>
                  <a:pt x="504" y="492"/>
                </a:cubicBezTo>
                <a:cubicBezTo>
                  <a:pt x="504" y="488"/>
                  <a:pt x="497" y="492"/>
                  <a:pt x="491" y="489"/>
                </a:cubicBezTo>
                <a:cubicBezTo>
                  <a:pt x="489" y="489"/>
                  <a:pt x="491" y="495"/>
                  <a:pt x="491" y="496"/>
                </a:cubicBezTo>
                <a:close/>
                <a:moveTo>
                  <a:pt x="297" y="56"/>
                </a:moveTo>
                <a:cubicBezTo>
                  <a:pt x="292" y="58"/>
                  <a:pt x="297" y="62"/>
                  <a:pt x="298" y="63"/>
                </a:cubicBezTo>
                <a:cubicBezTo>
                  <a:pt x="303" y="65"/>
                  <a:pt x="308" y="60"/>
                  <a:pt x="304" y="55"/>
                </a:cubicBezTo>
                <a:cubicBezTo>
                  <a:pt x="303" y="54"/>
                  <a:pt x="299" y="54"/>
                  <a:pt x="297" y="56"/>
                </a:cubicBezTo>
                <a:close/>
                <a:moveTo>
                  <a:pt x="554" y="349"/>
                </a:moveTo>
                <a:cubicBezTo>
                  <a:pt x="554" y="356"/>
                  <a:pt x="554" y="356"/>
                  <a:pt x="554" y="356"/>
                </a:cubicBezTo>
                <a:cubicBezTo>
                  <a:pt x="560" y="358"/>
                  <a:pt x="565" y="355"/>
                  <a:pt x="565" y="348"/>
                </a:cubicBezTo>
                <a:cubicBezTo>
                  <a:pt x="564" y="345"/>
                  <a:pt x="558" y="349"/>
                  <a:pt x="554" y="349"/>
                </a:cubicBezTo>
                <a:close/>
                <a:moveTo>
                  <a:pt x="331" y="368"/>
                </a:moveTo>
                <a:cubicBezTo>
                  <a:pt x="334" y="370"/>
                  <a:pt x="335" y="374"/>
                  <a:pt x="339" y="375"/>
                </a:cubicBezTo>
                <a:cubicBezTo>
                  <a:pt x="349" y="377"/>
                  <a:pt x="336" y="366"/>
                  <a:pt x="334" y="365"/>
                </a:cubicBezTo>
                <a:cubicBezTo>
                  <a:pt x="330" y="362"/>
                  <a:pt x="325" y="366"/>
                  <a:pt x="331" y="368"/>
                </a:cubicBezTo>
                <a:close/>
                <a:moveTo>
                  <a:pt x="352" y="267"/>
                </a:moveTo>
                <a:cubicBezTo>
                  <a:pt x="347" y="272"/>
                  <a:pt x="353" y="276"/>
                  <a:pt x="358" y="273"/>
                </a:cubicBezTo>
                <a:cubicBezTo>
                  <a:pt x="361" y="272"/>
                  <a:pt x="362" y="268"/>
                  <a:pt x="361" y="265"/>
                </a:cubicBezTo>
                <a:cubicBezTo>
                  <a:pt x="359" y="269"/>
                  <a:pt x="353" y="266"/>
                  <a:pt x="352" y="267"/>
                </a:cubicBezTo>
                <a:close/>
                <a:moveTo>
                  <a:pt x="341" y="87"/>
                </a:moveTo>
                <a:cubicBezTo>
                  <a:pt x="347" y="87"/>
                  <a:pt x="347" y="87"/>
                  <a:pt x="347" y="87"/>
                </a:cubicBezTo>
                <a:cubicBezTo>
                  <a:pt x="347" y="84"/>
                  <a:pt x="350" y="79"/>
                  <a:pt x="345" y="76"/>
                </a:cubicBezTo>
                <a:cubicBezTo>
                  <a:pt x="337" y="71"/>
                  <a:pt x="341" y="84"/>
                  <a:pt x="341" y="87"/>
                </a:cubicBezTo>
                <a:close/>
                <a:moveTo>
                  <a:pt x="469" y="218"/>
                </a:moveTo>
                <a:cubicBezTo>
                  <a:pt x="469" y="224"/>
                  <a:pt x="475" y="230"/>
                  <a:pt x="480" y="230"/>
                </a:cubicBezTo>
                <a:cubicBezTo>
                  <a:pt x="479" y="224"/>
                  <a:pt x="469" y="214"/>
                  <a:pt x="469" y="218"/>
                </a:cubicBezTo>
                <a:close/>
                <a:moveTo>
                  <a:pt x="338" y="283"/>
                </a:moveTo>
                <a:cubicBezTo>
                  <a:pt x="335" y="284"/>
                  <a:pt x="330" y="285"/>
                  <a:pt x="329" y="290"/>
                </a:cubicBezTo>
                <a:cubicBezTo>
                  <a:pt x="328" y="291"/>
                  <a:pt x="337" y="293"/>
                  <a:pt x="339" y="288"/>
                </a:cubicBezTo>
                <a:cubicBezTo>
                  <a:pt x="340" y="286"/>
                  <a:pt x="346" y="280"/>
                  <a:pt x="338" y="283"/>
                </a:cubicBezTo>
                <a:close/>
                <a:moveTo>
                  <a:pt x="681" y="479"/>
                </a:moveTo>
                <a:cubicBezTo>
                  <a:pt x="688" y="479"/>
                  <a:pt x="700" y="483"/>
                  <a:pt x="700" y="476"/>
                </a:cubicBezTo>
                <a:cubicBezTo>
                  <a:pt x="693" y="476"/>
                  <a:pt x="681" y="473"/>
                  <a:pt x="681" y="479"/>
                </a:cubicBezTo>
                <a:close/>
                <a:moveTo>
                  <a:pt x="261" y="50"/>
                </a:moveTo>
                <a:cubicBezTo>
                  <a:pt x="257" y="52"/>
                  <a:pt x="258" y="55"/>
                  <a:pt x="258" y="58"/>
                </a:cubicBezTo>
                <a:cubicBezTo>
                  <a:pt x="260" y="58"/>
                  <a:pt x="266" y="59"/>
                  <a:pt x="267" y="58"/>
                </a:cubicBezTo>
                <a:cubicBezTo>
                  <a:pt x="270" y="55"/>
                  <a:pt x="266" y="47"/>
                  <a:pt x="261" y="50"/>
                </a:cubicBezTo>
                <a:close/>
                <a:moveTo>
                  <a:pt x="274" y="196"/>
                </a:moveTo>
                <a:cubicBezTo>
                  <a:pt x="273" y="199"/>
                  <a:pt x="273" y="199"/>
                  <a:pt x="273" y="199"/>
                </a:cubicBezTo>
                <a:cubicBezTo>
                  <a:pt x="275" y="202"/>
                  <a:pt x="284" y="206"/>
                  <a:pt x="284" y="203"/>
                </a:cubicBezTo>
                <a:cubicBezTo>
                  <a:pt x="284" y="197"/>
                  <a:pt x="278" y="193"/>
                  <a:pt x="274" y="196"/>
                </a:cubicBezTo>
                <a:close/>
                <a:moveTo>
                  <a:pt x="701" y="225"/>
                </a:moveTo>
                <a:cubicBezTo>
                  <a:pt x="699" y="227"/>
                  <a:pt x="696" y="228"/>
                  <a:pt x="694" y="231"/>
                </a:cubicBezTo>
                <a:cubicBezTo>
                  <a:pt x="696" y="235"/>
                  <a:pt x="704" y="231"/>
                  <a:pt x="706" y="226"/>
                </a:cubicBezTo>
                <a:cubicBezTo>
                  <a:pt x="710" y="219"/>
                  <a:pt x="700" y="220"/>
                  <a:pt x="701" y="225"/>
                </a:cubicBezTo>
                <a:close/>
                <a:moveTo>
                  <a:pt x="636" y="408"/>
                </a:moveTo>
                <a:cubicBezTo>
                  <a:pt x="637" y="409"/>
                  <a:pt x="638" y="411"/>
                  <a:pt x="640" y="412"/>
                </a:cubicBezTo>
                <a:cubicBezTo>
                  <a:pt x="647" y="417"/>
                  <a:pt x="643" y="403"/>
                  <a:pt x="642" y="402"/>
                </a:cubicBezTo>
                <a:cubicBezTo>
                  <a:pt x="638" y="397"/>
                  <a:pt x="635" y="403"/>
                  <a:pt x="636" y="408"/>
                </a:cubicBezTo>
                <a:close/>
                <a:moveTo>
                  <a:pt x="235" y="143"/>
                </a:moveTo>
                <a:cubicBezTo>
                  <a:pt x="237" y="148"/>
                  <a:pt x="242" y="150"/>
                  <a:pt x="246" y="153"/>
                </a:cubicBezTo>
                <a:cubicBezTo>
                  <a:pt x="251" y="150"/>
                  <a:pt x="244" y="145"/>
                  <a:pt x="241" y="144"/>
                </a:cubicBezTo>
                <a:cubicBezTo>
                  <a:pt x="240" y="144"/>
                  <a:pt x="232" y="133"/>
                  <a:pt x="235" y="143"/>
                </a:cubicBezTo>
                <a:close/>
                <a:moveTo>
                  <a:pt x="307" y="399"/>
                </a:moveTo>
                <a:cubicBezTo>
                  <a:pt x="300" y="406"/>
                  <a:pt x="291" y="411"/>
                  <a:pt x="289" y="420"/>
                </a:cubicBezTo>
                <a:cubicBezTo>
                  <a:pt x="296" y="413"/>
                  <a:pt x="305" y="408"/>
                  <a:pt x="307" y="399"/>
                </a:cubicBezTo>
                <a:close/>
                <a:moveTo>
                  <a:pt x="644" y="431"/>
                </a:moveTo>
                <a:cubicBezTo>
                  <a:pt x="641" y="434"/>
                  <a:pt x="636" y="436"/>
                  <a:pt x="636" y="441"/>
                </a:cubicBezTo>
                <a:cubicBezTo>
                  <a:pt x="640" y="442"/>
                  <a:pt x="644" y="440"/>
                  <a:pt x="644" y="436"/>
                </a:cubicBezTo>
                <a:cubicBezTo>
                  <a:pt x="649" y="436"/>
                  <a:pt x="648" y="427"/>
                  <a:pt x="644" y="431"/>
                </a:cubicBezTo>
                <a:close/>
                <a:moveTo>
                  <a:pt x="336" y="268"/>
                </a:moveTo>
                <a:cubicBezTo>
                  <a:pt x="342" y="274"/>
                  <a:pt x="342" y="274"/>
                  <a:pt x="342" y="274"/>
                </a:cubicBezTo>
                <a:cubicBezTo>
                  <a:pt x="343" y="271"/>
                  <a:pt x="346" y="261"/>
                  <a:pt x="338" y="259"/>
                </a:cubicBezTo>
                <a:cubicBezTo>
                  <a:pt x="334" y="259"/>
                  <a:pt x="335" y="265"/>
                  <a:pt x="336" y="268"/>
                </a:cubicBezTo>
                <a:close/>
                <a:moveTo>
                  <a:pt x="428" y="347"/>
                </a:moveTo>
                <a:cubicBezTo>
                  <a:pt x="427" y="350"/>
                  <a:pt x="430" y="354"/>
                  <a:pt x="432" y="353"/>
                </a:cubicBezTo>
                <a:cubicBezTo>
                  <a:pt x="436" y="351"/>
                  <a:pt x="441" y="347"/>
                  <a:pt x="440" y="341"/>
                </a:cubicBezTo>
                <a:cubicBezTo>
                  <a:pt x="436" y="343"/>
                  <a:pt x="432" y="346"/>
                  <a:pt x="428" y="347"/>
                </a:cubicBezTo>
                <a:close/>
                <a:moveTo>
                  <a:pt x="661" y="256"/>
                </a:moveTo>
                <a:cubicBezTo>
                  <a:pt x="658" y="259"/>
                  <a:pt x="654" y="261"/>
                  <a:pt x="654" y="264"/>
                </a:cubicBezTo>
                <a:cubicBezTo>
                  <a:pt x="654" y="269"/>
                  <a:pt x="660" y="264"/>
                  <a:pt x="663" y="261"/>
                </a:cubicBezTo>
                <a:cubicBezTo>
                  <a:pt x="666" y="260"/>
                  <a:pt x="665" y="252"/>
                  <a:pt x="661" y="256"/>
                </a:cubicBezTo>
                <a:close/>
                <a:moveTo>
                  <a:pt x="528" y="375"/>
                </a:moveTo>
                <a:cubicBezTo>
                  <a:pt x="530" y="377"/>
                  <a:pt x="534" y="378"/>
                  <a:pt x="536" y="378"/>
                </a:cubicBezTo>
                <a:cubicBezTo>
                  <a:pt x="542" y="382"/>
                  <a:pt x="539" y="372"/>
                  <a:pt x="538" y="372"/>
                </a:cubicBezTo>
                <a:cubicBezTo>
                  <a:pt x="537" y="372"/>
                  <a:pt x="520" y="368"/>
                  <a:pt x="528" y="375"/>
                </a:cubicBezTo>
                <a:close/>
                <a:moveTo>
                  <a:pt x="711" y="194"/>
                </a:moveTo>
                <a:cubicBezTo>
                  <a:pt x="711" y="195"/>
                  <a:pt x="714" y="199"/>
                  <a:pt x="714" y="201"/>
                </a:cubicBezTo>
                <a:cubicBezTo>
                  <a:pt x="714" y="203"/>
                  <a:pt x="713" y="209"/>
                  <a:pt x="719" y="206"/>
                </a:cubicBezTo>
                <a:cubicBezTo>
                  <a:pt x="719" y="204"/>
                  <a:pt x="719" y="198"/>
                  <a:pt x="718" y="196"/>
                </a:cubicBezTo>
                <a:cubicBezTo>
                  <a:pt x="718" y="194"/>
                  <a:pt x="712" y="189"/>
                  <a:pt x="711" y="194"/>
                </a:cubicBezTo>
                <a:close/>
                <a:moveTo>
                  <a:pt x="726" y="473"/>
                </a:moveTo>
                <a:cubicBezTo>
                  <a:pt x="723" y="476"/>
                  <a:pt x="723" y="476"/>
                  <a:pt x="723" y="476"/>
                </a:cubicBezTo>
                <a:cubicBezTo>
                  <a:pt x="722" y="479"/>
                  <a:pt x="728" y="477"/>
                  <a:pt x="731" y="476"/>
                </a:cubicBezTo>
                <a:cubicBezTo>
                  <a:pt x="734" y="475"/>
                  <a:pt x="742" y="475"/>
                  <a:pt x="737" y="471"/>
                </a:cubicBezTo>
                <a:cubicBezTo>
                  <a:pt x="735" y="469"/>
                  <a:pt x="729" y="470"/>
                  <a:pt x="726" y="473"/>
                </a:cubicBezTo>
                <a:close/>
                <a:moveTo>
                  <a:pt x="471" y="620"/>
                </a:moveTo>
                <a:cubicBezTo>
                  <a:pt x="473" y="623"/>
                  <a:pt x="474" y="628"/>
                  <a:pt x="479" y="628"/>
                </a:cubicBezTo>
                <a:cubicBezTo>
                  <a:pt x="479" y="616"/>
                  <a:pt x="479" y="616"/>
                  <a:pt x="479" y="616"/>
                </a:cubicBezTo>
                <a:cubicBezTo>
                  <a:pt x="477" y="617"/>
                  <a:pt x="468" y="613"/>
                  <a:pt x="471" y="620"/>
                </a:cubicBezTo>
                <a:close/>
                <a:moveTo>
                  <a:pt x="75" y="529"/>
                </a:moveTo>
                <a:cubicBezTo>
                  <a:pt x="73" y="532"/>
                  <a:pt x="77" y="536"/>
                  <a:pt x="81" y="534"/>
                </a:cubicBezTo>
                <a:cubicBezTo>
                  <a:pt x="84" y="533"/>
                  <a:pt x="83" y="529"/>
                  <a:pt x="83" y="526"/>
                </a:cubicBezTo>
                <a:cubicBezTo>
                  <a:pt x="81" y="526"/>
                  <a:pt x="77" y="525"/>
                  <a:pt x="75" y="529"/>
                </a:cubicBezTo>
                <a:close/>
                <a:moveTo>
                  <a:pt x="106" y="297"/>
                </a:moveTo>
                <a:cubicBezTo>
                  <a:pt x="105" y="300"/>
                  <a:pt x="103" y="303"/>
                  <a:pt x="103" y="304"/>
                </a:cubicBezTo>
                <a:cubicBezTo>
                  <a:pt x="103" y="307"/>
                  <a:pt x="103" y="313"/>
                  <a:pt x="107" y="309"/>
                </a:cubicBezTo>
                <a:cubicBezTo>
                  <a:pt x="109" y="307"/>
                  <a:pt x="108" y="303"/>
                  <a:pt x="110" y="299"/>
                </a:cubicBezTo>
                <a:cubicBezTo>
                  <a:pt x="112" y="295"/>
                  <a:pt x="106" y="295"/>
                  <a:pt x="106" y="297"/>
                </a:cubicBezTo>
                <a:close/>
                <a:moveTo>
                  <a:pt x="550" y="61"/>
                </a:moveTo>
                <a:cubicBezTo>
                  <a:pt x="543" y="62"/>
                  <a:pt x="540" y="67"/>
                  <a:pt x="542" y="72"/>
                </a:cubicBezTo>
                <a:cubicBezTo>
                  <a:pt x="545" y="70"/>
                  <a:pt x="554" y="65"/>
                  <a:pt x="550" y="61"/>
                </a:cubicBezTo>
                <a:close/>
                <a:moveTo>
                  <a:pt x="258" y="78"/>
                </a:moveTo>
                <a:cubicBezTo>
                  <a:pt x="264" y="78"/>
                  <a:pt x="264" y="78"/>
                  <a:pt x="264" y="78"/>
                </a:cubicBezTo>
                <a:cubicBezTo>
                  <a:pt x="266" y="73"/>
                  <a:pt x="266" y="64"/>
                  <a:pt x="258" y="69"/>
                </a:cubicBezTo>
                <a:cubicBezTo>
                  <a:pt x="258" y="78"/>
                  <a:pt x="258" y="78"/>
                  <a:pt x="258" y="78"/>
                </a:cubicBezTo>
                <a:close/>
                <a:moveTo>
                  <a:pt x="275" y="78"/>
                </a:moveTo>
                <a:cubicBezTo>
                  <a:pt x="281" y="78"/>
                  <a:pt x="281" y="78"/>
                  <a:pt x="281" y="78"/>
                </a:cubicBezTo>
                <a:cubicBezTo>
                  <a:pt x="283" y="73"/>
                  <a:pt x="283" y="64"/>
                  <a:pt x="275" y="69"/>
                </a:cubicBezTo>
                <a:cubicBezTo>
                  <a:pt x="275" y="78"/>
                  <a:pt x="275" y="78"/>
                  <a:pt x="275" y="78"/>
                </a:cubicBezTo>
                <a:close/>
                <a:moveTo>
                  <a:pt x="617" y="426"/>
                </a:moveTo>
                <a:cubicBezTo>
                  <a:pt x="614" y="428"/>
                  <a:pt x="611" y="430"/>
                  <a:pt x="612" y="434"/>
                </a:cubicBezTo>
                <a:cubicBezTo>
                  <a:pt x="616" y="435"/>
                  <a:pt x="620" y="434"/>
                  <a:pt x="621" y="430"/>
                </a:cubicBezTo>
                <a:cubicBezTo>
                  <a:pt x="623" y="427"/>
                  <a:pt x="621" y="422"/>
                  <a:pt x="617" y="426"/>
                </a:cubicBezTo>
                <a:close/>
                <a:moveTo>
                  <a:pt x="91" y="510"/>
                </a:moveTo>
                <a:cubicBezTo>
                  <a:pt x="92" y="514"/>
                  <a:pt x="93" y="517"/>
                  <a:pt x="96" y="519"/>
                </a:cubicBezTo>
                <a:cubicBezTo>
                  <a:pt x="100" y="515"/>
                  <a:pt x="94" y="510"/>
                  <a:pt x="95" y="505"/>
                </a:cubicBezTo>
                <a:cubicBezTo>
                  <a:pt x="90" y="502"/>
                  <a:pt x="90" y="508"/>
                  <a:pt x="91" y="510"/>
                </a:cubicBezTo>
                <a:close/>
                <a:moveTo>
                  <a:pt x="101" y="477"/>
                </a:moveTo>
                <a:cubicBezTo>
                  <a:pt x="99" y="480"/>
                  <a:pt x="103" y="484"/>
                  <a:pt x="106" y="482"/>
                </a:cubicBezTo>
                <a:cubicBezTo>
                  <a:pt x="108" y="480"/>
                  <a:pt x="113" y="484"/>
                  <a:pt x="111" y="478"/>
                </a:cubicBezTo>
                <a:cubicBezTo>
                  <a:pt x="110" y="474"/>
                  <a:pt x="104" y="475"/>
                  <a:pt x="101" y="477"/>
                </a:cubicBezTo>
                <a:close/>
                <a:moveTo>
                  <a:pt x="324" y="90"/>
                </a:moveTo>
                <a:cubicBezTo>
                  <a:pt x="330" y="90"/>
                  <a:pt x="330" y="90"/>
                  <a:pt x="330" y="90"/>
                </a:cubicBezTo>
                <a:cubicBezTo>
                  <a:pt x="331" y="87"/>
                  <a:pt x="332" y="83"/>
                  <a:pt x="328" y="81"/>
                </a:cubicBezTo>
                <a:cubicBezTo>
                  <a:pt x="320" y="75"/>
                  <a:pt x="324" y="87"/>
                  <a:pt x="324" y="90"/>
                </a:cubicBezTo>
                <a:close/>
                <a:moveTo>
                  <a:pt x="488" y="117"/>
                </a:moveTo>
                <a:cubicBezTo>
                  <a:pt x="485" y="118"/>
                  <a:pt x="482" y="121"/>
                  <a:pt x="481" y="125"/>
                </a:cubicBezTo>
                <a:cubicBezTo>
                  <a:pt x="484" y="128"/>
                  <a:pt x="489" y="122"/>
                  <a:pt x="492" y="120"/>
                </a:cubicBezTo>
                <a:cubicBezTo>
                  <a:pt x="496" y="118"/>
                  <a:pt x="491" y="116"/>
                  <a:pt x="488" y="117"/>
                </a:cubicBezTo>
                <a:close/>
                <a:moveTo>
                  <a:pt x="313" y="61"/>
                </a:moveTo>
                <a:cubicBezTo>
                  <a:pt x="312" y="62"/>
                  <a:pt x="311" y="64"/>
                  <a:pt x="311" y="64"/>
                </a:cubicBezTo>
                <a:cubicBezTo>
                  <a:pt x="316" y="67"/>
                  <a:pt x="325" y="66"/>
                  <a:pt x="320" y="59"/>
                </a:cubicBezTo>
                <a:cubicBezTo>
                  <a:pt x="319" y="58"/>
                  <a:pt x="315" y="58"/>
                  <a:pt x="313" y="61"/>
                </a:cubicBezTo>
                <a:close/>
                <a:moveTo>
                  <a:pt x="329" y="69"/>
                </a:moveTo>
                <a:cubicBezTo>
                  <a:pt x="331" y="72"/>
                  <a:pt x="331" y="72"/>
                  <a:pt x="331" y="72"/>
                </a:cubicBezTo>
                <a:cubicBezTo>
                  <a:pt x="339" y="78"/>
                  <a:pt x="335" y="65"/>
                  <a:pt x="335" y="64"/>
                </a:cubicBezTo>
                <a:cubicBezTo>
                  <a:pt x="332" y="62"/>
                  <a:pt x="326" y="63"/>
                  <a:pt x="329" y="69"/>
                </a:cubicBezTo>
                <a:close/>
                <a:moveTo>
                  <a:pt x="358" y="522"/>
                </a:moveTo>
                <a:cubicBezTo>
                  <a:pt x="360" y="525"/>
                  <a:pt x="360" y="525"/>
                  <a:pt x="360" y="525"/>
                </a:cubicBezTo>
                <a:cubicBezTo>
                  <a:pt x="368" y="531"/>
                  <a:pt x="364" y="518"/>
                  <a:pt x="364" y="518"/>
                </a:cubicBezTo>
                <a:cubicBezTo>
                  <a:pt x="362" y="515"/>
                  <a:pt x="355" y="516"/>
                  <a:pt x="358" y="522"/>
                </a:cubicBezTo>
                <a:close/>
                <a:moveTo>
                  <a:pt x="52" y="518"/>
                </a:moveTo>
                <a:cubicBezTo>
                  <a:pt x="50" y="521"/>
                  <a:pt x="50" y="521"/>
                  <a:pt x="50" y="521"/>
                </a:cubicBezTo>
                <a:cubicBezTo>
                  <a:pt x="47" y="526"/>
                  <a:pt x="54" y="527"/>
                  <a:pt x="56" y="525"/>
                </a:cubicBezTo>
                <a:cubicBezTo>
                  <a:pt x="56" y="524"/>
                  <a:pt x="60" y="511"/>
                  <a:pt x="52" y="518"/>
                </a:cubicBezTo>
                <a:close/>
                <a:moveTo>
                  <a:pt x="430" y="178"/>
                </a:moveTo>
                <a:cubicBezTo>
                  <a:pt x="428" y="181"/>
                  <a:pt x="428" y="181"/>
                  <a:pt x="428" y="181"/>
                </a:cubicBezTo>
                <a:cubicBezTo>
                  <a:pt x="425" y="187"/>
                  <a:pt x="432" y="188"/>
                  <a:pt x="434" y="186"/>
                </a:cubicBezTo>
                <a:cubicBezTo>
                  <a:pt x="434" y="185"/>
                  <a:pt x="438" y="172"/>
                  <a:pt x="430" y="178"/>
                </a:cubicBezTo>
                <a:close/>
                <a:moveTo>
                  <a:pt x="496" y="301"/>
                </a:moveTo>
                <a:cubicBezTo>
                  <a:pt x="500" y="305"/>
                  <a:pt x="505" y="315"/>
                  <a:pt x="511" y="311"/>
                </a:cubicBezTo>
                <a:cubicBezTo>
                  <a:pt x="505" y="308"/>
                  <a:pt x="502" y="300"/>
                  <a:pt x="496" y="301"/>
                </a:cubicBezTo>
                <a:close/>
                <a:moveTo>
                  <a:pt x="472" y="267"/>
                </a:moveTo>
                <a:cubicBezTo>
                  <a:pt x="476" y="269"/>
                  <a:pt x="476" y="269"/>
                  <a:pt x="476" y="269"/>
                </a:cubicBezTo>
                <a:cubicBezTo>
                  <a:pt x="481" y="272"/>
                  <a:pt x="482" y="265"/>
                  <a:pt x="480" y="263"/>
                </a:cubicBezTo>
                <a:cubicBezTo>
                  <a:pt x="479" y="263"/>
                  <a:pt x="466" y="259"/>
                  <a:pt x="472" y="267"/>
                </a:cubicBezTo>
                <a:close/>
                <a:moveTo>
                  <a:pt x="74" y="505"/>
                </a:moveTo>
                <a:cubicBezTo>
                  <a:pt x="72" y="509"/>
                  <a:pt x="72" y="509"/>
                  <a:pt x="72" y="509"/>
                </a:cubicBezTo>
                <a:cubicBezTo>
                  <a:pt x="68" y="514"/>
                  <a:pt x="76" y="515"/>
                  <a:pt x="78" y="513"/>
                </a:cubicBezTo>
                <a:cubicBezTo>
                  <a:pt x="78" y="512"/>
                  <a:pt x="82" y="499"/>
                  <a:pt x="74" y="505"/>
                </a:cubicBezTo>
                <a:close/>
                <a:moveTo>
                  <a:pt x="547" y="380"/>
                </a:moveTo>
                <a:cubicBezTo>
                  <a:pt x="545" y="381"/>
                  <a:pt x="543" y="382"/>
                  <a:pt x="541" y="384"/>
                </a:cubicBezTo>
                <a:cubicBezTo>
                  <a:pt x="536" y="389"/>
                  <a:pt x="546" y="386"/>
                  <a:pt x="548" y="385"/>
                </a:cubicBezTo>
                <a:cubicBezTo>
                  <a:pt x="553" y="382"/>
                  <a:pt x="550" y="376"/>
                  <a:pt x="547" y="380"/>
                </a:cubicBezTo>
                <a:close/>
                <a:moveTo>
                  <a:pt x="326" y="558"/>
                </a:moveTo>
                <a:cubicBezTo>
                  <a:pt x="328" y="562"/>
                  <a:pt x="329" y="567"/>
                  <a:pt x="333" y="568"/>
                </a:cubicBezTo>
                <a:cubicBezTo>
                  <a:pt x="334" y="564"/>
                  <a:pt x="331" y="561"/>
                  <a:pt x="331" y="556"/>
                </a:cubicBezTo>
                <a:cubicBezTo>
                  <a:pt x="330" y="554"/>
                  <a:pt x="323" y="554"/>
                  <a:pt x="326" y="558"/>
                </a:cubicBezTo>
                <a:close/>
                <a:moveTo>
                  <a:pt x="823" y="404"/>
                </a:moveTo>
                <a:cubicBezTo>
                  <a:pt x="823" y="406"/>
                  <a:pt x="826" y="407"/>
                  <a:pt x="827" y="407"/>
                </a:cubicBezTo>
                <a:cubicBezTo>
                  <a:pt x="830" y="407"/>
                  <a:pt x="839" y="409"/>
                  <a:pt x="834" y="404"/>
                </a:cubicBezTo>
                <a:cubicBezTo>
                  <a:pt x="832" y="402"/>
                  <a:pt x="821" y="397"/>
                  <a:pt x="823" y="404"/>
                </a:cubicBezTo>
                <a:close/>
                <a:moveTo>
                  <a:pt x="584" y="34"/>
                </a:moveTo>
                <a:cubicBezTo>
                  <a:pt x="580" y="35"/>
                  <a:pt x="586" y="42"/>
                  <a:pt x="588" y="37"/>
                </a:cubicBezTo>
                <a:cubicBezTo>
                  <a:pt x="591" y="37"/>
                  <a:pt x="598" y="37"/>
                  <a:pt x="594" y="32"/>
                </a:cubicBezTo>
                <a:cubicBezTo>
                  <a:pt x="592" y="30"/>
                  <a:pt x="589" y="33"/>
                  <a:pt x="584" y="34"/>
                </a:cubicBezTo>
                <a:close/>
                <a:moveTo>
                  <a:pt x="200" y="225"/>
                </a:moveTo>
                <a:cubicBezTo>
                  <a:pt x="201" y="225"/>
                  <a:pt x="203" y="227"/>
                  <a:pt x="203" y="228"/>
                </a:cubicBezTo>
                <a:cubicBezTo>
                  <a:pt x="206" y="221"/>
                  <a:pt x="196" y="219"/>
                  <a:pt x="193" y="222"/>
                </a:cubicBezTo>
                <a:cubicBezTo>
                  <a:pt x="189" y="227"/>
                  <a:pt x="198" y="225"/>
                  <a:pt x="200" y="225"/>
                </a:cubicBezTo>
                <a:close/>
                <a:moveTo>
                  <a:pt x="534" y="424"/>
                </a:moveTo>
                <a:cubicBezTo>
                  <a:pt x="536" y="424"/>
                  <a:pt x="540" y="428"/>
                  <a:pt x="542" y="430"/>
                </a:cubicBezTo>
                <a:cubicBezTo>
                  <a:pt x="547" y="426"/>
                  <a:pt x="538" y="423"/>
                  <a:pt x="537" y="421"/>
                </a:cubicBezTo>
                <a:cubicBezTo>
                  <a:pt x="535" y="417"/>
                  <a:pt x="529" y="423"/>
                  <a:pt x="534" y="424"/>
                </a:cubicBezTo>
                <a:close/>
                <a:moveTo>
                  <a:pt x="311" y="408"/>
                </a:moveTo>
                <a:cubicBezTo>
                  <a:pt x="312" y="411"/>
                  <a:pt x="313" y="414"/>
                  <a:pt x="314" y="415"/>
                </a:cubicBezTo>
                <a:cubicBezTo>
                  <a:pt x="320" y="423"/>
                  <a:pt x="319" y="409"/>
                  <a:pt x="318" y="409"/>
                </a:cubicBezTo>
                <a:cubicBezTo>
                  <a:pt x="317" y="407"/>
                  <a:pt x="310" y="406"/>
                  <a:pt x="311" y="408"/>
                </a:cubicBezTo>
                <a:close/>
                <a:moveTo>
                  <a:pt x="675" y="242"/>
                </a:moveTo>
                <a:cubicBezTo>
                  <a:pt x="676" y="242"/>
                  <a:pt x="673" y="252"/>
                  <a:pt x="685" y="247"/>
                </a:cubicBezTo>
                <a:cubicBezTo>
                  <a:pt x="684" y="248"/>
                  <a:pt x="686" y="238"/>
                  <a:pt x="675" y="242"/>
                </a:cubicBezTo>
                <a:close/>
                <a:moveTo>
                  <a:pt x="613" y="58"/>
                </a:moveTo>
                <a:cubicBezTo>
                  <a:pt x="614" y="60"/>
                  <a:pt x="614" y="64"/>
                  <a:pt x="614" y="65"/>
                </a:cubicBezTo>
                <a:cubicBezTo>
                  <a:pt x="621" y="69"/>
                  <a:pt x="619" y="60"/>
                  <a:pt x="618" y="58"/>
                </a:cubicBezTo>
                <a:cubicBezTo>
                  <a:pt x="617" y="56"/>
                  <a:pt x="611" y="50"/>
                  <a:pt x="613" y="58"/>
                </a:cubicBezTo>
                <a:close/>
                <a:moveTo>
                  <a:pt x="445" y="635"/>
                </a:moveTo>
                <a:cubicBezTo>
                  <a:pt x="449" y="635"/>
                  <a:pt x="449" y="635"/>
                  <a:pt x="449" y="635"/>
                </a:cubicBezTo>
                <a:cubicBezTo>
                  <a:pt x="449" y="631"/>
                  <a:pt x="453" y="620"/>
                  <a:pt x="445" y="622"/>
                </a:cubicBezTo>
                <a:cubicBezTo>
                  <a:pt x="445" y="635"/>
                  <a:pt x="445" y="635"/>
                  <a:pt x="445" y="635"/>
                </a:cubicBezTo>
                <a:close/>
                <a:moveTo>
                  <a:pt x="292" y="83"/>
                </a:moveTo>
                <a:cubicBezTo>
                  <a:pt x="296" y="83"/>
                  <a:pt x="296" y="83"/>
                  <a:pt x="296" y="83"/>
                </a:cubicBezTo>
                <a:cubicBezTo>
                  <a:pt x="296" y="79"/>
                  <a:pt x="300" y="68"/>
                  <a:pt x="292" y="70"/>
                </a:cubicBezTo>
                <a:cubicBezTo>
                  <a:pt x="292" y="83"/>
                  <a:pt x="292" y="83"/>
                  <a:pt x="292" y="83"/>
                </a:cubicBezTo>
                <a:close/>
                <a:moveTo>
                  <a:pt x="62" y="502"/>
                </a:moveTo>
                <a:cubicBezTo>
                  <a:pt x="64" y="502"/>
                  <a:pt x="64" y="502"/>
                  <a:pt x="64" y="502"/>
                </a:cubicBezTo>
                <a:cubicBezTo>
                  <a:pt x="69" y="502"/>
                  <a:pt x="69" y="495"/>
                  <a:pt x="66" y="493"/>
                </a:cubicBezTo>
                <a:cubicBezTo>
                  <a:pt x="59" y="487"/>
                  <a:pt x="63" y="499"/>
                  <a:pt x="62" y="502"/>
                </a:cubicBezTo>
                <a:close/>
                <a:moveTo>
                  <a:pt x="309" y="87"/>
                </a:moveTo>
                <a:cubicBezTo>
                  <a:pt x="313" y="87"/>
                  <a:pt x="313" y="87"/>
                  <a:pt x="313" y="87"/>
                </a:cubicBezTo>
                <a:cubicBezTo>
                  <a:pt x="313" y="83"/>
                  <a:pt x="317" y="73"/>
                  <a:pt x="309" y="75"/>
                </a:cubicBezTo>
                <a:cubicBezTo>
                  <a:pt x="309" y="87"/>
                  <a:pt x="309" y="87"/>
                  <a:pt x="309" y="87"/>
                </a:cubicBezTo>
                <a:close/>
                <a:moveTo>
                  <a:pt x="565" y="45"/>
                </a:moveTo>
                <a:cubicBezTo>
                  <a:pt x="561" y="46"/>
                  <a:pt x="560" y="53"/>
                  <a:pt x="563" y="53"/>
                </a:cubicBezTo>
                <a:cubicBezTo>
                  <a:pt x="569" y="53"/>
                  <a:pt x="569" y="43"/>
                  <a:pt x="565" y="45"/>
                </a:cubicBezTo>
                <a:close/>
                <a:moveTo>
                  <a:pt x="206" y="325"/>
                </a:moveTo>
                <a:cubicBezTo>
                  <a:pt x="209" y="327"/>
                  <a:pt x="209" y="327"/>
                  <a:pt x="209" y="327"/>
                </a:cubicBezTo>
                <a:cubicBezTo>
                  <a:pt x="212" y="329"/>
                  <a:pt x="217" y="326"/>
                  <a:pt x="212" y="322"/>
                </a:cubicBezTo>
                <a:cubicBezTo>
                  <a:pt x="209" y="320"/>
                  <a:pt x="203" y="321"/>
                  <a:pt x="206" y="325"/>
                </a:cubicBezTo>
                <a:close/>
                <a:moveTo>
                  <a:pt x="617" y="411"/>
                </a:moveTo>
                <a:cubicBezTo>
                  <a:pt x="620" y="415"/>
                  <a:pt x="624" y="417"/>
                  <a:pt x="628" y="419"/>
                </a:cubicBezTo>
                <a:cubicBezTo>
                  <a:pt x="631" y="413"/>
                  <a:pt x="621" y="410"/>
                  <a:pt x="617" y="411"/>
                </a:cubicBezTo>
                <a:close/>
                <a:moveTo>
                  <a:pt x="534" y="351"/>
                </a:moveTo>
                <a:cubicBezTo>
                  <a:pt x="537" y="351"/>
                  <a:pt x="548" y="355"/>
                  <a:pt x="544" y="347"/>
                </a:cubicBezTo>
                <a:cubicBezTo>
                  <a:pt x="541" y="348"/>
                  <a:pt x="530" y="343"/>
                  <a:pt x="534" y="351"/>
                </a:cubicBezTo>
                <a:close/>
                <a:moveTo>
                  <a:pt x="465" y="359"/>
                </a:moveTo>
                <a:cubicBezTo>
                  <a:pt x="468" y="362"/>
                  <a:pt x="468" y="362"/>
                  <a:pt x="468" y="362"/>
                </a:cubicBezTo>
                <a:cubicBezTo>
                  <a:pt x="478" y="365"/>
                  <a:pt x="469" y="359"/>
                  <a:pt x="469" y="360"/>
                </a:cubicBezTo>
                <a:cubicBezTo>
                  <a:pt x="468" y="351"/>
                  <a:pt x="462" y="357"/>
                  <a:pt x="465" y="359"/>
                </a:cubicBezTo>
                <a:close/>
                <a:moveTo>
                  <a:pt x="387" y="293"/>
                </a:moveTo>
                <a:cubicBezTo>
                  <a:pt x="394" y="293"/>
                  <a:pt x="394" y="293"/>
                  <a:pt x="394" y="293"/>
                </a:cubicBezTo>
                <a:cubicBezTo>
                  <a:pt x="394" y="290"/>
                  <a:pt x="392" y="287"/>
                  <a:pt x="389" y="286"/>
                </a:cubicBezTo>
                <a:cubicBezTo>
                  <a:pt x="385" y="285"/>
                  <a:pt x="387" y="291"/>
                  <a:pt x="387" y="293"/>
                </a:cubicBezTo>
                <a:close/>
                <a:moveTo>
                  <a:pt x="482" y="236"/>
                </a:moveTo>
                <a:cubicBezTo>
                  <a:pt x="485" y="238"/>
                  <a:pt x="487" y="248"/>
                  <a:pt x="491" y="243"/>
                </a:cubicBezTo>
                <a:cubicBezTo>
                  <a:pt x="489" y="239"/>
                  <a:pt x="486" y="234"/>
                  <a:pt x="482" y="236"/>
                </a:cubicBezTo>
                <a:close/>
                <a:moveTo>
                  <a:pt x="493" y="298"/>
                </a:moveTo>
                <a:cubicBezTo>
                  <a:pt x="497" y="298"/>
                  <a:pt x="497" y="298"/>
                  <a:pt x="497" y="298"/>
                </a:cubicBezTo>
                <a:cubicBezTo>
                  <a:pt x="497" y="296"/>
                  <a:pt x="502" y="284"/>
                  <a:pt x="493" y="288"/>
                </a:cubicBezTo>
                <a:cubicBezTo>
                  <a:pt x="493" y="298"/>
                  <a:pt x="493" y="298"/>
                  <a:pt x="493" y="298"/>
                </a:cubicBezTo>
                <a:close/>
                <a:moveTo>
                  <a:pt x="688" y="446"/>
                </a:moveTo>
                <a:cubicBezTo>
                  <a:pt x="686" y="448"/>
                  <a:pt x="688" y="457"/>
                  <a:pt x="693" y="451"/>
                </a:cubicBezTo>
                <a:cubicBezTo>
                  <a:pt x="695" y="449"/>
                  <a:pt x="693" y="441"/>
                  <a:pt x="688" y="446"/>
                </a:cubicBezTo>
                <a:close/>
                <a:moveTo>
                  <a:pt x="379" y="128"/>
                </a:moveTo>
                <a:cubicBezTo>
                  <a:pt x="379" y="133"/>
                  <a:pt x="379" y="133"/>
                  <a:pt x="379" y="133"/>
                </a:cubicBezTo>
                <a:cubicBezTo>
                  <a:pt x="383" y="135"/>
                  <a:pt x="391" y="132"/>
                  <a:pt x="387" y="126"/>
                </a:cubicBezTo>
                <a:cubicBezTo>
                  <a:pt x="386" y="129"/>
                  <a:pt x="382" y="129"/>
                  <a:pt x="379" y="128"/>
                </a:cubicBezTo>
                <a:close/>
                <a:moveTo>
                  <a:pt x="139" y="488"/>
                </a:moveTo>
                <a:cubicBezTo>
                  <a:pt x="136" y="490"/>
                  <a:pt x="129" y="495"/>
                  <a:pt x="134" y="496"/>
                </a:cubicBezTo>
                <a:cubicBezTo>
                  <a:pt x="139" y="497"/>
                  <a:pt x="140" y="490"/>
                  <a:pt x="139" y="488"/>
                </a:cubicBezTo>
                <a:close/>
                <a:moveTo>
                  <a:pt x="446" y="162"/>
                </a:moveTo>
                <a:cubicBezTo>
                  <a:pt x="448" y="164"/>
                  <a:pt x="453" y="159"/>
                  <a:pt x="451" y="157"/>
                </a:cubicBezTo>
                <a:cubicBezTo>
                  <a:pt x="447" y="153"/>
                  <a:pt x="442" y="158"/>
                  <a:pt x="446" y="162"/>
                </a:cubicBezTo>
                <a:close/>
                <a:moveTo>
                  <a:pt x="652" y="109"/>
                </a:moveTo>
                <a:cubicBezTo>
                  <a:pt x="655" y="112"/>
                  <a:pt x="655" y="112"/>
                  <a:pt x="655" y="112"/>
                </a:cubicBezTo>
                <a:cubicBezTo>
                  <a:pt x="665" y="115"/>
                  <a:pt x="655" y="109"/>
                  <a:pt x="656" y="110"/>
                </a:cubicBezTo>
                <a:cubicBezTo>
                  <a:pt x="655" y="101"/>
                  <a:pt x="648" y="107"/>
                  <a:pt x="652" y="109"/>
                </a:cubicBezTo>
                <a:close/>
                <a:moveTo>
                  <a:pt x="132" y="482"/>
                </a:moveTo>
                <a:cubicBezTo>
                  <a:pt x="135" y="481"/>
                  <a:pt x="146" y="486"/>
                  <a:pt x="142" y="478"/>
                </a:cubicBezTo>
                <a:cubicBezTo>
                  <a:pt x="139" y="479"/>
                  <a:pt x="128" y="474"/>
                  <a:pt x="132" y="482"/>
                </a:cubicBezTo>
                <a:close/>
                <a:moveTo>
                  <a:pt x="173" y="117"/>
                </a:moveTo>
                <a:cubicBezTo>
                  <a:pt x="175" y="119"/>
                  <a:pt x="181" y="124"/>
                  <a:pt x="182" y="119"/>
                </a:cubicBezTo>
                <a:cubicBezTo>
                  <a:pt x="183" y="114"/>
                  <a:pt x="176" y="115"/>
                  <a:pt x="173" y="117"/>
                </a:cubicBezTo>
                <a:close/>
                <a:moveTo>
                  <a:pt x="110" y="509"/>
                </a:moveTo>
                <a:cubicBezTo>
                  <a:pt x="115" y="509"/>
                  <a:pt x="115" y="509"/>
                  <a:pt x="115" y="509"/>
                </a:cubicBezTo>
                <a:cubicBezTo>
                  <a:pt x="114" y="506"/>
                  <a:pt x="119" y="495"/>
                  <a:pt x="110" y="499"/>
                </a:cubicBezTo>
                <a:cubicBezTo>
                  <a:pt x="110" y="509"/>
                  <a:pt x="110" y="509"/>
                  <a:pt x="110" y="509"/>
                </a:cubicBezTo>
                <a:close/>
                <a:moveTo>
                  <a:pt x="502" y="102"/>
                </a:moveTo>
                <a:cubicBezTo>
                  <a:pt x="501" y="104"/>
                  <a:pt x="501" y="104"/>
                  <a:pt x="501" y="104"/>
                </a:cubicBezTo>
                <a:cubicBezTo>
                  <a:pt x="502" y="110"/>
                  <a:pt x="508" y="104"/>
                  <a:pt x="507" y="102"/>
                </a:cubicBezTo>
                <a:cubicBezTo>
                  <a:pt x="507" y="99"/>
                  <a:pt x="503" y="100"/>
                  <a:pt x="502" y="102"/>
                </a:cubicBezTo>
                <a:close/>
                <a:moveTo>
                  <a:pt x="439" y="209"/>
                </a:moveTo>
                <a:cubicBezTo>
                  <a:pt x="441" y="213"/>
                  <a:pt x="446" y="210"/>
                  <a:pt x="444" y="205"/>
                </a:cubicBezTo>
                <a:cubicBezTo>
                  <a:pt x="441" y="202"/>
                  <a:pt x="436" y="205"/>
                  <a:pt x="439" y="209"/>
                </a:cubicBezTo>
                <a:close/>
                <a:moveTo>
                  <a:pt x="304" y="108"/>
                </a:moveTo>
                <a:cubicBezTo>
                  <a:pt x="299" y="109"/>
                  <a:pt x="297" y="113"/>
                  <a:pt x="298" y="115"/>
                </a:cubicBezTo>
                <a:cubicBezTo>
                  <a:pt x="299" y="114"/>
                  <a:pt x="312" y="105"/>
                  <a:pt x="304" y="108"/>
                </a:cubicBezTo>
                <a:close/>
                <a:moveTo>
                  <a:pt x="470" y="303"/>
                </a:moveTo>
                <a:cubicBezTo>
                  <a:pt x="469" y="305"/>
                  <a:pt x="469" y="305"/>
                  <a:pt x="469" y="305"/>
                </a:cubicBezTo>
                <a:cubicBezTo>
                  <a:pt x="470" y="311"/>
                  <a:pt x="476" y="306"/>
                  <a:pt x="476" y="303"/>
                </a:cubicBezTo>
                <a:cubicBezTo>
                  <a:pt x="475" y="300"/>
                  <a:pt x="472" y="301"/>
                  <a:pt x="470" y="303"/>
                </a:cubicBezTo>
                <a:close/>
                <a:moveTo>
                  <a:pt x="582" y="412"/>
                </a:moveTo>
                <a:cubicBezTo>
                  <a:pt x="581" y="415"/>
                  <a:pt x="581" y="415"/>
                  <a:pt x="581" y="415"/>
                </a:cubicBezTo>
                <a:cubicBezTo>
                  <a:pt x="582" y="420"/>
                  <a:pt x="588" y="415"/>
                  <a:pt x="587" y="412"/>
                </a:cubicBezTo>
                <a:cubicBezTo>
                  <a:pt x="587" y="409"/>
                  <a:pt x="583" y="410"/>
                  <a:pt x="582" y="412"/>
                </a:cubicBezTo>
                <a:close/>
                <a:moveTo>
                  <a:pt x="132" y="621"/>
                </a:moveTo>
                <a:cubicBezTo>
                  <a:pt x="136" y="622"/>
                  <a:pt x="143" y="615"/>
                  <a:pt x="137" y="614"/>
                </a:cubicBezTo>
                <a:cubicBezTo>
                  <a:pt x="133" y="613"/>
                  <a:pt x="133" y="618"/>
                  <a:pt x="132" y="621"/>
                </a:cubicBezTo>
                <a:close/>
                <a:moveTo>
                  <a:pt x="441" y="613"/>
                </a:moveTo>
                <a:cubicBezTo>
                  <a:pt x="440" y="616"/>
                  <a:pt x="440" y="616"/>
                  <a:pt x="440" y="616"/>
                </a:cubicBezTo>
                <a:cubicBezTo>
                  <a:pt x="441" y="621"/>
                  <a:pt x="447" y="616"/>
                  <a:pt x="447" y="613"/>
                </a:cubicBezTo>
                <a:cubicBezTo>
                  <a:pt x="446" y="610"/>
                  <a:pt x="443" y="611"/>
                  <a:pt x="441" y="613"/>
                </a:cubicBezTo>
                <a:close/>
                <a:moveTo>
                  <a:pt x="85" y="574"/>
                </a:moveTo>
                <a:cubicBezTo>
                  <a:pt x="89" y="578"/>
                  <a:pt x="89" y="570"/>
                  <a:pt x="87" y="568"/>
                </a:cubicBezTo>
                <a:cubicBezTo>
                  <a:pt x="83" y="564"/>
                  <a:pt x="83" y="572"/>
                  <a:pt x="85" y="574"/>
                </a:cubicBezTo>
                <a:close/>
                <a:moveTo>
                  <a:pt x="628" y="436"/>
                </a:moveTo>
                <a:cubicBezTo>
                  <a:pt x="632" y="440"/>
                  <a:pt x="632" y="432"/>
                  <a:pt x="630" y="430"/>
                </a:cubicBezTo>
                <a:cubicBezTo>
                  <a:pt x="626" y="426"/>
                  <a:pt x="626" y="434"/>
                  <a:pt x="628" y="436"/>
                </a:cubicBezTo>
                <a:close/>
                <a:moveTo>
                  <a:pt x="715" y="186"/>
                </a:moveTo>
                <a:cubicBezTo>
                  <a:pt x="719" y="190"/>
                  <a:pt x="719" y="182"/>
                  <a:pt x="717" y="180"/>
                </a:cubicBezTo>
                <a:cubicBezTo>
                  <a:pt x="713" y="176"/>
                  <a:pt x="713" y="184"/>
                  <a:pt x="715" y="186"/>
                </a:cubicBezTo>
                <a:close/>
                <a:moveTo>
                  <a:pt x="551" y="437"/>
                </a:moveTo>
                <a:cubicBezTo>
                  <a:pt x="556" y="441"/>
                  <a:pt x="555" y="435"/>
                  <a:pt x="554" y="433"/>
                </a:cubicBezTo>
                <a:cubicBezTo>
                  <a:pt x="551" y="429"/>
                  <a:pt x="547" y="434"/>
                  <a:pt x="551" y="437"/>
                </a:cubicBezTo>
                <a:close/>
                <a:moveTo>
                  <a:pt x="320" y="153"/>
                </a:moveTo>
                <a:cubicBezTo>
                  <a:pt x="317" y="161"/>
                  <a:pt x="325" y="155"/>
                  <a:pt x="325" y="152"/>
                </a:cubicBezTo>
                <a:cubicBezTo>
                  <a:pt x="325" y="150"/>
                  <a:pt x="321" y="151"/>
                  <a:pt x="320" y="153"/>
                </a:cubicBezTo>
                <a:close/>
                <a:moveTo>
                  <a:pt x="504" y="269"/>
                </a:moveTo>
                <a:cubicBezTo>
                  <a:pt x="504" y="270"/>
                  <a:pt x="504" y="270"/>
                  <a:pt x="504" y="270"/>
                </a:cubicBezTo>
                <a:cubicBezTo>
                  <a:pt x="509" y="271"/>
                  <a:pt x="510" y="270"/>
                  <a:pt x="508" y="267"/>
                </a:cubicBezTo>
                <a:cubicBezTo>
                  <a:pt x="506" y="262"/>
                  <a:pt x="500" y="267"/>
                  <a:pt x="504" y="269"/>
                </a:cubicBezTo>
                <a:close/>
                <a:moveTo>
                  <a:pt x="829" y="201"/>
                </a:moveTo>
                <a:cubicBezTo>
                  <a:pt x="833" y="205"/>
                  <a:pt x="833" y="196"/>
                  <a:pt x="831" y="195"/>
                </a:cubicBezTo>
                <a:cubicBezTo>
                  <a:pt x="827" y="191"/>
                  <a:pt x="827" y="199"/>
                  <a:pt x="829" y="201"/>
                </a:cubicBezTo>
                <a:close/>
                <a:moveTo>
                  <a:pt x="552" y="395"/>
                </a:moveTo>
                <a:cubicBezTo>
                  <a:pt x="558" y="389"/>
                  <a:pt x="558" y="389"/>
                  <a:pt x="558" y="389"/>
                </a:cubicBezTo>
                <a:cubicBezTo>
                  <a:pt x="553" y="386"/>
                  <a:pt x="549" y="390"/>
                  <a:pt x="552" y="395"/>
                </a:cubicBezTo>
                <a:close/>
                <a:moveTo>
                  <a:pt x="482" y="329"/>
                </a:moveTo>
                <a:cubicBezTo>
                  <a:pt x="483" y="330"/>
                  <a:pt x="492" y="331"/>
                  <a:pt x="488" y="326"/>
                </a:cubicBezTo>
                <a:cubicBezTo>
                  <a:pt x="486" y="324"/>
                  <a:pt x="478" y="324"/>
                  <a:pt x="482" y="329"/>
                </a:cubicBezTo>
                <a:close/>
                <a:moveTo>
                  <a:pt x="620" y="654"/>
                </a:moveTo>
                <a:cubicBezTo>
                  <a:pt x="621" y="655"/>
                  <a:pt x="621" y="655"/>
                  <a:pt x="621" y="655"/>
                </a:cubicBezTo>
                <a:cubicBezTo>
                  <a:pt x="625" y="656"/>
                  <a:pt x="626" y="656"/>
                  <a:pt x="625" y="652"/>
                </a:cubicBezTo>
                <a:cubicBezTo>
                  <a:pt x="622" y="647"/>
                  <a:pt x="617" y="652"/>
                  <a:pt x="620" y="654"/>
                </a:cubicBezTo>
                <a:close/>
                <a:moveTo>
                  <a:pt x="594" y="421"/>
                </a:moveTo>
                <a:cubicBezTo>
                  <a:pt x="598" y="425"/>
                  <a:pt x="598" y="417"/>
                  <a:pt x="596" y="415"/>
                </a:cubicBezTo>
                <a:cubicBezTo>
                  <a:pt x="592" y="411"/>
                  <a:pt x="592" y="419"/>
                  <a:pt x="594" y="421"/>
                </a:cubicBezTo>
                <a:close/>
                <a:moveTo>
                  <a:pt x="455" y="241"/>
                </a:moveTo>
                <a:cubicBezTo>
                  <a:pt x="457" y="243"/>
                  <a:pt x="465" y="243"/>
                  <a:pt x="461" y="239"/>
                </a:cubicBezTo>
                <a:cubicBezTo>
                  <a:pt x="459" y="237"/>
                  <a:pt x="451" y="237"/>
                  <a:pt x="455" y="241"/>
                </a:cubicBezTo>
                <a:close/>
                <a:moveTo>
                  <a:pt x="670" y="639"/>
                </a:moveTo>
                <a:cubicBezTo>
                  <a:pt x="670" y="639"/>
                  <a:pt x="670" y="639"/>
                  <a:pt x="670" y="639"/>
                </a:cubicBezTo>
                <a:cubicBezTo>
                  <a:pt x="672" y="643"/>
                  <a:pt x="678" y="637"/>
                  <a:pt x="672" y="635"/>
                </a:cubicBezTo>
                <a:cubicBezTo>
                  <a:pt x="669" y="633"/>
                  <a:pt x="669" y="634"/>
                  <a:pt x="670" y="639"/>
                </a:cubicBezTo>
                <a:close/>
                <a:moveTo>
                  <a:pt x="492" y="252"/>
                </a:moveTo>
                <a:cubicBezTo>
                  <a:pt x="492" y="254"/>
                  <a:pt x="496" y="260"/>
                  <a:pt x="498" y="255"/>
                </a:cubicBezTo>
                <a:cubicBezTo>
                  <a:pt x="499" y="250"/>
                  <a:pt x="490" y="251"/>
                  <a:pt x="492" y="252"/>
                </a:cubicBezTo>
                <a:close/>
                <a:moveTo>
                  <a:pt x="672" y="133"/>
                </a:moveTo>
                <a:cubicBezTo>
                  <a:pt x="672" y="135"/>
                  <a:pt x="676" y="141"/>
                  <a:pt x="677" y="136"/>
                </a:cubicBezTo>
                <a:cubicBezTo>
                  <a:pt x="678" y="131"/>
                  <a:pt x="669" y="132"/>
                  <a:pt x="672" y="133"/>
                </a:cubicBezTo>
                <a:close/>
                <a:moveTo>
                  <a:pt x="446" y="356"/>
                </a:moveTo>
                <a:cubicBezTo>
                  <a:pt x="446" y="357"/>
                  <a:pt x="446" y="357"/>
                  <a:pt x="446" y="357"/>
                </a:cubicBezTo>
                <a:cubicBezTo>
                  <a:pt x="451" y="358"/>
                  <a:pt x="452" y="357"/>
                  <a:pt x="450" y="354"/>
                </a:cubicBezTo>
                <a:cubicBezTo>
                  <a:pt x="448" y="349"/>
                  <a:pt x="442" y="354"/>
                  <a:pt x="446" y="356"/>
                </a:cubicBezTo>
                <a:close/>
                <a:moveTo>
                  <a:pt x="458" y="252"/>
                </a:moveTo>
                <a:cubicBezTo>
                  <a:pt x="458" y="253"/>
                  <a:pt x="458" y="253"/>
                  <a:pt x="458" y="253"/>
                </a:cubicBezTo>
                <a:cubicBezTo>
                  <a:pt x="463" y="254"/>
                  <a:pt x="464" y="253"/>
                  <a:pt x="462" y="250"/>
                </a:cubicBezTo>
                <a:cubicBezTo>
                  <a:pt x="460" y="245"/>
                  <a:pt x="454" y="250"/>
                  <a:pt x="458" y="252"/>
                </a:cubicBezTo>
                <a:close/>
                <a:moveTo>
                  <a:pt x="637" y="282"/>
                </a:moveTo>
                <a:cubicBezTo>
                  <a:pt x="637" y="285"/>
                  <a:pt x="637" y="285"/>
                  <a:pt x="637" y="285"/>
                </a:cubicBezTo>
                <a:cubicBezTo>
                  <a:pt x="641" y="284"/>
                  <a:pt x="645" y="276"/>
                  <a:pt x="637" y="282"/>
                </a:cubicBezTo>
                <a:close/>
                <a:moveTo>
                  <a:pt x="703" y="177"/>
                </a:moveTo>
                <a:cubicBezTo>
                  <a:pt x="704" y="180"/>
                  <a:pt x="704" y="180"/>
                  <a:pt x="704" y="180"/>
                </a:cubicBezTo>
                <a:cubicBezTo>
                  <a:pt x="710" y="174"/>
                  <a:pt x="700" y="169"/>
                  <a:pt x="703" y="177"/>
                </a:cubicBezTo>
                <a:close/>
                <a:moveTo>
                  <a:pt x="496" y="339"/>
                </a:moveTo>
                <a:cubicBezTo>
                  <a:pt x="497" y="340"/>
                  <a:pt x="500" y="337"/>
                  <a:pt x="500" y="336"/>
                </a:cubicBezTo>
                <a:cubicBezTo>
                  <a:pt x="497" y="334"/>
                  <a:pt x="488" y="337"/>
                  <a:pt x="496" y="339"/>
                </a:cubicBezTo>
                <a:close/>
                <a:moveTo>
                  <a:pt x="391" y="675"/>
                </a:moveTo>
                <a:cubicBezTo>
                  <a:pt x="391" y="676"/>
                  <a:pt x="394" y="675"/>
                  <a:pt x="396" y="675"/>
                </a:cubicBezTo>
                <a:cubicBezTo>
                  <a:pt x="395" y="674"/>
                  <a:pt x="387" y="664"/>
                  <a:pt x="391" y="675"/>
                </a:cubicBezTo>
                <a:close/>
                <a:moveTo>
                  <a:pt x="676" y="446"/>
                </a:moveTo>
                <a:cubicBezTo>
                  <a:pt x="673" y="449"/>
                  <a:pt x="678" y="453"/>
                  <a:pt x="679" y="450"/>
                </a:cubicBezTo>
                <a:cubicBezTo>
                  <a:pt x="680" y="449"/>
                  <a:pt x="681" y="439"/>
                  <a:pt x="676" y="446"/>
                </a:cubicBezTo>
                <a:close/>
                <a:moveTo>
                  <a:pt x="508" y="361"/>
                </a:moveTo>
                <a:cubicBezTo>
                  <a:pt x="510" y="361"/>
                  <a:pt x="516" y="355"/>
                  <a:pt x="510" y="354"/>
                </a:cubicBezTo>
                <a:cubicBezTo>
                  <a:pt x="506" y="353"/>
                  <a:pt x="508" y="359"/>
                  <a:pt x="508" y="361"/>
                </a:cubicBezTo>
                <a:close/>
                <a:moveTo>
                  <a:pt x="452" y="228"/>
                </a:moveTo>
                <a:cubicBezTo>
                  <a:pt x="454" y="228"/>
                  <a:pt x="454" y="228"/>
                  <a:pt x="454" y="228"/>
                </a:cubicBezTo>
                <a:cubicBezTo>
                  <a:pt x="459" y="227"/>
                  <a:pt x="455" y="221"/>
                  <a:pt x="452" y="221"/>
                </a:cubicBezTo>
                <a:cubicBezTo>
                  <a:pt x="451" y="221"/>
                  <a:pt x="452" y="225"/>
                  <a:pt x="452" y="228"/>
                </a:cubicBezTo>
                <a:close/>
                <a:moveTo>
                  <a:pt x="455" y="261"/>
                </a:moveTo>
                <a:cubicBezTo>
                  <a:pt x="456" y="260"/>
                  <a:pt x="456" y="260"/>
                  <a:pt x="456" y="260"/>
                </a:cubicBezTo>
                <a:cubicBezTo>
                  <a:pt x="456" y="253"/>
                  <a:pt x="448" y="261"/>
                  <a:pt x="455" y="261"/>
                </a:cubicBezTo>
                <a:close/>
                <a:moveTo>
                  <a:pt x="147" y="535"/>
                </a:moveTo>
                <a:cubicBezTo>
                  <a:pt x="148" y="534"/>
                  <a:pt x="148" y="534"/>
                  <a:pt x="148" y="534"/>
                </a:cubicBezTo>
                <a:cubicBezTo>
                  <a:pt x="149" y="527"/>
                  <a:pt x="140" y="535"/>
                  <a:pt x="147" y="535"/>
                </a:cubicBezTo>
                <a:close/>
                <a:moveTo>
                  <a:pt x="89" y="484"/>
                </a:moveTo>
                <a:cubicBezTo>
                  <a:pt x="90" y="483"/>
                  <a:pt x="90" y="483"/>
                  <a:pt x="90" y="483"/>
                </a:cubicBezTo>
                <a:cubicBezTo>
                  <a:pt x="90" y="476"/>
                  <a:pt x="82" y="484"/>
                  <a:pt x="89" y="484"/>
                </a:cubicBezTo>
                <a:close/>
                <a:moveTo>
                  <a:pt x="664" y="444"/>
                </a:moveTo>
                <a:cubicBezTo>
                  <a:pt x="664" y="446"/>
                  <a:pt x="664" y="451"/>
                  <a:pt x="666" y="446"/>
                </a:cubicBezTo>
                <a:cubicBezTo>
                  <a:pt x="667" y="444"/>
                  <a:pt x="667" y="439"/>
                  <a:pt x="664" y="444"/>
                </a:cubicBezTo>
                <a:close/>
                <a:moveTo>
                  <a:pt x="714" y="446"/>
                </a:moveTo>
                <a:cubicBezTo>
                  <a:pt x="716" y="444"/>
                  <a:pt x="716" y="444"/>
                  <a:pt x="716" y="444"/>
                </a:cubicBezTo>
                <a:cubicBezTo>
                  <a:pt x="716" y="437"/>
                  <a:pt x="707" y="446"/>
                  <a:pt x="714" y="446"/>
                </a:cubicBezTo>
                <a:close/>
                <a:moveTo>
                  <a:pt x="768" y="436"/>
                </a:moveTo>
                <a:cubicBezTo>
                  <a:pt x="769" y="435"/>
                  <a:pt x="769" y="435"/>
                  <a:pt x="769" y="435"/>
                </a:cubicBezTo>
                <a:cubicBezTo>
                  <a:pt x="769" y="427"/>
                  <a:pt x="760" y="436"/>
                  <a:pt x="768" y="436"/>
                </a:cubicBezTo>
                <a:close/>
                <a:moveTo>
                  <a:pt x="566" y="400"/>
                </a:moveTo>
                <a:cubicBezTo>
                  <a:pt x="568" y="398"/>
                  <a:pt x="568" y="398"/>
                  <a:pt x="568" y="398"/>
                </a:cubicBezTo>
                <a:cubicBezTo>
                  <a:pt x="568" y="391"/>
                  <a:pt x="559" y="400"/>
                  <a:pt x="566" y="400"/>
                </a:cubicBezTo>
                <a:close/>
                <a:moveTo>
                  <a:pt x="479" y="320"/>
                </a:moveTo>
                <a:cubicBezTo>
                  <a:pt x="481" y="318"/>
                  <a:pt x="481" y="318"/>
                  <a:pt x="481" y="318"/>
                </a:cubicBezTo>
                <a:cubicBezTo>
                  <a:pt x="481" y="311"/>
                  <a:pt x="472" y="320"/>
                  <a:pt x="479" y="320"/>
                </a:cubicBezTo>
                <a:close/>
                <a:moveTo>
                  <a:pt x="629" y="298"/>
                </a:moveTo>
                <a:cubicBezTo>
                  <a:pt x="631" y="296"/>
                  <a:pt x="631" y="296"/>
                  <a:pt x="631" y="296"/>
                </a:cubicBezTo>
                <a:cubicBezTo>
                  <a:pt x="631" y="289"/>
                  <a:pt x="622" y="298"/>
                  <a:pt x="629" y="298"/>
                </a:cubicBezTo>
                <a:close/>
                <a:moveTo>
                  <a:pt x="445" y="336"/>
                </a:moveTo>
                <a:cubicBezTo>
                  <a:pt x="446" y="339"/>
                  <a:pt x="449" y="338"/>
                  <a:pt x="452" y="338"/>
                </a:cubicBezTo>
                <a:cubicBezTo>
                  <a:pt x="451" y="335"/>
                  <a:pt x="447" y="336"/>
                  <a:pt x="445" y="336"/>
                </a:cubicBezTo>
                <a:close/>
                <a:moveTo>
                  <a:pt x="662" y="633"/>
                </a:moveTo>
                <a:cubicBezTo>
                  <a:pt x="663" y="634"/>
                  <a:pt x="663" y="634"/>
                  <a:pt x="663" y="634"/>
                </a:cubicBezTo>
                <a:cubicBezTo>
                  <a:pt x="667" y="632"/>
                  <a:pt x="659" y="623"/>
                  <a:pt x="662" y="633"/>
                </a:cubicBezTo>
                <a:close/>
                <a:moveTo>
                  <a:pt x="780" y="433"/>
                </a:moveTo>
                <a:cubicBezTo>
                  <a:pt x="781" y="432"/>
                  <a:pt x="781" y="432"/>
                  <a:pt x="781" y="432"/>
                </a:cubicBezTo>
                <a:cubicBezTo>
                  <a:pt x="781" y="425"/>
                  <a:pt x="772" y="434"/>
                  <a:pt x="780" y="433"/>
                </a:cubicBezTo>
                <a:close/>
                <a:moveTo>
                  <a:pt x="278" y="101"/>
                </a:moveTo>
                <a:cubicBezTo>
                  <a:pt x="279" y="100"/>
                  <a:pt x="279" y="100"/>
                  <a:pt x="279" y="100"/>
                </a:cubicBezTo>
                <a:cubicBezTo>
                  <a:pt x="279" y="93"/>
                  <a:pt x="271" y="102"/>
                  <a:pt x="278" y="101"/>
                </a:cubicBezTo>
                <a:close/>
                <a:moveTo>
                  <a:pt x="802" y="419"/>
                </a:moveTo>
                <a:cubicBezTo>
                  <a:pt x="803" y="418"/>
                  <a:pt x="803" y="418"/>
                  <a:pt x="803" y="418"/>
                </a:cubicBezTo>
                <a:cubicBezTo>
                  <a:pt x="803" y="410"/>
                  <a:pt x="794" y="419"/>
                  <a:pt x="802" y="419"/>
                </a:cubicBezTo>
                <a:close/>
                <a:moveTo>
                  <a:pt x="118" y="627"/>
                </a:moveTo>
                <a:cubicBezTo>
                  <a:pt x="119" y="626"/>
                  <a:pt x="119" y="626"/>
                  <a:pt x="119" y="626"/>
                </a:cubicBezTo>
                <a:cubicBezTo>
                  <a:pt x="120" y="619"/>
                  <a:pt x="111" y="627"/>
                  <a:pt x="118" y="627"/>
                </a:cubicBezTo>
                <a:close/>
                <a:moveTo>
                  <a:pt x="132" y="621"/>
                </a:moveTo>
                <a:cubicBezTo>
                  <a:pt x="130" y="621"/>
                  <a:pt x="124" y="623"/>
                  <a:pt x="130" y="625"/>
                </a:cubicBezTo>
                <a:cubicBezTo>
                  <a:pt x="132" y="621"/>
                  <a:pt x="132" y="621"/>
                  <a:pt x="132" y="621"/>
                </a:cubicBezTo>
                <a:close/>
                <a:moveTo>
                  <a:pt x="620" y="278"/>
                </a:moveTo>
                <a:cubicBezTo>
                  <a:pt x="621" y="277"/>
                  <a:pt x="621" y="277"/>
                  <a:pt x="621" y="277"/>
                </a:cubicBezTo>
                <a:cubicBezTo>
                  <a:pt x="621" y="270"/>
                  <a:pt x="613" y="278"/>
                  <a:pt x="620" y="278"/>
                </a:cubicBezTo>
                <a:close/>
                <a:moveTo>
                  <a:pt x="746" y="472"/>
                </a:moveTo>
                <a:cubicBezTo>
                  <a:pt x="747" y="471"/>
                  <a:pt x="747" y="471"/>
                  <a:pt x="747" y="471"/>
                </a:cubicBezTo>
                <a:cubicBezTo>
                  <a:pt x="747" y="464"/>
                  <a:pt x="739" y="472"/>
                  <a:pt x="746" y="472"/>
                </a:cubicBezTo>
                <a:close/>
                <a:moveTo>
                  <a:pt x="300" y="162"/>
                </a:moveTo>
                <a:cubicBezTo>
                  <a:pt x="301" y="161"/>
                  <a:pt x="301" y="161"/>
                  <a:pt x="301" y="161"/>
                </a:cubicBezTo>
                <a:cubicBezTo>
                  <a:pt x="301" y="153"/>
                  <a:pt x="293" y="162"/>
                  <a:pt x="300" y="162"/>
                </a:cubicBezTo>
                <a:close/>
                <a:moveTo>
                  <a:pt x="792" y="453"/>
                </a:moveTo>
                <a:cubicBezTo>
                  <a:pt x="793" y="452"/>
                  <a:pt x="793" y="452"/>
                  <a:pt x="793" y="452"/>
                </a:cubicBezTo>
                <a:cubicBezTo>
                  <a:pt x="793" y="444"/>
                  <a:pt x="785" y="453"/>
                  <a:pt x="792" y="453"/>
                </a:cubicBezTo>
                <a:close/>
                <a:moveTo>
                  <a:pt x="506" y="647"/>
                </a:moveTo>
                <a:cubicBezTo>
                  <a:pt x="507" y="645"/>
                  <a:pt x="507" y="645"/>
                  <a:pt x="507" y="645"/>
                </a:cubicBezTo>
                <a:cubicBezTo>
                  <a:pt x="507" y="638"/>
                  <a:pt x="499" y="647"/>
                  <a:pt x="506" y="647"/>
                </a:cubicBezTo>
                <a:close/>
                <a:moveTo>
                  <a:pt x="690" y="155"/>
                </a:moveTo>
                <a:cubicBezTo>
                  <a:pt x="691" y="153"/>
                  <a:pt x="691" y="153"/>
                  <a:pt x="691" y="153"/>
                </a:cubicBezTo>
                <a:cubicBezTo>
                  <a:pt x="691" y="146"/>
                  <a:pt x="683" y="155"/>
                  <a:pt x="690" y="155"/>
                </a:cubicBezTo>
                <a:close/>
                <a:moveTo>
                  <a:pt x="792" y="429"/>
                </a:moveTo>
                <a:cubicBezTo>
                  <a:pt x="793" y="427"/>
                  <a:pt x="793" y="427"/>
                  <a:pt x="793" y="427"/>
                </a:cubicBezTo>
                <a:cubicBezTo>
                  <a:pt x="793" y="420"/>
                  <a:pt x="785" y="429"/>
                  <a:pt x="792" y="429"/>
                </a:cubicBezTo>
                <a:close/>
                <a:moveTo>
                  <a:pt x="467" y="249"/>
                </a:moveTo>
                <a:cubicBezTo>
                  <a:pt x="468" y="252"/>
                  <a:pt x="471" y="251"/>
                  <a:pt x="474" y="251"/>
                </a:cubicBezTo>
                <a:cubicBezTo>
                  <a:pt x="472" y="248"/>
                  <a:pt x="469" y="248"/>
                  <a:pt x="467" y="249"/>
                </a:cubicBezTo>
                <a:close/>
                <a:moveTo>
                  <a:pt x="254" y="155"/>
                </a:moveTo>
                <a:cubicBezTo>
                  <a:pt x="255" y="153"/>
                  <a:pt x="255" y="153"/>
                  <a:pt x="255" y="153"/>
                </a:cubicBezTo>
                <a:cubicBezTo>
                  <a:pt x="255" y="146"/>
                  <a:pt x="247" y="155"/>
                  <a:pt x="254" y="155"/>
                </a:cubicBezTo>
                <a:close/>
                <a:moveTo>
                  <a:pt x="705" y="448"/>
                </a:moveTo>
                <a:cubicBezTo>
                  <a:pt x="706" y="447"/>
                  <a:pt x="706" y="447"/>
                  <a:pt x="706" y="447"/>
                </a:cubicBezTo>
                <a:cubicBezTo>
                  <a:pt x="706" y="439"/>
                  <a:pt x="697" y="448"/>
                  <a:pt x="705" y="448"/>
                </a:cubicBezTo>
                <a:close/>
                <a:moveTo>
                  <a:pt x="465" y="143"/>
                </a:moveTo>
                <a:cubicBezTo>
                  <a:pt x="466" y="141"/>
                  <a:pt x="466" y="141"/>
                  <a:pt x="466" y="141"/>
                </a:cubicBezTo>
                <a:cubicBezTo>
                  <a:pt x="466" y="134"/>
                  <a:pt x="457" y="143"/>
                  <a:pt x="465" y="143"/>
                </a:cubicBezTo>
                <a:close/>
                <a:moveTo>
                  <a:pt x="605" y="426"/>
                </a:moveTo>
                <a:cubicBezTo>
                  <a:pt x="607" y="425"/>
                  <a:pt x="607" y="425"/>
                  <a:pt x="607" y="425"/>
                </a:cubicBezTo>
                <a:cubicBezTo>
                  <a:pt x="607" y="418"/>
                  <a:pt x="598" y="426"/>
                  <a:pt x="605" y="426"/>
                </a:cubicBezTo>
                <a:close/>
                <a:moveTo>
                  <a:pt x="479" y="371"/>
                </a:moveTo>
                <a:cubicBezTo>
                  <a:pt x="480" y="370"/>
                  <a:pt x="480" y="370"/>
                  <a:pt x="480" y="370"/>
                </a:cubicBezTo>
                <a:cubicBezTo>
                  <a:pt x="480" y="365"/>
                  <a:pt x="473" y="368"/>
                  <a:pt x="479" y="37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88" name="组合 87"/>
          <p:cNvGrpSpPr/>
          <p:nvPr/>
        </p:nvGrpSpPr>
        <p:grpSpPr>
          <a:xfrm>
            <a:off x="2066206" y="2254093"/>
            <a:ext cx="1490159" cy="1174907"/>
            <a:chOff x="2103914" y="2356396"/>
            <a:chExt cx="2198952" cy="1733751"/>
          </a:xfrm>
        </p:grpSpPr>
        <p:sp>
          <p:nvSpPr>
            <p:cNvPr id="5" name="TextBox 2"/>
            <p:cNvSpPr>
              <a:spLocks noChangeArrowheads="1"/>
            </p:cNvSpPr>
            <p:nvPr/>
          </p:nvSpPr>
          <p:spPr bwMode="auto">
            <a:xfrm>
              <a:off x="2902004" y="2670653"/>
              <a:ext cx="1021374" cy="83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4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壹</a:t>
              </a:r>
            </a:p>
          </p:txBody>
        </p:sp>
        <p:grpSp>
          <p:nvGrpSpPr>
            <p:cNvPr id="6" name="组合 5"/>
            <p:cNvGrpSpPr/>
            <p:nvPr/>
          </p:nvGrpSpPr>
          <p:grpSpPr>
            <a:xfrm>
              <a:off x="2593599" y="2443817"/>
              <a:ext cx="1443094" cy="1433490"/>
              <a:chOff x="4139371" y="1458763"/>
              <a:chExt cx="4474824" cy="4445042"/>
            </a:xfrm>
          </p:grpSpPr>
          <p:sp>
            <p:nvSpPr>
              <p:cNvPr id="7" name="弧形 6"/>
              <p:cNvSpPr/>
              <p:nvPr/>
            </p:nvSpPr>
            <p:spPr>
              <a:xfrm rot="7052615">
                <a:off x="4188876" y="1478487"/>
                <a:ext cx="4425319" cy="4425318"/>
              </a:xfrm>
              <a:prstGeom prst="arc">
                <a:avLst>
                  <a:gd name="adj1" fmla="val 19193956"/>
                  <a:gd name="adj2" fmla="val 6411525"/>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弧形 7"/>
              <p:cNvSpPr/>
              <p:nvPr/>
            </p:nvSpPr>
            <p:spPr>
              <a:xfrm rot="15452620">
                <a:off x="4139370" y="1458764"/>
                <a:ext cx="4425319" cy="4425318"/>
              </a:xfrm>
              <a:prstGeom prst="arc">
                <a:avLst>
                  <a:gd name="adj1" fmla="val 21580090"/>
                  <a:gd name="adj2" fmla="val 9242722"/>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3" name="图片 2"/>
            <p:cNvPicPr>
              <a:picLocks noChangeAspect="1"/>
            </p:cNvPicPr>
            <p:nvPr/>
          </p:nvPicPr>
          <p:blipFill>
            <a:blip r:embed="rId3" cstate="email"/>
            <a:stretch>
              <a:fillRect/>
            </a:stretch>
          </p:blipFill>
          <p:spPr>
            <a:xfrm>
              <a:off x="2103914" y="2356396"/>
              <a:ext cx="1069931" cy="922301"/>
            </a:xfrm>
            <a:prstGeom prst="rect">
              <a:avLst/>
            </a:prstGeom>
            <a:effectLst>
              <a:outerShdw blurRad="50800" dist="38100" dir="5400000" algn="t" rotWithShape="0">
                <a:prstClr val="black">
                  <a:alpha val="40000"/>
                </a:prstClr>
              </a:outerShdw>
            </a:effectLst>
          </p:spPr>
        </p:pic>
        <p:pic>
          <p:nvPicPr>
            <p:cNvPr id="4" name="图片 3"/>
            <p:cNvPicPr>
              <a:picLocks noChangeAspect="1"/>
            </p:cNvPicPr>
            <p:nvPr/>
          </p:nvPicPr>
          <p:blipFill>
            <a:blip r:embed="rId4" cstate="email"/>
            <a:stretch>
              <a:fillRect/>
            </a:stretch>
          </p:blipFill>
          <p:spPr>
            <a:xfrm>
              <a:off x="3446771" y="2767852"/>
              <a:ext cx="856095" cy="1322295"/>
            </a:xfrm>
            <a:prstGeom prst="rect">
              <a:avLst/>
            </a:prstGeom>
            <a:effectLst>
              <a:outerShdw blurRad="50800" dist="38100" dir="5400000" algn="t" rotWithShape="0">
                <a:prstClr val="black">
                  <a:alpha val="40000"/>
                </a:prstClr>
              </a:outerShdw>
            </a:effectLst>
          </p:spPr>
        </p:pic>
      </p:grpSp>
      <p:sp>
        <p:nvSpPr>
          <p:cNvPr id="9" name="Freeform 527"/>
          <p:cNvSpPr>
            <a:spLocks noEditPoints="1"/>
          </p:cNvSpPr>
          <p:nvPr/>
        </p:nvSpPr>
        <p:spPr bwMode="auto">
          <a:xfrm>
            <a:off x="-1020360" y="2229359"/>
            <a:ext cx="2027238" cy="2098675"/>
          </a:xfrm>
          <a:custGeom>
            <a:avLst/>
            <a:gdLst>
              <a:gd name="T0" fmla="*/ 570 w 747"/>
              <a:gd name="T1" fmla="*/ 733 h 773"/>
              <a:gd name="T2" fmla="*/ 239 w 747"/>
              <a:gd name="T3" fmla="*/ 718 h 773"/>
              <a:gd name="T4" fmla="*/ 265 w 747"/>
              <a:gd name="T5" fmla="*/ 707 h 773"/>
              <a:gd name="T6" fmla="*/ 254 w 747"/>
              <a:gd name="T7" fmla="*/ 664 h 773"/>
              <a:gd name="T8" fmla="*/ 482 w 747"/>
              <a:gd name="T9" fmla="*/ 591 h 773"/>
              <a:gd name="T10" fmla="*/ 533 w 747"/>
              <a:gd name="T11" fmla="*/ 439 h 773"/>
              <a:gd name="T12" fmla="*/ 511 w 747"/>
              <a:gd name="T13" fmla="*/ 330 h 773"/>
              <a:gd name="T14" fmla="*/ 595 w 747"/>
              <a:gd name="T15" fmla="*/ 207 h 773"/>
              <a:gd name="T16" fmla="*/ 424 w 747"/>
              <a:gd name="T17" fmla="*/ 109 h 773"/>
              <a:gd name="T18" fmla="*/ 620 w 747"/>
              <a:gd name="T19" fmla="*/ 152 h 773"/>
              <a:gd name="T20" fmla="*/ 678 w 747"/>
              <a:gd name="T21" fmla="*/ 297 h 773"/>
              <a:gd name="T22" fmla="*/ 649 w 747"/>
              <a:gd name="T23" fmla="*/ 472 h 773"/>
              <a:gd name="T24" fmla="*/ 559 w 747"/>
              <a:gd name="T25" fmla="*/ 620 h 773"/>
              <a:gd name="T26" fmla="*/ 192 w 747"/>
              <a:gd name="T27" fmla="*/ 628 h 773"/>
              <a:gd name="T28" fmla="*/ 69 w 747"/>
              <a:gd name="T29" fmla="*/ 461 h 773"/>
              <a:gd name="T30" fmla="*/ 127 w 747"/>
              <a:gd name="T31" fmla="*/ 337 h 773"/>
              <a:gd name="T32" fmla="*/ 83 w 747"/>
              <a:gd name="T33" fmla="*/ 218 h 773"/>
              <a:gd name="T34" fmla="*/ 145 w 747"/>
              <a:gd name="T35" fmla="*/ 123 h 773"/>
              <a:gd name="T36" fmla="*/ 276 w 747"/>
              <a:gd name="T37" fmla="*/ 98 h 773"/>
              <a:gd name="T38" fmla="*/ 170 w 747"/>
              <a:gd name="T39" fmla="*/ 149 h 773"/>
              <a:gd name="T40" fmla="*/ 207 w 747"/>
              <a:gd name="T41" fmla="*/ 257 h 773"/>
              <a:gd name="T42" fmla="*/ 207 w 747"/>
              <a:gd name="T43" fmla="*/ 388 h 773"/>
              <a:gd name="T44" fmla="*/ 218 w 747"/>
              <a:gd name="T45" fmla="*/ 504 h 773"/>
              <a:gd name="T46" fmla="*/ 247 w 747"/>
              <a:gd name="T47" fmla="*/ 617 h 773"/>
              <a:gd name="T48" fmla="*/ 185 w 747"/>
              <a:gd name="T49" fmla="*/ 606 h 773"/>
              <a:gd name="T50" fmla="*/ 439 w 747"/>
              <a:gd name="T51" fmla="*/ 533 h 773"/>
              <a:gd name="T52" fmla="*/ 265 w 747"/>
              <a:gd name="T53" fmla="*/ 508 h 773"/>
              <a:gd name="T54" fmla="*/ 653 w 747"/>
              <a:gd name="T55" fmla="*/ 533 h 773"/>
              <a:gd name="T56" fmla="*/ 653 w 747"/>
              <a:gd name="T57" fmla="*/ 562 h 773"/>
              <a:gd name="T58" fmla="*/ 134 w 747"/>
              <a:gd name="T59" fmla="*/ 530 h 773"/>
              <a:gd name="T60" fmla="*/ 116 w 747"/>
              <a:gd name="T61" fmla="*/ 515 h 773"/>
              <a:gd name="T62" fmla="*/ 555 w 747"/>
              <a:gd name="T63" fmla="*/ 501 h 773"/>
              <a:gd name="T64" fmla="*/ 47 w 747"/>
              <a:gd name="T65" fmla="*/ 410 h 773"/>
              <a:gd name="T66" fmla="*/ 403 w 747"/>
              <a:gd name="T67" fmla="*/ 497 h 773"/>
              <a:gd name="T68" fmla="*/ 595 w 747"/>
              <a:gd name="T69" fmla="*/ 479 h 773"/>
              <a:gd name="T70" fmla="*/ 628 w 747"/>
              <a:gd name="T71" fmla="*/ 464 h 773"/>
              <a:gd name="T72" fmla="*/ 312 w 747"/>
              <a:gd name="T73" fmla="*/ 472 h 773"/>
              <a:gd name="T74" fmla="*/ 196 w 747"/>
              <a:gd name="T75" fmla="*/ 450 h 773"/>
              <a:gd name="T76" fmla="*/ 497 w 747"/>
              <a:gd name="T77" fmla="*/ 417 h 773"/>
              <a:gd name="T78" fmla="*/ 649 w 747"/>
              <a:gd name="T79" fmla="*/ 410 h 773"/>
              <a:gd name="T80" fmla="*/ 247 w 747"/>
              <a:gd name="T81" fmla="*/ 345 h 773"/>
              <a:gd name="T82" fmla="*/ 98 w 747"/>
              <a:gd name="T83" fmla="*/ 392 h 773"/>
              <a:gd name="T84" fmla="*/ 149 w 747"/>
              <a:gd name="T85" fmla="*/ 374 h 773"/>
              <a:gd name="T86" fmla="*/ 620 w 747"/>
              <a:gd name="T87" fmla="*/ 359 h 773"/>
              <a:gd name="T88" fmla="*/ 570 w 747"/>
              <a:gd name="T89" fmla="*/ 341 h 773"/>
              <a:gd name="T90" fmla="*/ 297 w 747"/>
              <a:gd name="T91" fmla="*/ 261 h 773"/>
              <a:gd name="T92" fmla="*/ 388 w 747"/>
              <a:gd name="T93" fmla="*/ 315 h 773"/>
              <a:gd name="T94" fmla="*/ 130 w 747"/>
              <a:gd name="T95" fmla="*/ 334 h 773"/>
              <a:gd name="T96" fmla="*/ 123 w 747"/>
              <a:gd name="T97" fmla="*/ 312 h 773"/>
              <a:gd name="T98" fmla="*/ 660 w 747"/>
              <a:gd name="T99" fmla="*/ 286 h 773"/>
              <a:gd name="T100" fmla="*/ 638 w 747"/>
              <a:gd name="T101" fmla="*/ 286 h 773"/>
              <a:gd name="T102" fmla="*/ 508 w 747"/>
              <a:gd name="T103" fmla="*/ 276 h 773"/>
              <a:gd name="T104" fmla="*/ 167 w 747"/>
              <a:gd name="T105" fmla="*/ 243 h 773"/>
              <a:gd name="T106" fmla="*/ 130 w 747"/>
              <a:gd name="T107" fmla="*/ 232 h 773"/>
              <a:gd name="T108" fmla="*/ 268 w 747"/>
              <a:gd name="T109" fmla="*/ 236 h 773"/>
              <a:gd name="T110" fmla="*/ 635 w 747"/>
              <a:gd name="T111" fmla="*/ 203 h 773"/>
              <a:gd name="T112" fmla="*/ 606 w 747"/>
              <a:gd name="T113" fmla="*/ 170 h 773"/>
              <a:gd name="T114" fmla="*/ 530 w 747"/>
              <a:gd name="T115" fmla="*/ 94 h 773"/>
              <a:gd name="T116" fmla="*/ 225 w 747"/>
              <a:gd name="T117" fmla="*/ 94 h 773"/>
              <a:gd name="T118" fmla="*/ 493 w 747"/>
              <a:gd name="T119" fmla="*/ 105 h 773"/>
              <a:gd name="T120" fmla="*/ 120 w 747"/>
              <a:gd name="T121" fmla="*/ 141 h 773"/>
              <a:gd name="T122" fmla="*/ 421 w 747"/>
              <a:gd name="T123" fmla="*/ 98 h 773"/>
              <a:gd name="T124" fmla="*/ 370 w 747"/>
              <a:gd name="T125" fmla="*/ 2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773">
                <a:moveTo>
                  <a:pt x="461" y="773"/>
                </a:moveTo>
                <a:cubicBezTo>
                  <a:pt x="453" y="773"/>
                  <a:pt x="450" y="769"/>
                  <a:pt x="443" y="769"/>
                </a:cubicBezTo>
                <a:cubicBezTo>
                  <a:pt x="439" y="765"/>
                  <a:pt x="435" y="762"/>
                  <a:pt x="432" y="758"/>
                </a:cubicBezTo>
                <a:cubicBezTo>
                  <a:pt x="428" y="755"/>
                  <a:pt x="428" y="755"/>
                  <a:pt x="424" y="755"/>
                </a:cubicBezTo>
                <a:cubicBezTo>
                  <a:pt x="410" y="765"/>
                  <a:pt x="395" y="762"/>
                  <a:pt x="384" y="755"/>
                </a:cubicBezTo>
                <a:cubicBezTo>
                  <a:pt x="377" y="747"/>
                  <a:pt x="370" y="744"/>
                  <a:pt x="363" y="744"/>
                </a:cubicBezTo>
                <a:cubicBezTo>
                  <a:pt x="363" y="744"/>
                  <a:pt x="363" y="744"/>
                  <a:pt x="363" y="740"/>
                </a:cubicBezTo>
                <a:cubicBezTo>
                  <a:pt x="359" y="740"/>
                  <a:pt x="355" y="740"/>
                  <a:pt x="355" y="740"/>
                </a:cubicBezTo>
                <a:cubicBezTo>
                  <a:pt x="355" y="740"/>
                  <a:pt x="355" y="740"/>
                  <a:pt x="355" y="736"/>
                </a:cubicBezTo>
                <a:cubicBezTo>
                  <a:pt x="359" y="736"/>
                  <a:pt x="359" y="736"/>
                  <a:pt x="366" y="733"/>
                </a:cubicBezTo>
                <a:cubicBezTo>
                  <a:pt x="366" y="729"/>
                  <a:pt x="366" y="729"/>
                  <a:pt x="370" y="726"/>
                </a:cubicBezTo>
                <a:cubicBezTo>
                  <a:pt x="370" y="722"/>
                  <a:pt x="374" y="715"/>
                  <a:pt x="370" y="711"/>
                </a:cubicBezTo>
                <a:cubicBezTo>
                  <a:pt x="377" y="689"/>
                  <a:pt x="388" y="693"/>
                  <a:pt x="406" y="693"/>
                </a:cubicBezTo>
                <a:cubicBezTo>
                  <a:pt x="410" y="697"/>
                  <a:pt x="410" y="697"/>
                  <a:pt x="410" y="697"/>
                </a:cubicBezTo>
                <a:cubicBezTo>
                  <a:pt x="413" y="697"/>
                  <a:pt x="417" y="697"/>
                  <a:pt x="417" y="704"/>
                </a:cubicBezTo>
                <a:cubicBezTo>
                  <a:pt x="421" y="700"/>
                  <a:pt x="421" y="700"/>
                  <a:pt x="421" y="700"/>
                </a:cubicBezTo>
                <a:cubicBezTo>
                  <a:pt x="424" y="700"/>
                  <a:pt x="428" y="704"/>
                  <a:pt x="432" y="700"/>
                </a:cubicBezTo>
                <a:cubicBezTo>
                  <a:pt x="432" y="704"/>
                  <a:pt x="432" y="704"/>
                  <a:pt x="439" y="704"/>
                </a:cubicBezTo>
                <a:cubicBezTo>
                  <a:pt x="439" y="707"/>
                  <a:pt x="439" y="707"/>
                  <a:pt x="439" y="707"/>
                </a:cubicBezTo>
                <a:cubicBezTo>
                  <a:pt x="443" y="711"/>
                  <a:pt x="450" y="707"/>
                  <a:pt x="453" y="715"/>
                </a:cubicBezTo>
                <a:cubicBezTo>
                  <a:pt x="453" y="715"/>
                  <a:pt x="457" y="715"/>
                  <a:pt x="461" y="715"/>
                </a:cubicBezTo>
                <a:cubicBezTo>
                  <a:pt x="461" y="715"/>
                  <a:pt x="461" y="715"/>
                  <a:pt x="461" y="718"/>
                </a:cubicBezTo>
                <a:cubicBezTo>
                  <a:pt x="461" y="718"/>
                  <a:pt x="461" y="718"/>
                  <a:pt x="464" y="715"/>
                </a:cubicBezTo>
                <a:cubicBezTo>
                  <a:pt x="468" y="715"/>
                  <a:pt x="468" y="718"/>
                  <a:pt x="468" y="718"/>
                </a:cubicBezTo>
                <a:cubicBezTo>
                  <a:pt x="472" y="715"/>
                  <a:pt x="479" y="718"/>
                  <a:pt x="486" y="718"/>
                </a:cubicBezTo>
                <a:cubicBezTo>
                  <a:pt x="486" y="715"/>
                  <a:pt x="486" y="715"/>
                  <a:pt x="486" y="715"/>
                </a:cubicBezTo>
                <a:cubicBezTo>
                  <a:pt x="490" y="715"/>
                  <a:pt x="493" y="715"/>
                  <a:pt x="497" y="715"/>
                </a:cubicBezTo>
                <a:cubicBezTo>
                  <a:pt x="501" y="711"/>
                  <a:pt x="508" y="704"/>
                  <a:pt x="515" y="707"/>
                </a:cubicBezTo>
                <a:cubicBezTo>
                  <a:pt x="515" y="707"/>
                  <a:pt x="515" y="704"/>
                  <a:pt x="519" y="704"/>
                </a:cubicBezTo>
                <a:cubicBezTo>
                  <a:pt x="522" y="704"/>
                  <a:pt x="526" y="704"/>
                  <a:pt x="530" y="704"/>
                </a:cubicBezTo>
                <a:cubicBezTo>
                  <a:pt x="533" y="693"/>
                  <a:pt x="562" y="697"/>
                  <a:pt x="573" y="697"/>
                </a:cubicBezTo>
                <a:cubicBezTo>
                  <a:pt x="580" y="704"/>
                  <a:pt x="588" y="711"/>
                  <a:pt x="591" y="726"/>
                </a:cubicBezTo>
                <a:cubicBezTo>
                  <a:pt x="591" y="726"/>
                  <a:pt x="591" y="726"/>
                  <a:pt x="595" y="726"/>
                </a:cubicBezTo>
                <a:cubicBezTo>
                  <a:pt x="595" y="729"/>
                  <a:pt x="595" y="729"/>
                  <a:pt x="595" y="729"/>
                </a:cubicBezTo>
                <a:cubicBezTo>
                  <a:pt x="599" y="729"/>
                  <a:pt x="599" y="733"/>
                  <a:pt x="602" y="736"/>
                </a:cubicBezTo>
                <a:cubicBezTo>
                  <a:pt x="602" y="740"/>
                  <a:pt x="602" y="740"/>
                  <a:pt x="602" y="740"/>
                </a:cubicBezTo>
                <a:cubicBezTo>
                  <a:pt x="599" y="740"/>
                  <a:pt x="599" y="736"/>
                  <a:pt x="599" y="736"/>
                </a:cubicBezTo>
                <a:cubicBezTo>
                  <a:pt x="591" y="744"/>
                  <a:pt x="577" y="733"/>
                  <a:pt x="570" y="733"/>
                </a:cubicBezTo>
                <a:cubicBezTo>
                  <a:pt x="562" y="736"/>
                  <a:pt x="562" y="736"/>
                  <a:pt x="562" y="740"/>
                </a:cubicBezTo>
                <a:cubicBezTo>
                  <a:pt x="551" y="758"/>
                  <a:pt x="544" y="762"/>
                  <a:pt x="526" y="762"/>
                </a:cubicBezTo>
                <a:cubicBezTo>
                  <a:pt x="526" y="762"/>
                  <a:pt x="526" y="762"/>
                  <a:pt x="511" y="755"/>
                </a:cubicBezTo>
                <a:cubicBezTo>
                  <a:pt x="508" y="751"/>
                  <a:pt x="504" y="751"/>
                  <a:pt x="501" y="751"/>
                </a:cubicBezTo>
                <a:cubicBezTo>
                  <a:pt x="497" y="762"/>
                  <a:pt x="493" y="762"/>
                  <a:pt x="486" y="765"/>
                </a:cubicBezTo>
                <a:cubicBezTo>
                  <a:pt x="479" y="773"/>
                  <a:pt x="468" y="773"/>
                  <a:pt x="461" y="773"/>
                </a:cubicBezTo>
                <a:close/>
                <a:moveTo>
                  <a:pt x="210" y="765"/>
                </a:moveTo>
                <a:cubicBezTo>
                  <a:pt x="192" y="758"/>
                  <a:pt x="192" y="758"/>
                  <a:pt x="192" y="755"/>
                </a:cubicBezTo>
                <a:cubicBezTo>
                  <a:pt x="189" y="755"/>
                  <a:pt x="189" y="755"/>
                  <a:pt x="189" y="755"/>
                </a:cubicBezTo>
                <a:cubicBezTo>
                  <a:pt x="181" y="755"/>
                  <a:pt x="174" y="755"/>
                  <a:pt x="167" y="751"/>
                </a:cubicBezTo>
                <a:cubicBezTo>
                  <a:pt x="163" y="747"/>
                  <a:pt x="163" y="747"/>
                  <a:pt x="163" y="747"/>
                </a:cubicBezTo>
                <a:cubicBezTo>
                  <a:pt x="163" y="744"/>
                  <a:pt x="160" y="744"/>
                  <a:pt x="156" y="744"/>
                </a:cubicBezTo>
                <a:cubicBezTo>
                  <a:pt x="156" y="744"/>
                  <a:pt x="156" y="744"/>
                  <a:pt x="156" y="740"/>
                </a:cubicBezTo>
                <a:cubicBezTo>
                  <a:pt x="152" y="740"/>
                  <a:pt x="149" y="736"/>
                  <a:pt x="149" y="736"/>
                </a:cubicBezTo>
                <a:cubicBezTo>
                  <a:pt x="138" y="715"/>
                  <a:pt x="138" y="726"/>
                  <a:pt x="123" y="722"/>
                </a:cubicBezTo>
                <a:cubicBezTo>
                  <a:pt x="123" y="718"/>
                  <a:pt x="123" y="718"/>
                  <a:pt x="123" y="718"/>
                </a:cubicBezTo>
                <a:cubicBezTo>
                  <a:pt x="116" y="718"/>
                  <a:pt x="112" y="718"/>
                  <a:pt x="109" y="718"/>
                </a:cubicBezTo>
                <a:cubicBezTo>
                  <a:pt x="109" y="711"/>
                  <a:pt x="98" y="707"/>
                  <a:pt x="98" y="707"/>
                </a:cubicBezTo>
                <a:cubicBezTo>
                  <a:pt x="98" y="704"/>
                  <a:pt x="91" y="697"/>
                  <a:pt x="87" y="697"/>
                </a:cubicBezTo>
                <a:cubicBezTo>
                  <a:pt x="91" y="689"/>
                  <a:pt x="94" y="686"/>
                  <a:pt x="98" y="682"/>
                </a:cubicBezTo>
                <a:cubicBezTo>
                  <a:pt x="98" y="675"/>
                  <a:pt x="141" y="660"/>
                  <a:pt x="149" y="675"/>
                </a:cubicBezTo>
                <a:cubicBezTo>
                  <a:pt x="152" y="675"/>
                  <a:pt x="152" y="675"/>
                  <a:pt x="152" y="675"/>
                </a:cubicBezTo>
                <a:cubicBezTo>
                  <a:pt x="156" y="675"/>
                  <a:pt x="156" y="675"/>
                  <a:pt x="156" y="675"/>
                </a:cubicBezTo>
                <a:cubicBezTo>
                  <a:pt x="160" y="675"/>
                  <a:pt x="160" y="675"/>
                  <a:pt x="160" y="678"/>
                </a:cubicBezTo>
                <a:cubicBezTo>
                  <a:pt x="160" y="678"/>
                  <a:pt x="160" y="682"/>
                  <a:pt x="156" y="682"/>
                </a:cubicBezTo>
                <a:cubicBezTo>
                  <a:pt x="160" y="682"/>
                  <a:pt x="160" y="682"/>
                  <a:pt x="163" y="682"/>
                </a:cubicBezTo>
                <a:cubicBezTo>
                  <a:pt x="163" y="686"/>
                  <a:pt x="163" y="686"/>
                  <a:pt x="163" y="689"/>
                </a:cubicBezTo>
                <a:cubicBezTo>
                  <a:pt x="163" y="689"/>
                  <a:pt x="167" y="689"/>
                  <a:pt x="167" y="686"/>
                </a:cubicBezTo>
                <a:cubicBezTo>
                  <a:pt x="167" y="689"/>
                  <a:pt x="167" y="693"/>
                  <a:pt x="167" y="693"/>
                </a:cubicBezTo>
                <a:cubicBezTo>
                  <a:pt x="170" y="697"/>
                  <a:pt x="174" y="697"/>
                  <a:pt x="181" y="697"/>
                </a:cubicBezTo>
                <a:cubicBezTo>
                  <a:pt x="181" y="700"/>
                  <a:pt x="181" y="700"/>
                  <a:pt x="181" y="700"/>
                </a:cubicBezTo>
                <a:cubicBezTo>
                  <a:pt x="181" y="700"/>
                  <a:pt x="181" y="700"/>
                  <a:pt x="185" y="697"/>
                </a:cubicBezTo>
                <a:cubicBezTo>
                  <a:pt x="185" y="700"/>
                  <a:pt x="185" y="700"/>
                  <a:pt x="185" y="700"/>
                </a:cubicBezTo>
                <a:cubicBezTo>
                  <a:pt x="192" y="700"/>
                  <a:pt x="196" y="697"/>
                  <a:pt x="199" y="707"/>
                </a:cubicBezTo>
                <a:cubicBezTo>
                  <a:pt x="203" y="707"/>
                  <a:pt x="203" y="711"/>
                  <a:pt x="207" y="711"/>
                </a:cubicBezTo>
                <a:cubicBezTo>
                  <a:pt x="214" y="715"/>
                  <a:pt x="214" y="715"/>
                  <a:pt x="218" y="715"/>
                </a:cubicBezTo>
                <a:cubicBezTo>
                  <a:pt x="218" y="718"/>
                  <a:pt x="218" y="718"/>
                  <a:pt x="218" y="718"/>
                </a:cubicBezTo>
                <a:cubicBezTo>
                  <a:pt x="225" y="718"/>
                  <a:pt x="232" y="718"/>
                  <a:pt x="239" y="718"/>
                </a:cubicBezTo>
                <a:cubicBezTo>
                  <a:pt x="243" y="715"/>
                  <a:pt x="257" y="715"/>
                  <a:pt x="261" y="707"/>
                </a:cubicBezTo>
                <a:cubicBezTo>
                  <a:pt x="265" y="704"/>
                  <a:pt x="265" y="704"/>
                  <a:pt x="265" y="704"/>
                </a:cubicBezTo>
                <a:cubicBezTo>
                  <a:pt x="268" y="704"/>
                  <a:pt x="268" y="704"/>
                  <a:pt x="268" y="704"/>
                </a:cubicBezTo>
                <a:cubicBezTo>
                  <a:pt x="276" y="700"/>
                  <a:pt x="272" y="697"/>
                  <a:pt x="279" y="700"/>
                </a:cubicBezTo>
                <a:cubicBezTo>
                  <a:pt x="279" y="697"/>
                  <a:pt x="279" y="697"/>
                  <a:pt x="279" y="697"/>
                </a:cubicBezTo>
                <a:cubicBezTo>
                  <a:pt x="294" y="693"/>
                  <a:pt x="308" y="693"/>
                  <a:pt x="323" y="693"/>
                </a:cubicBezTo>
                <a:cubicBezTo>
                  <a:pt x="326" y="697"/>
                  <a:pt x="326" y="697"/>
                  <a:pt x="330" y="697"/>
                </a:cubicBezTo>
                <a:cubicBezTo>
                  <a:pt x="334" y="697"/>
                  <a:pt x="337" y="697"/>
                  <a:pt x="337" y="697"/>
                </a:cubicBezTo>
                <a:cubicBezTo>
                  <a:pt x="337" y="700"/>
                  <a:pt x="341" y="700"/>
                  <a:pt x="341" y="700"/>
                </a:cubicBezTo>
                <a:cubicBezTo>
                  <a:pt x="348" y="700"/>
                  <a:pt x="345" y="704"/>
                  <a:pt x="352" y="707"/>
                </a:cubicBezTo>
                <a:cubicBezTo>
                  <a:pt x="352" y="711"/>
                  <a:pt x="355" y="711"/>
                  <a:pt x="355" y="711"/>
                </a:cubicBezTo>
                <a:cubicBezTo>
                  <a:pt x="363" y="729"/>
                  <a:pt x="366" y="733"/>
                  <a:pt x="348" y="733"/>
                </a:cubicBezTo>
                <a:cubicBezTo>
                  <a:pt x="345" y="729"/>
                  <a:pt x="345" y="729"/>
                  <a:pt x="345" y="729"/>
                </a:cubicBezTo>
                <a:cubicBezTo>
                  <a:pt x="341" y="733"/>
                  <a:pt x="326" y="733"/>
                  <a:pt x="323" y="733"/>
                </a:cubicBezTo>
                <a:cubicBezTo>
                  <a:pt x="316" y="736"/>
                  <a:pt x="316" y="736"/>
                  <a:pt x="312" y="740"/>
                </a:cubicBezTo>
                <a:cubicBezTo>
                  <a:pt x="312" y="736"/>
                  <a:pt x="312" y="736"/>
                  <a:pt x="312" y="736"/>
                </a:cubicBezTo>
                <a:cubicBezTo>
                  <a:pt x="312" y="736"/>
                  <a:pt x="312" y="740"/>
                  <a:pt x="312" y="744"/>
                </a:cubicBezTo>
                <a:cubicBezTo>
                  <a:pt x="305" y="747"/>
                  <a:pt x="308" y="747"/>
                  <a:pt x="305" y="751"/>
                </a:cubicBezTo>
                <a:cubicBezTo>
                  <a:pt x="301" y="751"/>
                  <a:pt x="297" y="755"/>
                  <a:pt x="294" y="755"/>
                </a:cubicBezTo>
                <a:cubicBezTo>
                  <a:pt x="276" y="758"/>
                  <a:pt x="261" y="755"/>
                  <a:pt x="247" y="755"/>
                </a:cubicBezTo>
                <a:cubicBezTo>
                  <a:pt x="243" y="755"/>
                  <a:pt x="243" y="755"/>
                  <a:pt x="243" y="751"/>
                </a:cubicBezTo>
                <a:cubicBezTo>
                  <a:pt x="243" y="755"/>
                  <a:pt x="243" y="755"/>
                  <a:pt x="243" y="758"/>
                </a:cubicBezTo>
                <a:cubicBezTo>
                  <a:pt x="239" y="758"/>
                  <a:pt x="239" y="758"/>
                  <a:pt x="236" y="758"/>
                </a:cubicBezTo>
                <a:cubicBezTo>
                  <a:pt x="228" y="762"/>
                  <a:pt x="218" y="762"/>
                  <a:pt x="210" y="765"/>
                </a:cubicBezTo>
                <a:close/>
                <a:moveTo>
                  <a:pt x="156" y="736"/>
                </a:moveTo>
                <a:cubicBezTo>
                  <a:pt x="156" y="733"/>
                  <a:pt x="156" y="733"/>
                  <a:pt x="156" y="733"/>
                </a:cubicBezTo>
                <a:cubicBezTo>
                  <a:pt x="160" y="733"/>
                  <a:pt x="160" y="733"/>
                  <a:pt x="160" y="733"/>
                </a:cubicBezTo>
                <a:cubicBezTo>
                  <a:pt x="160" y="733"/>
                  <a:pt x="163" y="733"/>
                  <a:pt x="163" y="736"/>
                </a:cubicBezTo>
                <a:cubicBezTo>
                  <a:pt x="160" y="736"/>
                  <a:pt x="160" y="736"/>
                  <a:pt x="156" y="736"/>
                </a:cubicBezTo>
                <a:close/>
                <a:moveTo>
                  <a:pt x="374" y="736"/>
                </a:moveTo>
                <a:cubicBezTo>
                  <a:pt x="374" y="733"/>
                  <a:pt x="374" y="733"/>
                  <a:pt x="374" y="733"/>
                </a:cubicBezTo>
                <a:cubicBezTo>
                  <a:pt x="374" y="733"/>
                  <a:pt x="374" y="733"/>
                  <a:pt x="374" y="736"/>
                </a:cubicBezTo>
                <a:close/>
                <a:moveTo>
                  <a:pt x="228" y="726"/>
                </a:moveTo>
                <a:cubicBezTo>
                  <a:pt x="228" y="726"/>
                  <a:pt x="228" y="726"/>
                  <a:pt x="228" y="722"/>
                </a:cubicBezTo>
                <a:cubicBezTo>
                  <a:pt x="228" y="722"/>
                  <a:pt x="228" y="722"/>
                  <a:pt x="232" y="722"/>
                </a:cubicBezTo>
                <a:cubicBezTo>
                  <a:pt x="232" y="726"/>
                  <a:pt x="232" y="726"/>
                  <a:pt x="232" y="726"/>
                </a:cubicBezTo>
                <a:cubicBezTo>
                  <a:pt x="228" y="726"/>
                  <a:pt x="228" y="726"/>
                  <a:pt x="228" y="726"/>
                </a:cubicBezTo>
                <a:close/>
                <a:moveTo>
                  <a:pt x="265" y="707"/>
                </a:moveTo>
                <a:cubicBezTo>
                  <a:pt x="265" y="707"/>
                  <a:pt x="265" y="707"/>
                  <a:pt x="265" y="707"/>
                </a:cubicBezTo>
                <a:cubicBezTo>
                  <a:pt x="268" y="707"/>
                  <a:pt x="268" y="707"/>
                  <a:pt x="268" y="707"/>
                </a:cubicBezTo>
                <a:cubicBezTo>
                  <a:pt x="265" y="707"/>
                  <a:pt x="265" y="707"/>
                  <a:pt x="265" y="707"/>
                </a:cubicBezTo>
                <a:close/>
                <a:moveTo>
                  <a:pt x="461" y="707"/>
                </a:moveTo>
                <a:cubicBezTo>
                  <a:pt x="446" y="700"/>
                  <a:pt x="446" y="697"/>
                  <a:pt x="443" y="682"/>
                </a:cubicBezTo>
                <a:cubicBezTo>
                  <a:pt x="439" y="686"/>
                  <a:pt x="435" y="686"/>
                  <a:pt x="432" y="686"/>
                </a:cubicBezTo>
                <a:cubicBezTo>
                  <a:pt x="432" y="686"/>
                  <a:pt x="432" y="686"/>
                  <a:pt x="432" y="689"/>
                </a:cubicBezTo>
                <a:cubicBezTo>
                  <a:pt x="428" y="689"/>
                  <a:pt x="424" y="689"/>
                  <a:pt x="424" y="689"/>
                </a:cubicBezTo>
                <a:cubicBezTo>
                  <a:pt x="421" y="682"/>
                  <a:pt x="417" y="682"/>
                  <a:pt x="417" y="678"/>
                </a:cubicBezTo>
                <a:cubicBezTo>
                  <a:pt x="410" y="671"/>
                  <a:pt x="413" y="660"/>
                  <a:pt x="413" y="653"/>
                </a:cubicBezTo>
                <a:cubicBezTo>
                  <a:pt x="421" y="653"/>
                  <a:pt x="424" y="649"/>
                  <a:pt x="428" y="653"/>
                </a:cubicBezTo>
                <a:cubicBezTo>
                  <a:pt x="432" y="653"/>
                  <a:pt x="432" y="657"/>
                  <a:pt x="432" y="657"/>
                </a:cubicBezTo>
                <a:cubicBezTo>
                  <a:pt x="432" y="657"/>
                  <a:pt x="439" y="664"/>
                  <a:pt x="443" y="664"/>
                </a:cubicBezTo>
                <a:cubicBezTo>
                  <a:pt x="443" y="664"/>
                  <a:pt x="450" y="664"/>
                  <a:pt x="453" y="664"/>
                </a:cubicBezTo>
                <a:cubicBezTo>
                  <a:pt x="457" y="671"/>
                  <a:pt x="464" y="660"/>
                  <a:pt x="468" y="671"/>
                </a:cubicBezTo>
                <a:cubicBezTo>
                  <a:pt x="468" y="667"/>
                  <a:pt x="468" y="667"/>
                  <a:pt x="468" y="667"/>
                </a:cubicBezTo>
                <a:cubicBezTo>
                  <a:pt x="472" y="667"/>
                  <a:pt x="472" y="667"/>
                  <a:pt x="479" y="667"/>
                </a:cubicBezTo>
                <a:cubicBezTo>
                  <a:pt x="479" y="671"/>
                  <a:pt x="479" y="671"/>
                  <a:pt x="479" y="671"/>
                </a:cubicBezTo>
                <a:cubicBezTo>
                  <a:pt x="479" y="671"/>
                  <a:pt x="479" y="671"/>
                  <a:pt x="482" y="671"/>
                </a:cubicBezTo>
                <a:cubicBezTo>
                  <a:pt x="486" y="667"/>
                  <a:pt x="501" y="667"/>
                  <a:pt x="511" y="667"/>
                </a:cubicBezTo>
                <a:cubicBezTo>
                  <a:pt x="515" y="664"/>
                  <a:pt x="515" y="664"/>
                  <a:pt x="519" y="664"/>
                </a:cubicBezTo>
                <a:cubicBezTo>
                  <a:pt x="522" y="667"/>
                  <a:pt x="526" y="667"/>
                  <a:pt x="530" y="667"/>
                </a:cubicBezTo>
                <a:cubicBezTo>
                  <a:pt x="530" y="671"/>
                  <a:pt x="530" y="671"/>
                  <a:pt x="530" y="675"/>
                </a:cubicBezTo>
                <a:cubicBezTo>
                  <a:pt x="530" y="693"/>
                  <a:pt x="519" y="700"/>
                  <a:pt x="501" y="700"/>
                </a:cubicBezTo>
                <a:cubicBezTo>
                  <a:pt x="490" y="697"/>
                  <a:pt x="490" y="697"/>
                  <a:pt x="490" y="697"/>
                </a:cubicBezTo>
                <a:cubicBezTo>
                  <a:pt x="486" y="707"/>
                  <a:pt x="468" y="707"/>
                  <a:pt x="461" y="707"/>
                </a:cubicBezTo>
                <a:close/>
                <a:moveTo>
                  <a:pt x="225" y="707"/>
                </a:moveTo>
                <a:cubicBezTo>
                  <a:pt x="210" y="700"/>
                  <a:pt x="203" y="697"/>
                  <a:pt x="203" y="682"/>
                </a:cubicBezTo>
                <a:cubicBezTo>
                  <a:pt x="185" y="682"/>
                  <a:pt x="174" y="682"/>
                  <a:pt x="167" y="667"/>
                </a:cubicBezTo>
                <a:cubicBezTo>
                  <a:pt x="167" y="660"/>
                  <a:pt x="170" y="649"/>
                  <a:pt x="181" y="653"/>
                </a:cubicBezTo>
                <a:cubicBezTo>
                  <a:pt x="181" y="653"/>
                  <a:pt x="185" y="653"/>
                  <a:pt x="189" y="657"/>
                </a:cubicBezTo>
                <a:cubicBezTo>
                  <a:pt x="189" y="657"/>
                  <a:pt x="189" y="657"/>
                  <a:pt x="189" y="660"/>
                </a:cubicBezTo>
                <a:cubicBezTo>
                  <a:pt x="192" y="660"/>
                  <a:pt x="192" y="660"/>
                  <a:pt x="196" y="660"/>
                </a:cubicBezTo>
                <a:cubicBezTo>
                  <a:pt x="203" y="660"/>
                  <a:pt x="207" y="664"/>
                  <a:pt x="218" y="664"/>
                </a:cubicBezTo>
                <a:cubicBezTo>
                  <a:pt x="218" y="667"/>
                  <a:pt x="218" y="667"/>
                  <a:pt x="218" y="667"/>
                </a:cubicBezTo>
                <a:cubicBezTo>
                  <a:pt x="221" y="667"/>
                  <a:pt x="221" y="667"/>
                  <a:pt x="221" y="664"/>
                </a:cubicBezTo>
                <a:cubicBezTo>
                  <a:pt x="228" y="667"/>
                  <a:pt x="236" y="664"/>
                  <a:pt x="247" y="667"/>
                </a:cubicBezTo>
                <a:cubicBezTo>
                  <a:pt x="250" y="667"/>
                  <a:pt x="250" y="664"/>
                  <a:pt x="254" y="664"/>
                </a:cubicBezTo>
                <a:cubicBezTo>
                  <a:pt x="257" y="664"/>
                  <a:pt x="257" y="664"/>
                  <a:pt x="257" y="664"/>
                </a:cubicBezTo>
                <a:cubicBezTo>
                  <a:pt x="261" y="664"/>
                  <a:pt x="283" y="660"/>
                  <a:pt x="287" y="657"/>
                </a:cubicBezTo>
                <a:cubicBezTo>
                  <a:pt x="290" y="657"/>
                  <a:pt x="290" y="657"/>
                  <a:pt x="290" y="660"/>
                </a:cubicBezTo>
                <a:cubicBezTo>
                  <a:pt x="294" y="657"/>
                  <a:pt x="294" y="657"/>
                  <a:pt x="297" y="657"/>
                </a:cubicBezTo>
                <a:cubicBezTo>
                  <a:pt x="305" y="667"/>
                  <a:pt x="290" y="682"/>
                  <a:pt x="279" y="686"/>
                </a:cubicBezTo>
                <a:cubicBezTo>
                  <a:pt x="276" y="693"/>
                  <a:pt x="265" y="689"/>
                  <a:pt x="261" y="686"/>
                </a:cubicBezTo>
                <a:cubicBezTo>
                  <a:pt x="261" y="686"/>
                  <a:pt x="261" y="686"/>
                  <a:pt x="257" y="686"/>
                </a:cubicBezTo>
                <a:cubicBezTo>
                  <a:pt x="257" y="700"/>
                  <a:pt x="236" y="704"/>
                  <a:pt x="225" y="707"/>
                </a:cubicBezTo>
                <a:close/>
                <a:moveTo>
                  <a:pt x="475" y="689"/>
                </a:moveTo>
                <a:cubicBezTo>
                  <a:pt x="475" y="686"/>
                  <a:pt x="475" y="686"/>
                  <a:pt x="475" y="686"/>
                </a:cubicBezTo>
                <a:cubicBezTo>
                  <a:pt x="475" y="689"/>
                  <a:pt x="475" y="689"/>
                  <a:pt x="475" y="689"/>
                </a:cubicBezTo>
                <a:close/>
                <a:moveTo>
                  <a:pt x="152" y="682"/>
                </a:moveTo>
                <a:cubicBezTo>
                  <a:pt x="152" y="682"/>
                  <a:pt x="152" y="682"/>
                  <a:pt x="152" y="682"/>
                </a:cubicBezTo>
                <a:cubicBezTo>
                  <a:pt x="152" y="678"/>
                  <a:pt x="152" y="678"/>
                  <a:pt x="156" y="678"/>
                </a:cubicBezTo>
                <a:cubicBezTo>
                  <a:pt x="156" y="682"/>
                  <a:pt x="156" y="682"/>
                  <a:pt x="156" y="682"/>
                </a:cubicBezTo>
                <a:cubicBezTo>
                  <a:pt x="156" y="682"/>
                  <a:pt x="156" y="682"/>
                  <a:pt x="152" y="682"/>
                </a:cubicBezTo>
                <a:close/>
                <a:moveTo>
                  <a:pt x="432" y="667"/>
                </a:moveTo>
                <a:cubicBezTo>
                  <a:pt x="432" y="664"/>
                  <a:pt x="432" y="664"/>
                  <a:pt x="432" y="664"/>
                </a:cubicBezTo>
                <a:cubicBezTo>
                  <a:pt x="435" y="664"/>
                  <a:pt x="435" y="664"/>
                  <a:pt x="435" y="664"/>
                </a:cubicBezTo>
                <a:cubicBezTo>
                  <a:pt x="435" y="667"/>
                  <a:pt x="435" y="667"/>
                  <a:pt x="435" y="667"/>
                </a:cubicBezTo>
                <a:cubicBezTo>
                  <a:pt x="432" y="667"/>
                  <a:pt x="432" y="667"/>
                  <a:pt x="432" y="667"/>
                </a:cubicBezTo>
                <a:close/>
                <a:moveTo>
                  <a:pt x="475" y="664"/>
                </a:moveTo>
                <a:cubicBezTo>
                  <a:pt x="472" y="664"/>
                  <a:pt x="472" y="660"/>
                  <a:pt x="472" y="660"/>
                </a:cubicBezTo>
                <a:cubicBezTo>
                  <a:pt x="461" y="660"/>
                  <a:pt x="435" y="653"/>
                  <a:pt x="428" y="646"/>
                </a:cubicBezTo>
                <a:cubicBezTo>
                  <a:pt x="421" y="642"/>
                  <a:pt x="421" y="635"/>
                  <a:pt x="432" y="635"/>
                </a:cubicBezTo>
                <a:cubicBezTo>
                  <a:pt x="439" y="642"/>
                  <a:pt x="457" y="646"/>
                  <a:pt x="472" y="649"/>
                </a:cubicBezTo>
                <a:cubicBezTo>
                  <a:pt x="493" y="649"/>
                  <a:pt x="493" y="649"/>
                  <a:pt x="508" y="649"/>
                </a:cubicBezTo>
                <a:cubicBezTo>
                  <a:pt x="501" y="646"/>
                  <a:pt x="497" y="642"/>
                  <a:pt x="493" y="638"/>
                </a:cubicBezTo>
                <a:cubicBezTo>
                  <a:pt x="475" y="638"/>
                  <a:pt x="472" y="638"/>
                  <a:pt x="468" y="638"/>
                </a:cubicBezTo>
                <a:cubicBezTo>
                  <a:pt x="457" y="638"/>
                  <a:pt x="446" y="631"/>
                  <a:pt x="439" y="624"/>
                </a:cubicBezTo>
                <a:cubicBezTo>
                  <a:pt x="435" y="617"/>
                  <a:pt x="435" y="617"/>
                  <a:pt x="439" y="613"/>
                </a:cubicBezTo>
                <a:cubicBezTo>
                  <a:pt x="443" y="620"/>
                  <a:pt x="457" y="620"/>
                  <a:pt x="464" y="617"/>
                </a:cubicBezTo>
                <a:cubicBezTo>
                  <a:pt x="464" y="609"/>
                  <a:pt x="457" y="606"/>
                  <a:pt x="457" y="602"/>
                </a:cubicBezTo>
                <a:cubicBezTo>
                  <a:pt x="453" y="602"/>
                  <a:pt x="453" y="606"/>
                  <a:pt x="453" y="606"/>
                </a:cubicBezTo>
                <a:cubicBezTo>
                  <a:pt x="450" y="606"/>
                  <a:pt x="446" y="606"/>
                  <a:pt x="446" y="606"/>
                </a:cubicBezTo>
                <a:cubicBezTo>
                  <a:pt x="446" y="606"/>
                  <a:pt x="446" y="606"/>
                  <a:pt x="446" y="602"/>
                </a:cubicBezTo>
                <a:cubicBezTo>
                  <a:pt x="450" y="602"/>
                  <a:pt x="457" y="595"/>
                  <a:pt x="461" y="599"/>
                </a:cubicBezTo>
                <a:cubicBezTo>
                  <a:pt x="468" y="599"/>
                  <a:pt x="475" y="602"/>
                  <a:pt x="482" y="591"/>
                </a:cubicBezTo>
                <a:cubicBezTo>
                  <a:pt x="490" y="591"/>
                  <a:pt x="504" y="591"/>
                  <a:pt x="504" y="580"/>
                </a:cubicBezTo>
                <a:cubicBezTo>
                  <a:pt x="479" y="566"/>
                  <a:pt x="515" y="577"/>
                  <a:pt x="526" y="569"/>
                </a:cubicBezTo>
                <a:cubicBezTo>
                  <a:pt x="526" y="566"/>
                  <a:pt x="526" y="566"/>
                  <a:pt x="526" y="566"/>
                </a:cubicBezTo>
                <a:cubicBezTo>
                  <a:pt x="522" y="562"/>
                  <a:pt x="522" y="562"/>
                  <a:pt x="519" y="559"/>
                </a:cubicBezTo>
                <a:cubicBezTo>
                  <a:pt x="515" y="559"/>
                  <a:pt x="515" y="555"/>
                  <a:pt x="515" y="551"/>
                </a:cubicBezTo>
                <a:cubicBezTo>
                  <a:pt x="519" y="548"/>
                  <a:pt x="519" y="551"/>
                  <a:pt x="522" y="548"/>
                </a:cubicBezTo>
                <a:cubicBezTo>
                  <a:pt x="530" y="559"/>
                  <a:pt x="541" y="562"/>
                  <a:pt x="555" y="555"/>
                </a:cubicBezTo>
                <a:cubicBezTo>
                  <a:pt x="555" y="555"/>
                  <a:pt x="555" y="555"/>
                  <a:pt x="555" y="551"/>
                </a:cubicBezTo>
                <a:cubicBezTo>
                  <a:pt x="548" y="548"/>
                  <a:pt x="544" y="548"/>
                  <a:pt x="544" y="544"/>
                </a:cubicBezTo>
                <a:cubicBezTo>
                  <a:pt x="537" y="544"/>
                  <a:pt x="530" y="544"/>
                  <a:pt x="526" y="544"/>
                </a:cubicBezTo>
                <a:cubicBezTo>
                  <a:pt x="526" y="540"/>
                  <a:pt x="526" y="540"/>
                  <a:pt x="526" y="540"/>
                </a:cubicBezTo>
                <a:cubicBezTo>
                  <a:pt x="526" y="537"/>
                  <a:pt x="533" y="537"/>
                  <a:pt x="533" y="533"/>
                </a:cubicBezTo>
                <a:cubicBezTo>
                  <a:pt x="530" y="530"/>
                  <a:pt x="526" y="526"/>
                  <a:pt x="522" y="522"/>
                </a:cubicBezTo>
                <a:cubicBezTo>
                  <a:pt x="515" y="522"/>
                  <a:pt x="515" y="522"/>
                  <a:pt x="511" y="522"/>
                </a:cubicBezTo>
                <a:cubicBezTo>
                  <a:pt x="511" y="519"/>
                  <a:pt x="519" y="519"/>
                  <a:pt x="519" y="511"/>
                </a:cubicBezTo>
                <a:cubicBezTo>
                  <a:pt x="515" y="508"/>
                  <a:pt x="486" y="482"/>
                  <a:pt x="497" y="482"/>
                </a:cubicBezTo>
                <a:cubicBezTo>
                  <a:pt x="501" y="486"/>
                  <a:pt x="526" y="493"/>
                  <a:pt x="530" y="486"/>
                </a:cubicBezTo>
                <a:cubicBezTo>
                  <a:pt x="526" y="479"/>
                  <a:pt x="519" y="475"/>
                  <a:pt x="515" y="472"/>
                </a:cubicBezTo>
                <a:cubicBezTo>
                  <a:pt x="508" y="472"/>
                  <a:pt x="504" y="475"/>
                  <a:pt x="497" y="472"/>
                </a:cubicBezTo>
                <a:cubicBezTo>
                  <a:pt x="497" y="468"/>
                  <a:pt x="508" y="468"/>
                  <a:pt x="511" y="461"/>
                </a:cubicBezTo>
                <a:cubicBezTo>
                  <a:pt x="522" y="461"/>
                  <a:pt x="530" y="461"/>
                  <a:pt x="541" y="461"/>
                </a:cubicBezTo>
                <a:cubicBezTo>
                  <a:pt x="541" y="464"/>
                  <a:pt x="541" y="464"/>
                  <a:pt x="541" y="464"/>
                </a:cubicBezTo>
                <a:cubicBezTo>
                  <a:pt x="541" y="468"/>
                  <a:pt x="541" y="468"/>
                  <a:pt x="526" y="472"/>
                </a:cubicBezTo>
                <a:cubicBezTo>
                  <a:pt x="537" y="482"/>
                  <a:pt x="551" y="486"/>
                  <a:pt x="562" y="475"/>
                </a:cubicBezTo>
                <a:cubicBezTo>
                  <a:pt x="562" y="475"/>
                  <a:pt x="562" y="475"/>
                  <a:pt x="562" y="472"/>
                </a:cubicBezTo>
                <a:cubicBezTo>
                  <a:pt x="551" y="472"/>
                  <a:pt x="555" y="468"/>
                  <a:pt x="551" y="461"/>
                </a:cubicBezTo>
                <a:cubicBezTo>
                  <a:pt x="548" y="461"/>
                  <a:pt x="548" y="461"/>
                  <a:pt x="544" y="461"/>
                </a:cubicBezTo>
                <a:cubicBezTo>
                  <a:pt x="544" y="457"/>
                  <a:pt x="544" y="457"/>
                  <a:pt x="548" y="453"/>
                </a:cubicBezTo>
                <a:cubicBezTo>
                  <a:pt x="559" y="453"/>
                  <a:pt x="570" y="453"/>
                  <a:pt x="577" y="446"/>
                </a:cubicBezTo>
                <a:cubicBezTo>
                  <a:pt x="577" y="446"/>
                  <a:pt x="577" y="446"/>
                  <a:pt x="577" y="443"/>
                </a:cubicBezTo>
                <a:cubicBezTo>
                  <a:pt x="570" y="439"/>
                  <a:pt x="566" y="435"/>
                  <a:pt x="566" y="428"/>
                </a:cubicBezTo>
                <a:cubicBezTo>
                  <a:pt x="562" y="428"/>
                  <a:pt x="562" y="428"/>
                  <a:pt x="559" y="424"/>
                </a:cubicBezTo>
                <a:cubicBezTo>
                  <a:pt x="551" y="432"/>
                  <a:pt x="548" y="432"/>
                  <a:pt x="541" y="435"/>
                </a:cubicBezTo>
                <a:cubicBezTo>
                  <a:pt x="541" y="443"/>
                  <a:pt x="537" y="443"/>
                  <a:pt x="544" y="450"/>
                </a:cubicBezTo>
                <a:cubicBezTo>
                  <a:pt x="544" y="453"/>
                  <a:pt x="544" y="453"/>
                  <a:pt x="544" y="453"/>
                </a:cubicBezTo>
                <a:cubicBezTo>
                  <a:pt x="541" y="453"/>
                  <a:pt x="541" y="453"/>
                  <a:pt x="537" y="453"/>
                </a:cubicBezTo>
                <a:cubicBezTo>
                  <a:pt x="537" y="446"/>
                  <a:pt x="537" y="446"/>
                  <a:pt x="537" y="439"/>
                </a:cubicBezTo>
                <a:cubicBezTo>
                  <a:pt x="537" y="439"/>
                  <a:pt x="537" y="439"/>
                  <a:pt x="533" y="439"/>
                </a:cubicBezTo>
                <a:cubicBezTo>
                  <a:pt x="526" y="450"/>
                  <a:pt x="526" y="446"/>
                  <a:pt x="511" y="446"/>
                </a:cubicBezTo>
                <a:cubicBezTo>
                  <a:pt x="511" y="450"/>
                  <a:pt x="511" y="453"/>
                  <a:pt x="511" y="457"/>
                </a:cubicBezTo>
                <a:cubicBezTo>
                  <a:pt x="508" y="461"/>
                  <a:pt x="508" y="461"/>
                  <a:pt x="508" y="461"/>
                </a:cubicBezTo>
                <a:cubicBezTo>
                  <a:pt x="504" y="457"/>
                  <a:pt x="504" y="453"/>
                  <a:pt x="501" y="450"/>
                </a:cubicBezTo>
                <a:cubicBezTo>
                  <a:pt x="497" y="453"/>
                  <a:pt x="497" y="453"/>
                  <a:pt x="493" y="453"/>
                </a:cubicBezTo>
                <a:cubicBezTo>
                  <a:pt x="493" y="450"/>
                  <a:pt x="493" y="450"/>
                  <a:pt x="493" y="450"/>
                </a:cubicBezTo>
                <a:cubicBezTo>
                  <a:pt x="493" y="446"/>
                  <a:pt x="493" y="446"/>
                  <a:pt x="497" y="446"/>
                </a:cubicBezTo>
                <a:cubicBezTo>
                  <a:pt x="497" y="439"/>
                  <a:pt x="497" y="439"/>
                  <a:pt x="493" y="439"/>
                </a:cubicBezTo>
                <a:cubicBezTo>
                  <a:pt x="493" y="435"/>
                  <a:pt x="493" y="432"/>
                  <a:pt x="493" y="428"/>
                </a:cubicBezTo>
                <a:cubicBezTo>
                  <a:pt x="497" y="428"/>
                  <a:pt x="497" y="428"/>
                  <a:pt x="497" y="428"/>
                </a:cubicBezTo>
                <a:cubicBezTo>
                  <a:pt x="501" y="446"/>
                  <a:pt x="515" y="443"/>
                  <a:pt x="530" y="439"/>
                </a:cubicBezTo>
                <a:cubicBezTo>
                  <a:pt x="530" y="435"/>
                  <a:pt x="530" y="435"/>
                  <a:pt x="530" y="432"/>
                </a:cubicBezTo>
                <a:cubicBezTo>
                  <a:pt x="522" y="428"/>
                  <a:pt x="519" y="424"/>
                  <a:pt x="519" y="417"/>
                </a:cubicBezTo>
                <a:cubicBezTo>
                  <a:pt x="526" y="417"/>
                  <a:pt x="526" y="432"/>
                  <a:pt x="544" y="428"/>
                </a:cubicBezTo>
                <a:cubicBezTo>
                  <a:pt x="548" y="424"/>
                  <a:pt x="551" y="424"/>
                  <a:pt x="555" y="421"/>
                </a:cubicBezTo>
                <a:cubicBezTo>
                  <a:pt x="555" y="417"/>
                  <a:pt x="555" y="417"/>
                  <a:pt x="555" y="417"/>
                </a:cubicBezTo>
                <a:cubicBezTo>
                  <a:pt x="551" y="413"/>
                  <a:pt x="544" y="410"/>
                  <a:pt x="544" y="406"/>
                </a:cubicBezTo>
                <a:cubicBezTo>
                  <a:pt x="533" y="406"/>
                  <a:pt x="526" y="410"/>
                  <a:pt x="519" y="413"/>
                </a:cubicBezTo>
                <a:cubicBezTo>
                  <a:pt x="515" y="417"/>
                  <a:pt x="508" y="421"/>
                  <a:pt x="504" y="421"/>
                </a:cubicBezTo>
                <a:cubicBezTo>
                  <a:pt x="504" y="421"/>
                  <a:pt x="504" y="421"/>
                  <a:pt x="504" y="417"/>
                </a:cubicBezTo>
                <a:cubicBezTo>
                  <a:pt x="504" y="413"/>
                  <a:pt x="508" y="413"/>
                  <a:pt x="511" y="410"/>
                </a:cubicBezTo>
                <a:cubicBezTo>
                  <a:pt x="511" y="410"/>
                  <a:pt x="508" y="410"/>
                  <a:pt x="508" y="406"/>
                </a:cubicBezTo>
                <a:cubicBezTo>
                  <a:pt x="508" y="406"/>
                  <a:pt x="508" y="406"/>
                  <a:pt x="511" y="403"/>
                </a:cubicBezTo>
                <a:cubicBezTo>
                  <a:pt x="515" y="403"/>
                  <a:pt x="522" y="403"/>
                  <a:pt x="530" y="403"/>
                </a:cubicBezTo>
                <a:cubicBezTo>
                  <a:pt x="530" y="399"/>
                  <a:pt x="530" y="399"/>
                  <a:pt x="530" y="399"/>
                </a:cubicBezTo>
                <a:cubicBezTo>
                  <a:pt x="522" y="395"/>
                  <a:pt x="519" y="388"/>
                  <a:pt x="519" y="381"/>
                </a:cubicBezTo>
                <a:cubicBezTo>
                  <a:pt x="526" y="381"/>
                  <a:pt x="526" y="384"/>
                  <a:pt x="533" y="392"/>
                </a:cubicBezTo>
                <a:cubicBezTo>
                  <a:pt x="541" y="395"/>
                  <a:pt x="559" y="399"/>
                  <a:pt x="566" y="388"/>
                </a:cubicBezTo>
                <a:cubicBezTo>
                  <a:pt x="559" y="381"/>
                  <a:pt x="559" y="381"/>
                  <a:pt x="555" y="377"/>
                </a:cubicBezTo>
                <a:cubicBezTo>
                  <a:pt x="544" y="381"/>
                  <a:pt x="530" y="384"/>
                  <a:pt x="522" y="381"/>
                </a:cubicBezTo>
                <a:cubicBezTo>
                  <a:pt x="522" y="377"/>
                  <a:pt x="522" y="377"/>
                  <a:pt x="522" y="377"/>
                </a:cubicBezTo>
                <a:cubicBezTo>
                  <a:pt x="530" y="377"/>
                  <a:pt x="537" y="381"/>
                  <a:pt x="544" y="374"/>
                </a:cubicBezTo>
                <a:cubicBezTo>
                  <a:pt x="544" y="370"/>
                  <a:pt x="541" y="366"/>
                  <a:pt x="541" y="366"/>
                </a:cubicBezTo>
                <a:cubicBezTo>
                  <a:pt x="537" y="359"/>
                  <a:pt x="533" y="355"/>
                  <a:pt x="533" y="352"/>
                </a:cubicBezTo>
                <a:cubicBezTo>
                  <a:pt x="522" y="348"/>
                  <a:pt x="522" y="345"/>
                  <a:pt x="519" y="341"/>
                </a:cubicBezTo>
                <a:cubicBezTo>
                  <a:pt x="519" y="337"/>
                  <a:pt x="519" y="337"/>
                  <a:pt x="519" y="337"/>
                </a:cubicBezTo>
                <a:cubicBezTo>
                  <a:pt x="519" y="337"/>
                  <a:pt x="519" y="337"/>
                  <a:pt x="519" y="334"/>
                </a:cubicBezTo>
                <a:cubicBezTo>
                  <a:pt x="519" y="334"/>
                  <a:pt x="515" y="334"/>
                  <a:pt x="511" y="330"/>
                </a:cubicBezTo>
                <a:cubicBezTo>
                  <a:pt x="515" y="326"/>
                  <a:pt x="519" y="330"/>
                  <a:pt x="526" y="330"/>
                </a:cubicBezTo>
                <a:cubicBezTo>
                  <a:pt x="526" y="326"/>
                  <a:pt x="530" y="326"/>
                  <a:pt x="533" y="326"/>
                </a:cubicBezTo>
                <a:cubicBezTo>
                  <a:pt x="533" y="323"/>
                  <a:pt x="533" y="323"/>
                  <a:pt x="533" y="323"/>
                </a:cubicBezTo>
                <a:cubicBezTo>
                  <a:pt x="526" y="319"/>
                  <a:pt x="526" y="315"/>
                  <a:pt x="526" y="312"/>
                </a:cubicBezTo>
                <a:cubicBezTo>
                  <a:pt x="522" y="312"/>
                  <a:pt x="522" y="312"/>
                  <a:pt x="522" y="312"/>
                </a:cubicBezTo>
                <a:cubicBezTo>
                  <a:pt x="522" y="308"/>
                  <a:pt x="522" y="308"/>
                  <a:pt x="522" y="308"/>
                </a:cubicBezTo>
                <a:cubicBezTo>
                  <a:pt x="522" y="308"/>
                  <a:pt x="526" y="308"/>
                  <a:pt x="530" y="308"/>
                </a:cubicBezTo>
                <a:cubicBezTo>
                  <a:pt x="533" y="315"/>
                  <a:pt x="544" y="323"/>
                  <a:pt x="555" y="315"/>
                </a:cubicBezTo>
                <a:cubicBezTo>
                  <a:pt x="551" y="312"/>
                  <a:pt x="548" y="308"/>
                  <a:pt x="548" y="305"/>
                </a:cubicBezTo>
                <a:cubicBezTo>
                  <a:pt x="530" y="305"/>
                  <a:pt x="530" y="305"/>
                  <a:pt x="526" y="305"/>
                </a:cubicBezTo>
                <a:cubicBezTo>
                  <a:pt x="533" y="301"/>
                  <a:pt x="537" y="301"/>
                  <a:pt x="544" y="297"/>
                </a:cubicBezTo>
                <a:cubicBezTo>
                  <a:pt x="537" y="294"/>
                  <a:pt x="533" y="290"/>
                  <a:pt x="533" y="286"/>
                </a:cubicBezTo>
                <a:cubicBezTo>
                  <a:pt x="530" y="286"/>
                  <a:pt x="515" y="294"/>
                  <a:pt x="515" y="294"/>
                </a:cubicBezTo>
                <a:cubicBezTo>
                  <a:pt x="515" y="297"/>
                  <a:pt x="515" y="297"/>
                  <a:pt x="522" y="297"/>
                </a:cubicBezTo>
                <a:cubicBezTo>
                  <a:pt x="522" y="301"/>
                  <a:pt x="522" y="301"/>
                  <a:pt x="522" y="301"/>
                </a:cubicBezTo>
                <a:cubicBezTo>
                  <a:pt x="511" y="308"/>
                  <a:pt x="504" y="297"/>
                  <a:pt x="501" y="290"/>
                </a:cubicBezTo>
                <a:cubicBezTo>
                  <a:pt x="493" y="286"/>
                  <a:pt x="493" y="283"/>
                  <a:pt x="493" y="279"/>
                </a:cubicBezTo>
                <a:cubicBezTo>
                  <a:pt x="497" y="279"/>
                  <a:pt x="497" y="279"/>
                  <a:pt x="501" y="283"/>
                </a:cubicBezTo>
                <a:cubicBezTo>
                  <a:pt x="508" y="283"/>
                  <a:pt x="515" y="283"/>
                  <a:pt x="526" y="283"/>
                </a:cubicBezTo>
                <a:cubicBezTo>
                  <a:pt x="526" y="279"/>
                  <a:pt x="526" y="279"/>
                  <a:pt x="526" y="279"/>
                </a:cubicBezTo>
                <a:cubicBezTo>
                  <a:pt x="522" y="279"/>
                  <a:pt x="522" y="276"/>
                  <a:pt x="519" y="272"/>
                </a:cubicBezTo>
                <a:cubicBezTo>
                  <a:pt x="515" y="272"/>
                  <a:pt x="511" y="276"/>
                  <a:pt x="511" y="276"/>
                </a:cubicBezTo>
                <a:cubicBezTo>
                  <a:pt x="511" y="272"/>
                  <a:pt x="511" y="272"/>
                  <a:pt x="511" y="272"/>
                </a:cubicBezTo>
                <a:cubicBezTo>
                  <a:pt x="515" y="268"/>
                  <a:pt x="519" y="268"/>
                  <a:pt x="526" y="268"/>
                </a:cubicBezTo>
                <a:cubicBezTo>
                  <a:pt x="530" y="272"/>
                  <a:pt x="533" y="272"/>
                  <a:pt x="544" y="272"/>
                </a:cubicBezTo>
                <a:cubicBezTo>
                  <a:pt x="544" y="265"/>
                  <a:pt x="544" y="265"/>
                  <a:pt x="544" y="265"/>
                </a:cubicBezTo>
                <a:cubicBezTo>
                  <a:pt x="548" y="265"/>
                  <a:pt x="548" y="265"/>
                  <a:pt x="548" y="265"/>
                </a:cubicBezTo>
                <a:cubicBezTo>
                  <a:pt x="555" y="268"/>
                  <a:pt x="566" y="268"/>
                  <a:pt x="573" y="265"/>
                </a:cubicBezTo>
                <a:cubicBezTo>
                  <a:pt x="573" y="261"/>
                  <a:pt x="573" y="261"/>
                  <a:pt x="573" y="261"/>
                </a:cubicBezTo>
                <a:cubicBezTo>
                  <a:pt x="573" y="257"/>
                  <a:pt x="570" y="257"/>
                  <a:pt x="566" y="254"/>
                </a:cubicBezTo>
                <a:cubicBezTo>
                  <a:pt x="566" y="254"/>
                  <a:pt x="566" y="254"/>
                  <a:pt x="566" y="250"/>
                </a:cubicBezTo>
                <a:cubicBezTo>
                  <a:pt x="573" y="250"/>
                  <a:pt x="599" y="257"/>
                  <a:pt x="599" y="239"/>
                </a:cubicBezTo>
                <a:cubicBezTo>
                  <a:pt x="595" y="236"/>
                  <a:pt x="588" y="236"/>
                  <a:pt x="584" y="232"/>
                </a:cubicBezTo>
                <a:cubicBezTo>
                  <a:pt x="580" y="236"/>
                  <a:pt x="580" y="239"/>
                  <a:pt x="577" y="239"/>
                </a:cubicBezTo>
                <a:cubicBezTo>
                  <a:pt x="577" y="236"/>
                  <a:pt x="580" y="228"/>
                  <a:pt x="580" y="225"/>
                </a:cubicBezTo>
                <a:cubicBezTo>
                  <a:pt x="573" y="225"/>
                  <a:pt x="577" y="221"/>
                  <a:pt x="577" y="221"/>
                </a:cubicBezTo>
                <a:cubicBezTo>
                  <a:pt x="580" y="218"/>
                  <a:pt x="591" y="214"/>
                  <a:pt x="595" y="210"/>
                </a:cubicBezTo>
                <a:cubicBezTo>
                  <a:pt x="595" y="207"/>
                  <a:pt x="595" y="207"/>
                  <a:pt x="595" y="207"/>
                </a:cubicBezTo>
                <a:cubicBezTo>
                  <a:pt x="588" y="207"/>
                  <a:pt x="584" y="203"/>
                  <a:pt x="584" y="199"/>
                </a:cubicBezTo>
                <a:cubicBezTo>
                  <a:pt x="584" y="199"/>
                  <a:pt x="584" y="199"/>
                  <a:pt x="584" y="196"/>
                </a:cubicBezTo>
                <a:cubicBezTo>
                  <a:pt x="595" y="199"/>
                  <a:pt x="609" y="199"/>
                  <a:pt x="606" y="181"/>
                </a:cubicBezTo>
                <a:cubicBezTo>
                  <a:pt x="599" y="181"/>
                  <a:pt x="599" y="178"/>
                  <a:pt x="595" y="178"/>
                </a:cubicBezTo>
                <a:cubicBezTo>
                  <a:pt x="595" y="181"/>
                  <a:pt x="595" y="181"/>
                  <a:pt x="595" y="181"/>
                </a:cubicBezTo>
                <a:cubicBezTo>
                  <a:pt x="588" y="181"/>
                  <a:pt x="588" y="185"/>
                  <a:pt x="584" y="189"/>
                </a:cubicBezTo>
                <a:cubicBezTo>
                  <a:pt x="584" y="185"/>
                  <a:pt x="588" y="178"/>
                  <a:pt x="588" y="174"/>
                </a:cubicBezTo>
                <a:cubicBezTo>
                  <a:pt x="588" y="174"/>
                  <a:pt x="588" y="170"/>
                  <a:pt x="584" y="170"/>
                </a:cubicBezTo>
                <a:cubicBezTo>
                  <a:pt x="584" y="167"/>
                  <a:pt x="584" y="167"/>
                  <a:pt x="584" y="167"/>
                </a:cubicBezTo>
                <a:cubicBezTo>
                  <a:pt x="588" y="167"/>
                  <a:pt x="588" y="167"/>
                  <a:pt x="595" y="167"/>
                </a:cubicBezTo>
                <a:cubicBezTo>
                  <a:pt x="599" y="163"/>
                  <a:pt x="599" y="156"/>
                  <a:pt x="599" y="152"/>
                </a:cubicBezTo>
                <a:cubicBezTo>
                  <a:pt x="595" y="149"/>
                  <a:pt x="591" y="152"/>
                  <a:pt x="591" y="152"/>
                </a:cubicBezTo>
                <a:cubicBezTo>
                  <a:pt x="588" y="156"/>
                  <a:pt x="588" y="159"/>
                  <a:pt x="588" y="163"/>
                </a:cubicBezTo>
                <a:cubicBezTo>
                  <a:pt x="584" y="167"/>
                  <a:pt x="584" y="167"/>
                  <a:pt x="584" y="167"/>
                </a:cubicBezTo>
                <a:cubicBezTo>
                  <a:pt x="580" y="167"/>
                  <a:pt x="580" y="170"/>
                  <a:pt x="580" y="170"/>
                </a:cubicBezTo>
                <a:cubicBezTo>
                  <a:pt x="573" y="178"/>
                  <a:pt x="577" y="199"/>
                  <a:pt x="570" y="210"/>
                </a:cubicBezTo>
                <a:cubicBezTo>
                  <a:pt x="566" y="225"/>
                  <a:pt x="551" y="243"/>
                  <a:pt x="541" y="247"/>
                </a:cubicBezTo>
                <a:cubicBezTo>
                  <a:pt x="533" y="257"/>
                  <a:pt x="493" y="257"/>
                  <a:pt x="486" y="257"/>
                </a:cubicBezTo>
                <a:cubicBezTo>
                  <a:pt x="482" y="254"/>
                  <a:pt x="472" y="254"/>
                  <a:pt x="468" y="254"/>
                </a:cubicBezTo>
                <a:cubicBezTo>
                  <a:pt x="450" y="254"/>
                  <a:pt x="424" y="239"/>
                  <a:pt x="428" y="221"/>
                </a:cubicBezTo>
                <a:cubicBezTo>
                  <a:pt x="421" y="214"/>
                  <a:pt x="417" y="199"/>
                  <a:pt x="417" y="196"/>
                </a:cubicBezTo>
                <a:cubicBezTo>
                  <a:pt x="410" y="189"/>
                  <a:pt x="406" y="181"/>
                  <a:pt x="403" y="174"/>
                </a:cubicBezTo>
                <a:cubicBezTo>
                  <a:pt x="399" y="167"/>
                  <a:pt x="399" y="167"/>
                  <a:pt x="399" y="163"/>
                </a:cubicBezTo>
                <a:cubicBezTo>
                  <a:pt x="395" y="163"/>
                  <a:pt x="395" y="163"/>
                  <a:pt x="395" y="163"/>
                </a:cubicBezTo>
                <a:cubicBezTo>
                  <a:pt x="395" y="163"/>
                  <a:pt x="395" y="163"/>
                  <a:pt x="395" y="156"/>
                </a:cubicBezTo>
                <a:cubicBezTo>
                  <a:pt x="399" y="163"/>
                  <a:pt x="395" y="163"/>
                  <a:pt x="406" y="167"/>
                </a:cubicBezTo>
                <a:cubicBezTo>
                  <a:pt x="403" y="163"/>
                  <a:pt x="399" y="152"/>
                  <a:pt x="395" y="152"/>
                </a:cubicBezTo>
                <a:cubicBezTo>
                  <a:pt x="395" y="141"/>
                  <a:pt x="388" y="134"/>
                  <a:pt x="392" y="127"/>
                </a:cubicBezTo>
                <a:cubicBezTo>
                  <a:pt x="388" y="123"/>
                  <a:pt x="392" y="112"/>
                  <a:pt x="395" y="109"/>
                </a:cubicBezTo>
                <a:cubicBezTo>
                  <a:pt x="392" y="109"/>
                  <a:pt x="392" y="109"/>
                  <a:pt x="392" y="105"/>
                </a:cubicBezTo>
                <a:cubicBezTo>
                  <a:pt x="395" y="105"/>
                  <a:pt x="395" y="105"/>
                  <a:pt x="395" y="105"/>
                </a:cubicBezTo>
                <a:cubicBezTo>
                  <a:pt x="399" y="101"/>
                  <a:pt x="399" y="101"/>
                  <a:pt x="399" y="101"/>
                </a:cubicBezTo>
                <a:cubicBezTo>
                  <a:pt x="399" y="98"/>
                  <a:pt x="403" y="98"/>
                  <a:pt x="406" y="98"/>
                </a:cubicBezTo>
                <a:cubicBezTo>
                  <a:pt x="406" y="101"/>
                  <a:pt x="410" y="101"/>
                  <a:pt x="410" y="105"/>
                </a:cubicBezTo>
                <a:cubicBezTo>
                  <a:pt x="410" y="105"/>
                  <a:pt x="410" y="105"/>
                  <a:pt x="413" y="105"/>
                </a:cubicBezTo>
                <a:cubicBezTo>
                  <a:pt x="413" y="101"/>
                  <a:pt x="413" y="101"/>
                  <a:pt x="413" y="101"/>
                </a:cubicBezTo>
                <a:cubicBezTo>
                  <a:pt x="413" y="105"/>
                  <a:pt x="413" y="105"/>
                  <a:pt x="413" y="105"/>
                </a:cubicBezTo>
                <a:cubicBezTo>
                  <a:pt x="417" y="105"/>
                  <a:pt x="417" y="109"/>
                  <a:pt x="424" y="109"/>
                </a:cubicBezTo>
                <a:cubicBezTo>
                  <a:pt x="424" y="112"/>
                  <a:pt x="428" y="116"/>
                  <a:pt x="432" y="116"/>
                </a:cubicBezTo>
                <a:cubicBezTo>
                  <a:pt x="432" y="116"/>
                  <a:pt x="432" y="116"/>
                  <a:pt x="435" y="120"/>
                </a:cubicBezTo>
                <a:cubicBezTo>
                  <a:pt x="439" y="120"/>
                  <a:pt x="443" y="120"/>
                  <a:pt x="450" y="123"/>
                </a:cubicBezTo>
                <a:cubicBezTo>
                  <a:pt x="450" y="120"/>
                  <a:pt x="453" y="120"/>
                  <a:pt x="453" y="120"/>
                </a:cubicBezTo>
                <a:cubicBezTo>
                  <a:pt x="453" y="116"/>
                  <a:pt x="453" y="116"/>
                  <a:pt x="457" y="116"/>
                </a:cubicBezTo>
                <a:cubicBezTo>
                  <a:pt x="457" y="116"/>
                  <a:pt x="457" y="120"/>
                  <a:pt x="461" y="120"/>
                </a:cubicBezTo>
                <a:cubicBezTo>
                  <a:pt x="464" y="116"/>
                  <a:pt x="464" y="116"/>
                  <a:pt x="468" y="116"/>
                </a:cubicBezTo>
                <a:cubicBezTo>
                  <a:pt x="468" y="112"/>
                  <a:pt x="468" y="112"/>
                  <a:pt x="468" y="109"/>
                </a:cubicBezTo>
                <a:cubicBezTo>
                  <a:pt x="468" y="109"/>
                  <a:pt x="468" y="109"/>
                  <a:pt x="472" y="109"/>
                </a:cubicBezTo>
                <a:cubicBezTo>
                  <a:pt x="472" y="105"/>
                  <a:pt x="472" y="105"/>
                  <a:pt x="475" y="101"/>
                </a:cubicBezTo>
                <a:cubicBezTo>
                  <a:pt x="479" y="101"/>
                  <a:pt x="479" y="101"/>
                  <a:pt x="479" y="101"/>
                </a:cubicBezTo>
                <a:cubicBezTo>
                  <a:pt x="479" y="98"/>
                  <a:pt x="479" y="98"/>
                  <a:pt x="482" y="98"/>
                </a:cubicBezTo>
                <a:cubicBezTo>
                  <a:pt x="479" y="94"/>
                  <a:pt x="479" y="94"/>
                  <a:pt x="479" y="94"/>
                </a:cubicBezTo>
                <a:cubicBezTo>
                  <a:pt x="479" y="91"/>
                  <a:pt x="479" y="87"/>
                  <a:pt x="479" y="83"/>
                </a:cubicBezTo>
                <a:cubicBezTo>
                  <a:pt x="475" y="80"/>
                  <a:pt x="475" y="80"/>
                  <a:pt x="475" y="80"/>
                </a:cubicBezTo>
                <a:cubicBezTo>
                  <a:pt x="475" y="76"/>
                  <a:pt x="475" y="69"/>
                  <a:pt x="475" y="65"/>
                </a:cubicBezTo>
                <a:cubicBezTo>
                  <a:pt x="472" y="65"/>
                  <a:pt x="472" y="61"/>
                  <a:pt x="472" y="61"/>
                </a:cubicBezTo>
                <a:cubicBezTo>
                  <a:pt x="472" y="58"/>
                  <a:pt x="468" y="58"/>
                  <a:pt x="468" y="58"/>
                </a:cubicBezTo>
                <a:cubicBezTo>
                  <a:pt x="468" y="51"/>
                  <a:pt x="464" y="47"/>
                  <a:pt x="464" y="43"/>
                </a:cubicBezTo>
                <a:cubicBezTo>
                  <a:pt x="461" y="43"/>
                  <a:pt x="461" y="43"/>
                  <a:pt x="457" y="40"/>
                </a:cubicBezTo>
                <a:cubicBezTo>
                  <a:pt x="457" y="36"/>
                  <a:pt x="457" y="32"/>
                  <a:pt x="457" y="29"/>
                </a:cubicBezTo>
                <a:cubicBezTo>
                  <a:pt x="461" y="29"/>
                  <a:pt x="468" y="29"/>
                  <a:pt x="468" y="29"/>
                </a:cubicBezTo>
                <a:cubicBezTo>
                  <a:pt x="475" y="32"/>
                  <a:pt x="490" y="32"/>
                  <a:pt x="493" y="43"/>
                </a:cubicBezTo>
                <a:cubicBezTo>
                  <a:pt x="504" y="47"/>
                  <a:pt x="511" y="54"/>
                  <a:pt x="522" y="54"/>
                </a:cubicBezTo>
                <a:cubicBezTo>
                  <a:pt x="526" y="58"/>
                  <a:pt x="530" y="65"/>
                  <a:pt x="541" y="69"/>
                </a:cubicBezTo>
                <a:cubicBezTo>
                  <a:pt x="551" y="76"/>
                  <a:pt x="551" y="76"/>
                  <a:pt x="551" y="76"/>
                </a:cubicBezTo>
                <a:cubicBezTo>
                  <a:pt x="559" y="83"/>
                  <a:pt x="570" y="91"/>
                  <a:pt x="573" y="98"/>
                </a:cubicBezTo>
                <a:cubicBezTo>
                  <a:pt x="577" y="101"/>
                  <a:pt x="577" y="101"/>
                  <a:pt x="580" y="105"/>
                </a:cubicBezTo>
                <a:cubicBezTo>
                  <a:pt x="588" y="112"/>
                  <a:pt x="588" y="120"/>
                  <a:pt x="591" y="130"/>
                </a:cubicBezTo>
                <a:cubicBezTo>
                  <a:pt x="591" y="134"/>
                  <a:pt x="591" y="134"/>
                  <a:pt x="595" y="130"/>
                </a:cubicBezTo>
                <a:cubicBezTo>
                  <a:pt x="595" y="130"/>
                  <a:pt x="595" y="123"/>
                  <a:pt x="602" y="123"/>
                </a:cubicBezTo>
                <a:cubicBezTo>
                  <a:pt x="606" y="134"/>
                  <a:pt x="595" y="138"/>
                  <a:pt x="591" y="138"/>
                </a:cubicBezTo>
                <a:cubicBezTo>
                  <a:pt x="591" y="141"/>
                  <a:pt x="588" y="145"/>
                  <a:pt x="588" y="149"/>
                </a:cubicBezTo>
                <a:cubicBezTo>
                  <a:pt x="591" y="149"/>
                  <a:pt x="595" y="149"/>
                  <a:pt x="599" y="149"/>
                </a:cubicBezTo>
                <a:cubicBezTo>
                  <a:pt x="602" y="145"/>
                  <a:pt x="602" y="141"/>
                  <a:pt x="606" y="141"/>
                </a:cubicBezTo>
                <a:cubicBezTo>
                  <a:pt x="606" y="134"/>
                  <a:pt x="606" y="134"/>
                  <a:pt x="606" y="134"/>
                </a:cubicBezTo>
                <a:cubicBezTo>
                  <a:pt x="613" y="134"/>
                  <a:pt x="606" y="145"/>
                  <a:pt x="606" y="152"/>
                </a:cubicBezTo>
                <a:cubicBezTo>
                  <a:pt x="609" y="152"/>
                  <a:pt x="613" y="152"/>
                  <a:pt x="620" y="152"/>
                </a:cubicBezTo>
                <a:cubicBezTo>
                  <a:pt x="620" y="149"/>
                  <a:pt x="620" y="149"/>
                  <a:pt x="620" y="149"/>
                </a:cubicBezTo>
                <a:cubicBezTo>
                  <a:pt x="617" y="149"/>
                  <a:pt x="617" y="145"/>
                  <a:pt x="617" y="145"/>
                </a:cubicBezTo>
                <a:cubicBezTo>
                  <a:pt x="617" y="141"/>
                  <a:pt x="617" y="145"/>
                  <a:pt x="620" y="145"/>
                </a:cubicBezTo>
                <a:cubicBezTo>
                  <a:pt x="620" y="145"/>
                  <a:pt x="620" y="145"/>
                  <a:pt x="620" y="149"/>
                </a:cubicBezTo>
                <a:cubicBezTo>
                  <a:pt x="620" y="149"/>
                  <a:pt x="620" y="149"/>
                  <a:pt x="624" y="149"/>
                </a:cubicBezTo>
                <a:cubicBezTo>
                  <a:pt x="624" y="152"/>
                  <a:pt x="624" y="159"/>
                  <a:pt x="624" y="163"/>
                </a:cubicBezTo>
                <a:cubicBezTo>
                  <a:pt x="628" y="167"/>
                  <a:pt x="631" y="159"/>
                  <a:pt x="638" y="159"/>
                </a:cubicBezTo>
                <a:cubicBezTo>
                  <a:pt x="638" y="167"/>
                  <a:pt x="646" y="170"/>
                  <a:pt x="649" y="178"/>
                </a:cubicBezTo>
                <a:cubicBezTo>
                  <a:pt x="649" y="178"/>
                  <a:pt x="649" y="178"/>
                  <a:pt x="649" y="181"/>
                </a:cubicBezTo>
                <a:cubicBezTo>
                  <a:pt x="649" y="178"/>
                  <a:pt x="649" y="178"/>
                  <a:pt x="649" y="178"/>
                </a:cubicBezTo>
                <a:cubicBezTo>
                  <a:pt x="646" y="178"/>
                  <a:pt x="646" y="178"/>
                  <a:pt x="642" y="178"/>
                </a:cubicBezTo>
                <a:cubicBezTo>
                  <a:pt x="642" y="178"/>
                  <a:pt x="642" y="178"/>
                  <a:pt x="642" y="181"/>
                </a:cubicBezTo>
                <a:cubicBezTo>
                  <a:pt x="638" y="181"/>
                  <a:pt x="638" y="181"/>
                  <a:pt x="638" y="181"/>
                </a:cubicBezTo>
                <a:cubicBezTo>
                  <a:pt x="638" y="185"/>
                  <a:pt x="635" y="189"/>
                  <a:pt x="635" y="192"/>
                </a:cubicBezTo>
                <a:cubicBezTo>
                  <a:pt x="646" y="199"/>
                  <a:pt x="653" y="185"/>
                  <a:pt x="653" y="207"/>
                </a:cubicBezTo>
                <a:cubicBezTo>
                  <a:pt x="653" y="210"/>
                  <a:pt x="653" y="214"/>
                  <a:pt x="649" y="221"/>
                </a:cubicBezTo>
                <a:cubicBezTo>
                  <a:pt x="649" y="225"/>
                  <a:pt x="657" y="225"/>
                  <a:pt x="664" y="221"/>
                </a:cubicBezTo>
                <a:cubicBezTo>
                  <a:pt x="664" y="218"/>
                  <a:pt x="664" y="218"/>
                  <a:pt x="664" y="218"/>
                </a:cubicBezTo>
                <a:cubicBezTo>
                  <a:pt x="664" y="218"/>
                  <a:pt x="664" y="218"/>
                  <a:pt x="660" y="218"/>
                </a:cubicBezTo>
                <a:cubicBezTo>
                  <a:pt x="660" y="214"/>
                  <a:pt x="660" y="214"/>
                  <a:pt x="660" y="214"/>
                </a:cubicBezTo>
                <a:cubicBezTo>
                  <a:pt x="664" y="214"/>
                  <a:pt x="664" y="214"/>
                  <a:pt x="664" y="214"/>
                </a:cubicBezTo>
                <a:cubicBezTo>
                  <a:pt x="664" y="214"/>
                  <a:pt x="664" y="214"/>
                  <a:pt x="664" y="218"/>
                </a:cubicBezTo>
                <a:cubicBezTo>
                  <a:pt x="671" y="218"/>
                  <a:pt x="671" y="225"/>
                  <a:pt x="664" y="228"/>
                </a:cubicBezTo>
                <a:cubicBezTo>
                  <a:pt x="664" y="232"/>
                  <a:pt x="664" y="232"/>
                  <a:pt x="664" y="236"/>
                </a:cubicBezTo>
                <a:cubicBezTo>
                  <a:pt x="671" y="239"/>
                  <a:pt x="675" y="243"/>
                  <a:pt x="675" y="236"/>
                </a:cubicBezTo>
                <a:cubicBezTo>
                  <a:pt x="678" y="236"/>
                  <a:pt x="678" y="236"/>
                  <a:pt x="678" y="236"/>
                </a:cubicBezTo>
                <a:cubicBezTo>
                  <a:pt x="678" y="239"/>
                  <a:pt x="678" y="243"/>
                  <a:pt x="678" y="247"/>
                </a:cubicBezTo>
                <a:cubicBezTo>
                  <a:pt x="675" y="247"/>
                  <a:pt x="671" y="250"/>
                  <a:pt x="667" y="250"/>
                </a:cubicBezTo>
                <a:cubicBezTo>
                  <a:pt x="660" y="243"/>
                  <a:pt x="649" y="250"/>
                  <a:pt x="649" y="257"/>
                </a:cubicBezTo>
                <a:cubicBezTo>
                  <a:pt x="660" y="265"/>
                  <a:pt x="671" y="265"/>
                  <a:pt x="678" y="250"/>
                </a:cubicBezTo>
                <a:cubicBezTo>
                  <a:pt x="678" y="250"/>
                  <a:pt x="678" y="250"/>
                  <a:pt x="682" y="250"/>
                </a:cubicBezTo>
                <a:cubicBezTo>
                  <a:pt x="682" y="261"/>
                  <a:pt x="678" y="265"/>
                  <a:pt x="671" y="268"/>
                </a:cubicBezTo>
                <a:cubicBezTo>
                  <a:pt x="671" y="272"/>
                  <a:pt x="671" y="272"/>
                  <a:pt x="671" y="272"/>
                </a:cubicBezTo>
                <a:cubicBezTo>
                  <a:pt x="671" y="276"/>
                  <a:pt x="671" y="276"/>
                  <a:pt x="675" y="279"/>
                </a:cubicBezTo>
                <a:cubicBezTo>
                  <a:pt x="686" y="279"/>
                  <a:pt x="686" y="279"/>
                  <a:pt x="686" y="283"/>
                </a:cubicBezTo>
                <a:cubicBezTo>
                  <a:pt x="686" y="286"/>
                  <a:pt x="686" y="286"/>
                  <a:pt x="686" y="294"/>
                </a:cubicBezTo>
                <a:cubicBezTo>
                  <a:pt x="686" y="294"/>
                  <a:pt x="689" y="294"/>
                  <a:pt x="689" y="297"/>
                </a:cubicBezTo>
                <a:cubicBezTo>
                  <a:pt x="686" y="297"/>
                  <a:pt x="682" y="297"/>
                  <a:pt x="678" y="297"/>
                </a:cubicBezTo>
                <a:cubicBezTo>
                  <a:pt x="671" y="301"/>
                  <a:pt x="671" y="301"/>
                  <a:pt x="671" y="312"/>
                </a:cubicBezTo>
                <a:cubicBezTo>
                  <a:pt x="678" y="315"/>
                  <a:pt x="678" y="319"/>
                  <a:pt x="689" y="315"/>
                </a:cubicBezTo>
                <a:cubicBezTo>
                  <a:pt x="689" y="323"/>
                  <a:pt x="689" y="330"/>
                  <a:pt x="693" y="337"/>
                </a:cubicBezTo>
                <a:cubicBezTo>
                  <a:pt x="697" y="341"/>
                  <a:pt x="700" y="352"/>
                  <a:pt x="693" y="352"/>
                </a:cubicBezTo>
                <a:cubicBezTo>
                  <a:pt x="693" y="348"/>
                  <a:pt x="693" y="345"/>
                  <a:pt x="693" y="341"/>
                </a:cubicBezTo>
                <a:cubicBezTo>
                  <a:pt x="689" y="341"/>
                  <a:pt x="689" y="341"/>
                  <a:pt x="686" y="337"/>
                </a:cubicBezTo>
                <a:cubicBezTo>
                  <a:pt x="686" y="337"/>
                  <a:pt x="686" y="337"/>
                  <a:pt x="686" y="334"/>
                </a:cubicBezTo>
                <a:cubicBezTo>
                  <a:pt x="682" y="337"/>
                  <a:pt x="675" y="341"/>
                  <a:pt x="671" y="345"/>
                </a:cubicBezTo>
                <a:cubicBezTo>
                  <a:pt x="671" y="348"/>
                  <a:pt x="671" y="348"/>
                  <a:pt x="671" y="348"/>
                </a:cubicBezTo>
                <a:cubicBezTo>
                  <a:pt x="675" y="352"/>
                  <a:pt x="675" y="352"/>
                  <a:pt x="678" y="355"/>
                </a:cubicBezTo>
                <a:cubicBezTo>
                  <a:pt x="689" y="355"/>
                  <a:pt x="689" y="355"/>
                  <a:pt x="689" y="366"/>
                </a:cubicBezTo>
                <a:cubicBezTo>
                  <a:pt x="686" y="370"/>
                  <a:pt x="686" y="370"/>
                  <a:pt x="682" y="374"/>
                </a:cubicBezTo>
                <a:cubicBezTo>
                  <a:pt x="678" y="381"/>
                  <a:pt x="667" y="377"/>
                  <a:pt x="667" y="388"/>
                </a:cubicBezTo>
                <a:cubicBezTo>
                  <a:pt x="675" y="392"/>
                  <a:pt x="686" y="395"/>
                  <a:pt x="689" y="384"/>
                </a:cubicBezTo>
                <a:cubicBezTo>
                  <a:pt x="693" y="384"/>
                  <a:pt x="693" y="384"/>
                  <a:pt x="693" y="384"/>
                </a:cubicBezTo>
                <a:cubicBezTo>
                  <a:pt x="693" y="388"/>
                  <a:pt x="693" y="388"/>
                  <a:pt x="693" y="388"/>
                </a:cubicBezTo>
                <a:cubicBezTo>
                  <a:pt x="689" y="388"/>
                  <a:pt x="678" y="399"/>
                  <a:pt x="686" y="406"/>
                </a:cubicBezTo>
                <a:cubicBezTo>
                  <a:pt x="686" y="406"/>
                  <a:pt x="686" y="410"/>
                  <a:pt x="689" y="410"/>
                </a:cubicBezTo>
                <a:cubicBezTo>
                  <a:pt x="689" y="413"/>
                  <a:pt x="689" y="413"/>
                  <a:pt x="686" y="413"/>
                </a:cubicBezTo>
                <a:cubicBezTo>
                  <a:pt x="682" y="413"/>
                  <a:pt x="682" y="413"/>
                  <a:pt x="678" y="410"/>
                </a:cubicBezTo>
                <a:cubicBezTo>
                  <a:pt x="678" y="406"/>
                  <a:pt x="675" y="406"/>
                  <a:pt x="675" y="406"/>
                </a:cubicBezTo>
                <a:cubicBezTo>
                  <a:pt x="671" y="406"/>
                  <a:pt x="671" y="406"/>
                  <a:pt x="671" y="406"/>
                </a:cubicBezTo>
                <a:cubicBezTo>
                  <a:pt x="671" y="406"/>
                  <a:pt x="671" y="406"/>
                  <a:pt x="671" y="410"/>
                </a:cubicBezTo>
                <a:cubicBezTo>
                  <a:pt x="671" y="410"/>
                  <a:pt x="671" y="410"/>
                  <a:pt x="675" y="410"/>
                </a:cubicBezTo>
                <a:cubicBezTo>
                  <a:pt x="671" y="413"/>
                  <a:pt x="660" y="417"/>
                  <a:pt x="660" y="417"/>
                </a:cubicBezTo>
                <a:cubicBezTo>
                  <a:pt x="660" y="421"/>
                  <a:pt x="660" y="421"/>
                  <a:pt x="660" y="421"/>
                </a:cubicBezTo>
                <a:cubicBezTo>
                  <a:pt x="664" y="421"/>
                  <a:pt x="667" y="424"/>
                  <a:pt x="671" y="428"/>
                </a:cubicBezTo>
                <a:cubicBezTo>
                  <a:pt x="678" y="428"/>
                  <a:pt x="682" y="428"/>
                  <a:pt x="682" y="428"/>
                </a:cubicBezTo>
                <a:cubicBezTo>
                  <a:pt x="682" y="428"/>
                  <a:pt x="682" y="428"/>
                  <a:pt x="682" y="432"/>
                </a:cubicBezTo>
                <a:cubicBezTo>
                  <a:pt x="671" y="435"/>
                  <a:pt x="678" y="446"/>
                  <a:pt x="660" y="450"/>
                </a:cubicBezTo>
                <a:cubicBezTo>
                  <a:pt x="660" y="450"/>
                  <a:pt x="660" y="450"/>
                  <a:pt x="660" y="446"/>
                </a:cubicBezTo>
                <a:cubicBezTo>
                  <a:pt x="667" y="446"/>
                  <a:pt x="671" y="439"/>
                  <a:pt x="664" y="435"/>
                </a:cubicBezTo>
                <a:cubicBezTo>
                  <a:pt x="660" y="432"/>
                  <a:pt x="657" y="432"/>
                  <a:pt x="653" y="428"/>
                </a:cubicBezTo>
                <a:cubicBezTo>
                  <a:pt x="646" y="428"/>
                  <a:pt x="646" y="428"/>
                  <a:pt x="638" y="432"/>
                </a:cubicBezTo>
                <a:cubicBezTo>
                  <a:pt x="635" y="432"/>
                  <a:pt x="631" y="432"/>
                  <a:pt x="628" y="432"/>
                </a:cubicBezTo>
                <a:cubicBezTo>
                  <a:pt x="620" y="443"/>
                  <a:pt x="635" y="443"/>
                  <a:pt x="642" y="450"/>
                </a:cubicBezTo>
                <a:cubicBezTo>
                  <a:pt x="642" y="453"/>
                  <a:pt x="642" y="457"/>
                  <a:pt x="638" y="461"/>
                </a:cubicBezTo>
                <a:cubicBezTo>
                  <a:pt x="642" y="461"/>
                  <a:pt x="642" y="468"/>
                  <a:pt x="649" y="472"/>
                </a:cubicBezTo>
                <a:cubicBezTo>
                  <a:pt x="649" y="472"/>
                  <a:pt x="649" y="472"/>
                  <a:pt x="653" y="472"/>
                </a:cubicBezTo>
                <a:cubicBezTo>
                  <a:pt x="653" y="472"/>
                  <a:pt x="653" y="472"/>
                  <a:pt x="653" y="475"/>
                </a:cubicBezTo>
                <a:cubicBezTo>
                  <a:pt x="657" y="472"/>
                  <a:pt x="664" y="472"/>
                  <a:pt x="667" y="472"/>
                </a:cubicBezTo>
                <a:cubicBezTo>
                  <a:pt x="664" y="479"/>
                  <a:pt x="660" y="475"/>
                  <a:pt x="657" y="479"/>
                </a:cubicBezTo>
                <a:cubicBezTo>
                  <a:pt x="657" y="482"/>
                  <a:pt x="660" y="482"/>
                  <a:pt x="664" y="486"/>
                </a:cubicBezTo>
                <a:cubicBezTo>
                  <a:pt x="664" y="490"/>
                  <a:pt x="664" y="490"/>
                  <a:pt x="664" y="490"/>
                </a:cubicBezTo>
                <a:cubicBezTo>
                  <a:pt x="657" y="490"/>
                  <a:pt x="657" y="490"/>
                  <a:pt x="649" y="486"/>
                </a:cubicBezTo>
                <a:cubicBezTo>
                  <a:pt x="646" y="486"/>
                  <a:pt x="638" y="486"/>
                  <a:pt x="635" y="490"/>
                </a:cubicBezTo>
                <a:cubicBezTo>
                  <a:pt x="638" y="497"/>
                  <a:pt x="642" y="493"/>
                  <a:pt x="646" y="501"/>
                </a:cubicBezTo>
                <a:cubicBezTo>
                  <a:pt x="646" y="504"/>
                  <a:pt x="646" y="508"/>
                  <a:pt x="646" y="515"/>
                </a:cubicBezTo>
                <a:cubicBezTo>
                  <a:pt x="642" y="515"/>
                  <a:pt x="642" y="515"/>
                  <a:pt x="642" y="511"/>
                </a:cubicBezTo>
                <a:cubicBezTo>
                  <a:pt x="635" y="519"/>
                  <a:pt x="631" y="519"/>
                  <a:pt x="620" y="519"/>
                </a:cubicBezTo>
                <a:cubicBezTo>
                  <a:pt x="620" y="522"/>
                  <a:pt x="620" y="522"/>
                  <a:pt x="620" y="522"/>
                </a:cubicBezTo>
                <a:cubicBezTo>
                  <a:pt x="624" y="526"/>
                  <a:pt x="628" y="533"/>
                  <a:pt x="631" y="533"/>
                </a:cubicBezTo>
                <a:cubicBezTo>
                  <a:pt x="635" y="530"/>
                  <a:pt x="635" y="530"/>
                  <a:pt x="635" y="530"/>
                </a:cubicBezTo>
                <a:cubicBezTo>
                  <a:pt x="635" y="530"/>
                  <a:pt x="638" y="530"/>
                  <a:pt x="638" y="533"/>
                </a:cubicBezTo>
                <a:cubicBezTo>
                  <a:pt x="631" y="544"/>
                  <a:pt x="617" y="548"/>
                  <a:pt x="606" y="548"/>
                </a:cubicBezTo>
                <a:cubicBezTo>
                  <a:pt x="606" y="551"/>
                  <a:pt x="606" y="551"/>
                  <a:pt x="613" y="555"/>
                </a:cubicBezTo>
                <a:cubicBezTo>
                  <a:pt x="613" y="562"/>
                  <a:pt x="613" y="562"/>
                  <a:pt x="613" y="562"/>
                </a:cubicBezTo>
                <a:cubicBezTo>
                  <a:pt x="609" y="562"/>
                  <a:pt x="609" y="562"/>
                  <a:pt x="609" y="562"/>
                </a:cubicBezTo>
                <a:cubicBezTo>
                  <a:pt x="599" y="551"/>
                  <a:pt x="591" y="555"/>
                  <a:pt x="577" y="559"/>
                </a:cubicBezTo>
                <a:cubicBezTo>
                  <a:pt x="577" y="559"/>
                  <a:pt x="577" y="562"/>
                  <a:pt x="580" y="562"/>
                </a:cubicBezTo>
                <a:cubicBezTo>
                  <a:pt x="580" y="566"/>
                  <a:pt x="588" y="562"/>
                  <a:pt x="591" y="569"/>
                </a:cubicBezTo>
                <a:cubicBezTo>
                  <a:pt x="602" y="569"/>
                  <a:pt x="602" y="569"/>
                  <a:pt x="602" y="566"/>
                </a:cubicBezTo>
                <a:cubicBezTo>
                  <a:pt x="606" y="566"/>
                  <a:pt x="606" y="566"/>
                  <a:pt x="609" y="566"/>
                </a:cubicBezTo>
                <a:cubicBezTo>
                  <a:pt x="609" y="573"/>
                  <a:pt x="602" y="569"/>
                  <a:pt x="599" y="573"/>
                </a:cubicBezTo>
                <a:cubicBezTo>
                  <a:pt x="599" y="577"/>
                  <a:pt x="599" y="577"/>
                  <a:pt x="599" y="577"/>
                </a:cubicBezTo>
                <a:cubicBezTo>
                  <a:pt x="595" y="577"/>
                  <a:pt x="591" y="577"/>
                  <a:pt x="588" y="577"/>
                </a:cubicBezTo>
                <a:cubicBezTo>
                  <a:pt x="584" y="580"/>
                  <a:pt x="573" y="577"/>
                  <a:pt x="570" y="584"/>
                </a:cubicBezTo>
                <a:cubicBezTo>
                  <a:pt x="570" y="584"/>
                  <a:pt x="570" y="584"/>
                  <a:pt x="570" y="588"/>
                </a:cubicBezTo>
                <a:cubicBezTo>
                  <a:pt x="573" y="588"/>
                  <a:pt x="573" y="588"/>
                  <a:pt x="577" y="588"/>
                </a:cubicBezTo>
                <a:cubicBezTo>
                  <a:pt x="577" y="599"/>
                  <a:pt x="562" y="588"/>
                  <a:pt x="559" y="588"/>
                </a:cubicBezTo>
                <a:cubicBezTo>
                  <a:pt x="559" y="595"/>
                  <a:pt x="555" y="591"/>
                  <a:pt x="551" y="599"/>
                </a:cubicBezTo>
                <a:cubicBezTo>
                  <a:pt x="548" y="599"/>
                  <a:pt x="548" y="599"/>
                  <a:pt x="548" y="599"/>
                </a:cubicBezTo>
                <a:cubicBezTo>
                  <a:pt x="548" y="609"/>
                  <a:pt x="570" y="599"/>
                  <a:pt x="573" y="602"/>
                </a:cubicBezTo>
                <a:cubicBezTo>
                  <a:pt x="570" y="606"/>
                  <a:pt x="566" y="609"/>
                  <a:pt x="559" y="609"/>
                </a:cubicBezTo>
                <a:cubicBezTo>
                  <a:pt x="559" y="613"/>
                  <a:pt x="562" y="613"/>
                  <a:pt x="562" y="620"/>
                </a:cubicBezTo>
                <a:cubicBezTo>
                  <a:pt x="562" y="620"/>
                  <a:pt x="562" y="620"/>
                  <a:pt x="559" y="620"/>
                </a:cubicBezTo>
                <a:cubicBezTo>
                  <a:pt x="559" y="617"/>
                  <a:pt x="559" y="617"/>
                  <a:pt x="555" y="617"/>
                </a:cubicBezTo>
                <a:cubicBezTo>
                  <a:pt x="551" y="617"/>
                  <a:pt x="544" y="624"/>
                  <a:pt x="541" y="628"/>
                </a:cubicBezTo>
                <a:cubicBezTo>
                  <a:pt x="537" y="628"/>
                  <a:pt x="533" y="628"/>
                  <a:pt x="530" y="628"/>
                </a:cubicBezTo>
                <a:cubicBezTo>
                  <a:pt x="530" y="631"/>
                  <a:pt x="537" y="631"/>
                  <a:pt x="544" y="631"/>
                </a:cubicBezTo>
                <a:cubicBezTo>
                  <a:pt x="544" y="631"/>
                  <a:pt x="544" y="631"/>
                  <a:pt x="544" y="635"/>
                </a:cubicBezTo>
                <a:cubicBezTo>
                  <a:pt x="541" y="635"/>
                  <a:pt x="533" y="638"/>
                  <a:pt x="530" y="638"/>
                </a:cubicBezTo>
                <a:cubicBezTo>
                  <a:pt x="522" y="628"/>
                  <a:pt x="504" y="631"/>
                  <a:pt x="508" y="638"/>
                </a:cubicBezTo>
                <a:cubicBezTo>
                  <a:pt x="511" y="638"/>
                  <a:pt x="515" y="638"/>
                  <a:pt x="522" y="638"/>
                </a:cubicBezTo>
                <a:cubicBezTo>
                  <a:pt x="522" y="642"/>
                  <a:pt x="522" y="642"/>
                  <a:pt x="522" y="646"/>
                </a:cubicBezTo>
                <a:cubicBezTo>
                  <a:pt x="526" y="646"/>
                  <a:pt x="526" y="646"/>
                  <a:pt x="530" y="646"/>
                </a:cubicBezTo>
                <a:cubicBezTo>
                  <a:pt x="530" y="649"/>
                  <a:pt x="530" y="649"/>
                  <a:pt x="530" y="649"/>
                </a:cubicBezTo>
                <a:cubicBezTo>
                  <a:pt x="522" y="657"/>
                  <a:pt x="515" y="653"/>
                  <a:pt x="511" y="657"/>
                </a:cubicBezTo>
                <a:cubicBezTo>
                  <a:pt x="508" y="660"/>
                  <a:pt x="475" y="664"/>
                  <a:pt x="475" y="664"/>
                </a:cubicBezTo>
                <a:close/>
                <a:moveTo>
                  <a:pt x="232" y="657"/>
                </a:moveTo>
                <a:cubicBezTo>
                  <a:pt x="214" y="653"/>
                  <a:pt x="192" y="653"/>
                  <a:pt x="181" y="638"/>
                </a:cubicBezTo>
                <a:cubicBezTo>
                  <a:pt x="181" y="635"/>
                  <a:pt x="181" y="635"/>
                  <a:pt x="181" y="635"/>
                </a:cubicBezTo>
                <a:cubicBezTo>
                  <a:pt x="181" y="635"/>
                  <a:pt x="181" y="635"/>
                  <a:pt x="185" y="635"/>
                </a:cubicBezTo>
                <a:cubicBezTo>
                  <a:pt x="203" y="642"/>
                  <a:pt x="221" y="642"/>
                  <a:pt x="243" y="638"/>
                </a:cubicBezTo>
                <a:cubicBezTo>
                  <a:pt x="257" y="642"/>
                  <a:pt x="272" y="635"/>
                  <a:pt x="287" y="631"/>
                </a:cubicBezTo>
                <a:cubicBezTo>
                  <a:pt x="290" y="635"/>
                  <a:pt x="294" y="635"/>
                  <a:pt x="294" y="642"/>
                </a:cubicBezTo>
                <a:cubicBezTo>
                  <a:pt x="276" y="653"/>
                  <a:pt x="250" y="657"/>
                  <a:pt x="232" y="657"/>
                </a:cubicBezTo>
                <a:close/>
                <a:moveTo>
                  <a:pt x="472" y="635"/>
                </a:moveTo>
                <a:cubicBezTo>
                  <a:pt x="464" y="635"/>
                  <a:pt x="461" y="631"/>
                  <a:pt x="457" y="631"/>
                </a:cubicBezTo>
                <a:cubicBezTo>
                  <a:pt x="457" y="628"/>
                  <a:pt x="457" y="628"/>
                  <a:pt x="457" y="628"/>
                </a:cubicBezTo>
                <a:cubicBezTo>
                  <a:pt x="457" y="628"/>
                  <a:pt x="464" y="628"/>
                  <a:pt x="464" y="624"/>
                </a:cubicBezTo>
                <a:cubicBezTo>
                  <a:pt x="472" y="620"/>
                  <a:pt x="472" y="620"/>
                  <a:pt x="472" y="620"/>
                </a:cubicBezTo>
                <a:cubicBezTo>
                  <a:pt x="472" y="628"/>
                  <a:pt x="475" y="628"/>
                  <a:pt x="479" y="635"/>
                </a:cubicBezTo>
                <a:cubicBezTo>
                  <a:pt x="475" y="635"/>
                  <a:pt x="475" y="635"/>
                  <a:pt x="472" y="635"/>
                </a:cubicBezTo>
                <a:close/>
                <a:moveTo>
                  <a:pt x="490" y="635"/>
                </a:moveTo>
                <a:cubicBezTo>
                  <a:pt x="482" y="628"/>
                  <a:pt x="479" y="631"/>
                  <a:pt x="479" y="620"/>
                </a:cubicBezTo>
                <a:cubicBezTo>
                  <a:pt x="486" y="620"/>
                  <a:pt x="490" y="620"/>
                  <a:pt x="497" y="620"/>
                </a:cubicBezTo>
                <a:cubicBezTo>
                  <a:pt x="501" y="617"/>
                  <a:pt x="501" y="617"/>
                  <a:pt x="508" y="617"/>
                </a:cubicBezTo>
                <a:cubicBezTo>
                  <a:pt x="508" y="620"/>
                  <a:pt x="508" y="620"/>
                  <a:pt x="515" y="624"/>
                </a:cubicBezTo>
                <a:cubicBezTo>
                  <a:pt x="504" y="635"/>
                  <a:pt x="497" y="631"/>
                  <a:pt x="490" y="635"/>
                </a:cubicBezTo>
                <a:close/>
                <a:moveTo>
                  <a:pt x="225" y="631"/>
                </a:moveTo>
                <a:cubicBezTo>
                  <a:pt x="214" y="631"/>
                  <a:pt x="207" y="628"/>
                  <a:pt x="199" y="624"/>
                </a:cubicBezTo>
                <a:cubicBezTo>
                  <a:pt x="199" y="628"/>
                  <a:pt x="199" y="628"/>
                  <a:pt x="199" y="628"/>
                </a:cubicBezTo>
                <a:cubicBezTo>
                  <a:pt x="196" y="628"/>
                  <a:pt x="196" y="628"/>
                  <a:pt x="192" y="628"/>
                </a:cubicBezTo>
                <a:cubicBezTo>
                  <a:pt x="196" y="628"/>
                  <a:pt x="196" y="624"/>
                  <a:pt x="199" y="624"/>
                </a:cubicBezTo>
                <a:cubicBezTo>
                  <a:pt x="196" y="620"/>
                  <a:pt x="196" y="620"/>
                  <a:pt x="192" y="624"/>
                </a:cubicBezTo>
                <a:cubicBezTo>
                  <a:pt x="185" y="628"/>
                  <a:pt x="181" y="628"/>
                  <a:pt x="174" y="624"/>
                </a:cubicBezTo>
                <a:cubicBezTo>
                  <a:pt x="170" y="624"/>
                  <a:pt x="170" y="624"/>
                  <a:pt x="170" y="624"/>
                </a:cubicBezTo>
                <a:cubicBezTo>
                  <a:pt x="170" y="620"/>
                  <a:pt x="178" y="617"/>
                  <a:pt x="181" y="613"/>
                </a:cubicBezTo>
                <a:cubicBezTo>
                  <a:pt x="178" y="609"/>
                  <a:pt x="170" y="606"/>
                  <a:pt x="170" y="606"/>
                </a:cubicBezTo>
                <a:cubicBezTo>
                  <a:pt x="163" y="606"/>
                  <a:pt x="156" y="609"/>
                  <a:pt x="149" y="606"/>
                </a:cubicBezTo>
                <a:cubicBezTo>
                  <a:pt x="149" y="602"/>
                  <a:pt x="149" y="602"/>
                  <a:pt x="149" y="602"/>
                </a:cubicBezTo>
                <a:cubicBezTo>
                  <a:pt x="152" y="602"/>
                  <a:pt x="156" y="602"/>
                  <a:pt x="163" y="602"/>
                </a:cubicBezTo>
                <a:cubicBezTo>
                  <a:pt x="163" y="599"/>
                  <a:pt x="163" y="599"/>
                  <a:pt x="160" y="599"/>
                </a:cubicBezTo>
                <a:cubicBezTo>
                  <a:pt x="152" y="599"/>
                  <a:pt x="149" y="595"/>
                  <a:pt x="141" y="595"/>
                </a:cubicBezTo>
                <a:cubicBezTo>
                  <a:pt x="141" y="595"/>
                  <a:pt x="141" y="595"/>
                  <a:pt x="138" y="595"/>
                </a:cubicBezTo>
                <a:cubicBezTo>
                  <a:pt x="138" y="588"/>
                  <a:pt x="141" y="588"/>
                  <a:pt x="138" y="584"/>
                </a:cubicBezTo>
                <a:cubicBezTo>
                  <a:pt x="127" y="580"/>
                  <a:pt x="123" y="577"/>
                  <a:pt x="120" y="569"/>
                </a:cubicBezTo>
                <a:cubicBezTo>
                  <a:pt x="130" y="569"/>
                  <a:pt x="134" y="580"/>
                  <a:pt x="149" y="569"/>
                </a:cubicBezTo>
                <a:cubicBezTo>
                  <a:pt x="149" y="566"/>
                  <a:pt x="149" y="566"/>
                  <a:pt x="149" y="566"/>
                </a:cubicBezTo>
                <a:cubicBezTo>
                  <a:pt x="141" y="566"/>
                  <a:pt x="134" y="562"/>
                  <a:pt x="134" y="559"/>
                </a:cubicBezTo>
                <a:cubicBezTo>
                  <a:pt x="130" y="559"/>
                  <a:pt x="127" y="559"/>
                  <a:pt x="123" y="559"/>
                </a:cubicBezTo>
                <a:cubicBezTo>
                  <a:pt x="120" y="562"/>
                  <a:pt x="116" y="562"/>
                  <a:pt x="116" y="562"/>
                </a:cubicBezTo>
                <a:cubicBezTo>
                  <a:pt x="116" y="559"/>
                  <a:pt x="112" y="559"/>
                  <a:pt x="112" y="555"/>
                </a:cubicBezTo>
                <a:cubicBezTo>
                  <a:pt x="112" y="555"/>
                  <a:pt x="112" y="555"/>
                  <a:pt x="120" y="551"/>
                </a:cubicBezTo>
                <a:cubicBezTo>
                  <a:pt x="120" y="540"/>
                  <a:pt x="109" y="544"/>
                  <a:pt x="105" y="540"/>
                </a:cubicBezTo>
                <a:cubicBezTo>
                  <a:pt x="101" y="537"/>
                  <a:pt x="105" y="533"/>
                  <a:pt x="105" y="533"/>
                </a:cubicBezTo>
                <a:cubicBezTo>
                  <a:pt x="101" y="530"/>
                  <a:pt x="101" y="530"/>
                  <a:pt x="101" y="530"/>
                </a:cubicBezTo>
                <a:cubicBezTo>
                  <a:pt x="94" y="526"/>
                  <a:pt x="91" y="519"/>
                  <a:pt x="94" y="511"/>
                </a:cubicBezTo>
                <a:cubicBezTo>
                  <a:pt x="87" y="508"/>
                  <a:pt x="83" y="508"/>
                  <a:pt x="83" y="501"/>
                </a:cubicBezTo>
                <a:cubicBezTo>
                  <a:pt x="91" y="501"/>
                  <a:pt x="91" y="508"/>
                  <a:pt x="101" y="501"/>
                </a:cubicBezTo>
                <a:cubicBezTo>
                  <a:pt x="101" y="497"/>
                  <a:pt x="101" y="497"/>
                  <a:pt x="101" y="497"/>
                </a:cubicBezTo>
                <a:cubicBezTo>
                  <a:pt x="94" y="493"/>
                  <a:pt x="91" y="493"/>
                  <a:pt x="87" y="490"/>
                </a:cubicBezTo>
                <a:cubicBezTo>
                  <a:pt x="83" y="486"/>
                  <a:pt x="83" y="486"/>
                  <a:pt x="80" y="486"/>
                </a:cubicBezTo>
                <a:cubicBezTo>
                  <a:pt x="80" y="490"/>
                  <a:pt x="80" y="490"/>
                  <a:pt x="80" y="490"/>
                </a:cubicBezTo>
                <a:cubicBezTo>
                  <a:pt x="80" y="490"/>
                  <a:pt x="80" y="490"/>
                  <a:pt x="76" y="490"/>
                </a:cubicBezTo>
                <a:cubicBezTo>
                  <a:pt x="76" y="486"/>
                  <a:pt x="76" y="479"/>
                  <a:pt x="76" y="475"/>
                </a:cubicBezTo>
                <a:cubicBezTo>
                  <a:pt x="69" y="472"/>
                  <a:pt x="69" y="468"/>
                  <a:pt x="69" y="464"/>
                </a:cubicBezTo>
                <a:cubicBezTo>
                  <a:pt x="80" y="468"/>
                  <a:pt x="83" y="468"/>
                  <a:pt x="94" y="464"/>
                </a:cubicBezTo>
                <a:cubicBezTo>
                  <a:pt x="94" y="464"/>
                  <a:pt x="94" y="461"/>
                  <a:pt x="98" y="461"/>
                </a:cubicBezTo>
                <a:cubicBezTo>
                  <a:pt x="91" y="457"/>
                  <a:pt x="83" y="450"/>
                  <a:pt x="80" y="457"/>
                </a:cubicBezTo>
                <a:cubicBezTo>
                  <a:pt x="69" y="461"/>
                  <a:pt x="69" y="461"/>
                  <a:pt x="69" y="461"/>
                </a:cubicBezTo>
                <a:cubicBezTo>
                  <a:pt x="62" y="453"/>
                  <a:pt x="62" y="450"/>
                  <a:pt x="62" y="443"/>
                </a:cubicBezTo>
                <a:cubicBezTo>
                  <a:pt x="65" y="446"/>
                  <a:pt x="65" y="450"/>
                  <a:pt x="69" y="450"/>
                </a:cubicBezTo>
                <a:cubicBezTo>
                  <a:pt x="72" y="450"/>
                  <a:pt x="72" y="450"/>
                  <a:pt x="72" y="450"/>
                </a:cubicBezTo>
                <a:cubicBezTo>
                  <a:pt x="76" y="446"/>
                  <a:pt x="76" y="450"/>
                  <a:pt x="80" y="446"/>
                </a:cubicBezTo>
                <a:cubicBezTo>
                  <a:pt x="80" y="443"/>
                  <a:pt x="80" y="443"/>
                  <a:pt x="80" y="443"/>
                </a:cubicBezTo>
                <a:cubicBezTo>
                  <a:pt x="65" y="443"/>
                  <a:pt x="65" y="428"/>
                  <a:pt x="58" y="424"/>
                </a:cubicBezTo>
                <a:cubicBezTo>
                  <a:pt x="54" y="417"/>
                  <a:pt x="54" y="417"/>
                  <a:pt x="54" y="413"/>
                </a:cubicBezTo>
                <a:cubicBezTo>
                  <a:pt x="54" y="413"/>
                  <a:pt x="54" y="413"/>
                  <a:pt x="58" y="417"/>
                </a:cubicBezTo>
                <a:cubicBezTo>
                  <a:pt x="62" y="417"/>
                  <a:pt x="65" y="417"/>
                  <a:pt x="69" y="417"/>
                </a:cubicBezTo>
                <a:cubicBezTo>
                  <a:pt x="72" y="413"/>
                  <a:pt x="72" y="413"/>
                  <a:pt x="72" y="413"/>
                </a:cubicBezTo>
                <a:cubicBezTo>
                  <a:pt x="76" y="410"/>
                  <a:pt x="76" y="410"/>
                  <a:pt x="76" y="410"/>
                </a:cubicBezTo>
                <a:cubicBezTo>
                  <a:pt x="76" y="406"/>
                  <a:pt x="76" y="406"/>
                  <a:pt x="76" y="406"/>
                </a:cubicBezTo>
                <a:cubicBezTo>
                  <a:pt x="72" y="403"/>
                  <a:pt x="65" y="399"/>
                  <a:pt x="62" y="399"/>
                </a:cubicBezTo>
                <a:cubicBezTo>
                  <a:pt x="58" y="406"/>
                  <a:pt x="58" y="406"/>
                  <a:pt x="51" y="410"/>
                </a:cubicBezTo>
                <a:cubicBezTo>
                  <a:pt x="51" y="399"/>
                  <a:pt x="62" y="399"/>
                  <a:pt x="58" y="392"/>
                </a:cubicBezTo>
                <a:cubicBezTo>
                  <a:pt x="51" y="388"/>
                  <a:pt x="51" y="388"/>
                  <a:pt x="51" y="381"/>
                </a:cubicBezTo>
                <a:cubicBezTo>
                  <a:pt x="51" y="377"/>
                  <a:pt x="51" y="377"/>
                  <a:pt x="54" y="377"/>
                </a:cubicBezTo>
                <a:cubicBezTo>
                  <a:pt x="54" y="381"/>
                  <a:pt x="54" y="381"/>
                  <a:pt x="54" y="384"/>
                </a:cubicBezTo>
                <a:cubicBezTo>
                  <a:pt x="58" y="384"/>
                  <a:pt x="76" y="384"/>
                  <a:pt x="72" y="377"/>
                </a:cubicBezTo>
                <a:cubicBezTo>
                  <a:pt x="69" y="374"/>
                  <a:pt x="69" y="374"/>
                  <a:pt x="65" y="370"/>
                </a:cubicBezTo>
                <a:cubicBezTo>
                  <a:pt x="58" y="374"/>
                  <a:pt x="54" y="374"/>
                  <a:pt x="51" y="374"/>
                </a:cubicBezTo>
                <a:cubicBezTo>
                  <a:pt x="51" y="370"/>
                  <a:pt x="51" y="370"/>
                  <a:pt x="51" y="370"/>
                </a:cubicBezTo>
                <a:cubicBezTo>
                  <a:pt x="54" y="370"/>
                  <a:pt x="58" y="366"/>
                  <a:pt x="58" y="363"/>
                </a:cubicBezTo>
                <a:cubicBezTo>
                  <a:pt x="51" y="359"/>
                  <a:pt x="51" y="359"/>
                  <a:pt x="51" y="352"/>
                </a:cubicBezTo>
                <a:cubicBezTo>
                  <a:pt x="54" y="352"/>
                  <a:pt x="58" y="352"/>
                  <a:pt x="62" y="355"/>
                </a:cubicBezTo>
                <a:cubicBezTo>
                  <a:pt x="62" y="355"/>
                  <a:pt x="65" y="355"/>
                  <a:pt x="69" y="355"/>
                </a:cubicBezTo>
                <a:cubicBezTo>
                  <a:pt x="72" y="352"/>
                  <a:pt x="72" y="348"/>
                  <a:pt x="80" y="348"/>
                </a:cubicBezTo>
                <a:cubicBezTo>
                  <a:pt x="80" y="352"/>
                  <a:pt x="80" y="352"/>
                  <a:pt x="80" y="355"/>
                </a:cubicBezTo>
                <a:cubicBezTo>
                  <a:pt x="72" y="359"/>
                  <a:pt x="72" y="359"/>
                  <a:pt x="69" y="363"/>
                </a:cubicBezTo>
                <a:cubicBezTo>
                  <a:pt x="69" y="370"/>
                  <a:pt x="91" y="374"/>
                  <a:pt x="98" y="366"/>
                </a:cubicBezTo>
                <a:cubicBezTo>
                  <a:pt x="94" y="363"/>
                  <a:pt x="91" y="359"/>
                  <a:pt x="91" y="355"/>
                </a:cubicBezTo>
                <a:cubicBezTo>
                  <a:pt x="87" y="355"/>
                  <a:pt x="87" y="355"/>
                  <a:pt x="87" y="355"/>
                </a:cubicBezTo>
                <a:cubicBezTo>
                  <a:pt x="87" y="352"/>
                  <a:pt x="87" y="352"/>
                  <a:pt x="87" y="352"/>
                </a:cubicBezTo>
                <a:cubicBezTo>
                  <a:pt x="87" y="348"/>
                  <a:pt x="87" y="348"/>
                  <a:pt x="87" y="348"/>
                </a:cubicBezTo>
                <a:cubicBezTo>
                  <a:pt x="91" y="348"/>
                  <a:pt x="91" y="348"/>
                  <a:pt x="94" y="348"/>
                </a:cubicBezTo>
                <a:cubicBezTo>
                  <a:pt x="98" y="359"/>
                  <a:pt x="109" y="355"/>
                  <a:pt x="123" y="352"/>
                </a:cubicBezTo>
                <a:cubicBezTo>
                  <a:pt x="123" y="348"/>
                  <a:pt x="123" y="348"/>
                  <a:pt x="130" y="345"/>
                </a:cubicBezTo>
                <a:cubicBezTo>
                  <a:pt x="130" y="341"/>
                  <a:pt x="130" y="341"/>
                  <a:pt x="127" y="337"/>
                </a:cubicBezTo>
                <a:cubicBezTo>
                  <a:pt x="120" y="337"/>
                  <a:pt x="116" y="337"/>
                  <a:pt x="112" y="337"/>
                </a:cubicBezTo>
                <a:cubicBezTo>
                  <a:pt x="109" y="337"/>
                  <a:pt x="98" y="345"/>
                  <a:pt x="91" y="345"/>
                </a:cubicBezTo>
                <a:cubicBezTo>
                  <a:pt x="91" y="341"/>
                  <a:pt x="91" y="341"/>
                  <a:pt x="91" y="341"/>
                </a:cubicBezTo>
                <a:cubicBezTo>
                  <a:pt x="91" y="341"/>
                  <a:pt x="87" y="341"/>
                  <a:pt x="83" y="341"/>
                </a:cubicBezTo>
                <a:cubicBezTo>
                  <a:pt x="83" y="345"/>
                  <a:pt x="83" y="348"/>
                  <a:pt x="76" y="348"/>
                </a:cubicBezTo>
                <a:cubicBezTo>
                  <a:pt x="76" y="341"/>
                  <a:pt x="65" y="337"/>
                  <a:pt x="65" y="337"/>
                </a:cubicBezTo>
                <a:cubicBezTo>
                  <a:pt x="65" y="337"/>
                  <a:pt x="65" y="341"/>
                  <a:pt x="62" y="341"/>
                </a:cubicBezTo>
                <a:cubicBezTo>
                  <a:pt x="54" y="345"/>
                  <a:pt x="54" y="352"/>
                  <a:pt x="47" y="348"/>
                </a:cubicBezTo>
                <a:cubicBezTo>
                  <a:pt x="47" y="341"/>
                  <a:pt x="47" y="337"/>
                  <a:pt x="51" y="334"/>
                </a:cubicBezTo>
                <a:cubicBezTo>
                  <a:pt x="51" y="334"/>
                  <a:pt x="51" y="334"/>
                  <a:pt x="54" y="334"/>
                </a:cubicBezTo>
                <a:cubicBezTo>
                  <a:pt x="54" y="334"/>
                  <a:pt x="54" y="334"/>
                  <a:pt x="54" y="337"/>
                </a:cubicBezTo>
                <a:cubicBezTo>
                  <a:pt x="58" y="337"/>
                  <a:pt x="58" y="334"/>
                  <a:pt x="62" y="330"/>
                </a:cubicBezTo>
                <a:cubicBezTo>
                  <a:pt x="62" y="326"/>
                  <a:pt x="54" y="326"/>
                  <a:pt x="54" y="323"/>
                </a:cubicBezTo>
                <a:cubicBezTo>
                  <a:pt x="51" y="323"/>
                  <a:pt x="51" y="323"/>
                  <a:pt x="51" y="323"/>
                </a:cubicBezTo>
                <a:cubicBezTo>
                  <a:pt x="51" y="319"/>
                  <a:pt x="51" y="315"/>
                  <a:pt x="51" y="315"/>
                </a:cubicBezTo>
                <a:cubicBezTo>
                  <a:pt x="54" y="315"/>
                  <a:pt x="54" y="315"/>
                  <a:pt x="58" y="315"/>
                </a:cubicBezTo>
                <a:cubicBezTo>
                  <a:pt x="62" y="319"/>
                  <a:pt x="69" y="319"/>
                  <a:pt x="76" y="315"/>
                </a:cubicBezTo>
                <a:cubicBezTo>
                  <a:pt x="80" y="305"/>
                  <a:pt x="72" y="305"/>
                  <a:pt x="69" y="301"/>
                </a:cubicBezTo>
                <a:cubicBezTo>
                  <a:pt x="65" y="301"/>
                  <a:pt x="65" y="305"/>
                  <a:pt x="62" y="305"/>
                </a:cubicBezTo>
                <a:cubicBezTo>
                  <a:pt x="58" y="305"/>
                  <a:pt x="54" y="305"/>
                  <a:pt x="51" y="305"/>
                </a:cubicBezTo>
                <a:cubicBezTo>
                  <a:pt x="51" y="305"/>
                  <a:pt x="51" y="305"/>
                  <a:pt x="51" y="301"/>
                </a:cubicBezTo>
                <a:cubicBezTo>
                  <a:pt x="58" y="301"/>
                  <a:pt x="62" y="301"/>
                  <a:pt x="65" y="294"/>
                </a:cubicBezTo>
                <a:cubicBezTo>
                  <a:pt x="51" y="290"/>
                  <a:pt x="54" y="286"/>
                  <a:pt x="54" y="276"/>
                </a:cubicBezTo>
                <a:cubicBezTo>
                  <a:pt x="54" y="272"/>
                  <a:pt x="54" y="272"/>
                  <a:pt x="58" y="268"/>
                </a:cubicBezTo>
                <a:cubicBezTo>
                  <a:pt x="58" y="272"/>
                  <a:pt x="58" y="272"/>
                  <a:pt x="58" y="276"/>
                </a:cubicBezTo>
                <a:cubicBezTo>
                  <a:pt x="62" y="276"/>
                  <a:pt x="62" y="276"/>
                  <a:pt x="62" y="276"/>
                </a:cubicBezTo>
                <a:cubicBezTo>
                  <a:pt x="65" y="268"/>
                  <a:pt x="62" y="265"/>
                  <a:pt x="62" y="261"/>
                </a:cubicBezTo>
                <a:cubicBezTo>
                  <a:pt x="65" y="261"/>
                  <a:pt x="65" y="261"/>
                  <a:pt x="65" y="261"/>
                </a:cubicBezTo>
                <a:cubicBezTo>
                  <a:pt x="72" y="261"/>
                  <a:pt x="80" y="257"/>
                  <a:pt x="83" y="254"/>
                </a:cubicBezTo>
                <a:cubicBezTo>
                  <a:pt x="72" y="250"/>
                  <a:pt x="72" y="247"/>
                  <a:pt x="72" y="239"/>
                </a:cubicBezTo>
                <a:cubicBezTo>
                  <a:pt x="65" y="236"/>
                  <a:pt x="65" y="236"/>
                  <a:pt x="65" y="232"/>
                </a:cubicBezTo>
                <a:cubicBezTo>
                  <a:pt x="65" y="232"/>
                  <a:pt x="65" y="232"/>
                  <a:pt x="69" y="232"/>
                </a:cubicBezTo>
                <a:cubicBezTo>
                  <a:pt x="69" y="232"/>
                  <a:pt x="69" y="232"/>
                  <a:pt x="69" y="236"/>
                </a:cubicBezTo>
                <a:cubicBezTo>
                  <a:pt x="76" y="236"/>
                  <a:pt x="80" y="232"/>
                  <a:pt x="91" y="232"/>
                </a:cubicBezTo>
                <a:cubicBezTo>
                  <a:pt x="94" y="221"/>
                  <a:pt x="98" y="225"/>
                  <a:pt x="105" y="221"/>
                </a:cubicBezTo>
                <a:cubicBezTo>
                  <a:pt x="105" y="218"/>
                  <a:pt x="105" y="218"/>
                  <a:pt x="105" y="218"/>
                </a:cubicBezTo>
                <a:cubicBezTo>
                  <a:pt x="98" y="218"/>
                  <a:pt x="98" y="214"/>
                  <a:pt x="91" y="214"/>
                </a:cubicBezTo>
                <a:cubicBezTo>
                  <a:pt x="91" y="218"/>
                  <a:pt x="87" y="218"/>
                  <a:pt x="83" y="218"/>
                </a:cubicBezTo>
                <a:cubicBezTo>
                  <a:pt x="83" y="218"/>
                  <a:pt x="83" y="218"/>
                  <a:pt x="83" y="221"/>
                </a:cubicBezTo>
                <a:cubicBezTo>
                  <a:pt x="83" y="221"/>
                  <a:pt x="87" y="221"/>
                  <a:pt x="87" y="225"/>
                </a:cubicBezTo>
                <a:cubicBezTo>
                  <a:pt x="80" y="225"/>
                  <a:pt x="80" y="225"/>
                  <a:pt x="76" y="225"/>
                </a:cubicBezTo>
                <a:cubicBezTo>
                  <a:pt x="72" y="225"/>
                  <a:pt x="69" y="228"/>
                  <a:pt x="69" y="228"/>
                </a:cubicBezTo>
                <a:cubicBezTo>
                  <a:pt x="69" y="225"/>
                  <a:pt x="65" y="225"/>
                  <a:pt x="72" y="221"/>
                </a:cubicBezTo>
                <a:cubicBezTo>
                  <a:pt x="72" y="221"/>
                  <a:pt x="72" y="221"/>
                  <a:pt x="72" y="218"/>
                </a:cubicBezTo>
                <a:cubicBezTo>
                  <a:pt x="72" y="214"/>
                  <a:pt x="76" y="203"/>
                  <a:pt x="80" y="203"/>
                </a:cubicBezTo>
                <a:cubicBezTo>
                  <a:pt x="80" y="203"/>
                  <a:pt x="80" y="203"/>
                  <a:pt x="80" y="207"/>
                </a:cubicBezTo>
                <a:cubicBezTo>
                  <a:pt x="76" y="207"/>
                  <a:pt x="76" y="210"/>
                  <a:pt x="76" y="210"/>
                </a:cubicBezTo>
                <a:cubicBezTo>
                  <a:pt x="80" y="210"/>
                  <a:pt x="83" y="210"/>
                  <a:pt x="91" y="207"/>
                </a:cubicBezTo>
                <a:cubicBezTo>
                  <a:pt x="91" y="203"/>
                  <a:pt x="87" y="199"/>
                  <a:pt x="87" y="199"/>
                </a:cubicBezTo>
                <a:cubicBezTo>
                  <a:pt x="87" y="196"/>
                  <a:pt x="87" y="196"/>
                  <a:pt x="87" y="192"/>
                </a:cubicBezTo>
                <a:cubicBezTo>
                  <a:pt x="91" y="192"/>
                  <a:pt x="94" y="199"/>
                  <a:pt x="98" y="199"/>
                </a:cubicBezTo>
                <a:cubicBezTo>
                  <a:pt x="105" y="199"/>
                  <a:pt x="105" y="199"/>
                  <a:pt x="109" y="196"/>
                </a:cubicBezTo>
                <a:cubicBezTo>
                  <a:pt x="109" y="192"/>
                  <a:pt x="112" y="192"/>
                  <a:pt x="112" y="189"/>
                </a:cubicBezTo>
                <a:cubicBezTo>
                  <a:pt x="116" y="189"/>
                  <a:pt x="120" y="189"/>
                  <a:pt x="123" y="189"/>
                </a:cubicBezTo>
                <a:cubicBezTo>
                  <a:pt x="123" y="185"/>
                  <a:pt x="123" y="185"/>
                  <a:pt x="127" y="185"/>
                </a:cubicBezTo>
                <a:cubicBezTo>
                  <a:pt x="127" y="170"/>
                  <a:pt x="120" y="178"/>
                  <a:pt x="112" y="178"/>
                </a:cubicBezTo>
                <a:cubicBezTo>
                  <a:pt x="109" y="181"/>
                  <a:pt x="109" y="181"/>
                  <a:pt x="109" y="189"/>
                </a:cubicBezTo>
                <a:cubicBezTo>
                  <a:pt x="105" y="189"/>
                  <a:pt x="105" y="189"/>
                  <a:pt x="105" y="189"/>
                </a:cubicBezTo>
                <a:cubicBezTo>
                  <a:pt x="105" y="185"/>
                  <a:pt x="105" y="185"/>
                  <a:pt x="105" y="185"/>
                </a:cubicBezTo>
                <a:cubicBezTo>
                  <a:pt x="105" y="185"/>
                  <a:pt x="105" y="185"/>
                  <a:pt x="101" y="185"/>
                </a:cubicBezTo>
                <a:cubicBezTo>
                  <a:pt x="101" y="189"/>
                  <a:pt x="101" y="189"/>
                  <a:pt x="101" y="189"/>
                </a:cubicBezTo>
                <a:cubicBezTo>
                  <a:pt x="101" y="189"/>
                  <a:pt x="101" y="189"/>
                  <a:pt x="98" y="189"/>
                </a:cubicBezTo>
                <a:cubicBezTo>
                  <a:pt x="98" y="181"/>
                  <a:pt x="101" y="181"/>
                  <a:pt x="101" y="178"/>
                </a:cubicBezTo>
                <a:cubicBezTo>
                  <a:pt x="101" y="178"/>
                  <a:pt x="101" y="178"/>
                  <a:pt x="98" y="178"/>
                </a:cubicBezTo>
                <a:cubicBezTo>
                  <a:pt x="98" y="170"/>
                  <a:pt x="98" y="163"/>
                  <a:pt x="105" y="163"/>
                </a:cubicBezTo>
                <a:cubicBezTo>
                  <a:pt x="105" y="170"/>
                  <a:pt x="105" y="170"/>
                  <a:pt x="105" y="170"/>
                </a:cubicBezTo>
                <a:cubicBezTo>
                  <a:pt x="109" y="170"/>
                  <a:pt x="109" y="170"/>
                  <a:pt x="120" y="170"/>
                </a:cubicBezTo>
                <a:cubicBezTo>
                  <a:pt x="116" y="167"/>
                  <a:pt x="116" y="163"/>
                  <a:pt x="112" y="159"/>
                </a:cubicBezTo>
                <a:cubicBezTo>
                  <a:pt x="112" y="159"/>
                  <a:pt x="112" y="159"/>
                  <a:pt x="109" y="159"/>
                </a:cubicBezTo>
                <a:cubicBezTo>
                  <a:pt x="109" y="159"/>
                  <a:pt x="109" y="159"/>
                  <a:pt x="109" y="156"/>
                </a:cubicBezTo>
                <a:cubicBezTo>
                  <a:pt x="112" y="152"/>
                  <a:pt x="116" y="152"/>
                  <a:pt x="116" y="145"/>
                </a:cubicBezTo>
                <a:cubicBezTo>
                  <a:pt x="116" y="145"/>
                  <a:pt x="130" y="149"/>
                  <a:pt x="127" y="141"/>
                </a:cubicBezTo>
                <a:cubicBezTo>
                  <a:pt x="127" y="138"/>
                  <a:pt x="127" y="138"/>
                  <a:pt x="130" y="134"/>
                </a:cubicBezTo>
                <a:cubicBezTo>
                  <a:pt x="134" y="138"/>
                  <a:pt x="134" y="138"/>
                  <a:pt x="141" y="138"/>
                </a:cubicBezTo>
                <a:cubicBezTo>
                  <a:pt x="145" y="130"/>
                  <a:pt x="141" y="127"/>
                  <a:pt x="141" y="123"/>
                </a:cubicBezTo>
                <a:cubicBezTo>
                  <a:pt x="145" y="123"/>
                  <a:pt x="145" y="123"/>
                  <a:pt x="145" y="123"/>
                </a:cubicBezTo>
                <a:cubicBezTo>
                  <a:pt x="145" y="127"/>
                  <a:pt x="145" y="127"/>
                  <a:pt x="145" y="127"/>
                </a:cubicBezTo>
                <a:cubicBezTo>
                  <a:pt x="149" y="130"/>
                  <a:pt x="152" y="130"/>
                  <a:pt x="160" y="130"/>
                </a:cubicBezTo>
                <a:cubicBezTo>
                  <a:pt x="160" y="130"/>
                  <a:pt x="160" y="130"/>
                  <a:pt x="160" y="134"/>
                </a:cubicBezTo>
                <a:cubicBezTo>
                  <a:pt x="156" y="134"/>
                  <a:pt x="156" y="134"/>
                  <a:pt x="152" y="134"/>
                </a:cubicBezTo>
                <a:cubicBezTo>
                  <a:pt x="152" y="138"/>
                  <a:pt x="152" y="138"/>
                  <a:pt x="152" y="141"/>
                </a:cubicBezTo>
                <a:cubicBezTo>
                  <a:pt x="160" y="141"/>
                  <a:pt x="167" y="141"/>
                  <a:pt x="170" y="141"/>
                </a:cubicBezTo>
                <a:cubicBezTo>
                  <a:pt x="170" y="138"/>
                  <a:pt x="170" y="138"/>
                  <a:pt x="170" y="138"/>
                </a:cubicBezTo>
                <a:cubicBezTo>
                  <a:pt x="167" y="138"/>
                  <a:pt x="167" y="138"/>
                  <a:pt x="167" y="138"/>
                </a:cubicBezTo>
                <a:cubicBezTo>
                  <a:pt x="163" y="127"/>
                  <a:pt x="156" y="105"/>
                  <a:pt x="163" y="98"/>
                </a:cubicBezTo>
                <a:cubicBezTo>
                  <a:pt x="167" y="91"/>
                  <a:pt x="170" y="87"/>
                  <a:pt x="181" y="83"/>
                </a:cubicBezTo>
                <a:cubicBezTo>
                  <a:pt x="178" y="80"/>
                  <a:pt x="181" y="80"/>
                  <a:pt x="181" y="80"/>
                </a:cubicBezTo>
                <a:cubicBezTo>
                  <a:pt x="185" y="72"/>
                  <a:pt x="192" y="65"/>
                  <a:pt x="199" y="61"/>
                </a:cubicBezTo>
                <a:cubicBezTo>
                  <a:pt x="199" y="58"/>
                  <a:pt x="199" y="58"/>
                  <a:pt x="207" y="54"/>
                </a:cubicBezTo>
                <a:cubicBezTo>
                  <a:pt x="207" y="54"/>
                  <a:pt x="207" y="54"/>
                  <a:pt x="210" y="54"/>
                </a:cubicBezTo>
                <a:cubicBezTo>
                  <a:pt x="210" y="51"/>
                  <a:pt x="214" y="51"/>
                  <a:pt x="214" y="51"/>
                </a:cubicBezTo>
                <a:cubicBezTo>
                  <a:pt x="214" y="51"/>
                  <a:pt x="214" y="51"/>
                  <a:pt x="218" y="51"/>
                </a:cubicBezTo>
                <a:cubicBezTo>
                  <a:pt x="218" y="43"/>
                  <a:pt x="243" y="43"/>
                  <a:pt x="254" y="36"/>
                </a:cubicBezTo>
                <a:cubicBezTo>
                  <a:pt x="276" y="32"/>
                  <a:pt x="287" y="29"/>
                  <a:pt x="290" y="36"/>
                </a:cubicBezTo>
                <a:cubicBezTo>
                  <a:pt x="290" y="36"/>
                  <a:pt x="290" y="36"/>
                  <a:pt x="294" y="36"/>
                </a:cubicBezTo>
                <a:cubicBezTo>
                  <a:pt x="294" y="32"/>
                  <a:pt x="294" y="32"/>
                  <a:pt x="294" y="32"/>
                </a:cubicBezTo>
                <a:cubicBezTo>
                  <a:pt x="297" y="36"/>
                  <a:pt x="294" y="43"/>
                  <a:pt x="294" y="51"/>
                </a:cubicBezTo>
                <a:cubicBezTo>
                  <a:pt x="290" y="51"/>
                  <a:pt x="290" y="51"/>
                  <a:pt x="287" y="51"/>
                </a:cubicBezTo>
                <a:cubicBezTo>
                  <a:pt x="287" y="51"/>
                  <a:pt x="287" y="54"/>
                  <a:pt x="290" y="54"/>
                </a:cubicBezTo>
                <a:cubicBezTo>
                  <a:pt x="287" y="58"/>
                  <a:pt x="287" y="58"/>
                  <a:pt x="287" y="65"/>
                </a:cubicBezTo>
                <a:cubicBezTo>
                  <a:pt x="283" y="65"/>
                  <a:pt x="283" y="65"/>
                  <a:pt x="283" y="65"/>
                </a:cubicBezTo>
                <a:cubicBezTo>
                  <a:pt x="283" y="65"/>
                  <a:pt x="283" y="65"/>
                  <a:pt x="283" y="69"/>
                </a:cubicBezTo>
                <a:cubicBezTo>
                  <a:pt x="287" y="69"/>
                  <a:pt x="287" y="69"/>
                  <a:pt x="287" y="69"/>
                </a:cubicBezTo>
                <a:cubicBezTo>
                  <a:pt x="287" y="69"/>
                  <a:pt x="287" y="69"/>
                  <a:pt x="287" y="72"/>
                </a:cubicBezTo>
                <a:cubicBezTo>
                  <a:pt x="283" y="72"/>
                  <a:pt x="283" y="72"/>
                  <a:pt x="283" y="72"/>
                </a:cubicBezTo>
                <a:cubicBezTo>
                  <a:pt x="283" y="69"/>
                  <a:pt x="283" y="69"/>
                  <a:pt x="283" y="69"/>
                </a:cubicBezTo>
                <a:cubicBezTo>
                  <a:pt x="283" y="69"/>
                  <a:pt x="283" y="72"/>
                  <a:pt x="283" y="76"/>
                </a:cubicBezTo>
                <a:cubicBezTo>
                  <a:pt x="279" y="76"/>
                  <a:pt x="279" y="76"/>
                  <a:pt x="279" y="76"/>
                </a:cubicBezTo>
                <a:cubicBezTo>
                  <a:pt x="279" y="72"/>
                  <a:pt x="279" y="72"/>
                  <a:pt x="279" y="72"/>
                </a:cubicBezTo>
                <a:cubicBezTo>
                  <a:pt x="279" y="72"/>
                  <a:pt x="279" y="72"/>
                  <a:pt x="276" y="72"/>
                </a:cubicBezTo>
                <a:cubicBezTo>
                  <a:pt x="276" y="76"/>
                  <a:pt x="276" y="76"/>
                  <a:pt x="279" y="80"/>
                </a:cubicBezTo>
                <a:cubicBezTo>
                  <a:pt x="279" y="80"/>
                  <a:pt x="279" y="80"/>
                  <a:pt x="279" y="83"/>
                </a:cubicBezTo>
                <a:cubicBezTo>
                  <a:pt x="279" y="83"/>
                  <a:pt x="279" y="87"/>
                  <a:pt x="279" y="91"/>
                </a:cubicBezTo>
                <a:cubicBezTo>
                  <a:pt x="276" y="91"/>
                  <a:pt x="272" y="94"/>
                  <a:pt x="276" y="98"/>
                </a:cubicBezTo>
                <a:cubicBezTo>
                  <a:pt x="276" y="105"/>
                  <a:pt x="276" y="112"/>
                  <a:pt x="276" y="120"/>
                </a:cubicBezTo>
                <a:cubicBezTo>
                  <a:pt x="279" y="120"/>
                  <a:pt x="279" y="120"/>
                  <a:pt x="283" y="120"/>
                </a:cubicBezTo>
                <a:cubicBezTo>
                  <a:pt x="283" y="123"/>
                  <a:pt x="283" y="123"/>
                  <a:pt x="283" y="123"/>
                </a:cubicBezTo>
                <a:cubicBezTo>
                  <a:pt x="287" y="123"/>
                  <a:pt x="290" y="130"/>
                  <a:pt x="297" y="127"/>
                </a:cubicBezTo>
                <a:cubicBezTo>
                  <a:pt x="301" y="127"/>
                  <a:pt x="301" y="123"/>
                  <a:pt x="308" y="123"/>
                </a:cubicBezTo>
                <a:cubicBezTo>
                  <a:pt x="308" y="120"/>
                  <a:pt x="308" y="120"/>
                  <a:pt x="308" y="120"/>
                </a:cubicBezTo>
                <a:cubicBezTo>
                  <a:pt x="312" y="120"/>
                  <a:pt x="312" y="120"/>
                  <a:pt x="312" y="120"/>
                </a:cubicBezTo>
                <a:cubicBezTo>
                  <a:pt x="312" y="123"/>
                  <a:pt x="312" y="123"/>
                  <a:pt x="312" y="123"/>
                </a:cubicBezTo>
                <a:cubicBezTo>
                  <a:pt x="316" y="123"/>
                  <a:pt x="323" y="123"/>
                  <a:pt x="326" y="120"/>
                </a:cubicBezTo>
                <a:cubicBezTo>
                  <a:pt x="326" y="120"/>
                  <a:pt x="326" y="120"/>
                  <a:pt x="326" y="123"/>
                </a:cubicBezTo>
                <a:cubicBezTo>
                  <a:pt x="330" y="123"/>
                  <a:pt x="330" y="123"/>
                  <a:pt x="330" y="123"/>
                </a:cubicBezTo>
                <a:cubicBezTo>
                  <a:pt x="334" y="123"/>
                  <a:pt x="334" y="123"/>
                  <a:pt x="334" y="123"/>
                </a:cubicBezTo>
                <a:cubicBezTo>
                  <a:pt x="330" y="120"/>
                  <a:pt x="330" y="120"/>
                  <a:pt x="330" y="116"/>
                </a:cubicBezTo>
                <a:cubicBezTo>
                  <a:pt x="330" y="116"/>
                  <a:pt x="330" y="116"/>
                  <a:pt x="334" y="116"/>
                </a:cubicBezTo>
                <a:cubicBezTo>
                  <a:pt x="337" y="116"/>
                  <a:pt x="334" y="116"/>
                  <a:pt x="341" y="116"/>
                </a:cubicBezTo>
                <a:cubicBezTo>
                  <a:pt x="341" y="116"/>
                  <a:pt x="337" y="120"/>
                  <a:pt x="337" y="123"/>
                </a:cubicBezTo>
                <a:cubicBezTo>
                  <a:pt x="341" y="123"/>
                  <a:pt x="341" y="123"/>
                  <a:pt x="341" y="123"/>
                </a:cubicBezTo>
                <a:cubicBezTo>
                  <a:pt x="341" y="127"/>
                  <a:pt x="341" y="130"/>
                  <a:pt x="341" y="134"/>
                </a:cubicBezTo>
                <a:cubicBezTo>
                  <a:pt x="345" y="134"/>
                  <a:pt x="345" y="134"/>
                  <a:pt x="345" y="134"/>
                </a:cubicBezTo>
                <a:cubicBezTo>
                  <a:pt x="345" y="138"/>
                  <a:pt x="345" y="138"/>
                  <a:pt x="345" y="149"/>
                </a:cubicBezTo>
                <a:cubicBezTo>
                  <a:pt x="345" y="152"/>
                  <a:pt x="345" y="156"/>
                  <a:pt x="345" y="159"/>
                </a:cubicBezTo>
                <a:cubicBezTo>
                  <a:pt x="341" y="159"/>
                  <a:pt x="341" y="159"/>
                  <a:pt x="341" y="159"/>
                </a:cubicBezTo>
                <a:cubicBezTo>
                  <a:pt x="341" y="167"/>
                  <a:pt x="341" y="170"/>
                  <a:pt x="341" y="174"/>
                </a:cubicBezTo>
                <a:cubicBezTo>
                  <a:pt x="337" y="174"/>
                  <a:pt x="337" y="178"/>
                  <a:pt x="337" y="178"/>
                </a:cubicBezTo>
                <a:cubicBezTo>
                  <a:pt x="334" y="178"/>
                  <a:pt x="330" y="185"/>
                  <a:pt x="334" y="192"/>
                </a:cubicBezTo>
                <a:cubicBezTo>
                  <a:pt x="334" y="189"/>
                  <a:pt x="334" y="189"/>
                  <a:pt x="337" y="185"/>
                </a:cubicBezTo>
                <a:cubicBezTo>
                  <a:pt x="337" y="189"/>
                  <a:pt x="334" y="192"/>
                  <a:pt x="330" y="199"/>
                </a:cubicBezTo>
                <a:cubicBezTo>
                  <a:pt x="330" y="210"/>
                  <a:pt x="319" y="218"/>
                  <a:pt x="308" y="221"/>
                </a:cubicBezTo>
                <a:cubicBezTo>
                  <a:pt x="308" y="225"/>
                  <a:pt x="305" y="225"/>
                  <a:pt x="305" y="228"/>
                </a:cubicBezTo>
                <a:cubicBezTo>
                  <a:pt x="301" y="228"/>
                  <a:pt x="301" y="228"/>
                  <a:pt x="297" y="232"/>
                </a:cubicBezTo>
                <a:cubicBezTo>
                  <a:pt x="290" y="247"/>
                  <a:pt x="276" y="250"/>
                  <a:pt x="261" y="254"/>
                </a:cubicBezTo>
                <a:cubicBezTo>
                  <a:pt x="243" y="254"/>
                  <a:pt x="207" y="247"/>
                  <a:pt x="196" y="236"/>
                </a:cubicBezTo>
                <a:cubicBezTo>
                  <a:pt x="192" y="236"/>
                  <a:pt x="192" y="236"/>
                  <a:pt x="192" y="236"/>
                </a:cubicBezTo>
                <a:cubicBezTo>
                  <a:pt x="185" y="225"/>
                  <a:pt x="181" y="221"/>
                  <a:pt x="174" y="218"/>
                </a:cubicBezTo>
                <a:cubicBezTo>
                  <a:pt x="167" y="192"/>
                  <a:pt x="163" y="163"/>
                  <a:pt x="181" y="145"/>
                </a:cubicBezTo>
                <a:cubicBezTo>
                  <a:pt x="178" y="145"/>
                  <a:pt x="178" y="145"/>
                  <a:pt x="178" y="141"/>
                </a:cubicBezTo>
                <a:cubicBezTo>
                  <a:pt x="174" y="141"/>
                  <a:pt x="174" y="141"/>
                  <a:pt x="174" y="141"/>
                </a:cubicBezTo>
                <a:cubicBezTo>
                  <a:pt x="174" y="145"/>
                  <a:pt x="170" y="145"/>
                  <a:pt x="170" y="149"/>
                </a:cubicBezTo>
                <a:cubicBezTo>
                  <a:pt x="167" y="149"/>
                  <a:pt x="167" y="149"/>
                  <a:pt x="163" y="149"/>
                </a:cubicBezTo>
                <a:cubicBezTo>
                  <a:pt x="163" y="156"/>
                  <a:pt x="163" y="156"/>
                  <a:pt x="163" y="156"/>
                </a:cubicBezTo>
                <a:cubicBezTo>
                  <a:pt x="167" y="156"/>
                  <a:pt x="167" y="156"/>
                  <a:pt x="170" y="156"/>
                </a:cubicBezTo>
                <a:cubicBezTo>
                  <a:pt x="170" y="156"/>
                  <a:pt x="170" y="156"/>
                  <a:pt x="170" y="152"/>
                </a:cubicBezTo>
                <a:cubicBezTo>
                  <a:pt x="170" y="163"/>
                  <a:pt x="167" y="170"/>
                  <a:pt x="156" y="170"/>
                </a:cubicBezTo>
                <a:cubicBezTo>
                  <a:pt x="156" y="174"/>
                  <a:pt x="156" y="174"/>
                  <a:pt x="156" y="174"/>
                </a:cubicBezTo>
                <a:cubicBezTo>
                  <a:pt x="160" y="174"/>
                  <a:pt x="160" y="178"/>
                  <a:pt x="160" y="178"/>
                </a:cubicBezTo>
                <a:cubicBezTo>
                  <a:pt x="160" y="178"/>
                  <a:pt x="160" y="178"/>
                  <a:pt x="160" y="181"/>
                </a:cubicBezTo>
                <a:cubicBezTo>
                  <a:pt x="156" y="181"/>
                  <a:pt x="149" y="181"/>
                  <a:pt x="145" y="181"/>
                </a:cubicBezTo>
                <a:cubicBezTo>
                  <a:pt x="145" y="185"/>
                  <a:pt x="145" y="185"/>
                  <a:pt x="149" y="189"/>
                </a:cubicBezTo>
                <a:cubicBezTo>
                  <a:pt x="152" y="189"/>
                  <a:pt x="156" y="189"/>
                  <a:pt x="163" y="189"/>
                </a:cubicBezTo>
                <a:cubicBezTo>
                  <a:pt x="160" y="192"/>
                  <a:pt x="156" y="192"/>
                  <a:pt x="156" y="192"/>
                </a:cubicBezTo>
                <a:cubicBezTo>
                  <a:pt x="156" y="196"/>
                  <a:pt x="156" y="196"/>
                  <a:pt x="160" y="196"/>
                </a:cubicBezTo>
                <a:cubicBezTo>
                  <a:pt x="156" y="199"/>
                  <a:pt x="156" y="199"/>
                  <a:pt x="156" y="199"/>
                </a:cubicBezTo>
                <a:cubicBezTo>
                  <a:pt x="152" y="199"/>
                  <a:pt x="149" y="196"/>
                  <a:pt x="149" y="196"/>
                </a:cubicBezTo>
                <a:cubicBezTo>
                  <a:pt x="141" y="192"/>
                  <a:pt x="141" y="189"/>
                  <a:pt x="138" y="185"/>
                </a:cubicBezTo>
                <a:cubicBezTo>
                  <a:pt x="130" y="185"/>
                  <a:pt x="130" y="189"/>
                  <a:pt x="127" y="192"/>
                </a:cubicBezTo>
                <a:cubicBezTo>
                  <a:pt x="123" y="192"/>
                  <a:pt x="123" y="192"/>
                  <a:pt x="123" y="196"/>
                </a:cubicBezTo>
                <a:cubicBezTo>
                  <a:pt x="127" y="196"/>
                  <a:pt x="134" y="199"/>
                  <a:pt x="138" y="199"/>
                </a:cubicBezTo>
                <a:cubicBezTo>
                  <a:pt x="141" y="196"/>
                  <a:pt x="141" y="196"/>
                  <a:pt x="145" y="196"/>
                </a:cubicBezTo>
                <a:cubicBezTo>
                  <a:pt x="141" y="199"/>
                  <a:pt x="141" y="199"/>
                  <a:pt x="141" y="203"/>
                </a:cubicBezTo>
                <a:cubicBezTo>
                  <a:pt x="145" y="207"/>
                  <a:pt x="149" y="207"/>
                  <a:pt x="156" y="207"/>
                </a:cubicBezTo>
                <a:cubicBezTo>
                  <a:pt x="160" y="207"/>
                  <a:pt x="160" y="207"/>
                  <a:pt x="160" y="207"/>
                </a:cubicBezTo>
                <a:cubicBezTo>
                  <a:pt x="160" y="207"/>
                  <a:pt x="160" y="207"/>
                  <a:pt x="160" y="210"/>
                </a:cubicBezTo>
                <a:cubicBezTo>
                  <a:pt x="156" y="210"/>
                  <a:pt x="156" y="210"/>
                  <a:pt x="156" y="210"/>
                </a:cubicBezTo>
                <a:cubicBezTo>
                  <a:pt x="156" y="214"/>
                  <a:pt x="156" y="214"/>
                  <a:pt x="156" y="214"/>
                </a:cubicBezTo>
                <a:cubicBezTo>
                  <a:pt x="156" y="218"/>
                  <a:pt x="160" y="218"/>
                  <a:pt x="167" y="218"/>
                </a:cubicBezTo>
                <a:cubicBezTo>
                  <a:pt x="167" y="225"/>
                  <a:pt x="163" y="225"/>
                  <a:pt x="163" y="228"/>
                </a:cubicBezTo>
                <a:cubicBezTo>
                  <a:pt x="160" y="232"/>
                  <a:pt x="156" y="232"/>
                  <a:pt x="156" y="236"/>
                </a:cubicBezTo>
                <a:cubicBezTo>
                  <a:pt x="163" y="236"/>
                  <a:pt x="167" y="239"/>
                  <a:pt x="178" y="239"/>
                </a:cubicBezTo>
                <a:cubicBezTo>
                  <a:pt x="174" y="239"/>
                  <a:pt x="174" y="239"/>
                  <a:pt x="174" y="243"/>
                </a:cubicBezTo>
                <a:cubicBezTo>
                  <a:pt x="178" y="247"/>
                  <a:pt x="181" y="247"/>
                  <a:pt x="185" y="250"/>
                </a:cubicBezTo>
                <a:cubicBezTo>
                  <a:pt x="189" y="250"/>
                  <a:pt x="189" y="250"/>
                  <a:pt x="189" y="250"/>
                </a:cubicBezTo>
                <a:cubicBezTo>
                  <a:pt x="189" y="247"/>
                  <a:pt x="189" y="247"/>
                  <a:pt x="189" y="247"/>
                </a:cubicBezTo>
                <a:cubicBezTo>
                  <a:pt x="189" y="247"/>
                  <a:pt x="189" y="247"/>
                  <a:pt x="192" y="247"/>
                </a:cubicBezTo>
                <a:cubicBezTo>
                  <a:pt x="192" y="254"/>
                  <a:pt x="185" y="257"/>
                  <a:pt x="185" y="265"/>
                </a:cubicBezTo>
                <a:cubicBezTo>
                  <a:pt x="189" y="268"/>
                  <a:pt x="199" y="265"/>
                  <a:pt x="203" y="261"/>
                </a:cubicBezTo>
                <a:cubicBezTo>
                  <a:pt x="203" y="257"/>
                  <a:pt x="207" y="257"/>
                  <a:pt x="207" y="257"/>
                </a:cubicBezTo>
                <a:cubicBezTo>
                  <a:pt x="207" y="261"/>
                  <a:pt x="207" y="261"/>
                  <a:pt x="207" y="265"/>
                </a:cubicBezTo>
                <a:cubicBezTo>
                  <a:pt x="207" y="265"/>
                  <a:pt x="207" y="265"/>
                  <a:pt x="203" y="265"/>
                </a:cubicBezTo>
                <a:cubicBezTo>
                  <a:pt x="203" y="268"/>
                  <a:pt x="203" y="268"/>
                  <a:pt x="203" y="268"/>
                </a:cubicBezTo>
                <a:cubicBezTo>
                  <a:pt x="210" y="276"/>
                  <a:pt x="214" y="268"/>
                  <a:pt x="221" y="268"/>
                </a:cubicBezTo>
                <a:cubicBezTo>
                  <a:pt x="221" y="272"/>
                  <a:pt x="221" y="276"/>
                  <a:pt x="221" y="276"/>
                </a:cubicBezTo>
                <a:cubicBezTo>
                  <a:pt x="225" y="283"/>
                  <a:pt x="239" y="279"/>
                  <a:pt x="247" y="276"/>
                </a:cubicBezTo>
                <a:cubicBezTo>
                  <a:pt x="243" y="279"/>
                  <a:pt x="243" y="283"/>
                  <a:pt x="243" y="283"/>
                </a:cubicBezTo>
                <a:cubicBezTo>
                  <a:pt x="247" y="286"/>
                  <a:pt x="250" y="286"/>
                  <a:pt x="254" y="286"/>
                </a:cubicBezTo>
                <a:cubicBezTo>
                  <a:pt x="254" y="286"/>
                  <a:pt x="254" y="286"/>
                  <a:pt x="254" y="290"/>
                </a:cubicBezTo>
                <a:cubicBezTo>
                  <a:pt x="250" y="290"/>
                  <a:pt x="250" y="290"/>
                  <a:pt x="247" y="290"/>
                </a:cubicBezTo>
                <a:cubicBezTo>
                  <a:pt x="247" y="290"/>
                  <a:pt x="247" y="290"/>
                  <a:pt x="247" y="286"/>
                </a:cubicBezTo>
                <a:cubicBezTo>
                  <a:pt x="243" y="286"/>
                  <a:pt x="243" y="286"/>
                  <a:pt x="243" y="286"/>
                </a:cubicBezTo>
                <a:cubicBezTo>
                  <a:pt x="243" y="290"/>
                  <a:pt x="239" y="294"/>
                  <a:pt x="239" y="294"/>
                </a:cubicBezTo>
                <a:cubicBezTo>
                  <a:pt x="239" y="290"/>
                  <a:pt x="239" y="290"/>
                  <a:pt x="239" y="286"/>
                </a:cubicBezTo>
                <a:cubicBezTo>
                  <a:pt x="228" y="283"/>
                  <a:pt x="221" y="290"/>
                  <a:pt x="214" y="294"/>
                </a:cubicBezTo>
                <a:cubicBezTo>
                  <a:pt x="210" y="301"/>
                  <a:pt x="225" y="305"/>
                  <a:pt x="236" y="305"/>
                </a:cubicBezTo>
                <a:cubicBezTo>
                  <a:pt x="239" y="305"/>
                  <a:pt x="239" y="305"/>
                  <a:pt x="239" y="305"/>
                </a:cubicBezTo>
                <a:cubicBezTo>
                  <a:pt x="239" y="305"/>
                  <a:pt x="239" y="308"/>
                  <a:pt x="236" y="308"/>
                </a:cubicBezTo>
                <a:cubicBezTo>
                  <a:pt x="236" y="312"/>
                  <a:pt x="236" y="312"/>
                  <a:pt x="236" y="315"/>
                </a:cubicBezTo>
                <a:cubicBezTo>
                  <a:pt x="228" y="312"/>
                  <a:pt x="214" y="312"/>
                  <a:pt x="207" y="312"/>
                </a:cubicBezTo>
                <a:cubicBezTo>
                  <a:pt x="207" y="315"/>
                  <a:pt x="207" y="319"/>
                  <a:pt x="207" y="319"/>
                </a:cubicBezTo>
                <a:cubicBezTo>
                  <a:pt x="203" y="323"/>
                  <a:pt x="199" y="326"/>
                  <a:pt x="199" y="330"/>
                </a:cubicBezTo>
                <a:cubicBezTo>
                  <a:pt x="203" y="334"/>
                  <a:pt x="207" y="334"/>
                  <a:pt x="214" y="334"/>
                </a:cubicBezTo>
                <a:cubicBezTo>
                  <a:pt x="218" y="334"/>
                  <a:pt x="218" y="334"/>
                  <a:pt x="218" y="337"/>
                </a:cubicBezTo>
                <a:cubicBezTo>
                  <a:pt x="218" y="341"/>
                  <a:pt x="218" y="341"/>
                  <a:pt x="218" y="341"/>
                </a:cubicBezTo>
                <a:cubicBezTo>
                  <a:pt x="214" y="341"/>
                  <a:pt x="214" y="341"/>
                  <a:pt x="210" y="341"/>
                </a:cubicBezTo>
                <a:cubicBezTo>
                  <a:pt x="210" y="345"/>
                  <a:pt x="210" y="345"/>
                  <a:pt x="207" y="348"/>
                </a:cubicBezTo>
                <a:cubicBezTo>
                  <a:pt x="203" y="341"/>
                  <a:pt x="196" y="341"/>
                  <a:pt x="192" y="337"/>
                </a:cubicBezTo>
                <a:cubicBezTo>
                  <a:pt x="189" y="337"/>
                  <a:pt x="178" y="348"/>
                  <a:pt x="178" y="352"/>
                </a:cubicBezTo>
                <a:cubicBezTo>
                  <a:pt x="174" y="352"/>
                  <a:pt x="174" y="352"/>
                  <a:pt x="174" y="355"/>
                </a:cubicBezTo>
                <a:cubicBezTo>
                  <a:pt x="185" y="359"/>
                  <a:pt x="192" y="359"/>
                  <a:pt x="203" y="348"/>
                </a:cubicBezTo>
                <a:cubicBezTo>
                  <a:pt x="207" y="348"/>
                  <a:pt x="207" y="348"/>
                  <a:pt x="207" y="348"/>
                </a:cubicBezTo>
                <a:cubicBezTo>
                  <a:pt x="210" y="363"/>
                  <a:pt x="181" y="363"/>
                  <a:pt x="203" y="370"/>
                </a:cubicBezTo>
                <a:cubicBezTo>
                  <a:pt x="207" y="370"/>
                  <a:pt x="210" y="370"/>
                  <a:pt x="214" y="370"/>
                </a:cubicBezTo>
                <a:cubicBezTo>
                  <a:pt x="214" y="377"/>
                  <a:pt x="210" y="374"/>
                  <a:pt x="214" y="384"/>
                </a:cubicBezTo>
                <a:cubicBezTo>
                  <a:pt x="218" y="384"/>
                  <a:pt x="221" y="384"/>
                  <a:pt x="221" y="388"/>
                </a:cubicBezTo>
                <a:cubicBezTo>
                  <a:pt x="221" y="388"/>
                  <a:pt x="221" y="388"/>
                  <a:pt x="221" y="392"/>
                </a:cubicBezTo>
                <a:cubicBezTo>
                  <a:pt x="218" y="392"/>
                  <a:pt x="210" y="388"/>
                  <a:pt x="207" y="388"/>
                </a:cubicBezTo>
                <a:cubicBezTo>
                  <a:pt x="199" y="395"/>
                  <a:pt x="192" y="399"/>
                  <a:pt x="185" y="403"/>
                </a:cubicBezTo>
                <a:cubicBezTo>
                  <a:pt x="185" y="410"/>
                  <a:pt x="203" y="406"/>
                  <a:pt x="210" y="399"/>
                </a:cubicBezTo>
                <a:cubicBezTo>
                  <a:pt x="214" y="399"/>
                  <a:pt x="214" y="399"/>
                  <a:pt x="218" y="395"/>
                </a:cubicBezTo>
                <a:cubicBezTo>
                  <a:pt x="218" y="399"/>
                  <a:pt x="221" y="399"/>
                  <a:pt x="221" y="399"/>
                </a:cubicBezTo>
                <a:cubicBezTo>
                  <a:pt x="221" y="399"/>
                  <a:pt x="221" y="399"/>
                  <a:pt x="221" y="403"/>
                </a:cubicBezTo>
                <a:cubicBezTo>
                  <a:pt x="218" y="403"/>
                  <a:pt x="218" y="403"/>
                  <a:pt x="218" y="403"/>
                </a:cubicBezTo>
                <a:cubicBezTo>
                  <a:pt x="218" y="406"/>
                  <a:pt x="218" y="406"/>
                  <a:pt x="218" y="406"/>
                </a:cubicBezTo>
                <a:cubicBezTo>
                  <a:pt x="214" y="406"/>
                  <a:pt x="214" y="406"/>
                  <a:pt x="214" y="406"/>
                </a:cubicBezTo>
                <a:cubicBezTo>
                  <a:pt x="214" y="410"/>
                  <a:pt x="203" y="410"/>
                  <a:pt x="207" y="417"/>
                </a:cubicBezTo>
                <a:cubicBezTo>
                  <a:pt x="218" y="421"/>
                  <a:pt x="225" y="421"/>
                  <a:pt x="236" y="413"/>
                </a:cubicBezTo>
                <a:cubicBezTo>
                  <a:pt x="239" y="413"/>
                  <a:pt x="239" y="410"/>
                  <a:pt x="243" y="410"/>
                </a:cubicBezTo>
                <a:cubicBezTo>
                  <a:pt x="243" y="413"/>
                  <a:pt x="243" y="413"/>
                  <a:pt x="243" y="417"/>
                </a:cubicBezTo>
                <a:cubicBezTo>
                  <a:pt x="239" y="417"/>
                  <a:pt x="239" y="417"/>
                  <a:pt x="239" y="421"/>
                </a:cubicBezTo>
                <a:cubicBezTo>
                  <a:pt x="236" y="421"/>
                  <a:pt x="236" y="424"/>
                  <a:pt x="232" y="428"/>
                </a:cubicBezTo>
                <a:cubicBezTo>
                  <a:pt x="236" y="435"/>
                  <a:pt x="247" y="428"/>
                  <a:pt x="254" y="428"/>
                </a:cubicBezTo>
                <a:cubicBezTo>
                  <a:pt x="254" y="432"/>
                  <a:pt x="250" y="435"/>
                  <a:pt x="250" y="439"/>
                </a:cubicBezTo>
                <a:cubicBezTo>
                  <a:pt x="247" y="439"/>
                  <a:pt x="243" y="439"/>
                  <a:pt x="239" y="439"/>
                </a:cubicBezTo>
                <a:cubicBezTo>
                  <a:pt x="225" y="439"/>
                  <a:pt x="225" y="435"/>
                  <a:pt x="221" y="446"/>
                </a:cubicBezTo>
                <a:cubicBezTo>
                  <a:pt x="218" y="450"/>
                  <a:pt x="214" y="450"/>
                  <a:pt x="210" y="453"/>
                </a:cubicBezTo>
                <a:cubicBezTo>
                  <a:pt x="210" y="457"/>
                  <a:pt x="210" y="457"/>
                  <a:pt x="210" y="457"/>
                </a:cubicBezTo>
                <a:cubicBezTo>
                  <a:pt x="218" y="461"/>
                  <a:pt x="228" y="464"/>
                  <a:pt x="236" y="453"/>
                </a:cubicBezTo>
                <a:cubicBezTo>
                  <a:pt x="239" y="453"/>
                  <a:pt x="239" y="453"/>
                  <a:pt x="239" y="453"/>
                </a:cubicBezTo>
                <a:cubicBezTo>
                  <a:pt x="239" y="446"/>
                  <a:pt x="239" y="446"/>
                  <a:pt x="247" y="446"/>
                </a:cubicBezTo>
                <a:cubicBezTo>
                  <a:pt x="247" y="450"/>
                  <a:pt x="236" y="461"/>
                  <a:pt x="236" y="464"/>
                </a:cubicBezTo>
                <a:cubicBezTo>
                  <a:pt x="232" y="464"/>
                  <a:pt x="232" y="464"/>
                  <a:pt x="228" y="464"/>
                </a:cubicBezTo>
                <a:cubicBezTo>
                  <a:pt x="228" y="468"/>
                  <a:pt x="228" y="468"/>
                  <a:pt x="228" y="468"/>
                </a:cubicBezTo>
                <a:cubicBezTo>
                  <a:pt x="232" y="468"/>
                  <a:pt x="236" y="472"/>
                  <a:pt x="239" y="472"/>
                </a:cubicBezTo>
                <a:cubicBezTo>
                  <a:pt x="239" y="475"/>
                  <a:pt x="239" y="475"/>
                  <a:pt x="239" y="475"/>
                </a:cubicBezTo>
                <a:cubicBezTo>
                  <a:pt x="236" y="479"/>
                  <a:pt x="225" y="475"/>
                  <a:pt x="221" y="475"/>
                </a:cubicBezTo>
                <a:cubicBezTo>
                  <a:pt x="218" y="482"/>
                  <a:pt x="214" y="486"/>
                  <a:pt x="210" y="490"/>
                </a:cubicBezTo>
                <a:cubicBezTo>
                  <a:pt x="218" y="493"/>
                  <a:pt x="228" y="486"/>
                  <a:pt x="236" y="486"/>
                </a:cubicBezTo>
                <a:cubicBezTo>
                  <a:pt x="236" y="490"/>
                  <a:pt x="236" y="490"/>
                  <a:pt x="236" y="493"/>
                </a:cubicBezTo>
                <a:cubicBezTo>
                  <a:pt x="232" y="493"/>
                  <a:pt x="232" y="493"/>
                  <a:pt x="228" y="493"/>
                </a:cubicBezTo>
                <a:cubicBezTo>
                  <a:pt x="225" y="504"/>
                  <a:pt x="203" y="497"/>
                  <a:pt x="196" y="497"/>
                </a:cubicBezTo>
                <a:cubicBezTo>
                  <a:pt x="192" y="504"/>
                  <a:pt x="189" y="508"/>
                  <a:pt x="181" y="511"/>
                </a:cubicBezTo>
                <a:cubicBezTo>
                  <a:pt x="181" y="511"/>
                  <a:pt x="181" y="511"/>
                  <a:pt x="181" y="515"/>
                </a:cubicBezTo>
                <a:cubicBezTo>
                  <a:pt x="189" y="515"/>
                  <a:pt x="203" y="519"/>
                  <a:pt x="207" y="508"/>
                </a:cubicBezTo>
                <a:cubicBezTo>
                  <a:pt x="210" y="508"/>
                  <a:pt x="214" y="508"/>
                  <a:pt x="218" y="504"/>
                </a:cubicBezTo>
                <a:cubicBezTo>
                  <a:pt x="218" y="508"/>
                  <a:pt x="218" y="508"/>
                  <a:pt x="218" y="508"/>
                </a:cubicBezTo>
                <a:cubicBezTo>
                  <a:pt x="214" y="511"/>
                  <a:pt x="214" y="511"/>
                  <a:pt x="214" y="511"/>
                </a:cubicBezTo>
                <a:cubicBezTo>
                  <a:pt x="214" y="515"/>
                  <a:pt x="214" y="515"/>
                  <a:pt x="214" y="515"/>
                </a:cubicBezTo>
                <a:cubicBezTo>
                  <a:pt x="210" y="515"/>
                  <a:pt x="210" y="515"/>
                  <a:pt x="210" y="515"/>
                </a:cubicBezTo>
                <a:cubicBezTo>
                  <a:pt x="210" y="519"/>
                  <a:pt x="203" y="522"/>
                  <a:pt x="199" y="522"/>
                </a:cubicBezTo>
                <a:cubicBezTo>
                  <a:pt x="199" y="526"/>
                  <a:pt x="199" y="526"/>
                  <a:pt x="199" y="526"/>
                </a:cubicBezTo>
                <a:cubicBezTo>
                  <a:pt x="203" y="526"/>
                  <a:pt x="207" y="530"/>
                  <a:pt x="210" y="530"/>
                </a:cubicBezTo>
                <a:cubicBezTo>
                  <a:pt x="210" y="537"/>
                  <a:pt x="199" y="530"/>
                  <a:pt x="196" y="533"/>
                </a:cubicBezTo>
                <a:cubicBezTo>
                  <a:pt x="192" y="537"/>
                  <a:pt x="185" y="540"/>
                  <a:pt x="181" y="544"/>
                </a:cubicBezTo>
                <a:cubicBezTo>
                  <a:pt x="192" y="551"/>
                  <a:pt x="199" y="551"/>
                  <a:pt x="210" y="544"/>
                </a:cubicBezTo>
                <a:cubicBezTo>
                  <a:pt x="214" y="544"/>
                  <a:pt x="214" y="544"/>
                  <a:pt x="214" y="544"/>
                </a:cubicBezTo>
                <a:cubicBezTo>
                  <a:pt x="214" y="544"/>
                  <a:pt x="214" y="548"/>
                  <a:pt x="214" y="551"/>
                </a:cubicBezTo>
                <a:cubicBezTo>
                  <a:pt x="210" y="551"/>
                  <a:pt x="207" y="555"/>
                  <a:pt x="203" y="559"/>
                </a:cubicBezTo>
                <a:cubicBezTo>
                  <a:pt x="203" y="569"/>
                  <a:pt x="218" y="566"/>
                  <a:pt x="228" y="569"/>
                </a:cubicBezTo>
                <a:cubicBezTo>
                  <a:pt x="221" y="569"/>
                  <a:pt x="225" y="573"/>
                  <a:pt x="228" y="577"/>
                </a:cubicBezTo>
                <a:cubicBezTo>
                  <a:pt x="232" y="577"/>
                  <a:pt x="243" y="577"/>
                  <a:pt x="243" y="584"/>
                </a:cubicBezTo>
                <a:cubicBezTo>
                  <a:pt x="236" y="591"/>
                  <a:pt x="221" y="577"/>
                  <a:pt x="218" y="591"/>
                </a:cubicBezTo>
                <a:cubicBezTo>
                  <a:pt x="218" y="591"/>
                  <a:pt x="214" y="591"/>
                  <a:pt x="214" y="595"/>
                </a:cubicBezTo>
                <a:cubicBezTo>
                  <a:pt x="214" y="602"/>
                  <a:pt x="228" y="599"/>
                  <a:pt x="236" y="599"/>
                </a:cubicBezTo>
                <a:cubicBezTo>
                  <a:pt x="239" y="595"/>
                  <a:pt x="243" y="588"/>
                  <a:pt x="247" y="588"/>
                </a:cubicBezTo>
                <a:cubicBezTo>
                  <a:pt x="247" y="591"/>
                  <a:pt x="247" y="591"/>
                  <a:pt x="247" y="595"/>
                </a:cubicBezTo>
                <a:cubicBezTo>
                  <a:pt x="243" y="595"/>
                  <a:pt x="239" y="602"/>
                  <a:pt x="239" y="606"/>
                </a:cubicBezTo>
                <a:cubicBezTo>
                  <a:pt x="243" y="613"/>
                  <a:pt x="250" y="609"/>
                  <a:pt x="257" y="609"/>
                </a:cubicBezTo>
                <a:cubicBezTo>
                  <a:pt x="257" y="613"/>
                  <a:pt x="257" y="613"/>
                  <a:pt x="257" y="617"/>
                </a:cubicBezTo>
                <a:cubicBezTo>
                  <a:pt x="261" y="617"/>
                  <a:pt x="268" y="617"/>
                  <a:pt x="272" y="617"/>
                </a:cubicBezTo>
                <a:cubicBezTo>
                  <a:pt x="272" y="620"/>
                  <a:pt x="272" y="620"/>
                  <a:pt x="272" y="620"/>
                </a:cubicBezTo>
                <a:cubicBezTo>
                  <a:pt x="268" y="624"/>
                  <a:pt x="268" y="620"/>
                  <a:pt x="265" y="624"/>
                </a:cubicBezTo>
                <a:cubicBezTo>
                  <a:pt x="257" y="624"/>
                  <a:pt x="254" y="624"/>
                  <a:pt x="250" y="628"/>
                </a:cubicBezTo>
                <a:cubicBezTo>
                  <a:pt x="247" y="635"/>
                  <a:pt x="228" y="631"/>
                  <a:pt x="225" y="631"/>
                </a:cubicBezTo>
                <a:close/>
                <a:moveTo>
                  <a:pt x="548" y="631"/>
                </a:moveTo>
                <a:cubicBezTo>
                  <a:pt x="548" y="631"/>
                  <a:pt x="548" y="631"/>
                  <a:pt x="548" y="628"/>
                </a:cubicBezTo>
                <a:cubicBezTo>
                  <a:pt x="551" y="628"/>
                  <a:pt x="551" y="628"/>
                  <a:pt x="555" y="628"/>
                </a:cubicBezTo>
                <a:cubicBezTo>
                  <a:pt x="555" y="628"/>
                  <a:pt x="555" y="628"/>
                  <a:pt x="555" y="631"/>
                </a:cubicBezTo>
                <a:cubicBezTo>
                  <a:pt x="551" y="631"/>
                  <a:pt x="551" y="631"/>
                  <a:pt x="548" y="631"/>
                </a:cubicBezTo>
                <a:close/>
                <a:moveTo>
                  <a:pt x="221" y="624"/>
                </a:moveTo>
                <a:cubicBezTo>
                  <a:pt x="221" y="624"/>
                  <a:pt x="221" y="624"/>
                  <a:pt x="221" y="624"/>
                </a:cubicBezTo>
                <a:cubicBezTo>
                  <a:pt x="225" y="620"/>
                  <a:pt x="228" y="620"/>
                  <a:pt x="228" y="617"/>
                </a:cubicBezTo>
                <a:cubicBezTo>
                  <a:pt x="243" y="617"/>
                  <a:pt x="243" y="617"/>
                  <a:pt x="247" y="617"/>
                </a:cubicBezTo>
                <a:cubicBezTo>
                  <a:pt x="250" y="617"/>
                  <a:pt x="250" y="617"/>
                  <a:pt x="250" y="620"/>
                </a:cubicBezTo>
                <a:cubicBezTo>
                  <a:pt x="247" y="620"/>
                  <a:pt x="243" y="624"/>
                  <a:pt x="239" y="624"/>
                </a:cubicBezTo>
                <a:cubicBezTo>
                  <a:pt x="232" y="624"/>
                  <a:pt x="228" y="624"/>
                  <a:pt x="221" y="624"/>
                </a:cubicBezTo>
                <a:close/>
                <a:moveTo>
                  <a:pt x="167" y="620"/>
                </a:moveTo>
                <a:cubicBezTo>
                  <a:pt x="167" y="620"/>
                  <a:pt x="167" y="620"/>
                  <a:pt x="167" y="617"/>
                </a:cubicBezTo>
                <a:cubicBezTo>
                  <a:pt x="163" y="617"/>
                  <a:pt x="163" y="617"/>
                  <a:pt x="156" y="613"/>
                </a:cubicBezTo>
                <a:cubicBezTo>
                  <a:pt x="156" y="609"/>
                  <a:pt x="156" y="609"/>
                  <a:pt x="160" y="609"/>
                </a:cubicBezTo>
                <a:cubicBezTo>
                  <a:pt x="163" y="609"/>
                  <a:pt x="170" y="609"/>
                  <a:pt x="170" y="620"/>
                </a:cubicBezTo>
                <a:cubicBezTo>
                  <a:pt x="167" y="620"/>
                  <a:pt x="167" y="620"/>
                  <a:pt x="167" y="620"/>
                </a:cubicBezTo>
                <a:close/>
                <a:moveTo>
                  <a:pt x="203" y="620"/>
                </a:moveTo>
                <a:cubicBezTo>
                  <a:pt x="199" y="617"/>
                  <a:pt x="196" y="617"/>
                  <a:pt x="196" y="613"/>
                </a:cubicBezTo>
                <a:cubicBezTo>
                  <a:pt x="199" y="609"/>
                  <a:pt x="199" y="609"/>
                  <a:pt x="203" y="609"/>
                </a:cubicBezTo>
                <a:cubicBezTo>
                  <a:pt x="207" y="599"/>
                  <a:pt x="218" y="606"/>
                  <a:pt x="225" y="606"/>
                </a:cubicBezTo>
                <a:cubicBezTo>
                  <a:pt x="225" y="617"/>
                  <a:pt x="210" y="620"/>
                  <a:pt x="203" y="620"/>
                </a:cubicBezTo>
                <a:close/>
                <a:moveTo>
                  <a:pt x="519" y="617"/>
                </a:moveTo>
                <a:cubicBezTo>
                  <a:pt x="511" y="613"/>
                  <a:pt x="511" y="613"/>
                  <a:pt x="511" y="609"/>
                </a:cubicBezTo>
                <a:cubicBezTo>
                  <a:pt x="515" y="609"/>
                  <a:pt x="515" y="609"/>
                  <a:pt x="515" y="609"/>
                </a:cubicBezTo>
                <a:cubicBezTo>
                  <a:pt x="526" y="595"/>
                  <a:pt x="533" y="602"/>
                  <a:pt x="544" y="609"/>
                </a:cubicBezTo>
                <a:cubicBezTo>
                  <a:pt x="544" y="613"/>
                  <a:pt x="544" y="613"/>
                  <a:pt x="544" y="613"/>
                </a:cubicBezTo>
                <a:cubicBezTo>
                  <a:pt x="537" y="617"/>
                  <a:pt x="526" y="617"/>
                  <a:pt x="519" y="617"/>
                </a:cubicBezTo>
                <a:close/>
                <a:moveTo>
                  <a:pt x="482" y="617"/>
                </a:moveTo>
                <a:cubicBezTo>
                  <a:pt x="479" y="609"/>
                  <a:pt x="472" y="613"/>
                  <a:pt x="468" y="609"/>
                </a:cubicBezTo>
                <a:cubicBezTo>
                  <a:pt x="479" y="606"/>
                  <a:pt x="486" y="599"/>
                  <a:pt x="497" y="609"/>
                </a:cubicBezTo>
                <a:cubicBezTo>
                  <a:pt x="497" y="613"/>
                  <a:pt x="486" y="617"/>
                  <a:pt x="482" y="617"/>
                </a:cubicBezTo>
                <a:close/>
                <a:moveTo>
                  <a:pt x="261" y="613"/>
                </a:moveTo>
                <a:cubicBezTo>
                  <a:pt x="261" y="609"/>
                  <a:pt x="261" y="609"/>
                  <a:pt x="261" y="609"/>
                </a:cubicBezTo>
                <a:cubicBezTo>
                  <a:pt x="261" y="606"/>
                  <a:pt x="261" y="609"/>
                  <a:pt x="265" y="606"/>
                </a:cubicBezTo>
                <a:cubicBezTo>
                  <a:pt x="265" y="609"/>
                  <a:pt x="261" y="609"/>
                  <a:pt x="261" y="613"/>
                </a:cubicBezTo>
                <a:close/>
                <a:moveTo>
                  <a:pt x="268" y="609"/>
                </a:moveTo>
                <a:cubicBezTo>
                  <a:pt x="272" y="606"/>
                  <a:pt x="272" y="606"/>
                  <a:pt x="272" y="606"/>
                </a:cubicBezTo>
                <a:cubicBezTo>
                  <a:pt x="272" y="606"/>
                  <a:pt x="272" y="606"/>
                  <a:pt x="272" y="609"/>
                </a:cubicBezTo>
                <a:cubicBezTo>
                  <a:pt x="272" y="609"/>
                  <a:pt x="272" y="609"/>
                  <a:pt x="268" y="609"/>
                </a:cubicBezTo>
                <a:close/>
                <a:moveTo>
                  <a:pt x="185" y="606"/>
                </a:moveTo>
                <a:cubicBezTo>
                  <a:pt x="178" y="602"/>
                  <a:pt x="174" y="602"/>
                  <a:pt x="174" y="595"/>
                </a:cubicBezTo>
                <a:cubicBezTo>
                  <a:pt x="178" y="595"/>
                  <a:pt x="181" y="591"/>
                  <a:pt x="181" y="588"/>
                </a:cubicBezTo>
                <a:cubicBezTo>
                  <a:pt x="185" y="588"/>
                  <a:pt x="185" y="588"/>
                  <a:pt x="185" y="591"/>
                </a:cubicBezTo>
                <a:cubicBezTo>
                  <a:pt x="192" y="595"/>
                  <a:pt x="196" y="595"/>
                  <a:pt x="203" y="595"/>
                </a:cubicBezTo>
                <a:cubicBezTo>
                  <a:pt x="203" y="606"/>
                  <a:pt x="189" y="606"/>
                  <a:pt x="185" y="606"/>
                </a:cubicBezTo>
                <a:close/>
                <a:moveTo>
                  <a:pt x="504" y="606"/>
                </a:moveTo>
                <a:cubicBezTo>
                  <a:pt x="497" y="602"/>
                  <a:pt x="493" y="599"/>
                  <a:pt x="493" y="595"/>
                </a:cubicBezTo>
                <a:cubicBezTo>
                  <a:pt x="493" y="591"/>
                  <a:pt x="497" y="595"/>
                  <a:pt x="501" y="591"/>
                </a:cubicBezTo>
                <a:cubicBezTo>
                  <a:pt x="504" y="591"/>
                  <a:pt x="504" y="588"/>
                  <a:pt x="511" y="588"/>
                </a:cubicBezTo>
                <a:cubicBezTo>
                  <a:pt x="515" y="595"/>
                  <a:pt x="522" y="595"/>
                  <a:pt x="511" y="602"/>
                </a:cubicBezTo>
                <a:cubicBezTo>
                  <a:pt x="508" y="602"/>
                  <a:pt x="504" y="602"/>
                  <a:pt x="504" y="606"/>
                </a:cubicBezTo>
                <a:close/>
                <a:moveTo>
                  <a:pt x="160" y="591"/>
                </a:moveTo>
                <a:cubicBezTo>
                  <a:pt x="145" y="584"/>
                  <a:pt x="145" y="584"/>
                  <a:pt x="156" y="577"/>
                </a:cubicBezTo>
                <a:cubicBezTo>
                  <a:pt x="160" y="577"/>
                  <a:pt x="170" y="577"/>
                  <a:pt x="174" y="584"/>
                </a:cubicBezTo>
                <a:cubicBezTo>
                  <a:pt x="174" y="588"/>
                  <a:pt x="174" y="588"/>
                  <a:pt x="174" y="588"/>
                </a:cubicBezTo>
                <a:cubicBezTo>
                  <a:pt x="167" y="591"/>
                  <a:pt x="167" y="591"/>
                  <a:pt x="160" y="591"/>
                </a:cubicBezTo>
                <a:close/>
                <a:moveTo>
                  <a:pt x="580" y="591"/>
                </a:moveTo>
                <a:cubicBezTo>
                  <a:pt x="580" y="591"/>
                  <a:pt x="580" y="591"/>
                  <a:pt x="580" y="591"/>
                </a:cubicBezTo>
                <a:cubicBezTo>
                  <a:pt x="584" y="591"/>
                  <a:pt x="584" y="591"/>
                  <a:pt x="584" y="591"/>
                </a:cubicBezTo>
                <a:cubicBezTo>
                  <a:pt x="584" y="591"/>
                  <a:pt x="584" y="591"/>
                  <a:pt x="580" y="591"/>
                </a:cubicBezTo>
                <a:close/>
                <a:moveTo>
                  <a:pt x="533" y="591"/>
                </a:moveTo>
                <a:cubicBezTo>
                  <a:pt x="522" y="588"/>
                  <a:pt x="522" y="588"/>
                  <a:pt x="515" y="588"/>
                </a:cubicBezTo>
                <a:cubicBezTo>
                  <a:pt x="515" y="584"/>
                  <a:pt x="515" y="584"/>
                  <a:pt x="515" y="580"/>
                </a:cubicBezTo>
                <a:cubicBezTo>
                  <a:pt x="519" y="577"/>
                  <a:pt x="533" y="573"/>
                  <a:pt x="537" y="573"/>
                </a:cubicBezTo>
                <a:cubicBezTo>
                  <a:pt x="551" y="584"/>
                  <a:pt x="551" y="584"/>
                  <a:pt x="551" y="584"/>
                </a:cubicBezTo>
                <a:cubicBezTo>
                  <a:pt x="551" y="584"/>
                  <a:pt x="551" y="584"/>
                  <a:pt x="551" y="588"/>
                </a:cubicBezTo>
                <a:cubicBezTo>
                  <a:pt x="541" y="591"/>
                  <a:pt x="541" y="591"/>
                  <a:pt x="533" y="591"/>
                </a:cubicBezTo>
                <a:close/>
                <a:moveTo>
                  <a:pt x="584" y="591"/>
                </a:moveTo>
                <a:cubicBezTo>
                  <a:pt x="584" y="591"/>
                  <a:pt x="584" y="591"/>
                  <a:pt x="584" y="588"/>
                </a:cubicBezTo>
                <a:cubicBezTo>
                  <a:pt x="588" y="588"/>
                  <a:pt x="588" y="588"/>
                  <a:pt x="588" y="591"/>
                </a:cubicBezTo>
                <a:cubicBezTo>
                  <a:pt x="584" y="591"/>
                  <a:pt x="584" y="591"/>
                  <a:pt x="584" y="591"/>
                </a:cubicBezTo>
                <a:close/>
                <a:moveTo>
                  <a:pt x="199" y="588"/>
                </a:moveTo>
                <a:cubicBezTo>
                  <a:pt x="192" y="588"/>
                  <a:pt x="189" y="584"/>
                  <a:pt x="185" y="580"/>
                </a:cubicBezTo>
                <a:cubicBezTo>
                  <a:pt x="189" y="577"/>
                  <a:pt x="189" y="577"/>
                  <a:pt x="192" y="577"/>
                </a:cubicBezTo>
                <a:cubicBezTo>
                  <a:pt x="196" y="573"/>
                  <a:pt x="199" y="566"/>
                  <a:pt x="203" y="573"/>
                </a:cubicBezTo>
                <a:cubicBezTo>
                  <a:pt x="210" y="573"/>
                  <a:pt x="214" y="573"/>
                  <a:pt x="218" y="577"/>
                </a:cubicBezTo>
                <a:cubicBezTo>
                  <a:pt x="218" y="580"/>
                  <a:pt x="218" y="580"/>
                  <a:pt x="218" y="580"/>
                </a:cubicBezTo>
                <a:cubicBezTo>
                  <a:pt x="210" y="588"/>
                  <a:pt x="210" y="588"/>
                  <a:pt x="199" y="588"/>
                </a:cubicBezTo>
                <a:close/>
                <a:moveTo>
                  <a:pt x="457" y="580"/>
                </a:moveTo>
                <a:cubicBezTo>
                  <a:pt x="453" y="580"/>
                  <a:pt x="450" y="577"/>
                  <a:pt x="446" y="577"/>
                </a:cubicBezTo>
                <a:cubicBezTo>
                  <a:pt x="439" y="573"/>
                  <a:pt x="435" y="566"/>
                  <a:pt x="435" y="562"/>
                </a:cubicBezTo>
                <a:cubicBezTo>
                  <a:pt x="432" y="551"/>
                  <a:pt x="428" y="540"/>
                  <a:pt x="432" y="530"/>
                </a:cubicBezTo>
                <a:cubicBezTo>
                  <a:pt x="435" y="533"/>
                  <a:pt x="435" y="533"/>
                  <a:pt x="439" y="533"/>
                </a:cubicBezTo>
                <a:cubicBezTo>
                  <a:pt x="439" y="530"/>
                  <a:pt x="432" y="522"/>
                  <a:pt x="435" y="519"/>
                </a:cubicBezTo>
                <a:cubicBezTo>
                  <a:pt x="435" y="519"/>
                  <a:pt x="435" y="519"/>
                  <a:pt x="439" y="519"/>
                </a:cubicBezTo>
                <a:cubicBezTo>
                  <a:pt x="435" y="508"/>
                  <a:pt x="432" y="493"/>
                  <a:pt x="443" y="490"/>
                </a:cubicBezTo>
                <a:cubicBezTo>
                  <a:pt x="439" y="501"/>
                  <a:pt x="435" y="508"/>
                  <a:pt x="446" y="519"/>
                </a:cubicBezTo>
                <a:cubicBezTo>
                  <a:pt x="453" y="522"/>
                  <a:pt x="468" y="530"/>
                  <a:pt x="475" y="515"/>
                </a:cubicBezTo>
                <a:cubicBezTo>
                  <a:pt x="475" y="511"/>
                  <a:pt x="472" y="504"/>
                  <a:pt x="464" y="508"/>
                </a:cubicBezTo>
                <a:cubicBezTo>
                  <a:pt x="468" y="511"/>
                  <a:pt x="468" y="511"/>
                  <a:pt x="468" y="519"/>
                </a:cubicBezTo>
                <a:cubicBezTo>
                  <a:pt x="464" y="519"/>
                  <a:pt x="453" y="519"/>
                  <a:pt x="453" y="519"/>
                </a:cubicBezTo>
                <a:cubicBezTo>
                  <a:pt x="450" y="504"/>
                  <a:pt x="450" y="504"/>
                  <a:pt x="461" y="497"/>
                </a:cubicBezTo>
                <a:cubicBezTo>
                  <a:pt x="468" y="497"/>
                  <a:pt x="486" y="497"/>
                  <a:pt x="482" y="511"/>
                </a:cubicBezTo>
                <a:cubicBezTo>
                  <a:pt x="482" y="515"/>
                  <a:pt x="482" y="519"/>
                  <a:pt x="482" y="522"/>
                </a:cubicBezTo>
                <a:cubicBezTo>
                  <a:pt x="486" y="526"/>
                  <a:pt x="490" y="526"/>
                  <a:pt x="493" y="533"/>
                </a:cubicBezTo>
                <a:cubicBezTo>
                  <a:pt x="497" y="533"/>
                  <a:pt x="497" y="533"/>
                  <a:pt x="497" y="533"/>
                </a:cubicBezTo>
                <a:cubicBezTo>
                  <a:pt x="497" y="540"/>
                  <a:pt x="493" y="544"/>
                  <a:pt x="490" y="551"/>
                </a:cubicBezTo>
                <a:cubicBezTo>
                  <a:pt x="486" y="551"/>
                  <a:pt x="486" y="551"/>
                  <a:pt x="486" y="551"/>
                </a:cubicBezTo>
                <a:cubicBezTo>
                  <a:pt x="486" y="555"/>
                  <a:pt x="482" y="555"/>
                  <a:pt x="479" y="559"/>
                </a:cubicBezTo>
                <a:cubicBezTo>
                  <a:pt x="479" y="573"/>
                  <a:pt x="472" y="577"/>
                  <a:pt x="457" y="580"/>
                </a:cubicBezTo>
                <a:close/>
                <a:moveTo>
                  <a:pt x="566" y="580"/>
                </a:moveTo>
                <a:cubicBezTo>
                  <a:pt x="562" y="577"/>
                  <a:pt x="562" y="577"/>
                  <a:pt x="562" y="577"/>
                </a:cubicBezTo>
                <a:cubicBezTo>
                  <a:pt x="555" y="577"/>
                  <a:pt x="548" y="573"/>
                  <a:pt x="548" y="569"/>
                </a:cubicBezTo>
                <a:cubicBezTo>
                  <a:pt x="548" y="566"/>
                  <a:pt x="548" y="566"/>
                  <a:pt x="548" y="566"/>
                </a:cubicBezTo>
                <a:cubicBezTo>
                  <a:pt x="555" y="566"/>
                  <a:pt x="559" y="566"/>
                  <a:pt x="566" y="562"/>
                </a:cubicBezTo>
                <a:cubicBezTo>
                  <a:pt x="566" y="562"/>
                  <a:pt x="566" y="562"/>
                  <a:pt x="570" y="562"/>
                </a:cubicBezTo>
                <a:cubicBezTo>
                  <a:pt x="573" y="566"/>
                  <a:pt x="573" y="569"/>
                  <a:pt x="580" y="569"/>
                </a:cubicBezTo>
                <a:cubicBezTo>
                  <a:pt x="580" y="573"/>
                  <a:pt x="580" y="573"/>
                  <a:pt x="580" y="573"/>
                </a:cubicBezTo>
                <a:cubicBezTo>
                  <a:pt x="573" y="577"/>
                  <a:pt x="570" y="577"/>
                  <a:pt x="566" y="580"/>
                </a:cubicBezTo>
                <a:close/>
                <a:moveTo>
                  <a:pt x="254" y="577"/>
                </a:moveTo>
                <a:cubicBezTo>
                  <a:pt x="236" y="569"/>
                  <a:pt x="254" y="559"/>
                  <a:pt x="250" y="551"/>
                </a:cubicBezTo>
                <a:cubicBezTo>
                  <a:pt x="247" y="551"/>
                  <a:pt x="236" y="551"/>
                  <a:pt x="236" y="548"/>
                </a:cubicBezTo>
                <a:cubicBezTo>
                  <a:pt x="232" y="548"/>
                  <a:pt x="232" y="548"/>
                  <a:pt x="228" y="544"/>
                </a:cubicBezTo>
                <a:cubicBezTo>
                  <a:pt x="228" y="540"/>
                  <a:pt x="228" y="540"/>
                  <a:pt x="228" y="537"/>
                </a:cubicBezTo>
                <a:cubicBezTo>
                  <a:pt x="232" y="537"/>
                  <a:pt x="236" y="533"/>
                  <a:pt x="236" y="530"/>
                </a:cubicBezTo>
                <a:cubicBezTo>
                  <a:pt x="247" y="530"/>
                  <a:pt x="247" y="530"/>
                  <a:pt x="250" y="526"/>
                </a:cubicBezTo>
                <a:cubicBezTo>
                  <a:pt x="247" y="526"/>
                  <a:pt x="243" y="526"/>
                  <a:pt x="243" y="522"/>
                </a:cubicBezTo>
                <a:cubicBezTo>
                  <a:pt x="239" y="519"/>
                  <a:pt x="239" y="519"/>
                  <a:pt x="239" y="519"/>
                </a:cubicBezTo>
                <a:cubicBezTo>
                  <a:pt x="232" y="515"/>
                  <a:pt x="236" y="504"/>
                  <a:pt x="236" y="501"/>
                </a:cubicBezTo>
                <a:cubicBezTo>
                  <a:pt x="247" y="490"/>
                  <a:pt x="247" y="490"/>
                  <a:pt x="261" y="497"/>
                </a:cubicBezTo>
                <a:cubicBezTo>
                  <a:pt x="265" y="501"/>
                  <a:pt x="265" y="504"/>
                  <a:pt x="265" y="508"/>
                </a:cubicBezTo>
                <a:cubicBezTo>
                  <a:pt x="257" y="511"/>
                  <a:pt x="254" y="515"/>
                  <a:pt x="250" y="508"/>
                </a:cubicBezTo>
                <a:cubicBezTo>
                  <a:pt x="250" y="504"/>
                  <a:pt x="250" y="504"/>
                  <a:pt x="250" y="501"/>
                </a:cubicBezTo>
                <a:cubicBezTo>
                  <a:pt x="239" y="501"/>
                  <a:pt x="239" y="511"/>
                  <a:pt x="247" y="515"/>
                </a:cubicBezTo>
                <a:cubicBezTo>
                  <a:pt x="250" y="519"/>
                  <a:pt x="250" y="519"/>
                  <a:pt x="257" y="519"/>
                </a:cubicBezTo>
                <a:cubicBezTo>
                  <a:pt x="283" y="508"/>
                  <a:pt x="279" y="486"/>
                  <a:pt x="272" y="468"/>
                </a:cubicBezTo>
                <a:cubicBezTo>
                  <a:pt x="268" y="450"/>
                  <a:pt x="265" y="424"/>
                  <a:pt x="268" y="410"/>
                </a:cubicBezTo>
                <a:cubicBezTo>
                  <a:pt x="268" y="410"/>
                  <a:pt x="268" y="410"/>
                  <a:pt x="272" y="410"/>
                </a:cubicBezTo>
                <a:cubicBezTo>
                  <a:pt x="268" y="413"/>
                  <a:pt x="272" y="421"/>
                  <a:pt x="268" y="424"/>
                </a:cubicBezTo>
                <a:cubicBezTo>
                  <a:pt x="272" y="432"/>
                  <a:pt x="272" y="443"/>
                  <a:pt x="272" y="453"/>
                </a:cubicBezTo>
                <a:cubicBezTo>
                  <a:pt x="276" y="468"/>
                  <a:pt x="283" y="482"/>
                  <a:pt x="287" y="501"/>
                </a:cubicBezTo>
                <a:cubicBezTo>
                  <a:pt x="290" y="501"/>
                  <a:pt x="290" y="501"/>
                  <a:pt x="290" y="501"/>
                </a:cubicBezTo>
                <a:cubicBezTo>
                  <a:pt x="290" y="504"/>
                  <a:pt x="290" y="504"/>
                  <a:pt x="290" y="504"/>
                </a:cubicBezTo>
                <a:cubicBezTo>
                  <a:pt x="294" y="508"/>
                  <a:pt x="290" y="537"/>
                  <a:pt x="290" y="544"/>
                </a:cubicBezTo>
                <a:cubicBezTo>
                  <a:pt x="290" y="544"/>
                  <a:pt x="290" y="544"/>
                  <a:pt x="290" y="548"/>
                </a:cubicBezTo>
                <a:cubicBezTo>
                  <a:pt x="287" y="555"/>
                  <a:pt x="287" y="566"/>
                  <a:pt x="279" y="569"/>
                </a:cubicBezTo>
                <a:cubicBezTo>
                  <a:pt x="272" y="577"/>
                  <a:pt x="261" y="577"/>
                  <a:pt x="254" y="577"/>
                </a:cubicBezTo>
                <a:close/>
                <a:moveTo>
                  <a:pt x="606" y="577"/>
                </a:moveTo>
                <a:cubicBezTo>
                  <a:pt x="602" y="573"/>
                  <a:pt x="602" y="573"/>
                  <a:pt x="602" y="573"/>
                </a:cubicBezTo>
                <a:cubicBezTo>
                  <a:pt x="606" y="573"/>
                  <a:pt x="606" y="573"/>
                  <a:pt x="606" y="573"/>
                </a:cubicBezTo>
                <a:cubicBezTo>
                  <a:pt x="606" y="573"/>
                  <a:pt x="606" y="573"/>
                  <a:pt x="606" y="577"/>
                </a:cubicBezTo>
                <a:close/>
                <a:moveTo>
                  <a:pt x="174" y="573"/>
                </a:moveTo>
                <a:cubicBezTo>
                  <a:pt x="160" y="573"/>
                  <a:pt x="156" y="562"/>
                  <a:pt x="170" y="555"/>
                </a:cubicBezTo>
                <a:cubicBezTo>
                  <a:pt x="174" y="548"/>
                  <a:pt x="181" y="555"/>
                  <a:pt x="189" y="559"/>
                </a:cubicBezTo>
                <a:cubicBezTo>
                  <a:pt x="192" y="559"/>
                  <a:pt x="192" y="559"/>
                  <a:pt x="192" y="559"/>
                </a:cubicBezTo>
                <a:cubicBezTo>
                  <a:pt x="192" y="569"/>
                  <a:pt x="181" y="573"/>
                  <a:pt x="174" y="573"/>
                </a:cubicBezTo>
                <a:close/>
                <a:moveTo>
                  <a:pt x="232" y="566"/>
                </a:moveTo>
                <a:cubicBezTo>
                  <a:pt x="232" y="566"/>
                  <a:pt x="232" y="566"/>
                  <a:pt x="228" y="566"/>
                </a:cubicBezTo>
                <a:cubicBezTo>
                  <a:pt x="232" y="562"/>
                  <a:pt x="236" y="562"/>
                  <a:pt x="236" y="566"/>
                </a:cubicBezTo>
                <a:cubicBezTo>
                  <a:pt x="232" y="566"/>
                  <a:pt x="232" y="566"/>
                  <a:pt x="232" y="566"/>
                </a:cubicBezTo>
                <a:close/>
                <a:moveTo>
                  <a:pt x="653" y="562"/>
                </a:moveTo>
                <a:cubicBezTo>
                  <a:pt x="649" y="559"/>
                  <a:pt x="649" y="559"/>
                  <a:pt x="646" y="555"/>
                </a:cubicBezTo>
                <a:cubicBezTo>
                  <a:pt x="646" y="555"/>
                  <a:pt x="646" y="555"/>
                  <a:pt x="646" y="551"/>
                </a:cubicBezTo>
                <a:cubicBezTo>
                  <a:pt x="646" y="551"/>
                  <a:pt x="646" y="551"/>
                  <a:pt x="642" y="551"/>
                </a:cubicBezTo>
                <a:cubicBezTo>
                  <a:pt x="646" y="548"/>
                  <a:pt x="646" y="548"/>
                  <a:pt x="646" y="544"/>
                </a:cubicBezTo>
                <a:cubicBezTo>
                  <a:pt x="646" y="544"/>
                  <a:pt x="646" y="544"/>
                  <a:pt x="649" y="548"/>
                </a:cubicBezTo>
                <a:cubicBezTo>
                  <a:pt x="649" y="544"/>
                  <a:pt x="649" y="544"/>
                  <a:pt x="649" y="544"/>
                </a:cubicBezTo>
                <a:cubicBezTo>
                  <a:pt x="649" y="540"/>
                  <a:pt x="653" y="540"/>
                  <a:pt x="653" y="540"/>
                </a:cubicBezTo>
                <a:cubicBezTo>
                  <a:pt x="653" y="540"/>
                  <a:pt x="653" y="537"/>
                  <a:pt x="653" y="533"/>
                </a:cubicBezTo>
                <a:cubicBezTo>
                  <a:pt x="653" y="530"/>
                  <a:pt x="653" y="530"/>
                  <a:pt x="653" y="530"/>
                </a:cubicBezTo>
                <a:cubicBezTo>
                  <a:pt x="657" y="526"/>
                  <a:pt x="660" y="526"/>
                  <a:pt x="660" y="519"/>
                </a:cubicBezTo>
                <a:cubicBezTo>
                  <a:pt x="664" y="519"/>
                  <a:pt x="664" y="519"/>
                  <a:pt x="664" y="519"/>
                </a:cubicBezTo>
                <a:cubicBezTo>
                  <a:pt x="664" y="519"/>
                  <a:pt x="664" y="519"/>
                  <a:pt x="660" y="515"/>
                </a:cubicBezTo>
                <a:cubicBezTo>
                  <a:pt x="664" y="515"/>
                  <a:pt x="664" y="515"/>
                  <a:pt x="664" y="515"/>
                </a:cubicBezTo>
                <a:cubicBezTo>
                  <a:pt x="664" y="511"/>
                  <a:pt x="667" y="511"/>
                  <a:pt x="667" y="508"/>
                </a:cubicBezTo>
                <a:cubicBezTo>
                  <a:pt x="667" y="504"/>
                  <a:pt x="671" y="501"/>
                  <a:pt x="671" y="501"/>
                </a:cubicBezTo>
                <a:cubicBezTo>
                  <a:pt x="675" y="497"/>
                  <a:pt x="671" y="490"/>
                  <a:pt x="678" y="486"/>
                </a:cubicBezTo>
                <a:cubicBezTo>
                  <a:pt x="678" y="479"/>
                  <a:pt x="682" y="472"/>
                  <a:pt x="686" y="464"/>
                </a:cubicBezTo>
                <a:cubicBezTo>
                  <a:pt x="686" y="457"/>
                  <a:pt x="682" y="457"/>
                  <a:pt x="689" y="453"/>
                </a:cubicBezTo>
                <a:cubicBezTo>
                  <a:pt x="689" y="443"/>
                  <a:pt x="697" y="435"/>
                  <a:pt x="693" y="428"/>
                </a:cubicBezTo>
                <a:cubicBezTo>
                  <a:pt x="697" y="428"/>
                  <a:pt x="697" y="424"/>
                  <a:pt x="697" y="421"/>
                </a:cubicBezTo>
                <a:cubicBezTo>
                  <a:pt x="697" y="417"/>
                  <a:pt x="697" y="417"/>
                  <a:pt x="697" y="417"/>
                </a:cubicBezTo>
                <a:cubicBezTo>
                  <a:pt x="697" y="413"/>
                  <a:pt x="700" y="413"/>
                  <a:pt x="700" y="413"/>
                </a:cubicBezTo>
                <a:cubicBezTo>
                  <a:pt x="700" y="406"/>
                  <a:pt x="697" y="399"/>
                  <a:pt x="704" y="392"/>
                </a:cubicBezTo>
                <a:cubicBezTo>
                  <a:pt x="704" y="388"/>
                  <a:pt x="704" y="381"/>
                  <a:pt x="704" y="377"/>
                </a:cubicBezTo>
                <a:cubicBezTo>
                  <a:pt x="697" y="370"/>
                  <a:pt x="707" y="337"/>
                  <a:pt x="704" y="334"/>
                </a:cubicBezTo>
                <a:cubicBezTo>
                  <a:pt x="704" y="326"/>
                  <a:pt x="704" y="319"/>
                  <a:pt x="704" y="319"/>
                </a:cubicBezTo>
                <a:cubicBezTo>
                  <a:pt x="700" y="308"/>
                  <a:pt x="707" y="305"/>
                  <a:pt x="707" y="297"/>
                </a:cubicBezTo>
                <a:cubicBezTo>
                  <a:pt x="707" y="297"/>
                  <a:pt x="704" y="297"/>
                  <a:pt x="704" y="301"/>
                </a:cubicBezTo>
                <a:cubicBezTo>
                  <a:pt x="700" y="290"/>
                  <a:pt x="697" y="283"/>
                  <a:pt x="707" y="279"/>
                </a:cubicBezTo>
                <a:cubicBezTo>
                  <a:pt x="711" y="283"/>
                  <a:pt x="733" y="294"/>
                  <a:pt x="736" y="301"/>
                </a:cubicBezTo>
                <a:cubicBezTo>
                  <a:pt x="744" y="301"/>
                  <a:pt x="747" y="305"/>
                  <a:pt x="747" y="312"/>
                </a:cubicBezTo>
                <a:cubicBezTo>
                  <a:pt x="736" y="323"/>
                  <a:pt x="726" y="345"/>
                  <a:pt x="733" y="363"/>
                </a:cubicBezTo>
                <a:cubicBezTo>
                  <a:pt x="733" y="366"/>
                  <a:pt x="733" y="366"/>
                  <a:pt x="729" y="370"/>
                </a:cubicBezTo>
                <a:cubicBezTo>
                  <a:pt x="715" y="384"/>
                  <a:pt x="707" y="392"/>
                  <a:pt x="715" y="417"/>
                </a:cubicBezTo>
                <a:cubicBezTo>
                  <a:pt x="715" y="417"/>
                  <a:pt x="722" y="432"/>
                  <a:pt x="715" y="435"/>
                </a:cubicBezTo>
                <a:cubicBezTo>
                  <a:pt x="715" y="439"/>
                  <a:pt x="715" y="439"/>
                  <a:pt x="715" y="439"/>
                </a:cubicBezTo>
                <a:cubicBezTo>
                  <a:pt x="704" y="439"/>
                  <a:pt x="704" y="453"/>
                  <a:pt x="700" y="464"/>
                </a:cubicBezTo>
                <a:cubicBezTo>
                  <a:pt x="700" y="464"/>
                  <a:pt x="700" y="464"/>
                  <a:pt x="704" y="475"/>
                </a:cubicBezTo>
                <a:cubicBezTo>
                  <a:pt x="707" y="475"/>
                  <a:pt x="707" y="475"/>
                  <a:pt x="707" y="475"/>
                </a:cubicBezTo>
                <a:cubicBezTo>
                  <a:pt x="707" y="482"/>
                  <a:pt x="700" y="486"/>
                  <a:pt x="697" y="490"/>
                </a:cubicBezTo>
                <a:cubicBezTo>
                  <a:pt x="693" y="493"/>
                  <a:pt x="686" y="508"/>
                  <a:pt x="693" y="515"/>
                </a:cubicBezTo>
                <a:cubicBezTo>
                  <a:pt x="693" y="519"/>
                  <a:pt x="693" y="522"/>
                  <a:pt x="689" y="522"/>
                </a:cubicBezTo>
                <a:cubicBezTo>
                  <a:pt x="689" y="526"/>
                  <a:pt x="689" y="526"/>
                  <a:pt x="686" y="526"/>
                </a:cubicBezTo>
                <a:cubicBezTo>
                  <a:pt x="678" y="526"/>
                  <a:pt x="667" y="537"/>
                  <a:pt x="667" y="544"/>
                </a:cubicBezTo>
                <a:cubicBezTo>
                  <a:pt x="664" y="544"/>
                  <a:pt x="664" y="544"/>
                  <a:pt x="660" y="544"/>
                </a:cubicBezTo>
                <a:cubicBezTo>
                  <a:pt x="660" y="551"/>
                  <a:pt x="657" y="559"/>
                  <a:pt x="653" y="562"/>
                </a:cubicBezTo>
                <a:close/>
                <a:moveTo>
                  <a:pt x="149" y="559"/>
                </a:moveTo>
                <a:cubicBezTo>
                  <a:pt x="141" y="555"/>
                  <a:pt x="138" y="551"/>
                  <a:pt x="134" y="548"/>
                </a:cubicBezTo>
                <a:cubicBezTo>
                  <a:pt x="138" y="544"/>
                  <a:pt x="141" y="540"/>
                  <a:pt x="145" y="537"/>
                </a:cubicBezTo>
                <a:cubicBezTo>
                  <a:pt x="149" y="537"/>
                  <a:pt x="149" y="537"/>
                  <a:pt x="156" y="540"/>
                </a:cubicBezTo>
                <a:cubicBezTo>
                  <a:pt x="160" y="544"/>
                  <a:pt x="167" y="540"/>
                  <a:pt x="170" y="548"/>
                </a:cubicBezTo>
                <a:cubicBezTo>
                  <a:pt x="167" y="555"/>
                  <a:pt x="156" y="555"/>
                  <a:pt x="149" y="559"/>
                </a:cubicBezTo>
                <a:close/>
                <a:moveTo>
                  <a:pt x="638" y="555"/>
                </a:moveTo>
                <a:cubicBezTo>
                  <a:pt x="642" y="555"/>
                  <a:pt x="642" y="555"/>
                  <a:pt x="642" y="555"/>
                </a:cubicBezTo>
                <a:cubicBezTo>
                  <a:pt x="642" y="555"/>
                  <a:pt x="642" y="555"/>
                  <a:pt x="638" y="555"/>
                </a:cubicBezTo>
                <a:close/>
                <a:moveTo>
                  <a:pt x="570" y="555"/>
                </a:moveTo>
                <a:cubicBezTo>
                  <a:pt x="562" y="551"/>
                  <a:pt x="555" y="548"/>
                  <a:pt x="555" y="540"/>
                </a:cubicBezTo>
                <a:cubicBezTo>
                  <a:pt x="559" y="540"/>
                  <a:pt x="580" y="540"/>
                  <a:pt x="580" y="537"/>
                </a:cubicBezTo>
                <a:cubicBezTo>
                  <a:pt x="588" y="537"/>
                  <a:pt x="588" y="540"/>
                  <a:pt x="595" y="544"/>
                </a:cubicBezTo>
                <a:cubicBezTo>
                  <a:pt x="595" y="544"/>
                  <a:pt x="595" y="544"/>
                  <a:pt x="595" y="548"/>
                </a:cubicBezTo>
                <a:cubicBezTo>
                  <a:pt x="588" y="551"/>
                  <a:pt x="577" y="555"/>
                  <a:pt x="570" y="555"/>
                </a:cubicBezTo>
                <a:close/>
                <a:moveTo>
                  <a:pt x="617" y="555"/>
                </a:moveTo>
                <a:cubicBezTo>
                  <a:pt x="617" y="555"/>
                  <a:pt x="617" y="555"/>
                  <a:pt x="617" y="551"/>
                </a:cubicBezTo>
                <a:cubicBezTo>
                  <a:pt x="620" y="551"/>
                  <a:pt x="620" y="548"/>
                  <a:pt x="624" y="548"/>
                </a:cubicBezTo>
                <a:cubicBezTo>
                  <a:pt x="624" y="551"/>
                  <a:pt x="620" y="555"/>
                  <a:pt x="617" y="555"/>
                </a:cubicBezTo>
                <a:close/>
                <a:moveTo>
                  <a:pt x="515" y="544"/>
                </a:moveTo>
                <a:cubicBezTo>
                  <a:pt x="515" y="544"/>
                  <a:pt x="511" y="544"/>
                  <a:pt x="508" y="540"/>
                </a:cubicBezTo>
                <a:cubicBezTo>
                  <a:pt x="508" y="540"/>
                  <a:pt x="508" y="540"/>
                  <a:pt x="508" y="537"/>
                </a:cubicBezTo>
                <a:cubicBezTo>
                  <a:pt x="511" y="537"/>
                  <a:pt x="511" y="537"/>
                  <a:pt x="511" y="537"/>
                </a:cubicBezTo>
                <a:cubicBezTo>
                  <a:pt x="515" y="540"/>
                  <a:pt x="515" y="540"/>
                  <a:pt x="519" y="540"/>
                </a:cubicBezTo>
                <a:cubicBezTo>
                  <a:pt x="519" y="544"/>
                  <a:pt x="519" y="544"/>
                  <a:pt x="522" y="544"/>
                </a:cubicBezTo>
                <a:cubicBezTo>
                  <a:pt x="519" y="544"/>
                  <a:pt x="519" y="544"/>
                  <a:pt x="515" y="544"/>
                </a:cubicBezTo>
                <a:close/>
                <a:moveTo>
                  <a:pt x="435" y="544"/>
                </a:moveTo>
                <a:cubicBezTo>
                  <a:pt x="435" y="540"/>
                  <a:pt x="435" y="540"/>
                  <a:pt x="435" y="540"/>
                </a:cubicBezTo>
                <a:cubicBezTo>
                  <a:pt x="435" y="540"/>
                  <a:pt x="435" y="540"/>
                  <a:pt x="439" y="540"/>
                </a:cubicBezTo>
                <a:cubicBezTo>
                  <a:pt x="435" y="540"/>
                  <a:pt x="435" y="540"/>
                  <a:pt x="435" y="544"/>
                </a:cubicBezTo>
                <a:close/>
                <a:moveTo>
                  <a:pt x="606" y="544"/>
                </a:moveTo>
                <a:cubicBezTo>
                  <a:pt x="602" y="537"/>
                  <a:pt x="595" y="537"/>
                  <a:pt x="595" y="533"/>
                </a:cubicBezTo>
                <a:cubicBezTo>
                  <a:pt x="602" y="530"/>
                  <a:pt x="613" y="522"/>
                  <a:pt x="620" y="533"/>
                </a:cubicBezTo>
                <a:cubicBezTo>
                  <a:pt x="635" y="537"/>
                  <a:pt x="624" y="537"/>
                  <a:pt x="617" y="540"/>
                </a:cubicBezTo>
                <a:cubicBezTo>
                  <a:pt x="613" y="540"/>
                  <a:pt x="609" y="540"/>
                  <a:pt x="606" y="544"/>
                </a:cubicBezTo>
                <a:close/>
                <a:moveTo>
                  <a:pt x="127" y="540"/>
                </a:moveTo>
                <a:cubicBezTo>
                  <a:pt x="120" y="537"/>
                  <a:pt x="112" y="537"/>
                  <a:pt x="112" y="533"/>
                </a:cubicBezTo>
                <a:cubicBezTo>
                  <a:pt x="120" y="526"/>
                  <a:pt x="123" y="519"/>
                  <a:pt x="134" y="530"/>
                </a:cubicBezTo>
                <a:cubicBezTo>
                  <a:pt x="138" y="530"/>
                  <a:pt x="138" y="530"/>
                  <a:pt x="141" y="530"/>
                </a:cubicBezTo>
                <a:cubicBezTo>
                  <a:pt x="138" y="537"/>
                  <a:pt x="134" y="540"/>
                  <a:pt x="127" y="540"/>
                </a:cubicBezTo>
                <a:close/>
                <a:moveTo>
                  <a:pt x="439" y="540"/>
                </a:moveTo>
                <a:cubicBezTo>
                  <a:pt x="439" y="537"/>
                  <a:pt x="439" y="537"/>
                  <a:pt x="439" y="537"/>
                </a:cubicBezTo>
                <a:cubicBezTo>
                  <a:pt x="439" y="540"/>
                  <a:pt x="439" y="540"/>
                  <a:pt x="439" y="540"/>
                </a:cubicBezTo>
                <a:close/>
                <a:moveTo>
                  <a:pt x="163" y="537"/>
                </a:moveTo>
                <a:cubicBezTo>
                  <a:pt x="160" y="533"/>
                  <a:pt x="156" y="533"/>
                  <a:pt x="156" y="530"/>
                </a:cubicBezTo>
                <a:cubicBezTo>
                  <a:pt x="160" y="526"/>
                  <a:pt x="163" y="526"/>
                  <a:pt x="167" y="522"/>
                </a:cubicBezTo>
                <a:cubicBezTo>
                  <a:pt x="167" y="515"/>
                  <a:pt x="174" y="519"/>
                  <a:pt x="181" y="522"/>
                </a:cubicBezTo>
                <a:cubicBezTo>
                  <a:pt x="189" y="522"/>
                  <a:pt x="189" y="522"/>
                  <a:pt x="189" y="526"/>
                </a:cubicBezTo>
                <a:cubicBezTo>
                  <a:pt x="189" y="526"/>
                  <a:pt x="189" y="526"/>
                  <a:pt x="189" y="530"/>
                </a:cubicBezTo>
                <a:cubicBezTo>
                  <a:pt x="189" y="530"/>
                  <a:pt x="189" y="530"/>
                  <a:pt x="185" y="530"/>
                </a:cubicBezTo>
                <a:cubicBezTo>
                  <a:pt x="185" y="530"/>
                  <a:pt x="185" y="530"/>
                  <a:pt x="185" y="533"/>
                </a:cubicBezTo>
                <a:cubicBezTo>
                  <a:pt x="181" y="533"/>
                  <a:pt x="181" y="533"/>
                  <a:pt x="178" y="537"/>
                </a:cubicBezTo>
                <a:cubicBezTo>
                  <a:pt x="174" y="537"/>
                  <a:pt x="170" y="537"/>
                  <a:pt x="163" y="537"/>
                </a:cubicBezTo>
                <a:close/>
                <a:moveTo>
                  <a:pt x="559" y="537"/>
                </a:moveTo>
                <a:cubicBezTo>
                  <a:pt x="551" y="533"/>
                  <a:pt x="541" y="533"/>
                  <a:pt x="541" y="530"/>
                </a:cubicBezTo>
                <a:cubicBezTo>
                  <a:pt x="537" y="530"/>
                  <a:pt x="537" y="530"/>
                  <a:pt x="537" y="530"/>
                </a:cubicBezTo>
                <a:cubicBezTo>
                  <a:pt x="533" y="522"/>
                  <a:pt x="533" y="522"/>
                  <a:pt x="537" y="519"/>
                </a:cubicBezTo>
                <a:cubicBezTo>
                  <a:pt x="537" y="519"/>
                  <a:pt x="551" y="522"/>
                  <a:pt x="555" y="515"/>
                </a:cubicBezTo>
                <a:cubicBezTo>
                  <a:pt x="555" y="515"/>
                  <a:pt x="559" y="515"/>
                  <a:pt x="562" y="511"/>
                </a:cubicBezTo>
                <a:cubicBezTo>
                  <a:pt x="562" y="515"/>
                  <a:pt x="570" y="526"/>
                  <a:pt x="573" y="526"/>
                </a:cubicBezTo>
                <a:cubicBezTo>
                  <a:pt x="573" y="533"/>
                  <a:pt x="562" y="537"/>
                  <a:pt x="559" y="537"/>
                </a:cubicBezTo>
                <a:close/>
                <a:moveTo>
                  <a:pt x="591" y="526"/>
                </a:moveTo>
                <a:cubicBezTo>
                  <a:pt x="591" y="526"/>
                  <a:pt x="584" y="522"/>
                  <a:pt x="580" y="522"/>
                </a:cubicBezTo>
                <a:cubicBezTo>
                  <a:pt x="580" y="515"/>
                  <a:pt x="573" y="515"/>
                  <a:pt x="573" y="508"/>
                </a:cubicBezTo>
                <a:cubicBezTo>
                  <a:pt x="584" y="501"/>
                  <a:pt x="588" y="511"/>
                  <a:pt x="602" y="515"/>
                </a:cubicBezTo>
                <a:cubicBezTo>
                  <a:pt x="602" y="515"/>
                  <a:pt x="606" y="519"/>
                  <a:pt x="609" y="519"/>
                </a:cubicBezTo>
                <a:cubicBezTo>
                  <a:pt x="609" y="522"/>
                  <a:pt x="609" y="522"/>
                  <a:pt x="609" y="522"/>
                </a:cubicBezTo>
                <a:cubicBezTo>
                  <a:pt x="606" y="526"/>
                  <a:pt x="595" y="526"/>
                  <a:pt x="591" y="526"/>
                </a:cubicBezTo>
                <a:close/>
                <a:moveTo>
                  <a:pt x="279" y="526"/>
                </a:moveTo>
                <a:cubicBezTo>
                  <a:pt x="279" y="522"/>
                  <a:pt x="279" y="522"/>
                  <a:pt x="279" y="522"/>
                </a:cubicBezTo>
                <a:cubicBezTo>
                  <a:pt x="279" y="522"/>
                  <a:pt x="279" y="522"/>
                  <a:pt x="283" y="522"/>
                </a:cubicBezTo>
                <a:cubicBezTo>
                  <a:pt x="279" y="522"/>
                  <a:pt x="279" y="522"/>
                  <a:pt x="279" y="522"/>
                </a:cubicBezTo>
                <a:cubicBezTo>
                  <a:pt x="279" y="522"/>
                  <a:pt x="279" y="522"/>
                  <a:pt x="279" y="526"/>
                </a:cubicBezTo>
                <a:close/>
                <a:moveTo>
                  <a:pt x="101" y="522"/>
                </a:moveTo>
                <a:cubicBezTo>
                  <a:pt x="98" y="519"/>
                  <a:pt x="98" y="515"/>
                  <a:pt x="94" y="511"/>
                </a:cubicBezTo>
                <a:cubicBezTo>
                  <a:pt x="98" y="501"/>
                  <a:pt x="112" y="511"/>
                  <a:pt x="116" y="515"/>
                </a:cubicBezTo>
                <a:cubicBezTo>
                  <a:pt x="116" y="526"/>
                  <a:pt x="109" y="522"/>
                  <a:pt x="101" y="522"/>
                </a:cubicBezTo>
                <a:close/>
                <a:moveTo>
                  <a:pt x="145" y="522"/>
                </a:moveTo>
                <a:cubicBezTo>
                  <a:pt x="141" y="522"/>
                  <a:pt x="138" y="519"/>
                  <a:pt x="134" y="519"/>
                </a:cubicBezTo>
                <a:cubicBezTo>
                  <a:pt x="134" y="515"/>
                  <a:pt x="134" y="515"/>
                  <a:pt x="134" y="515"/>
                </a:cubicBezTo>
                <a:cubicBezTo>
                  <a:pt x="138" y="515"/>
                  <a:pt x="141" y="508"/>
                  <a:pt x="145" y="504"/>
                </a:cubicBezTo>
                <a:cubicBezTo>
                  <a:pt x="152" y="504"/>
                  <a:pt x="152" y="508"/>
                  <a:pt x="160" y="511"/>
                </a:cubicBezTo>
                <a:cubicBezTo>
                  <a:pt x="163" y="511"/>
                  <a:pt x="163" y="511"/>
                  <a:pt x="163" y="511"/>
                </a:cubicBezTo>
                <a:cubicBezTo>
                  <a:pt x="163" y="515"/>
                  <a:pt x="163" y="515"/>
                  <a:pt x="163" y="519"/>
                </a:cubicBezTo>
                <a:cubicBezTo>
                  <a:pt x="156" y="519"/>
                  <a:pt x="152" y="522"/>
                  <a:pt x="145" y="522"/>
                </a:cubicBezTo>
                <a:close/>
                <a:moveTo>
                  <a:pt x="504" y="522"/>
                </a:moveTo>
                <a:cubicBezTo>
                  <a:pt x="504" y="522"/>
                  <a:pt x="504" y="522"/>
                  <a:pt x="504" y="522"/>
                </a:cubicBezTo>
                <a:cubicBezTo>
                  <a:pt x="508" y="522"/>
                  <a:pt x="508" y="522"/>
                  <a:pt x="508" y="522"/>
                </a:cubicBezTo>
                <a:cubicBezTo>
                  <a:pt x="504" y="522"/>
                  <a:pt x="504" y="522"/>
                  <a:pt x="504" y="522"/>
                </a:cubicBezTo>
                <a:close/>
                <a:moveTo>
                  <a:pt x="287" y="515"/>
                </a:moveTo>
                <a:cubicBezTo>
                  <a:pt x="287" y="515"/>
                  <a:pt x="287" y="515"/>
                  <a:pt x="287" y="515"/>
                </a:cubicBezTo>
                <a:cubicBezTo>
                  <a:pt x="283" y="515"/>
                  <a:pt x="283" y="515"/>
                  <a:pt x="283" y="515"/>
                </a:cubicBezTo>
                <a:cubicBezTo>
                  <a:pt x="283" y="511"/>
                  <a:pt x="283" y="508"/>
                  <a:pt x="283" y="508"/>
                </a:cubicBezTo>
                <a:cubicBezTo>
                  <a:pt x="287" y="508"/>
                  <a:pt x="287" y="508"/>
                  <a:pt x="287" y="508"/>
                </a:cubicBezTo>
                <a:cubicBezTo>
                  <a:pt x="290" y="511"/>
                  <a:pt x="290" y="511"/>
                  <a:pt x="290" y="511"/>
                </a:cubicBezTo>
                <a:cubicBezTo>
                  <a:pt x="290" y="511"/>
                  <a:pt x="290" y="515"/>
                  <a:pt x="287" y="515"/>
                </a:cubicBezTo>
                <a:close/>
                <a:moveTo>
                  <a:pt x="617" y="515"/>
                </a:moveTo>
                <a:cubicBezTo>
                  <a:pt x="606" y="508"/>
                  <a:pt x="602" y="511"/>
                  <a:pt x="599" y="501"/>
                </a:cubicBezTo>
                <a:cubicBezTo>
                  <a:pt x="606" y="501"/>
                  <a:pt x="609" y="501"/>
                  <a:pt x="617" y="501"/>
                </a:cubicBezTo>
                <a:cubicBezTo>
                  <a:pt x="624" y="493"/>
                  <a:pt x="635" y="497"/>
                  <a:pt x="642" y="504"/>
                </a:cubicBezTo>
                <a:cubicBezTo>
                  <a:pt x="642" y="508"/>
                  <a:pt x="642" y="508"/>
                  <a:pt x="642" y="508"/>
                </a:cubicBezTo>
                <a:cubicBezTo>
                  <a:pt x="631" y="508"/>
                  <a:pt x="624" y="511"/>
                  <a:pt x="617" y="515"/>
                </a:cubicBezTo>
                <a:close/>
                <a:moveTo>
                  <a:pt x="530" y="511"/>
                </a:moveTo>
                <a:cubicBezTo>
                  <a:pt x="530" y="508"/>
                  <a:pt x="530" y="508"/>
                  <a:pt x="530" y="508"/>
                </a:cubicBezTo>
                <a:cubicBezTo>
                  <a:pt x="526" y="508"/>
                  <a:pt x="526" y="508"/>
                  <a:pt x="526" y="508"/>
                </a:cubicBezTo>
                <a:cubicBezTo>
                  <a:pt x="526" y="508"/>
                  <a:pt x="526" y="508"/>
                  <a:pt x="526" y="504"/>
                </a:cubicBezTo>
                <a:cubicBezTo>
                  <a:pt x="515" y="504"/>
                  <a:pt x="515" y="504"/>
                  <a:pt x="515" y="497"/>
                </a:cubicBezTo>
                <a:cubicBezTo>
                  <a:pt x="519" y="497"/>
                  <a:pt x="522" y="497"/>
                  <a:pt x="526" y="497"/>
                </a:cubicBezTo>
                <a:cubicBezTo>
                  <a:pt x="533" y="486"/>
                  <a:pt x="537" y="493"/>
                  <a:pt x="548" y="501"/>
                </a:cubicBezTo>
                <a:cubicBezTo>
                  <a:pt x="551" y="501"/>
                  <a:pt x="551" y="501"/>
                  <a:pt x="551" y="501"/>
                </a:cubicBezTo>
                <a:cubicBezTo>
                  <a:pt x="551" y="493"/>
                  <a:pt x="544" y="490"/>
                  <a:pt x="551" y="486"/>
                </a:cubicBezTo>
                <a:cubicBezTo>
                  <a:pt x="559" y="486"/>
                  <a:pt x="566" y="486"/>
                  <a:pt x="573" y="486"/>
                </a:cubicBezTo>
                <a:cubicBezTo>
                  <a:pt x="577" y="490"/>
                  <a:pt x="580" y="493"/>
                  <a:pt x="584" y="497"/>
                </a:cubicBezTo>
                <a:cubicBezTo>
                  <a:pt x="580" y="504"/>
                  <a:pt x="559" y="501"/>
                  <a:pt x="555" y="501"/>
                </a:cubicBezTo>
                <a:cubicBezTo>
                  <a:pt x="555" y="504"/>
                  <a:pt x="555" y="504"/>
                  <a:pt x="555" y="508"/>
                </a:cubicBezTo>
                <a:cubicBezTo>
                  <a:pt x="548" y="508"/>
                  <a:pt x="537" y="511"/>
                  <a:pt x="530" y="511"/>
                </a:cubicBezTo>
                <a:close/>
                <a:moveTo>
                  <a:pt x="65" y="508"/>
                </a:moveTo>
                <a:cubicBezTo>
                  <a:pt x="58" y="504"/>
                  <a:pt x="47" y="501"/>
                  <a:pt x="40" y="501"/>
                </a:cubicBezTo>
                <a:cubicBezTo>
                  <a:pt x="36" y="497"/>
                  <a:pt x="36" y="497"/>
                  <a:pt x="36" y="490"/>
                </a:cubicBezTo>
                <a:cubicBezTo>
                  <a:pt x="40" y="482"/>
                  <a:pt x="36" y="468"/>
                  <a:pt x="32" y="461"/>
                </a:cubicBezTo>
                <a:cubicBezTo>
                  <a:pt x="29" y="461"/>
                  <a:pt x="29" y="461"/>
                  <a:pt x="29" y="461"/>
                </a:cubicBezTo>
                <a:cubicBezTo>
                  <a:pt x="25" y="457"/>
                  <a:pt x="18" y="453"/>
                  <a:pt x="14" y="450"/>
                </a:cubicBezTo>
                <a:cubicBezTo>
                  <a:pt x="22" y="443"/>
                  <a:pt x="22" y="421"/>
                  <a:pt x="18" y="413"/>
                </a:cubicBezTo>
                <a:cubicBezTo>
                  <a:pt x="11" y="410"/>
                  <a:pt x="11" y="403"/>
                  <a:pt x="3" y="395"/>
                </a:cubicBezTo>
                <a:cubicBezTo>
                  <a:pt x="3" y="392"/>
                  <a:pt x="3" y="392"/>
                  <a:pt x="3" y="392"/>
                </a:cubicBezTo>
                <a:cubicBezTo>
                  <a:pt x="11" y="381"/>
                  <a:pt x="14" y="366"/>
                  <a:pt x="11" y="355"/>
                </a:cubicBezTo>
                <a:cubicBezTo>
                  <a:pt x="3" y="352"/>
                  <a:pt x="0" y="341"/>
                  <a:pt x="0" y="334"/>
                </a:cubicBezTo>
                <a:cubicBezTo>
                  <a:pt x="3" y="330"/>
                  <a:pt x="3" y="323"/>
                  <a:pt x="7" y="315"/>
                </a:cubicBezTo>
                <a:cubicBezTo>
                  <a:pt x="7" y="301"/>
                  <a:pt x="7" y="294"/>
                  <a:pt x="0" y="283"/>
                </a:cubicBezTo>
                <a:cubicBezTo>
                  <a:pt x="0" y="276"/>
                  <a:pt x="11" y="272"/>
                  <a:pt x="14" y="261"/>
                </a:cubicBezTo>
                <a:cubicBezTo>
                  <a:pt x="22" y="257"/>
                  <a:pt x="11" y="236"/>
                  <a:pt x="7" y="232"/>
                </a:cubicBezTo>
                <a:cubicBezTo>
                  <a:pt x="7" y="232"/>
                  <a:pt x="7" y="232"/>
                  <a:pt x="7" y="228"/>
                </a:cubicBezTo>
                <a:cubicBezTo>
                  <a:pt x="22" y="221"/>
                  <a:pt x="40" y="221"/>
                  <a:pt x="54" y="214"/>
                </a:cubicBezTo>
                <a:cubicBezTo>
                  <a:pt x="54" y="214"/>
                  <a:pt x="54" y="214"/>
                  <a:pt x="58" y="214"/>
                </a:cubicBezTo>
                <a:cubicBezTo>
                  <a:pt x="58" y="218"/>
                  <a:pt x="58" y="221"/>
                  <a:pt x="58" y="225"/>
                </a:cubicBezTo>
                <a:cubicBezTo>
                  <a:pt x="54" y="236"/>
                  <a:pt x="47" y="247"/>
                  <a:pt x="47" y="257"/>
                </a:cubicBezTo>
                <a:cubicBezTo>
                  <a:pt x="43" y="265"/>
                  <a:pt x="43" y="265"/>
                  <a:pt x="43" y="265"/>
                </a:cubicBezTo>
                <a:cubicBezTo>
                  <a:pt x="43" y="265"/>
                  <a:pt x="47" y="265"/>
                  <a:pt x="47" y="272"/>
                </a:cubicBezTo>
                <a:cubicBezTo>
                  <a:pt x="43" y="272"/>
                  <a:pt x="43" y="272"/>
                  <a:pt x="43" y="272"/>
                </a:cubicBezTo>
                <a:cubicBezTo>
                  <a:pt x="43" y="272"/>
                  <a:pt x="43" y="276"/>
                  <a:pt x="43" y="279"/>
                </a:cubicBezTo>
                <a:cubicBezTo>
                  <a:pt x="40" y="279"/>
                  <a:pt x="40" y="279"/>
                  <a:pt x="40" y="279"/>
                </a:cubicBezTo>
                <a:cubicBezTo>
                  <a:pt x="40" y="286"/>
                  <a:pt x="43" y="290"/>
                  <a:pt x="40" y="301"/>
                </a:cubicBezTo>
                <a:cubicBezTo>
                  <a:pt x="36" y="308"/>
                  <a:pt x="40" y="315"/>
                  <a:pt x="36" y="326"/>
                </a:cubicBezTo>
                <a:cubicBezTo>
                  <a:pt x="36" y="330"/>
                  <a:pt x="40" y="334"/>
                  <a:pt x="40" y="341"/>
                </a:cubicBezTo>
                <a:cubicBezTo>
                  <a:pt x="32" y="348"/>
                  <a:pt x="43" y="359"/>
                  <a:pt x="36" y="366"/>
                </a:cubicBezTo>
                <a:cubicBezTo>
                  <a:pt x="36" y="370"/>
                  <a:pt x="36" y="370"/>
                  <a:pt x="36" y="374"/>
                </a:cubicBezTo>
                <a:cubicBezTo>
                  <a:pt x="40" y="388"/>
                  <a:pt x="40" y="388"/>
                  <a:pt x="40" y="392"/>
                </a:cubicBezTo>
                <a:cubicBezTo>
                  <a:pt x="36" y="392"/>
                  <a:pt x="36" y="392"/>
                  <a:pt x="36" y="392"/>
                </a:cubicBezTo>
                <a:cubicBezTo>
                  <a:pt x="40" y="392"/>
                  <a:pt x="40" y="392"/>
                  <a:pt x="40" y="392"/>
                </a:cubicBezTo>
                <a:cubicBezTo>
                  <a:pt x="40" y="395"/>
                  <a:pt x="40" y="395"/>
                  <a:pt x="40" y="399"/>
                </a:cubicBezTo>
                <a:cubicBezTo>
                  <a:pt x="40" y="403"/>
                  <a:pt x="43" y="406"/>
                  <a:pt x="43" y="410"/>
                </a:cubicBezTo>
                <a:cubicBezTo>
                  <a:pt x="43" y="410"/>
                  <a:pt x="43" y="410"/>
                  <a:pt x="47" y="410"/>
                </a:cubicBezTo>
                <a:cubicBezTo>
                  <a:pt x="43" y="417"/>
                  <a:pt x="47" y="421"/>
                  <a:pt x="47" y="428"/>
                </a:cubicBezTo>
                <a:cubicBezTo>
                  <a:pt x="47" y="428"/>
                  <a:pt x="47" y="428"/>
                  <a:pt x="43" y="428"/>
                </a:cubicBezTo>
                <a:cubicBezTo>
                  <a:pt x="43" y="432"/>
                  <a:pt x="47" y="432"/>
                  <a:pt x="47" y="439"/>
                </a:cubicBezTo>
                <a:cubicBezTo>
                  <a:pt x="51" y="439"/>
                  <a:pt x="51" y="439"/>
                  <a:pt x="51" y="439"/>
                </a:cubicBezTo>
                <a:cubicBezTo>
                  <a:pt x="51" y="443"/>
                  <a:pt x="51" y="446"/>
                  <a:pt x="54" y="450"/>
                </a:cubicBezTo>
                <a:cubicBezTo>
                  <a:pt x="54" y="453"/>
                  <a:pt x="54" y="457"/>
                  <a:pt x="54" y="464"/>
                </a:cubicBezTo>
                <a:cubicBezTo>
                  <a:pt x="58" y="464"/>
                  <a:pt x="58" y="464"/>
                  <a:pt x="58" y="464"/>
                </a:cubicBezTo>
                <a:cubicBezTo>
                  <a:pt x="58" y="468"/>
                  <a:pt x="58" y="472"/>
                  <a:pt x="58" y="475"/>
                </a:cubicBezTo>
                <a:cubicBezTo>
                  <a:pt x="62" y="475"/>
                  <a:pt x="62" y="475"/>
                  <a:pt x="62" y="482"/>
                </a:cubicBezTo>
                <a:cubicBezTo>
                  <a:pt x="65" y="482"/>
                  <a:pt x="65" y="486"/>
                  <a:pt x="65" y="486"/>
                </a:cubicBezTo>
                <a:cubicBezTo>
                  <a:pt x="69" y="490"/>
                  <a:pt x="72" y="501"/>
                  <a:pt x="72" y="504"/>
                </a:cubicBezTo>
                <a:cubicBezTo>
                  <a:pt x="69" y="508"/>
                  <a:pt x="69" y="508"/>
                  <a:pt x="69" y="508"/>
                </a:cubicBezTo>
                <a:cubicBezTo>
                  <a:pt x="65" y="508"/>
                  <a:pt x="65" y="508"/>
                  <a:pt x="65" y="508"/>
                </a:cubicBezTo>
                <a:close/>
                <a:moveTo>
                  <a:pt x="123" y="508"/>
                </a:moveTo>
                <a:cubicBezTo>
                  <a:pt x="116" y="504"/>
                  <a:pt x="116" y="504"/>
                  <a:pt x="112" y="501"/>
                </a:cubicBezTo>
                <a:cubicBezTo>
                  <a:pt x="112" y="497"/>
                  <a:pt x="112" y="497"/>
                  <a:pt x="112" y="497"/>
                </a:cubicBezTo>
                <a:cubicBezTo>
                  <a:pt x="116" y="493"/>
                  <a:pt x="123" y="486"/>
                  <a:pt x="127" y="486"/>
                </a:cubicBezTo>
                <a:cubicBezTo>
                  <a:pt x="130" y="490"/>
                  <a:pt x="134" y="493"/>
                  <a:pt x="138" y="497"/>
                </a:cubicBezTo>
                <a:cubicBezTo>
                  <a:pt x="138" y="508"/>
                  <a:pt x="130" y="508"/>
                  <a:pt x="123" y="508"/>
                </a:cubicBezTo>
                <a:close/>
                <a:moveTo>
                  <a:pt x="370" y="508"/>
                </a:moveTo>
                <a:cubicBezTo>
                  <a:pt x="363" y="504"/>
                  <a:pt x="359" y="508"/>
                  <a:pt x="355" y="501"/>
                </a:cubicBezTo>
                <a:cubicBezTo>
                  <a:pt x="345" y="497"/>
                  <a:pt x="345" y="490"/>
                  <a:pt x="345" y="482"/>
                </a:cubicBezTo>
                <a:cubicBezTo>
                  <a:pt x="334" y="472"/>
                  <a:pt x="334" y="457"/>
                  <a:pt x="348" y="457"/>
                </a:cubicBezTo>
                <a:cubicBezTo>
                  <a:pt x="359" y="432"/>
                  <a:pt x="370" y="439"/>
                  <a:pt x="395" y="439"/>
                </a:cubicBezTo>
                <a:cubicBezTo>
                  <a:pt x="395" y="439"/>
                  <a:pt x="399" y="439"/>
                  <a:pt x="403" y="435"/>
                </a:cubicBezTo>
                <a:cubicBezTo>
                  <a:pt x="406" y="428"/>
                  <a:pt x="403" y="435"/>
                  <a:pt x="413" y="432"/>
                </a:cubicBezTo>
                <a:cubicBezTo>
                  <a:pt x="413" y="428"/>
                  <a:pt x="413" y="428"/>
                  <a:pt x="413" y="424"/>
                </a:cubicBezTo>
                <a:cubicBezTo>
                  <a:pt x="417" y="424"/>
                  <a:pt x="417" y="424"/>
                  <a:pt x="417" y="424"/>
                </a:cubicBezTo>
                <a:cubicBezTo>
                  <a:pt x="421" y="424"/>
                  <a:pt x="417" y="417"/>
                  <a:pt x="421" y="417"/>
                </a:cubicBezTo>
                <a:cubicBezTo>
                  <a:pt x="421" y="413"/>
                  <a:pt x="424" y="410"/>
                  <a:pt x="428" y="410"/>
                </a:cubicBezTo>
                <a:cubicBezTo>
                  <a:pt x="428" y="406"/>
                  <a:pt x="428" y="406"/>
                  <a:pt x="428" y="403"/>
                </a:cubicBezTo>
                <a:cubicBezTo>
                  <a:pt x="428" y="403"/>
                  <a:pt x="428" y="406"/>
                  <a:pt x="432" y="410"/>
                </a:cubicBezTo>
                <a:cubicBezTo>
                  <a:pt x="432" y="413"/>
                  <a:pt x="432" y="413"/>
                  <a:pt x="435" y="417"/>
                </a:cubicBezTo>
                <a:cubicBezTo>
                  <a:pt x="435" y="417"/>
                  <a:pt x="435" y="417"/>
                  <a:pt x="439" y="417"/>
                </a:cubicBezTo>
                <a:cubicBezTo>
                  <a:pt x="439" y="421"/>
                  <a:pt x="439" y="421"/>
                  <a:pt x="439" y="421"/>
                </a:cubicBezTo>
                <a:cubicBezTo>
                  <a:pt x="443" y="432"/>
                  <a:pt x="439" y="479"/>
                  <a:pt x="424" y="482"/>
                </a:cubicBezTo>
                <a:cubicBezTo>
                  <a:pt x="424" y="490"/>
                  <a:pt x="417" y="493"/>
                  <a:pt x="410" y="497"/>
                </a:cubicBezTo>
                <a:cubicBezTo>
                  <a:pt x="406" y="501"/>
                  <a:pt x="403" y="497"/>
                  <a:pt x="403" y="497"/>
                </a:cubicBezTo>
                <a:cubicBezTo>
                  <a:pt x="403" y="501"/>
                  <a:pt x="403" y="501"/>
                  <a:pt x="403" y="501"/>
                </a:cubicBezTo>
                <a:cubicBezTo>
                  <a:pt x="395" y="497"/>
                  <a:pt x="395" y="501"/>
                  <a:pt x="395" y="504"/>
                </a:cubicBezTo>
                <a:cubicBezTo>
                  <a:pt x="388" y="508"/>
                  <a:pt x="377" y="508"/>
                  <a:pt x="370" y="508"/>
                </a:cubicBezTo>
                <a:close/>
                <a:moveTo>
                  <a:pt x="167" y="504"/>
                </a:moveTo>
                <a:cubicBezTo>
                  <a:pt x="163" y="501"/>
                  <a:pt x="160" y="501"/>
                  <a:pt x="156" y="501"/>
                </a:cubicBezTo>
                <a:cubicBezTo>
                  <a:pt x="156" y="493"/>
                  <a:pt x="160" y="497"/>
                  <a:pt x="163" y="497"/>
                </a:cubicBezTo>
                <a:cubicBezTo>
                  <a:pt x="167" y="490"/>
                  <a:pt x="170" y="486"/>
                  <a:pt x="178" y="486"/>
                </a:cubicBezTo>
                <a:cubicBezTo>
                  <a:pt x="178" y="486"/>
                  <a:pt x="189" y="490"/>
                  <a:pt x="189" y="493"/>
                </a:cubicBezTo>
                <a:cubicBezTo>
                  <a:pt x="189" y="504"/>
                  <a:pt x="174" y="504"/>
                  <a:pt x="167" y="504"/>
                </a:cubicBezTo>
                <a:close/>
                <a:moveTo>
                  <a:pt x="319" y="497"/>
                </a:moveTo>
                <a:cubicBezTo>
                  <a:pt x="319" y="493"/>
                  <a:pt x="319" y="490"/>
                  <a:pt x="316" y="490"/>
                </a:cubicBezTo>
                <a:cubicBezTo>
                  <a:pt x="316" y="490"/>
                  <a:pt x="316" y="490"/>
                  <a:pt x="312" y="490"/>
                </a:cubicBezTo>
                <a:cubicBezTo>
                  <a:pt x="308" y="486"/>
                  <a:pt x="301" y="482"/>
                  <a:pt x="297" y="482"/>
                </a:cubicBezTo>
                <a:cubicBezTo>
                  <a:pt x="297" y="479"/>
                  <a:pt x="287" y="468"/>
                  <a:pt x="283" y="468"/>
                </a:cubicBezTo>
                <a:cubicBezTo>
                  <a:pt x="283" y="461"/>
                  <a:pt x="279" y="453"/>
                  <a:pt x="279" y="446"/>
                </a:cubicBezTo>
                <a:cubicBezTo>
                  <a:pt x="279" y="435"/>
                  <a:pt x="279" y="428"/>
                  <a:pt x="279" y="417"/>
                </a:cubicBezTo>
                <a:cubicBezTo>
                  <a:pt x="283" y="410"/>
                  <a:pt x="283" y="410"/>
                  <a:pt x="283" y="406"/>
                </a:cubicBezTo>
                <a:cubicBezTo>
                  <a:pt x="283" y="406"/>
                  <a:pt x="283" y="406"/>
                  <a:pt x="283" y="410"/>
                </a:cubicBezTo>
                <a:cubicBezTo>
                  <a:pt x="287" y="410"/>
                  <a:pt x="287" y="410"/>
                  <a:pt x="287" y="410"/>
                </a:cubicBezTo>
                <a:cubicBezTo>
                  <a:pt x="290" y="406"/>
                  <a:pt x="290" y="403"/>
                  <a:pt x="290" y="403"/>
                </a:cubicBezTo>
                <a:cubicBezTo>
                  <a:pt x="290" y="403"/>
                  <a:pt x="290" y="403"/>
                  <a:pt x="294" y="403"/>
                </a:cubicBezTo>
                <a:cubicBezTo>
                  <a:pt x="290" y="403"/>
                  <a:pt x="294" y="406"/>
                  <a:pt x="290" y="410"/>
                </a:cubicBezTo>
                <a:cubicBezTo>
                  <a:pt x="294" y="410"/>
                  <a:pt x="294" y="410"/>
                  <a:pt x="294" y="410"/>
                </a:cubicBezTo>
                <a:cubicBezTo>
                  <a:pt x="294" y="417"/>
                  <a:pt x="297" y="428"/>
                  <a:pt x="305" y="435"/>
                </a:cubicBezTo>
                <a:cubicBezTo>
                  <a:pt x="305" y="439"/>
                  <a:pt x="316" y="439"/>
                  <a:pt x="316" y="446"/>
                </a:cubicBezTo>
                <a:cubicBezTo>
                  <a:pt x="319" y="446"/>
                  <a:pt x="319" y="446"/>
                  <a:pt x="319" y="446"/>
                </a:cubicBezTo>
                <a:cubicBezTo>
                  <a:pt x="323" y="446"/>
                  <a:pt x="323" y="446"/>
                  <a:pt x="323" y="446"/>
                </a:cubicBezTo>
                <a:cubicBezTo>
                  <a:pt x="326" y="446"/>
                  <a:pt x="326" y="446"/>
                  <a:pt x="326" y="446"/>
                </a:cubicBezTo>
                <a:cubicBezTo>
                  <a:pt x="326" y="450"/>
                  <a:pt x="330" y="450"/>
                  <a:pt x="334" y="450"/>
                </a:cubicBezTo>
                <a:cubicBezTo>
                  <a:pt x="330" y="453"/>
                  <a:pt x="330" y="461"/>
                  <a:pt x="326" y="464"/>
                </a:cubicBezTo>
                <a:cubicBezTo>
                  <a:pt x="326" y="468"/>
                  <a:pt x="326" y="468"/>
                  <a:pt x="326" y="468"/>
                </a:cubicBezTo>
                <a:cubicBezTo>
                  <a:pt x="330" y="475"/>
                  <a:pt x="334" y="479"/>
                  <a:pt x="334" y="490"/>
                </a:cubicBezTo>
                <a:cubicBezTo>
                  <a:pt x="330" y="490"/>
                  <a:pt x="330" y="490"/>
                  <a:pt x="330" y="497"/>
                </a:cubicBezTo>
                <a:cubicBezTo>
                  <a:pt x="326" y="497"/>
                  <a:pt x="323" y="497"/>
                  <a:pt x="319" y="497"/>
                </a:cubicBezTo>
                <a:close/>
                <a:moveTo>
                  <a:pt x="595" y="493"/>
                </a:moveTo>
                <a:cubicBezTo>
                  <a:pt x="588" y="490"/>
                  <a:pt x="584" y="493"/>
                  <a:pt x="580" y="486"/>
                </a:cubicBezTo>
                <a:cubicBezTo>
                  <a:pt x="580" y="482"/>
                  <a:pt x="580" y="482"/>
                  <a:pt x="580" y="482"/>
                </a:cubicBezTo>
                <a:cubicBezTo>
                  <a:pt x="584" y="482"/>
                  <a:pt x="591" y="479"/>
                  <a:pt x="595" y="479"/>
                </a:cubicBezTo>
                <a:cubicBezTo>
                  <a:pt x="595" y="475"/>
                  <a:pt x="602" y="475"/>
                  <a:pt x="609" y="475"/>
                </a:cubicBezTo>
                <a:cubicBezTo>
                  <a:pt x="609" y="479"/>
                  <a:pt x="617" y="482"/>
                  <a:pt x="620" y="486"/>
                </a:cubicBezTo>
                <a:cubicBezTo>
                  <a:pt x="620" y="490"/>
                  <a:pt x="620" y="490"/>
                  <a:pt x="620" y="493"/>
                </a:cubicBezTo>
                <a:cubicBezTo>
                  <a:pt x="620" y="493"/>
                  <a:pt x="620" y="493"/>
                  <a:pt x="617" y="490"/>
                </a:cubicBezTo>
                <a:cubicBezTo>
                  <a:pt x="609" y="493"/>
                  <a:pt x="602" y="493"/>
                  <a:pt x="595" y="493"/>
                </a:cubicBezTo>
                <a:close/>
                <a:moveTo>
                  <a:pt x="141" y="490"/>
                </a:moveTo>
                <a:cubicBezTo>
                  <a:pt x="134" y="486"/>
                  <a:pt x="130" y="486"/>
                  <a:pt x="130" y="479"/>
                </a:cubicBezTo>
                <a:cubicBezTo>
                  <a:pt x="138" y="475"/>
                  <a:pt x="145" y="472"/>
                  <a:pt x="149" y="468"/>
                </a:cubicBezTo>
                <a:cubicBezTo>
                  <a:pt x="149" y="468"/>
                  <a:pt x="149" y="468"/>
                  <a:pt x="152" y="468"/>
                </a:cubicBezTo>
                <a:cubicBezTo>
                  <a:pt x="152" y="475"/>
                  <a:pt x="160" y="475"/>
                  <a:pt x="170" y="475"/>
                </a:cubicBezTo>
                <a:cubicBezTo>
                  <a:pt x="170" y="482"/>
                  <a:pt x="160" y="490"/>
                  <a:pt x="156" y="490"/>
                </a:cubicBezTo>
                <a:cubicBezTo>
                  <a:pt x="149" y="490"/>
                  <a:pt x="145" y="490"/>
                  <a:pt x="141" y="490"/>
                </a:cubicBezTo>
                <a:close/>
                <a:moveTo>
                  <a:pt x="98" y="490"/>
                </a:moveTo>
                <a:cubicBezTo>
                  <a:pt x="98" y="486"/>
                  <a:pt x="94" y="486"/>
                  <a:pt x="94" y="486"/>
                </a:cubicBezTo>
                <a:cubicBezTo>
                  <a:pt x="87" y="482"/>
                  <a:pt x="91" y="482"/>
                  <a:pt x="87" y="475"/>
                </a:cubicBezTo>
                <a:cubicBezTo>
                  <a:pt x="101" y="468"/>
                  <a:pt x="101" y="472"/>
                  <a:pt x="116" y="479"/>
                </a:cubicBezTo>
                <a:cubicBezTo>
                  <a:pt x="120" y="479"/>
                  <a:pt x="120" y="482"/>
                  <a:pt x="120" y="482"/>
                </a:cubicBezTo>
                <a:cubicBezTo>
                  <a:pt x="116" y="486"/>
                  <a:pt x="101" y="490"/>
                  <a:pt x="98" y="490"/>
                </a:cubicBezTo>
                <a:close/>
                <a:moveTo>
                  <a:pt x="192" y="486"/>
                </a:moveTo>
                <a:cubicBezTo>
                  <a:pt x="189" y="482"/>
                  <a:pt x="185" y="482"/>
                  <a:pt x="181" y="479"/>
                </a:cubicBezTo>
                <a:cubicBezTo>
                  <a:pt x="181" y="479"/>
                  <a:pt x="181" y="479"/>
                  <a:pt x="181" y="475"/>
                </a:cubicBezTo>
                <a:cubicBezTo>
                  <a:pt x="185" y="472"/>
                  <a:pt x="192" y="468"/>
                  <a:pt x="196" y="464"/>
                </a:cubicBezTo>
                <a:cubicBezTo>
                  <a:pt x="203" y="461"/>
                  <a:pt x="210" y="468"/>
                  <a:pt x="218" y="468"/>
                </a:cubicBezTo>
                <a:cubicBezTo>
                  <a:pt x="218" y="475"/>
                  <a:pt x="199" y="482"/>
                  <a:pt x="192" y="486"/>
                </a:cubicBezTo>
                <a:close/>
                <a:moveTo>
                  <a:pt x="628" y="482"/>
                </a:moveTo>
                <a:cubicBezTo>
                  <a:pt x="624" y="482"/>
                  <a:pt x="624" y="479"/>
                  <a:pt x="620" y="479"/>
                </a:cubicBezTo>
                <a:cubicBezTo>
                  <a:pt x="617" y="475"/>
                  <a:pt x="617" y="475"/>
                  <a:pt x="617" y="475"/>
                </a:cubicBezTo>
                <a:cubicBezTo>
                  <a:pt x="617" y="472"/>
                  <a:pt x="617" y="464"/>
                  <a:pt x="613" y="461"/>
                </a:cubicBezTo>
                <a:cubicBezTo>
                  <a:pt x="602" y="461"/>
                  <a:pt x="591" y="453"/>
                  <a:pt x="595" y="443"/>
                </a:cubicBezTo>
                <a:cubicBezTo>
                  <a:pt x="599" y="443"/>
                  <a:pt x="602" y="443"/>
                  <a:pt x="606" y="443"/>
                </a:cubicBezTo>
                <a:cubicBezTo>
                  <a:pt x="606" y="443"/>
                  <a:pt x="606" y="443"/>
                  <a:pt x="606" y="439"/>
                </a:cubicBezTo>
                <a:cubicBezTo>
                  <a:pt x="606" y="443"/>
                  <a:pt x="606" y="443"/>
                  <a:pt x="606" y="443"/>
                </a:cubicBezTo>
                <a:cubicBezTo>
                  <a:pt x="609" y="443"/>
                  <a:pt x="617" y="439"/>
                  <a:pt x="620" y="446"/>
                </a:cubicBezTo>
                <a:cubicBezTo>
                  <a:pt x="628" y="450"/>
                  <a:pt x="628" y="450"/>
                  <a:pt x="628" y="450"/>
                </a:cubicBezTo>
                <a:cubicBezTo>
                  <a:pt x="628" y="453"/>
                  <a:pt x="628" y="453"/>
                  <a:pt x="628" y="457"/>
                </a:cubicBezTo>
                <a:cubicBezTo>
                  <a:pt x="624" y="457"/>
                  <a:pt x="624" y="457"/>
                  <a:pt x="620" y="457"/>
                </a:cubicBezTo>
                <a:cubicBezTo>
                  <a:pt x="620" y="461"/>
                  <a:pt x="620" y="461"/>
                  <a:pt x="620" y="464"/>
                </a:cubicBezTo>
                <a:cubicBezTo>
                  <a:pt x="624" y="464"/>
                  <a:pt x="624" y="464"/>
                  <a:pt x="628" y="464"/>
                </a:cubicBezTo>
                <a:cubicBezTo>
                  <a:pt x="631" y="464"/>
                  <a:pt x="631" y="464"/>
                  <a:pt x="631" y="464"/>
                </a:cubicBezTo>
                <a:cubicBezTo>
                  <a:pt x="635" y="468"/>
                  <a:pt x="635" y="472"/>
                  <a:pt x="642" y="472"/>
                </a:cubicBezTo>
                <a:cubicBezTo>
                  <a:pt x="642" y="475"/>
                  <a:pt x="642" y="475"/>
                  <a:pt x="642" y="475"/>
                </a:cubicBezTo>
                <a:cubicBezTo>
                  <a:pt x="635" y="479"/>
                  <a:pt x="631" y="479"/>
                  <a:pt x="628" y="482"/>
                </a:cubicBezTo>
                <a:close/>
                <a:moveTo>
                  <a:pt x="468" y="479"/>
                </a:moveTo>
                <a:cubicBezTo>
                  <a:pt x="468" y="479"/>
                  <a:pt x="468" y="479"/>
                  <a:pt x="468" y="475"/>
                </a:cubicBezTo>
                <a:cubicBezTo>
                  <a:pt x="468" y="475"/>
                  <a:pt x="472" y="475"/>
                  <a:pt x="472" y="479"/>
                </a:cubicBezTo>
                <a:cubicBezTo>
                  <a:pt x="468" y="479"/>
                  <a:pt x="468" y="479"/>
                  <a:pt x="468" y="479"/>
                </a:cubicBezTo>
                <a:close/>
                <a:moveTo>
                  <a:pt x="479" y="479"/>
                </a:moveTo>
                <a:cubicBezTo>
                  <a:pt x="479" y="479"/>
                  <a:pt x="479" y="479"/>
                  <a:pt x="479" y="475"/>
                </a:cubicBezTo>
                <a:cubicBezTo>
                  <a:pt x="482" y="475"/>
                  <a:pt x="486" y="472"/>
                  <a:pt x="490" y="472"/>
                </a:cubicBezTo>
                <a:cubicBezTo>
                  <a:pt x="493" y="472"/>
                  <a:pt x="493" y="475"/>
                  <a:pt x="493" y="475"/>
                </a:cubicBezTo>
                <a:cubicBezTo>
                  <a:pt x="486" y="479"/>
                  <a:pt x="486" y="479"/>
                  <a:pt x="479" y="479"/>
                </a:cubicBezTo>
                <a:close/>
                <a:moveTo>
                  <a:pt x="443" y="479"/>
                </a:moveTo>
                <a:cubicBezTo>
                  <a:pt x="443" y="472"/>
                  <a:pt x="443" y="464"/>
                  <a:pt x="446" y="457"/>
                </a:cubicBezTo>
                <a:cubicBezTo>
                  <a:pt x="450" y="446"/>
                  <a:pt x="450" y="439"/>
                  <a:pt x="453" y="432"/>
                </a:cubicBezTo>
                <a:cubicBezTo>
                  <a:pt x="453" y="446"/>
                  <a:pt x="450" y="457"/>
                  <a:pt x="446" y="472"/>
                </a:cubicBezTo>
                <a:cubicBezTo>
                  <a:pt x="446" y="475"/>
                  <a:pt x="446" y="479"/>
                  <a:pt x="443" y="479"/>
                </a:cubicBezTo>
                <a:close/>
                <a:moveTo>
                  <a:pt x="580" y="475"/>
                </a:moveTo>
                <a:cubicBezTo>
                  <a:pt x="570" y="472"/>
                  <a:pt x="562" y="468"/>
                  <a:pt x="562" y="461"/>
                </a:cubicBezTo>
                <a:cubicBezTo>
                  <a:pt x="566" y="457"/>
                  <a:pt x="577" y="457"/>
                  <a:pt x="584" y="457"/>
                </a:cubicBezTo>
                <a:cubicBezTo>
                  <a:pt x="588" y="461"/>
                  <a:pt x="588" y="461"/>
                  <a:pt x="595" y="464"/>
                </a:cubicBezTo>
                <a:cubicBezTo>
                  <a:pt x="595" y="464"/>
                  <a:pt x="602" y="464"/>
                  <a:pt x="599" y="468"/>
                </a:cubicBezTo>
                <a:cubicBezTo>
                  <a:pt x="595" y="472"/>
                  <a:pt x="584" y="475"/>
                  <a:pt x="580" y="475"/>
                </a:cubicBezTo>
                <a:close/>
                <a:moveTo>
                  <a:pt x="305" y="475"/>
                </a:moveTo>
                <a:cubicBezTo>
                  <a:pt x="305" y="475"/>
                  <a:pt x="305" y="475"/>
                  <a:pt x="305" y="472"/>
                </a:cubicBezTo>
                <a:cubicBezTo>
                  <a:pt x="308" y="472"/>
                  <a:pt x="308" y="472"/>
                  <a:pt x="308" y="472"/>
                </a:cubicBezTo>
                <a:cubicBezTo>
                  <a:pt x="308" y="475"/>
                  <a:pt x="308" y="475"/>
                  <a:pt x="308" y="475"/>
                </a:cubicBezTo>
                <a:cubicBezTo>
                  <a:pt x="308" y="475"/>
                  <a:pt x="308" y="475"/>
                  <a:pt x="305" y="475"/>
                </a:cubicBezTo>
                <a:close/>
                <a:moveTo>
                  <a:pt x="123" y="472"/>
                </a:moveTo>
                <a:cubicBezTo>
                  <a:pt x="120" y="468"/>
                  <a:pt x="109" y="468"/>
                  <a:pt x="109" y="461"/>
                </a:cubicBezTo>
                <a:cubicBezTo>
                  <a:pt x="116" y="457"/>
                  <a:pt x="123" y="457"/>
                  <a:pt x="123" y="450"/>
                </a:cubicBezTo>
                <a:cubicBezTo>
                  <a:pt x="127" y="450"/>
                  <a:pt x="130" y="453"/>
                  <a:pt x="134" y="457"/>
                </a:cubicBezTo>
                <a:cubicBezTo>
                  <a:pt x="138" y="457"/>
                  <a:pt x="138" y="457"/>
                  <a:pt x="141" y="457"/>
                </a:cubicBezTo>
                <a:cubicBezTo>
                  <a:pt x="145" y="468"/>
                  <a:pt x="130" y="472"/>
                  <a:pt x="123" y="472"/>
                </a:cubicBezTo>
                <a:close/>
                <a:moveTo>
                  <a:pt x="312" y="472"/>
                </a:moveTo>
                <a:cubicBezTo>
                  <a:pt x="312" y="468"/>
                  <a:pt x="312" y="468"/>
                  <a:pt x="312" y="468"/>
                </a:cubicBezTo>
                <a:cubicBezTo>
                  <a:pt x="312" y="472"/>
                  <a:pt x="312" y="472"/>
                  <a:pt x="312" y="472"/>
                </a:cubicBezTo>
                <a:close/>
                <a:moveTo>
                  <a:pt x="482" y="472"/>
                </a:moveTo>
                <a:cubicBezTo>
                  <a:pt x="479" y="468"/>
                  <a:pt x="479" y="464"/>
                  <a:pt x="475" y="461"/>
                </a:cubicBezTo>
                <a:cubicBezTo>
                  <a:pt x="472" y="450"/>
                  <a:pt x="472" y="450"/>
                  <a:pt x="472" y="446"/>
                </a:cubicBezTo>
                <a:cubicBezTo>
                  <a:pt x="475" y="446"/>
                  <a:pt x="475" y="453"/>
                  <a:pt x="486" y="450"/>
                </a:cubicBezTo>
                <a:cubicBezTo>
                  <a:pt x="486" y="453"/>
                  <a:pt x="486" y="453"/>
                  <a:pt x="490" y="453"/>
                </a:cubicBezTo>
                <a:cubicBezTo>
                  <a:pt x="486" y="457"/>
                  <a:pt x="486" y="457"/>
                  <a:pt x="482" y="457"/>
                </a:cubicBezTo>
                <a:cubicBezTo>
                  <a:pt x="482" y="461"/>
                  <a:pt x="482" y="464"/>
                  <a:pt x="486" y="468"/>
                </a:cubicBezTo>
                <a:cubicBezTo>
                  <a:pt x="486" y="468"/>
                  <a:pt x="486" y="468"/>
                  <a:pt x="486" y="472"/>
                </a:cubicBezTo>
                <a:cubicBezTo>
                  <a:pt x="482" y="472"/>
                  <a:pt x="482" y="472"/>
                  <a:pt x="482" y="472"/>
                </a:cubicBezTo>
                <a:close/>
                <a:moveTo>
                  <a:pt x="163" y="468"/>
                </a:moveTo>
                <a:cubicBezTo>
                  <a:pt x="163" y="468"/>
                  <a:pt x="160" y="468"/>
                  <a:pt x="156" y="464"/>
                </a:cubicBezTo>
                <a:cubicBezTo>
                  <a:pt x="156" y="461"/>
                  <a:pt x="156" y="461"/>
                  <a:pt x="156" y="457"/>
                </a:cubicBezTo>
                <a:cubicBezTo>
                  <a:pt x="163" y="457"/>
                  <a:pt x="170" y="453"/>
                  <a:pt x="170" y="446"/>
                </a:cubicBezTo>
                <a:cubicBezTo>
                  <a:pt x="174" y="446"/>
                  <a:pt x="178" y="446"/>
                  <a:pt x="181" y="450"/>
                </a:cubicBezTo>
                <a:cubicBezTo>
                  <a:pt x="185" y="453"/>
                  <a:pt x="185" y="453"/>
                  <a:pt x="189" y="453"/>
                </a:cubicBezTo>
                <a:cubicBezTo>
                  <a:pt x="189" y="468"/>
                  <a:pt x="174" y="468"/>
                  <a:pt x="163" y="468"/>
                </a:cubicBezTo>
                <a:close/>
                <a:moveTo>
                  <a:pt x="660" y="464"/>
                </a:moveTo>
                <a:cubicBezTo>
                  <a:pt x="657" y="457"/>
                  <a:pt x="657" y="457"/>
                  <a:pt x="657" y="450"/>
                </a:cubicBezTo>
                <a:cubicBezTo>
                  <a:pt x="657" y="450"/>
                  <a:pt x="660" y="450"/>
                  <a:pt x="664" y="457"/>
                </a:cubicBezTo>
                <a:cubicBezTo>
                  <a:pt x="664" y="457"/>
                  <a:pt x="671" y="457"/>
                  <a:pt x="667" y="461"/>
                </a:cubicBezTo>
                <a:cubicBezTo>
                  <a:pt x="664" y="461"/>
                  <a:pt x="664" y="461"/>
                  <a:pt x="660" y="464"/>
                </a:cubicBezTo>
                <a:close/>
                <a:moveTo>
                  <a:pt x="105" y="453"/>
                </a:moveTo>
                <a:cubicBezTo>
                  <a:pt x="98" y="453"/>
                  <a:pt x="91" y="450"/>
                  <a:pt x="91" y="439"/>
                </a:cubicBezTo>
                <a:cubicBezTo>
                  <a:pt x="91" y="439"/>
                  <a:pt x="91" y="439"/>
                  <a:pt x="94" y="439"/>
                </a:cubicBezTo>
                <a:cubicBezTo>
                  <a:pt x="98" y="432"/>
                  <a:pt x="101" y="428"/>
                  <a:pt x="105" y="439"/>
                </a:cubicBezTo>
                <a:cubicBezTo>
                  <a:pt x="109" y="439"/>
                  <a:pt x="112" y="439"/>
                  <a:pt x="120" y="443"/>
                </a:cubicBezTo>
                <a:cubicBezTo>
                  <a:pt x="120" y="453"/>
                  <a:pt x="112" y="453"/>
                  <a:pt x="105" y="453"/>
                </a:cubicBezTo>
                <a:close/>
                <a:moveTo>
                  <a:pt x="141" y="453"/>
                </a:moveTo>
                <a:cubicBezTo>
                  <a:pt x="138" y="450"/>
                  <a:pt x="130" y="446"/>
                  <a:pt x="130" y="443"/>
                </a:cubicBezTo>
                <a:cubicBezTo>
                  <a:pt x="138" y="439"/>
                  <a:pt x="138" y="439"/>
                  <a:pt x="141" y="439"/>
                </a:cubicBezTo>
                <a:cubicBezTo>
                  <a:pt x="141" y="432"/>
                  <a:pt x="145" y="428"/>
                  <a:pt x="149" y="428"/>
                </a:cubicBezTo>
                <a:cubicBezTo>
                  <a:pt x="152" y="432"/>
                  <a:pt x="160" y="435"/>
                  <a:pt x="167" y="439"/>
                </a:cubicBezTo>
                <a:cubicBezTo>
                  <a:pt x="167" y="450"/>
                  <a:pt x="149" y="453"/>
                  <a:pt x="141" y="453"/>
                </a:cubicBezTo>
                <a:close/>
                <a:moveTo>
                  <a:pt x="646" y="453"/>
                </a:moveTo>
                <a:cubicBezTo>
                  <a:pt x="646" y="450"/>
                  <a:pt x="646" y="450"/>
                  <a:pt x="646" y="450"/>
                </a:cubicBezTo>
                <a:cubicBezTo>
                  <a:pt x="646" y="450"/>
                  <a:pt x="646" y="450"/>
                  <a:pt x="649" y="450"/>
                </a:cubicBezTo>
                <a:cubicBezTo>
                  <a:pt x="649" y="450"/>
                  <a:pt x="646" y="450"/>
                  <a:pt x="646" y="453"/>
                </a:cubicBezTo>
                <a:close/>
                <a:moveTo>
                  <a:pt x="196" y="450"/>
                </a:moveTo>
                <a:cubicBezTo>
                  <a:pt x="185" y="446"/>
                  <a:pt x="181" y="446"/>
                  <a:pt x="181" y="439"/>
                </a:cubicBezTo>
                <a:cubicBezTo>
                  <a:pt x="185" y="432"/>
                  <a:pt x="196" y="428"/>
                  <a:pt x="199" y="421"/>
                </a:cubicBezTo>
                <a:cubicBezTo>
                  <a:pt x="203" y="421"/>
                  <a:pt x="203" y="421"/>
                  <a:pt x="203" y="421"/>
                </a:cubicBezTo>
                <a:cubicBezTo>
                  <a:pt x="210" y="428"/>
                  <a:pt x="225" y="428"/>
                  <a:pt x="214" y="443"/>
                </a:cubicBezTo>
                <a:cubicBezTo>
                  <a:pt x="207" y="446"/>
                  <a:pt x="199" y="446"/>
                  <a:pt x="196" y="450"/>
                </a:cubicBezTo>
                <a:close/>
                <a:moveTo>
                  <a:pt x="606" y="439"/>
                </a:moveTo>
                <a:cubicBezTo>
                  <a:pt x="606" y="435"/>
                  <a:pt x="606" y="435"/>
                  <a:pt x="606" y="435"/>
                </a:cubicBezTo>
                <a:cubicBezTo>
                  <a:pt x="599" y="435"/>
                  <a:pt x="595" y="435"/>
                  <a:pt x="588" y="435"/>
                </a:cubicBezTo>
                <a:cubicBezTo>
                  <a:pt x="588" y="435"/>
                  <a:pt x="588" y="435"/>
                  <a:pt x="584" y="435"/>
                </a:cubicBezTo>
                <a:cubicBezTo>
                  <a:pt x="584" y="435"/>
                  <a:pt x="584" y="435"/>
                  <a:pt x="577" y="432"/>
                </a:cubicBezTo>
                <a:cubicBezTo>
                  <a:pt x="566" y="413"/>
                  <a:pt x="577" y="421"/>
                  <a:pt x="591" y="413"/>
                </a:cubicBezTo>
                <a:cubicBezTo>
                  <a:pt x="591" y="413"/>
                  <a:pt x="595" y="417"/>
                  <a:pt x="599" y="421"/>
                </a:cubicBezTo>
                <a:cubicBezTo>
                  <a:pt x="599" y="421"/>
                  <a:pt x="609" y="428"/>
                  <a:pt x="613" y="432"/>
                </a:cubicBezTo>
                <a:cubicBezTo>
                  <a:pt x="609" y="435"/>
                  <a:pt x="609" y="432"/>
                  <a:pt x="609" y="439"/>
                </a:cubicBezTo>
                <a:cubicBezTo>
                  <a:pt x="609" y="439"/>
                  <a:pt x="609" y="439"/>
                  <a:pt x="606" y="439"/>
                </a:cubicBezTo>
                <a:close/>
                <a:moveTo>
                  <a:pt x="116" y="432"/>
                </a:moveTo>
                <a:cubicBezTo>
                  <a:pt x="112" y="432"/>
                  <a:pt x="112" y="428"/>
                  <a:pt x="109" y="424"/>
                </a:cubicBezTo>
                <a:cubicBezTo>
                  <a:pt x="112" y="421"/>
                  <a:pt x="120" y="421"/>
                  <a:pt x="123" y="413"/>
                </a:cubicBezTo>
                <a:cubicBezTo>
                  <a:pt x="127" y="413"/>
                  <a:pt x="138" y="417"/>
                  <a:pt x="141" y="424"/>
                </a:cubicBezTo>
                <a:cubicBezTo>
                  <a:pt x="134" y="428"/>
                  <a:pt x="123" y="432"/>
                  <a:pt x="116" y="432"/>
                </a:cubicBezTo>
                <a:close/>
                <a:moveTo>
                  <a:pt x="76" y="432"/>
                </a:moveTo>
                <a:cubicBezTo>
                  <a:pt x="69" y="424"/>
                  <a:pt x="72" y="424"/>
                  <a:pt x="80" y="421"/>
                </a:cubicBezTo>
                <a:cubicBezTo>
                  <a:pt x="80" y="417"/>
                  <a:pt x="80" y="417"/>
                  <a:pt x="83" y="417"/>
                </a:cubicBezTo>
                <a:cubicBezTo>
                  <a:pt x="91" y="421"/>
                  <a:pt x="91" y="421"/>
                  <a:pt x="98" y="424"/>
                </a:cubicBezTo>
                <a:cubicBezTo>
                  <a:pt x="98" y="432"/>
                  <a:pt x="80" y="432"/>
                  <a:pt x="76" y="432"/>
                </a:cubicBezTo>
                <a:close/>
                <a:moveTo>
                  <a:pt x="167" y="432"/>
                </a:moveTo>
                <a:cubicBezTo>
                  <a:pt x="160" y="428"/>
                  <a:pt x="156" y="428"/>
                  <a:pt x="152" y="421"/>
                </a:cubicBezTo>
                <a:cubicBezTo>
                  <a:pt x="156" y="417"/>
                  <a:pt x="160" y="417"/>
                  <a:pt x="163" y="417"/>
                </a:cubicBezTo>
                <a:cubicBezTo>
                  <a:pt x="167" y="413"/>
                  <a:pt x="170" y="410"/>
                  <a:pt x="174" y="410"/>
                </a:cubicBezTo>
                <a:cubicBezTo>
                  <a:pt x="178" y="410"/>
                  <a:pt x="185" y="413"/>
                  <a:pt x="192" y="413"/>
                </a:cubicBezTo>
                <a:cubicBezTo>
                  <a:pt x="192" y="417"/>
                  <a:pt x="192" y="417"/>
                  <a:pt x="192" y="417"/>
                </a:cubicBezTo>
                <a:cubicBezTo>
                  <a:pt x="185" y="428"/>
                  <a:pt x="178" y="432"/>
                  <a:pt x="167" y="432"/>
                </a:cubicBezTo>
                <a:close/>
                <a:moveTo>
                  <a:pt x="479" y="432"/>
                </a:moveTo>
                <a:cubicBezTo>
                  <a:pt x="475" y="428"/>
                  <a:pt x="475" y="428"/>
                  <a:pt x="475" y="428"/>
                </a:cubicBezTo>
                <a:cubicBezTo>
                  <a:pt x="479" y="428"/>
                  <a:pt x="482" y="424"/>
                  <a:pt x="490" y="424"/>
                </a:cubicBezTo>
                <a:cubicBezTo>
                  <a:pt x="490" y="424"/>
                  <a:pt x="490" y="424"/>
                  <a:pt x="490" y="421"/>
                </a:cubicBezTo>
                <a:cubicBezTo>
                  <a:pt x="486" y="421"/>
                  <a:pt x="486" y="421"/>
                  <a:pt x="486" y="421"/>
                </a:cubicBezTo>
                <a:cubicBezTo>
                  <a:pt x="486" y="417"/>
                  <a:pt x="493" y="417"/>
                  <a:pt x="497" y="417"/>
                </a:cubicBezTo>
                <a:cubicBezTo>
                  <a:pt x="497" y="421"/>
                  <a:pt x="497" y="421"/>
                  <a:pt x="497" y="421"/>
                </a:cubicBezTo>
                <a:cubicBezTo>
                  <a:pt x="493" y="421"/>
                  <a:pt x="493" y="424"/>
                  <a:pt x="490" y="428"/>
                </a:cubicBezTo>
                <a:cubicBezTo>
                  <a:pt x="486" y="428"/>
                  <a:pt x="482" y="432"/>
                  <a:pt x="479" y="432"/>
                </a:cubicBezTo>
                <a:close/>
                <a:moveTo>
                  <a:pt x="450" y="428"/>
                </a:moveTo>
                <a:cubicBezTo>
                  <a:pt x="450" y="421"/>
                  <a:pt x="450" y="417"/>
                  <a:pt x="450" y="413"/>
                </a:cubicBezTo>
                <a:cubicBezTo>
                  <a:pt x="453" y="417"/>
                  <a:pt x="453" y="421"/>
                  <a:pt x="453" y="428"/>
                </a:cubicBezTo>
                <a:cubicBezTo>
                  <a:pt x="450" y="428"/>
                  <a:pt x="450" y="428"/>
                  <a:pt x="450" y="428"/>
                </a:cubicBezTo>
                <a:close/>
                <a:moveTo>
                  <a:pt x="620" y="424"/>
                </a:moveTo>
                <a:cubicBezTo>
                  <a:pt x="617" y="421"/>
                  <a:pt x="613" y="421"/>
                  <a:pt x="609" y="421"/>
                </a:cubicBezTo>
                <a:cubicBezTo>
                  <a:pt x="609" y="417"/>
                  <a:pt x="609" y="413"/>
                  <a:pt x="606" y="413"/>
                </a:cubicBezTo>
                <a:cubicBezTo>
                  <a:pt x="606" y="413"/>
                  <a:pt x="609" y="413"/>
                  <a:pt x="609" y="410"/>
                </a:cubicBezTo>
                <a:cubicBezTo>
                  <a:pt x="617" y="410"/>
                  <a:pt x="624" y="410"/>
                  <a:pt x="631" y="406"/>
                </a:cubicBezTo>
                <a:cubicBezTo>
                  <a:pt x="635" y="406"/>
                  <a:pt x="635" y="406"/>
                  <a:pt x="635" y="406"/>
                </a:cubicBezTo>
                <a:cubicBezTo>
                  <a:pt x="635" y="410"/>
                  <a:pt x="642" y="413"/>
                  <a:pt x="646" y="417"/>
                </a:cubicBezTo>
                <a:cubicBezTo>
                  <a:pt x="638" y="428"/>
                  <a:pt x="624" y="424"/>
                  <a:pt x="620" y="424"/>
                </a:cubicBezTo>
                <a:close/>
                <a:moveTo>
                  <a:pt x="101" y="417"/>
                </a:moveTo>
                <a:cubicBezTo>
                  <a:pt x="94" y="417"/>
                  <a:pt x="91" y="413"/>
                  <a:pt x="87" y="410"/>
                </a:cubicBezTo>
                <a:cubicBezTo>
                  <a:pt x="87" y="406"/>
                  <a:pt x="98" y="403"/>
                  <a:pt x="101" y="399"/>
                </a:cubicBezTo>
                <a:cubicBezTo>
                  <a:pt x="105" y="399"/>
                  <a:pt x="105" y="399"/>
                  <a:pt x="105" y="399"/>
                </a:cubicBezTo>
                <a:cubicBezTo>
                  <a:pt x="109" y="403"/>
                  <a:pt x="112" y="403"/>
                  <a:pt x="120" y="406"/>
                </a:cubicBezTo>
                <a:cubicBezTo>
                  <a:pt x="120" y="410"/>
                  <a:pt x="120" y="410"/>
                  <a:pt x="120" y="410"/>
                </a:cubicBezTo>
                <a:cubicBezTo>
                  <a:pt x="112" y="417"/>
                  <a:pt x="109" y="417"/>
                  <a:pt x="101" y="417"/>
                </a:cubicBezTo>
                <a:close/>
                <a:moveTo>
                  <a:pt x="145" y="417"/>
                </a:moveTo>
                <a:cubicBezTo>
                  <a:pt x="141" y="413"/>
                  <a:pt x="130" y="413"/>
                  <a:pt x="134" y="406"/>
                </a:cubicBezTo>
                <a:cubicBezTo>
                  <a:pt x="141" y="403"/>
                  <a:pt x="145" y="399"/>
                  <a:pt x="152" y="395"/>
                </a:cubicBezTo>
                <a:cubicBezTo>
                  <a:pt x="156" y="395"/>
                  <a:pt x="156" y="395"/>
                  <a:pt x="163" y="399"/>
                </a:cubicBezTo>
                <a:cubicBezTo>
                  <a:pt x="167" y="399"/>
                  <a:pt x="167" y="399"/>
                  <a:pt x="170" y="399"/>
                </a:cubicBezTo>
                <a:cubicBezTo>
                  <a:pt x="170" y="410"/>
                  <a:pt x="152" y="413"/>
                  <a:pt x="145" y="417"/>
                </a:cubicBezTo>
                <a:close/>
                <a:moveTo>
                  <a:pt x="570" y="413"/>
                </a:moveTo>
                <a:cubicBezTo>
                  <a:pt x="566" y="410"/>
                  <a:pt x="562" y="410"/>
                  <a:pt x="562" y="410"/>
                </a:cubicBezTo>
                <a:cubicBezTo>
                  <a:pt x="559" y="410"/>
                  <a:pt x="559" y="410"/>
                  <a:pt x="555" y="406"/>
                </a:cubicBezTo>
                <a:cubicBezTo>
                  <a:pt x="555" y="403"/>
                  <a:pt x="555" y="403"/>
                  <a:pt x="555" y="403"/>
                </a:cubicBezTo>
                <a:cubicBezTo>
                  <a:pt x="555" y="399"/>
                  <a:pt x="555" y="399"/>
                  <a:pt x="559" y="399"/>
                </a:cubicBezTo>
                <a:cubicBezTo>
                  <a:pt x="559" y="403"/>
                  <a:pt x="559" y="403"/>
                  <a:pt x="559" y="403"/>
                </a:cubicBezTo>
                <a:cubicBezTo>
                  <a:pt x="566" y="403"/>
                  <a:pt x="570" y="399"/>
                  <a:pt x="577" y="399"/>
                </a:cubicBezTo>
                <a:cubicBezTo>
                  <a:pt x="577" y="403"/>
                  <a:pt x="584" y="406"/>
                  <a:pt x="584" y="410"/>
                </a:cubicBezTo>
                <a:cubicBezTo>
                  <a:pt x="577" y="413"/>
                  <a:pt x="573" y="413"/>
                  <a:pt x="570" y="413"/>
                </a:cubicBezTo>
                <a:close/>
                <a:moveTo>
                  <a:pt x="649" y="410"/>
                </a:moveTo>
                <a:cubicBezTo>
                  <a:pt x="624" y="395"/>
                  <a:pt x="646" y="399"/>
                  <a:pt x="649" y="388"/>
                </a:cubicBezTo>
                <a:cubicBezTo>
                  <a:pt x="653" y="388"/>
                  <a:pt x="657" y="388"/>
                  <a:pt x="660" y="392"/>
                </a:cubicBezTo>
                <a:cubicBezTo>
                  <a:pt x="664" y="395"/>
                  <a:pt x="667" y="399"/>
                  <a:pt x="671" y="399"/>
                </a:cubicBezTo>
                <a:cubicBezTo>
                  <a:pt x="678" y="403"/>
                  <a:pt x="653" y="410"/>
                  <a:pt x="649" y="410"/>
                </a:cubicBezTo>
                <a:close/>
                <a:moveTo>
                  <a:pt x="464" y="406"/>
                </a:moveTo>
                <a:cubicBezTo>
                  <a:pt x="461" y="406"/>
                  <a:pt x="457" y="403"/>
                  <a:pt x="453" y="403"/>
                </a:cubicBezTo>
                <a:cubicBezTo>
                  <a:pt x="453" y="399"/>
                  <a:pt x="453" y="399"/>
                  <a:pt x="457" y="399"/>
                </a:cubicBezTo>
                <a:cubicBezTo>
                  <a:pt x="453" y="395"/>
                  <a:pt x="453" y="395"/>
                  <a:pt x="450" y="395"/>
                </a:cubicBezTo>
                <a:cubicBezTo>
                  <a:pt x="450" y="395"/>
                  <a:pt x="450" y="392"/>
                  <a:pt x="450" y="388"/>
                </a:cubicBezTo>
                <a:cubicBezTo>
                  <a:pt x="439" y="388"/>
                  <a:pt x="443" y="381"/>
                  <a:pt x="435" y="377"/>
                </a:cubicBezTo>
                <a:cubicBezTo>
                  <a:pt x="432" y="370"/>
                  <a:pt x="428" y="345"/>
                  <a:pt x="435" y="341"/>
                </a:cubicBezTo>
                <a:cubicBezTo>
                  <a:pt x="435" y="334"/>
                  <a:pt x="443" y="315"/>
                  <a:pt x="446" y="312"/>
                </a:cubicBezTo>
                <a:cubicBezTo>
                  <a:pt x="450" y="301"/>
                  <a:pt x="453" y="294"/>
                  <a:pt x="453" y="283"/>
                </a:cubicBezTo>
                <a:cubicBezTo>
                  <a:pt x="453" y="276"/>
                  <a:pt x="453" y="272"/>
                  <a:pt x="457" y="265"/>
                </a:cubicBezTo>
                <a:cubicBezTo>
                  <a:pt x="457" y="283"/>
                  <a:pt x="450" y="301"/>
                  <a:pt x="450" y="319"/>
                </a:cubicBezTo>
                <a:cubicBezTo>
                  <a:pt x="453" y="337"/>
                  <a:pt x="464" y="348"/>
                  <a:pt x="479" y="334"/>
                </a:cubicBezTo>
                <a:cubicBezTo>
                  <a:pt x="475" y="334"/>
                  <a:pt x="475" y="334"/>
                  <a:pt x="475" y="337"/>
                </a:cubicBezTo>
                <a:cubicBezTo>
                  <a:pt x="472" y="337"/>
                  <a:pt x="468" y="337"/>
                  <a:pt x="464" y="337"/>
                </a:cubicBezTo>
                <a:cubicBezTo>
                  <a:pt x="461" y="330"/>
                  <a:pt x="464" y="326"/>
                  <a:pt x="464" y="323"/>
                </a:cubicBezTo>
                <a:cubicBezTo>
                  <a:pt x="479" y="315"/>
                  <a:pt x="490" y="319"/>
                  <a:pt x="490" y="337"/>
                </a:cubicBezTo>
                <a:cubicBezTo>
                  <a:pt x="490" y="345"/>
                  <a:pt x="482" y="348"/>
                  <a:pt x="482" y="352"/>
                </a:cubicBezTo>
                <a:cubicBezTo>
                  <a:pt x="486" y="352"/>
                  <a:pt x="486" y="352"/>
                  <a:pt x="486" y="352"/>
                </a:cubicBezTo>
                <a:cubicBezTo>
                  <a:pt x="490" y="348"/>
                  <a:pt x="490" y="348"/>
                  <a:pt x="497" y="348"/>
                </a:cubicBezTo>
                <a:cubicBezTo>
                  <a:pt x="504" y="355"/>
                  <a:pt x="504" y="359"/>
                  <a:pt x="501" y="366"/>
                </a:cubicBezTo>
                <a:cubicBezTo>
                  <a:pt x="501" y="370"/>
                  <a:pt x="497" y="374"/>
                  <a:pt x="493" y="377"/>
                </a:cubicBezTo>
                <a:cubicBezTo>
                  <a:pt x="493" y="403"/>
                  <a:pt x="486" y="406"/>
                  <a:pt x="464" y="406"/>
                </a:cubicBezTo>
                <a:close/>
                <a:moveTo>
                  <a:pt x="254" y="406"/>
                </a:moveTo>
                <a:cubicBezTo>
                  <a:pt x="243" y="399"/>
                  <a:pt x="236" y="406"/>
                  <a:pt x="236" y="392"/>
                </a:cubicBezTo>
                <a:cubicBezTo>
                  <a:pt x="236" y="384"/>
                  <a:pt x="236" y="384"/>
                  <a:pt x="243" y="384"/>
                </a:cubicBezTo>
                <a:cubicBezTo>
                  <a:pt x="243" y="381"/>
                  <a:pt x="243" y="381"/>
                  <a:pt x="243" y="381"/>
                </a:cubicBezTo>
                <a:cubicBezTo>
                  <a:pt x="232" y="381"/>
                  <a:pt x="228" y="377"/>
                  <a:pt x="225" y="374"/>
                </a:cubicBezTo>
                <a:cubicBezTo>
                  <a:pt x="225" y="366"/>
                  <a:pt x="225" y="366"/>
                  <a:pt x="228" y="359"/>
                </a:cubicBezTo>
                <a:cubicBezTo>
                  <a:pt x="232" y="359"/>
                  <a:pt x="236" y="359"/>
                  <a:pt x="239" y="359"/>
                </a:cubicBezTo>
                <a:cubicBezTo>
                  <a:pt x="239" y="359"/>
                  <a:pt x="239" y="359"/>
                  <a:pt x="239" y="355"/>
                </a:cubicBezTo>
                <a:cubicBezTo>
                  <a:pt x="236" y="355"/>
                  <a:pt x="236" y="352"/>
                  <a:pt x="236" y="352"/>
                </a:cubicBezTo>
                <a:cubicBezTo>
                  <a:pt x="232" y="337"/>
                  <a:pt x="236" y="334"/>
                  <a:pt x="243" y="326"/>
                </a:cubicBezTo>
                <a:cubicBezTo>
                  <a:pt x="261" y="323"/>
                  <a:pt x="261" y="326"/>
                  <a:pt x="261" y="345"/>
                </a:cubicBezTo>
                <a:cubicBezTo>
                  <a:pt x="254" y="348"/>
                  <a:pt x="250" y="348"/>
                  <a:pt x="247" y="345"/>
                </a:cubicBezTo>
                <a:cubicBezTo>
                  <a:pt x="247" y="341"/>
                  <a:pt x="247" y="341"/>
                  <a:pt x="247" y="337"/>
                </a:cubicBezTo>
                <a:cubicBezTo>
                  <a:pt x="243" y="337"/>
                  <a:pt x="243" y="337"/>
                  <a:pt x="243" y="337"/>
                </a:cubicBezTo>
                <a:cubicBezTo>
                  <a:pt x="243" y="341"/>
                  <a:pt x="243" y="341"/>
                  <a:pt x="243" y="348"/>
                </a:cubicBezTo>
                <a:cubicBezTo>
                  <a:pt x="247" y="348"/>
                  <a:pt x="247" y="352"/>
                  <a:pt x="250" y="352"/>
                </a:cubicBezTo>
                <a:cubicBezTo>
                  <a:pt x="265" y="352"/>
                  <a:pt x="276" y="348"/>
                  <a:pt x="283" y="334"/>
                </a:cubicBezTo>
                <a:cubicBezTo>
                  <a:pt x="283" y="308"/>
                  <a:pt x="279" y="279"/>
                  <a:pt x="287" y="261"/>
                </a:cubicBezTo>
                <a:cubicBezTo>
                  <a:pt x="287" y="261"/>
                  <a:pt x="287" y="261"/>
                  <a:pt x="290" y="261"/>
                </a:cubicBezTo>
                <a:cubicBezTo>
                  <a:pt x="290" y="283"/>
                  <a:pt x="287" y="315"/>
                  <a:pt x="287" y="341"/>
                </a:cubicBezTo>
                <a:cubicBezTo>
                  <a:pt x="287" y="337"/>
                  <a:pt x="290" y="337"/>
                  <a:pt x="290" y="334"/>
                </a:cubicBezTo>
                <a:cubicBezTo>
                  <a:pt x="290" y="334"/>
                  <a:pt x="290" y="334"/>
                  <a:pt x="290" y="337"/>
                </a:cubicBezTo>
                <a:cubicBezTo>
                  <a:pt x="290" y="341"/>
                  <a:pt x="290" y="341"/>
                  <a:pt x="290" y="345"/>
                </a:cubicBezTo>
                <a:cubicBezTo>
                  <a:pt x="290" y="348"/>
                  <a:pt x="290" y="355"/>
                  <a:pt x="290" y="359"/>
                </a:cubicBezTo>
                <a:cubicBezTo>
                  <a:pt x="290" y="363"/>
                  <a:pt x="290" y="363"/>
                  <a:pt x="290" y="363"/>
                </a:cubicBezTo>
                <a:cubicBezTo>
                  <a:pt x="287" y="366"/>
                  <a:pt x="287" y="363"/>
                  <a:pt x="287" y="366"/>
                </a:cubicBezTo>
                <a:cubicBezTo>
                  <a:pt x="283" y="366"/>
                  <a:pt x="283" y="366"/>
                  <a:pt x="283" y="370"/>
                </a:cubicBezTo>
                <a:cubicBezTo>
                  <a:pt x="283" y="366"/>
                  <a:pt x="283" y="366"/>
                  <a:pt x="283" y="366"/>
                </a:cubicBezTo>
                <a:cubicBezTo>
                  <a:pt x="287" y="366"/>
                  <a:pt x="287" y="366"/>
                  <a:pt x="287" y="366"/>
                </a:cubicBezTo>
                <a:cubicBezTo>
                  <a:pt x="287" y="366"/>
                  <a:pt x="287" y="370"/>
                  <a:pt x="290" y="370"/>
                </a:cubicBezTo>
                <a:cubicBezTo>
                  <a:pt x="290" y="392"/>
                  <a:pt x="272" y="399"/>
                  <a:pt x="254" y="406"/>
                </a:cubicBezTo>
                <a:close/>
                <a:moveTo>
                  <a:pt x="606" y="406"/>
                </a:moveTo>
                <a:cubicBezTo>
                  <a:pt x="602" y="403"/>
                  <a:pt x="599" y="403"/>
                  <a:pt x="595" y="403"/>
                </a:cubicBezTo>
                <a:cubicBezTo>
                  <a:pt x="591" y="399"/>
                  <a:pt x="584" y="399"/>
                  <a:pt x="584" y="392"/>
                </a:cubicBezTo>
                <a:cubicBezTo>
                  <a:pt x="588" y="392"/>
                  <a:pt x="588" y="392"/>
                  <a:pt x="591" y="388"/>
                </a:cubicBezTo>
                <a:cubicBezTo>
                  <a:pt x="595" y="388"/>
                  <a:pt x="599" y="392"/>
                  <a:pt x="602" y="384"/>
                </a:cubicBezTo>
                <a:cubicBezTo>
                  <a:pt x="602" y="384"/>
                  <a:pt x="602" y="384"/>
                  <a:pt x="606" y="384"/>
                </a:cubicBezTo>
                <a:cubicBezTo>
                  <a:pt x="609" y="384"/>
                  <a:pt x="613" y="388"/>
                  <a:pt x="617" y="392"/>
                </a:cubicBezTo>
                <a:cubicBezTo>
                  <a:pt x="620" y="392"/>
                  <a:pt x="624" y="392"/>
                  <a:pt x="624" y="399"/>
                </a:cubicBezTo>
                <a:cubicBezTo>
                  <a:pt x="617" y="403"/>
                  <a:pt x="609" y="406"/>
                  <a:pt x="606" y="406"/>
                </a:cubicBezTo>
                <a:close/>
                <a:moveTo>
                  <a:pt x="123" y="403"/>
                </a:moveTo>
                <a:cubicBezTo>
                  <a:pt x="116" y="399"/>
                  <a:pt x="116" y="395"/>
                  <a:pt x="116" y="392"/>
                </a:cubicBezTo>
                <a:cubicBezTo>
                  <a:pt x="123" y="388"/>
                  <a:pt x="127" y="384"/>
                  <a:pt x="134" y="377"/>
                </a:cubicBezTo>
                <a:cubicBezTo>
                  <a:pt x="134" y="377"/>
                  <a:pt x="134" y="377"/>
                  <a:pt x="138" y="377"/>
                </a:cubicBezTo>
                <a:cubicBezTo>
                  <a:pt x="138" y="381"/>
                  <a:pt x="141" y="384"/>
                  <a:pt x="149" y="388"/>
                </a:cubicBezTo>
                <a:cubicBezTo>
                  <a:pt x="149" y="388"/>
                  <a:pt x="149" y="388"/>
                  <a:pt x="149" y="392"/>
                </a:cubicBezTo>
                <a:cubicBezTo>
                  <a:pt x="141" y="399"/>
                  <a:pt x="134" y="399"/>
                  <a:pt x="123" y="403"/>
                </a:cubicBezTo>
                <a:close/>
                <a:moveTo>
                  <a:pt x="80" y="399"/>
                </a:moveTo>
                <a:cubicBezTo>
                  <a:pt x="72" y="399"/>
                  <a:pt x="72" y="395"/>
                  <a:pt x="69" y="392"/>
                </a:cubicBezTo>
                <a:cubicBezTo>
                  <a:pt x="76" y="377"/>
                  <a:pt x="87" y="384"/>
                  <a:pt x="98" y="392"/>
                </a:cubicBezTo>
                <a:cubicBezTo>
                  <a:pt x="98" y="392"/>
                  <a:pt x="98" y="392"/>
                  <a:pt x="98" y="395"/>
                </a:cubicBezTo>
                <a:cubicBezTo>
                  <a:pt x="94" y="399"/>
                  <a:pt x="83" y="399"/>
                  <a:pt x="80" y="399"/>
                </a:cubicBezTo>
                <a:close/>
                <a:moveTo>
                  <a:pt x="170" y="392"/>
                </a:moveTo>
                <a:cubicBezTo>
                  <a:pt x="170" y="392"/>
                  <a:pt x="170" y="392"/>
                  <a:pt x="167" y="392"/>
                </a:cubicBezTo>
                <a:cubicBezTo>
                  <a:pt x="167" y="388"/>
                  <a:pt x="167" y="388"/>
                  <a:pt x="167" y="388"/>
                </a:cubicBezTo>
                <a:cubicBezTo>
                  <a:pt x="170" y="388"/>
                  <a:pt x="174" y="384"/>
                  <a:pt x="178" y="384"/>
                </a:cubicBezTo>
                <a:cubicBezTo>
                  <a:pt x="189" y="374"/>
                  <a:pt x="185" y="374"/>
                  <a:pt x="203" y="381"/>
                </a:cubicBezTo>
                <a:cubicBezTo>
                  <a:pt x="203" y="384"/>
                  <a:pt x="196" y="388"/>
                  <a:pt x="192" y="392"/>
                </a:cubicBezTo>
                <a:cubicBezTo>
                  <a:pt x="185" y="392"/>
                  <a:pt x="178" y="392"/>
                  <a:pt x="170" y="392"/>
                </a:cubicBezTo>
                <a:close/>
                <a:moveTo>
                  <a:pt x="631" y="388"/>
                </a:moveTo>
                <a:cubicBezTo>
                  <a:pt x="620" y="384"/>
                  <a:pt x="620" y="384"/>
                  <a:pt x="617" y="377"/>
                </a:cubicBezTo>
                <a:cubicBezTo>
                  <a:pt x="620" y="374"/>
                  <a:pt x="628" y="370"/>
                  <a:pt x="635" y="370"/>
                </a:cubicBezTo>
                <a:cubicBezTo>
                  <a:pt x="642" y="377"/>
                  <a:pt x="642" y="377"/>
                  <a:pt x="649" y="381"/>
                </a:cubicBezTo>
                <a:cubicBezTo>
                  <a:pt x="649" y="384"/>
                  <a:pt x="649" y="384"/>
                  <a:pt x="649" y="384"/>
                </a:cubicBezTo>
                <a:cubicBezTo>
                  <a:pt x="646" y="388"/>
                  <a:pt x="646" y="388"/>
                  <a:pt x="631" y="388"/>
                </a:cubicBezTo>
                <a:close/>
                <a:moveTo>
                  <a:pt x="105" y="384"/>
                </a:moveTo>
                <a:cubicBezTo>
                  <a:pt x="101" y="381"/>
                  <a:pt x="94" y="381"/>
                  <a:pt x="91" y="377"/>
                </a:cubicBezTo>
                <a:cubicBezTo>
                  <a:pt x="98" y="374"/>
                  <a:pt x="101" y="366"/>
                  <a:pt x="105" y="366"/>
                </a:cubicBezTo>
                <a:cubicBezTo>
                  <a:pt x="112" y="374"/>
                  <a:pt x="112" y="374"/>
                  <a:pt x="123" y="377"/>
                </a:cubicBezTo>
                <a:cubicBezTo>
                  <a:pt x="123" y="377"/>
                  <a:pt x="123" y="377"/>
                  <a:pt x="123" y="381"/>
                </a:cubicBezTo>
                <a:cubicBezTo>
                  <a:pt x="116" y="381"/>
                  <a:pt x="112" y="384"/>
                  <a:pt x="105" y="384"/>
                </a:cubicBezTo>
                <a:close/>
                <a:moveTo>
                  <a:pt x="577" y="384"/>
                </a:moveTo>
                <a:cubicBezTo>
                  <a:pt x="573" y="381"/>
                  <a:pt x="573" y="381"/>
                  <a:pt x="566" y="377"/>
                </a:cubicBezTo>
                <a:cubicBezTo>
                  <a:pt x="566" y="377"/>
                  <a:pt x="566" y="377"/>
                  <a:pt x="566" y="374"/>
                </a:cubicBezTo>
                <a:cubicBezTo>
                  <a:pt x="577" y="363"/>
                  <a:pt x="584" y="363"/>
                  <a:pt x="599" y="374"/>
                </a:cubicBezTo>
                <a:cubicBezTo>
                  <a:pt x="599" y="377"/>
                  <a:pt x="599" y="377"/>
                  <a:pt x="599" y="381"/>
                </a:cubicBezTo>
                <a:cubicBezTo>
                  <a:pt x="591" y="381"/>
                  <a:pt x="584" y="384"/>
                  <a:pt x="577" y="384"/>
                </a:cubicBezTo>
                <a:close/>
                <a:moveTo>
                  <a:pt x="250" y="384"/>
                </a:moveTo>
                <a:cubicBezTo>
                  <a:pt x="250" y="381"/>
                  <a:pt x="250" y="381"/>
                  <a:pt x="250" y="381"/>
                </a:cubicBezTo>
                <a:cubicBezTo>
                  <a:pt x="254" y="381"/>
                  <a:pt x="254" y="377"/>
                  <a:pt x="254" y="377"/>
                </a:cubicBezTo>
                <a:cubicBezTo>
                  <a:pt x="261" y="377"/>
                  <a:pt x="265" y="377"/>
                  <a:pt x="272" y="377"/>
                </a:cubicBezTo>
                <a:cubicBezTo>
                  <a:pt x="265" y="381"/>
                  <a:pt x="257" y="381"/>
                  <a:pt x="250" y="384"/>
                </a:cubicBezTo>
                <a:close/>
                <a:moveTo>
                  <a:pt x="257" y="381"/>
                </a:moveTo>
                <a:cubicBezTo>
                  <a:pt x="254" y="377"/>
                  <a:pt x="257" y="377"/>
                  <a:pt x="257" y="377"/>
                </a:cubicBezTo>
                <a:cubicBezTo>
                  <a:pt x="257" y="381"/>
                  <a:pt x="257" y="381"/>
                  <a:pt x="257" y="381"/>
                </a:cubicBezTo>
                <a:close/>
                <a:moveTo>
                  <a:pt x="156" y="381"/>
                </a:moveTo>
                <a:cubicBezTo>
                  <a:pt x="152" y="377"/>
                  <a:pt x="152" y="377"/>
                  <a:pt x="149" y="377"/>
                </a:cubicBezTo>
                <a:cubicBezTo>
                  <a:pt x="149" y="374"/>
                  <a:pt x="149" y="374"/>
                  <a:pt x="149" y="374"/>
                </a:cubicBezTo>
                <a:cubicBezTo>
                  <a:pt x="156" y="370"/>
                  <a:pt x="160" y="366"/>
                  <a:pt x="167" y="363"/>
                </a:cubicBezTo>
                <a:cubicBezTo>
                  <a:pt x="181" y="366"/>
                  <a:pt x="181" y="366"/>
                  <a:pt x="181" y="366"/>
                </a:cubicBezTo>
                <a:cubicBezTo>
                  <a:pt x="181" y="370"/>
                  <a:pt x="181" y="370"/>
                  <a:pt x="181" y="370"/>
                </a:cubicBezTo>
                <a:cubicBezTo>
                  <a:pt x="174" y="377"/>
                  <a:pt x="167" y="381"/>
                  <a:pt x="156" y="381"/>
                </a:cubicBezTo>
                <a:close/>
                <a:moveTo>
                  <a:pt x="686" y="381"/>
                </a:moveTo>
                <a:cubicBezTo>
                  <a:pt x="682" y="377"/>
                  <a:pt x="686" y="377"/>
                  <a:pt x="686" y="377"/>
                </a:cubicBezTo>
                <a:cubicBezTo>
                  <a:pt x="686" y="377"/>
                  <a:pt x="689" y="377"/>
                  <a:pt x="693" y="377"/>
                </a:cubicBezTo>
                <a:cubicBezTo>
                  <a:pt x="693" y="377"/>
                  <a:pt x="693" y="377"/>
                  <a:pt x="693" y="381"/>
                </a:cubicBezTo>
                <a:cubicBezTo>
                  <a:pt x="689" y="381"/>
                  <a:pt x="689" y="381"/>
                  <a:pt x="686" y="381"/>
                </a:cubicBezTo>
                <a:close/>
                <a:moveTo>
                  <a:pt x="276" y="374"/>
                </a:moveTo>
                <a:cubicBezTo>
                  <a:pt x="276" y="374"/>
                  <a:pt x="276" y="374"/>
                  <a:pt x="276" y="374"/>
                </a:cubicBezTo>
                <a:cubicBezTo>
                  <a:pt x="276" y="374"/>
                  <a:pt x="279" y="374"/>
                  <a:pt x="279" y="370"/>
                </a:cubicBezTo>
                <a:cubicBezTo>
                  <a:pt x="279" y="374"/>
                  <a:pt x="279" y="374"/>
                  <a:pt x="279" y="374"/>
                </a:cubicBezTo>
                <a:cubicBezTo>
                  <a:pt x="276" y="374"/>
                  <a:pt x="276" y="374"/>
                  <a:pt x="276" y="374"/>
                </a:cubicBezTo>
                <a:close/>
                <a:moveTo>
                  <a:pt x="660" y="374"/>
                </a:moveTo>
                <a:cubicBezTo>
                  <a:pt x="653" y="374"/>
                  <a:pt x="649" y="370"/>
                  <a:pt x="646" y="370"/>
                </a:cubicBezTo>
                <a:cubicBezTo>
                  <a:pt x="646" y="366"/>
                  <a:pt x="646" y="366"/>
                  <a:pt x="646" y="366"/>
                </a:cubicBezTo>
                <a:cubicBezTo>
                  <a:pt x="649" y="363"/>
                  <a:pt x="660" y="359"/>
                  <a:pt x="664" y="352"/>
                </a:cubicBezTo>
                <a:cubicBezTo>
                  <a:pt x="667" y="359"/>
                  <a:pt x="671" y="359"/>
                  <a:pt x="682" y="363"/>
                </a:cubicBezTo>
                <a:cubicBezTo>
                  <a:pt x="682" y="363"/>
                  <a:pt x="682" y="363"/>
                  <a:pt x="686" y="366"/>
                </a:cubicBezTo>
                <a:cubicBezTo>
                  <a:pt x="682" y="377"/>
                  <a:pt x="667" y="374"/>
                  <a:pt x="660" y="374"/>
                </a:cubicBezTo>
                <a:close/>
                <a:moveTo>
                  <a:pt x="268" y="374"/>
                </a:moveTo>
                <a:cubicBezTo>
                  <a:pt x="268" y="374"/>
                  <a:pt x="268" y="374"/>
                  <a:pt x="268" y="374"/>
                </a:cubicBezTo>
                <a:cubicBezTo>
                  <a:pt x="272" y="370"/>
                  <a:pt x="272" y="370"/>
                  <a:pt x="272" y="374"/>
                </a:cubicBezTo>
                <a:cubicBezTo>
                  <a:pt x="272" y="374"/>
                  <a:pt x="272" y="374"/>
                  <a:pt x="268" y="374"/>
                </a:cubicBezTo>
                <a:close/>
                <a:moveTo>
                  <a:pt x="127" y="374"/>
                </a:moveTo>
                <a:cubicBezTo>
                  <a:pt x="120" y="370"/>
                  <a:pt x="116" y="370"/>
                  <a:pt x="120" y="363"/>
                </a:cubicBezTo>
                <a:cubicBezTo>
                  <a:pt x="127" y="359"/>
                  <a:pt x="130" y="359"/>
                  <a:pt x="134" y="348"/>
                </a:cubicBezTo>
                <a:cubicBezTo>
                  <a:pt x="138" y="348"/>
                  <a:pt x="138" y="348"/>
                  <a:pt x="145" y="352"/>
                </a:cubicBezTo>
                <a:cubicBezTo>
                  <a:pt x="149" y="359"/>
                  <a:pt x="160" y="352"/>
                  <a:pt x="149" y="366"/>
                </a:cubicBezTo>
                <a:cubicBezTo>
                  <a:pt x="141" y="370"/>
                  <a:pt x="134" y="370"/>
                  <a:pt x="127" y="374"/>
                </a:cubicBezTo>
                <a:close/>
                <a:moveTo>
                  <a:pt x="265" y="370"/>
                </a:moveTo>
                <a:cubicBezTo>
                  <a:pt x="268" y="366"/>
                  <a:pt x="268" y="366"/>
                  <a:pt x="272" y="366"/>
                </a:cubicBezTo>
                <a:cubicBezTo>
                  <a:pt x="272" y="370"/>
                  <a:pt x="268" y="370"/>
                  <a:pt x="265" y="370"/>
                </a:cubicBezTo>
                <a:close/>
                <a:moveTo>
                  <a:pt x="613" y="370"/>
                </a:moveTo>
                <a:cubicBezTo>
                  <a:pt x="606" y="366"/>
                  <a:pt x="602" y="366"/>
                  <a:pt x="599" y="363"/>
                </a:cubicBezTo>
                <a:cubicBezTo>
                  <a:pt x="599" y="363"/>
                  <a:pt x="599" y="363"/>
                  <a:pt x="599" y="359"/>
                </a:cubicBezTo>
                <a:cubicBezTo>
                  <a:pt x="606" y="359"/>
                  <a:pt x="613" y="352"/>
                  <a:pt x="620" y="359"/>
                </a:cubicBezTo>
                <a:cubicBezTo>
                  <a:pt x="628" y="359"/>
                  <a:pt x="628" y="359"/>
                  <a:pt x="628" y="366"/>
                </a:cubicBezTo>
                <a:cubicBezTo>
                  <a:pt x="628" y="366"/>
                  <a:pt x="628" y="366"/>
                  <a:pt x="613" y="370"/>
                </a:cubicBezTo>
                <a:close/>
                <a:moveTo>
                  <a:pt x="562" y="366"/>
                </a:moveTo>
                <a:cubicBezTo>
                  <a:pt x="555" y="359"/>
                  <a:pt x="544" y="363"/>
                  <a:pt x="544" y="352"/>
                </a:cubicBezTo>
                <a:cubicBezTo>
                  <a:pt x="559" y="348"/>
                  <a:pt x="562" y="352"/>
                  <a:pt x="577" y="355"/>
                </a:cubicBezTo>
                <a:cubicBezTo>
                  <a:pt x="577" y="359"/>
                  <a:pt x="577" y="359"/>
                  <a:pt x="577" y="359"/>
                </a:cubicBezTo>
                <a:cubicBezTo>
                  <a:pt x="573" y="359"/>
                  <a:pt x="566" y="366"/>
                  <a:pt x="562" y="366"/>
                </a:cubicBezTo>
                <a:close/>
                <a:moveTo>
                  <a:pt x="265" y="363"/>
                </a:moveTo>
                <a:cubicBezTo>
                  <a:pt x="265" y="363"/>
                  <a:pt x="265" y="363"/>
                  <a:pt x="265" y="363"/>
                </a:cubicBezTo>
                <a:cubicBezTo>
                  <a:pt x="268" y="363"/>
                  <a:pt x="268" y="363"/>
                  <a:pt x="268" y="363"/>
                </a:cubicBezTo>
                <a:cubicBezTo>
                  <a:pt x="268" y="363"/>
                  <a:pt x="268" y="363"/>
                  <a:pt x="265" y="363"/>
                </a:cubicBezTo>
                <a:close/>
                <a:moveTo>
                  <a:pt x="453" y="363"/>
                </a:moveTo>
                <a:cubicBezTo>
                  <a:pt x="453" y="363"/>
                  <a:pt x="453" y="363"/>
                  <a:pt x="453" y="359"/>
                </a:cubicBezTo>
                <a:cubicBezTo>
                  <a:pt x="453" y="359"/>
                  <a:pt x="453" y="359"/>
                  <a:pt x="457" y="363"/>
                </a:cubicBezTo>
                <a:cubicBezTo>
                  <a:pt x="453" y="363"/>
                  <a:pt x="453" y="363"/>
                  <a:pt x="453" y="363"/>
                </a:cubicBezTo>
                <a:close/>
                <a:moveTo>
                  <a:pt x="522" y="359"/>
                </a:moveTo>
                <a:cubicBezTo>
                  <a:pt x="519" y="359"/>
                  <a:pt x="519" y="359"/>
                  <a:pt x="519" y="359"/>
                </a:cubicBezTo>
                <a:cubicBezTo>
                  <a:pt x="519" y="355"/>
                  <a:pt x="519" y="355"/>
                  <a:pt x="519" y="355"/>
                </a:cubicBezTo>
                <a:cubicBezTo>
                  <a:pt x="526" y="355"/>
                  <a:pt x="526" y="355"/>
                  <a:pt x="530" y="355"/>
                </a:cubicBezTo>
                <a:cubicBezTo>
                  <a:pt x="530" y="359"/>
                  <a:pt x="530" y="359"/>
                  <a:pt x="530" y="359"/>
                </a:cubicBezTo>
                <a:cubicBezTo>
                  <a:pt x="526" y="359"/>
                  <a:pt x="526" y="359"/>
                  <a:pt x="522" y="359"/>
                </a:cubicBezTo>
                <a:close/>
                <a:moveTo>
                  <a:pt x="283" y="359"/>
                </a:moveTo>
                <a:cubicBezTo>
                  <a:pt x="283" y="355"/>
                  <a:pt x="283" y="355"/>
                  <a:pt x="283" y="355"/>
                </a:cubicBezTo>
                <a:cubicBezTo>
                  <a:pt x="283" y="355"/>
                  <a:pt x="283" y="355"/>
                  <a:pt x="287" y="355"/>
                </a:cubicBezTo>
                <a:cubicBezTo>
                  <a:pt x="283" y="355"/>
                  <a:pt x="283" y="359"/>
                  <a:pt x="283" y="359"/>
                </a:cubicBezTo>
                <a:close/>
                <a:moveTo>
                  <a:pt x="635" y="355"/>
                </a:moveTo>
                <a:cubicBezTo>
                  <a:pt x="628" y="352"/>
                  <a:pt x="624" y="355"/>
                  <a:pt x="620" y="345"/>
                </a:cubicBezTo>
                <a:cubicBezTo>
                  <a:pt x="628" y="341"/>
                  <a:pt x="635" y="337"/>
                  <a:pt x="642" y="337"/>
                </a:cubicBezTo>
                <a:cubicBezTo>
                  <a:pt x="646" y="341"/>
                  <a:pt x="653" y="341"/>
                  <a:pt x="657" y="345"/>
                </a:cubicBezTo>
                <a:cubicBezTo>
                  <a:pt x="657" y="355"/>
                  <a:pt x="646" y="355"/>
                  <a:pt x="635" y="355"/>
                </a:cubicBezTo>
                <a:close/>
                <a:moveTo>
                  <a:pt x="457" y="355"/>
                </a:moveTo>
                <a:cubicBezTo>
                  <a:pt x="453" y="352"/>
                  <a:pt x="453" y="352"/>
                  <a:pt x="453" y="348"/>
                </a:cubicBezTo>
                <a:cubicBezTo>
                  <a:pt x="450" y="345"/>
                  <a:pt x="450" y="341"/>
                  <a:pt x="450" y="337"/>
                </a:cubicBezTo>
                <a:cubicBezTo>
                  <a:pt x="450" y="337"/>
                  <a:pt x="450" y="337"/>
                  <a:pt x="453" y="341"/>
                </a:cubicBezTo>
                <a:cubicBezTo>
                  <a:pt x="453" y="341"/>
                  <a:pt x="453" y="341"/>
                  <a:pt x="457" y="341"/>
                </a:cubicBezTo>
                <a:cubicBezTo>
                  <a:pt x="457" y="348"/>
                  <a:pt x="457" y="348"/>
                  <a:pt x="457" y="355"/>
                </a:cubicBezTo>
                <a:close/>
                <a:moveTo>
                  <a:pt x="588" y="352"/>
                </a:moveTo>
                <a:cubicBezTo>
                  <a:pt x="580" y="348"/>
                  <a:pt x="570" y="352"/>
                  <a:pt x="570" y="341"/>
                </a:cubicBezTo>
                <a:cubicBezTo>
                  <a:pt x="573" y="341"/>
                  <a:pt x="577" y="337"/>
                  <a:pt x="580" y="334"/>
                </a:cubicBezTo>
                <a:cubicBezTo>
                  <a:pt x="580" y="334"/>
                  <a:pt x="580" y="334"/>
                  <a:pt x="580" y="330"/>
                </a:cubicBezTo>
                <a:cubicBezTo>
                  <a:pt x="573" y="330"/>
                  <a:pt x="559" y="334"/>
                  <a:pt x="551" y="330"/>
                </a:cubicBezTo>
                <a:cubicBezTo>
                  <a:pt x="551" y="326"/>
                  <a:pt x="551" y="326"/>
                  <a:pt x="551" y="323"/>
                </a:cubicBezTo>
                <a:cubicBezTo>
                  <a:pt x="559" y="323"/>
                  <a:pt x="562" y="315"/>
                  <a:pt x="573" y="319"/>
                </a:cubicBezTo>
                <a:cubicBezTo>
                  <a:pt x="573" y="319"/>
                  <a:pt x="573" y="319"/>
                  <a:pt x="580" y="323"/>
                </a:cubicBezTo>
                <a:cubicBezTo>
                  <a:pt x="584" y="330"/>
                  <a:pt x="591" y="334"/>
                  <a:pt x="602" y="341"/>
                </a:cubicBezTo>
                <a:cubicBezTo>
                  <a:pt x="606" y="341"/>
                  <a:pt x="606" y="341"/>
                  <a:pt x="606" y="345"/>
                </a:cubicBezTo>
                <a:cubicBezTo>
                  <a:pt x="606" y="345"/>
                  <a:pt x="606" y="345"/>
                  <a:pt x="606" y="348"/>
                </a:cubicBezTo>
                <a:cubicBezTo>
                  <a:pt x="602" y="352"/>
                  <a:pt x="595" y="352"/>
                  <a:pt x="591" y="352"/>
                </a:cubicBezTo>
                <a:cubicBezTo>
                  <a:pt x="588" y="352"/>
                  <a:pt x="588" y="352"/>
                  <a:pt x="588" y="352"/>
                </a:cubicBezTo>
                <a:close/>
                <a:moveTo>
                  <a:pt x="156" y="348"/>
                </a:moveTo>
                <a:cubicBezTo>
                  <a:pt x="149" y="345"/>
                  <a:pt x="145" y="345"/>
                  <a:pt x="145" y="337"/>
                </a:cubicBezTo>
                <a:cubicBezTo>
                  <a:pt x="152" y="330"/>
                  <a:pt x="160" y="326"/>
                  <a:pt x="170" y="326"/>
                </a:cubicBezTo>
                <a:cubicBezTo>
                  <a:pt x="170" y="330"/>
                  <a:pt x="178" y="330"/>
                  <a:pt x="181" y="334"/>
                </a:cubicBezTo>
                <a:cubicBezTo>
                  <a:pt x="181" y="348"/>
                  <a:pt x="170" y="348"/>
                  <a:pt x="156" y="348"/>
                </a:cubicBezTo>
                <a:close/>
                <a:moveTo>
                  <a:pt x="461" y="348"/>
                </a:moveTo>
                <a:cubicBezTo>
                  <a:pt x="461" y="345"/>
                  <a:pt x="461" y="345"/>
                  <a:pt x="461" y="345"/>
                </a:cubicBezTo>
                <a:cubicBezTo>
                  <a:pt x="461" y="348"/>
                  <a:pt x="461" y="348"/>
                  <a:pt x="461" y="348"/>
                </a:cubicBezTo>
                <a:close/>
                <a:moveTo>
                  <a:pt x="287" y="345"/>
                </a:moveTo>
                <a:cubicBezTo>
                  <a:pt x="287" y="341"/>
                  <a:pt x="287" y="341"/>
                  <a:pt x="287" y="341"/>
                </a:cubicBezTo>
                <a:cubicBezTo>
                  <a:pt x="287" y="345"/>
                  <a:pt x="287" y="345"/>
                  <a:pt x="287" y="345"/>
                </a:cubicBezTo>
                <a:close/>
                <a:moveTo>
                  <a:pt x="544" y="345"/>
                </a:moveTo>
                <a:cubicBezTo>
                  <a:pt x="533" y="345"/>
                  <a:pt x="526" y="341"/>
                  <a:pt x="522" y="337"/>
                </a:cubicBezTo>
                <a:cubicBezTo>
                  <a:pt x="526" y="334"/>
                  <a:pt x="537" y="330"/>
                  <a:pt x="544" y="330"/>
                </a:cubicBezTo>
                <a:cubicBezTo>
                  <a:pt x="548" y="334"/>
                  <a:pt x="551" y="337"/>
                  <a:pt x="555" y="341"/>
                </a:cubicBezTo>
                <a:cubicBezTo>
                  <a:pt x="548" y="345"/>
                  <a:pt x="548" y="345"/>
                  <a:pt x="544" y="345"/>
                </a:cubicBezTo>
                <a:close/>
                <a:moveTo>
                  <a:pt x="439" y="341"/>
                </a:moveTo>
                <a:cubicBezTo>
                  <a:pt x="439" y="337"/>
                  <a:pt x="439" y="337"/>
                  <a:pt x="439" y="337"/>
                </a:cubicBezTo>
                <a:cubicBezTo>
                  <a:pt x="439" y="337"/>
                  <a:pt x="439" y="337"/>
                  <a:pt x="443" y="337"/>
                </a:cubicBezTo>
                <a:cubicBezTo>
                  <a:pt x="439" y="341"/>
                  <a:pt x="439" y="341"/>
                  <a:pt x="439" y="341"/>
                </a:cubicBezTo>
                <a:close/>
                <a:moveTo>
                  <a:pt x="341" y="337"/>
                </a:moveTo>
                <a:cubicBezTo>
                  <a:pt x="334" y="334"/>
                  <a:pt x="323" y="337"/>
                  <a:pt x="319" y="330"/>
                </a:cubicBezTo>
                <a:cubicBezTo>
                  <a:pt x="312" y="326"/>
                  <a:pt x="308" y="326"/>
                  <a:pt x="308" y="323"/>
                </a:cubicBezTo>
                <a:cubicBezTo>
                  <a:pt x="312" y="319"/>
                  <a:pt x="312" y="319"/>
                  <a:pt x="312" y="319"/>
                </a:cubicBezTo>
                <a:cubicBezTo>
                  <a:pt x="312" y="319"/>
                  <a:pt x="308" y="319"/>
                  <a:pt x="305" y="319"/>
                </a:cubicBezTo>
                <a:cubicBezTo>
                  <a:pt x="305" y="315"/>
                  <a:pt x="305" y="315"/>
                  <a:pt x="305" y="315"/>
                </a:cubicBezTo>
                <a:cubicBezTo>
                  <a:pt x="294" y="308"/>
                  <a:pt x="294" y="268"/>
                  <a:pt x="297" y="261"/>
                </a:cubicBezTo>
                <a:cubicBezTo>
                  <a:pt x="301" y="257"/>
                  <a:pt x="301" y="254"/>
                  <a:pt x="301" y="250"/>
                </a:cubicBezTo>
                <a:cubicBezTo>
                  <a:pt x="301" y="250"/>
                  <a:pt x="308" y="250"/>
                  <a:pt x="312" y="250"/>
                </a:cubicBezTo>
                <a:cubicBezTo>
                  <a:pt x="312" y="247"/>
                  <a:pt x="312" y="247"/>
                  <a:pt x="312" y="247"/>
                </a:cubicBezTo>
                <a:cubicBezTo>
                  <a:pt x="316" y="243"/>
                  <a:pt x="316" y="243"/>
                  <a:pt x="316" y="243"/>
                </a:cubicBezTo>
                <a:cubicBezTo>
                  <a:pt x="319" y="243"/>
                  <a:pt x="319" y="243"/>
                  <a:pt x="319" y="243"/>
                </a:cubicBezTo>
                <a:cubicBezTo>
                  <a:pt x="319" y="247"/>
                  <a:pt x="316" y="247"/>
                  <a:pt x="316" y="254"/>
                </a:cubicBezTo>
                <a:cubicBezTo>
                  <a:pt x="319" y="254"/>
                  <a:pt x="323" y="254"/>
                  <a:pt x="326" y="265"/>
                </a:cubicBezTo>
                <a:cubicBezTo>
                  <a:pt x="326" y="265"/>
                  <a:pt x="330" y="265"/>
                  <a:pt x="330" y="268"/>
                </a:cubicBezTo>
                <a:cubicBezTo>
                  <a:pt x="330" y="265"/>
                  <a:pt x="330" y="265"/>
                  <a:pt x="330" y="265"/>
                </a:cubicBezTo>
                <a:cubicBezTo>
                  <a:pt x="334" y="265"/>
                  <a:pt x="334" y="265"/>
                  <a:pt x="337" y="268"/>
                </a:cubicBezTo>
                <a:cubicBezTo>
                  <a:pt x="337" y="268"/>
                  <a:pt x="337" y="272"/>
                  <a:pt x="337" y="276"/>
                </a:cubicBezTo>
                <a:cubicBezTo>
                  <a:pt x="337" y="272"/>
                  <a:pt x="341" y="272"/>
                  <a:pt x="341" y="272"/>
                </a:cubicBezTo>
                <a:cubicBezTo>
                  <a:pt x="341" y="276"/>
                  <a:pt x="341" y="276"/>
                  <a:pt x="341" y="279"/>
                </a:cubicBezTo>
                <a:cubicBezTo>
                  <a:pt x="341" y="276"/>
                  <a:pt x="341" y="276"/>
                  <a:pt x="341" y="276"/>
                </a:cubicBezTo>
                <a:cubicBezTo>
                  <a:pt x="341" y="272"/>
                  <a:pt x="341" y="268"/>
                  <a:pt x="341" y="268"/>
                </a:cubicBezTo>
                <a:cubicBezTo>
                  <a:pt x="341" y="268"/>
                  <a:pt x="341" y="272"/>
                  <a:pt x="345" y="272"/>
                </a:cubicBezTo>
                <a:cubicBezTo>
                  <a:pt x="345" y="268"/>
                  <a:pt x="348" y="268"/>
                  <a:pt x="348" y="265"/>
                </a:cubicBezTo>
                <a:cubicBezTo>
                  <a:pt x="355" y="265"/>
                  <a:pt x="370" y="261"/>
                  <a:pt x="370" y="279"/>
                </a:cubicBezTo>
                <a:cubicBezTo>
                  <a:pt x="370" y="286"/>
                  <a:pt x="377" y="286"/>
                  <a:pt x="381" y="294"/>
                </a:cubicBezTo>
                <a:cubicBezTo>
                  <a:pt x="381" y="301"/>
                  <a:pt x="384" y="308"/>
                  <a:pt x="377" y="315"/>
                </a:cubicBezTo>
                <a:cubicBezTo>
                  <a:pt x="370" y="323"/>
                  <a:pt x="366" y="326"/>
                  <a:pt x="359" y="326"/>
                </a:cubicBezTo>
                <a:cubicBezTo>
                  <a:pt x="355" y="334"/>
                  <a:pt x="348" y="337"/>
                  <a:pt x="341" y="337"/>
                </a:cubicBezTo>
                <a:close/>
                <a:moveTo>
                  <a:pt x="91" y="337"/>
                </a:moveTo>
                <a:cubicBezTo>
                  <a:pt x="91" y="334"/>
                  <a:pt x="80" y="337"/>
                  <a:pt x="76" y="337"/>
                </a:cubicBezTo>
                <a:cubicBezTo>
                  <a:pt x="72" y="330"/>
                  <a:pt x="72" y="330"/>
                  <a:pt x="72" y="326"/>
                </a:cubicBezTo>
                <a:cubicBezTo>
                  <a:pt x="76" y="323"/>
                  <a:pt x="87" y="319"/>
                  <a:pt x="87" y="315"/>
                </a:cubicBezTo>
                <a:cubicBezTo>
                  <a:pt x="91" y="315"/>
                  <a:pt x="101" y="323"/>
                  <a:pt x="105" y="326"/>
                </a:cubicBezTo>
                <a:cubicBezTo>
                  <a:pt x="105" y="330"/>
                  <a:pt x="105" y="330"/>
                  <a:pt x="105" y="330"/>
                </a:cubicBezTo>
                <a:cubicBezTo>
                  <a:pt x="101" y="334"/>
                  <a:pt x="98" y="337"/>
                  <a:pt x="91" y="337"/>
                </a:cubicBezTo>
                <a:close/>
                <a:moveTo>
                  <a:pt x="399" y="337"/>
                </a:moveTo>
                <a:cubicBezTo>
                  <a:pt x="395" y="337"/>
                  <a:pt x="395" y="334"/>
                  <a:pt x="395" y="334"/>
                </a:cubicBezTo>
                <a:cubicBezTo>
                  <a:pt x="395" y="334"/>
                  <a:pt x="392" y="334"/>
                  <a:pt x="392" y="337"/>
                </a:cubicBezTo>
                <a:cubicBezTo>
                  <a:pt x="392" y="334"/>
                  <a:pt x="392" y="334"/>
                  <a:pt x="392" y="334"/>
                </a:cubicBezTo>
                <a:cubicBezTo>
                  <a:pt x="388" y="330"/>
                  <a:pt x="388" y="330"/>
                  <a:pt x="388" y="326"/>
                </a:cubicBezTo>
                <a:cubicBezTo>
                  <a:pt x="392" y="326"/>
                  <a:pt x="392" y="326"/>
                  <a:pt x="392" y="326"/>
                </a:cubicBezTo>
                <a:cubicBezTo>
                  <a:pt x="392" y="323"/>
                  <a:pt x="392" y="323"/>
                  <a:pt x="392" y="323"/>
                </a:cubicBezTo>
                <a:cubicBezTo>
                  <a:pt x="392" y="323"/>
                  <a:pt x="392" y="323"/>
                  <a:pt x="388" y="323"/>
                </a:cubicBezTo>
                <a:cubicBezTo>
                  <a:pt x="388" y="319"/>
                  <a:pt x="388" y="319"/>
                  <a:pt x="388" y="315"/>
                </a:cubicBezTo>
                <a:cubicBezTo>
                  <a:pt x="392" y="315"/>
                  <a:pt x="392" y="315"/>
                  <a:pt x="392" y="315"/>
                </a:cubicBezTo>
                <a:cubicBezTo>
                  <a:pt x="392" y="312"/>
                  <a:pt x="392" y="308"/>
                  <a:pt x="392" y="308"/>
                </a:cubicBezTo>
                <a:cubicBezTo>
                  <a:pt x="392" y="308"/>
                  <a:pt x="392" y="308"/>
                  <a:pt x="395" y="308"/>
                </a:cubicBezTo>
                <a:cubicBezTo>
                  <a:pt x="395" y="301"/>
                  <a:pt x="395" y="301"/>
                  <a:pt x="395" y="301"/>
                </a:cubicBezTo>
                <a:cubicBezTo>
                  <a:pt x="395" y="301"/>
                  <a:pt x="395" y="301"/>
                  <a:pt x="392" y="301"/>
                </a:cubicBezTo>
                <a:cubicBezTo>
                  <a:pt x="392" y="297"/>
                  <a:pt x="392" y="297"/>
                  <a:pt x="392" y="297"/>
                </a:cubicBezTo>
                <a:cubicBezTo>
                  <a:pt x="388" y="290"/>
                  <a:pt x="388" y="290"/>
                  <a:pt x="388" y="286"/>
                </a:cubicBezTo>
                <a:cubicBezTo>
                  <a:pt x="388" y="286"/>
                  <a:pt x="388" y="286"/>
                  <a:pt x="392" y="286"/>
                </a:cubicBezTo>
                <a:cubicBezTo>
                  <a:pt x="395" y="279"/>
                  <a:pt x="395" y="279"/>
                  <a:pt x="403" y="279"/>
                </a:cubicBezTo>
                <a:cubicBezTo>
                  <a:pt x="406" y="276"/>
                  <a:pt x="421" y="268"/>
                  <a:pt x="424" y="268"/>
                </a:cubicBezTo>
                <a:cubicBezTo>
                  <a:pt x="424" y="261"/>
                  <a:pt x="432" y="257"/>
                  <a:pt x="435" y="254"/>
                </a:cubicBezTo>
                <a:cubicBezTo>
                  <a:pt x="439" y="257"/>
                  <a:pt x="443" y="254"/>
                  <a:pt x="450" y="254"/>
                </a:cubicBezTo>
                <a:cubicBezTo>
                  <a:pt x="450" y="257"/>
                  <a:pt x="450" y="257"/>
                  <a:pt x="450" y="257"/>
                </a:cubicBezTo>
                <a:cubicBezTo>
                  <a:pt x="446" y="257"/>
                  <a:pt x="446" y="257"/>
                  <a:pt x="446" y="257"/>
                </a:cubicBezTo>
                <a:cubicBezTo>
                  <a:pt x="446" y="261"/>
                  <a:pt x="446" y="261"/>
                  <a:pt x="446" y="261"/>
                </a:cubicBezTo>
                <a:cubicBezTo>
                  <a:pt x="450" y="261"/>
                  <a:pt x="450" y="261"/>
                  <a:pt x="450" y="261"/>
                </a:cubicBezTo>
                <a:cubicBezTo>
                  <a:pt x="450" y="261"/>
                  <a:pt x="446" y="279"/>
                  <a:pt x="446" y="283"/>
                </a:cubicBezTo>
                <a:cubicBezTo>
                  <a:pt x="446" y="286"/>
                  <a:pt x="443" y="286"/>
                  <a:pt x="443" y="297"/>
                </a:cubicBezTo>
                <a:cubicBezTo>
                  <a:pt x="439" y="297"/>
                  <a:pt x="439" y="297"/>
                  <a:pt x="435" y="297"/>
                </a:cubicBezTo>
                <a:cubicBezTo>
                  <a:pt x="435" y="301"/>
                  <a:pt x="435" y="301"/>
                  <a:pt x="435" y="301"/>
                </a:cubicBezTo>
                <a:cubicBezTo>
                  <a:pt x="435" y="301"/>
                  <a:pt x="435" y="301"/>
                  <a:pt x="439" y="301"/>
                </a:cubicBezTo>
                <a:cubicBezTo>
                  <a:pt x="439" y="301"/>
                  <a:pt x="435" y="305"/>
                  <a:pt x="432" y="308"/>
                </a:cubicBezTo>
                <a:cubicBezTo>
                  <a:pt x="432" y="319"/>
                  <a:pt x="410" y="337"/>
                  <a:pt x="399" y="337"/>
                </a:cubicBezTo>
                <a:close/>
                <a:moveTo>
                  <a:pt x="221" y="337"/>
                </a:moveTo>
                <a:cubicBezTo>
                  <a:pt x="221" y="334"/>
                  <a:pt x="221" y="334"/>
                  <a:pt x="221" y="334"/>
                </a:cubicBezTo>
                <a:cubicBezTo>
                  <a:pt x="221" y="334"/>
                  <a:pt x="221" y="334"/>
                  <a:pt x="221" y="337"/>
                </a:cubicBezTo>
                <a:close/>
                <a:moveTo>
                  <a:pt x="609" y="337"/>
                </a:moveTo>
                <a:cubicBezTo>
                  <a:pt x="599" y="334"/>
                  <a:pt x="602" y="334"/>
                  <a:pt x="602" y="326"/>
                </a:cubicBezTo>
                <a:cubicBezTo>
                  <a:pt x="606" y="326"/>
                  <a:pt x="617" y="326"/>
                  <a:pt x="617" y="319"/>
                </a:cubicBezTo>
                <a:cubicBezTo>
                  <a:pt x="620" y="319"/>
                  <a:pt x="620" y="319"/>
                  <a:pt x="620" y="319"/>
                </a:cubicBezTo>
                <a:cubicBezTo>
                  <a:pt x="624" y="323"/>
                  <a:pt x="628" y="326"/>
                  <a:pt x="635" y="326"/>
                </a:cubicBezTo>
                <a:cubicBezTo>
                  <a:pt x="631" y="337"/>
                  <a:pt x="617" y="337"/>
                  <a:pt x="609" y="337"/>
                </a:cubicBezTo>
                <a:close/>
                <a:moveTo>
                  <a:pt x="657" y="337"/>
                </a:moveTo>
                <a:cubicBezTo>
                  <a:pt x="649" y="334"/>
                  <a:pt x="649" y="330"/>
                  <a:pt x="649" y="326"/>
                </a:cubicBezTo>
                <a:cubicBezTo>
                  <a:pt x="653" y="326"/>
                  <a:pt x="657" y="323"/>
                  <a:pt x="660" y="319"/>
                </a:cubicBezTo>
                <a:cubicBezTo>
                  <a:pt x="664" y="319"/>
                  <a:pt x="675" y="323"/>
                  <a:pt x="678" y="326"/>
                </a:cubicBezTo>
                <a:cubicBezTo>
                  <a:pt x="678" y="334"/>
                  <a:pt x="660" y="337"/>
                  <a:pt x="657" y="337"/>
                </a:cubicBezTo>
                <a:close/>
                <a:moveTo>
                  <a:pt x="130" y="334"/>
                </a:moveTo>
                <a:cubicBezTo>
                  <a:pt x="127" y="330"/>
                  <a:pt x="116" y="330"/>
                  <a:pt x="120" y="323"/>
                </a:cubicBezTo>
                <a:cubicBezTo>
                  <a:pt x="127" y="319"/>
                  <a:pt x="130" y="315"/>
                  <a:pt x="134" y="312"/>
                </a:cubicBezTo>
                <a:cubicBezTo>
                  <a:pt x="141" y="312"/>
                  <a:pt x="149" y="315"/>
                  <a:pt x="156" y="315"/>
                </a:cubicBezTo>
                <a:cubicBezTo>
                  <a:pt x="156" y="319"/>
                  <a:pt x="156" y="319"/>
                  <a:pt x="156" y="323"/>
                </a:cubicBezTo>
                <a:cubicBezTo>
                  <a:pt x="152" y="323"/>
                  <a:pt x="152" y="326"/>
                  <a:pt x="145" y="330"/>
                </a:cubicBezTo>
                <a:cubicBezTo>
                  <a:pt x="141" y="330"/>
                  <a:pt x="134" y="334"/>
                  <a:pt x="130" y="334"/>
                </a:cubicBezTo>
                <a:close/>
                <a:moveTo>
                  <a:pt x="693" y="330"/>
                </a:moveTo>
                <a:cubicBezTo>
                  <a:pt x="693" y="330"/>
                  <a:pt x="693" y="330"/>
                  <a:pt x="693" y="326"/>
                </a:cubicBezTo>
                <a:cubicBezTo>
                  <a:pt x="693" y="330"/>
                  <a:pt x="693" y="330"/>
                  <a:pt x="693" y="330"/>
                </a:cubicBezTo>
                <a:close/>
                <a:moveTo>
                  <a:pt x="178" y="323"/>
                </a:moveTo>
                <a:cubicBezTo>
                  <a:pt x="174" y="319"/>
                  <a:pt x="174" y="319"/>
                  <a:pt x="170" y="315"/>
                </a:cubicBezTo>
                <a:cubicBezTo>
                  <a:pt x="170" y="308"/>
                  <a:pt x="174" y="305"/>
                  <a:pt x="181" y="301"/>
                </a:cubicBezTo>
                <a:cubicBezTo>
                  <a:pt x="185" y="301"/>
                  <a:pt x="199" y="301"/>
                  <a:pt x="203" y="305"/>
                </a:cubicBezTo>
                <a:cubicBezTo>
                  <a:pt x="199" y="319"/>
                  <a:pt x="192" y="319"/>
                  <a:pt x="178" y="323"/>
                </a:cubicBezTo>
                <a:close/>
                <a:moveTo>
                  <a:pt x="599" y="323"/>
                </a:moveTo>
                <a:cubicBezTo>
                  <a:pt x="591" y="319"/>
                  <a:pt x="584" y="319"/>
                  <a:pt x="580" y="315"/>
                </a:cubicBezTo>
                <a:cubicBezTo>
                  <a:pt x="580" y="312"/>
                  <a:pt x="584" y="312"/>
                  <a:pt x="588" y="312"/>
                </a:cubicBezTo>
                <a:cubicBezTo>
                  <a:pt x="588" y="308"/>
                  <a:pt x="599" y="305"/>
                  <a:pt x="602" y="305"/>
                </a:cubicBezTo>
                <a:cubicBezTo>
                  <a:pt x="602" y="308"/>
                  <a:pt x="606" y="305"/>
                  <a:pt x="609" y="312"/>
                </a:cubicBezTo>
                <a:cubicBezTo>
                  <a:pt x="609" y="312"/>
                  <a:pt x="609" y="312"/>
                  <a:pt x="613" y="312"/>
                </a:cubicBezTo>
                <a:cubicBezTo>
                  <a:pt x="613" y="315"/>
                  <a:pt x="613" y="315"/>
                  <a:pt x="613" y="315"/>
                </a:cubicBezTo>
                <a:cubicBezTo>
                  <a:pt x="606" y="319"/>
                  <a:pt x="602" y="319"/>
                  <a:pt x="599" y="323"/>
                </a:cubicBezTo>
                <a:close/>
                <a:moveTo>
                  <a:pt x="508" y="319"/>
                </a:moveTo>
                <a:cubicBezTo>
                  <a:pt x="508" y="315"/>
                  <a:pt x="508" y="315"/>
                  <a:pt x="508" y="312"/>
                </a:cubicBezTo>
                <a:cubicBezTo>
                  <a:pt x="515" y="312"/>
                  <a:pt x="515" y="312"/>
                  <a:pt x="519" y="312"/>
                </a:cubicBezTo>
                <a:cubicBezTo>
                  <a:pt x="515" y="319"/>
                  <a:pt x="511" y="319"/>
                  <a:pt x="508" y="319"/>
                </a:cubicBezTo>
                <a:close/>
                <a:moveTo>
                  <a:pt x="635" y="319"/>
                </a:moveTo>
                <a:cubicBezTo>
                  <a:pt x="631" y="315"/>
                  <a:pt x="631" y="312"/>
                  <a:pt x="631" y="308"/>
                </a:cubicBezTo>
                <a:cubicBezTo>
                  <a:pt x="642" y="297"/>
                  <a:pt x="642" y="305"/>
                  <a:pt x="657" y="308"/>
                </a:cubicBezTo>
                <a:cubicBezTo>
                  <a:pt x="657" y="312"/>
                  <a:pt x="657" y="312"/>
                  <a:pt x="657" y="312"/>
                </a:cubicBezTo>
                <a:cubicBezTo>
                  <a:pt x="649" y="319"/>
                  <a:pt x="646" y="319"/>
                  <a:pt x="635" y="319"/>
                </a:cubicBezTo>
                <a:close/>
                <a:moveTo>
                  <a:pt x="109" y="315"/>
                </a:moveTo>
                <a:cubicBezTo>
                  <a:pt x="105" y="315"/>
                  <a:pt x="101" y="312"/>
                  <a:pt x="101" y="312"/>
                </a:cubicBezTo>
                <a:cubicBezTo>
                  <a:pt x="101" y="312"/>
                  <a:pt x="101" y="308"/>
                  <a:pt x="98" y="308"/>
                </a:cubicBezTo>
                <a:cubicBezTo>
                  <a:pt x="105" y="305"/>
                  <a:pt x="109" y="305"/>
                  <a:pt x="109" y="297"/>
                </a:cubicBezTo>
                <a:cubicBezTo>
                  <a:pt x="116" y="297"/>
                  <a:pt x="120" y="297"/>
                  <a:pt x="127" y="305"/>
                </a:cubicBezTo>
                <a:cubicBezTo>
                  <a:pt x="127" y="305"/>
                  <a:pt x="127" y="305"/>
                  <a:pt x="127" y="308"/>
                </a:cubicBezTo>
                <a:cubicBezTo>
                  <a:pt x="123" y="308"/>
                  <a:pt x="127" y="308"/>
                  <a:pt x="123" y="312"/>
                </a:cubicBezTo>
                <a:cubicBezTo>
                  <a:pt x="120" y="315"/>
                  <a:pt x="112" y="315"/>
                  <a:pt x="109" y="315"/>
                </a:cubicBezTo>
                <a:close/>
                <a:moveTo>
                  <a:pt x="160" y="308"/>
                </a:moveTo>
                <a:cubicBezTo>
                  <a:pt x="152" y="308"/>
                  <a:pt x="134" y="305"/>
                  <a:pt x="145" y="297"/>
                </a:cubicBezTo>
                <a:cubicBezTo>
                  <a:pt x="152" y="286"/>
                  <a:pt x="152" y="290"/>
                  <a:pt x="170" y="294"/>
                </a:cubicBezTo>
                <a:cubicBezTo>
                  <a:pt x="170" y="297"/>
                  <a:pt x="170" y="297"/>
                  <a:pt x="170" y="301"/>
                </a:cubicBezTo>
                <a:cubicBezTo>
                  <a:pt x="167" y="305"/>
                  <a:pt x="167" y="305"/>
                  <a:pt x="160" y="308"/>
                </a:cubicBezTo>
                <a:close/>
                <a:moveTo>
                  <a:pt x="570" y="308"/>
                </a:moveTo>
                <a:cubicBezTo>
                  <a:pt x="559" y="305"/>
                  <a:pt x="555" y="308"/>
                  <a:pt x="555" y="297"/>
                </a:cubicBezTo>
                <a:cubicBezTo>
                  <a:pt x="566" y="297"/>
                  <a:pt x="570" y="290"/>
                  <a:pt x="580" y="286"/>
                </a:cubicBezTo>
                <a:cubicBezTo>
                  <a:pt x="584" y="290"/>
                  <a:pt x="584" y="290"/>
                  <a:pt x="591" y="294"/>
                </a:cubicBezTo>
                <a:cubicBezTo>
                  <a:pt x="591" y="297"/>
                  <a:pt x="584" y="305"/>
                  <a:pt x="580" y="305"/>
                </a:cubicBezTo>
                <a:cubicBezTo>
                  <a:pt x="577" y="305"/>
                  <a:pt x="573" y="308"/>
                  <a:pt x="570" y="308"/>
                </a:cubicBezTo>
                <a:close/>
                <a:moveTo>
                  <a:pt x="620" y="308"/>
                </a:moveTo>
                <a:cubicBezTo>
                  <a:pt x="609" y="305"/>
                  <a:pt x="609" y="301"/>
                  <a:pt x="609" y="294"/>
                </a:cubicBezTo>
                <a:cubicBezTo>
                  <a:pt x="602" y="290"/>
                  <a:pt x="599" y="290"/>
                  <a:pt x="595" y="286"/>
                </a:cubicBezTo>
                <a:cubicBezTo>
                  <a:pt x="591" y="286"/>
                  <a:pt x="591" y="286"/>
                  <a:pt x="591" y="286"/>
                </a:cubicBezTo>
                <a:cubicBezTo>
                  <a:pt x="591" y="286"/>
                  <a:pt x="591" y="286"/>
                  <a:pt x="591" y="283"/>
                </a:cubicBezTo>
                <a:cubicBezTo>
                  <a:pt x="599" y="283"/>
                  <a:pt x="606" y="272"/>
                  <a:pt x="613" y="276"/>
                </a:cubicBezTo>
                <a:cubicBezTo>
                  <a:pt x="613" y="276"/>
                  <a:pt x="613" y="276"/>
                  <a:pt x="613" y="279"/>
                </a:cubicBezTo>
                <a:cubicBezTo>
                  <a:pt x="617" y="279"/>
                  <a:pt x="617" y="279"/>
                  <a:pt x="620" y="279"/>
                </a:cubicBezTo>
                <a:cubicBezTo>
                  <a:pt x="620" y="283"/>
                  <a:pt x="620" y="286"/>
                  <a:pt x="617" y="286"/>
                </a:cubicBezTo>
                <a:cubicBezTo>
                  <a:pt x="613" y="290"/>
                  <a:pt x="613" y="290"/>
                  <a:pt x="613" y="294"/>
                </a:cubicBezTo>
                <a:cubicBezTo>
                  <a:pt x="617" y="294"/>
                  <a:pt x="624" y="294"/>
                  <a:pt x="624" y="290"/>
                </a:cubicBezTo>
                <a:cubicBezTo>
                  <a:pt x="628" y="290"/>
                  <a:pt x="631" y="290"/>
                  <a:pt x="638" y="294"/>
                </a:cubicBezTo>
                <a:cubicBezTo>
                  <a:pt x="638" y="297"/>
                  <a:pt x="638" y="297"/>
                  <a:pt x="635" y="301"/>
                </a:cubicBezTo>
                <a:cubicBezTo>
                  <a:pt x="631" y="305"/>
                  <a:pt x="628" y="305"/>
                  <a:pt x="620" y="308"/>
                </a:cubicBezTo>
                <a:close/>
                <a:moveTo>
                  <a:pt x="239" y="305"/>
                </a:moveTo>
                <a:cubicBezTo>
                  <a:pt x="239" y="305"/>
                  <a:pt x="239" y="305"/>
                  <a:pt x="239" y="301"/>
                </a:cubicBezTo>
                <a:cubicBezTo>
                  <a:pt x="239" y="301"/>
                  <a:pt x="243" y="297"/>
                  <a:pt x="243" y="301"/>
                </a:cubicBezTo>
                <a:cubicBezTo>
                  <a:pt x="243" y="301"/>
                  <a:pt x="243" y="305"/>
                  <a:pt x="239" y="305"/>
                </a:cubicBezTo>
                <a:close/>
                <a:moveTo>
                  <a:pt x="83" y="305"/>
                </a:moveTo>
                <a:cubicBezTo>
                  <a:pt x="76" y="301"/>
                  <a:pt x="76" y="297"/>
                  <a:pt x="76" y="294"/>
                </a:cubicBezTo>
                <a:cubicBezTo>
                  <a:pt x="80" y="294"/>
                  <a:pt x="80" y="294"/>
                  <a:pt x="87" y="290"/>
                </a:cubicBezTo>
                <a:cubicBezTo>
                  <a:pt x="94" y="283"/>
                  <a:pt x="94" y="286"/>
                  <a:pt x="105" y="290"/>
                </a:cubicBezTo>
                <a:cubicBezTo>
                  <a:pt x="105" y="305"/>
                  <a:pt x="91" y="301"/>
                  <a:pt x="83" y="305"/>
                </a:cubicBezTo>
                <a:close/>
                <a:moveTo>
                  <a:pt x="660" y="301"/>
                </a:moveTo>
                <a:cubicBezTo>
                  <a:pt x="653" y="297"/>
                  <a:pt x="653" y="297"/>
                  <a:pt x="649" y="294"/>
                </a:cubicBezTo>
                <a:cubicBezTo>
                  <a:pt x="649" y="286"/>
                  <a:pt x="653" y="290"/>
                  <a:pt x="660" y="286"/>
                </a:cubicBezTo>
                <a:cubicBezTo>
                  <a:pt x="664" y="279"/>
                  <a:pt x="667" y="283"/>
                  <a:pt x="675" y="286"/>
                </a:cubicBezTo>
                <a:cubicBezTo>
                  <a:pt x="678" y="297"/>
                  <a:pt x="664" y="297"/>
                  <a:pt x="660" y="301"/>
                </a:cubicBezTo>
                <a:close/>
                <a:moveTo>
                  <a:pt x="192" y="297"/>
                </a:moveTo>
                <a:cubicBezTo>
                  <a:pt x="192" y="294"/>
                  <a:pt x="189" y="294"/>
                  <a:pt x="185" y="294"/>
                </a:cubicBezTo>
                <a:cubicBezTo>
                  <a:pt x="185" y="290"/>
                  <a:pt x="185" y="290"/>
                  <a:pt x="185" y="290"/>
                </a:cubicBezTo>
                <a:cubicBezTo>
                  <a:pt x="189" y="286"/>
                  <a:pt x="196" y="276"/>
                  <a:pt x="203" y="279"/>
                </a:cubicBezTo>
                <a:cubicBezTo>
                  <a:pt x="207" y="279"/>
                  <a:pt x="210" y="279"/>
                  <a:pt x="214" y="279"/>
                </a:cubicBezTo>
                <a:cubicBezTo>
                  <a:pt x="214" y="283"/>
                  <a:pt x="214" y="283"/>
                  <a:pt x="210" y="290"/>
                </a:cubicBezTo>
                <a:cubicBezTo>
                  <a:pt x="203" y="294"/>
                  <a:pt x="199" y="297"/>
                  <a:pt x="192" y="297"/>
                </a:cubicBezTo>
                <a:close/>
                <a:moveTo>
                  <a:pt x="214" y="297"/>
                </a:moveTo>
                <a:cubicBezTo>
                  <a:pt x="214" y="294"/>
                  <a:pt x="214" y="294"/>
                  <a:pt x="218" y="294"/>
                </a:cubicBezTo>
                <a:cubicBezTo>
                  <a:pt x="218" y="294"/>
                  <a:pt x="218" y="297"/>
                  <a:pt x="214" y="297"/>
                </a:cubicBezTo>
                <a:close/>
                <a:moveTo>
                  <a:pt x="127" y="294"/>
                </a:moveTo>
                <a:cubicBezTo>
                  <a:pt x="123" y="294"/>
                  <a:pt x="123" y="294"/>
                  <a:pt x="120" y="290"/>
                </a:cubicBezTo>
                <a:cubicBezTo>
                  <a:pt x="120" y="283"/>
                  <a:pt x="127" y="279"/>
                  <a:pt x="134" y="279"/>
                </a:cubicBezTo>
                <a:cubicBezTo>
                  <a:pt x="138" y="279"/>
                  <a:pt x="141" y="283"/>
                  <a:pt x="145" y="283"/>
                </a:cubicBezTo>
                <a:cubicBezTo>
                  <a:pt x="145" y="294"/>
                  <a:pt x="134" y="294"/>
                  <a:pt x="127" y="294"/>
                </a:cubicBezTo>
                <a:close/>
                <a:moveTo>
                  <a:pt x="551" y="290"/>
                </a:moveTo>
                <a:cubicBezTo>
                  <a:pt x="548" y="290"/>
                  <a:pt x="544" y="286"/>
                  <a:pt x="541" y="286"/>
                </a:cubicBezTo>
                <a:cubicBezTo>
                  <a:pt x="541" y="283"/>
                  <a:pt x="541" y="283"/>
                  <a:pt x="541" y="279"/>
                </a:cubicBezTo>
                <a:cubicBezTo>
                  <a:pt x="544" y="279"/>
                  <a:pt x="548" y="279"/>
                  <a:pt x="551" y="279"/>
                </a:cubicBezTo>
                <a:cubicBezTo>
                  <a:pt x="555" y="283"/>
                  <a:pt x="562" y="283"/>
                  <a:pt x="566" y="286"/>
                </a:cubicBezTo>
                <a:cubicBezTo>
                  <a:pt x="562" y="290"/>
                  <a:pt x="555" y="290"/>
                  <a:pt x="551" y="290"/>
                </a:cubicBezTo>
                <a:close/>
                <a:moveTo>
                  <a:pt x="486" y="290"/>
                </a:moveTo>
                <a:cubicBezTo>
                  <a:pt x="482" y="286"/>
                  <a:pt x="482" y="290"/>
                  <a:pt x="482" y="286"/>
                </a:cubicBezTo>
                <a:cubicBezTo>
                  <a:pt x="486" y="286"/>
                  <a:pt x="486" y="286"/>
                  <a:pt x="486" y="286"/>
                </a:cubicBezTo>
                <a:cubicBezTo>
                  <a:pt x="486" y="290"/>
                  <a:pt x="486" y="290"/>
                  <a:pt x="486" y="290"/>
                </a:cubicBezTo>
                <a:close/>
                <a:moveTo>
                  <a:pt x="355" y="286"/>
                </a:moveTo>
                <a:cubicBezTo>
                  <a:pt x="355" y="286"/>
                  <a:pt x="355" y="286"/>
                  <a:pt x="355" y="286"/>
                </a:cubicBezTo>
                <a:cubicBezTo>
                  <a:pt x="359" y="286"/>
                  <a:pt x="359" y="286"/>
                  <a:pt x="359" y="286"/>
                </a:cubicBezTo>
                <a:cubicBezTo>
                  <a:pt x="355" y="286"/>
                  <a:pt x="355" y="286"/>
                  <a:pt x="355" y="286"/>
                </a:cubicBezTo>
                <a:close/>
                <a:moveTo>
                  <a:pt x="65" y="286"/>
                </a:moveTo>
                <a:cubicBezTo>
                  <a:pt x="62" y="286"/>
                  <a:pt x="62" y="286"/>
                  <a:pt x="62" y="286"/>
                </a:cubicBezTo>
                <a:cubicBezTo>
                  <a:pt x="62" y="283"/>
                  <a:pt x="62" y="283"/>
                  <a:pt x="62" y="283"/>
                </a:cubicBezTo>
                <a:cubicBezTo>
                  <a:pt x="65" y="276"/>
                  <a:pt x="69" y="268"/>
                  <a:pt x="76" y="279"/>
                </a:cubicBezTo>
                <a:cubicBezTo>
                  <a:pt x="80" y="279"/>
                  <a:pt x="83" y="279"/>
                  <a:pt x="87" y="279"/>
                </a:cubicBezTo>
                <a:cubicBezTo>
                  <a:pt x="80" y="286"/>
                  <a:pt x="72" y="286"/>
                  <a:pt x="65" y="286"/>
                </a:cubicBezTo>
                <a:close/>
                <a:moveTo>
                  <a:pt x="638" y="286"/>
                </a:moveTo>
                <a:cubicBezTo>
                  <a:pt x="631" y="286"/>
                  <a:pt x="631" y="283"/>
                  <a:pt x="631" y="279"/>
                </a:cubicBezTo>
                <a:cubicBezTo>
                  <a:pt x="635" y="276"/>
                  <a:pt x="638" y="272"/>
                  <a:pt x="646" y="268"/>
                </a:cubicBezTo>
                <a:cubicBezTo>
                  <a:pt x="660" y="272"/>
                  <a:pt x="664" y="272"/>
                  <a:pt x="653" y="286"/>
                </a:cubicBezTo>
                <a:cubicBezTo>
                  <a:pt x="649" y="286"/>
                  <a:pt x="649" y="286"/>
                  <a:pt x="638" y="286"/>
                </a:cubicBezTo>
                <a:close/>
                <a:moveTo>
                  <a:pt x="167" y="286"/>
                </a:moveTo>
                <a:cubicBezTo>
                  <a:pt x="163" y="286"/>
                  <a:pt x="163" y="283"/>
                  <a:pt x="160" y="283"/>
                </a:cubicBezTo>
                <a:cubicBezTo>
                  <a:pt x="160" y="279"/>
                  <a:pt x="163" y="279"/>
                  <a:pt x="163" y="279"/>
                </a:cubicBezTo>
                <a:cubicBezTo>
                  <a:pt x="170" y="265"/>
                  <a:pt x="178" y="272"/>
                  <a:pt x="189" y="276"/>
                </a:cubicBezTo>
                <a:cubicBezTo>
                  <a:pt x="189" y="279"/>
                  <a:pt x="181" y="283"/>
                  <a:pt x="174" y="286"/>
                </a:cubicBezTo>
                <a:cubicBezTo>
                  <a:pt x="174" y="286"/>
                  <a:pt x="170" y="286"/>
                  <a:pt x="167" y="286"/>
                </a:cubicBezTo>
                <a:close/>
                <a:moveTo>
                  <a:pt x="105" y="283"/>
                </a:moveTo>
                <a:cubicBezTo>
                  <a:pt x="101" y="279"/>
                  <a:pt x="101" y="279"/>
                  <a:pt x="101" y="279"/>
                </a:cubicBezTo>
                <a:cubicBezTo>
                  <a:pt x="101" y="276"/>
                  <a:pt x="101" y="276"/>
                  <a:pt x="101" y="276"/>
                </a:cubicBezTo>
                <a:cubicBezTo>
                  <a:pt x="112" y="272"/>
                  <a:pt x="109" y="265"/>
                  <a:pt x="120" y="272"/>
                </a:cubicBezTo>
                <a:cubicBezTo>
                  <a:pt x="127" y="276"/>
                  <a:pt x="127" y="276"/>
                  <a:pt x="127" y="276"/>
                </a:cubicBezTo>
                <a:cubicBezTo>
                  <a:pt x="127" y="279"/>
                  <a:pt x="127" y="279"/>
                  <a:pt x="127" y="279"/>
                </a:cubicBezTo>
                <a:cubicBezTo>
                  <a:pt x="120" y="283"/>
                  <a:pt x="112" y="283"/>
                  <a:pt x="105" y="283"/>
                </a:cubicBezTo>
                <a:close/>
                <a:moveTo>
                  <a:pt x="577" y="279"/>
                </a:moveTo>
                <a:cubicBezTo>
                  <a:pt x="573" y="279"/>
                  <a:pt x="573" y="279"/>
                  <a:pt x="570" y="276"/>
                </a:cubicBezTo>
                <a:cubicBezTo>
                  <a:pt x="570" y="272"/>
                  <a:pt x="573" y="276"/>
                  <a:pt x="573" y="272"/>
                </a:cubicBezTo>
                <a:cubicBezTo>
                  <a:pt x="580" y="268"/>
                  <a:pt x="577" y="265"/>
                  <a:pt x="584" y="265"/>
                </a:cubicBezTo>
                <a:cubicBezTo>
                  <a:pt x="588" y="268"/>
                  <a:pt x="588" y="268"/>
                  <a:pt x="595" y="268"/>
                </a:cubicBezTo>
                <a:cubicBezTo>
                  <a:pt x="606" y="279"/>
                  <a:pt x="577" y="279"/>
                  <a:pt x="577" y="279"/>
                </a:cubicBezTo>
                <a:close/>
                <a:moveTo>
                  <a:pt x="145" y="276"/>
                </a:moveTo>
                <a:cubicBezTo>
                  <a:pt x="138" y="272"/>
                  <a:pt x="138" y="272"/>
                  <a:pt x="141" y="268"/>
                </a:cubicBezTo>
                <a:cubicBezTo>
                  <a:pt x="141" y="268"/>
                  <a:pt x="138" y="268"/>
                  <a:pt x="138" y="265"/>
                </a:cubicBezTo>
                <a:cubicBezTo>
                  <a:pt x="134" y="268"/>
                  <a:pt x="127" y="268"/>
                  <a:pt x="120" y="268"/>
                </a:cubicBezTo>
                <a:cubicBezTo>
                  <a:pt x="120" y="265"/>
                  <a:pt x="120" y="265"/>
                  <a:pt x="120" y="265"/>
                </a:cubicBezTo>
                <a:cubicBezTo>
                  <a:pt x="130" y="257"/>
                  <a:pt x="127" y="257"/>
                  <a:pt x="141" y="257"/>
                </a:cubicBezTo>
                <a:cubicBezTo>
                  <a:pt x="141" y="261"/>
                  <a:pt x="141" y="265"/>
                  <a:pt x="141" y="265"/>
                </a:cubicBezTo>
                <a:cubicBezTo>
                  <a:pt x="149" y="265"/>
                  <a:pt x="152" y="261"/>
                  <a:pt x="160" y="268"/>
                </a:cubicBezTo>
                <a:cubicBezTo>
                  <a:pt x="160" y="268"/>
                  <a:pt x="160" y="268"/>
                  <a:pt x="163" y="268"/>
                </a:cubicBezTo>
                <a:cubicBezTo>
                  <a:pt x="163" y="268"/>
                  <a:pt x="163" y="268"/>
                  <a:pt x="163" y="272"/>
                </a:cubicBezTo>
                <a:cubicBezTo>
                  <a:pt x="160" y="276"/>
                  <a:pt x="149" y="276"/>
                  <a:pt x="145" y="276"/>
                </a:cubicBezTo>
                <a:close/>
                <a:moveTo>
                  <a:pt x="504" y="276"/>
                </a:moveTo>
                <a:cubicBezTo>
                  <a:pt x="504" y="272"/>
                  <a:pt x="504" y="272"/>
                  <a:pt x="504" y="272"/>
                </a:cubicBezTo>
                <a:cubicBezTo>
                  <a:pt x="508" y="272"/>
                  <a:pt x="508" y="272"/>
                  <a:pt x="508" y="272"/>
                </a:cubicBezTo>
                <a:cubicBezTo>
                  <a:pt x="508" y="276"/>
                  <a:pt x="508" y="276"/>
                  <a:pt x="508" y="276"/>
                </a:cubicBezTo>
                <a:cubicBezTo>
                  <a:pt x="504" y="276"/>
                  <a:pt x="504" y="276"/>
                  <a:pt x="504" y="276"/>
                </a:cubicBezTo>
                <a:close/>
                <a:moveTo>
                  <a:pt x="91" y="272"/>
                </a:moveTo>
                <a:cubicBezTo>
                  <a:pt x="83" y="272"/>
                  <a:pt x="76" y="276"/>
                  <a:pt x="76" y="265"/>
                </a:cubicBezTo>
                <a:cubicBezTo>
                  <a:pt x="80" y="265"/>
                  <a:pt x="87" y="261"/>
                  <a:pt x="94" y="257"/>
                </a:cubicBezTo>
                <a:cubicBezTo>
                  <a:pt x="94" y="257"/>
                  <a:pt x="101" y="261"/>
                  <a:pt x="105" y="261"/>
                </a:cubicBezTo>
                <a:cubicBezTo>
                  <a:pt x="105" y="268"/>
                  <a:pt x="98" y="272"/>
                  <a:pt x="91" y="272"/>
                </a:cubicBezTo>
                <a:close/>
                <a:moveTo>
                  <a:pt x="620" y="272"/>
                </a:moveTo>
                <a:cubicBezTo>
                  <a:pt x="617" y="268"/>
                  <a:pt x="620" y="265"/>
                  <a:pt x="624" y="265"/>
                </a:cubicBezTo>
                <a:cubicBezTo>
                  <a:pt x="624" y="257"/>
                  <a:pt x="624" y="257"/>
                  <a:pt x="624" y="254"/>
                </a:cubicBezTo>
                <a:cubicBezTo>
                  <a:pt x="617" y="254"/>
                  <a:pt x="609" y="261"/>
                  <a:pt x="602" y="261"/>
                </a:cubicBezTo>
                <a:cubicBezTo>
                  <a:pt x="599" y="261"/>
                  <a:pt x="595" y="261"/>
                  <a:pt x="591" y="261"/>
                </a:cubicBezTo>
                <a:cubicBezTo>
                  <a:pt x="591" y="257"/>
                  <a:pt x="591" y="257"/>
                  <a:pt x="591" y="257"/>
                </a:cubicBezTo>
                <a:cubicBezTo>
                  <a:pt x="599" y="254"/>
                  <a:pt x="599" y="254"/>
                  <a:pt x="602" y="247"/>
                </a:cubicBezTo>
                <a:cubicBezTo>
                  <a:pt x="602" y="247"/>
                  <a:pt x="602" y="247"/>
                  <a:pt x="606" y="243"/>
                </a:cubicBezTo>
                <a:cubicBezTo>
                  <a:pt x="609" y="243"/>
                  <a:pt x="613" y="247"/>
                  <a:pt x="620" y="247"/>
                </a:cubicBezTo>
                <a:cubicBezTo>
                  <a:pt x="624" y="254"/>
                  <a:pt x="628" y="254"/>
                  <a:pt x="638" y="257"/>
                </a:cubicBezTo>
                <a:cubicBezTo>
                  <a:pt x="638" y="265"/>
                  <a:pt x="638" y="265"/>
                  <a:pt x="638" y="268"/>
                </a:cubicBezTo>
                <a:cubicBezTo>
                  <a:pt x="635" y="268"/>
                  <a:pt x="628" y="268"/>
                  <a:pt x="620" y="272"/>
                </a:cubicBezTo>
                <a:close/>
                <a:moveTo>
                  <a:pt x="225" y="268"/>
                </a:moveTo>
                <a:cubicBezTo>
                  <a:pt x="225" y="265"/>
                  <a:pt x="225" y="265"/>
                  <a:pt x="225" y="265"/>
                </a:cubicBezTo>
                <a:cubicBezTo>
                  <a:pt x="225" y="268"/>
                  <a:pt x="225" y="268"/>
                  <a:pt x="225" y="268"/>
                </a:cubicBezTo>
                <a:close/>
                <a:moveTo>
                  <a:pt x="163" y="265"/>
                </a:moveTo>
                <a:cubicBezTo>
                  <a:pt x="163" y="261"/>
                  <a:pt x="160" y="261"/>
                  <a:pt x="156" y="261"/>
                </a:cubicBezTo>
                <a:cubicBezTo>
                  <a:pt x="156" y="257"/>
                  <a:pt x="156" y="257"/>
                  <a:pt x="156" y="257"/>
                </a:cubicBezTo>
                <a:cubicBezTo>
                  <a:pt x="163" y="257"/>
                  <a:pt x="167" y="250"/>
                  <a:pt x="170" y="247"/>
                </a:cubicBezTo>
                <a:cubicBezTo>
                  <a:pt x="174" y="250"/>
                  <a:pt x="178" y="250"/>
                  <a:pt x="181" y="254"/>
                </a:cubicBezTo>
                <a:cubicBezTo>
                  <a:pt x="181" y="254"/>
                  <a:pt x="181" y="254"/>
                  <a:pt x="181" y="257"/>
                </a:cubicBezTo>
                <a:cubicBezTo>
                  <a:pt x="178" y="261"/>
                  <a:pt x="170" y="261"/>
                  <a:pt x="163" y="265"/>
                </a:cubicBezTo>
                <a:close/>
                <a:moveTo>
                  <a:pt x="109" y="261"/>
                </a:moveTo>
                <a:cubicBezTo>
                  <a:pt x="105" y="254"/>
                  <a:pt x="105" y="254"/>
                  <a:pt x="105" y="250"/>
                </a:cubicBezTo>
                <a:cubicBezTo>
                  <a:pt x="109" y="250"/>
                  <a:pt x="109" y="250"/>
                  <a:pt x="112" y="247"/>
                </a:cubicBezTo>
                <a:cubicBezTo>
                  <a:pt x="112" y="247"/>
                  <a:pt x="123" y="250"/>
                  <a:pt x="127" y="250"/>
                </a:cubicBezTo>
                <a:cubicBezTo>
                  <a:pt x="127" y="254"/>
                  <a:pt x="127" y="254"/>
                  <a:pt x="127" y="254"/>
                </a:cubicBezTo>
                <a:cubicBezTo>
                  <a:pt x="120" y="257"/>
                  <a:pt x="112" y="257"/>
                  <a:pt x="109" y="261"/>
                </a:cubicBezTo>
                <a:close/>
                <a:moveTo>
                  <a:pt x="141" y="254"/>
                </a:moveTo>
                <a:cubicBezTo>
                  <a:pt x="138" y="254"/>
                  <a:pt x="138" y="254"/>
                  <a:pt x="138" y="254"/>
                </a:cubicBezTo>
                <a:cubicBezTo>
                  <a:pt x="134" y="247"/>
                  <a:pt x="138" y="247"/>
                  <a:pt x="145" y="243"/>
                </a:cubicBezTo>
                <a:cubicBezTo>
                  <a:pt x="149" y="239"/>
                  <a:pt x="156" y="239"/>
                  <a:pt x="167" y="243"/>
                </a:cubicBezTo>
                <a:cubicBezTo>
                  <a:pt x="167" y="247"/>
                  <a:pt x="167" y="247"/>
                  <a:pt x="167" y="247"/>
                </a:cubicBezTo>
                <a:cubicBezTo>
                  <a:pt x="160" y="254"/>
                  <a:pt x="149" y="254"/>
                  <a:pt x="141" y="254"/>
                </a:cubicBezTo>
                <a:close/>
                <a:moveTo>
                  <a:pt x="62" y="254"/>
                </a:moveTo>
                <a:cubicBezTo>
                  <a:pt x="62" y="250"/>
                  <a:pt x="62" y="250"/>
                  <a:pt x="62" y="247"/>
                </a:cubicBezTo>
                <a:cubicBezTo>
                  <a:pt x="62" y="247"/>
                  <a:pt x="62" y="243"/>
                  <a:pt x="65" y="243"/>
                </a:cubicBezTo>
                <a:cubicBezTo>
                  <a:pt x="65" y="247"/>
                  <a:pt x="65" y="247"/>
                  <a:pt x="65" y="247"/>
                </a:cubicBezTo>
                <a:cubicBezTo>
                  <a:pt x="65" y="247"/>
                  <a:pt x="65" y="247"/>
                  <a:pt x="69" y="247"/>
                </a:cubicBezTo>
                <a:cubicBezTo>
                  <a:pt x="69" y="250"/>
                  <a:pt x="69" y="254"/>
                  <a:pt x="62" y="254"/>
                </a:cubicBezTo>
                <a:close/>
                <a:moveTo>
                  <a:pt x="635" y="250"/>
                </a:moveTo>
                <a:cubicBezTo>
                  <a:pt x="631" y="247"/>
                  <a:pt x="631" y="247"/>
                  <a:pt x="635" y="243"/>
                </a:cubicBezTo>
                <a:cubicBezTo>
                  <a:pt x="638" y="239"/>
                  <a:pt x="638" y="239"/>
                  <a:pt x="642" y="232"/>
                </a:cubicBezTo>
                <a:cubicBezTo>
                  <a:pt x="646" y="232"/>
                  <a:pt x="649" y="232"/>
                  <a:pt x="653" y="232"/>
                </a:cubicBezTo>
                <a:cubicBezTo>
                  <a:pt x="657" y="236"/>
                  <a:pt x="657" y="236"/>
                  <a:pt x="660" y="239"/>
                </a:cubicBezTo>
                <a:cubicBezTo>
                  <a:pt x="649" y="250"/>
                  <a:pt x="649" y="250"/>
                  <a:pt x="635" y="250"/>
                </a:cubicBezTo>
                <a:close/>
                <a:moveTo>
                  <a:pt x="87" y="247"/>
                </a:moveTo>
                <a:cubicBezTo>
                  <a:pt x="83" y="247"/>
                  <a:pt x="80" y="247"/>
                  <a:pt x="80" y="243"/>
                </a:cubicBezTo>
                <a:cubicBezTo>
                  <a:pt x="80" y="236"/>
                  <a:pt x="87" y="243"/>
                  <a:pt x="91" y="236"/>
                </a:cubicBezTo>
                <a:cubicBezTo>
                  <a:pt x="98" y="236"/>
                  <a:pt x="98" y="239"/>
                  <a:pt x="105" y="239"/>
                </a:cubicBezTo>
                <a:cubicBezTo>
                  <a:pt x="105" y="243"/>
                  <a:pt x="105" y="243"/>
                  <a:pt x="105" y="243"/>
                </a:cubicBezTo>
                <a:cubicBezTo>
                  <a:pt x="98" y="247"/>
                  <a:pt x="91" y="247"/>
                  <a:pt x="87" y="247"/>
                </a:cubicBezTo>
                <a:close/>
                <a:moveTo>
                  <a:pt x="486" y="247"/>
                </a:moveTo>
                <a:cubicBezTo>
                  <a:pt x="486" y="247"/>
                  <a:pt x="486" y="247"/>
                  <a:pt x="486" y="243"/>
                </a:cubicBezTo>
                <a:cubicBezTo>
                  <a:pt x="468" y="239"/>
                  <a:pt x="450" y="232"/>
                  <a:pt x="439" y="221"/>
                </a:cubicBezTo>
                <a:cubicBezTo>
                  <a:pt x="435" y="214"/>
                  <a:pt x="435" y="214"/>
                  <a:pt x="432" y="210"/>
                </a:cubicBezTo>
                <a:cubicBezTo>
                  <a:pt x="432" y="199"/>
                  <a:pt x="428" y="192"/>
                  <a:pt x="417" y="192"/>
                </a:cubicBezTo>
                <a:cubicBezTo>
                  <a:pt x="421" y="189"/>
                  <a:pt x="421" y="189"/>
                  <a:pt x="421" y="189"/>
                </a:cubicBezTo>
                <a:cubicBezTo>
                  <a:pt x="424" y="185"/>
                  <a:pt x="413" y="178"/>
                  <a:pt x="413" y="174"/>
                </a:cubicBezTo>
                <a:cubicBezTo>
                  <a:pt x="413" y="170"/>
                  <a:pt x="413" y="170"/>
                  <a:pt x="410" y="170"/>
                </a:cubicBezTo>
                <a:cubicBezTo>
                  <a:pt x="413" y="170"/>
                  <a:pt x="417" y="174"/>
                  <a:pt x="424" y="178"/>
                </a:cubicBezTo>
                <a:cubicBezTo>
                  <a:pt x="428" y="185"/>
                  <a:pt x="428" y="192"/>
                  <a:pt x="435" y="199"/>
                </a:cubicBezTo>
                <a:cubicBezTo>
                  <a:pt x="439" y="214"/>
                  <a:pt x="450" y="228"/>
                  <a:pt x="464" y="236"/>
                </a:cubicBezTo>
                <a:cubicBezTo>
                  <a:pt x="472" y="236"/>
                  <a:pt x="475" y="236"/>
                  <a:pt x="479" y="236"/>
                </a:cubicBezTo>
                <a:cubicBezTo>
                  <a:pt x="479" y="239"/>
                  <a:pt x="479" y="239"/>
                  <a:pt x="479" y="239"/>
                </a:cubicBezTo>
                <a:cubicBezTo>
                  <a:pt x="486" y="239"/>
                  <a:pt x="497" y="239"/>
                  <a:pt x="504" y="239"/>
                </a:cubicBezTo>
                <a:cubicBezTo>
                  <a:pt x="497" y="247"/>
                  <a:pt x="493" y="243"/>
                  <a:pt x="486" y="247"/>
                </a:cubicBezTo>
                <a:close/>
                <a:moveTo>
                  <a:pt x="127" y="247"/>
                </a:moveTo>
                <a:cubicBezTo>
                  <a:pt x="120" y="247"/>
                  <a:pt x="120" y="243"/>
                  <a:pt x="120" y="239"/>
                </a:cubicBezTo>
                <a:cubicBezTo>
                  <a:pt x="123" y="239"/>
                  <a:pt x="123" y="239"/>
                  <a:pt x="130" y="232"/>
                </a:cubicBezTo>
                <a:cubicBezTo>
                  <a:pt x="130" y="232"/>
                  <a:pt x="141" y="236"/>
                  <a:pt x="141" y="239"/>
                </a:cubicBezTo>
                <a:cubicBezTo>
                  <a:pt x="134" y="247"/>
                  <a:pt x="130" y="247"/>
                  <a:pt x="127" y="247"/>
                </a:cubicBezTo>
                <a:close/>
                <a:moveTo>
                  <a:pt x="562" y="247"/>
                </a:moveTo>
                <a:cubicBezTo>
                  <a:pt x="562" y="243"/>
                  <a:pt x="562" y="243"/>
                  <a:pt x="562" y="239"/>
                </a:cubicBezTo>
                <a:cubicBezTo>
                  <a:pt x="566" y="239"/>
                  <a:pt x="570" y="239"/>
                  <a:pt x="573" y="239"/>
                </a:cubicBezTo>
                <a:cubicBezTo>
                  <a:pt x="573" y="247"/>
                  <a:pt x="566" y="247"/>
                  <a:pt x="562" y="247"/>
                </a:cubicBezTo>
                <a:close/>
                <a:moveTo>
                  <a:pt x="511" y="239"/>
                </a:moveTo>
                <a:cubicBezTo>
                  <a:pt x="519" y="232"/>
                  <a:pt x="530" y="236"/>
                  <a:pt x="537" y="225"/>
                </a:cubicBezTo>
                <a:cubicBezTo>
                  <a:pt x="551" y="218"/>
                  <a:pt x="562" y="199"/>
                  <a:pt x="566" y="185"/>
                </a:cubicBezTo>
                <a:cubicBezTo>
                  <a:pt x="566" y="192"/>
                  <a:pt x="562" y="199"/>
                  <a:pt x="562" y="207"/>
                </a:cubicBezTo>
                <a:cubicBezTo>
                  <a:pt x="551" y="218"/>
                  <a:pt x="541" y="232"/>
                  <a:pt x="526" y="236"/>
                </a:cubicBezTo>
                <a:cubicBezTo>
                  <a:pt x="522" y="239"/>
                  <a:pt x="515" y="239"/>
                  <a:pt x="511" y="239"/>
                </a:cubicBezTo>
                <a:close/>
                <a:moveTo>
                  <a:pt x="109" y="239"/>
                </a:moveTo>
                <a:cubicBezTo>
                  <a:pt x="105" y="232"/>
                  <a:pt x="101" y="239"/>
                  <a:pt x="101" y="228"/>
                </a:cubicBezTo>
                <a:cubicBezTo>
                  <a:pt x="116" y="225"/>
                  <a:pt x="109" y="225"/>
                  <a:pt x="123" y="228"/>
                </a:cubicBezTo>
                <a:cubicBezTo>
                  <a:pt x="123" y="228"/>
                  <a:pt x="123" y="228"/>
                  <a:pt x="123" y="232"/>
                </a:cubicBezTo>
                <a:cubicBezTo>
                  <a:pt x="120" y="236"/>
                  <a:pt x="116" y="236"/>
                  <a:pt x="109" y="239"/>
                </a:cubicBezTo>
                <a:close/>
                <a:moveTo>
                  <a:pt x="617" y="239"/>
                </a:moveTo>
                <a:cubicBezTo>
                  <a:pt x="617" y="236"/>
                  <a:pt x="617" y="236"/>
                  <a:pt x="617" y="236"/>
                </a:cubicBezTo>
                <a:cubicBezTo>
                  <a:pt x="613" y="228"/>
                  <a:pt x="620" y="228"/>
                  <a:pt x="624" y="221"/>
                </a:cubicBezTo>
                <a:cubicBezTo>
                  <a:pt x="628" y="221"/>
                  <a:pt x="628" y="221"/>
                  <a:pt x="638" y="221"/>
                </a:cubicBezTo>
                <a:cubicBezTo>
                  <a:pt x="638" y="225"/>
                  <a:pt x="638" y="225"/>
                  <a:pt x="638" y="225"/>
                </a:cubicBezTo>
                <a:cubicBezTo>
                  <a:pt x="638" y="236"/>
                  <a:pt x="628" y="236"/>
                  <a:pt x="617" y="239"/>
                </a:cubicBezTo>
                <a:close/>
                <a:moveTo>
                  <a:pt x="250" y="236"/>
                </a:moveTo>
                <a:cubicBezTo>
                  <a:pt x="247" y="236"/>
                  <a:pt x="243" y="236"/>
                  <a:pt x="239" y="236"/>
                </a:cubicBezTo>
                <a:cubicBezTo>
                  <a:pt x="239" y="232"/>
                  <a:pt x="239" y="232"/>
                  <a:pt x="239" y="232"/>
                </a:cubicBezTo>
                <a:cubicBezTo>
                  <a:pt x="243" y="232"/>
                  <a:pt x="247" y="236"/>
                  <a:pt x="250" y="232"/>
                </a:cubicBezTo>
                <a:cubicBezTo>
                  <a:pt x="250" y="232"/>
                  <a:pt x="250" y="232"/>
                  <a:pt x="250" y="236"/>
                </a:cubicBezTo>
                <a:cubicBezTo>
                  <a:pt x="257" y="236"/>
                  <a:pt x="268" y="232"/>
                  <a:pt x="276" y="225"/>
                </a:cubicBezTo>
                <a:cubicBezTo>
                  <a:pt x="279" y="225"/>
                  <a:pt x="279" y="225"/>
                  <a:pt x="279" y="225"/>
                </a:cubicBezTo>
                <a:cubicBezTo>
                  <a:pt x="279" y="221"/>
                  <a:pt x="297" y="214"/>
                  <a:pt x="301" y="210"/>
                </a:cubicBezTo>
                <a:cubicBezTo>
                  <a:pt x="305" y="210"/>
                  <a:pt x="308" y="207"/>
                  <a:pt x="308" y="207"/>
                </a:cubicBezTo>
                <a:cubicBezTo>
                  <a:pt x="312" y="203"/>
                  <a:pt x="312" y="203"/>
                  <a:pt x="316" y="199"/>
                </a:cubicBezTo>
                <a:cubicBezTo>
                  <a:pt x="319" y="199"/>
                  <a:pt x="319" y="199"/>
                  <a:pt x="323" y="196"/>
                </a:cubicBezTo>
                <a:cubicBezTo>
                  <a:pt x="323" y="199"/>
                  <a:pt x="323" y="199"/>
                  <a:pt x="323" y="199"/>
                </a:cubicBezTo>
                <a:cubicBezTo>
                  <a:pt x="319" y="203"/>
                  <a:pt x="316" y="207"/>
                  <a:pt x="312" y="207"/>
                </a:cubicBezTo>
                <a:cubicBezTo>
                  <a:pt x="308" y="210"/>
                  <a:pt x="305" y="214"/>
                  <a:pt x="305" y="214"/>
                </a:cubicBezTo>
                <a:cubicBezTo>
                  <a:pt x="290" y="214"/>
                  <a:pt x="279" y="228"/>
                  <a:pt x="268" y="236"/>
                </a:cubicBezTo>
                <a:cubicBezTo>
                  <a:pt x="261" y="236"/>
                  <a:pt x="261" y="236"/>
                  <a:pt x="250" y="236"/>
                </a:cubicBezTo>
                <a:close/>
                <a:moveTo>
                  <a:pt x="232" y="236"/>
                </a:moveTo>
                <a:cubicBezTo>
                  <a:pt x="221" y="232"/>
                  <a:pt x="210" y="228"/>
                  <a:pt x="203" y="225"/>
                </a:cubicBezTo>
                <a:cubicBezTo>
                  <a:pt x="203" y="225"/>
                  <a:pt x="203" y="225"/>
                  <a:pt x="203" y="221"/>
                </a:cubicBezTo>
                <a:cubicBezTo>
                  <a:pt x="199" y="221"/>
                  <a:pt x="196" y="218"/>
                  <a:pt x="196" y="218"/>
                </a:cubicBezTo>
                <a:cubicBezTo>
                  <a:pt x="181" y="199"/>
                  <a:pt x="178" y="181"/>
                  <a:pt x="185" y="167"/>
                </a:cubicBezTo>
                <a:cubicBezTo>
                  <a:pt x="185" y="159"/>
                  <a:pt x="185" y="149"/>
                  <a:pt x="192" y="149"/>
                </a:cubicBezTo>
                <a:cubicBezTo>
                  <a:pt x="189" y="156"/>
                  <a:pt x="185" y="163"/>
                  <a:pt x="185" y="170"/>
                </a:cubicBezTo>
                <a:cubicBezTo>
                  <a:pt x="185" y="178"/>
                  <a:pt x="185" y="178"/>
                  <a:pt x="185" y="192"/>
                </a:cubicBezTo>
                <a:cubicBezTo>
                  <a:pt x="189" y="196"/>
                  <a:pt x="192" y="203"/>
                  <a:pt x="196" y="210"/>
                </a:cubicBezTo>
                <a:cubicBezTo>
                  <a:pt x="203" y="214"/>
                  <a:pt x="207" y="225"/>
                  <a:pt x="218" y="225"/>
                </a:cubicBezTo>
                <a:cubicBezTo>
                  <a:pt x="221" y="228"/>
                  <a:pt x="228" y="228"/>
                  <a:pt x="236" y="232"/>
                </a:cubicBezTo>
                <a:cubicBezTo>
                  <a:pt x="236" y="236"/>
                  <a:pt x="236" y="236"/>
                  <a:pt x="236" y="236"/>
                </a:cubicBezTo>
                <a:cubicBezTo>
                  <a:pt x="232" y="236"/>
                  <a:pt x="232" y="236"/>
                  <a:pt x="232" y="236"/>
                </a:cubicBezTo>
                <a:close/>
                <a:moveTo>
                  <a:pt x="141" y="232"/>
                </a:moveTo>
                <a:cubicBezTo>
                  <a:pt x="138" y="232"/>
                  <a:pt x="138" y="228"/>
                  <a:pt x="134" y="228"/>
                </a:cubicBezTo>
                <a:cubicBezTo>
                  <a:pt x="134" y="225"/>
                  <a:pt x="138" y="225"/>
                  <a:pt x="138" y="221"/>
                </a:cubicBezTo>
                <a:cubicBezTo>
                  <a:pt x="127" y="221"/>
                  <a:pt x="123" y="225"/>
                  <a:pt x="120" y="218"/>
                </a:cubicBezTo>
                <a:cubicBezTo>
                  <a:pt x="127" y="214"/>
                  <a:pt x="134" y="207"/>
                  <a:pt x="141" y="214"/>
                </a:cubicBezTo>
                <a:cubicBezTo>
                  <a:pt x="141" y="221"/>
                  <a:pt x="141" y="221"/>
                  <a:pt x="141" y="221"/>
                </a:cubicBezTo>
                <a:cubicBezTo>
                  <a:pt x="145" y="221"/>
                  <a:pt x="145" y="218"/>
                  <a:pt x="152" y="221"/>
                </a:cubicBezTo>
                <a:cubicBezTo>
                  <a:pt x="156" y="221"/>
                  <a:pt x="160" y="221"/>
                  <a:pt x="160" y="221"/>
                </a:cubicBezTo>
                <a:cubicBezTo>
                  <a:pt x="160" y="221"/>
                  <a:pt x="160" y="221"/>
                  <a:pt x="160" y="225"/>
                </a:cubicBezTo>
                <a:cubicBezTo>
                  <a:pt x="152" y="228"/>
                  <a:pt x="149" y="232"/>
                  <a:pt x="141" y="232"/>
                </a:cubicBezTo>
                <a:close/>
                <a:moveTo>
                  <a:pt x="599" y="228"/>
                </a:moveTo>
                <a:cubicBezTo>
                  <a:pt x="595" y="228"/>
                  <a:pt x="595" y="228"/>
                  <a:pt x="591" y="225"/>
                </a:cubicBezTo>
                <a:cubicBezTo>
                  <a:pt x="599" y="221"/>
                  <a:pt x="599" y="218"/>
                  <a:pt x="602" y="210"/>
                </a:cubicBezTo>
                <a:cubicBezTo>
                  <a:pt x="602" y="210"/>
                  <a:pt x="602" y="210"/>
                  <a:pt x="609" y="214"/>
                </a:cubicBezTo>
                <a:cubicBezTo>
                  <a:pt x="613" y="214"/>
                  <a:pt x="613" y="214"/>
                  <a:pt x="613" y="221"/>
                </a:cubicBezTo>
                <a:cubicBezTo>
                  <a:pt x="613" y="225"/>
                  <a:pt x="602" y="228"/>
                  <a:pt x="599" y="228"/>
                </a:cubicBezTo>
                <a:close/>
                <a:moveTo>
                  <a:pt x="428" y="221"/>
                </a:moveTo>
                <a:cubicBezTo>
                  <a:pt x="428" y="218"/>
                  <a:pt x="428" y="218"/>
                  <a:pt x="428" y="218"/>
                </a:cubicBezTo>
                <a:cubicBezTo>
                  <a:pt x="428" y="218"/>
                  <a:pt x="428" y="218"/>
                  <a:pt x="432" y="218"/>
                </a:cubicBezTo>
                <a:cubicBezTo>
                  <a:pt x="432" y="218"/>
                  <a:pt x="432" y="218"/>
                  <a:pt x="432" y="221"/>
                </a:cubicBezTo>
                <a:cubicBezTo>
                  <a:pt x="432" y="221"/>
                  <a:pt x="432" y="221"/>
                  <a:pt x="428" y="221"/>
                </a:cubicBezTo>
                <a:close/>
                <a:moveTo>
                  <a:pt x="635" y="218"/>
                </a:moveTo>
                <a:cubicBezTo>
                  <a:pt x="628" y="214"/>
                  <a:pt x="628" y="214"/>
                  <a:pt x="628" y="207"/>
                </a:cubicBezTo>
                <a:cubicBezTo>
                  <a:pt x="628" y="203"/>
                  <a:pt x="631" y="207"/>
                  <a:pt x="635" y="203"/>
                </a:cubicBezTo>
                <a:cubicBezTo>
                  <a:pt x="638" y="199"/>
                  <a:pt x="642" y="199"/>
                  <a:pt x="646" y="199"/>
                </a:cubicBezTo>
                <a:cubicBezTo>
                  <a:pt x="649" y="210"/>
                  <a:pt x="646" y="214"/>
                  <a:pt x="635" y="218"/>
                </a:cubicBezTo>
                <a:close/>
                <a:moveTo>
                  <a:pt x="112" y="210"/>
                </a:moveTo>
                <a:cubicBezTo>
                  <a:pt x="109" y="210"/>
                  <a:pt x="109" y="210"/>
                  <a:pt x="105" y="207"/>
                </a:cubicBezTo>
                <a:cubicBezTo>
                  <a:pt x="105" y="203"/>
                  <a:pt x="112" y="203"/>
                  <a:pt x="116" y="199"/>
                </a:cubicBezTo>
                <a:cubicBezTo>
                  <a:pt x="120" y="199"/>
                  <a:pt x="120" y="199"/>
                  <a:pt x="127" y="203"/>
                </a:cubicBezTo>
                <a:cubicBezTo>
                  <a:pt x="127" y="210"/>
                  <a:pt x="120" y="210"/>
                  <a:pt x="112" y="210"/>
                </a:cubicBezTo>
                <a:close/>
                <a:moveTo>
                  <a:pt x="613" y="207"/>
                </a:moveTo>
                <a:cubicBezTo>
                  <a:pt x="609" y="203"/>
                  <a:pt x="609" y="203"/>
                  <a:pt x="606" y="203"/>
                </a:cubicBezTo>
                <a:cubicBezTo>
                  <a:pt x="606" y="199"/>
                  <a:pt x="606" y="199"/>
                  <a:pt x="606" y="196"/>
                </a:cubicBezTo>
                <a:cubicBezTo>
                  <a:pt x="609" y="196"/>
                  <a:pt x="609" y="196"/>
                  <a:pt x="613" y="196"/>
                </a:cubicBezTo>
                <a:cubicBezTo>
                  <a:pt x="613" y="192"/>
                  <a:pt x="613" y="192"/>
                  <a:pt x="613" y="192"/>
                </a:cubicBezTo>
                <a:cubicBezTo>
                  <a:pt x="617" y="192"/>
                  <a:pt x="624" y="192"/>
                  <a:pt x="628" y="196"/>
                </a:cubicBezTo>
                <a:cubicBezTo>
                  <a:pt x="628" y="199"/>
                  <a:pt x="628" y="199"/>
                  <a:pt x="628" y="199"/>
                </a:cubicBezTo>
                <a:cubicBezTo>
                  <a:pt x="620" y="203"/>
                  <a:pt x="617" y="207"/>
                  <a:pt x="613" y="207"/>
                </a:cubicBezTo>
                <a:close/>
                <a:moveTo>
                  <a:pt x="91" y="192"/>
                </a:moveTo>
                <a:cubicBezTo>
                  <a:pt x="91" y="189"/>
                  <a:pt x="91" y="185"/>
                  <a:pt x="91" y="185"/>
                </a:cubicBezTo>
                <a:cubicBezTo>
                  <a:pt x="91" y="181"/>
                  <a:pt x="91" y="181"/>
                  <a:pt x="94" y="181"/>
                </a:cubicBezTo>
                <a:cubicBezTo>
                  <a:pt x="94" y="189"/>
                  <a:pt x="94" y="189"/>
                  <a:pt x="91" y="192"/>
                </a:cubicBezTo>
                <a:close/>
                <a:moveTo>
                  <a:pt x="283" y="185"/>
                </a:moveTo>
                <a:cubicBezTo>
                  <a:pt x="283" y="181"/>
                  <a:pt x="283" y="181"/>
                  <a:pt x="283" y="181"/>
                </a:cubicBezTo>
                <a:cubicBezTo>
                  <a:pt x="283" y="181"/>
                  <a:pt x="283" y="181"/>
                  <a:pt x="287" y="181"/>
                </a:cubicBezTo>
                <a:cubicBezTo>
                  <a:pt x="283" y="181"/>
                  <a:pt x="283" y="185"/>
                  <a:pt x="283" y="185"/>
                </a:cubicBezTo>
                <a:close/>
                <a:moveTo>
                  <a:pt x="620" y="185"/>
                </a:moveTo>
                <a:cubicBezTo>
                  <a:pt x="620" y="181"/>
                  <a:pt x="617" y="181"/>
                  <a:pt x="617" y="181"/>
                </a:cubicBezTo>
                <a:cubicBezTo>
                  <a:pt x="617" y="174"/>
                  <a:pt x="617" y="174"/>
                  <a:pt x="620" y="170"/>
                </a:cubicBezTo>
                <a:cubicBezTo>
                  <a:pt x="628" y="170"/>
                  <a:pt x="628" y="170"/>
                  <a:pt x="635" y="170"/>
                </a:cubicBezTo>
                <a:cubicBezTo>
                  <a:pt x="638" y="178"/>
                  <a:pt x="628" y="181"/>
                  <a:pt x="620" y="185"/>
                </a:cubicBezTo>
                <a:close/>
                <a:moveTo>
                  <a:pt x="134" y="178"/>
                </a:moveTo>
                <a:cubicBezTo>
                  <a:pt x="130" y="170"/>
                  <a:pt x="130" y="174"/>
                  <a:pt x="130" y="167"/>
                </a:cubicBezTo>
                <a:cubicBezTo>
                  <a:pt x="134" y="167"/>
                  <a:pt x="134" y="167"/>
                  <a:pt x="138" y="167"/>
                </a:cubicBezTo>
                <a:cubicBezTo>
                  <a:pt x="141" y="167"/>
                  <a:pt x="141" y="170"/>
                  <a:pt x="145" y="170"/>
                </a:cubicBezTo>
                <a:cubicBezTo>
                  <a:pt x="145" y="174"/>
                  <a:pt x="145" y="174"/>
                  <a:pt x="145" y="174"/>
                </a:cubicBezTo>
                <a:cubicBezTo>
                  <a:pt x="141" y="178"/>
                  <a:pt x="138" y="178"/>
                  <a:pt x="134" y="178"/>
                </a:cubicBezTo>
                <a:close/>
                <a:moveTo>
                  <a:pt x="606" y="170"/>
                </a:moveTo>
                <a:cubicBezTo>
                  <a:pt x="602" y="170"/>
                  <a:pt x="602" y="170"/>
                  <a:pt x="599" y="170"/>
                </a:cubicBezTo>
                <a:cubicBezTo>
                  <a:pt x="602" y="159"/>
                  <a:pt x="602" y="159"/>
                  <a:pt x="617" y="163"/>
                </a:cubicBezTo>
                <a:cubicBezTo>
                  <a:pt x="617" y="170"/>
                  <a:pt x="609" y="170"/>
                  <a:pt x="606" y="170"/>
                </a:cubicBezTo>
                <a:close/>
                <a:moveTo>
                  <a:pt x="257" y="170"/>
                </a:moveTo>
                <a:cubicBezTo>
                  <a:pt x="257" y="170"/>
                  <a:pt x="257" y="170"/>
                  <a:pt x="257" y="167"/>
                </a:cubicBezTo>
                <a:cubicBezTo>
                  <a:pt x="261" y="167"/>
                  <a:pt x="261" y="167"/>
                  <a:pt x="261" y="167"/>
                </a:cubicBezTo>
                <a:cubicBezTo>
                  <a:pt x="261" y="170"/>
                  <a:pt x="261" y="170"/>
                  <a:pt x="257" y="170"/>
                </a:cubicBezTo>
                <a:close/>
                <a:moveTo>
                  <a:pt x="221" y="170"/>
                </a:moveTo>
                <a:cubicBezTo>
                  <a:pt x="221" y="167"/>
                  <a:pt x="221" y="163"/>
                  <a:pt x="221" y="163"/>
                </a:cubicBezTo>
                <a:cubicBezTo>
                  <a:pt x="221" y="167"/>
                  <a:pt x="221" y="167"/>
                  <a:pt x="221" y="170"/>
                </a:cubicBezTo>
                <a:close/>
                <a:moveTo>
                  <a:pt x="515" y="170"/>
                </a:moveTo>
                <a:cubicBezTo>
                  <a:pt x="515" y="167"/>
                  <a:pt x="511" y="167"/>
                  <a:pt x="511" y="167"/>
                </a:cubicBezTo>
                <a:cubicBezTo>
                  <a:pt x="508" y="167"/>
                  <a:pt x="504" y="163"/>
                  <a:pt x="501" y="163"/>
                </a:cubicBezTo>
                <a:cubicBezTo>
                  <a:pt x="501" y="167"/>
                  <a:pt x="501" y="167"/>
                  <a:pt x="501" y="167"/>
                </a:cubicBezTo>
                <a:cubicBezTo>
                  <a:pt x="497" y="167"/>
                  <a:pt x="493" y="163"/>
                  <a:pt x="493" y="163"/>
                </a:cubicBezTo>
                <a:cubicBezTo>
                  <a:pt x="486" y="159"/>
                  <a:pt x="486" y="159"/>
                  <a:pt x="482" y="159"/>
                </a:cubicBezTo>
                <a:cubicBezTo>
                  <a:pt x="482" y="156"/>
                  <a:pt x="479" y="152"/>
                  <a:pt x="479" y="149"/>
                </a:cubicBezTo>
                <a:cubicBezTo>
                  <a:pt x="475" y="149"/>
                  <a:pt x="475" y="152"/>
                  <a:pt x="475" y="152"/>
                </a:cubicBezTo>
                <a:cubicBezTo>
                  <a:pt x="475" y="149"/>
                  <a:pt x="475" y="145"/>
                  <a:pt x="472" y="138"/>
                </a:cubicBezTo>
                <a:cubicBezTo>
                  <a:pt x="472" y="138"/>
                  <a:pt x="472" y="138"/>
                  <a:pt x="472" y="134"/>
                </a:cubicBezTo>
                <a:cubicBezTo>
                  <a:pt x="468" y="134"/>
                  <a:pt x="468" y="134"/>
                  <a:pt x="468" y="134"/>
                </a:cubicBezTo>
                <a:cubicBezTo>
                  <a:pt x="464" y="130"/>
                  <a:pt x="468" y="130"/>
                  <a:pt x="472" y="130"/>
                </a:cubicBezTo>
                <a:cubicBezTo>
                  <a:pt x="472" y="127"/>
                  <a:pt x="472" y="127"/>
                  <a:pt x="472" y="127"/>
                </a:cubicBezTo>
                <a:cubicBezTo>
                  <a:pt x="472" y="127"/>
                  <a:pt x="472" y="127"/>
                  <a:pt x="468" y="127"/>
                </a:cubicBezTo>
                <a:cubicBezTo>
                  <a:pt x="468" y="123"/>
                  <a:pt x="472" y="123"/>
                  <a:pt x="475" y="123"/>
                </a:cubicBezTo>
                <a:cubicBezTo>
                  <a:pt x="475" y="120"/>
                  <a:pt x="475" y="116"/>
                  <a:pt x="475" y="116"/>
                </a:cubicBezTo>
                <a:cubicBezTo>
                  <a:pt x="475" y="116"/>
                  <a:pt x="475" y="116"/>
                  <a:pt x="479" y="116"/>
                </a:cubicBezTo>
                <a:cubicBezTo>
                  <a:pt x="479" y="112"/>
                  <a:pt x="479" y="112"/>
                  <a:pt x="479" y="109"/>
                </a:cubicBezTo>
                <a:cubicBezTo>
                  <a:pt x="479" y="109"/>
                  <a:pt x="479" y="109"/>
                  <a:pt x="482" y="109"/>
                </a:cubicBezTo>
                <a:cubicBezTo>
                  <a:pt x="486" y="105"/>
                  <a:pt x="486" y="98"/>
                  <a:pt x="486" y="91"/>
                </a:cubicBezTo>
                <a:cubicBezTo>
                  <a:pt x="490" y="91"/>
                  <a:pt x="490" y="91"/>
                  <a:pt x="490" y="91"/>
                </a:cubicBezTo>
                <a:cubicBezTo>
                  <a:pt x="490" y="94"/>
                  <a:pt x="490" y="94"/>
                  <a:pt x="493" y="94"/>
                </a:cubicBezTo>
                <a:cubicBezTo>
                  <a:pt x="497" y="94"/>
                  <a:pt x="497" y="94"/>
                  <a:pt x="497" y="94"/>
                </a:cubicBezTo>
                <a:cubicBezTo>
                  <a:pt x="501" y="94"/>
                  <a:pt x="504" y="94"/>
                  <a:pt x="508" y="91"/>
                </a:cubicBezTo>
                <a:cubicBezTo>
                  <a:pt x="508" y="94"/>
                  <a:pt x="508" y="94"/>
                  <a:pt x="508" y="94"/>
                </a:cubicBezTo>
                <a:cubicBezTo>
                  <a:pt x="511" y="94"/>
                  <a:pt x="511" y="94"/>
                  <a:pt x="511" y="94"/>
                </a:cubicBezTo>
                <a:cubicBezTo>
                  <a:pt x="511" y="91"/>
                  <a:pt x="511" y="91"/>
                  <a:pt x="515" y="87"/>
                </a:cubicBezTo>
                <a:cubicBezTo>
                  <a:pt x="515" y="91"/>
                  <a:pt x="515" y="94"/>
                  <a:pt x="515" y="94"/>
                </a:cubicBezTo>
                <a:cubicBezTo>
                  <a:pt x="515" y="94"/>
                  <a:pt x="519" y="94"/>
                  <a:pt x="522" y="94"/>
                </a:cubicBezTo>
                <a:cubicBezTo>
                  <a:pt x="522" y="91"/>
                  <a:pt x="522" y="91"/>
                  <a:pt x="526" y="91"/>
                </a:cubicBezTo>
                <a:cubicBezTo>
                  <a:pt x="526" y="91"/>
                  <a:pt x="530" y="91"/>
                  <a:pt x="530" y="94"/>
                </a:cubicBezTo>
                <a:cubicBezTo>
                  <a:pt x="530" y="94"/>
                  <a:pt x="530" y="94"/>
                  <a:pt x="533" y="94"/>
                </a:cubicBezTo>
                <a:cubicBezTo>
                  <a:pt x="533" y="98"/>
                  <a:pt x="533" y="98"/>
                  <a:pt x="533" y="98"/>
                </a:cubicBezTo>
                <a:cubicBezTo>
                  <a:pt x="537" y="101"/>
                  <a:pt x="537" y="101"/>
                  <a:pt x="537" y="101"/>
                </a:cubicBezTo>
                <a:cubicBezTo>
                  <a:pt x="541" y="101"/>
                  <a:pt x="541" y="105"/>
                  <a:pt x="544" y="105"/>
                </a:cubicBezTo>
                <a:cubicBezTo>
                  <a:pt x="544" y="109"/>
                  <a:pt x="541" y="109"/>
                  <a:pt x="548" y="109"/>
                </a:cubicBezTo>
                <a:cubicBezTo>
                  <a:pt x="548" y="116"/>
                  <a:pt x="551" y="120"/>
                  <a:pt x="555" y="127"/>
                </a:cubicBezTo>
                <a:cubicBezTo>
                  <a:pt x="551" y="127"/>
                  <a:pt x="551" y="127"/>
                  <a:pt x="551" y="130"/>
                </a:cubicBezTo>
                <a:cubicBezTo>
                  <a:pt x="555" y="130"/>
                  <a:pt x="555" y="130"/>
                  <a:pt x="555" y="130"/>
                </a:cubicBezTo>
                <a:cubicBezTo>
                  <a:pt x="555" y="138"/>
                  <a:pt x="555" y="138"/>
                  <a:pt x="555" y="141"/>
                </a:cubicBezTo>
                <a:cubicBezTo>
                  <a:pt x="551" y="141"/>
                  <a:pt x="551" y="141"/>
                  <a:pt x="551" y="141"/>
                </a:cubicBezTo>
                <a:cubicBezTo>
                  <a:pt x="551" y="141"/>
                  <a:pt x="551" y="141"/>
                  <a:pt x="551" y="138"/>
                </a:cubicBezTo>
                <a:cubicBezTo>
                  <a:pt x="548" y="141"/>
                  <a:pt x="548" y="141"/>
                  <a:pt x="548" y="145"/>
                </a:cubicBezTo>
                <a:cubicBezTo>
                  <a:pt x="548" y="149"/>
                  <a:pt x="548" y="152"/>
                  <a:pt x="544" y="156"/>
                </a:cubicBezTo>
                <a:cubicBezTo>
                  <a:pt x="544" y="156"/>
                  <a:pt x="544" y="156"/>
                  <a:pt x="541" y="156"/>
                </a:cubicBezTo>
                <a:cubicBezTo>
                  <a:pt x="541" y="159"/>
                  <a:pt x="541" y="163"/>
                  <a:pt x="541" y="167"/>
                </a:cubicBezTo>
                <a:cubicBezTo>
                  <a:pt x="537" y="163"/>
                  <a:pt x="537" y="163"/>
                  <a:pt x="533" y="163"/>
                </a:cubicBezTo>
                <a:cubicBezTo>
                  <a:pt x="530" y="167"/>
                  <a:pt x="530" y="167"/>
                  <a:pt x="530" y="167"/>
                </a:cubicBezTo>
                <a:cubicBezTo>
                  <a:pt x="522" y="167"/>
                  <a:pt x="522" y="170"/>
                  <a:pt x="515" y="170"/>
                </a:cubicBezTo>
                <a:close/>
                <a:moveTo>
                  <a:pt x="152" y="167"/>
                </a:moveTo>
                <a:cubicBezTo>
                  <a:pt x="152" y="167"/>
                  <a:pt x="152" y="167"/>
                  <a:pt x="145" y="167"/>
                </a:cubicBezTo>
                <a:cubicBezTo>
                  <a:pt x="141" y="152"/>
                  <a:pt x="156" y="156"/>
                  <a:pt x="163" y="163"/>
                </a:cubicBezTo>
                <a:cubicBezTo>
                  <a:pt x="163" y="163"/>
                  <a:pt x="163" y="163"/>
                  <a:pt x="163" y="167"/>
                </a:cubicBezTo>
                <a:cubicBezTo>
                  <a:pt x="160" y="167"/>
                  <a:pt x="156" y="167"/>
                  <a:pt x="152" y="167"/>
                </a:cubicBezTo>
                <a:close/>
                <a:moveTo>
                  <a:pt x="225" y="163"/>
                </a:moveTo>
                <a:cubicBezTo>
                  <a:pt x="221" y="159"/>
                  <a:pt x="218" y="163"/>
                  <a:pt x="214" y="156"/>
                </a:cubicBezTo>
                <a:cubicBezTo>
                  <a:pt x="210" y="156"/>
                  <a:pt x="210" y="152"/>
                  <a:pt x="207" y="149"/>
                </a:cubicBezTo>
                <a:cubicBezTo>
                  <a:pt x="207" y="152"/>
                  <a:pt x="207" y="152"/>
                  <a:pt x="203" y="152"/>
                </a:cubicBezTo>
                <a:cubicBezTo>
                  <a:pt x="203" y="149"/>
                  <a:pt x="203" y="149"/>
                  <a:pt x="203" y="149"/>
                </a:cubicBezTo>
                <a:cubicBezTo>
                  <a:pt x="199" y="149"/>
                  <a:pt x="199" y="149"/>
                  <a:pt x="199" y="149"/>
                </a:cubicBezTo>
                <a:cubicBezTo>
                  <a:pt x="203" y="145"/>
                  <a:pt x="203" y="138"/>
                  <a:pt x="203" y="134"/>
                </a:cubicBezTo>
                <a:cubicBezTo>
                  <a:pt x="199" y="134"/>
                  <a:pt x="199" y="134"/>
                  <a:pt x="199" y="134"/>
                </a:cubicBezTo>
                <a:cubicBezTo>
                  <a:pt x="199" y="130"/>
                  <a:pt x="199" y="130"/>
                  <a:pt x="199" y="130"/>
                </a:cubicBezTo>
                <a:cubicBezTo>
                  <a:pt x="203" y="127"/>
                  <a:pt x="203" y="112"/>
                  <a:pt x="203" y="109"/>
                </a:cubicBezTo>
                <a:cubicBezTo>
                  <a:pt x="203" y="109"/>
                  <a:pt x="203" y="109"/>
                  <a:pt x="203" y="112"/>
                </a:cubicBezTo>
                <a:cubicBezTo>
                  <a:pt x="207" y="109"/>
                  <a:pt x="207" y="101"/>
                  <a:pt x="210" y="98"/>
                </a:cubicBezTo>
                <a:cubicBezTo>
                  <a:pt x="210" y="98"/>
                  <a:pt x="210" y="98"/>
                  <a:pt x="214" y="98"/>
                </a:cubicBezTo>
                <a:cubicBezTo>
                  <a:pt x="214" y="94"/>
                  <a:pt x="214" y="94"/>
                  <a:pt x="214" y="94"/>
                </a:cubicBezTo>
                <a:cubicBezTo>
                  <a:pt x="218" y="94"/>
                  <a:pt x="221" y="94"/>
                  <a:pt x="225" y="94"/>
                </a:cubicBezTo>
                <a:cubicBezTo>
                  <a:pt x="225" y="94"/>
                  <a:pt x="225" y="94"/>
                  <a:pt x="228" y="91"/>
                </a:cubicBezTo>
                <a:cubicBezTo>
                  <a:pt x="228" y="91"/>
                  <a:pt x="228" y="91"/>
                  <a:pt x="232" y="91"/>
                </a:cubicBezTo>
                <a:cubicBezTo>
                  <a:pt x="232" y="94"/>
                  <a:pt x="232" y="94"/>
                  <a:pt x="232" y="94"/>
                </a:cubicBezTo>
                <a:cubicBezTo>
                  <a:pt x="232" y="94"/>
                  <a:pt x="232" y="94"/>
                  <a:pt x="236" y="94"/>
                </a:cubicBezTo>
                <a:cubicBezTo>
                  <a:pt x="236" y="94"/>
                  <a:pt x="236" y="94"/>
                  <a:pt x="236" y="91"/>
                </a:cubicBezTo>
                <a:cubicBezTo>
                  <a:pt x="243" y="91"/>
                  <a:pt x="243" y="91"/>
                  <a:pt x="243" y="91"/>
                </a:cubicBezTo>
                <a:cubicBezTo>
                  <a:pt x="247" y="91"/>
                  <a:pt x="247" y="91"/>
                  <a:pt x="250" y="91"/>
                </a:cubicBezTo>
                <a:cubicBezTo>
                  <a:pt x="250" y="94"/>
                  <a:pt x="257" y="98"/>
                  <a:pt x="261" y="98"/>
                </a:cubicBezTo>
                <a:cubicBezTo>
                  <a:pt x="261" y="101"/>
                  <a:pt x="261" y="105"/>
                  <a:pt x="265" y="109"/>
                </a:cubicBezTo>
                <a:cubicBezTo>
                  <a:pt x="268" y="109"/>
                  <a:pt x="268" y="109"/>
                  <a:pt x="268" y="109"/>
                </a:cubicBezTo>
                <a:cubicBezTo>
                  <a:pt x="268" y="112"/>
                  <a:pt x="268" y="112"/>
                  <a:pt x="268" y="112"/>
                </a:cubicBezTo>
                <a:cubicBezTo>
                  <a:pt x="272" y="112"/>
                  <a:pt x="272" y="112"/>
                  <a:pt x="272" y="112"/>
                </a:cubicBezTo>
                <a:cubicBezTo>
                  <a:pt x="272" y="112"/>
                  <a:pt x="272" y="112"/>
                  <a:pt x="272" y="116"/>
                </a:cubicBezTo>
                <a:cubicBezTo>
                  <a:pt x="268" y="116"/>
                  <a:pt x="268" y="120"/>
                  <a:pt x="268" y="120"/>
                </a:cubicBezTo>
                <a:cubicBezTo>
                  <a:pt x="272" y="127"/>
                  <a:pt x="268" y="130"/>
                  <a:pt x="268" y="138"/>
                </a:cubicBezTo>
                <a:cubicBezTo>
                  <a:pt x="268" y="138"/>
                  <a:pt x="268" y="138"/>
                  <a:pt x="272" y="138"/>
                </a:cubicBezTo>
                <a:cubicBezTo>
                  <a:pt x="272" y="138"/>
                  <a:pt x="272" y="138"/>
                  <a:pt x="272" y="134"/>
                </a:cubicBezTo>
                <a:cubicBezTo>
                  <a:pt x="272" y="134"/>
                  <a:pt x="279" y="138"/>
                  <a:pt x="279" y="141"/>
                </a:cubicBezTo>
                <a:cubicBezTo>
                  <a:pt x="276" y="141"/>
                  <a:pt x="272" y="141"/>
                  <a:pt x="268" y="141"/>
                </a:cubicBezTo>
                <a:cubicBezTo>
                  <a:pt x="261" y="149"/>
                  <a:pt x="265" y="145"/>
                  <a:pt x="268" y="152"/>
                </a:cubicBezTo>
                <a:cubicBezTo>
                  <a:pt x="265" y="152"/>
                  <a:pt x="265" y="152"/>
                  <a:pt x="265" y="152"/>
                </a:cubicBezTo>
                <a:cubicBezTo>
                  <a:pt x="261" y="156"/>
                  <a:pt x="254" y="159"/>
                  <a:pt x="254" y="159"/>
                </a:cubicBezTo>
                <a:cubicBezTo>
                  <a:pt x="254" y="159"/>
                  <a:pt x="250" y="159"/>
                  <a:pt x="250" y="156"/>
                </a:cubicBezTo>
                <a:cubicBezTo>
                  <a:pt x="250" y="159"/>
                  <a:pt x="250" y="159"/>
                  <a:pt x="247" y="163"/>
                </a:cubicBezTo>
                <a:cubicBezTo>
                  <a:pt x="243" y="163"/>
                  <a:pt x="239" y="159"/>
                  <a:pt x="236" y="163"/>
                </a:cubicBezTo>
                <a:cubicBezTo>
                  <a:pt x="232" y="163"/>
                  <a:pt x="228" y="163"/>
                  <a:pt x="225" y="163"/>
                </a:cubicBezTo>
                <a:close/>
                <a:moveTo>
                  <a:pt x="127" y="163"/>
                </a:moveTo>
                <a:cubicBezTo>
                  <a:pt x="123" y="159"/>
                  <a:pt x="120" y="159"/>
                  <a:pt x="120" y="156"/>
                </a:cubicBezTo>
                <a:cubicBezTo>
                  <a:pt x="120" y="152"/>
                  <a:pt x="120" y="152"/>
                  <a:pt x="120" y="152"/>
                </a:cubicBezTo>
                <a:cubicBezTo>
                  <a:pt x="123" y="152"/>
                  <a:pt x="127" y="152"/>
                  <a:pt x="130" y="152"/>
                </a:cubicBezTo>
                <a:cubicBezTo>
                  <a:pt x="130" y="156"/>
                  <a:pt x="134" y="156"/>
                  <a:pt x="134" y="159"/>
                </a:cubicBezTo>
                <a:cubicBezTo>
                  <a:pt x="130" y="163"/>
                  <a:pt x="130" y="163"/>
                  <a:pt x="127" y="163"/>
                </a:cubicBezTo>
                <a:close/>
                <a:moveTo>
                  <a:pt x="504" y="159"/>
                </a:moveTo>
                <a:cubicBezTo>
                  <a:pt x="501" y="159"/>
                  <a:pt x="497" y="156"/>
                  <a:pt x="493" y="156"/>
                </a:cubicBezTo>
                <a:cubicBezTo>
                  <a:pt x="493" y="156"/>
                  <a:pt x="493" y="156"/>
                  <a:pt x="493" y="152"/>
                </a:cubicBezTo>
                <a:cubicBezTo>
                  <a:pt x="490" y="152"/>
                  <a:pt x="490" y="152"/>
                  <a:pt x="490" y="152"/>
                </a:cubicBezTo>
                <a:cubicBezTo>
                  <a:pt x="486" y="149"/>
                  <a:pt x="486" y="149"/>
                  <a:pt x="486" y="149"/>
                </a:cubicBezTo>
                <a:cubicBezTo>
                  <a:pt x="482" y="123"/>
                  <a:pt x="479" y="123"/>
                  <a:pt x="493" y="105"/>
                </a:cubicBezTo>
                <a:cubicBezTo>
                  <a:pt x="501" y="101"/>
                  <a:pt x="519" y="94"/>
                  <a:pt x="522" y="105"/>
                </a:cubicBezTo>
                <a:cubicBezTo>
                  <a:pt x="533" y="105"/>
                  <a:pt x="537" y="112"/>
                  <a:pt x="544" y="127"/>
                </a:cubicBezTo>
                <a:cubicBezTo>
                  <a:pt x="541" y="130"/>
                  <a:pt x="541" y="138"/>
                  <a:pt x="541" y="145"/>
                </a:cubicBezTo>
                <a:cubicBezTo>
                  <a:pt x="530" y="159"/>
                  <a:pt x="519" y="159"/>
                  <a:pt x="504" y="159"/>
                </a:cubicBezTo>
                <a:close/>
                <a:moveTo>
                  <a:pt x="228" y="156"/>
                </a:moveTo>
                <a:cubicBezTo>
                  <a:pt x="214" y="152"/>
                  <a:pt x="210" y="145"/>
                  <a:pt x="207" y="134"/>
                </a:cubicBezTo>
                <a:cubicBezTo>
                  <a:pt x="207" y="105"/>
                  <a:pt x="221" y="94"/>
                  <a:pt x="250" y="101"/>
                </a:cubicBezTo>
                <a:cubicBezTo>
                  <a:pt x="257" y="112"/>
                  <a:pt x="268" y="116"/>
                  <a:pt x="261" y="138"/>
                </a:cubicBezTo>
                <a:cubicBezTo>
                  <a:pt x="257" y="141"/>
                  <a:pt x="257" y="145"/>
                  <a:pt x="254" y="149"/>
                </a:cubicBezTo>
                <a:cubicBezTo>
                  <a:pt x="243" y="152"/>
                  <a:pt x="239" y="156"/>
                  <a:pt x="228" y="156"/>
                </a:cubicBezTo>
                <a:close/>
                <a:moveTo>
                  <a:pt x="141" y="152"/>
                </a:moveTo>
                <a:cubicBezTo>
                  <a:pt x="134" y="152"/>
                  <a:pt x="134" y="149"/>
                  <a:pt x="134" y="145"/>
                </a:cubicBezTo>
                <a:cubicBezTo>
                  <a:pt x="138" y="145"/>
                  <a:pt x="141" y="141"/>
                  <a:pt x="145" y="141"/>
                </a:cubicBezTo>
                <a:cubicBezTo>
                  <a:pt x="145" y="141"/>
                  <a:pt x="149" y="145"/>
                  <a:pt x="152" y="149"/>
                </a:cubicBezTo>
                <a:cubicBezTo>
                  <a:pt x="152" y="152"/>
                  <a:pt x="152" y="152"/>
                  <a:pt x="152" y="152"/>
                </a:cubicBezTo>
                <a:cubicBezTo>
                  <a:pt x="149" y="152"/>
                  <a:pt x="145" y="152"/>
                  <a:pt x="141" y="152"/>
                </a:cubicBezTo>
                <a:close/>
                <a:moveTo>
                  <a:pt x="403" y="152"/>
                </a:moveTo>
                <a:cubicBezTo>
                  <a:pt x="403" y="149"/>
                  <a:pt x="403" y="149"/>
                  <a:pt x="403" y="149"/>
                </a:cubicBezTo>
                <a:cubicBezTo>
                  <a:pt x="403" y="149"/>
                  <a:pt x="403" y="149"/>
                  <a:pt x="403" y="152"/>
                </a:cubicBezTo>
                <a:close/>
                <a:moveTo>
                  <a:pt x="508" y="149"/>
                </a:moveTo>
                <a:cubicBezTo>
                  <a:pt x="490" y="145"/>
                  <a:pt x="490" y="138"/>
                  <a:pt x="493" y="127"/>
                </a:cubicBezTo>
                <a:cubicBezTo>
                  <a:pt x="493" y="116"/>
                  <a:pt x="501" y="112"/>
                  <a:pt x="508" y="109"/>
                </a:cubicBezTo>
                <a:cubicBezTo>
                  <a:pt x="522" y="109"/>
                  <a:pt x="526" y="112"/>
                  <a:pt x="533" y="130"/>
                </a:cubicBezTo>
                <a:cubicBezTo>
                  <a:pt x="533" y="149"/>
                  <a:pt x="522" y="149"/>
                  <a:pt x="508" y="149"/>
                </a:cubicBezTo>
                <a:close/>
                <a:moveTo>
                  <a:pt x="236" y="149"/>
                </a:moveTo>
                <a:cubicBezTo>
                  <a:pt x="225" y="145"/>
                  <a:pt x="218" y="141"/>
                  <a:pt x="214" y="134"/>
                </a:cubicBezTo>
                <a:cubicBezTo>
                  <a:pt x="218" y="120"/>
                  <a:pt x="218" y="120"/>
                  <a:pt x="218" y="120"/>
                </a:cubicBezTo>
                <a:cubicBezTo>
                  <a:pt x="218" y="105"/>
                  <a:pt x="239" y="105"/>
                  <a:pt x="250" y="116"/>
                </a:cubicBezTo>
                <a:cubicBezTo>
                  <a:pt x="254" y="123"/>
                  <a:pt x="257" y="134"/>
                  <a:pt x="247" y="145"/>
                </a:cubicBezTo>
                <a:cubicBezTo>
                  <a:pt x="243" y="145"/>
                  <a:pt x="239" y="145"/>
                  <a:pt x="236" y="149"/>
                </a:cubicBezTo>
                <a:close/>
                <a:moveTo>
                  <a:pt x="504" y="149"/>
                </a:moveTo>
                <a:cubicBezTo>
                  <a:pt x="504" y="141"/>
                  <a:pt x="501" y="141"/>
                  <a:pt x="497" y="141"/>
                </a:cubicBezTo>
                <a:cubicBezTo>
                  <a:pt x="493" y="127"/>
                  <a:pt x="497" y="123"/>
                  <a:pt x="508" y="116"/>
                </a:cubicBezTo>
                <a:cubicBezTo>
                  <a:pt x="526" y="112"/>
                  <a:pt x="533" y="123"/>
                  <a:pt x="522" y="141"/>
                </a:cubicBezTo>
                <a:cubicBezTo>
                  <a:pt x="519" y="145"/>
                  <a:pt x="515" y="145"/>
                  <a:pt x="511" y="149"/>
                </a:cubicBezTo>
                <a:cubicBezTo>
                  <a:pt x="511" y="145"/>
                  <a:pt x="511" y="145"/>
                  <a:pt x="511" y="145"/>
                </a:cubicBezTo>
                <a:cubicBezTo>
                  <a:pt x="508" y="149"/>
                  <a:pt x="508" y="149"/>
                  <a:pt x="504" y="149"/>
                </a:cubicBezTo>
                <a:close/>
                <a:moveTo>
                  <a:pt x="120" y="141"/>
                </a:moveTo>
                <a:cubicBezTo>
                  <a:pt x="120" y="138"/>
                  <a:pt x="120" y="138"/>
                  <a:pt x="120" y="138"/>
                </a:cubicBezTo>
                <a:cubicBezTo>
                  <a:pt x="123" y="138"/>
                  <a:pt x="123" y="138"/>
                  <a:pt x="123" y="138"/>
                </a:cubicBezTo>
                <a:cubicBezTo>
                  <a:pt x="123" y="141"/>
                  <a:pt x="123" y="141"/>
                  <a:pt x="120" y="141"/>
                </a:cubicBezTo>
                <a:close/>
                <a:moveTo>
                  <a:pt x="228" y="141"/>
                </a:moveTo>
                <a:cubicBezTo>
                  <a:pt x="228" y="141"/>
                  <a:pt x="228" y="141"/>
                  <a:pt x="221" y="138"/>
                </a:cubicBezTo>
                <a:cubicBezTo>
                  <a:pt x="207" y="109"/>
                  <a:pt x="257" y="101"/>
                  <a:pt x="247" y="134"/>
                </a:cubicBezTo>
                <a:cubicBezTo>
                  <a:pt x="247" y="134"/>
                  <a:pt x="247" y="134"/>
                  <a:pt x="247" y="138"/>
                </a:cubicBezTo>
                <a:cubicBezTo>
                  <a:pt x="243" y="138"/>
                  <a:pt x="243" y="138"/>
                  <a:pt x="243" y="138"/>
                </a:cubicBezTo>
                <a:cubicBezTo>
                  <a:pt x="243" y="134"/>
                  <a:pt x="243" y="134"/>
                  <a:pt x="239" y="134"/>
                </a:cubicBezTo>
                <a:cubicBezTo>
                  <a:pt x="239" y="134"/>
                  <a:pt x="239" y="134"/>
                  <a:pt x="239" y="138"/>
                </a:cubicBezTo>
                <a:cubicBezTo>
                  <a:pt x="239" y="138"/>
                  <a:pt x="239" y="138"/>
                  <a:pt x="239" y="141"/>
                </a:cubicBezTo>
                <a:cubicBezTo>
                  <a:pt x="236" y="141"/>
                  <a:pt x="236" y="141"/>
                  <a:pt x="236" y="141"/>
                </a:cubicBezTo>
                <a:cubicBezTo>
                  <a:pt x="232" y="141"/>
                  <a:pt x="228" y="141"/>
                  <a:pt x="228" y="141"/>
                </a:cubicBezTo>
                <a:close/>
                <a:moveTo>
                  <a:pt x="272" y="130"/>
                </a:moveTo>
                <a:cubicBezTo>
                  <a:pt x="272" y="130"/>
                  <a:pt x="272" y="130"/>
                  <a:pt x="272" y="130"/>
                </a:cubicBezTo>
                <a:cubicBezTo>
                  <a:pt x="276" y="130"/>
                  <a:pt x="276" y="130"/>
                  <a:pt x="276" y="130"/>
                </a:cubicBezTo>
                <a:cubicBezTo>
                  <a:pt x="272" y="130"/>
                  <a:pt x="272" y="130"/>
                  <a:pt x="272" y="130"/>
                </a:cubicBezTo>
                <a:close/>
                <a:moveTo>
                  <a:pt x="562" y="130"/>
                </a:moveTo>
                <a:cubicBezTo>
                  <a:pt x="562" y="127"/>
                  <a:pt x="562" y="127"/>
                  <a:pt x="562" y="123"/>
                </a:cubicBezTo>
                <a:cubicBezTo>
                  <a:pt x="566" y="123"/>
                  <a:pt x="566" y="123"/>
                  <a:pt x="566" y="123"/>
                </a:cubicBezTo>
                <a:cubicBezTo>
                  <a:pt x="566" y="127"/>
                  <a:pt x="566" y="127"/>
                  <a:pt x="566" y="130"/>
                </a:cubicBezTo>
                <a:cubicBezTo>
                  <a:pt x="562" y="130"/>
                  <a:pt x="562" y="130"/>
                  <a:pt x="562" y="130"/>
                </a:cubicBezTo>
                <a:close/>
                <a:moveTo>
                  <a:pt x="301" y="116"/>
                </a:moveTo>
                <a:cubicBezTo>
                  <a:pt x="290" y="109"/>
                  <a:pt x="287" y="109"/>
                  <a:pt x="287" y="101"/>
                </a:cubicBezTo>
                <a:cubicBezTo>
                  <a:pt x="279" y="94"/>
                  <a:pt x="290" y="76"/>
                  <a:pt x="294" y="69"/>
                </a:cubicBezTo>
                <a:cubicBezTo>
                  <a:pt x="301" y="58"/>
                  <a:pt x="316" y="40"/>
                  <a:pt x="312" y="29"/>
                </a:cubicBezTo>
                <a:cubicBezTo>
                  <a:pt x="312" y="25"/>
                  <a:pt x="312" y="25"/>
                  <a:pt x="312" y="22"/>
                </a:cubicBezTo>
                <a:cubicBezTo>
                  <a:pt x="323" y="22"/>
                  <a:pt x="323" y="25"/>
                  <a:pt x="323" y="36"/>
                </a:cubicBezTo>
                <a:cubicBezTo>
                  <a:pt x="319" y="40"/>
                  <a:pt x="312" y="54"/>
                  <a:pt x="308" y="58"/>
                </a:cubicBezTo>
                <a:cubicBezTo>
                  <a:pt x="308" y="69"/>
                  <a:pt x="305" y="65"/>
                  <a:pt x="297" y="72"/>
                </a:cubicBezTo>
                <a:cubicBezTo>
                  <a:pt x="294" y="83"/>
                  <a:pt x="287" y="94"/>
                  <a:pt x="297" y="105"/>
                </a:cubicBezTo>
                <a:cubicBezTo>
                  <a:pt x="312" y="105"/>
                  <a:pt x="330" y="94"/>
                  <a:pt x="337" y="87"/>
                </a:cubicBezTo>
                <a:cubicBezTo>
                  <a:pt x="341" y="87"/>
                  <a:pt x="341" y="87"/>
                  <a:pt x="348" y="87"/>
                </a:cubicBezTo>
                <a:cubicBezTo>
                  <a:pt x="345" y="91"/>
                  <a:pt x="330" y="98"/>
                  <a:pt x="326" y="101"/>
                </a:cubicBezTo>
                <a:cubicBezTo>
                  <a:pt x="319" y="105"/>
                  <a:pt x="316" y="109"/>
                  <a:pt x="308" y="112"/>
                </a:cubicBezTo>
                <a:cubicBezTo>
                  <a:pt x="305" y="112"/>
                  <a:pt x="305" y="116"/>
                  <a:pt x="301" y="116"/>
                </a:cubicBezTo>
                <a:close/>
                <a:moveTo>
                  <a:pt x="439" y="112"/>
                </a:moveTo>
                <a:cubicBezTo>
                  <a:pt x="432" y="109"/>
                  <a:pt x="424" y="105"/>
                  <a:pt x="421" y="98"/>
                </a:cubicBezTo>
                <a:cubicBezTo>
                  <a:pt x="421" y="98"/>
                  <a:pt x="421" y="98"/>
                  <a:pt x="417" y="94"/>
                </a:cubicBezTo>
                <a:cubicBezTo>
                  <a:pt x="417" y="94"/>
                  <a:pt x="417" y="94"/>
                  <a:pt x="417" y="91"/>
                </a:cubicBezTo>
                <a:cubicBezTo>
                  <a:pt x="421" y="91"/>
                  <a:pt x="421" y="91"/>
                  <a:pt x="421" y="91"/>
                </a:cubicBezTo>
                <a:cubicBezTo>
                  <a:pt x="428" y="101"/>
                  <a:pt x="443" y="109"/>
                  <a:pt x="457" y="101"/>
                </a:cubicBezTo>
                <a:cubicBezTo>
                  <a:pt x="464" y="83"/>
                  <a:pt x="457" y="72"/>
                  <a:pt x="443" y="61"/>
                </a:cubicBezTo>
                <a:cubicBezTo>
                  <a:pt x="439" y="47"/>
                  <a:pt x="421" y="32"/>
                  <a:pt x="435" y="22"/>
                </a:cubicBezTo>
                <a:cubicBezTo>
                  <a:pt x="439" y="22"/>
                  <a:pt x="439" y="22"/>
                  <a:pt x="439" y="22"/>
                </a:cubicBezTo>
                <a:cubicBezTo>
                  <a:pt x="439" y="22"/>
                  <a:pt x="439" y="22"/>
                  <a:pt x="439" y="25"/>
                </a:cubicBezTo>
                <a:cubicBezTo>
                  <a:pt x="432" y="29"/>
                  <a:pt x="457" y="58"/>
                  <a:pt x="461" y="69"/>
                </a:cubicBezTo>
                <a:cubicBezTo>
                  <a:pt x="468" y="76"/>
                  <a:pt x="468" y="91"/>
                  <a:pt x="464" y="105"/>
                </a:cubicBezTo>
                <a:cubicBezTo>
                  <a:pt x="457" y="112"/>
                  <a:pt x="450" y="112"/>
                  <a:pt x="439" y="112"/>
                </a:cubicBezTo>
                <a:close/>
                <a:moveTo>
                  <a:pt x="265" y="105"/>
                </a:moveTo>
                <a:cubicBezTo>
                  <a:pt x="265" y="105"/>
                  <a:pt x="265" y="105"/>
                  <a:pt x="265" y="101"/>
                </a:cubicBezTo>
                <a:cubicBezTo>
                  <a:pt x="265" y="105"/>
                  <a:pt x="268" y="105"/>
                  <a:pt x="268" y="105"/>
                </a:cubicBezTo>
                <a:cubicBezTo>
                  <a:pt x="268" y="105"/>
                  <a:pt x="268" y="105"/>
                  <a:pt x="265" y="105"/>
                </a:cubicBezTo>
                <a:close/>
                <a:moveTo>
                  <a:pt x="192" y="94"/>
                </a:moveTo>
                <a:cubicBezTo>
                  <a:pt x="189" y="94"/>
                  <a:pt x="192" y="91"/>
                  <a:pt x="192" y="91"/>
                </a:cubicBezTo>
                <a:cubicBezTo>
                  <a:pt x="192" y="94"/>
                  <a:pt x="192" y="94"/>
                  <a:pt x="192" y="94"/>
                </a:cubicBezTo>
                <a:close/>
                <a:moveTo>
                  <a:pt x="413" y="91"/>
                </a:moveTo>
                <a:cubicBezTo>
                  <a:pt x="413" y="91"/>
                  <a:pt x="413" y="91"/>
                  <a:pt x="413" y="87"/>
                </a:cubicBezTo>
                <a:cubicBezTo>
                  <a:pt x="417" y="87"/>
                  <a:pt x="417" y="87"/>
                  <a:pt x="417" y="87"/>
                </a:cubicBezTo>
                <a:cubicBezTo>
                  <a:pt x="417" y="91"/>
                  <a:pt x="417" y="91"/>
                  <a:pt x="417" y="91"/>
                </a:cubicBezTo>
                <a:cubicBezTo>
                  <a:pt x="417" y="91"/>
                  <a:pt x="417" y="91"/>
                  <a:pt x="413" y="91"/>
                </a:cubicBezTo>
                <a:close/>
                <a:moveTo>
                  <a:pt x="410" y="87"/>
                </a:moveTo>
                <a:cubicBezTo>
                  <a:pt x="406" y="83"/>
                  <a:pt x="403" y="83"/>
                  <a:pt x="403" y="80"/>
                </a:cubicBezTo>
                <a:cubicBezTo>
                  <a:pt x="406" y="80"/>
                  <a:pt x="413" y="80"/>
                  <a:pt x="413" y="87"/>
                </a:cubicBezTo>
                <a:cubicBezTo>
                  <a:pt x="410" y="87"/>
                  <a:pt x="410" y="87"/>
                  <a:pt x="410" y="87"/>
                </a:cubicBezTo>
                <a:close/>
                <a:moveTo>
                  <a:pt x="326" y="69"/>
                </a:moveTo>
                <a:cubicBezTo>
                  <a:pt x="330" y="54"/>
                  <a:pt x="334" y="47"/>
                  <a:pt x="352" y="40"/>
                </a:cubicBezTo>
                <a:cubicBezTo>
                  <a:pt x="352" y="36"/>
                  <a:pt x="352" y="36"/>
                  <a:pt x="352" y="36"/>
                </a:cubicBezTo>
                <a:cubicBezTo>
                  <a:pt x="363" y="32"/>
                  <a:pt x="363" y="18"/>
                  <a:pt x="355" y="14"/>
                </a:cubicBezTo>
                <a:cubicBezTo>
                  <a:pt x="352" y="14"/>
                  <a:pt x="348" y="14"/>
                  <a:pt x="345" y="14"/>
                </a:cubicBezTo>
                <a:cubicBezTo>
                  <a:pt x="345" y="18"/>
                  <a:pt x="341" y="18"/>
                  <a:pt x="341" y="22"/>
                </a:cubicBezTo>
                <a:cubicBezTo>
                  <a:pt x="345" y="22"/>
                  <a:pt x="345" y="22"/>
                  <a:pt x="345" y="22"/>
                </a:cubicBezTo>
                <a:cubicBezTo>
                  <a:pt x="352" y="14"/>
                  <a:pt x="355" y="22"/>
                  <a:pt x="355" y="32"/>
                </a:cubicBezTo>
                <a:cubicBezTo>
                  <a:pt x="348" y="36"/>
                  <a:pt x="341" y="36"/>
                  <a:pt x="334" y="32"/>
                </a:cubicBezTo>
                <a:cubicBezTo>
                  <a:pt x="330" y="11"/>
                  <a:pt x="348" y="0"/>
                  <a:pt x="366" y="7"/>
                </a:cubicBezTo>
                <a:cubicBezTo>
                  <a:pt x="370" y="11"/>
                  <a:pt x="370" y="14"/>
                  <a:pt x="370" y="22"/>
                </a:cubicBezTo>
                <a:cubicBezTo>
                  <a:pt x="374" y="18"/>
                  <a:pt x="374" y="18"/>
                  <a:pt x="381" y="7"/>
                </a:cubicBezTo>
                <a:cubicBezTo>
                  <a:pt x="392" y="3"/>
                  <a:pt x="395" y="0"/>
                  <a:pt x="406" y="7"/>
                </a:cubicBezTo>
                <a:cubicBezTo>
                  <a:pt x="410" y="22"/>
                  <a:pt x="406" y="32"/>
                  <a:pt x="392" y="32"/>
                </a:cubicBezTo>
                <a:cubicBezTo>
                  <a:pt x="377" y="22"/>
                  <a:pt x="395" y="7"/>
                  <a:pt x="399" y="22"/>
                </a:cubicBezTo>
                <a:cubicBezTo>
                  <a:pt x="399" y="11"/>
                  <a:pt x="395" y="14"/>
                  <a:pt x="388" y="14"/>
                </a:cubicBezTo>
                <a:cubicBezTo>
                  <a:pt x="381" y="25"/>
                  <a:pt x="377" y="36"/>
                  <a:pt x="395" y="40"/>
                </a:cubicBezTo>
                <a:cubicBezTo>
                  <a:pt x="399" y="47"/>
                  <a:pt x="413" y="54"/>
                  <a:pt x="413" y="65"/>
                </a:cubicBezTo>
                <a:cubicBezTo>
                  <a:pt x="410" y="61"/>
                  <a:pt x="410" y="61"/>
                  <a:pt x="410" y="61"/>
                </a:cubicBezTo>
                <a:cubicBezTo>
                  <a:pt x="406" y="54"/>
                  <a:pt x="388" y="47"/>
                  <a:pt x="384" y="43"/>
                </a:cubicBezTo>
                <a:cubicBezTo>
                  <a:pt x="374" y="40"/>
                  <a:pt x="374" y="36"/>
                  <a:pt x="370" y="29"/>
                </a:cubicBezTo>
                <a:cubicBezTo>
                  <a:pt x="370" y="29"/>
                  <a:pt x="370" y="29"/>
                  <a:pt x="370" y="25"/>
                </a:cubicBezTo>
                <a:cubicBezTo>
                  <a:pt x="366" y="29"/>
                  <a:pt x="363" y="36"/>
                  <a:pt x="363" y="43"/>
                </a:cubicBezTo>
                <a:cubicBezTo>
                  <a:pt x="355" y="47"/>
                  <a:pt x="348" y="54"/>
                  <a:pt x="341" y="54"/>
                </a:cubicBezTo>
                <a:cubicBezTo>
                  <a:pt x="334" y="61"/>
                  <a:pt x="330" y="65"/>
                  <a:pt x="326" y="69"/>
                </a:cubicBezTo>
                <a:close/>
                <a:moveTo>
                  <a:pt x="475" y="54"/>
                </a:moveTo>
                <a:cubicBezTo>
                  <a:pt x="475" y="51"/>
                  <a:pt x="475" y="51"/>
                  <a:pt x="475" y="51"/>
                </a:cubicBezTo>
                <a:cubicBezTo>
                  <a:pt x="475" y="51"/>
                  <a:pt x="475" y="51"/>
                  <a:pt x="479" y="51"/>
                </a:cubicBezTo>
                <a:cubicBezTo>
                  <a:pt x="479" y="54"/>
                  <a:pt x="475" y="54"/>
                  <a:pt x="475" y="54"/>
                </a:cubicBezTo>
                <a:close/>
                <a:moveTo>
                  <a:pt x="290" y="47"/>
                </a:moveTo>
                <a:cubicBezTo>
                  <a:pt x="287" y="47"/>
                  <a:pt x="287" y="47"/>
                  <a:pt x="287" y="43"/>
                </a:cubicBezTo>
                <a:cubicBezTo>
                  <a:pt x="290" y="43"/>
                  <a:pt x="290" y="43"/>
                  <a:pt x="290" y="43"/>
                </a:cubicBezTo>
                <a:cubicBezTo>
                  <a:pt x="290" y="47"/>
                  <a:pt x="290" y="47"/>
                  <a:pt x="290" y="47"/>
                </a:cubicBezTo>
                <a:close/>
                <a:moveTo>
                  <a:pt x="283" y="47"/>
                </a:moveTo>
                <a:cubicBezTo>
                  <a:pt x="283" y="43"/>
                  <a:pt x="283" y="43"/>
                  <a:pt x="283" y="43"/>
                </a:cubicBezTo>
                <a:cubicBezTo>
                  <a:pt x="287" y="43"/>
                  <a:pt x="287" y="43"/>
                  <a:pt x="287" y="43"/>
                </a:cubicBezTo>
                <a:cubicBezTo>
                  <a:pt x="287" y="43"/>
                  <a:pt x="287" y="43"/>
                  <a:pt x="287" y="47"/>
                </a:cubicBezTo>
                <a:cubicBezTo>
                  <a:pt x="283" y="47"/>
                  <a:pt x="283" y="47"/>
                  <a:pt x="283" y="4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 name="Freeform 527"/>
          <p:cNvSpPr>
            <a:spLocks noEditPoints="1"/>
          </p:cNvSpPr>
          <p:nvPr/>
        </p:nvSpPr>
        <p:spPr bwMode="auto">
          <a:xfrm>
            <a:off x="11178381" y="2254093"/>
            <a:ext cx="2027238" cy="2098675"/>
          </a:xfrm>
          <a:custGeom>
            <a:avLst/>
            <a:gdLst>
              <a:gd name="T0" fmla="*/ 570 w 747"/>
              <a:gd name="T1" fmla="*/ 733 h 773"/>
              <a:gd name="T2" fmla="*/ 239 w 747"/>
              <a:gd name="T3" fmla="*/ 718 h 773"/>
              <a:gd name="T4" fmla="*/ 265 w 747"/>
              <a:gd name="T5" fmla="*/ 707 h 773"/>
              <a:gd name="T6" fmla="*/ 254 w 747"/>
              <a:gd name="T7" fmla="*/ 664 h 773"/>
              <a:gd name="T8" fmla="*/ 482 w 747"/>
              <a:gd name="T9" fmla="*/ 591 h 773"/>
              <a:gd name="T10" fmla="*/ 533 w 747"/>
              <a:gd name="T11" fmla="*/ 439 h 773"/>
              <a:gd name="T12" fmla="*/ 511 w 747"/>
              <a:gd name="T13" fmla="*/ 330 h 773"/>
              <a:gd name="T14" fmla="*/ 595 w 747"/>
              <a:gd name="T15" fmla="*/ 207 h 773"/>
              <a:gd name="T16" fmla="*/ 424 w 747"/>
              <a:gd name="T17" fmla="*/ 109 h 773"/>
              <a:gd name="T18" fmla="*/ 620 w 747"/>
              <a:gd name="T19" fmla="*/ 152 h 773"/>
              <a:gd name="T20" fmla="*/ 678 w 747"/>
              <a:gd name="T21" fmla="*/ 297 h 773"/>
              <a:gd name="T22" fmla="*/ 649 w 747"/>
              <a:gd name="T23" fmla="*/ 472 h 773"/>
              <a:gd name="T24" fmla="*/ 559 w 747"/>
              <a:gd name="T25" fmla="*/ 620 h 773"/>
              <a:gd name="T26" fmla="*/ 192 w 747"/>
              <a:gd name="T27" fmla="*/ 628 h 773"/>
              <a:gd name="T28" fmla="*/ 69 w 747"/>
              <a:gd name="T29" fmla="*/ 461 h 773"/>
              <a:gd name="T30" fmla="*/ 127 w 747"/>
              <a:gd name="T31" fmla="*/ 337 h 773"/>
              <a:gd name="T32" fmla="*/ 83 w 747"/>
              <a:gd name="T33" fmla="*/ 218 h 773"/>
              <a:gd name="T34" fmla="*/ 145 w 747"/>
              <a:gd name="T35" fmla="*/ 123 h 773"/>
              <a:gd name="T36" fmla="*/ 276 w 747"/>
              <a:gd name="T37" fmla="*/ 98 h 773"/>
              <a:gd name="T38" fmla="*/ 170 w 747"/>
              <a:gd name="T39" fmla="*/ 149 h 773"/>
              <a:gd name="T40" fmla="*/ 207 w 747"/>
              <a:gd name="T41" fmla="*/ 257 h 773"/>
              <a:gd name="T42" fmla="*/ 207 w 747"/>
              <a:gd name="T43" fmla="*/ 388 h 773"/>
              <a:gd name="T44" fmla="*/ 218 w 747"/>
              <a:gd name="T45" fmla="*/ 504 h 773"/>
              <a:gd name="T46" fmla="*/ 247 w 747"/>
              <a:gd name="T47" fmla="*/ 617 h 773"/>
              <a:gd name="T48" fmla="*/ 185 w 747"/>
              <a:gd name="T49" fmla="*/ 606 h 773"/>
              <a:gd name="T50" fmla="*/ 439 w 747"/>
              <a:gd name="T51" fmla="*/ 533 h 773"/>
              <a:gd name="T52" fmla="*/ 265 w 747"/>
              <a:gd name="T53" fmla="*/ 508 h 773"/>
              <a:gd name="T54" fmla="*/ 653 w 747"/>
              <a:gd name="T55" fmla="*/ 533 h 773"/>
              <a:gd name="T56" fmla="*/ 653 w 747"/>
              <a:gd name="T57" fmla="*/ 562 h 773"/>
              <a:gd name="T58" fmla="*/ 134 w 747"/>
              <a:gd name="T59" fmla="*/ 530 h 773"/>
              <a:gd name="T60" fmla="*/ 116 w 747"/>
              <a:gd name="T61" fmla="*/ 515 h 773"/>
              <a:gd name="T62" fmla="*/ 555 w 747"/>
              <a:gd name="T63" fmla="*/ 501 h 773"/>
              <a:gd name="T64" fmla="*/ 47 w 747"/>
              <a:gd name="T65" fmla="*/ 410 h 773"/>
              <a:gd name="T66" fmla="*/ 403 w 747"/>
              <a:gd name="T67" fmla="*/ 497 h 773"/>
              <a:gd name="T68" fmla="*/ 595 w 747"/>
              <a:gd name="T69" fmla="*/ 479 h 773"/>
              <a:gd name="T70" fmla="*/ 628 w 747"/>
              <a:gd name="T71" fmla="*/ 464 h 773"/>
              <a:gd name="T72" fmla="*/ 312 w 747"/>
              <a:gd name="T73" fmla="*/ 472 h 773"/>
              <a:gd name="T74" fmla="*/ 196 w 747"/>
              <a:gd name="T75" fmla="*/ 450 h 773"/>
              <a:gd name="T76" fmla="*/ 497 w 747"/>
              <a:gd name="T77" fmla="*/ 417 h 773"/>
              <a:gd name="T78" fmla="*/ 649 w 747"/>
              <a:gd name="T79" fmla="*/ 410 h 773"/>
              <a:gd name="T80" fmla="*/ 247 w 747"/>
              <a:gd name="T81" fmla="*/ 345 h 773"/>
              <a:gd name="T82" fmla="*/ 98 w 747"/>
              <a:gd name="T83" fmla="*/ 392 h 773"/>
              <a:gd name="T84" fmla="*/ 149 w 747"/>
              <a:gd name="T85" fmla="*/ 374 h 773"/>
              <a:gd name="T86" fmla="*/ 620 w 747"/>
              <a:gd name="T87" fmla="*/ 359 h 773"/>
              <a:gd name="T88" fmla="*/ 570 w 747"/>
              <a:gd name="T89" fmla="*/ 341 h 773"/>
              <a:gd name="T90" fmla="*/ 297 w 747"/>
              <a:gd name="T91" fmla="*/ 261 h 773"/>
              <a:gd name="T92" fmla="*/ 388 w 747"/>
              <a:gd name="T93" fmla="*/ 315 h 773"/>
              <a:gd name="T94" fmla="*/ 130 w 747"/>
              <a:gd name="T95" fmla="*/ 334 h 773"/>
              <a:gd name="T96" fmla="*/ 123 w 747"/>
              <a:gd name="T97" fmla="*/ 312 h 773"/>
              <a:gd name="T98" fmla="*/ 660 w 747"/>
              <a:gd name="T99" fmla="*/ 286 h 773"/>
              <a:gd name="T100" fmla="*/ 638 w 747"/>
              <a:gd name="T101" fmla="*/ 286 h 773"/>
              <a:gd name="T102" fmla="*/ 508 w 747"/>
              <a:gd name="T103" fmla="*/ 276 h 773"/>
              <a:gd name="T104" fmla="*/ 167 w 747"/>
              <a:gd name="T105" fmla="*/ 243 h 773"/>
              <a:gd name="T106" fmla="*/ 130 w 747"/>
              <a:gd name="T107" fmla="*/ 232 h 773"/>
              <a:gd name="T108" fmla="*/ 268 w 747"/>
              <a:gd name="T109" fmla="*/ 236 h 773"/>
              <a:gd name="T110" fmla="*/ 635 w 747"/>
              <a:gd name="T111" fmla="*/ 203 h 773"/>
              <a:gd name="T112" fmla="*/ 606 w 747"/>
              <a:gd name="T113" fmla="*/ 170 h 773"/>
              <a:gd name="T114" fmla="*/ 530 w 747"/>
              <a:gd name="T115" fmla="*/ 94 h 773"/>
              <a:gd name="T116" fmla="*/ 225 w 747"/>
              <a:gd name="T117" fmla="*/ 94 h 773"/>
              <a:gd name="T118" fmla="*/ 493 w 747"/>
              <a:gd name="T119" fmla="*/ 105 h 773"/>
              <a:gd name="T120" fmla="*/ 120 w 747"/>
              <a:gd name="T121" fmla="*/ 141 h 773"/>
              <a:gd name="T122" fmla="*/ 421 w 747"/>
              <a:gd name="T123" fmla="*/ 98 h 773"/>
              <a:gd name="T124" fmla="*/ 370 w 747"/>
              <a:gd name="T125" fmla="*/ 2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7" h="773">
                <a:moveTo>
                  <a:pt x="461" y="773"/>
                </a:moveTo>
                <a:cubicBezTo>
                  <a:pt x="453" y="773"/>
                  <a:pt x="450" y="769"/>
                  <a:pt x="443" y="769"/>
                </a:cubicBezTo>
                <a:cubicBezTo>
                  <a:pt x="439" y="765"/>
                  <a:pt x="435" y="762"/>
                  <a:pt x="432" y="758"/>
                </a:cubicBezTo>
                <a:cubicBezTo>
                  <a:pt x="428" y="755"/>
                  <a:pt x="428" y="755"/>
                  <a:pt x="424" y="755"/>
                </a:cubicBezTo>
                <a:cubicBezTo>
                  <a:pt x="410" y="765"/>
                  <a:pt x="395" y="762"/>
                  <a:pt x="384" y="755"/>
                </a:cubicBezTo>
                <a:cubicBezTo>
                  <a:pt x="377" y="747"/>
                  <a:pt x="370" y="744"/>
                  <a:pt x="363" y="744"/>
                </a:cubicBezTo>
                <a:cubicBezTo>
                  <a:pt x="363" y="744"/>
                  <a:pt x="363" y="744"/>
                  <a:pt x="363" y="740"/>
                </a:cubicBezTo>
                <a:cubicBezTo>
                  <a:pt x="359" y="740"/>
                  <a:pt x="355" y="740"/>
                  <a:pt x="355" y="740"/>
                </a:cubicBezTo>
                <a:cubicBezTo>
                  <a:pt x="355" y="740"/>
                  <a:pt x="355" y="740"/>
                  <a:pt x="355" y="736"/>
                </a:cubicBezTo>
                <a:cubicBezTo>
                  <a:pt x="359" y="736"/>
                  <a:pt x="359" y="736"/>
                  <a:pt x="366" y="733"/>
                </a:cubicBezTo>
                <a:cubicBezTo>
                  <a:pt x="366" y="729"/>
                  <a:pt x="366" y="729"/>
                  <a:pt x="370" y="726"/>
                </a:cubicBezTo>
                <a:cubicBezTo>
                  <a:pt x="370" y="722"/>
                  <a:pt x="374" y="715"/>
                  <a:pt x="370" y="711"/>
                </a:cubicBezTo>
                <a:cubicBezTo>
                  <a:pt x="377" y="689"/>
                  <a:pt x="388" y="693"/>
                  <a:pt x="406" y="693"/>
                </a:cubicBezTo>
                <a:cubicBezTo>
                  <a:pt x="410" y="697"/>
                  <a:pt x="410" y="697"/>
                  <a:pt x="410" y="697"/>
                </a:cubicBezTo>
                <a:cubicBezTo>
                  <a:pt x="413" y="697"/>
                  <a:pt x="417" y="697"/>
                  <a:pt x="417" y="704"/>
                </a:cubicBezTo>
                <a:cubicBezTo>
                  <a:pt x="421" y="700"/>
                  <a:pt x="421" y="700"/>
                  <a:pt x="421" y="700"/>
                </a:cubicBezTo>
                <a:cubicBezTo>
                  <a:pt x="424" y="700"/>
                  <a:pt x="428" y="704"/>
                  <a:pt x="432" y="700"/>
                </a:cubicBezTo>
                <a:cubicBezTo>
                  <a:pt x="432" y="704"/>
                  <a:pt x="432" y="704"/>
                  <a:pt x="439" y="704"/>
                </a:cubicBezTo>
                <a:cubicBezTo>
                  <a:pt x="439" y="707"/>
                  <a:pt x="439" y="707"/>
                  <a:pt x="439" y="707"/>
                </a:cubicBezTo>
                <a:cubicBezTo>
                  <a:pt x="443" y="711"/>
                  <a:pt x="450" y="707"/>
                  <a:pt x="453" y="715"/>
                </a:cubicBezTo>
                <a:cubicBezTo>
                  <a:pt x="453" y="715"/>
                  <a:pt x="457" y="715"/>
                  <a:pt x="461" y="715"/>
                </a:cubicBezTo>
                <a:cubicBezTo>
                  <a:pt x="461" y="715"/>
                  <a:pt x="461" y="715"/>
                  <a:pt x="461" y="718"/>
                </a:cubicBezTo>
                <a:cubicBezTo>
                  <a:pt x="461" y="718"/>
                  <a:pt x="461" y="718"/>
                  <a:pt x="464" y="715"/>
                </a:cubicBezTo>
                <a:cubicBezTo>
                  <a:pt x="468" y="715"/>
                  <a:pt x="468" y="718"/>
                  <a:pt x="468" y="718"/>
                </a:cubicBezTo>
                <a:cubicBezTo>
                  <a:pt x="472" y="715"/>
                  <a:pt x="479" y="718"/>
                  <a:pt x="486" y="718"/>
                </a:cubicBezTo>
                <a:cubicBezTo>
                  <a:pt x="486" y="715"/>
                  <a:pt x="486" y="715"/>
                  <a:pt x="486" y="715"/>
                </a:cubicBezTo>
                <a:cubicBezTo>
                  <a:pt x="490" y="715"/>
                  <a:pt x="493" y="715"/>
                  <a:pt x="497" y="715"/>
                </a:cubicBezTo>
                <a:cubicBezTo>
                  <a:pt x="501" y="711"/>
                  <a:pt x="508" y="704"/>
                  <a:pt x="515" y="707"/>
                </a:cubicBezTo>
                <a:cubicBezTo>
                  <a:pt x="515" y="707"/>
                  <a:pt x="515" y="704"/>
                  <a:pt x="519" y="704"/>
                </a:cubicBezTo>
                <a:cubicBezTo>
                  <a:pt x="522" y="704"/>
                  <a:pt x="526" y="704"/>
                  <a:pt x="530" y="704"/>
                </a:cubicBezTo>
                <a:cubicBezTo>
                  <a:pt x="533" y="693"/>
                  <a:pt x="562" y="697"/>
                  <a:pt x="573" y="697"/>
                </a:cubicBezTo>
                <a:cubicBezTo>
                  <a:pt x="580" y="704"/>
                  <a:pt x="588" y="711"/>
                  <a:pt x="591" y="726"/>
                </a:cubicBezTo>
                <a:cubicBezTo>
                  <a:pt x="591" y="726"/>
                  <a:pt x="591" y="726"/>
                  <a:pt x="595" y="726"/>
                </a:cubicBezTo>
                <a:cubicBezTo>
                  <a:pt x="595" y="729"/>
                  <a:pt x="595" y="729"/>
                  <a:pt x="595" y="729"/>
                </a:cubicBezTo>
                <a:cubicBezTo>
                  <a:pt x="599" y="729"/>
                  <a:pt x="599" y="733"/>
                  <a:pt x="602" y="736"/>
                </a:cubicBezTo>
                <a:cubicBezTo>
                  <a:pt x="602" y="740"/>
                  <a:pt x="602" y="740"/>
                  <a:pt x="602" y="740"/>
                </a:cubicBezTo>
                <a:cubicBezTo>
                  <a:pt x="599" y="740"/>
                  <a:pt x="599" y="736"/>
                  <a:pt x="599" y="736"/>
                </a:cubicBezTo>
                <a:cubicBezTo>
                  <a:pt x="591" y="744"/>
                  <a:pt x="577" y="733"/>
                  <a:pt x="570" y="733"/>
                </a:cubicBezTo>
                <a:cubicBezTo>
                  <a:pt x="562" y="736"/>
                  <a:pt x="562" y="736"/>
                  <a:pt x="562" y="740"/>
                </a:cubicBezTo>
                <a:cubicBezTo>
                  <a:pt x="551" y="758"/>
                  <a:pt x="544" y="762"/>
                  <a:pt x="526" y="762"/>
                </a:cubicBezTo>
                <a:cubicBezTo>
                  <a:pt x="526" y="762"/>
                  <a:pt x="526" y="762"/>
                  <a:pt x="511" y="755"/>
                </a:cubicBezTo>
                <a:cubicBezTo>
                  <a:pt x="508" y="751"/>
                  <a:pt x="504" y="751"/>
                  <a:pt x="501" y="751"/>
                </a:cubicBezTo>
                <a:cubicBezTo>
                  <a:pt x="497" y="762"/>
                  <a:pt x="493" y="762"/>
                  <a:pt x="486" y="765"/>
                </a:cubicBezTo>
                <a:cubicBezTo>
                  <a:pt x="479" y="773"/>
                  <a:pt x="468" y="773"/>
                  <a:pt x="461" y="773"/>
                </a:cubicBezTo>
                <a:close/>
                <a:moveTo>
                  <a:pt x="210" y="765"/>
                </a:moveTo>
                <a:cubicBezTo>
                  <a:pt x="192" y="758"/>
                  <a:pt x="192" y="758"/>
                  <a:pt x="192" y="755"/>
                </a:cubicBezTo>
                <a:cubicBezTo>
                  <a:pt x="189" y="755"/>
                  <a:pt x="189" y="755"/>
                  <a:pt x="189" y="755"/>
                </a:cubicBezTo>
                <a:cubicBezTo>
                  <a:pt x="181" y="755"/>
                  <a:pt x="174" y="755"/>
                  <a:pt x="167" y="751"/>
                </a:cubicBezTo>
                <a:cubicBezTo>
                  <a:pt x="163" y="747"/>
                  <a:pt x="163" y="747"/>
                  <a:pt x="163" y="747"/>
                </a:cubicBezTo>
                <a:cubicBezTo>
                  <a:pt x="163" y="744"/>
                  <a:pt x="160" y="744"/>
                  <a:pt x="156" y="744"/>
                </a:cubicBezTo>
                <a:cubicBezTo>
                  <a:pt x="156" y="744"/>
                  <a:pt x="156" y="744"/>
                  <a:pt x="156" y="740"/>
                </a:cubicBezTo>
                <a:cubicBezTo>
                  <a:pt x="152" y="740"/>
                  <a:pt x="149" y="736"/>
                  <a:pt x="149" y="736"/>
                </a:cubicBezTo>
                <a:cubicBezTo>
                  <a:pt x="138" y="715"/>
                  <a:pt x="138" y="726"/>
                  <a:pt x="123" y="722"/>
                </a:cubicBezTo>
                <a:cubicBezTo>
                  <a:pt x="123" y="718"/>
                  <a:pt x="123" y="718"/>
                  <a:pt x="123" y="718"/>
                </a:cubicBezTo>
                <a:cubicBezTo>
                  <a:pt x="116" y="718"/>
                  <a:pt x="112" y="718"/>
                  <a:pt x="109" y="718"/>
                </a:cubicBezTo>
                <a:cubicBezTo>
                  <a:pt x="109" y="711"/>
                  <a:pt x="98" y="707"/>
                  <a:pt x="98" y="707"/>
                </a:cubicBezTo>
                <a:cubicBezTo>
                  <a:pt x="98" y="704"/>
                  <a:pt x="91" y="697"/>
                  <a:pt x="87" y="697"/>
                </a:cubicBezTo>
                <a:cubicBezTo>
                  <a:pt x="91" y="689"/>
                  <a:pt x="94" y="686"/>
                  <a:pt x="98" y="682"/>
                </a:cubicBezTo>
                <a:cubicBezTo>
                  <a:pt x="98" y="675"/>
                  <a:pt x="141" y="660"/>
                  <a:pt x="149" y="675"/>
                </a:cubicBezTo>
                <a:cubicBezTo>
                  <a:pt x="152" y="675"/>
                  <a:pt x="152" y="675"/>
                  <a:pt x="152" y="675"/>
                </a:cubicBezTo>
                <a:cubicBezTo>
                  <a:pt x="156" y="675"/>
                  <a:pt x="156" y="675"/>
                  <a:pt x="156" y="675"/>
                </a:cubicBezTo>
                <a:cubicBezTo>
                  <a:pt x="160" y="675"/>
                  <a:pt x="160" y="675"/>
                  <a:pt x="160" y="678"/>
                </a:cubicBezTo>
                <a:cubicBezTo>
                  <a:pt x="160" y="678"/>
                  <a:pt x="160" y="682"/>
                  <a:pt x="156" y="682"/>
                </a:cubicBezTo>
                <a:cubicBezTo>
                  <a:pt x="160" y="682"/>
                  <a:pt x="160" y="682"/>
                  <a:pt x="163" y="682"/>
                </a:cubicBezTo>
                <a:cubicBezTo>
                  <a:pt x="163" y="686"/>
                  <a:pt x="163" y="686"/>
                  <a:pt x="163" y="689"/>
                </a:cubicBezTo>
                <a:cubicBezTo>
                  <a:pt x="163" y="689"/>
                  <a:pt x="167" y="689"/>
                  <a:pt x="167" y="686"/>
                </a:cubicBezTo>
                <a:cubicBezTo>
                  <a:pt x="167" y="689"/>
                  <a:pt x="167" y="693"/>
                  <a:pt x="167" y="693"/>
                </a:cubicBezTo>
                <a:cubicBezTo>
                  <a:pt x="170" y="697"/>
                  <a:pt x="174" y="697"/>
                  <a:pt x="181" y="697"/>
                </a:cubicBezTo>
                <a:cubicBezTo>
                  <a:pt x="181" y="700"/>
                  <a:pt x="181" y="700"/>
                  <a:pt x="181" y="700"/>
                </a:cubicBezTo>
                <a:cubicBezTo>
                  <a:pt x="181" y="700"/>
                  <a:pt x="181" y="700"/>
                  <a:pt x="185" y="697"/>
                </a:cubicBezTo>
                <a:cubicBezTo>
                  <a:pt x="185" y="700"/>
                  <a:pt x="185" y="700"/>
                  <a:pt x="185" y="700"/>
                </a:cubicBezTo>
                <a:cubicBezTo>
                  <a:pt x="192" y="700"/>
                  <a:pt x="196" y="697"/>
                  <a:pt x="199" y="707"/>
                </a:cubicBezTo>
                <a:cubicBezTo>
                  <a:pt x="203" y="707"/>
                  <a:pt x="203" y="711"/>
                  <a:pt x="207" y="711"/>
                </a:cubicBezTo>
                <a:cubicBezTo>
                  <a:pt x="214" y="715"/>
                  <a:pt x="214" y="715"/>
                  <a:pt x="218" y="715"/>
                </a:cubicBezTo>
                <a:cubicBezTo>
                  <a:pt x="218" y="718"/>
                  <a:pt x="218" y="718"/>
                  <a:pt x="218" y="718"/>
                </a:cubicBezTo>
                <a:cubicBezTo>
                  <a:pt x="225" y="718"/>
                  <a:pt x="232" y="718"/>
                  <a:pt x="239" y="718"/>
                </a:cubicBezTo>
                <a:cubicBezTo>
                  <a:pt x="243" y="715"/>
                  <a:pt x="257" y="715"/>
                  <a:pt x="261" y="707"/>
                </a:cubicBezTo>
                <a:cubicBezTo>
                  <a:pt x="265" y="704"/>
                  <a:pt x="265" y="704"/>
                  <a:pt x="265" y="704"/>
                </a:cubicBezTo>
                <a:cubicBezTo>
                  <a:pt x="268" y="704"/>
                  <a:pt x="268" y="704"/>
                  <a:pt x="268" y="704"/>
                </a:cubicBezTo>
                <a:cubicBezTo>
                  <a:pt x="276" y="700"/>
                  <a:pt x="272" y="697"/>
                  <a:pt x="279" y="700"/>
                </a:cubicBezTo>
                <a:cubicBezTo>
                  <a:pt x="279" y="697"/>
                  <a:pt x="279" y="697"/>
                  <a:pt x="279" y="697"/>
                </a:cubicBezTo>
                <a:cubicBezTo>
                  <a:pt x="294" y="693"/>
                  <a:pt x="308" y="693"/>
                  <a:pt x="323" y="693"/>
                </a:cubicBezTo>
                <a:cubicBezTo>
                  <a:pt x="326" y="697"/>
                  <a:pt x="326" y="697"/>
                  <a:pt x="330" y="697"/>
                </a:cubicBezTo>
                <a:cubicBezTo>
                  <a:pt x="334" y="697"/>
                  <a:pt x="337" y="697"/>
                  <a:pt x="337" y="697"/>
                </a:cubicBezTo>
                <a:cubicBezTo>
                  <a:pt x="337" y="700"/>
                  <a:pt x="341" y="700"/>
                  <a:pt x="341" y="700"/>
                </a:cubicBezTo>
                <a:cubicBezTo>
                  <a:pt x="348" y="700"/>
                  <a:pt x="345" y="704"/>
                  <a:pt x="352" y="707"/>
                </a:cubicBezTo>
                <a:cubicBezTo>
                  <a:pt x="352" y="711"/>
                  <a:pt x="355" y="711"/>
                  <a:pt x="355" y="711"/>
                </a:cubicBezTo>
                <a:cubicBezTo>
                  <a:pt x="363" y="729"/>
                  <a:pt x="366" y="733"/>
                  <a:pt x="348" y="733"/>
                </a:cubicBezTo>
                <a:cubicBezTo>
                  <a:pt x="345" y="729"/>
                  <a:pt x="345" y="729"/>
                  <a:pt x="345" y="729"/>
                </a:cubicBezTo>
                <a:cubicBezTo>
                  <a:pt x="341" y="733"/>
                  <a:pt x="326" y="733"/>
                  <a:pt x="323" y="733"/>
                </a:cubicBezTo>
                <a:cubicBezTo>
                  <a:pt x="316" y="736"/>
                  <a:pt x="316" y="736"/>
                  <a:pt x="312" y="740"/>
                </a:cubicBezTo>
                <a:cubicBezTo>
                  <a:pt x="312" y="736"/>
                  <a:pt x="312" y="736"/>
                  <a:pt x="312" y="736"/>
                </a:cubicBezTo>
                <a:cubicBezTo>
                  <a:pt x="312" y="736"/>
                  <a:pt x="312" y="740"/>
                  <a:pt x="312" y="744"/>
                </a:cubicBezTo>
                <a:cubicBezTo>
                  <a:pt x="305" y="747"/>
                  <a:pt x="308" y="747"/>
                  <a:pt x="305" y="751"/>
                </a:cubicBezTo>
                <a:cubicBezTo>
                  <a:pt x="301" y="751"/>
                  <a:pt x="297" y="755"/>
                  <a:pt x="294" y="755"/>
                </a:cubicBezTo>
                <a:cubicBezTo>
                  <a:pt x="276" y="758"/>
                  <a:pt x="261" y="755"/>
                  <a:pt x="247" y="755"/>
                </a:cubicBezTo>
                <a:cubicBezTo>
                  <a:pt x="243" y="755"/>
                  <a:pt x="243" y="755"/>
                  <a:pt x="243" y="751"/>
                </a:cubicBezTo>
                <a:cubicBezTo>
                  <a:pt x="243" y="755"/>
                  <a:pt x="243" y="755"/>
                  <a:pt x="243" y="758"/>
                </a:cubicBezTo>
                <a:cubicBezTo>
                  <a:pt x="239" y="758"/>
                  <a:pt x="239" y="758"/>
                  <a:pt x="236" y="758"/>
                </a:cubicBezTo>
                <a:cubicBezTo>
                  <a:pt x="228" y="762"/>
                  <a:pt x="218" y="762"/>
                  <a:pt x="210" y="765"/>
                </a:cubicBezTo>
                <a:close/>
                <a:moveTo>
                  <a:pt x="156" y="736"/>
                </a:moveTo>
                <a:cubicBezTo>
                  <a:pt x="156" y="733"/>
                  <a:pt x="156" y="733"/>
                  <a:pt x="156" y="733"/>
                </a:cubicBezTo>
                <a:cubicBezTo>
                  <a:pt x="160" y="733"/>
                  <a:pt x="160" y="733"/>
                  <a:pt x="160" y="733"/>
                </a:cubicBezTo>
                <a:cubicBezTo>
                  <a:pt x="160" y="733"/>
                  <a:pt x="163" y="733"/>
                  <a:pt x="163" y="736"/>
                </a:cubicBezTo>
                <a:cubicBezTo>
                  <a:pt x="160" y="736"/>
                  <a:pt x="160" y="736"/>
                  <a:pt x="156" y="736"/>
                </a:cubicBezTo>
                <a:close/>
                <a:moveTo>
                  <a:pt x="374" y="736"/>
                </a:moveTo>
                <a:cubicBezTo>
                  <a:pt x="374" y="733"/>
                  <a:pt x="374" y="733"/>
                  <a:pt x="374" y="733"/>
                </a:cubicBezTo>
                <a:cubicBezTo>
                  <a:pt x="374" y="733"/>
                  <a:pt x="374" y="733"/>
                  <a:pt x="374" y="736"/>
                </a:cubicBezTo>
                <a:close/>
                <a:moveTo>
                  <a:pt x="228" y="726"/>
                </a:moveTo>
                <a:cubicBezTo>
                  <a:pt x="228" y="726"/>
                  <a:pt x="228" y="726"/>
                  <a:pt x="228" y="722"/>
                </a:cubicBezTo>
                <a:cubicBezTo>
                  <a:pt x="228" y="722"/>
                  <a:pt x="228" y="722"/>
                  <a:pt x="232" y="722"/>
                </a:cubicBezTo>
                <a:cubicBezTo>
                  <a:pt x="232" y="726"/>
                  <a:pt x="232" y="726"/>
                  <a:pt x="232" y="726"/>
                </a:cubicBezTo>
                <a:cubicBezTo>
                  <a:pt x="228" y="726"/>
                  <a:pt x="228" y="726"/>
                  <a:pt x="228" y="726"/>
                </a:cubicBezTo>
                <a:close/>
                <a:moveTo>
                  <a:pt x="265" y="707"/>
                </a:moveTo>
                <a:cubicBezTo>
                  <a:pt x="265" y="707"/>
                  <a:pt x="265" y="707"/>
                  <a:pt x="265" y="707"/>
                </a:cubicBezTo>
                <a:cubicBezTo>
                  <a:pt x="268" y="707"/>
                  <a:pt x="268" y="707"/>
                  <a:pt x="268" y="707"/>
                </a:cubicBezTo>
                <a:cubicBezTo>
                  <a:pt x="265" y="707"/>
                  <a:pt x="265" y="707"/>
                  <a:pt x="265" y="707"/>
                </a:cubicBezTo>
                <a:close/>
                <a:moveTo>
                  <a:pt x="461" y="707"/>
                </a:moveTo>
                <a:cubicBezTo>
                  <a:pt x="446" y="700"/>
                  <a:pt x="446" y="697"/>
                  <a:pt x="443" y="682"/>
                </a:cubicBezTo>
                <a:cubicBezTo>
                  <a:pt x="439" y="686"/>
                  <a:pt x="435" y="686"/>
                  <a:pt x="432" y="686"/>
                </a:cubicBezTo>
                <a:cubicBezTo>
                  <a:pt x="432" y="686"/>
                  <a:pt x="432" y="686"/>
                  <a:pt x="432" y="689"/>
                </a:cubicBezTo>
                <a:cubicBezTo>
                  <a:pt x="428" y="689"/>
                  <a:pt x="424" y="689"/>
                  <a:pt x="424" y="689"/>
                </a:cubicBezTo>
                <a:cubicBezTo>
                  <a:pt x="421" y="682"/>
                  <a:pt x="417" y="682"/>
                  <a:pt x="417" y="678"/>
                </a:cubicBezTo>
                <a:cubicBezTo>
                  <a:pt x="410" y="671"/>
                  <a:pt x="413" y="660"/>
                  <a:pt x="413" y="653"/>
                </a:cubicBezTo>
                <a:cubicBezTo>
                  <a:pt x="421" y="653"/>
                  <a:pt x="424" y="649"/>
                  <a:pt x="428" y="653"/>
                </a:cubicBezTo>
                <a:cubicBezTo>
                  <a:pt x="432" y="653"/>
                  <a:pt x="432" y="657"/>
                  <a:pt x="432" y="657"/>
                </a:cubicBezTo>
                <a:cubicBezTo>
                  <a:pt x="432" y="657"/>
                  <a:pt x="439" y="664"/>
                  <a:pt x="443" y="664"/>
                </a:cubicBezTo>
                <a:cubicBezTo>
                  <a:pt x="443" y="664"/>
                  <a:pt x="450" y="664"/>
                  <a:pt x="453" y="664"/>
                </a:cubicBezTo>
                <a:cubicBezTo>
                  <a:pt x="457" y="671"/>
                  <a:pt x="464" y="660"/>
                  <a:pt x="468" y="671"/>
                </a:cubicBezTo>
                <a:cubicBezTo>
                  <a:pt x="468" y="667"/>
                  <a:pt x="468" y="667"/>
                  <a:pt x="468" y="667"/>
                </a:cubicBezTo>
                <a:cubicBezTo>
                  <a:pt x="472" y="667"/>
                  <a:pt x="472" y="667"/>
                  <a:pt x="479" y="667"/>
                </a:cubicBezTo>
                <a:cubicBezTo>
                  <a:pt x="479" y="671"/>
                  <a:pt x="479" y="671"/>
                  <a:pt x="479" y="671"/>
                </a:cubicBezTo>
                <a:cubicBezTo>
                  <a:pt x="479" y="671"/>
                  <a:pt x="479" y="671"/>
                  <a:pt x="482" y="671"/>
                </a:cubicBezTo>
                <a:cubicBezTo>
                  <a:pt x="486" y="667"/>
                  <a:pt x="501" y="667"/>
                  <a:pt x="511" y="667"/>
                </a:cubicBezTo>
                <a:cubicBezTo>
                  <a:pt x="515" y="664"/>
                  <a:pt x="515" y="664"/>
                  <a:pt x="519" y="664"/>
                </a:cubicBezTo>
                <a:cubicBezTo>
                  <a:pt x="522" y="667"/>
                  <a:pt x="526" y="667"/>
                  <a:pt x="530" y="667"/>
                </a:cubicBezTo>
                <a:cubicBezTo>
                  <a:pt x="530" y="671"/>
                  <a:pt x="530" y="671"/>
                  <a:pt x="530" y="675"/>
                </a:cubicBezTo>
                <a:cubicBezTo>
                  <a:pt x="530" y="693"/>
                  <a:pt x="519" y="700"/>
                  <a:pt x="501" y="700"/>
                </a:cubicBezTo>
                <a:cubicBezTo>
                  <a:pt x="490" y="697"/>
                  <a:pt x="490" y="697"/>
                  <a:pt x="490" y="697"/>
                </a:cubicBezTo>
                <a:cubicBezTo>
                  <a:pt x="486" y="707"/>
                  <a:pt x="468" y="707"/>
                  <a:pt x="461" y="707"/>
                </a:cubicBezTo>
                <a:close/>
                <a:moveTo>
                  <a:pt x="225" y="707"/>
                </a:moveTo>
                <a:cubicBezTo>
                  <a:pt x="210" y="700"/>
                  <a:pt x="203" y="697"/>
                  <a:pt x="203" y="682"/>
                </a:cubicBezTo>
                <a:cubicBezTo>
                  <a:pt x="185" y="682"/>
                  <a:pt x="174" y="682"/>
                  <a:pt x="167" y="667"/>
                </a:cubicBezTo>
                <a:cubicBezTo>
                  <a:pt x="167" y="660"/>
                  <a:pt x="170" y="649"/>
                  <a:pt x="181" y="653"/>
                </a:cubicBezTo>
                <a:cubicBezTo>
                  <a:pt x="181" y="653"/>
                  <a:pt x="185" y="653"/>
                  <a:pt x="189" y="657"/>
                </a:cubicBezTo>
                <a:cubicBezTo>
                  <a:pt x="189" y="657"/>
                  <a:pt x="189" y="657"/>
                  <a:pt x="189" y="660"/>
                </a:cubicBezTo>
                <a:cubicBezTo>
                  <a:pt x="192" y="660"/>
                  <a:pt x="192" y="660"/>
                  <a:pt x="196" y="660"/>
                </a:cubicBezTo>
                <a:cubicBezTo>
                  <a:pt x="203" y="660"/>
                  <a:pt x="207" y="664"/>
                  <a:pt x="218" y="664"/>
                </a:cubicBezTo>
                <a:cubicBezTo>
                  <a:pt x="218" y="667"/>
                  <a:pt x="218" y="667"/>
                  <a:pt x="218" y="667"/>
                </a:cubicBezTo>
                <a:cubicBezTo>
                  <a:pt x="221" y="667"/>
                  <a:pt x="221" y="667"/>
                  <a:pt x="221" y="664"/>
                </a:cubicBezTo>
                <a:cubicBezTo>
                  <a:pt x="228" y="667"/>
                  <a:pt x="236" y="664"/>
                  <a:pt x="247" y="667"/>
                </a:cubicBezTo>
                <a:cubicBezTo>
                  <a:pt x="250" y="667"/>
                  <a:pt x="250" y="664"/>
                  <a:pt x="254" y="664"/>
                </a:cubicBezTo>
                <a:cubicBezTo>
                  <a:pt x="257" y="664"/>
                  <a:pt x="257" y="664"/>
                  <a:pt x="257" y="664"/>
                </a:cubicBezTo>
                <a:cubicBezTo>
                  <a:pt x="261" y="664"/>
                  <a:pt x="283" y="660"/>
                  <a:pt x="287" y="657"/>
                </a:cubicBezTo>
                <a:cubicBezTo>
                  <a:pt x="290" y="657"/>
                  <a:pt x="290" y="657"/>
                  <a:pt x="290" y="660"/>
                </a:cubicBezTo>
                <a:cubicBezTo>
                  <a:pt x="294" y="657"/>
                  <a:pt x="294" y="657"/>
                  <a:pt x="297" y="657"/>
                </a:cubicBezTo>
                <a:cubicBezTo>
                  <a:pt x="305" y="667"/>
                  <a:pt x="290" y="682"/>
                  <a:pt x="279" y="686"/>
                </a:cubicBezTo>
                <a:cubicBezTo>
                  <a:pt x="276" y="693"/>
                  <a:pt x="265" y="689"/>
                  <a:pt x="261" y="686"/>
                </a:cubicBezTo>
                <a:cubicBezTo>
                  <a:pt x="261" y="686"/>
                  <a:pt x="261" y="686"/>
                  <a:pt x="257" y="686"/>
                </a:cubicBezTo>
                <a:cubicBezTo>
                  <a:pt x="257" y="700"/>
                  <a:pt x="236" y="704"/>
                  <a:pt x="225" y="707"/>
                </a:cubicBezTo>
                <a:close/>
                <a:moveTo>
                  <a:pt x="475" y="689"/>
                </a:moveTo>
                <a:cubicBezTo>
                  <a:pt x="475" y="686"/>
                  <a:pt x="475" y="686"/>
                  <a:pt x="475" y="686"/>
                </a:cubicBezTo>
                <a:cubicBezTo>
                  <a:pt x="475" y="689"/>
                  <a:pt x="475" y="689"/>
                  <a:pt x="475" y="689"/>
                </a:cubicBezTo>
                <a:close/>
                <a:moveTo>
                  <a:pt x="152" y="682"/>
                </a:moveTo>
                <a:cubicBezTo>
                  <a:pt x="152" y="682"/>
                  <a:pt x="152" y="682"/>
                  <a:pt x="152" y="682"/>
                </a:cubicBezTo>
                <a:cubicBezTo>
                  <a:pt x="152" y="678"/>
                  <a:pt x="152" y="678"/>
                  <a:pt x="156" y="678"/>
                </a:cubicBezTo>
                <a:cubicBezTo>
                  <a:pt x="156" y="682"/>
                  <a:pt x="156" y="682"/>
                  <a:pt x="156" y="682"/>
                </a:cubicBezTo>
                <a:cubicBezTo>
                  <a:pt x="156" y="682"/>
                  <a:pt x="156" y="682"/>
                  <a:pt x="152" y="682"/>
                </a:cubicBezTo>
                <a:close/>
                <a:moveTo>
                  <a:pt x="432" y="667"/>
                </a:moveTo>
                <a:cubicBezTo>
                  <a:pt x="432" y="664"/>
                  <a:pt x="432" y="664"/>
                  <a:pt x="432" y="664"/>
                </a:cubicBezTo>
                <a:cubicBezTo>
                  <a:pt x="435" y="664"/>
                  <a:pt x="435" y="664"/>
                  <a:pt x="435" y="664"/>
                </a:cubicBezTo>
                <a:cubicBezTo>
                  <a:pt x="435" y="667"/>
                  <a:pt x="435" y="667"/>
                  <a:pt x="435" y="667"/>
                </a:cubicBezTo>
                <a:cubicBezTo>
                  <a:pt x="432" y="667"/>
                  <a:pt x="432" y="667"/>
                  <a:pt x="432" y="667"/>
                </a:cubicBezTo>
                <a:close/>
                <a:moveTo>
                  <a:pt x="475" y="664"/>
                </a:moveTo>
                <a:cubicBezTo>
                  <a:pt x="472" y="664"/>
                  <a:pt x="472" y="660"/>
                  <a:pt x="472" y="660"/>
                </a:cubicBezTo>
                <a:cubicBezTo>
                  <a:pt x="461" y="660"/>
                  <a:pt x="435" y="653"/>
                  <a:pt x="428" y="646"/>
                </a:cubicBezTo>
                <a:cubicBezTo>
                  <a:pt x="421" y="642"/>
                  <a:pt x="421" y="635"/>
                  <a:pt x="432" y="635"/>
                </a:cubicBezTo>
                <a:cubicBezTo>
                  <a:pt x="439" y="642"/>
                  <a:pt x="457" y="646"/>
                  <a:pt x="472" y="649"/>
                </a:cubicBezTo>
                <a:cubicBezTo>
                  <a:pt x="493" y="649"/>
                  <a:pt x="493" y="649"/>
                  <a:pt x="508" y="649"/>
                </a:cubicBezTo>
                <a:cubicBezTo>
                  <a:pt x="501" y="646"/>
                  <a:pt x="497" y="642"/>
                  <a:pt x="493" y="638"/>
                </a:cubicBezTo>
                <a:cubicBezTo>
                  <a:pt x="475" y="638"/>
                  <a:pt x="472" y="638"/>
                  <a:pt x="468" y="638"/>
                </a:cubicBezTo>
                <a:cubicBezTo>
                  <a:pt x="457" y="638"/>
                  <a:pt x="446" y="631"/>
                  <a:pt x="439" y="624"/>
                </a:cubicBezTo>
                <a:cubicBezTo>
                  <a:pt x="435" y="617"/>
                  <a:pt x="435" y="617"/>
                  <a:pt x="439" y="613"/>
                </a:cubicBezTo>
                <a:cubicBezTo>
                  <a:pt x="443" y="620"/>
                  <a:pt x="457" y="620"/>
                  <a:pt x="464" y="617"/>
                </a:cubicBezTo>
                <a:cubicBezTo>
                  <a:pt x="464" y="609"/>
                  <a:pt x="457" y="606"/>
                  <a:pt x="457" y="602"/>
                </a:cubicBezTo>
                <a:cubicBezTo>
                  <a:pt x="453" y="602"/>
                  <a:pt x="453" y="606"/>
                  <a:pt x="453" y="606"/>
                </a:cubicBezTo>
                <a:cubicBezTo>
                  <a:pt x="450" y="606"/>
                  <a:pt x="446" y="606"/>
                  <a:pt x="446" y="606"/>
                </a:cubicBezTo>
                <a:cubicBezTo>
                  <a:pt x="446" y="606"/>
                  <a:pt x="446" y="606"/>
                  <a:pt x="446" y="602"/>
                </a:cubicBezTo>
                <a:cubicBezTo>
                  <a:pt x="450" y="602"/>
                  <a:pt x="457" y="595"/>
                  <a:pt x="461" y="599"/>
                </a:cubicBezTo>
                <a:cubicBezTo>
                  <a:pt x="468" y="599"/>
                  <a:pt x="475" y="602"/>
                  <a:pt x="482" y="591"/>
                </a:cubicBezTo>
                <a:cubicBezTo>
                  <a:pt x="490" y="591"/>
                  <a:pt x="504" y="591"/>
                  <a:pt x="504" y="580"/>
                </a:cubicBezTo>
                <a:cubicBezTo>
                  <a:pt x="479" y="566"/>
                  <a:pt x="515" y="577"/>
                  <a:pt x="526" y="569"/>
                </a:cubicBezTo>
                <a:cubicBezTo>
                  <a:pt x="526" y="566"/>
                  <a:pt x="526" y="566"/>
                  <a:pt x="526" y="566"/>
                </a:cubicBezTo>
                <a:cubicBezTo>
                  <a:pt x="522" y="562"/>
                  <a:pt x="522" y="562"/>
                  <a:pt x="519" y="559"/>
                </a:cubicBezTo>
                <a:cubicBezTo>
                  <a:pt x="515" y="559"/>
                  <a:pt x="515" y="555"/>
                  <a:pt x="515" y="551"/>
                </a:cubicBezTo>
                <a:cubicBezTo>
                  <a:pt x="519" y="548"/>
                  <a:pt x="519" y="551"/>
                  <a:pt x="522" y="548"/>
                </a:cubicBezTo>
                <a:cubicBezTo>
                  <a:pt x="530" y="559"/>
                  <a:pt x="541" y="562"/>
                  <a:pt x="555" y="555"/>
                </a:cubicBezTo>
                <a:cubicBezTo>
                  <a:pt x="555" y="555"/>
                  <a:pt x="555" y="555"/>
                  <a:pt x="555" y="551"/>
                </a:cubicBezTo>
                <a:cubicBezTo>
                  <a:pt x="548" y="548"/>
                  <a:pt x="544" y="548"/>
                  <a:pt x="544" y="544"/>
                </a:cubicBezTo>
                <a:cubicBezTo>
                  <a:pt x="537" y="544"/>
                  <a:pt x="530" y="544"/>
                  <a:pt x="526" y="544"/>
                </a:cubicBezTo>
                <a:cubicBezTo>
                  <a:pt x="526" y="540"/>
                  <a:pt x="526" y="540"/>
                  <a:pt x="526" y="540"/>
                </a:cubicBezTo>
                <a:cubicBezTo>
                  <a:pt x="526" y="537"/>
                  <a:pt x="533" y="537"/>
                  <a:pt x="533" y="533"/>
                </a:cubicBezTo>
                <a:cubicBezTo>
                  <a:pt x="530" y="530"/>
                  <a:pt x="526" y="526"/>
                  <a:pt x="522" y="522"/>
                </a:cubicBezTo>
                <a:cubicBezTo>
                  <a:pt x="515" y="522"/>
                  <a:pt x="515" y="522"/>
                  <a:pt x="511" y="522"/>
                </a:cubicBezTo>
                <a:cubicBezTo>
                  <a:pt x="511" y="519"/>
                  <a:pt x="519" y="519"/>
                  <a:pt x="519" y="511"/>
                </a:cubicBezTo>
                <a:cubicBezTo>
                  <a:pt x="515" y="508"/>
                  <a:pt x="486" y="482"/>
                  <a:pt x="497" y="482"/>
                </a:cubicBezTo>
                <a:cubicBezTo>
                  <a:pt x="501" y="486"/>
                  <a:pt x="526" y="493"/>
                  <a:pt x="530" y="486"/>
                </a:cubicBezTo>
                <a:cubicBezTo>
                  <a:pt x="526" y="479"/>
                  <a:pt x="519" y="475"/>
                  <a:pt x="515" y="472"/>
                </a:cubicBezTo>
                <a:cubicBezTo>
                  <a:pt x="508" y="472"/>
                  <a:pt x="504" y="475"/>
                  <a:pt x="497" y="472"/>
                </a:cubicBezTo>
                <a:cubicBezTo>
                  <a:pt x="497" y="468"/>
                  <a:pt x="508" y="468"/>
                  <a:pt x="511" y="461"/>
                </a:cubicBezTo>
                <a:cubicBezTo>
                  <a:pt x="522" y="461"/>
                  <a:pt x="530" y="461"/>
                  <a:pt x="541" y="461"/>
                </a:cubicBezTo>
                <a:cubicBezTo>
                  <a:pt x="541" y="464"/>
                  <a:pt x="541" y="464"/>
                  <a:pt x="541" y="464"/>
                </a:cubicBezTo>
                <a:cubicBezTo>
                  <a:pt x="541" y="468"/>
                  <a:pt x="541" y="468"/>
                  <a:pt x="526" y="472"/>
                </a:cubicBezTo>
                <a:cubicBezTo>
                  <a:pt x="537" y="482"/>
                  <a:pt x="551" y="486"/>
                  <a:pt x="562" y="475"/>
                </a:cubicBezTo>
                <a:cubicBezTo>
                  <a:pt x="562" y="475"/>
                  <a:pt x="562" y="475"/>
                  <a:pt x="562" y="472"/>
                </a:cubicBezTo>
                <a:cubicBezTo>
                  <a:pt x="551" y="472"/>
                  <a:pt x="555" y="468"/>
                  <a:pt x="551" y="461"/>
                </a:cubicBezTo>
                <a:cubicBezTo>
                  <a:pt x="548" y="461"/>
                  <a:pt x="548" y="461"/>
                  <a:pt x="544" y="461"/>
                </a:cubicBezTo>
                <a:cubicBezTo>
                  <a:pt x="544" y="457"/>
                  <a:pt x="544" y="457"/>
                  <a:pt x="548" y="453"/>
                </a:cubicBezTo>
                <a:cubicBezTo>
                  <a:pt x="559" y="453"/>
                  <a:pt x="570" y="453"/>
                  <a:pt x="577" y="446"/>
                </a:cubicBezTo>
                <a:cubicBezTo>
                  <a:pt x="577" y="446"/>
                  <a:pt x="577" y="446"/>
                  <a:pt x="577" y="443"/>
                </a:cubicBezTo>
                <a:cubicBezTo>
                  <a:pt x="570" y="439"/>
                  <a:pt x="566" y="435"/>
                  <a:pt x="566" y="428"/>
                </a:cubicBezTo>
                <a:cubicBezTo>
                  <a:pt x="562" y="428"/>
                  <a:pt x="562" y="428"/>
                  <a:pt x="559" y="424"/>
                </a:cubicBezTo>
                <a:cubicBezTo>
                  <a:pt x="551" y="432"/>
                  <a:pt x="548" y="432"/>
                  <a:pt x="541" y="435"/>
                </a:cubicBezTo>
                <a:cubicBezTo>
                  <a:pt x="541" y="443"/>
                  <a:pt x="537" y="443"/>
                  <a:pt x="544" y="450"/>
                </a:cubicBezTo>
                <a:cubicBezTo>
                  <a:pt x="544" y="453"/>
                  <a:pt x="544" y="453"/>
                  <a:pt x="544" y="453"/>
                </a:cubicBezTo>
                <a:cubicBezTo>
                  <a:pt x="541" y="453"/>
                  <a:pt x="541" y="453"/>
                  <a:pt x="537" y="453"/>
                </a:cubicBezTo>
                <a:cubicBezTo>
                  <a:pt x="537" y="446"/>
                  <a:pt x="537" y="446"/>
                  <a:pt x="537" y="439"/>
                </a:cubicBezTo>
                <a:cubicBezTo>
                  <a:pt x="537" y="439"/>
                  <a:pt x="537" y="439"/>
                  <a:pt x="533" y="439"/>
                </a:cubicBezTo>
                <a:cubicBezTo>
                  <a:pt x="526" y="450"/>
                  <a:pt x="526" y="446"/>
                  <a:pt x="511" y="446"/>
                </a:cubicBezTo>
                <a:cubicBezTo>
                  <a:pt x="511" y="450"/>
                  <a:pt x="511" y="453"/>
                  <a:pt x="511" y="457"/>
                </a:cubicBezTo>
                <a:cubicBezTo>
                  <a:pt x="508" y="461"/>
                  <a:pt x="508" y="461"/>
                  <a:pt x="508" y="461"/>
                </a:cubicBezTo>
                <a:cubicBezTo>
                  <a:pt x="504" y="457"/>
                  <a:pt x="504" y="453"/>
                  <a:pt x="501" y="450"/>
                </a:cubicBezTo>
                <a:cubicBezTo>
                  <a:pt x="497" y="453"/>
                  <a:pt x="497" y="453"/>
                  <a:pt x="493" y="453"/>
                </a:cubicBezTo>
                <a:cubicBezTo>
                  <a:pt x="493" y="450"/>
                  <a:pt x="493" y="450"/>
                  <a:pt x="493" y="450"/>
                </a:cubicBezTo>
                <a:cubicBezTo>
                  <a:pt x="493" y="446"/>
                  <a:pt x="493" y="446"/>
                  <a:pt x="497" y="446"/>
                </a:cubicBezTo>
                <a:cubicBezTo>
                  <a:pt x="497" y="439"/>
                  <a:pt x="497" y="439"/>
                  <a:pt x="493" y="439"/>
                </a:cubicBezTo>
                <a:cubicBezTo>
                  <a:pt x="493" y="435"/>
                  <a:pt x="493" y="432"/>
                  <a:pt x="493" y="428"/>
                </a:cubicBezTo>
                <a:cubicBezTo>
                  <a:pt x="497" y="428"/>
                  <a:pt x="497" y="428"/>
                  <a:pt x="497" y="428"/>
                </a:cubicBezTo>
                <a:cubicBezTo>
                  <a:pt x="501" y="446"/>
                  <a:pt x="515" y="443"/>
                  <a:pt x="530" y="439"/>
                </a:cubicBezTo>
                <a:cubicBezTo>
                  <a:pt x="530" y="435"/>
                  <a:pt x="530" y="435"/>
                  <a:pt x="530" y="432"/>
                </a:cubicBezTo>
                <a:cubicBezTo>
                  <a:pt x="522" y="428"/>
                  <a:pt x="519" y="424"/>
                  <a:pt x="519" y="417"/>
                </a:cubicBezTo>
                <a:cubicBezTo>
                  <a:pt x="526" y="417"/>
                  <a:pt x="526" y="432"/>
                  <a:pt x="544" y="428"/>
                </a:cubicBezTo>
                <a:cubicBezTo>
                  <a:pt x="548" y="424"/>
                  <a:pt x="551" y="424"/>
                  <a:pt x="555" y="421"/>
                </a:cubicBezTo>
                <a:cubicBezTo>
                  <a:pt x="555" y="417"/>
                  <a:pt x="555" y="417"/>
                  <a:pt x="555" y="417"/>
                </a:cubicBezTo>
                <a:cubicBezTo>
                  <a:pt x="551" y="413"/>
                  <a:pt x="544" y="410"/>
                  <a:pt x="544" y="406"/>
                </a:cubicBezTo>
                <a:cubicBezTo>
                  <a:pt x="533" y="406"/>
                  <a:pt x="526" y="410"/>
                  <a:pt x="519" y="413"/>
                </a:cubicBezTo>
                <a:cubicBezTo>
                  <a:pt x="515" y="417"/>
                  <a:pt x="508" y="421"/>
                  <a:pt x="504" y="421"/>
                </a:cubicBezTo>
                <a:cubicBezTo>
                  <a:pt x="504" y="421"/>
                  <a:pt x="504" y="421"/>
                  <a:pt x="504" y="417"/>
                </a:cubicBezTo>
                <a:cubicBezTo>
                  <a:pt x="504" y="413"/>
                  <a:pt x="508" y="413"/>
                  <a:pt x="511" y="410"/>
                </a:cubicBezTo>
                <a:cubicBezTo>
                  <a:pt x="511" y="410"/>
                  <a:pt x="508" y="410"/>
                  <a:pt x="508" y="406"/>
                </a:cubicBezTo>
                <a:cubicBezTo>
                  <a:pt x="508" y="406"/>
                  <a:pt x="508" y="406"/>
                  <a:pt x="511" y="403"/>
                </a:cubicBezTo>
                <a:cubicBezTo>
                  <a:pt x="515" y="403"/>
                  <a:pt x="522" y="403"/>
                  <a:pt x="530" y="403"/>
                </a:cubicBezTo>
                <a:cubicBezTo>
                  <a:pt x="530" y="399"/>
                  <a:pt x="530" y="399"/>
                  <a:pt x="530" y="399"/>
                </a:cubicBezTo>
                <a:cubicBezTo>
                  <a:pt x="522" y="395"/>
                  <a:pt x="519" y="388"/>
                  <a:pt x="519" y="381"/>
                </a:cubicBezTo>
                <a:cubicBezTo>
                  <a:pt x="526" y="381"/>
                  <a:pt x="526" y="384"/>
                  <a:pt x="533" y="392"/>
                </a:cubicBezTo>
                <a:cubicBezTo>
                  <a:pt x="541" y="395"/>
                  <a:pt x="559" y="399"/>
                  <a:pt x="566" y="388"/>
                </a:cubicBezTo>
                <a:cubicBezTo>
                  <a:pt x="559" y="381"/>
                  <a:pt x="559" y="381"/>
                  <a:pt x="555" y="377"/>
                </a:cubicBezTo>
                <a:cubicBezTo>
                  <a:pt x="544" y="381"/>
                  <a:pt x="530" y="384"/>
                  <a:pt x="522" y="381"/>
                </a:cubicBezTo>
                <a:cubicBezTo>
                  <a:pt x="522" y="377"/>
                  <a:pt x="522" y="377"/>
                  <a:pt x="522" y="377"/>
                </a:cubicBezTo>
                <a:cubicBezTo>
                  <a:pt x="530" y="377"/>
                  <a:pt x="537" y="381"/>
                  <a:pt x="544" y="374"/>
                </a:cubicBezTo>
                <a:cubicBezTo>
                  <a:pt x="544" y="370"/>
                  <a:pt x="541" y="366"/>
                  <a:pt x="541" y="366"/>
                </a:cubicBezTo>
                <a:cubicBezTo>
                  <a:pt x="537" y="359"/>
                  <a:pt x="533" y="355"/>
                  <a:pt x="533" y="352"/>
                </a:cubicBezTo>
                <a:cubicBezTo>
                  <a:pt x="522" y="348"/>
                  <a:pt x="522" y="345"/>
                  <a:pt x="519" y="341"/>
                </a:cubicBezTo>
                <a:cubicBezTo>
                  <a:pt x="519" y="337"/>
                  <a:pt x="519" y="337"/>
                  <a:pt x="519" y="337"/>
                </a:cubicBezTo>
                <a:cubicBezTo>
                  <a:pt x="519" y="337"/>
                  <a:pt x="519" y="337"/>
                  <a:pt x="519" y="334"/>
                </a:cubicBezTo>
                <a:cubicBezTo>
                  <a:pt x="519" y="334"/>
                  <a:pt x="515" y="334"/>
                  <a:pt x="511" y="330"/>
                </a:cubicBezTo>
                <a:cubicBezTo>
                  <a:pt x="515" y="326"/>
                  <a:pt x="519" y="330"/>
                  <a:pt x="526" y="330"/>
                </a:cubicBezTo>
                <a:cubicBezTo>
                  <a:pt x="526" y="326"/>
                  <a:pt x="530" y="326"/>
                  <a:pt x="533" y="326"/>
                </a:cubicBezTo>
                <a:cubicBezTo>
                  <a:pt x="533" y="323"/>
                  <a:pt x="533" y="323"/>
                  <a:pt x="533" y="323"/>
                </a:cubicBezTo>
                <a:cubicBezTo>
                  <a:pt x="526" y="319"/>
                  <a:pt x="526" y="315"/>
                  <a:pt x="526" y="312"/>
                </a:cubicBezTo>
                <a:cubicBezTo>
                  <a:pt x="522" y="312"/>
                  <a:pt x="522" y="312"/>
                  <a:pt x="522" y="312"/>
                </a:cubicBezTo>
                <a:cubicBezTo>
                  <a:pt x="522" y="308"/>
                  <a:pt x="522" y="308"/>
                  <a:pt x="522" y="308"/>
                </a:cubicBezTo>
                <a:cubicBezTo>
                  <a:pt x="522" y="308"/>
                  <a:pt x="526" y="308"/>
                  <a:pt x="530" y="308"/>
                </a:cubicBezTo>
                <a:cubicBezTo>
                  <a:pt x="533" y="315"/>
                  <a:pt x="544" y="323"/>
                  <a:pt x="555" y="315"/>
                </a:cubicBezTo>
                <a:cubicBezTo>
                  <a:pt x="551" y="312"/>
                  <a:pt x="548" y="308"/>
                  <a:pt x="548" y="305"/>
                </a:cubicBezTo>
                <a:cubicBezTo>
                  <a:pt x="530" y="305"/>
                  <a:pt x="530" y="305"/>
                  <a:pt x="526" y="305"/>
                </a:cubicBezTo>
                <a:cubicBezTo>
                  <a:pt x="533" y="301"/>
                  <a:pt x="537" y="301"/>
                  <a:pt x="544" y="297"/>
                </a:cubicBezTo>
                <a:cubicBezTo>
                  <a:pt x="537" y="294"/>
                  <a:pt x="533" y="290"/>
                  <a:pt x="533" y="286"/>
                </a:cubicBezTo>
                <a:cubicBezTo>
                  <a:pt x="530" y="286"/>
                  <a:pt x="515" y="294"/>
                  <a:pt x="515" y="294"/>
                </a:cubicBezTo>
                <a:cubicBezTo>
                  <a:pt x="515" y="297"/>
                  <a:pt x="515" y="297"/>
                  <a:pt x="522" y="297"/>
                </a:cubicBezTo>
                <a:cubicBezTo>
                  <a:pt x="522" y="301"/>
                  <a:pt x="522" y="301"/>
                  <a:pt x="522" y="301"/>
                </a:cubicBezTo>
                <a:cubicBezTo>
                  <a:pt x="511" y="308"/>
                  <a:pt x="504" y="297"/>
                  <a:pt x="501" y="290"/>
                </a:cubicBezTo>
                <a:cubicBezTo>
                  <a:pt x="493" y="286"/>
                  <a:pt x="493" y="283"/>
                  <a:pt x="493" y="279"/>
                </a:cubicBezTo>
                <a:cubicBezTo>
                  <a:pt x="497" y="279"/>
                  <a:pt x="497" y="279"/>
                  <a:pt x="501" y="283"/>
                </a:cubicBezTo>
                <a:cubicBezTo>
                  <a:pt x="508" y="283"/>
                  <a:pt x="515" y="283"/>
                  <a:pt x="526" y="283"/>
                </a:cubicBezTo>
                <a:cubicBezTo>
                  <a:pt x="526" y="279"/>
                  <a:pt x="526" y="279"/>
                  <a:pt x="526" y="279"/>
                </a:cubicBezTo>
                <a:cubicBezTo>
                  <a:pt x="522" y="279"/>
                  <a:pt x="522" y="276"/>
                  <a:pt x="519" y="272"/>
                </a:cubicBezTo>
                <a:cubicBezTo>
                  <a:pt x="515" y="272"/>
                  <a:pt x="511" y="276"/>
                  <a:pt x="511" y="276"/>
                </a:cubicBezTo>
                <a:cubicBezTo>
                  <a:pt x="511" y="272"/>
                  <a:pt x="511" y="272"/>
                  <a:pt x="511" y="272"/>
                </a:cubicBezTo>
                <a:cubicBezTo>
                  <a:pt x="515" y="268"/>
                  <a:pt x="519" y="268"/>
                  <a:pt x="526" y="268"/>
                </a:cubicBezTo>
                <a:cubicBezTo>
                  <a:pt x="530" y="272"/>
                  <a:pt x="533" y="272"/>
                  <a:pt x="544" y="272"/>
                </a:cubicBezTo>
                <a:cubicBezTo>
                  <a:pt x="544" y="265"/>
                  <a:pt x="544" y="265"/>
                  <a:pt x="544" y="265"/>
                </a:cubicBezTo>
                <a:cubicBezTo>
                  <a:pt x="548" y="265"/>
                  <a:pt x="548" y="265"/>
                  <a:pt x="548" y="265"/>
                </a:cubicBezTo>
                <a:cubicBezTo>
                  <a:pt x="555" y="268"/>
                  <a:pt x="566" y="268"/>
                  <a:pt x="573" y="265"/>
                </a:cubicBezTo>
                <a:cubicBezTo>
                  <a:pt x="573" y="261"/>
                  <a:pt x="573" y="261"/>
                  <a:pt x="573" y="261"/>
                </a:cubicBezTo>
                <a:cubicBezTo>
                  <a:pt x="573" y="257"/>
                  <a:pt x="570" y="257"/>
                  <a:pt x="566" y="254"/>
                </a:cubicBezTo>
                <a:cubicBezTo>
                  <a:pt x="566" y="254"/>
                  <a:pt x="566" y="254"/>
                  <a:pt x="566" y="250"/>
                </a:cubicBezTo>
                <a:cubicBezTo>
                  <a:pt x="573" y="250"/>
                  <a:pt x="599" y="257"/>
                  <a:pt x="599" y="239"/>
                </a:cubicBezTo>
                <a:cubicBezTo>
                  <a:pt x="595" y="236"/>
                  <a:pt x="588" y="236"/>
                  <a:pt x="584" y="232"/>
                </a:cubicBezTo>
                <a:cubicBezTo>
                  <a:pt x="580" y="236"/>
                  <a:pt x="580" y="239"/>
                  <a:pt x="577" y="239"/>
                </a:cubicBezTo>
                <a:cubicBezTo>
                  <a:pt x="577" y="236"/>
                  <a:pt x="580" y="228"/>
                  <a:pt x="580" y="225"/>
                </a:cubicBezTo>
                <a:cubicBezTo>
                  <a:pt x="573" y="225"/>
                  <a:pt x="577" y="221"/>
                  <a:pt x="577" y="221"/>
                </a:cubicBezTo>
                <a:cubicBezTo>
                  <a:pt x="580" y="218"/>
                  <a:pt x="591" y="214"/>
                  <a:pt x="595" y="210"/>
                </a:cubicBezTo>
                <a:cubicBezTo>
                  <a:pt x="595" y="207"/>
                  <a:pt x="595" y="207"/>
                  <a:pt x="595" y="207"/>
                </a:cubicBezTo>
                <a:cubicBezTo>
                  <a:pt x="588" y="207"/>
                  <a:pt x="584" y="203"/>
                  <a:pt x="584" y="199"/>
                </a:cubicBezTo>
                <a:cubicBezTo>
                  <a:pt x="584" y="199"/>
                  <a:pt x="584" y="199"/>
                  <a:pt x="584" y="196"/>
                </a:cubicBezTo>
                <a:cubicBezTo>
                  <a:pt x="595" y="199"/>
                  <a:pt x="609" y="199"/>
                  <a:pt x="606" y="181"/>
                </a:cubicBezTo>
                <a:cubicBezTo>
                  <a:pt x="599" y="181"/>
                  <a:pt x="599" y="178"/>
                  <a:pt x="595" y="178"/>
                </a:cubicBezTo>
                <a:cubicBezTo>
                  <a:pt x="595" y="181"/>
                  <a:pt x="595" y="181"/>
                  <a:pt x="595" y="181"/>
                </a:cubicBezTo>
                <a:cubicBezTo>
                  <a:pt x="588" y="181"/>
                  <a:pt x="588" y="185"/>
                  <a:pt x="584" y="189"/>
                </a:cubicBezTo>
                <a:cubicBezTo>
                  <a:pt x="584" y="185"/>
                  <a:pt x="588" y="178"/>
                  <a:pt x="588" y="174"/>
                </a:cubicBezTo>
                <a:cubicBezTo>
                  <a:pt x="588" y="174"/>
                  <a:pt x="588" y="170"/>
                  <a:pt x="584" y="170"/>
                </a:cubicBezTo>
                <a:cubicBezTo>
                  <a:pt x="584" y="167"/>
                  <a:pt x="584" y="167"/>
                  <a:pt x="584" y="167"/>
                </a:cubicBezTo>
                <a:cubicBezTo>
                  <a:pt x="588" y="167"/>
                  <a:pt x="588" y="167"/>
                  <a:pt x="595" y="167"/>
                </a:cubicBezTo>
                <a:cubicBezTo>
                  <a:pt x="599" y="163"/>
                  <a:pt x="599" y="156"/>
                  <a:pt x="599" y="152"/>
                </a:cubicBezTo>
                <a:cubicBezTo>
                  <a:pt x="595" y="149"/>
                  <a:pt x="591" y="152"/>
                  <a:pt x="591" y="152"/>
                </a:cubicBezTo>
                <a:cubicBezTo>
                  <a:pt x="588" y="156"/>
                  <a:pt x="588" y="159"/>
                  <a:pt x="588" y="163"/>
                </a:cubicBezTo>
                <a:cubicBezTo>
                  <a:pt x="584" y="167"/>
                  <a:pt x="584" y="167"/>
                  <a:pt x="584" y="167"/>
                </a:cubicBezTo>
                <a:cubicBezTo>
                  <a:pt x="580" y="167"/>
                  <a:pt x="580" y="170"/>
                  <a:pt x="580" y="170"/>
                </a:cubicBezTo>
                <a:cubicBezTo>
                  <a:pt x="573" y="178"/>
                  <a:pt x="577" y="199"/>
                  <a:pt x="570" y="210"/>
                </a:cubicBezTo>
                <a:cubicBezTo>
                  <a:pt x="566" y="225"/>
                  <a:pt x="551" y="243"/>
                  <a:pt x="541" y="247"/>
                </a:cubicBezTo>
                <a:cubicBezTo>
                  <a:pt x="533" y="257"/>
                  <a:pt x="493" y="257"/>
                  <a:pt x="486" y="257"/>
                </a:cubicBezTo>
                <a:cubicBezTo>
                  <a:pt x="482" y="254"/>
                  <a:pt x="472" y="254"/>
                  <a:pt x="468" y="254"/>
                </a:cubicBezTo>
                <a:cubicBezTo>
                  <a:pt x="450" y="254"/>
                  <a:pt x="424" y="239"/>
                  <a:pt x="428" y="221"/>
                </a:cubicBezTo>
                <a:cubicBezTo>
                  <a:pt x="421" y="214"/>
                  <a:pt x="417" y="199"/>
                  <a:pt x="417" y="196"/>
                </a:cubicBezTo>
                <a:cubicBezTo>
                  <a:pt x="410" y="189"/>
                  <a:pt x="406" y="181"/>
                  <a:pt x="403" y="174"/>
                </a:cubicBezTo>
                <a:cubicBezTo>
                  <a:pt x="399" y="167"/>
                  <a:pt x="399" y="167"/>
                  <a:pt x="399" y="163"/>
                </a:cubicBezTo>
                <a:cubicBezTo>
                  <a:pt x="395" y="163"/>
                  <a:pt x="395" y="163"/>
                  <a:pt x="395" y="163"/>
                </a:cubicBezTo>
                <a:cubicBezTo>
                  <a:pt x="395" y="163"/>
                  <a:pt x="395" y="163"/>
                  <a:pt x="395" y="156"/>
                </a:cubicBezTo>
                <a:cubicBezTo>
                  <a:pt x="399" y="163"/>
                  <a:pt x="395" y="163"/>
                  <a:pt x="406" y="167"/>
                </a:cubicBezTo>
                <a:cubicBezTo>
                  <a:pt x="403" y="163"/>
                  <a:pt x="399" y="152"/>
                  <a:pt x="395" y="152"/>
                </a:cubicBezTo>
                <a:cubicBezTo>
                  <a:pt x="395" y="141"/>
                  <a:pt x="388" y="134"/>
                  <a:pt x="392" y="127"/>
                </a:cubicBezTo>
                <a:cubicBezTo>
                  <a:pt x="388" y="123"/>
                  <a:pt x="392" y="112"/>
                  <a:pt x="395" y="109"/>
                </a:cubicBezTo>
                <a:cubicBezTo>
                  <a:pt x="392" y="109"/>
                  <a:pt x="392" y="109"/>
                  <a:pt x="392" y="105"/>
                </a:cubicBezTo>
                <a:cubicBezTo>
                  <a:pt x="395" y="105"/>
                  <a:pt x="395" y="105"/>
                  <a:pt x="395" y="105"/>
                </a:cubicBezTo>
                <a:cubicBezTo>
                  <a:pt x="399" y="101"/>
                  <a:pt x="399" y="101"/>
                  <a:pt x="399" y="101"/>
                </a:cubicBezTo>
                <a:cubicBezTo>
                  <a:pt x="399" y="98"/>
                  <a:pt x="403" y="98"/>
                  <a:pt x="406" y="98"/>
                </a:cubicBezTo>
                <a:cubicBezTo>
                  <a:pt x="406" y="101"/>
                  <a:pt x="410" y="101"/>
                  <a:pt x="410" y="105"/>
                </a:cubicBezTo>
                <a:cubicBezTo>
                  <a:pt x="410" y="105"/>
                  <a:pt x="410" y="105"/>
                  <a:pt x="413" y="105"/>
                </a:cubicBezTo>
                <a:cubicBezTo>
                  <a:pt x="413" y="101"/>
                  <a:pt x="413" y="101"/>
                  <a:pt x="413" y="101"/>
                </a:cubicBezTo>
                <a:cubicBezTo>
                  <a:pt x="413" y="105"/>
                  <a:pt x="413" y="105"/>
                  <a:pt x="413" y="105"/>
                </a:cubicBezTo>
                <a:cubicBezTo>
                  <a:pt x="417" y="105"/>
                  <a:pt x="417" y="109"/>
                  <a:pt x="424" y="109"/>
                </a:cubicBezTo>
                <a:cubicBezTo>
                  <a:pt x="424" y="112"/>
                  <a:pt x="428" y="116"/>
                  <a:pt x="432" y="116"/>
                </a:cubicBezTo>
                <a:cubicBezTo>
                  <a:pt x="432" y="116"/>
                  <a:pt x="432" y="116"/>
                  <a:pt x="435" y="120"/>
                </a:cubicBezTo>
                <a:cubicBezTo>
                  <a:pt x="439" y="120"/>
                  <a:pt x="443" y="120"/>
                  <a:pt x="450" y="123"/>
                </a:cubicBezTo>
                <a:cubicBezTo>
                  <a:pt x="450" y="120"/>
                  <a:pt x="453" y="120"/>
                  <a:pt x="453" y="120"/>
                </a:cubicBezTo>
                <a:cubicBezTo>
                  <a:pt x="453" y="116"/>
                  <a:pt x="453" y="116"/>
                  <a:pt x="457" y="116"/>
                </a:cubicBezTo>
                <a:cubicBezTo>
                  <a:pt x="457" y="116"/>
                  <a:pt x="457" y="120"/>
                  <a:pt x="461" y="120"/>
                </a:cubicBezTo>
                <a:cubicBezTo>
                  <a:pt x="464" y="116"/>
                  <a:pt x="464" y="116"/>
                  <a:pt x="468" y="116"/>
                </a:cubicBezTo>
                <a:cubicBezTo>
                  <a:pt x="468" y="112"/>
                  <a:pt x="468" y="112"/>
                  <a:pt x="468" y="109"/>
                </a:cubicBezTo>
                <a:cubicBezTo>
                  <a:pt x="468" y="109"/>
                  <a:pt x="468" y="109"/>
                  <a:pt x="472" y="109"/>
                </a:cubicBezTo>
                <a:cubicBezTo>
                  <a:pt x="472" y="105"/>
                  <a:pt x="472" y="105"/>
                  <a:pt x="475" y="101"/>
                </a:cubicBezTo>
                <a:cubicBezTo>
                  <a:pt x="479" y="101"/>
                  <a:pt x="479" y="101"/>
                  <a:pt x="479" y="101"/>
                </a:cubicBezTo>
                <a:cubicBezTo>
                  <a:pt x="479" y="98"/>
                  <a:pt x="479" y="98"/>
                  <a:pt x="482" y="98"/>
                </a:cubicBezTo>
                <a:cubicBezTo>
                  <a:pt x="479" y="94"/>
                  <a:pt x="479" y="94"/>
                  <a:pt x="479" y="94"/>
                </a:cubicBezTo>
                <a:cubicBezTo>
                  <a:pt x="479" y="91"/>
                  <a:pt x="479" y="87"/>
                  <a:pt x="479" y="83"/>
                </a:cubicBezTo>
                <a:cubicBezTo>
                  <a:pt x="475" y="80"/>
                  <a:pt x="475" y="80"/>
                  <a:pt x="475" y="80"/>
                </a:cubicBezTo>
                <a:cubicBezTo>
                  <a:pt x="475" y="76"/>
                  <a:pt x="475" y="69"/>
                  <a:pt x="475" y="65"/>
                </a:cubicBezTo>
                <a:cubicBezTo>
                  <a:pt x="472" y="65"/>
                  <a:pt x="472" y="61"/>
                  <a:pt x="472" y="61"/>
                </a:cubicBezTo>
                <a:cubicBezTo>
                  <a:pt x="472" y="58"/>
                  <a:pt x="468" y="58"/>
                  <a:pt x="468" y="58"/>
                </a:cubicBezTo>
                <a:cubicBezTo>
                  <a:pt x="468" y="51"/>
                  <a:pt x="464" y="47"/>
                  <a:pt x="464" y="43"/>
                </a:cubicBezTo>
                <a:cubicBezTo>
                  <a:pt x="461" y="43"/>
                  <a:pt x="461" y="43"/>
                  <a:pt x="457" y="40"/>
                </a:cubicBezTo>
                <a:cubicBezTo>
                  <a:pt x="457" y="36"/>
                  <a:pt x="457" y="32"/>
                  <a:pt x="457" y="29"/>
                </a:cubicBezTo>
                <a:cubicBezTo>
                  <a:pt x="461" y="29"/>
                  <a:pt x="468" y="29"/>
                  <a:pt x="468" y="29"/>
                </a:cubicBezTo>
                <a:cubicBezTo>
                  <a:pt x="475" y="32"/>
                  <a:pt x="490" y="32"/>
                  <a:pt x="493" y="43"/>
                </a:cubicBezTo>
                <a:cubicBezTo>
                  <a:pt x="504" y="47"/>
                  <a:pt x="511" y="54"/>
                  <a:pt x="522" y="54"/>
                </a:cubicBezTo>
                <a:cubicBezTo>
                  <a:pt x="526" y="58"/>
                  <a:pt x="530" y="65"/>
                  <a:pt x="541" y="69"/>
                </a:cubicBezTo>
                <a:cubicBezTo>
                  <a:pt x="551" y="76"/>
                  <a:pt x="551" y="76"/>
                  <a:pt x="551" y="76"/>
                </a:cubicBezTo>
                <a:cubicBezTo>
                  <a:pt x="559" y="83"/>
                  <a:pt x="570" y="91"/>
                  <a:pt x="573" y="98"/>
                </a:cubicBezTo>
                <a:cubicBezTo>
                  <a:pt x="577" y="101"/>
                  <a:pt x="577" y="101"/>
                  <a:pt x="580" y="105"/>
                </a:cubicBezTo>
                <a:cubicBezTo>
                  <a:pt x="588" y="112"/>
                  <a:pt x="588" y="120"/>
                  <a:pt x="591" y="130"/>
                </a:cubicBezTo>
                <a:cubicBezTo>
                  <a:pt x="591" y="134"/>
                  <a:pt x="591" y="134"/>
                  <a:pt x="595" y="130"/>
                </a:cubicBezTo>
                <a:cubicBezTo>
                  <a:pt x="595" y="130"/>
                  <a:pt x="595" y="123"/>
                  <a:pt x="602" y="123"/>
                </a:cubicBezTo>
                <a:cubicBezTo>
                  <a:pt x="606" y="134"/>
                  <a:pt x="595" y="138"/>
                  <a:pt x="591" y="138"/>
                </a:cubicBezTo>
                <a:cubicBezTo>
                  <a:pt x="591" y="141"/>
                  <a:pt x="588" y="145"/>
                  <a:pt x="588" y="149"/>
                </a:cubicBezTo>
                <a:cubicBezTo>
                  <a:pt x="591" y="149"/>
                  <a:pt x="595" y="149"/>
                  <a:pt x="599" y="149"/>
                </a:cubicBezTo>
                <a:cubicBezTo>
                  <a:pt x="602" y="145"/>
                  <a:pt x="602" y="141"/>
                  <a:pt x="606" y="141"/>
                </a:cubicBezTo>
                <a:cubicBezTo>
                  <a:pt x="606" y="134"/>
                  <a:pt x="606" y="134"/>
                  <a:pt x="606" y="134"/>
                </a:cubicBezTo>
                <a:cubicBezTo>
                  <a:pt x="613" y="134"/>
                  <a:pt x="606" y="145"/>
                  <a:pt x="606" y="152"/>
                </a:cubicBezTo>
                <a:cubicBezTo>
                  <a:pt x="609" y="152"/>
                  <a:pt x="613" y="152"/>
                  <a:pt x="620" y="152"/>
                </a:cubicBezTo>
                <a:cubicBezTo>
                  <a:pt x="620" y="149"/>
                  <a:pt x="620" y="149"/>
                  <a:pt x="620" y="149"/>
                </a:cubicBezTo>
                <a:cubicBezTo>
                  <a:pt x="617" y="149"/>
                  <a:pt x="617" y="145"/>
                  <a:pt x="617" y="145"/>
                </a:cubicBezTo>
                <a:cubicBezTo>
                  <a:pt x="617" y="141"/>
                  <a:pt x="617" y="145"/>
                  <a:pt x="620" y="145"/>
                </a:cubicBezTo>
                <a:cubicBezTo>
                  <a:pt x="620" y="145"/>
                  <a:pt x="620" y="145"/>
                  <a:pt x="620" y="149"/>
                </a:cubicBezTo>
                <a:cubicBezTo>
                  <a:pt x="620" y="149"/>
                  <a:pt x="620" y="149"/>
                  <a:pt x="624" y="149"/>
                </a:cubicBezTo>
                <a:cubicBezTo>
                  <a:pt x="624" y="152"/>
                  <a:pt x="624" y="159"/>
                  <a:pt x="624" y="163"/>
                </a:cubicBezTo>
                <a:cubicBezTo>
                  <a:pt x="628" y="167"/>
                  <a:pt x="631" y="159"/>
                  <a:pt x="638" y="159"/>
                </a:cubicBezTo>
                <a:cubicBezTo>
                  <a:pt x="638" y="167"/>
                  <a:pt x="646" y="170"/>
                  <a:pt x="649" y="178"/>
                </a:cubicBezTo>
                <a:cubicBezTo>
                  <a:pt x="649" y="178"/>
                  <a:pt x="649" y="178"/>
                  <a:pt x="649" y="181"/>
                </a:cubicBezTo>
                <a:cubicBezTo>
                  <a:pt x="649" y="178"/>
                  <a:pt x="649" y="178"/>
                  <a:pt x="649" y="178"/>
                </a:cubicBezTo>
                <a:cubicBezTo>
                  <a:pt x="646" y="178"/>
                  <a:pt x="646" y="178"/>
                  <a:pt x="642" y="178"/>
                </a:cubicBezTo>
                <a:cubicBezTo>
                  <a:pt x="642" y="178"/>
                  <a:pt x="642" y="178"/>
                  <a:pt x="642" y="181"/>
                </a:cubicBezTo>
                <a:cubicBezTo>
                  <a:pt x="638" y="181"/>
                  <a:pt x="638" y="181"/>
                  <a:pt x="638" y="181"/>
                </a:cubicBezTo>
                <a:cubicBezTo>
                  <a:pt x="638" y="185"/>
                  <a:pt x="635" y="189"/>
                  <a:pt x="635" y="192"/>
                </a:cubicBezTo>
                <a:cubicBezTo>
                  <a:pt x="646" y="199"/>
                  <a:pt x="653" y="185"/>
                  <a:pt x="653" y="207"/>
                </a:cubicBezTo>
                <a:cubicBezTo>
                  <a:pt x="653" y="210"/>
                  <a:pt x="653" y="214"/>
                  <a:pt x="649" y="221"/>
                </a:cubicBezTo>
                <a:cubicBezTo>
                  <a:pt x="649" y="225"/>
                  <a:pt x="657" y="225"/>
                  <a:pt x="664" y="221"/>
                </a:cubicBezTo>
                <a:cubicBezTo>
                  <a:pt x="664" y="218"/>
                  <a:pt x="664" y="218"/>
                  <a:pt x="664" y="218"/>
                </a:cubicBezTo>
                <a:cubicBezTo>
                  <a:pt x="664" y="218"/>
                  <a:pt x="664" y="218"/>
                  <a:pt x="660" y="218"/>
                </a:cubicBezTo>
                <a:cubicBezTo>
                  <a:pt x="660" y="214"/>
                  <a:pt x="660" y="214"/>
                  <a:pt x="660" y="214"/>
                </a:cubicBezTo>
                <a:cubicBezTo>
                  <a:pt x="664" y="214"/>
                  <a:pt x="664" y="214"/>
                  <a:pt x="664" y="214"/>
                </a:cubicBezTo>
                <a:cubicBezTo>
                  <a:pt x="664" y="214"/>
                  <a:pt x="664" y="214"/>
                  <a:pt x="664" y="218"/>
                </a:cubicBezTo>
                <a:cubicBezTo>
                  <a:pt x="671" y="218"/>
                  <a:pt x="671" y="225"/>
                  <a:pt x="664" y="228"/>
                </a:cubicBezTo>
                <a:cubicBezTo>
                  <a:pt x="664" y="232"/>
                  <a:pt x="664" y="232"/>
                  <a:pt x="664" y="236"/>
                </a:cubicBezTo>
                <a:cubicBezTo>
                  <a:pt x="671" y="239"/>
                  <a:pt x="675" y="243"/>
                  <a:pt x="675" y="236"/>
                </a:cubicBezTo>
                <a:cubicBezTo>
                  <a:pt x="678" y="236"/>
                  <a:pt x="678" y="236"/>
                  <a:pt x="678" y="236"/>
                </a:cubicBezTo>
                <a:cubicBezTo>
                  <a:pt x="678" y="239"/>
                  <a:pt x="678" y="243"/>
                  <a:pt x="678" y="247"/>
                </a:cubicBezTo>
                <a:cubicBezTo>
                  <a:pt x="675" y="247"/>
                  <a:pt x="671" y="250"/>
                  <a:pt x="667" y="250"/>
                </a:cubicBezTo>
                <a:cubicBezTo>
                  <a:pt x="660" y="243"/>
                  <a:pt x="649" y="250"/>
                  <a:pt x="649" y="257"/>
                </a:cubicBezTo>
                <a:cubicBezTo>
                  <a:pt x="660" y="265"/>
                  <a:pt x="671" y="265"/>
                  <a:pt x="678" y="250"/>
                </a:cubicBezTo>
                <a:cubicBezTo>
                  <a:pt x="678" y="250"/>
                  <a:pt x="678" y="250"/>
                  <a:pt x="682" y="250"/>
                </a:cubicBezTo>
                <a:cubicBezTo>
                  <a:pt x="682" y="261"/>
                  <a:pt x="678" y="265"/>
                  <a:pt x="671" y="268"/>
                </a:cubicBezTo>
                <a:cubicBezTo>
                  <a:pt x="671" y="272"/>
                  <a:pt x="671" y="272"/>
                  <a:pt x="671" y="272"/>
                </a:cubicBezTo>
                <a:cubicBezTo>
                  <a:pt x="671" y="276"/>
                  <a:pt x="671" y="276"/>
                  <a:pt x="675" y="279"/>
                </a:cubicBezTo>
                <a:cubicBezTo>
                  <a:pt x="686" y="279"/>
                  <a:pt x="686" y="279"/>
                  <a:pt x="686" y="283"/>
                </a:cubicBezTo>
                <a:cubicBezTo>
                  <a:pt x="686" y="286"/>
                  <a:pt x="686" y="286"/>
                  <a:pt x="686" y="294"/>
                </a:cubicBezTo>
                <a:cubicBezTo>
                  <a:pt x="686" y="294"/>
                  <a:pt x="689" y="294"/>
                  <a:pt x="689" y="297"/>
                </a:cubicBezTo>
                <a:cubicBezTo>
                  <a:pt x="686" y="297"/>
                  <a:pt x="682" y="297"/>
                  <a:pt x="678" y="297"/>
                </a:cubicBezTo>
                <a:cubicBezTo>
                  <a:pt x="671" y="301"/>
                  <a:pt x="671" y="301"/>
                  <a:pt x="671" y="312"/>
                </a:cubicBezTo>
                <a:cubicBezTo>
                  <a:pt x="678" y="315"/>
                  <a:pt x="678" y="319"/>
                  <a:pt x="689" y="315"/>
                </a:cubicBezTo>
                <a:cubicBezTo>
                  <a:pt x="689" y="323"/>
                  <a:pt x="689" y="330"/>
                  <a:pt x="693" y="337"/>
                </a:cubicBezTo>
                <a:cubicBezTo>
                  <a:pt x="697" y="341"/>
                  <a:pt x="700" y="352"/>
                  <a:pt x="693" y="352"/>
                </a:cubicBezTo>
                <a:cubicBezTo>
                  <a:pt x="693" y="348"/>
                  <a:pt x="693" y="345"/>
                  <a:pt x="693" y="341"/>
                </a:cubicBezTo>
                <a:cubicBezTo>
                  <a:pt x="689" y="341"/>
                  <a:pt x="689" y="341"/>
                  <a:pt x="686" y="337"/>
                </a:cubicBezTo>
                <a:cubicBezTo>
                  <a:pt x="686" y="337"/>
                  <a:pt x="686" y="337"/>
                  <a:pt x="686" y="334"/>
                </a:cubicBezTo>
                <a:cubicBezTo>
                  <a:pt x="682" y="337"/>
                  <a:pt x="675" y="341"/>
                  <a:pt x="671" y="345"/>
                </a:cubicBezTo>
                <a:cubicBezTo>
                  <a:pt x="671" y="348"/>
                  <a:pt x="671" y="348"/>
                  <a:pt x="671" y="348"/>
                </a:cubicBezTo>
                <a:cubicBezTo>
                  <a:pt x="675" y="352"/>
                  <a:pt x="675" y="352"/>
                  <a:pt x="678" y="355"/>
                </a:cubicBezTo>
                <a:cubicBezTo>
                  <a:pt x="689" y="355"/>
                  <a:pt x="689" y="355"/>
                  <a:pt x="689" y="366"/>
                </a:cubicBezTo>
                <a:cubicBezTo>
                  <a:pt x="686" y="370"/>
                  <a:pt x="686" y="370"/>
                  <a:pt x="682" y="374"/>
                </a:cubicBezTo>
                <a:cubicBezTo>
                  <a:pt x="678" y="381"/>
                  <a:pt x="667" y="377"/>
                  <a:pt x="667" y="388"/>
                </a:cubicBezTo>
                <a:cubicBezTo>
                  <a:pt x="675" y="392"/>
                  <a:pt x="686" y="395"/>
                  <a:pt x="689" y="384"/>
                </a:cubicBezTo>
                <a:cubicBezTo>
                  <a:pt x="693" y="384"/>
                  <a:pt x="693" y="384"/>
                  <a:pt x="693" y="384"/>
                </a:cubicBezTo>
                <a:cubicBezTo>
                  <a:pt x="693" y="388"/>
                  <a:pt x="693" y="388"/>
                  <a:pt x="693" y="388"/>
                </a:cubicBezTo>
                <a:cubicBezTo>
                  <a:pt x="689" y="388"/>
                  <a:pt x="678" y="399"/>
                  <a:pt x="686" y="406"/>
                </a:cubicBezTo>
                <a:cubicBezTo>
                  <a:pt x="686" y="406"/>
                  <a:pt x="686" y="410"/>
                  <a:pt x="689" y="410"/>
                </a:cubicBezTo>
                <a:cubicBezTo>
                  <a:pt x="689" y="413"/>
                  <a:pt x="689" y="413"/>
                  <a:pt x="686" y="413"/>
                </a:cubicBezTo>
                <a:cubicBezTo>
                  <a:pt x="682" y="413"/>
                  <a:pt x="682" y="413"/>
                  <a:pt x="678" y="410"/>
                </a:cubicBezTo>
                <a:cubicBezTo>
                  <a:pt x="678" y="406"/>
                  <a:pt x="675" y="406"/>
                  <a:pt x="675" y="406"/>
                </a:cubicBezTo>
                <a:cubicBezTo>
                  <a:pt x="671" y="406"/>
                  <a:pt x="671" y="406"/>
                  <a:pt x="671" y="406"/>
                </a:cubicBezTo>
                <a:cubicBezTo>
                  <a:pt x="671" y="406"/>
                  <a:pt x="671" y="406"/>
                  <a:pt x="671" y="410"/>
                </a:cubicBezTo>
                <a:cubicBezTo>
                  <a:pt x="671" y="410"/>
                  <a:pt x="671" y="410"/>
                  <a:pt x="675" y="410"/>
                </a:cubicBezTo>
                <a:cubicBezTo>
                  <a:pt x="671" y="413"/>
                  <a:pt x="660" y="417"/>
                  <a:pt x="660" y="417"/>
                </a:cubicBezTo>
                <a:cubicBezTo>
                  <a:pt x="660" y="421"/>
                  <a:pt x="660" y="421"/>
                  <a:pt x="660" y="421"/>
                </a:cubicBezTo>
                <a:cubicBezTo>
                  <a:pt x="664" y="421"/>
                  <a:pt x="667" y="424"/>
                  <a:pt x="671" y="428"/>
                </a:cubicBezTo>
                <a:cubicBezTo>
                  <a:pt x="678" y="428"/>
                  <a:pt x="682" y="428"/>
                  <a:pt x="682" y="428"/>
                </a:cubicBezTo>
                <a:cubicBezTo>
                  <a:pt x="682" y="428"/>
                  <a:pt x="682" y="428"/>
                  <a:pt x="682" y="432"/>
                </a:cubicBezTo>
                <a:cubicBezTo>
                  <a:pt x="671" y="435"/>
                  <a:pt x="678" y="446"/>
                  <a:pt x="660" y="450"/>
                </a:cubicBezTo>
                <a:cubicBezTo>
                  <a:pt x="660" y="450"/>
                  <a:pt x="660" y="450"/>
                  <a:pt x="660" y="446"/>
                </a:cubicBezTo>
                <a:cubicBezTo>
                  <a:pt x="667" y="446"/>
                  <a:pt x="671" y="439"/>
                  <a:pt x="664" y="435"/>
                </a:cubicBezTo>
                <a:cubicBezTo>
                  <a:pt x="660" y="432"/>
                  <a:pt x="657" y="432"/>
                  <a:pt x="653" y="428"/>
                </a:cubicBezTo>
                <a:cubicBezTo>
                  <a:pt x="646" y="428"/>
                  <a:pt x="646" y="428"/>
                  <a:pt x="638" y="432"/>
                </a:cubicBezTo>
                <a:cubicBezTo>
                  <a:pt x="635" y="432"/>
                  <a:pt x="631" y="432"/>
                  <a:pt x="628" y="432"/>
                </a:cubicBezTo>
                <a:cubicBezTo>
                  <a:pt x="620" y="443"/>
                  <a:pt x="635" y="443"/>
                  <a:pt x="642" y="450"/>
                </a:cubicBezTo>
                <a:cubicBezTo>
                  <a:pt x="642" y="453"/>
                  <a:pt x="642" y="457"/>
                  <a:pt x="638" y="461"/>
                </a:cubicBezTo>
                <a:cubicBezTo>
                  <a:pt x="642" y="461"/>
                  <a:pt x="642" y="468"/>
                  <a:pt x="649" y="472"/>
                </a:cubicBezTo>
                <a:cubicBezTo>
                  <a:pt x="649" y="472"/>
                  <a:pt x="649" y="472"/>
                  <a:pt x="653" y="472"/>
                </a:cubicBezTo>
                <a:cubicBezTo>
                  <a:pt x="653" y="472"/>
                  <a:pt x="653" y="472"/>
                  <a:pt x="653" y="475"/>
                </a:cubicBezTo>
                <a:cubicBezTo>
                  <a:pt x="657" y="472"/>
                  <a:pt x="664" y="472"/>
                  <a:pt x="667" y="472"/>
                </a:cubicBezTo>
                <a:cubicBezTo>
                  <a:pt x="664" y="479"/>
                  <a:pt x="660" y="475"/>
                  <a:pt x="657" y="479"/>
                </a:cubicBezTo>
                <a:cubicBezTo>
                  <a:pt x="657" y="482"/>
                  <a:pt x="660" y="482"/>
                  <a:pt x="664" y="486"/>
                </a:cubicBezTo>
                <a:cubicBezTo>
                  <a:pt x="664" y="490"/>
                  <a:pt x="664" y="490"/>
                  <a:pt x="664" y="490"/>
                </a:cubicBezTo>
                <a:cubicBezTo>
                  <a:pt x="657" y="490"/>
                  <a:pt x="657" y="490"/>
                  <a:pt x="649" y="486"/>
                </a:cubicBezTo>
                <a:cubicBezTo>
                  <a:pt x="646" y="486"/>
                  <a:pt x="638" y="486"/>
                  <a:pt x="635" y="490"/>
                </a:cubicBezTo>
                <a:cubicBezTo>
                  <a:pt x="638" y="497"/>
                  <a:pt x="642" y="493"/>
                  <a:pt x="646" y="501"/>
                </a:cubicBezTo>
                <a:cubicBezTo>
                  <a:pt x="646" y="504"/>
                  <a:pt x="646" y="508"/>
                  <a:pt x="646" y="515"/>
                </a:cubicBezTo>
                <a:cubicBezTo>
                  <a:pt x="642" y="515"/>
                  <a:pt x="642" y="515"/>
                  <a:pt x="642" y="511"/>
                </a:cubicBezTo>
                <a:cubicBezTo>
                  <a:pt x="635" y="519"/>
                  <a:pt x="631" y="519"/>
                  <a:pt x="620" y="519"/>
                </a:cubicBezTo>
                <a:cubicBezTo>
                  <a:pt x="620" y="522"/>
                  <a:pt x="620" y="522"/>
                  <a:pt x="620" y="522"/>
                </a:cubicBezTo>
                <a:cubicBezTo>
                  <a:pt x="624" y="526"/>
                  <a:pt x="628" y="533"/>
                  <a:pt x="631" y="533"/>
                </a:cubicBezTo>
                <a:cubicBezTo>
                  <a:pt x="635" y="530"/>
                  <a:pt x="635" y="530"/>
                  <a:pt x="635" y="530"/>
                </a:cubicBezTo>
                <a:cubicBezTo>
                  <a:pt x="635" y="530"/>
                  <a:pt x="638" y="530"/>
                  <a:pt x="638" y="533"/>
                </a:cubicBezTo>
                <a:cubicBezTo>
                  <a:pt x="631" y="544"/>
                  <a:pt x="617" y="548"/>
                  <a:pt x="606" y="548"/>
                </a:cubicBezTo>
                <a:cubicBezTo>
                  <a:pt x="606" y="551"/>
                  <a:pt x="606" y="551"/>
                  <a:pt x="613" y="555"/>
                </a:cubicBezTo>
                <a:cubicBezTo>
                  <a:pt x="613" y="562"/>
                  <a:pt x="613" y="562"/>
                  <a:pt x="613" y="562"/>
                </a:cubicBezTo>
                <a:cubicBezTo>
                  <a:pt x="609" y="562"/>
                  <a:pt x="609" y="562"/>
                  <a:pt x="609" y="562"/>
                </a:cubicBezTo>
                <a:cubicBezTo>
                  <a:pt x="599" y="551"/>
                  <a:pt x="591" y="555"/>
                  <a:pt x="577" y="559"/>
                </a:cubicBezTo>
                <a:cubicBezTo>
                  <a:pt x="577" y="559"/>
                  <a:pt x="577" y="562"/>
                  <a:pt x="580" y="562"/>
                </a:cubicBezTo>
                <a:cubicBezTo>
                  <a:pt x="580" y="566"/>
                  <a:pt x="588" y="562"/>
                  <a:pt x="591" y="569"/>
                </a:cubicBezTo>
                <a:cubicBezTo>
                  <a:pt x="602" y="569"/>
                  <a:pt x="602" y="569"/>
                  <a:pt x="602" y="566"/>
                </a:cubicBezTo>
                <a:cubicBezTo>
                  <a:pt x="606" y="566"/>
                  <a:pt x="606" y="566"/>
                  <a:pt x="609" y="566"/>
                </a:cubicBezTo>
                <a:cubicBezTo>
                  <a:pt x="609" y="573"/>
                  <a:pt x="602" y="569"/>
                  <a:pt x="599" y="573"/>
                </a:cubicBezTo>
                <a:cubicBezTo>
                  <a:pt x="599" y="577"/>
                  <a:pt x="599" y="577"/>
                  <a:pt x="599" y="577"/>
                </a:cubicBezTo>
                <a:cubicBezTo>
                  <a:pt x="595" y="577"/>
                  <a:pt x="591" y="577"/>
                  <a:pt x="588" y="577"/>
                </a:cubicBezTo>
                <a:cubicBezTo>
                  <a:pt x="584" y="580"/>
                  <a:pt x="573" y="577"/>
                  <a:pt x="570" y="584"/>
                </a:cubicBezTo>
                <a:cubicBezTo>
                  <a:pt x="570" y="584"/>
                  <a:pt x="570" y="584"/>
                  <a:pt x="570" y="588"/>
                </a:cubicBezTo>
                <a:cubicBezTo>
                  <a:pt x="573" y="588"/>
                  <a:pt x="573" y="588"/>
                  <a:pt x="577" y="588"/>
                </a:cubicBezTo>
                <a:cubicBezTo>
                  <a:pt x="577" y="599"/>
                  <a:pt x="562" y="588"/>
                  <a:pt x="559" y="588"/>
                </a:cubicBezTo>
                <a:cubicBezTo>
                  <a:pt x="559" y="595"/>
                  <a:pt x="555" y="591"/>
                  <a:pt x="551" y="599"/>
                </a:cubicBezTo>
                <a:cubicBezTo>
                  <a:pt x="548" y="599"/>
                  <a:pt x="548" y="599"/>
                  <a:pt x="548" y="599"/>
                </a:cubicBezTo>
                <a:cubicBezTo>
                  <a:pt x="548" y="609"/>
                  <a:pt x="570" y="599"/>
                  <a:pt x="573" y="602"/>
                </a:cubicBezTo>
                <a:cubicBezTo>
                  <a:pt x="570" y="606"/>
                  <a:pt x="566" y="609"/>
                  <a:pt x="559" y="609"/>
                </a:cubicBezTo>
                <a:cubicBezTo>
                  <a:pt x="559" y="613"/>
                  <a:pt x="562" y="613"/>
                  <a:pt x="562" y="620"/>
                </a:cubicBezTo>
                <a:cubicBezTo>
                  <a:pt x="562" y="620"/>
                  <a:pt x="562" y="620"/>
                  <a:pt x="559" y="620"/>
                </a:cubicBezTo>
                <a:cubicBezTo>
                  <a:pt x="559" y="617"/>
                  <a:pt x="559" y="617"/>
                  <a:pt x="555" y="617"/>
                </a:cubicBezTo>
                <a:cubicBezTo>
                  <a:pt x="551" y="617"/>
                  <a:pt x="544" y="624"/>
                  <a:pt x="541" y="628"/>
                </a:cubicBezTo>
                <a:cubicBezTo>
                  <a:pt x="537" y="628"/>
                  <a:pt x="533" y="628"/>
                  <a:pt x="530" y="628"/>
                </a:cubicBezTo>
                <a:cubicBezTo>
                  <a:pt x="530" y="631"/>
                  <a:pt x="537" y="631"/>
                  <a:pt x="544" y="631"/>
                </a:cubicBezTo>
                <a:cubicBezTo>
                  <a:pt x="544" y="631"/>
                  <a:pt x="544" y="631"/>
                  <a:pt x="544" y="635"/>
                </a:cubicBezTo>
                <a:cubicBezTo>
                  <a:pt x="541" y="635"/>
                  <a:pt x="533" y="638"/>
                  <a:pt x="530" y="638"/>
                </a:cubicBezTo>
                <a:cubicBezTo>
                  <a:pt x="522" y="628"/>
                  <a:pt x="504" y="631"/>
                  <a:pt x="508" y="638"/>
                </a:cubicBezTo>
                <a:cubicBezTo>
                  <a:pt x="511" y="638"/>
                  <a:pt x="515" y="638"/>
                  <a:pt x="522" y="638"/>
                </a:cubicBezTo>
                <a:cubicBezTo>
                  <a:pt x="522" y="642"/>
                  <a:pt x="522" y="642"/>
                  <a:pt x="522" y="646"/>
                </a:cubicBezTo>
                <a:cubicBezTo>
                  <a:pt x="526" y="646"/>
                  <a:pt x="526" y="646"/>
                  <a:pt x="530" y="646"/>
                </a:cubicBezTo>
                <a:cubicBezTo>
                  <a:pt x="530" y="649"/>
                  <a:pt x="530" y="649"/>
                  <a:pt x="530" y="649"/>
                </a:cubicBezTo>
                <a:cubicBezTo>
                  <a:pt x="522" y="657"/>
                  <a:pt x="515" y="653"/>
                  <a:pt x="511" y="657"/>
                </a:cubicBezTo>
                <a:cubicBezTo>
                  <a:pt x="508" y="660"/>
                  <a:pt x="475" y="664"/>
                  <a:pt x="475" y="664"/>
                </a:cubicBezTo>
                <a:close/>
                <a:moveTo>
                  <a:pt x="232" y="657"/>
                </a:moveTo>
                <a:cubicBezTo>
                  <a:pt x="214" y="653"/>
                  <a:pt x="192" y="653"/>
                  <a:pt x="181" y="638"/>
                </a:cubicBezTo>
                <a:cubicBezTo>
                  <a:pt x="181" y="635"/>
                  <a:pt x="181" y="635"/>
                  <a:pt x="181" y="635"/>
                </a:cubicBezTo>
                <a:cubicBezTo>
                  <a:pt x="181" y="635"/>
                  <a:pt x="181" y="635"/>
                  <a:pt x="185" y="635"/>
                </a:cubicBezTo>
                <a:cubicBezTo>
                  <a:pt x="203" y="642"/>
                  <a:pt x="221" y="642"/>
                  <a:pt x="243" y="638"/>
                </a:cubicBezTo>
                <a:cubicBezTo>
                  <a:pt x="257" y="642"/>
                  <a:pt x="272" y="635"/>
                  <a:pt x="287" y="631"/>
                </a:cubicBezTo>
                <a:cubicBezTo>
                  <a:pt x="290" y="635"/>
                  <a:pt x="294" y="635"/>
                  <a:pt x="294" y="642"/>
                </a:cubicBezTo>
                <a:cubicBezTo>
                  <a:pt x="276" y="653"/>
                  <a:pt x="250" y="657"/>
                  <a:pt x="232" y="657"/>
                </a:cubicBezTo>
                <a:close/>
                <a:moveTo>
                  <a:pt x="472" y="635"/>
                </a:moveTo>
                <a:cubicBezTo>
                  <a:pt x="464" y="635"/>
                  <a:pt x="461" y="631"/>
                  <a:pt x="457" y="631"/>
                </a:cubicBezTo>
                <a:cubicBezTo>
                  <a:pt x="457" y="628"/>
                  <a:pt x="457" y="628"/>
                  <a:pt x="457" y="628"/>
                </a:cubicBezTo>
                <a:cubicBezTo>
                  <a:pt x="457" y="628"/>
                  <a:pt x="464" y="628"/>
                  <a:pt x="464" y="624"/>
                </a:cubicBezTo>
                <a:cubicBezTo>
                  <a:pt x="472" y="620"/>
                  <a:pt x="472" y="620"/>
                  <a:pt x="472" y="620"/>
                </a:cubicBezTo>
                <a:cubicBezTo>
                  <a:pt x="472" y="628"/>
                  <a:pt x="475" y="628"/>
                  <a:pt x="479" y="635"/>
                </a:cubicBezTo>
                <a:cubicBezTo>
                  <a:pt x="475" y="635"/>
                  <a:pt x="475" y="635"/>
                  <a:pt x="472" y="635"/>
                </a:cubicBezTo>
                <a:close/>
                <a:moveTo>
                  <a:pt x="490" y="635"/>
                </a:moveTo>
                <a:cubicBezTo>
                  <a:pt x="482" y="628"/>
                  <a:pt x="479" y="631"/>
                  <a:pt x="479" y="620"/>
                </a:cubicBezTo>
                <a:cubicBezTo>
                  <a:pt x="486" y="620"/>
                  <a:pt x="490" y="620"/>
                  <a:pt x="497" y="620"/>
                </a:cubicBezTo>
                <a:cubicBezTo>
                  <a:pt x="501" y="617"/>
                  <a:pt x="501" y="617"/>
                  <a:pt x="508" y="617"/>
                </a:cubicBezTo>
                <a:cubicBezTo>
                  <a:pt x="508" y="620"/>
                  <a:pt x="508" y="620"/>
                  <a:pt x="515" y="624"/>
                </a:cubicBezTo>
                <a:cubicBezTo>
                  <a:pt x="504" y="635"/>
                  <a:pt x="497" y="631"/>
                  <a:pt x="490" y="635"/>
                </a:cubicBezTo>
                <a:close/>
                <a:moveTo>
                  <a:pt x="225" y="631"/>
                </a:moveTo>
                <a:cubicBezTo>
                  <a:pt x="214" y="631"/>
                  <a:pt x="207" y="628"/>
                  <a:pt x="199" y="624"/>
                </a:cubicBezTo>
                <a:cubicBezTo>
                  <a:pt x="199" y="628"/>
                  <a:pt x="199" y="628"/>
                  <a:pt x="199" y="628"/>
                </a:cubicBezTo>
                <a:cubicBezTo>
                  <a:pt x="196" y="628"/>
                  <a:pt x="196" y="628"/>
                  <a:pt x="192" y="628"/>
                </a:cubicBezTo>
                <a:cubicBezTo>
                  <a:pt x="196" y="628"/>
                  <a:pt x="196" y="624"/>
                  <a:pt x="199" y="624"/>
                </a:cubicBezTo>
                <a:cubicBezTo>
                  <a:pt x="196" y="620"/>
                  <a:pt x="196" y="620"/>
                  <a:pt x="192" y="624"/>
                </a:cubicBezTo>
                <a:cubicBezTo>
                  <a:pt x="185" y="628"/>
                  <a:pt x="181" y="628"/>
                  <a:pt x="174" y="624"/>
                </a:cubicBezTo>
                <a:cubicBezTo>
                  <a:pt x="170" y="624"/>
                  <a:pt x="170" y="624"/>
                  <a:pt x="170" y="624"/>
                </a:cubicBezTo>
                <a:cubicBezTo>
                  <a:pt x="170" y="620"/>
                  <a:pt x="178" y="617"/>
                  <a:pt x="181" y="613"/>
                </a:cubicBezTo>
                <a:cubicBezTo>
                  <a:pt x="178" y="609"/>
                  <a:pt x="170" y="606"/>
                  <a:pt x="170" y="606"/>
                </a:cubicBezTo>
                <a:cubicBezTo>
                  <a:pt x="163" y="606"/>
                  <a:pt x="156" y="609"/>
                  <a:pt x="149" y="606"/>
                </a:cubicBezTo>
                <a:cubicBezTo>
                  <a:pt x="149" y="602"/>
                  <a:pt x="149" y="602"/>
                  <a:pt x="149" y="602"/>
                </a:cubicBezTo>
                <a:cubicBezTo>
                  <a:pt x="152" y="602"/>
                  <a:pt x="156" y="602"/>
                  <a:pt x="163" y="602"/>
                </a:cubicBezTo>
                <a:cubicBezTo>
                  <a:pt x="163" y="599"/>
                  <a:pt x="163" y="599"/>
                  <a:pt x="160" y="599"/>
                </a:cubicBezTo>
                <a:cubicBezTo>
                  <a:pt x="152" y="599"/>
                  <a:pt x="149" y="595"/>
                  <a:pt x="141" y="595"/>
                </a:cubicBezTo>
                <a:cubicBezTo>
                  <a:pt x="141" y="595"/>
                  <a:pt x="141" y="595"/>
                  <a:pt x="138" y="595"/>
                </a:cubicBezTo>
                <a:cubicBezTo>
                  <a:pt x="138" y="588"/>
                  <a:pt x="141" y="588"/>
                  <a:pt x="138" y="584"/>
                </a:cubicBezTo>
                <a:cubicBezTo>
                  <a:pt x="127" y="580"/>
                  <a:pt x="123" y="577"/>
                  <a:pt x="120" y="569"/>
                </a:cubicBezTo>
                <a:cubicBezTo>
                  <a:pt x="130" y="569"/>
                  <a:pt x="134" y="580"/>
                  <a:pt x="149" y="569"/>
                </a:cubicBezTo>
                <a:cubicBezTo>
                  <a:pt x="149" y="566"/>
                  <a:pt x="149" y="566"/>
                  <a:pt x="149" y="566"/>
                </a:cubicBezTo>
                <a:cubicBezTo>
                  <a:pt x="141" y="566"/>
                  <a:pt x="134" y="562"/>
                  <a:pt x="134" y="559"/>
                </a:cubicBezTo>
                <a:cubicBezTo>
                  <a:pt x="130" y="559"/>
                  <a:pt x="127" y="559"/>
                  <a:pt x="123" y="559"/>
                </a:cubicBezTo>
                <a:cubicBezTo>
                  <a:pt x="120" y="562"/>
                  <a:pt x="116" y="562"/>
                  <a:pt x="116" y="562"/>
                </a:cubicBezTo>
                <a:cubicBezTo>
                  <a:pt x="116" y="559"/>
                  <a:pt x="112" y="559"/>
                  <a:pt x="112" y="555"/>
                </a:cubicBezTo>
                <a:cubicBezTo>
                  <a:pt x="112" y="555"/>
                  <a:pt x="112" y="555"/>
                  <a:pt x="120" y="551"/>
                </a:cubicBezTo>
                <a:cubicBezTo>
                  <a:pt x="120" y="540"/>
                  <a:pt x="109" y="544"/>
                  <a:pt x="105" y="540"/>
                </a:cubicBezTo>
                <a:cubicBezTo>
                  <a:pt x="101" y="537"/>
                  <a:pt x="105" y="533"/>
                  <a:pt x="105" y="533"/>
                </a:cubicBezTo>
                <a:cubicBezTo>
                  <a:pt x="101" y="530"/>
                  <a:pt x="101" y="530"/>
                  <a:pt x="101" y="530"/>
                </a:cubicBezTo>
                <a:cubicBezTo>
                  <a:pt x="94" y="526"/>
                  <a:pt x="91" y="519"/>
                  <a:pt x="94" y="511"/>
                </a:cubicBezTo>
                <a:cubicBezTo>
                  <a:pt x="87" y="508"/>
                  <a:pt x="83" y="508"/>
                  <a:pt x="83" y="501"/>
                </a:cubicBezTo>
                <a:cubicBezTo>
                  <a:pt x="91" y="501"/>
                  <a:pt x="91" y="508"/>
                  <a:pt x="101" y="501"/>
                </a:cubicBezTo>
                <a:cubicBezTo>
                  <a:pt x="101" y="497"/>
                  <a:pt x="101" y="497"/>
                  <a:pt x="101" y="497"/>
                </a:cubicBezTo>
                <a:cubicBezTo>
                  <a:pt x="94" y="493"/>
                  <a:pt x="91" y="493"/>
                  <a:pt x="87" y="490"/>
                </a:cubicBezTo>
                <a:cubicBezTo>
                  <a:pt x="83" y="486"/>
                  <a:pt x="83" y="486"/>
                  <a:pt x="80" y="486"/>
                </a:cubicBezTo>
                <a:cubicBezTo>
                  <a:pt x="80" y="490"/>
                  <a:pt x="80" y="490"/>
                  <a:pt x="80" y="490"/>
                </a:cubicBezTo>
                <a:cubicBezTo>
                  <a:pt x="80" y="490"/>
                  <a:pt x="80" y="490"/>
                  <a:pt x="76" y="490"/>
                </a:cubicBezTo>
                <a:cubicBezTo>
                  <a:pt x="76" y="486"/>
                  <a:pt x="76" y="479"/>
                  <a:pt x="76" y="475"/>
                </a:cubicBezTo>
                <a:cubicBezTo>
                  <a:pt x="69" y="472"/>
                  <a:pt x="69" y="468"/>
                  <a:pt x="69" y="464"/>
                </a:cubicBezTo>
                <a:cubicBezTo>
                  <a:pt x="80" y="468"/>
                  <a:pt x="83" y="468"/>
                  <a:pt x="94" y="464"/>
                </a:cubicBezTo>
                <a:cubicBezTo>
                  <a:pt x="94" y="464"/>
                  <a:pt x="94" y="461"/>
                  <a:pt x="98" y="461"/>
                </a:cubicBezTo>
                <a:cubicBezTo>
                  <a:pt x="91" y="457"/>
                  <a:pt x="83" y="450"/>
                  <a:pt x="80" y="457"/>
                </a:cubicBezTo>
                <a:cubicBezTo>
                  <a:pt x="69" y="461"/>
                  <a:pt x="69" y="461"/>
                  <a:pt x="69" y="461"/>
                </a:cubicBezTo>
                <a:cubicBezTo>
                  <a:pt x="62" y="453"/>
                  <a:pt x="62" y="450"/>
                  <a:pt x="62" y="443"/>
                </a:cubicBezTo>
                <a:cubicBezTo>
                  <a:pt x="65" y="446"/>
                  <a:pt x="65" y="450"/>
                  <a:pt x="69" y="450"/>
                </a:cubicBezTo>
                <a:cubicBezTo>
                  <a:pt x="72" y="450"/>
                  <a:pt x="72" y="450"/>
                  <a:pt x="72" y="450"/>
                </a:cubicBezTo>
                <a:cubicBezTo>
                  <a:pt x="76" y="446"/>
                  <a:pt x="76" y="450"/>
                  <a:pt x="80" y="446"/>
                </a:cubicBezTo>
                <a:cubicBezTo>
                  <a:pt x="80" y="443"/>
                  <a:pt x="80" y="443"/>
                  <a:pt x="80" y="443"/>
                </a:cubicBezTo>
                <a:cubicBezTo>
                  <a:pt x="65" y="443"/>
                  <a:pt x="65" y="428"/>
                  <a:pt x="58" y="424"/>
                </a:cubicBezTo>
                <a:cubicBezTo>
                  <a:pt x="54" y="417"/>
                  <a:pt x="54" y="417"/>
                  <a:pt x="54" y="413"/>
                </a:cubicBezTo>
                <a:cubicBezTo>
                  <a:pt x="54" y="413"/>
                  <a:pt x="54" y="413"/>
                  <a:pt x="58" y="417"/>
                </a:cubicBezTo>
                <a:cubicBezTo>
                  <a:pt x="62" y="417"/>
                  <a:pt x="65" y="417"/>
                  <a:pt x="69" y="417"/>
                </a:cubicBezTo>
                <a:cubicBezTo>
                  <a:pt x="72" y="413"/>
                  <a:pt x="72" y="413"/>
                  <a:pt x="72" y="413"/>
                </a:cubicBezTo>
                <a:cubicBezTo>
                  <a:pt x="76" y="410"/>
                  <a:pt x="76" y="410"/>
                  <a:pt x="76" y="410"/>
                </a:cubicBezTo>
                <a:cubicBezTo>
                  <a:pt x="76" y="406"/>
                  <a:pt x="76" y="406"/>
                  <a:pt x="76" y="406"/>
                </a:cubicBezTo>
                <a:cubicBezTo>
                  <a:pt x="72" y="403"/>
                  <a:pt x="65" y="399"/>
                  <a:pt x="62" y="399"/>
                </a:cubicBezTo>
                <a:cubicBezTo>
                  <a:pt x="58" y="406"/>
                  <a:pt x="58" y="406"/>
                  <a:pt x="51" y="410"/>
                </a:cubicBezTo>
                <a:cubicBezTo>
                  <a:pt x="51" y="399"/>
                  <a:pt x="62" y="399"/>
                  <a:pt x="58" y="392"/>
                </a:cubicBezTo>
                <a:cubicBezTo>
                  <a:pt x="51" y="388"/>
                  <a:pt x="51" y="388"/>
                  <a:pt x="51" y="381"/>
                </a:cubicBezTo>
                <a:cubicBezTo>
                  <a:pt x="51" y="377"/>
                  <a:pt x="51" y="377"/>
                  <a:pt x="54" y="377"/>
                </a:cubicBezTo>
                <a:cubicBezTo>
                  <a:pt x="54" y="381"/>
                  <a:pt x="54" y="381"/>
                  <a:pt x="54" y="384"/>
                </a:cubicBezTo>
                <a:cubicBezTo>
                  <a:pt x="58" y="384"/>
                  <a:pt x="76" y="384"/>
                  <a:pt x="72" y="377"/>
                </a:cubicBezTo>
                <a:cubicBezTo>
                  <a:pt x="69" y="374"/>
                  <a:pt x="69" y="374"/>
                  <a:pt x="65" y="370"/>
                </a:cubicBezTo>
                <a:cubicBezTo>
                  <a:pt x="58" y="374"/>
                  <a:pt x="54" y="374"/>
                  <a:pt x="51" y="374"/>
                </a:cubicBezTo>
                <a:cubicBezTo>
                  <a:pt x="51" y="370"/>
                  <a:pt x="51" y="370"/>
                  <a:pt x="51" y="370"/>
                </a:cubicBezTo>
                <a:cubicBezTo>
                  <a:pt x="54" y="370"/>
                  <a:pt x="58" y="366"/>
                  <a:pt x="58" y="363"/>
                </a:cubicBezTo>
                <a:cubicBezTo>
                  <a:pt x="51" y="359"/>
                  <a:pt x="51" y="359"/>
                  <a:pt x="51" y="352"/>
                </a:cubicBezTo>
                <a:cubicBezTo>
                  <a:pt x="54" y="352"/>
                  <a:pt x="58" y="352"/>
                  <a:pt x="62" y="355"/>
                </a:cubicBezTo>
                <a:cubicBezTo>
                  <a:pt x="62" y="355"/>
                  <a:pt x="65" y="355"/>
                  <a:pt x="69" y="355"/>
                </a:cubicBezTo>
                <a:cubicBezTo>
                  <a:pt x="72" y="352"/>
                  <a:pt x="72" y="348"/>
                  <a:pt x="80" y="348"/>
                </a:cubicBezTo>
                <a:cubicBezTo>
                  <a:pt x="80" y="352"/>
                  <a:pt x="80" y="352"/>
                  <a:pt x="80" y="355"/>
                </a:cubicBezTo>
                <a:cubicBezTo>
                  <a:pt x="72" y="359"/>
                  <a:pt x="72" y="359"/>
                  <a:pt x="69" y="363"/>
                </a:cubicBezTo>
                <a:cubicBezTo>
                  <a:pt x="69" y="370"/>
                  <a:pt x="91" y="374"/>
                  <a:pt x="98" y="366"/>
                </a:cubicBezTo>
                <a:cubicBezTo>
                  <a:pt x="94" y="363"/>
                  <a:pt x="91" y="359"/>
                  <a:pt x="91" y="355"/>
                </a:cubicBezTo>
                <a:cubicBezTo>
                  <a:pt x="87" y="355"/>
                  <a:pt x="87" y="355"/>
                  <a:pt x="87" y="355"/>
                </a:cubicBezTo>
                <a:cubicBezTo>
                  <a:pt x="87" y="352"/>
                  <a:pt x="87" y="352"/>
                  <a:pt x="87" y="352"/>
                </a:cubicBezTo>
                <a:cubicBezTo>
                  <a:pt x="87" y="348"/>
                  <a:pt x="87" y="348"/>
                  <a:pt x="87" y="348"/>
                </a:cubicBezTo>
                <a:cubicBezTo>
                  <a:pt x="91" y="348"/>
                  <a:pt x="91" y="348"/>
                  <a:pt x="94" y="348"/>
                </a:cubicBezTo>
                <a:cubicBezTo>
                  <a:pt x="98" y="359"/>
                  <a:pt x="109" y="355"/>
                  <a:pt x="123" y="352"/>
                </a:cubicBezTo>
                <a:cubicBezTo>
                  <a:pt x="123" y="348"/>
                  <a:pt x="123" y="348"/>
                  <a:pt x="130" y="345"/>
                </a:cubicBezTo>
                <a:cubicBezTo>
                  <a:pt x="130" y="341"/>
                  <a:pt x="130" y="341"/>
                  <a:pt x="127" y="337"/>
                </a:cubicBezTo>
                <a:cubicBezTo>
                  <a:pt x="120" y="337"/>
                  <a:pt x="116" y="337"/>
                  <a:pt x="112" y="337"/>
                </a:cubicBezTo>
                <a:cubicBezTo>
                  <a:pt x="109" y="337"/>
                  <a:pt x="98" y="345"/>
                  <a:pt x="91" y="345"/>
                </a:cubicBezTo>
                <a:cubicBezTo>
                  <a:pt x="91" y="341"/>
                  <a:pt x="91" y="341"/>
                  <a:pt x="91" y="341"/>
                </a:cubicBezTo>
                <a:cubicBezTo>
                  <a:pt x="91" y="341"/>
                  <a:pt x="87" y="341"/>
                  <a:pt x="83" y="341"/>
                </a:cubicBezTo>
                <a:cubicBezTo>
                  <a:pt x="83" y="345"/>
                  <a:pt x="83" y="348"/>
                  <a:pt x="76" y="348"/>
                </a:cubicBezTo>
                <a:cubicBezTo>
                  <a:pt x="76" y="341"/>
                  <a:pt x="65" y="337"/>
                  <a:pt x="65" y="337"/>
                </a:cubicBezTo>
                <a:cubicBezTo>
                  <a:pt x="65" y="337"/>
                  <a:pt x="65" y="341"/>
                  <a:pt x="62" y="341"/>
                </a:cubicBezTo>
                <a:cubicBezTo>
                  <a:pt x="54" y="345"/>
                  <a:pt x="54" y="352"/>
                  <a:pt x="47" y="348"/>
                </a:cubicBezTo>
                <a:cubicBezTo>
                  <a:pt x="47" y="341"/>
                  <a:pt x="47" y="337"/>
                  <a:pt x="51" y="334"/>
                </a:cubicBezTo>
                <a:cubicBezTo>
                  <a:pt x="51" y="334"/>
                  <a:pt x="51" y="334"/>
                  <a:pt x="54" y="334"/>
                </a:cubicBezTo>
                <a:cubicBezTo>
                  <a:pt x="54" y="334"/>
                  <a:pt x="54" y="334"/>
                  <a:pt x="54" y="337"/>
                </a:cubicBezTo>
                <a:cubicBezTo>
                  <a:pt x="58" y="337"/>
                  <a:pt x="58" y="334"/>
                  <a:pt x="62" y="330"/>
                </a:cubicBezTo>
                <a:cubicBezTo>
                  <a:pt x="62" y="326"/>
                  <a:pt x="54" y="326"/>
                  <a:pt x="54" y="323"/>
                </a:cubicBezTo>
                <a:cubicBezTo>
                  <a:pt x="51" y="323"/>
                  <a:pt x="51" y="323"/>
                  <a:pt x="51" y="323"/>
                </a:cubicBezTo>
                <a:cubicBezTo>
                  <a:pt x="51" y="319"/>
                  <a:pt x="51" y="315"/>
                  <a:pt x="51" y="315"/>
                </a:cubicBezTo>
                <a:cubicBezTo>
                  <a:pt x="54" y="315"/>
                  <a:pt x="54" y="315"/>
                  <a:pt x="58" y="315"/>
                </a:cubicBezTo>
                <a:cubicBezTo>
                  <a:pt x="62" y="319"/>
                  <a:pt x="69" y="319"/>
                  <a:pt x="76" y="315"/>
                </a:cubicBezTo>
                <a:cubicBezTo>
                  <a:pt x="80" y="305"/>
                  <a:pt x="72" y="305"/>
                  <a:pt x="69" y="301"/>
                </a:cubicBezTo>
                <a:cubicBezTo>
                  <a:pt x="65" y="301"/>
                  <a:pt x="65" y="305"/>
                  <a:pt x="62" y="305"/>
                </a:cubicBezTo>
                <a:cubicBezTo>
                  <a:pt x="58" y="305"/>
                  <a:pt x="54" y="305"/>
                  <a:pt x="51" y="305"/>
                </a:cubicBezTo>
                <a:cubicBezTo>
                  <a:pt x="51" y="305"/>
                  <a:pt x="51" y="305"/>
                  <a:pt x="51" y="301"/>
                </a:cubicBezTo>
                <a:cubicBezTo>
                  <a:pt x="58" y="301"/>
                  <a:pt x="62" y="301"/>
                  <a:pt x="65" y="294"/>
                </a:cubicBezTo>
                <a:cubicBezTo>
                  <a:pt x="51" y="290"/>
                  <a:pt x="54" y="286"/>
                  <a:pt x="54" y="276"/>
                </a:cubicBezTo>
                <a:cubicBezTo>
                  <a:pt x="54" y="272"/>
                  <a:pt x="54" y="272"/>
                  <a:pt x="58" y="268"/>
                </a:cubicBezTo>
                <a:cubicBezTo>
                  <a:pt x="58" y="272"/>
                  <a:pt x="58" y="272"/>
                  <a:pt x="58" y="276"/>
                </a:cubicBezTo>
                <a:cubicBezTo>
                  <a:pt x="62" y="276"/>
                  <a:pt x="62" y="276"/>
                  <a:pt x="62" y="276"/>
                </a:cubicBezTo>
                <a:cubicBezTo>
                  <a:pt x="65" y="268"/>
                  <a:pt x="62" y="265"/>
                  <a:pt x="62" y="261"/>
                </a:cubicBezTo>
                <a:cubicBezTo>
                  <a:pt x="65" y="261"/>
                  <a:pt x="65" y="261"/>
                  <a:pt x="65" y="261"/>
                </a:cubicBezTo>
                <a:cubicBezTo>
                  <a:pt x="72" y="261"/>
                  <a:pt x="80" y="257"/>
                  <a:pt x="83" y="254"/>
                </a:cubicBezTo>
                <a:cubicBezTo>
                  <a:pt x="72" y="250"/>
                  <a:pt x="72" y="247"/>
                  <a:pt x="72" y="239"/>
                </a:cubicBezTo>
                <a:cubicBezTo>
                  <a:pt x="65" y="236"/>
                  <a:pt x="65" y="236"/>
                  <a:pt x="65" y="232"/>
                </a:cubicBezTo>
                <a:cubicBezTo>
                  <a:pt x="65" y="232"/>
                  <a:pt x="65" y="232"/>
                  <a:pt x="69" y="232"/>
                </a:cubicBezTo>
                <a:cubicBezTo>
                  <a:pt x="69" y="232"/>
                  <a:pt x="69" y="232"/>
                  <a:pt x="69" y="236"/>
                </a:cubicBezTo>
                <a:cubicBezTo>
                  <a:pt x="76" y="236"/>
                  <a:pt x="80" y="232"/>
                  <a:pt x="91" y="232"/>
                </a:cubicBezTo>
                <a:cubicBezTo>
                  <a:pt x="94" y="221"/>
                  <a:pt x="98" y="225"/>
                  <a:pt x="105" y="221"/>
                </a:cubicBezTo>
                <a:cubicBezTo>
                  <a:pt x="105" y="218"/>
                  <a:pt x="105" y="218"/>
                  <a:pt x="105" y="218"/>
                </a:cubicBezTo>
                <a:cubicBezTo>
                  <a:pt x="98" y="218"/>
                  <a:pt x="98" y="214"/>
                  <a:pt x="91" y="214"/>
                </a:cubicBezTo>
                <a:cubicBezTo>
                  <a:pt x="91" y="218"/>
                  <a:pt x="87" y="218"/>
                  <a:pt x="83" y="218"/>
                </a:cubicBezTo>
                <a:cubicBezTo>
                  <a:pt x="83" y="218"/>
                  <a:pt x="83" y="218"/>
                  <a:pt x="83" y="221"/>
                </a:cubicBezTo>
                <a:cubicBezTo>
                  <a:pt x="83" y="221"/>
                  <a:pt x="87" y="221"/>
                  <a:pt x="87" y="225"/>
                </a:cubicBezTo>
                <a:cubicBezTo>
                  <a:pt x="80" y="225"/>
                  <a:pt x="80" y="225"/>
                  <a:pt x="76" y="225"/>
                </a:cubicBezTo>
                <a:cubicBezTo>
                  <a:pt x="72" y="225"/>
                  <a:pt x="69" y="228"/>
                  <a:pt x="69" y="228"/>
                </a:cubicBezTo>
                <a:cubicBezTo>
                  <a:pt x="69" y="225"/>
                  <a:pt x="65" y="225"/>
                  <a:pt x="72" y="221"/>
                </a:cubicBezTo>
                <a:cubicBezTo>
                  <a:pt x="72" y="221"/>
                  <a:pt x="72" y="221"/>
                  <a:pt x="72" y="218"/>
                </a:cubicBezTo>
                <a:cubicBezTo>
                  <a:pt x="72" y="214"/>
                  <a:pt x="76" y="203"/>
                  <a:pt x="80" y="203"/>
                </a:cubicBezTo>
                <a:cubicBezTo>
                  <a:pt x="80" y="203"/>
                  <a:pt x="80" y="203"/>
                  <a:pt x="80" y="207"/>
                </a:cubicBezTo>
                <a:cubicBezTo>
                  <a:pt x="76" y="207"/>
                  <a:pt x="76" y="210"/>
                  <a:pt x="76" y="210"/>
                </a:cubicBezTo>
                <a:cubicBezTo>
                  <a:pt x="80" y="210"/>
                  <a:pt x="83" y="210"/>
                  <a:pt x="91" y="207"/>
                </a:cubicBezTo>
                <a:cubicBezTo>
                  <a:pt x="91" y="203"/>
                  <a:pt x="87" y="199"/>
                  <a:pt x="87" y="199"/>
                </a:cubicBezTo>
                <a:cubicBezTo>
                  <a:pt x="87" y="196"/>
                  <a:pt x="87" y="196"/>
                  <a:pt x="87" y="192"/>
                </a:cubicBezTo>
                <a:cubicBezTo>
                  <a:pt x="91" y="192"/>
                  <a:pt x="94" y="199"/>
                  <a:pt x="98" y="199"/>
                </a:cubicBezTo>
                <a:cubicBezTo>
                  <a:pt x="105" y="199"/>
                  <a:pt x="105" y="199"/>
                  <a:pt x="109" y="196"/>
                </a:cubicBezTo>
                <a:cubicBezTo>
                  <a:pt x="109" y="192"/>
                  <a:pt x="112" y="192"/>
                  <a:pt x="112" y="189"/>
                </a:cubicBezTo>
                <a:cubicBezTo>
                  <a:pt x="116" y="189"/>
                  <a:pt x="120" y="189"/>
                  <a:pt x="123" y="189"/>
                </a:cubicBezTo>
                <a:cubicBezTo>
                  <a:pt x="123" y="185"/>
                  <a:pt x="123" y="185"/>
                  <a:pt x="127" y="185"/>
                </a:cubicBezTo>
                <a:cubicBezTo>
                  <a:pt x="127" y="170"/>
                  <a:pt x="120" y="178"/>
                  <a:pt x="112" y="178"/>
                </a:cubicBezTo>
                <a:cubicBezTo>
                  <a:pt x="109" y="181"/>
                  <a:pt x="109" y="181"/>
                  <a:pt x="109" y="189"/>
                </a:cubicBezTo>
                <a:cubicBezTo>
                  <a:pt x="105" y="189"/>
                  <a:pt x="105" y="189"/>
                  <a:pt x="105" y="189"/>
                </a:cubicBezTo>
                <a:cubicBezTo>
                  <a:pt x="105" y="185"/>
                  <a:pt x="105" y="185"/>
                  <a:pt x="105" y="185"/>
                </a:cubicBezTo>
                <a:cubicBezTo>
                  <a:pt x="105" y="185"/>
                  <a:pt x="105" y="185"/>
                  <a:pt x="101" y="185"/>
                </a:cubicBezTo>
                <a:cubicBezTo>
                  <a:pt x="101" y="189"/>
                  <a:pt x="101" y="189"/>
                  <a:pt x="101" y="189"/>
                </a:cubicBezTo>
                <a:cubicBezTo>
                  <a:pt x="101" y="189"/>
                  <a:pt x="101" y="189"/>
                  <a:pt x="98" y="189"/>
                </a:cubicBezTo>
                <a:cubicBezTo>
                  <a:pt x="98" y="181"/>
                  <a:pt x="101" y="181"/>
                  <a:pt x="101" y="178"/>
                </a:cubicBezTo>
                <a:cubicBezTo>
                  <a:pt x="101" y="178"/>
                  <a:pt x="101" y="178"/>
                  <a:pt x="98" y="178"/>
                </a:cubicBezTo>
                <a:cubicBezTo>
                  <a:pt x="98" y="170"/>
                  <a:pt x="98" y="163"/>
                  <a:pt x="105" y="163"/>
                </a:cubicBezTo>
                <a:cubicBezTo>
                  <a:pt x="105" y="170"/>
                  <a:pt x="105" y="170"/>
                  <a:pt x="105" y="170"/>
                </a:cubicBezTo>
                <a:cubicBezTo>
                  <a:pt x="109" y="170"/>
                  <a:pt x="109" y="170"/>
                  <a:pt x="120" y="170"/>
                </a:cubicBezTo>
                <a:cubicBezTo>
                  <a:pt x="116" y="167"/>
                  <a:pt x="116" y="163"/>
                  <a:pt x="112" y="159"/>
                </a:cubicBezTo>
                <a:cubicBezTo>
                  <a:pt x="112" y="159"/>
                  <a:pt x="112" y="159"/>
                  <a:pt x="109" y="159"/>
                </a:cubicBezTo>
                <a:cubicBezTo>
                  <a:pt x="109" y="159"/>
                  <a:pt x="109" y="159"/>
                  <a:pt x="109" y="156"/>
                </a:cubicBezTo>
                <a:cubicBezTo>
                  <a:pt x="112" y="152"/>
                  <a:pt x="116" y="152"/>
                  <a:pt x="116" y="145"/>
                </a:cubicBezTo>
                <a:cubicBezTo>
                  <a:pt x="116" y="145"/>
                  <a:pt x="130" y="149"/>
                  <a:pt x="127" y="141"/>
                </a:cubicBezTo>
                <a:cubicBezTo>
                  <a:pt x="127" y="138"/>
                  <a:pt x="127" y="138"/>
                  <a:pt x="130" y="134"/>
                </a:cubicBezTo>
                <a:cubicBezTo>
                  <a:pt x="134" y="138"/>
                  <a:pt x="134" y="138"/>
                  <a:pt x="141" y="138"/>
                </a:cubicBezTo>
                <a:cubicBezTo>
                  <a:pt x="145" y="130"/>
                  <a:pt x="141" y="127"/>
                  <a:pt x="141" y="123"/>
                </a:cubicBezTo>
                <a:cubicBezTo>
                  <a:pt x="145" y="123"/>
                  <a:pt x="145" y="123"/>
                  <a:pt x="145" y="123"/>
                </a:cubicBezTo>
                <a:cubicBezTo>
                  <a:pt x="145" y="127"/>
                  <a:pt x="145" y="127"/>
                  <a:pt x="145" y="127"/>
                </a:cubicBezTo>
                <a:cubicBezTo>
                  <a:pt x="149" y="130"/>
                  <a:pt x="152" y="130"/>
                  <a:pt x="160" y="130"/>
                </a:cubicBezTo>
                <a:cubicBezTo>
                  <a:pt x="160" y="130"/>
                  <a:pt x="160" y="130"/>
                  <a:pt x="160" y="134"/>
                </a:cubicBezTo>
                <a:cubicBezTo>
                  <a:pt x="156" y="134"/>
                  <a:pt x="156" y="134"/>
                  <a:pt x="152" y="134"/>
                </a:cubicBezTo>
                <a:cubicBezTo>
                  <a:pt x="152" y="138"/>
                  <a:pt x="152" y="138"/>
                  <a:pt x="152" y="141"/>
                </a:cubicBezTo>
                <a:cubicBezTo>
                  <a:pt x="160" y="141"/>
                  <a:pt x="167" y="141"/>
                  <a:pt x="170" y="141"/>
                </a:cubicBezTo>
                <a:cubicBezTo>
                  <a:pt x="170" y="138"/>
                  <a:pt x="170" y="138"/>
                  <a:pt x="170" y="138"/>
                </a:cubicBezTo>
                <a:cubicBezTo>
                  <a:pt x="167" y="138"/>
                  <a:pt x="167" y="138"/>
                  <a:pt x="167" y="138"/>
                </a:cubicBezTo>
                <a:cubicBezTo>
                  <a:pt x="163" y="127"/>
                  <a:pt x="156" y="105"/>
                  <a:pt x="163" y="98"/>
                </a:cubicBezTo>
                <a:cubicBezTo>
                  <a:pt x="167" y="91"/>
                  <a:pt x="170" y="87"/>
                  <a:pt x="181" y="83"/>
                </a:cubicBezTo>
                <a:cubicBezTo>
                  <a:pt x="178" y="80"/>
                  <a:pt x="181" y="80"/>
                  <a:pt x="181" y="80"/>
                </a:cubicBezTo>
                <a:cubicBezTo>
                  <a:pt x="185" y="72"/>
                  <a:pt x="192" y="65"/>
                  <a:pt x="199" y="61"/>
                </a:cubicBezTo>
                <a:cubicBezTo>
                  <a:pt x="199" y="58"/>
                  <a:pt x="199" y="58"/>
                  <a:pt x="207" y="54"/>
                </a:cubicBezTo>
                <a:cubicBezTo>
                  <a:pt x="207" y="54"/>
                  <a:pt x="207" y="54"/>
                  <a:pt x="210" y="54"/>
                </a:cubicBezTo>
                <a:cubicBezTo>
                  <a:pt x="210" y="51"/>
                  <a:pt x="214" y="51"/>
                  <a:pt x="214" y="51"/>
                </a:cubicBezTo>
                <a:cubicBezTo>
                  <a:pt x="214" y="51"/>
                  <a:pt x="214" y="51"/>
                  <a:pt x="218" y="51"/>
                </a:cubicBezTo>
                <a:cubicBezTo>
                  <a:pt x="218" y="43"/>
                  <a:pt x="243" y="43"/>
                  <a:pt x="254" y="36"/>
                </a:cubicBezTo>
                <a:cubicBezTo>
                  <a:pt x="276" y="32"/>
                  <a:pt x="287" y="29"/>
                  <a:pt x="290" y="36"/>
                </a:cubicBezTo>
                <a:cubicBezTo>
                  <a:pt x="290" y="36"/>
                  <a:pt x="290" y="36"/>
                  <a:pt x="294" y="36"/>
                </a:cubicBezTo>
                <a:cubicBezTo>
                  <a:pt x="294" y="32"/>
                  <a:pt x="294" y="32"/>
                  <a:pt x="294" y="32"/>
                </a:cubicBezTo>
                <a:cubicBezTo>
                  <a:pt x="297" y="36"/>
                  <a:pt x="294" y="43"/>
                  <a:pt x="294" y="51"/>
                </a:cubicBezTo>
                <a:cubicBezTo>
                  <a:pt x="290" y="51"/>
                  <a:pt x="290" y="51"/>
                  <a:pt x="287" y="51"/>
                </a:cubicBezTo>
                <a:cubicBezTo>
                  <a:pt x="287" y="51"/>
                  <a:pt x="287" y="54"/>
                  <a:pt x="290" y="54"/>
                </a:cubicBezTo>
                <a:cubicBezTo>
                  <a:pt x="287" y="58"/>
                  <a:pt x="287" y="58"/>
                  <a:pt x="287" y="65"/>
                </a:cubicBezTo>
                <a:cubicBezTo>
                  <a:pt x="283" y="65"/>
                  <a:pt x="283" y="65"/>
                  <a:pt x="283" y="65"/>
                </a:cubicBezTo>
                <a:cubicBezTo>
                  <a:pt x="283" y="65"/>
                  <a:pt x="283" y="65"/>
                  <a:pt x="283" y="69"/>
                </a:cubicBezTo>
                <a:cubicBezTo>
                  <a:pt x="287" y="69"/>
                  <a:pt x="287" y="69"/>
                  <a:pt x="287" y="69"/>
                </a:cubicBezTo>
                <a:cubicBezTo>
                  <a:pt x="287" y="69"/>
                  <a:pt x="287" y="69"/>
                  <a:pt x="287" y="72"/>
                </a:cubicBezTo>
                <a:cubicBezTo>
                  <a:pt x="283" y="72"/>
                  <a:pt x="283" y="72"/>
                  <a:pt x="283" y="72"/>
                </a:cubicBezTo>
                <a:cubicBezTo>
                  <a:pt x="283" y="69"/>
                  <a:pt x="283" y="69"/>
                  <a:pt x="283" y="69"/>
                </a:cubicBezTo>
                <a:cubicBezTo>
                  <a:pt x="283" y="69"/>
                  <a:pt x="283" y="72"/>
                  <a:pt x="283" y="76"/>
                </a:cubicBezTo>
                <a:cubicBezTo>
                  <a:pt x="279" y="76"/>
                  <a:pt x="279" y="76"/>
                  <a:pt x="279" y="76"/>
                </a:cubicBezTo>
                <a:cubicBezTo>
                  <a:pt x="279" y="72"/>
                  <a:pt x="279" y="72"/>
                  <a:pt x="279" y="72"/>
                </a:cubicBezTo>
                <a:cubicBezTo>
                  <a:pt x="279" y="72"/>
                  <a:pt x="279" y="72"/>
                  <a:pt x="276" y="72"/>
                </a:cubicBezTo>
                <a:cubicBezTo>
                  <a:pt x="276" y="76"/>
                  <a:pt x="276" y="76"/>
                  <a:pt x="279" y="80"/>
                </a:cubicBezTo>
                <a:cubicBezTo>
                  <a:pt x="279" y="80"/>
                  <a:pt x="279" y="80"/>
                  <a:pt x="279" y="83"/>
                </a:cubicBezTo>
                <a:cubicBezTo>
                  <a:pt x="279" y="83"/>
                  <a:pt x="279" y="87"/>
                  <a:pt x="279" y="91"/>
                </a:cubicBezTo>
                <a:cubicBezTo>
                  <a:pt x="276" y="91"/>
                  <a:pt x="272" y="94"/>
                  <a:pt x="276" y="98"/>
                </a:cubicBezTo>
                <a:cubicBezTo>
                  <a:pt x="276" y="105"/>
                  <a:pt x="276" y="112"/>
                  <a:pt x="276" y="120"/>
                </a:cubicBezTo>
                <a:cubicBezTo>
                  <a:pt x="279" y="120"/>
                  <a:pt x="279" y="120"/>
                  <a:pt x="283" y="120"/>
                </a:cubicBezTo>
                <a:cubicBezTo>
                  <a:pt x="283" y="123"/>
                  <a:pt x="283" y="123"/>
                  <a:pt x="283" y="123"/>
                </a:cubicBezTo>
                <a:cubicBezTo>
                  <a:pt x="287" y="123"/>
                  <a:pt x="290" y="130"/>
                  <a:pt x="297" y="127"/>
                </a:cubicBezTo>
                <a:cubicBezTo>
                  <a:pt x="301" y="127"/>
                  <a:pt x="301" y="123"/>
                  <a:pt x="308" y="123"/>
                </a:cubicBezTo>
                <a:cubicBezTo>
                  <a:pt x="308" y="120"/>
                  <a:pt x="308" y="120"/>
                  <a:pt x="308" y="120"/>
                </a:cubicBezTo>
                <a:cubicBezTo>
                  <a:pt x="312" y="120"/>
                  <a:pt x="312" y="120"/>
                  <a:pt x="312" y="120"/>
                </a:cubicBezTo>
                <a:cubicBezTo>
                  <a:pt x="312" y="123"/>
                  <a:pt x="312" y="123"/>
                  <a:pt x="312" y="123"/>
                </a:cubicBezTo>
                <a:cubicBezTo>
                  <a:pt x="316" y="123"/>
                  <a:pt x="323" y="123"/>
                  <a:pt x="326" y="120"/>
                </a:cubicBezTo>
                <a:cubicBezTo>
                  <a:pt x="326" y="120"/>
                  <a:pt x="326" y="120"/>
                  <a:pt x="326" y="123"/>
                </a:cubicBezTo>
                <a:cubicBezTo>
                  <a:pt x="330" y="123"/>
                  <a:pt x="330" y="123"/>
                  <a:pt x="330" y="123"/>
                </a:cubicBezTo>
                <a:cubicBezTo>
                  <a:pt x="334" y="123"/>
                  <a:pt x="334" y="123"/>
                  <a:pt x="334" y="123"/>
                </a:cubicBezTo>
                <a:cubicBezTo>
                  <a:pt x="330" y="120"/>
                  <a:pt x="330" y="120"/>
                  <a:pt x="330" y="116"/>
                </a:cubicBezTo>
                <a:cubicBezTo>
                  <a:pt x="330" y="116"/>
                  <a:pt x="330" y="116"/>
                  <a:pt x="334" y="116"/>
                </a:cubicBezTo>
                <a:cubicBezTo>
                  <a:pt x="337" y="116"/>
                  <a:pt x="334" y="116"/>
                  <a:pt x="341" y="116"/>
                </a:cubicBezTo>
                <a:cubicBezTo>
                  <a:pt x="341" y="116"/>
                  <a:pt x="337" y="120"/>
                  <a:pt x="337" y="123"/>
                </a:cubicBezTo>
                <a:cubicBezTo>
                  <a:pt x="341" y="123"/>
                  <a:pt x="341" y="123"/>
                  <a:pt x="341" y="123"/>
                </a:cubicBezTo>
                <a:cubicBezTo>
                  <a:pt x="341" y="127"/>
                  <a:pt x="341" y="130"/>
                  <a:pt x="341" y="134"/>
                </a:cubicBezTo>
                <a:cubicBezTo>
                  <a:pt x="345" y="134"/>
                  <a:pt x="345" y="134"/>
                  <a:pt x="345" y="134"/>
                </a:cubicBezTo>
                <a:cubicBezTo>
                  <a:pt x="345" y="138"/>
                  <a:pt x="345" y="138"/>
                  <a:pt x="345" y="149"/>
                </a:cubicBezTo>
                <a:cubicBezTo>
                  <a:pt x="345" y="152"/>
                  <a:pt x="345" y="156"/>
                  <a:pt x="345" y="159"/>
                </a:cubicBezTo>
                <a:cubicBezTo>
                  <a:pt x="341" y="159"/>
                  <a:pt x="341" y="159"/>
                  <a:pt x="341" y="159"/>
                </a:cubicBezTo>
                <a:cubicBezTo>
                  <a:pt x="341" y="167"/>
                  <a:pt x="341" y="170"/>
                  <a:pt x="341" y="174"/>
                </a:cubicBezTo>
                <a:cubicBezTo>
                  <a:pt x="337" y="174"/>
                  <a:pt x="337" y="178"/>
                  <a:pt x="337" y="178"/>
                </a:cubicBezTo>
                <a:cubicBezTo>
                  <a:pt x="334" y="178"/>
                  <a:pt x="330" y="185"/>
                  <a:pt x="334" y="192"/>
                </a:cubicBezTo>
                <a:cubicBezTo>
                  <a:pt x="334" y="189"/>
                  <a:pt x="334" y="189"/>
                  <a:pt x="337" y="185"/>
                </a:cubicBezTo>
                <a:cubicBezTo>
                  <a:pt x="337" y="189"/>
                  <a:pt x="334" y="192"/>
                  <a:pt x="330" y="199"/>
                </a:cubicBezTo>
                <a:cubicBezTo>
                  <a:pt x="330" y="210"/>
                  <a:pt x="319" y="218"/>
                  <a:pt x="308" y="221"/>
                </a:cubicBezTo>
                <a:cubicBezTo>
                  <a:pt x="308" y="225"/>
                  <a:pt x="305" y="225"/>
                  <a:pt x="305" y="228"/>
                </a:cubicBezTo>
                <a:cubicBezTo>
                  <a:pt x="301" y="228"/>
                  <a:pt x="301" y="228"/>
                  <a:pt x="297" y="232"/>
                </a:cubicBezTo>
                <a:cubicBezTo>
                  <a:pt x="290" y="247"/>
                  <a:pt x="276" y="250"/>
                  <a:pt x="261" y="254"/>
                </a:cubicBezTo>
                <a:cubicBezTo>
                  <a:pt x="243" y="254"/>
                  <a:pt x="207" y="247"/>
                  <a:pt x="196" y="236"/>
                </a:cubicBezTo>
                <a:cubicBezTo>
                  <a:pt x="192" y="236"/>
                  <a:pt x="192" y="236"/>
                  <a:pt x="192" y="236"/>
                </a:cubicBezTo>
                <a:cubicBezTo>
                  <a:pt x="185" y="225"/>
                  <a:pt x="181" y="221"/>
                  <a:pt x="174" y="218"/>
                </a:cubicBezTo>
                <a:cubicBezTo>
                  <a:pt x="167" y="192"/>
                  <a:pt x="163" y="163"/>
                  <a:pt x="181" y="145"/>
                </a:cubicBezTo>
                <a:cubicBezTo>
                  <a:pt x="178" y="145"/>
                  <a:pt x="178" y="145"/>
                  <a:pt x="178" y="141"/>
                </a:cubicBezTo>
                <a:cubicBezTo>
                  <a:pt x="174" y="141"/>
                  <a:pt x="174" y="141"/>
                  <a:pt x="174" y="141"/>
                </a:cubicBezTo>
                <a:cubicBezTo>
                  <a:pt x="174" y="145"/>
                  <a:pt x="170" y="145"/>
                  <a:pt x="170" y="149"/>
                </a:cubicBezTo>
                <a:cubicBezTo>
                  <a:pt x="167" y="149"/>
                  <a:pt x="167" y="149"/>
                  <a:pt x="163" y="149"/>
                </a:cubicBezTo>
                <a:cubicBezTo>
                  <a:pt x="163" y="156"/>
                  <a:pt x="163" y="156"/>
                  <a:pt x="163" y="156"/>
                </a:cubicBezTo>
                <a:cubicBezTo>
                  <a:pt x="167" y="156"/>
                  <a:pt x="167" y="156"/>
                  <a:pt x="170" y="156"/>
                </a:cubicBezTo>
                <a:cubicBezTo>
                  <a:pt x="170" y="156"/>
                  <a:pt x="170" y="156"/>
                  <a:pt x="170" y="152"/>
                </a:cubicBezTo>
                <a:cubicBezTo>
                  <a:pt x="170" y="163"/>
                  <a:pt x="167" y="170"/>
                  <a:pt x="156" y="170"/>
                </a:cubicBezTo>
                <a:cubicBezTo>
                  <a:pt x="156" y="174"/>
                  <a:pt x="156" y="174"/>
                  <a:pt x="156" y="174"/>
                </a:cubicBezTo>
                <a:cubicBezTo>
                  <a:pt x="160" y="174"/>
                  <a:pt x="160" y="178"/>
                  <a:pt x="160" y="178"/>
                </a:cubicBezTo>
                <a:cubicBezTo>
                  <a:pt x="160" y="178"/>
                  <a:pt x="160" y="178"/>
                  <a:pt x="160" y="181"/>
                </a:cubicBezTo>
                <a:cubicBezTo>
                  <a:pt x="156" y="181"/>
                  <a:pt x="149" y="181"/>
                  <a:pt x="145" y="181"/>
                </a:cubicBezTo>
                <a:cubicBezTo>
                  <a:pt x="145" y="185"/>
                  <a:pt x="145" y="185"/>
                  <a:pt x="149" y="189"/>
                </a:cubicBezTo>
                <a:cubicBezTo>
                  <a:pt x="152" y="189"/>
                  <a:pt x="156" y="189"/>
                  <a:pt x="163" y="189"/>
                </a:cubicBezTo>
                <a:cubicBezTo>
                  <a:pt x="160" y="192"/>
                  <a:pt x="156" y="192"/>
                  <a:pt x="156" y="192"/>
                </a:cubicBezTo>
                <a:cubicBezTo>
                  <a:pt x="156" y="196"/>
                  <a:pt x="156" y="196"/>
                  <a:pt x="160" y="196"/>
                </a:cubicBezTo>
                <a:cubicBezTo>
                  <a:pt x="156" y="199"/>
                  <a:pt x="156" y="199"/>
                  <a:pt x="156" y="199"/>
                </a:cubicBezTo>
                <a:cubicBezTo>
                  <a:pt x="152" y="199"/>
                  <a:pt x="149" y="196"/>
                  <a:pt x="149" y="196"/>
                </a:cubicBezTo>
                <a:cubicBezTo>
                  <a:pt x="141" y="192"/>
                  <a:pt x="141" y="189"/>
                  <a:pt x="138" y="185"/>
                </a:cubicBezTo>
                <a:cubicBezTo>
                  <a:pt x="130" y="185"/>
                  <a:pt x="130" y="189"/>
                  <a:pt x="127" y="192"/>
                </a:cubicBezTo>
                <a:cubicBezTo>
                  <a:pt x="123" y="192"/>
                  <a:pt x="123" y="192"/>
                  <a:pt x="123" y="196"/>
                </a:cubicBezTo>
                <a:cubicBezTo>
                  <a:pt x="127" y="196"/>
                  <a:pt x="134" y="199"/>
                  <a:pt x="138" y="199"/>
                </a:cubicBezTo>
                <a:cubicBezTo>
                  <a:pt x="141" y="196"/>
                  <a:pt x="141" y="196"/>
                  <a:pt x="145" y="196"/>
                </a:cubicBezTo>
                <a:cubicBezTo>
                  <a:pt x="141" y="199"/>
                  <a:pt x="141" y="199"/>
                  <a:pt x="141" y="203"/>
                </a:cubicBezTo>
                <a:cubicBezTo>
                  <a:pt x="145" y="207"/>
                  <a:pt x="149" y="207"/>
                  <a:pt x="156" y="207"/>
                </a:cubicBezTo>
                <a:cubicBezTo>
                  <a:pt x="160" y="207"/>
                  <a:pt x="160" y="207"/>
                  <a:pt x="160" y="207"/>
                </a:cubicBezTo>
                <a:cubicBezTo>
                  <a:pt x="160" y="207"/>
                  <a:pt x="160" y="207"/>
                  <a:pt x="160" y="210"/>
                </a:cubicBezTo>
                <a:cubicBezTo>
                  <a:pt x="156" y="210"/>
                  <a:pt x="156" y="210"/>
                  <a:pt x="156" y="210"/>
                </a:cubicBezTo>
                <a:cubicBezTo>
                  <a:pt x="156" y="214"/>
                  <a:pt x="156" y="214"/>
                  <a:pt x="156" y="214"/>
                </a:cubicBezTo>
                <a:cubicBezTo>
                  <a:pt x="156" y="218"/>
                  <a:pt x="160" y="218"/>
                  <a:pt x="167" y="218"/>
                </a:cubicBezTo>
                <a:cubicBezTo>
                  <a:pt x="167" y="225"/>
                  <a:pt x="163" y="225"/>
                  <a:pt x="163" y="228"/>
                </a:cubicBezTo>
                <a:cubicBezTo>
                  <a:pt x="160" y="232"/>
                  <a:pt x="156" y="232"/>
                  <a:pt x="156" y="236"/>
                </a:cubicBezTo>
                <a:cubicBezTo>
                  <a:pt x="163" y="236"/>
                  <a:pt x="167" y="239"/>
                  <a:pt x="178" y="239"/>
                </a:cubicBezTo>
                <a:cubicBezTo>
                  <a:pt x="174" y="239"/>
                  <a:pt x="174" y="239"/>
                  <a:pt x="174" y="243"/>
                </a:cubicBezTo>
                <a:cubicBezTo>
                  <a:pt x="178" y="247"/>
                  <a:pt x="181" y="247"/>
                  <a:pt x="185" y="250"/>
                </a:cubicBezTo>
                <a:cubicBezTo>
                  <a:pt x="189" y="250"/>
                  <a:pt x="189" y="250"/>
                  <a:pt x="189" y="250"/>
                </a:cubicBezTo>
                <a:cubicBezTo>
                  <a:pt x="189" y="247"/>
                  <a:pt x="189" y="247"/>
                  <a:pt x="189" y="247"/>
                </a:cubicBezTo>
                <a:cubicBezTo>
                  <a:pt x="189" y="247"/>
                  <a:pt x="189" y="247"/>
                  <a:pt x="192" y="247"/>
                </a:cubicBezTo>
                <a:cubicBezTo>
                  <a:pt x="192" y="254"/>
                  <a:pt x="185" y="257"/>
                  <a:pt x="185" y="265"/>
                </a:cubicBezTo>
                <a:cubicBezTo>
                  <a:pt x="189" y="268"/>
                  <a:pt x="199" y="265"/>
                  <a:pt x="203" y="261"/>
                </a:cubicBezTo>
                <a:cubicBezTo>
                  <a:pt x="203" y="257"/>
                  <a:pt x="207" y="257"/>
                  <a:pt x="207" y="257"/>
                </a:cubicBezTo>
                <a:cubicBezTo>
                  <a:pt x="207" y="261"/>
                  <a:pt x="207" y="261"/>
                  <a:pt x="207" y="265"/>
                </a:cubicBezTo>
                <a:cubicBezTo>
                  <a:pt x="207" y="265"/>
                  <a:pt x="207" y="265"/>
                  <a:pt x="203" y="265"/>
                </a:cubicBezTo>
                <a:cubicBezTo>
                  <a:pt x="203" y="268"/>
                  <a:pt x="203" y="268"/>
                  <a:pt x="203" y="268"/>
                </a:cubicBezTo>
                <a:cubicBezTo>
                  <a:pt x="210" y="276"/>
                  <a:pt x="214" y="268"/>
                  <a:pt x="221" y="268"/>
                </a:cubicBezTo>
                <a:cubicBezTo>
                  <a:pt x="221" y="272"/>
                  <a:pt x="221" y="276"/>
                  <a:pt x="221" y="276"/>
                </a:cubicBezTo>
                <a:cubicBezTo>
                  <a:pt x="225" y="283"/>
                  <a:pt x="239" y="279"/>
                  <a:pt x="247" y="276"/>
                </a:cubicBezTo>
                <a:cubicBezTo>
                  <a:pt x="243" y="279"/>
                  <a:pt x="243" y="283"/>
                  <a:pt x="243" y="283"/>
                </a:cubicBezTo>
                <a:cubicBezTo>
                  <a:pt x="247" y="286"/>
                  <a:pt x="250" y="286"/>
                  <a:pt x="254" y="286"/>
                </a:cubicBezTo>
                <a:cubicBezTo>
                  <a:pt x="254" y="286"/>
                  <a:pt x="254" y="286"/>
                  <a:pt x="254" y="290"/>
                </a:cubicBezTo>
                <a:cubicBezTo>
                  <a:pt x="250" y="290"/>
                  <a:pt x="250" y="290"/>
                  <a:pt x="247" y="290"/>
                </a:cubicBezTo>
                <a:cubicBezTo>
                  <a:pt x="247" y="290"/>
                  <a:pt x="247" y="290"/>
                  <a:pt x="247" y="286"/>
                </a:cubicBezTo>
                <a:cubicBezTo>
                  <a:pt x="243" y="286"/>
                  <a:pt x="243" y="286"/>
                  <a:pt x="243" y="286"/>
                </a:cubicBezTo>
                <a:cubicBezTo>
                  <a:pt x="243" y="290"/>
                  <a:pt x="239" y="294"/>
                  <a:pt x="239" y="294"/>
                </a:cubicBezTo>
                <a:cubicBezTo>
                  <a:pt x="239" y="290"/>
                  <a:pt x="239" y="290"/>
                  <a:pt x="239" y="286"/>
                </a:cubicBezTo>
                <a:cubicBezTo>
                  <a:pt x="228" y="283"/>
                  <a:pt x="221" y="290"/>
                  <a:pt x="214" y="294"/>
                </a:cubicBezTo>
                <a:cubicBezTo>
                  <a:pt x="210" y="301"/>
                  <a:pt x="225" y="305"/>
                  <a:pt x="236" y="305"/>
                </a:cubicBezTo>
                <a:cubicBezTo>
                  <a:pt x="239" y="305"/>
                  <a:pt x="239" y="305"/>
                  <a:pt x="239" y="305"/>
                </a:cubicBezTo>
                <a:cubicBezTo>
                  <a:pt x="239" y="305"/>
                  <a:pt x="239" y="308"/>
                  <a:pt x="236" y="308"/>
                </a:cubicBezTo>
                <a:cubicBezTo>
                  <a:pt x="236" y="312"/>
                  <a:pt x="236" y="312"/>
                  <a:pt x="236" y="315"/>
                </a:cubicBezTo>
                <a:cubicBezTo>
                  <a:pt x="228" y="312"/>
                  <a:pt x="214" y="312"/>
                  <a:pt x="207" y="312"/>
                </a:cubicBezTo>
                <a:cubicBezTo>
                  <a:pt x="207" y="315"/>
                  <a:pt x="207" y="319"/>
                  <a:pt x="207" y="319"/>
                </a:cubicBezTo>
                <a:cubicBezTo>
                  <a:pt x="203" y="323"/>
                  <a:pt x="199" y="326"/>
                  <a:pt x="199" y="330"/>
                </a:cubicBezTo>
                <a:cubicBezTo>
                  <a:pt x="203" y="334"/>
                  <a:pt x="207" y="334"/>
                  <a:pt x="214" y="334"/>
                </a:cubicBezTo>
                <a:cubicBezTo>
                  <a:pt x="218" y="334"/>
                  <a:pt x="218" y="334"/>
                  <a:pt x="218" y="337"/>
                </a:cubicBezTo>
                <a:cubicBezTo>
                  <a:pt x="218" y="341"/>
                  <a:pt x="218" y="341"/>
                  <a:pt x="218" y="341"/>
                </a:cubicBezTo>
                <a:cubicBezTo>
                  <a:pt x="214" y="341"/>
                  <a:pt x="214" y="341"/>
                  <a:pt x="210" y="341"/>
                </a:cubicBezTo>
                <a:cubicBezTo>
                  <a:pt x="210" y="345"/>
                  <a:pt x="210" y="345"/>
                  <a:pt x="207" y="348"/>
                </a:cubicBezTo>
                <a:cubicBezTo>
                  <a:pt x="203" y="341"/>
                  <a:pt x="196" y="341"/>
                  <a:pt x="192" y="337"/>
                </a:cubicBezTo>
                <a:cubicBezTo>
                  <a:pt x="189" y="337"/>
                  <a:pt x="178" y="348"/>
                  <a:pt x="178" y="352"/>
                </a:cubicBezTo>
                <a:cubicBezTo>
                  <a:pt x="174" y="352"/>
                  <a:pt x="174" y="352"/>
                  <a:pt x="174" y="355"/>
                </a:cubicBezTo>
                <a:cubicBezTo>
                  <a:pt x="185" y="359"/>
                  <a:pt x="192" y="359"/>
                  <a:pt x="203" y="348"/>
                </a:cubicBezTo>
                <a:cubicBezTo>
                  <a:pt x="207" y="348"/>
                  <a:pt x="207" y="348"/>
                  <a:pt x="207" y="348"/>
                </a:cubicBezTo>
                <a:cubicBezTo>
                  <a:pt x="210" y="363"/>
                  <a:pt x="181" y="363"/>
                  <a:pt x="203" y="370"/>
                </a:cubicBezTo>
                <a:cubicBezTo>
                  <a:pt x="207" y="370"/>
                  <a:pt x="210" y="370"/>
                  <a:pt x="214" y="370"/>
                </a:cubicBezTo>
                <a:cubicBezTo>
                  <a:pt x="214" y="377"/>
                  <a:pt x="210" y="374"/>
                  <a:pt x="214" y="384"/>
                </a:cubicBezTo>
                <a:cubicBezTo>
                  <a:pt x="218" y="384"/>
                  <a:pt x="221" y="384"/>
                  <a:pt x="221" y="388"/>
                </a:cubicBezTo>
                <a:cubicBezTo>
                  <a:pt x="221" y="388"/>
                  <a:pt x="221" y="388"/>
                  <a:pt x="221" y="392"/>
                </a:cubicBezTo>
                <a:cubicBezTo>
                  <a:pt x="218" y="392"/>
                  <a:pt x="210" y="388"/>
                  <a:pt x="207" y="388"/>
                </a:cubicBezTo>
                <a:cubicBezTo>
                  <a:pt x="199" y="395"/>
                  <a:pt x="192" y="399"/>
                  <a:pt x="185" y="403"/>
                </a:cubicBezTo>
                <a:cubicBezTo>
                  <a:pt x="185" y="410"/>
                  <a:pt x="203" y="406"/>
                  <a:pt x="210" y="399"/>
                </a:cubicBezTo>
                <a:cubicBezTo>
                  <a:pt x="214" y="399"/>
                  <a:pt x="214" y="399"/>
                  <a:pt x="218" y="395"/>
                </a:cubicBezTo>
                <a:cubicBezTo>
                  <a:pt x="218" y="399"/>
                  <a:pt x="221" y="399"/>
                  <a:pt x="221" y="399"/>
                </a:cubicBezTo>
                <a:cubicBezTo>
                  <a:pt x="221" y="399"/>
                  <a:pt x="221" y="399"/>
                  <a:pt x="221" y="403"/>
                </a:cubicBezTo>
                <a:cubicBezTo>
                  <a:pt x="218" y="403"/>
                  <a:pt x="218" y="403"/>
                  <a:pt x="218" y="403"/>
                </a:cubicBezTo>
                <a:cubicBezTo>
                  <a:pt x="218" y="406"/>
                  <a:pt x="218" y="406"/>
                  <a:pt x="218" y="406"/>
                </a:cubicBezTo>
                <a:cubicBezTo>
                  <a:pt x="214" y="406"/>
                  <a:pt x="214" y="406"/>
                  <a:pt x="214" y="406"/>
                </a:cubicBezTo>
                <a:cubicBezTo>
                  <a:pt x="214" y="410"/>
                  <a:pt x="203" y="410"/>
                  <a:pt x="207" y="417"/>
                </a:cubicBezTo>
                <a:cubicBezTo>
                  <a:pt x="218" y="421"/>
                  <a:pt x="225" y="421"/>
                  <a:pt x="236" y="413"/>
                </a:cubicBezTo>
                <a:cubicBezTo>
                  <a:pt x="239" y="413"/>
                  <a:pt x="239" y="410"/>
                  <a:pt x="243" y="410"/>
                </a:cubicBezTo>
                <a:cubicBezTo>
                  <a:pt x="243" y="413"/>
                  <a:pt x="243" y="413"/>
                  <a:pt x="243" y="417"/>
                </a:cubicBezTo>
                <a:cubicBezTo>
                  <a:pt x="239" y="417"/>
                  <a:pt x="239" y="417"/>
                  <a:pt x="239" y="421"/>
                </a:cubicBezTo>
                <a:cubicBezTo>
                  <a:pt x="236" y="421"/>
                  <a:pt x="236" y="424"/>
                  <a:pt x="232" y="428"/>
                </a:cubicBezTo>
                <a:cubicBezTo>
                  <a:pt x="236" y="435"/>
                  <a:pt x="247" y="428"/>
                  <a:pt x="254" y="428"/>
                </a:cubicBezTo>
                <a:cubicBezTo>
                  <a:pt x="254" y="432"/>
                  <a:pt x="250" y="435"/>
                  <a:pt x="250" y="439"/>
                </a:cubicBezTo>
                <a:cubicBezTo>
                  <a:pt x="247" y="439"/>
                  <a:pt x="243" y="439"/>
                  <a:pt x="239" y="439"/>
                </a:cubicBezTo>
                <a:cubicBezTo>
                  <a:pt x="225" y="439"/>
                  <a:pt x="225" y="435"/>
                  <a:pt x="221" y="446"/>
                </a:cubicBezTo>
                <a:cubicBezTo>
                  <a:pt x="218" y="450"/>
                  <a:pt x="214" y="450"/>
                  <a:pt x="210" y="453"/>
                </a:cubicBezTo>
                <a:cubicBezTo>
                  <a:pt x="210" y="457"/>
                  <a:pt x="210" y="457"/>
                  <a:pt x="210" y="457"/>
                </a:cubicBezTo>
                <a:cubicBezTo>
                  <a:pt x="218" y="461"/>
                  <a:pt x="228" y="464"/>
                  <a:pt x="236" y="453"/>
                </a:cubicBezTo>
                <a:cubicBezTo>
                  <a:pt x="239" y="453"/>
                  <a:pt x="239" y="453"/>
                  <a:pt x="239" y="453"/>
                </a:cubicBezTo>
                <a:cubicBezTo>
                  <a:pt x="239" y="446"/>
                  <a:pt x="239" y="446"/>
                  <a:pt x="247" y="446"/>
                </a:cubicBezTo>
                <a:cubicBezTo>
                  <a:pt x="247" y="450"/>
                  <a:pt x="236" y="461"/>
                  <a:pt x="236" y="464"/>
                </a:cubicBezTo>
                <a:cubicBezTo>
                  <a:pt x="232" y="464"/>
                  <a:pt x="232" y="464"/>
                  <a:pt x="228" y="464"/>
                </a:cubicBezTo>
                <a:cubicBezTo>
                  <a:pt x="228" y="468"/>
                  <a:pt x="228" y="468"/>
                  <a:pt x="228" y="468"/>
                </a:cubicBezTo>
                <a:cubicBezTo>
                  <a:pt x="232" y="468"/>
                  <a:pt x="236" y="472"/>
                  <a:pt x="239" y="472"/>
                </a:cubicBezTo>
                <a:cubicBezTo>
                  <a:pt x="239" y="475"/>
                  <a:pt x="239" y="475"/>
                  <a:pt x="239" y="475"/>
                </a:cubicBezTo>
                <a:cubicBezTo>
                  <a:pt x="236" y="479"/>
                  <a:pt x="225" y="475"/>
                  <a:pt x="221" y="475"/>
                </a:cubicBezTo>
                <a:cubicBezTo>
                  <a:pt x="218" y="482"/>
                  <a:pt x="214" y="486"/>
                  <a:pt x="210" y="490"/>
                </a:cubicBezTo>
                <a:cubicBezTo>
                  <a:pt x="218" y="493"/>
                  <a:pt x="228" y="486"/>
                  <a:pt x="236" y="486"/>
                </a:cubicBezTo>
                <a:cubicBezTo>
                  <a:pt x="236" y="490"/>
                  <a:pt x="236" y="490"/>
                  <a:pt x="236" y="493"/>
                </a:cubicBezTo>
                <a:cubicBezTo>
                  <a:pt x="232" y="493"/>
                  <a:pt x="232" y="493"/>
                  <a:pt x="228" y="493"/>
                </a:cubicBezTo>
                <a:cubicBezTo>
                  <a:pt x="225" y="504"/>
                  <a:pt x="203" y="497"/>
                  <a:pt x="196" y="497"/>
                </a:cubicBezTo>
                <a:cubicBezTo>
                  <a:pt x="192" y="504"/>
                  <a:pt x="189" y="508"/>
                  <a:pt x="181" y="511"/>
                </a:cubicBezTo>
                <a:cubicBezTo>
                  <a:pt x="181" y="511"/>
                  <a:pt x="181" y="511"/>
                  <a:pt x="181" y="515"/>
                </a:cubicBezTo>
                <a:cubicBezTo>
                  <a:pt x="189" y="515"/>
                  <a:pt x="203" y="519"/>
                  <a:pt x="207" y="508"/>
                </a:cubicBezTo>
                <a:cubicBezTo>
                  <a:pt x="210" y="508"/>
                  <a:pt x="214" y="508"/>
                  <a:pt x="218" y="504"/>
                </a:cubicBezTo>
                <a:cubicBezTo>
                  <a:pt x="218" y="508"/>
                  <a:pt x="218" y="508"/>
                  <a:pt x="218" y="508"/>
                </a:cubicBezTo>
                <a:cubicBezTo>
                  <a:pt x="214" y="511"/>
                  <a:pt x="214" y="511"/>
                  <a:pt x="214" y="511"/>
                </a:cubicBezTo>
                <a:cubicBezTo>
                  <a:pt x="214" y="515"/>
                  <a:pt x="214" y="515"/>
                  <a:pt x="214" y="515"/>
                </a:cubicBezTo>
                <a:cubicBezTo>
                  <a:pt x="210" y="515"/>
                  <a:pt x="210" y="515"/>
                  <a:pt x="210" y="515"/>
                </a:cubicBezTo>
                <a:cubicBezTo>
                  <a:pt x="210" y="519"/>
                  <a:pt x="203" y="522"/>
                  <a:pt x="199" y="522"/>
                </a:cubicBezTo>
                <a:cubicBezTo>
                  <a:pt x="199" y="526"/>
                  <a:pt x="199" y="526"/>
                  <a:pt x="199" y="526"/>
                </a:cubicBezTo>
                <a:cubicBezTo>
                  <a:pt x="203" y="526"/>
                  <a:pt x="207" y="530"/>
                  <a:pt x="210" y="530"/>
                </a:cubicBezTo>
                <a:cubicBezTo>
                  <a:pt x="210" y="537"/>
                  <a:pt x="199" y="530"/>
                  <a:pt x="196" y="533"/>
                </a:cubicBezTo>
                <a:cubicBezTo>
                  <a:pt x="192" y="537"/>
                  <a:pt x="185" y="540"/>
                  <a:pt x="181" y="544"/>
                </a:cubicBezTo>
                <a:cubicBezTo>
                  <a:pt x="192" y="551"/>
                  <a:pt x="199" y="551"/>
                  <a:pt x="210" y="544"/>
                </a:cubicBezTo>
                <a:cubicBezTo>
                  <a:pt x="214" y="544"/>
                  <a:pt x="214" y="544"/>
                  <a:pt x="214" y="544"/>
                </a:cubicBezTo>
                <a:cubicBezTo>
                  <a:pt x="214" y="544"/>
                  <a:pt x="214" y="548"/>
                  <a:pt x="214" y="551"/>
                </a:cubicBezTo>
                <a:cubicBezTo>
                  <a:pt x="210" y="551"/>
                  <a:pt x="207" y="555"/>
                  <a:pt x="203" y="559"/>
                </a:cubicBezTo>
                <a:cubicBezTo>
                  <a:pt x="203" y="569"/>
                  <a:pt x="218" y="566"/>
                  <a:pt x="228" y="569"/>
                </a:cubicBezTo>
                <a:cubicBezTo>
                  <a:pt x="221" y="569"/>
                  <a:pt x="225" y="573"/>
                  <a:pt x="228" y="577"/>
                </a:cubicBezTo>
                <a:cubicBezTo>
                  <a:pt x="232" y="577"/>
                  <a:pt x="243" y="577"/>
                  <a:pt x="243" y="584"/>
                </a:cubicBezTo>
                <a:cubicBezTo>
                  <a:pt x="236" y="591"/>
                  <a:pt x="221" y="577"/>
                  <a:pt x="218" y="591"/>
                </a:cubicBezTo>
                <a:cubicBezTo>
                  <a:pt x="218" y="591"/>
                  <a:pt x="214" y="591"/>
                  <a:pt x="214" y="595"/>
                </a:cubicBezTo>
                <a:cubicBezTo>
                  <a:pt x="214" y="602"/>
                  <a:pt x="228" y="599"/>
                  <a:pt x="236" y="599"/>
                </a:cubicBezTo>
                <a:cubicBezTo>
                  <a:pt x="239" y="595"/>
                  <a:pt x="243" y="588"/>
                  <a:pt x="247" y="588"/>
                </a:cubicBezTo>
                <a:cubicBezTo>
                  <a:pt x="247" y="591"/>
                  <a:pt x="247" y="591"/>
                  <a:pt x="247" y="595"/>
                </a:cubicBezTo>
                <a:cubicBezTo>
                  <a:pt x="243" y="595"/>
                  <a:pt x="239" y="602"/>
                  <a:pt x="239" y="606"/>
                </a:cubicBezTo>
                <a:cubicBezTo>
                  <a:pt x="243" y="613"/>
                  <a:pt x="250" y="609"/>
                  <a:pt x="257" y="609"/>
                </a:cubicBezTo>
                <a:cubicBezTo>
                  <a:pt x="257" y="613"/>
                  <a:pt x="257" y="613"/>
                  <a:pt x="257" y="617"/>
                </a:cubicBezTo>
                <a:cubicBezTo>
                  <a:pt x="261" y="617"/>
                  <a:pt x="268" y="617"/>
                  <a:pt x="272" y="617"/>
                </a:cubicBezTo>
                <a:cubicBezTo>
                  <a:pt x="272" y="620"/>
                  <a:pt x="272" y="620"/>
                  <a:pt x="272" y="620"/>
                </a:cubicBezTo>
                <a:cubicBezTo>
                  <a:pt x="268" y="624"/>
                  <a:pt x="268" y="620"/>
                  <a:pt x="265" y="624"/>
                </a:cubicBezTo>
                <a:cubicBezTo>
                  <a:pt x="257" y="624"/>
                  <a:pt x="254" y="624"/>
                  <a:pt x="250" y="628"/>
                </a:cubicBezTo>
                <a:cubicBezTo>
                  <a:pt x="247" y="635"/>
                  <a:pt x="228" y="631"/>
                  <a:pt x="225" y="631"/>
                </a:cubicBezTo>
                <a:close/>
                <a:moveTo>
                  <a:pt x="548" y="631"/>
                </a:moveTo>
                <a:cubicBezTo>
                  <a:pt x="548" y="631"/>
                  <a:pt x="548" y="631"/>
                  <a:pt x="548" y="628"/>
                </a:cubicBezTo>
                <a:cubicBezTo>
                  <a:pt x="551" y="628"/>
                  <a:pt x="551" y="628"/>
                  <a:pt x="555" y="628"/>
                </a:cubicBezTo>
                <a:cubicBezTo>
                  <a:pt x="555" y="628"/>
                  <a:pt x="555" y="628"/>
                  <a:pt x="555" y="631"/>
                </a:cubicBezTo>
                <a:cubicBezTo>
                  <a:pt x="551" y="631"/>
                  <a:pt x="551" y="631"/>
                  <a:pt x="548" y="631"/>
                </a:cubicBezTo>
                <a:close/>
                <a:moveTo>
                  <a:pt x="221" y="624"/>
                </a:moveTo>
                <a:cubicBezTo>
                  <a:pt x="221" y="624"/>
                  <a:pt x="221" y="624"/>
                  <a:pt x="221" y="624"/>
                </a:cubicBezTo>
                <a:cubicBezTo>
                  <a:pt x="225" y="620"/>
                  <a:pt x="228" y="620"/>
                  <a:pt x="228" y="617"/>
                </a:cubicBezTo>
                <a:cubicBezTo>
                  <a:pt x="243" y="617"/>
                  <a:pt x="243" y="617"/>
                  <a:pt x="247" y="617"/>
                </a:cubicBezTo>
                <a:cubicBezTo>
                  <a:pt x="250" y="617"/>
                  <a:pt x="250" y="617"/>
                  <a:pt x="250" y="620"/>
                </a:cubicBezTo>
                <a:cubicBezTo>
                  <a:pt x="247" y="620"/>
                  <a:pt x="243" y="624"/>
                  <a:pt x="239" y="624"/>
                </a:cubicBezTo>
                <a:cubicBezTo>
                  <a:pt x="232" y="624"/>
                  <a:pt x="228" y="624"/>
                  <a:pt x="221" y="624"/>
                </a:cubicBezTo>
                <a:close/>
                <a:moveTo>
                  <a:pt x="167" y="620"/>
                </a:moveTo>
                <a:cubicBezTo>
                  <a:pt x="167" y="620"/>
                  <a:pt x="167" y="620"/>
                  <a:pt x="167" y="617"/>
                </a:cubicBezTo>
                <a:cubicBezTo>
                  <a:pt x="163" y="617"/>
                  <a:pt x="163" y="617"/>
                  <a:pt x="156" y="613"/>
                </a:cubicBezTo>
                <a:cubicBezTo>
                  <a:pt x="156" y="609"/>
                  <a:pt x="156" y="609"/>
                  <a:pt x="160" y="609"/>
                </a:cubicBezTo>
                <a:cubicBezTo>
                  <a:pt x="163" y="609"/>
                  <a:pt x="170" y="609"/>
                  <a:pt x="170" y="620"/>
                </a:cubicBezTo>
                <a:cubicBezTo>
                  <a:pt x="167" y="620"/>
                  <a:pt x="167" y="620"/>
                  <a:pt x="167" y="620"/>
                </a:cubicBezTo>
                <a:close/>
                <a:moveTo>
                  <a:pt x="203" y="620"/>
                </a:moveTo>
                <a:cubicBezTo>
                  <a:pt x="199" y="617"/>
                  <a:pt x="196" y="617"/>
                  <a:pt x="196" y="613"/>
                </a:cubicBezTo>
                <a:cubicBezTo>
                  <a:pt x="199" y="609"/>
                  <a:pt x="199" y="609"/>
                  <a:pt x="203" y="609"/>
                </a:cubicBezTo>
                <a:cubicBezTo>
                  <a:pt x="207" y="599"/>
                  <a:pt x="218" y="606"/>
                  <a:pt x="225" y="606"/>
                </a:cubicBezTo>
                <a:cubicBezTo>
                  <a:pt x="225" y="617"/>
                  <a:pt x="210" y="620"/>
                  <a:pt x="203" y="620"/>
                </a:cubicBezTo>
                <a:close/>
                <a:moveTo>
                  <a:pt x="519" y="617"/>
                </a:moveTo>
                <a:cubicBezTo>
                  <a:pt x="511" y="613"/>
                  <a:pt x="511" y="613"/>
                  <a:pt x="511" y="609"/>
                </a:cubicBezTo>
                <a:cubicBezTo>
                  <a:pt x="515" y="609"/>
                  <a:pt x="515" y="609"/>
                  <a:pt x="515" y="609"/>
                </a:cubicBezTo>
                <a:cubicBezTo>
                  <a:pt x="526" y="595"/>
                  <a:pt x="533" y="602"/>
                  <a:pt x="544" y="609"/>
                </a:cubicBezTo>
                <a:cubicBezTo>
                  <a:pt x="544" y="613"/>
                  <a:pt x="544" y="613"/>
                  <a:pt x="544" y="613"/>
                </a:cubicBezTo>
                <a:cubicBezTo>
                  <a:pt x="537" y="617"/>
                  <a:pt x="526" y="617"/>
                  <a:pt x="519" y="617"/>
                </a:cubicBezTo>
                <a:close/>
                <a:moveTo>
                  <a:pt x="482" y="617"/>
                </a:moveTo>
                <a:cubicBezTo>
                  <a:pt x="479" y="609"/>
                  <a:pt x="472" y="613"/>
                  <a:pt x="468" y="609"/>
                </a:cubicBezTo>
                <a:cubicBezTo>
                  <a:pt x="479" y="606"/>
                  <a:pt x="486" y="599"/>
                  <a:pt x="497" y="609"/>
                </a:cubicBezTo>
                <a:cubicBezTo>
                  <a:pt x="497" y="613"/>
                  <a:pt x="486" y="617"/>
                  <a:pt x="482" y="617"/>
                </a:cubicBezTo>
                <a:close/>
                <a:moveTo>
                  <a:pt x="261" y="613"/>
                </a:moveTo>
                <a:cubicBezTo>
                  <a:pt x="261" y="609"/>
                  <a:pt x="261" y="609"/>
                  <a:pt x="261" y="609"/>
                </a:cubicBezTo>
                <a:cubicBezTo>
                  <a:pt x="261" y="606"/>
                  <a:pt x="261" y="609"/>
                  <a:pt x="265" y="606"/>
                </a:cubicBezTo>
                <a:cubicBezTo>
                  <a:pt x="265" y="609"/>
                  <a:pt x="261" y="609"/>
                  <a:pt x="261" y="613"/>
                </a:cubicBezTo>
                <a:close/>
                <a:moveTo>
                  <a:pt x="268" y="609"/>
                </a:moveTo>
                <a:cubicBezTo>
                  <a:pt x="272" y="606"/>
                  <a:pt x="272" y="606"/>
                  <a:pt x="272" y="606"/>
                </a:cubicBezTo>
                <a:cubicBezTo>
                  <a:pt x="272" y="606"/>
                  <a:pt x="272" y="606"/>
                  <a:pt x="272" y="609"/>
                </a:cubicBezTo>
                <a:cubicBezTo>
                  <a:pt x="272" y="609"/>
                  <a:pt x="272" y="609"/>
                  <a:pt x="268" y="609"/>
                </a:cubicBezTo>
                <a:close/>
                <a:moveTo>
                  <a:pt x="185" y="606"/>
                </a:moveTo>
                <a:cubicBezTo>
                  <a:pt x="178" y="602"/>
                  <a:pt x="174" y="602"/>
                  <a:pt x="174" y="595"/>
                </a:cubicBezTo>
                <a:cubicBezTo>
                  <a:pt x="178" y="595"/>
                  <a:pt x="181" y="591"/>
                  <a:pt x="181" y="588"/>
                </a:cubicBezTo>
                <a:cubicBezTo>
                  <a:pt x="185" y="588"/>
                  <a:pt x="185" y="588"/>
                  <a:pt x="185" y="591"/>
                </a:cubicBezTo>
                <a:cubicBezTo>
                  <a:pt x="192" y="595"/>
                  <a:pt x="196" y="595"/>
                  <a:pt x="203" y="595"/>
                </a:cubicBezTo>
                <a:cubicBezTo>
                  <a:pt x="203" y="606"/>
                  <a:pt x="189" y="606"/>
                  <a:pt x="185" y="606"/>
                </a:cubicBezTo>
                <a:close/>
                <a:moveTo>
                  <a:pt x="504" y="606"/>
                </a:moveTo>
                <a:cubicBezTo>
                  <a:pt x="497" y="602"/>
                  <a:pt x="493" y="599"/>
                  <a:pt x="493" y="595"/>
                </a:cubicBezTo>
                <a:cubicBezTo>
                  <a:pt x="493" y="591"/>
                  <a:pt x="497" y="595"/>
                  <a:pt x="501" y="591"/>
                </a:cubicBezTo>
                <a:cubicBezTo>
                  <a:pt x="504" y="591"/>
                  <a:pt x="504" y="588"/>
                  <a:pt x="511" y="588"/>
                </a:cubicBezTo>
                <a:cubicBezTo>
                  <a:pt x="515" y="595"/>
                  <a:pt x="522" y="595"/>
                  <a:pt x="511" y="602"/>
                </a:cubicBezTo>
                <a:cubicBezTo>
                  <a:pt x="508" y="602"/>
                  <a:pt x="504" y="602"/>
                  <a:pt x="504" y="606"/>
                </a:cubicBezTo>
                <a:close/>
                <a:moveTo>
                  <a:pt x="160" y="591"/>
                </a:moveTo>
                <a:cubicBezTo>
                  <a:pt x="145" y="584"/>
                  <a:pt x="145" y="584"/>
                  <a:pt x="156" y="577"/>
                </a:cubicBezTo>
                <a:cubicBezTo>
                  <a:pt x="160" y="577"/>
                  <a:pt x="170" y="577"/>
                  <a:pt x="174" y="584"/>
                </a:cubicBezTo>
                <a:cubicBezTo>
                  <a:pt x="174" y="588"/>
                  <a:pt x="174" y="588"/>
                  <a:pt x="174" y="588"/>
                </a:cubicBezTo>
                <a:cubicBezTo>
                  <a:pt x="167" y="591"/>
                  <a:pt x="167" y="591"/>
                  <a:pt x="160" y="591"/>
                </a:cubicBezTo>
                <a:close/>
                <a:moveTo>
                  <a:pt x="580" y="591"/>
                </a:moveTo>
                <a:cubicBezTo>
                  <a:pt x="580" y="591"/>
                  <a:pt x="580" y="591"/>
                  <a:pt x="580" y="591"/>
                </a:cubicBezTo>
                <a:cubicBezTo>
                  <a:pt x="584" y="591"/>
                  <a:pt x="584" y="591"/>
                  <a:pt x="584" y="591"/>
                </a:cubicBezTo>
                <a:cubicBezTo>
                  <a:pt x="584" y="591"/>
                  <a:pt x="584" y="591"/>
                  <a:pt x="580" y="591"/>
                </a:cubicBezTo>
                <a:close/>
                <a:moveTo>
                  <a:pt x="533" y="591"/>
                </a:moveTo>
                <a:cubicBezTo>
                  <a:pt x="522" y="588"/>
                  <a:pt x="522" y="588"/>
                  <a:pt x="515" y="588"/>
                </a:cubicBezTo>
                <a:cubicBezTo>
                  <a:pt x="515" y="584"/>
                  <a:pt x="515" y="584"/>
                  <a:pt x="515" y="580"/>
                </a:cubicBezTo>
                <a:cubicBezTo>
                  <a:pt x="519" y="577"/>
                  <a:pt x="533" y="573"/>
                  <a:pt x="537" y="573"/>
                </a:cubicBezTo>
                <a:cubicBezTo>
                  <a:pt x="551" y="584"/>
                  <a:pt x="551" y="584"/>
                  <a:pt x="551" y="584"/>
                </a:cubicBezTo>
                <a:cubicBezTo>
                  <a:pt x="551" y="584"/>
                  <a:pt x="551" y="584"/>
                  <a:pt x="551" y="588"/>
                </a:cubicBezTo>
                <a:cubicBezTo>
                  <a:pt x="541" y="591"/>
                  <a:pt x="541" y="591"/>
                  <a:pt x="533" y="591"/>
                </a:cubicBezTo>
                <a:close/>
                <a:moveTo>
                  <a:pt x="584" y="591"/>
                </a:moveTo>
                <a:cubicBezTo>
                  <a:pt x="584" y="591"/>
                  <a:pt x="584" y="591"/>
                  <a:pt x="584" y="588"/>
                </a:cubicBezTo>
                <a:cubicBezTo>
                  <a:pt x="588" y="588"/>
                  <a:pt x="588" y="588"/>
                  <a:pt x="588" y="591"/>
                </a:cubicBezTo>
                <a:cubicBezTo>
                  <a:pt x="584" y="591"/>
                  <a:pt x="584" y="591"/>
                  <a:pt x="584" y="591"/>
                </a:cubicBezTo>
                <a:close/>
                <a:moveTo>
                  <a:pt x="199" y="588"/>
                </a:moveTo>
                <a:cubicBezTo>
                  <a:pt x="192" y="588"/>
                  <a:pt x="189" y="584"/>
                  <a:pt x="185" y="580"/>
                </a:cubicBezTo>
                <a:cubicBezTo>
                  <a:pt x="189" y="577"/>
                  <a:pt x="189" y="577"/>
                  <a:pt x="192" y="577"/>
                </a:cubicBezTo>
                <a:cubicBezTo>
                  <a:pt x="196" y="573"/>
                  <a:pt x="199" y="566"/>
                  <a:pt x="203" y="573"/>
                </a:cubicBezTo>
                <a:cubicBezTo>
                  <a:pt x="210" y="573"/>
                  <a:pt x="214" y="573"/>
                  <a:pt x="218" y="577"/>
                </a:cubicBezTo>
                <a:cubicBezTo>
                  <a:pt x="218" y="580"/>
                  <a:pt x="218" y="580"/>
                  <a:pt x="218" y="580"/>
                </a:cubicBezTo>
                <a:cubicBezTo>
                  <a:pt x="210" y="588"/>
                  <a:pt x="210" y="588"/>
                  <a:pt x="199" y="588"/>
                </a:cubicBezTo>
                <a:close/>
                <a:moveTo>
                  <a:pt x="457" y="580"/>
                </a:moveTo>
                <a:cubicBezTo>
                  <a:pt x="453" y="580"/>
                  <a:pt x="450" y="577"/>
                  <a:pt x="446" y="577"/>
                </a:cubicBezTo>
                <a:cubicBezTo>
                  <a:pt x="439" y="573"/>
                  <a:pt x="435" y="566"/>
                  <a:pt x="435" y="562"/>
                </a:cubicBezTo>
                <a:cubicBezTo>
                  <a:pt x="432" y="551"/>
                  <a:pt x="428" y="540"/>
                  <a:pt x="432" y="530"/>
                </a:cubicBezTo>
                <a:cubicBezTo>
                  <a:pt x="435" y="533"/>
                  <a:pt x="435" y="533"/>
                  <a:pt x="439" y="533"/>
                </a:cubicBezTo>
                <a:cubicBezTo>
                  <a:pt x="439" y="530"/>
                  <a:pt x="432" y="522"/>
                  <a:pt x="435" y="519"/>
                </a:cubicBezTo>
                <a:cubicBezTo>
                  <a:pt x="435" y="519"/>
                  <a:pt x="435" y="519"/>
                  <a:pt x="439" y="519"/>
                </a:cubicBezTo>
                <a:cubicBezTo>
                  <a:pt x="435" y="508"/>
                  <a:pt x="432" y="493"/>
                  <a:pt x="443" y="490"/>
                </a:cubicBezTo>
                <a:cubicBezTo>
                  <a:pt x="439" y="501"/>
                  <a:pt x="435" y="508"/>
                  <a:pt x="446" y="519"/>
                </a:cubicBezTo>
                <a:cubicBezTo>
                  <a:pt x="453" y="522"/>
                  <a:pt x="468" y="530"/>
                  <a:pt x="475" y="515"/>
                </a:cubicBezTo>
                <a:cubicBezTo>
                  <a:pt x="475" y="511"/>
                  <a:pt x="472" y="504"/>
                  <a:pt x="464" y="508"/>
                </a:cubicBezTo>
                <a:cubicBezTo>
                  <a:pt x="468" y="511"/>
                  <a:pt x="468" y="511"/>
                  <a:pt x="468" y="519"/>
                </a:cubicBezTo>
                <a:cubicBezTo>
                  <a:pt x="464" y="519"/>
                  <a:pt x="453" y="519"/>
                  <a:pt x="453" y="519"/>
                </a:cubicBezTo>
                <a:cubicBezTo>
                  <a:pt x="450" y="504"/>
                  <a:pt x="450" y="504"/>
                  <a:pt x="461" y="497"/>
                </a:cubicBezTo>
                <a:cubicBezTo>
                  <a:pt x="468" y="497"/>
                  <a:pt x="486" y="497"/>
                  <a:pt x="482" y="511"/>
                </a:cubicBezTo>
                <a:cubicBezTo>
                  <a:pt x="482" y="515"/>
                  <a:pt x="482" y="519"/>
                  <a:pt x="482" y="522"/>
                </a:cubicBezTo>
                <a:cubicBezTo>
                  <a:pt x="486" y="526"/>
                  <a:pt x="490" y="526"/>
                  <a:pt x="493" y="533"/>
                </a:cubicBezTo>
                <a:cubicBezTo>
                  <a:pt x="497" y="533"/>
                  <a:pt x="497" y="533"/>
                  <a:pt x="497" y="533"/>
                </a:cubicBezTo>
                <a:cubicBezTo>
                  <a:pt x="497" y="540"/>
                  <a:pt x="493" y="544"/>
                  <a:pt x="490" y="551"/>
                </a:cubicBezTo>
                <a:cubicBezTo>
                  <a:pt x="486" y="551"/>
                  <a:pt x="486" y="551"/>
                  <a:pt x="486" y="551"/>
                </a:cubicBezTo>
                <a:cubicBezTo>
                  <a:pt x="486" y="555"/>
                  <a:pt x="482" y="555"/>
                  <a:pt x="479" y="559"/>
                </a:cubicBezTo>
                <a:cubicBezTo>
                  <a:pt x="479" y="573"/>
                  <a:pt x="472" y="577"/>
                  <a:pt x="457" y="580"/>
                </a:cubicBezTo>
                <a:close/>
                <a:moveTo>
                  <a:pt x="566" y="580"/>
                </a:moveTo>
                <a:cubicBezTo>
                  <a:pt x="562" y="577"/>
                  <a:pt x="562" y="577"/>
                  <a:pt x="562" y="577"/>
                </a:cubicBezTo>
                <a:cubicBezTo>
                  <a:pt x="555" y="577"/>
                  <a:pt x="548" y="573"/>
                  <a:pt x="548" y="569"/>
                </a:cubicBezTo>
                <a:cubicBezTo>
                  <a:pt x="548" y="566"/>
                  <a:pt x="548" y="566"/>
                  <a:pt x="548" y="566"/>
                </a:cubicBezTo>
                <a:cubicBezTo>
                  <a:pt x="555" y="566"/>
                  <a:pt x="559" y="566"/>
                  <a:pt x="566" y="562"/>
                </a:cubicBezTo>
                <a:cubicBezTo>
                  <a:pt x="566" y="562"/>
                  <a:pt x="566" y="562"/>
                  <a:pt x="570" y="562"/>
                </a:cubicBezTo>
                <a:cubicBezTo>
                  <a:pt x="573" y="566"/>
                  <a:pt x="573" y="569"/>
                  <a:pt x="580" y="569"/>
                </a:cubicBezTo>
                <a:cubicBezTo>
                  <a:pt x="580" y="573"/>
                  <a:pt x="580" y="573"/>
                  <a:pt x="580" y="573"/>
                </a:cubicBezTo>
                <a:cubicBezTo>
                  <a:pt x="573" y="577"/>
                  <a:pt x="570" y="577"/>
                  <a:pt x="566" y="580"/>
                </a:cubicBezTo>
                <a:close/>
                <a:moveTo>
                  <a:pt x="254" y="577"/>
                </a:moveTo>
                <a:cubicBezTo>
                  <a:pt x="236" y="569"/>
                  <a:pt x="254" y="559"/>
                  <a:pt x="250" y="551"/>
                </a:cubicBezTo>
                <a:cubicBezTo>
                  <a:pt x="247" y="551"/>
                  <a:pt x="236" y="551"/>
                  <a:pt x="236" y="548"/>
                </a:cubicBezTo>
                <a:cubicBezTo>
                  <a:pt x="232" y="548"/>
                  <a:pt x="232" y="548"/>
                  <a:pt x="228" y="544"/>
                </a:cubicBezTo>
                <a:cubicBezTo>
                  <a:pt x="228" y="540"/>
                  <a:pt x="228" y="540"/>
                  <a:pt x="228" y="537"/>
                </a:cubicBezTo>
                <a:cubicBezTo>
                  <a:pt x="232" y="537"/>
                  <a:pt x="236" y="533"/>
                  <a:pt x="236" y="530"/>
                </a:cubicBezTo>
                <a:cubicBezTo>
                  <a:pt x="247" y="530"/>
                  <a:pt x="247" y="530"/>
                  <a:pt x="250" y="526"/>
                </a:cubicBezTo>
                <a:cubicBezTo>
                  <a:pt x="247" y="526"/>
                  <a:pt x="243" y="526"/>
                  <a:pt x="243" y="522"/>
                </a:cubicBezTo>
                <a:cubicBezTo>
                  <a:pt x="239" y="519"/>
                  <a:pt x="239" y="519"/>
                  <a:pt x="239" y="519"/>
                </a:cubicBezTo>
                <a:cubicBezTo>
                  <a:pt x="232" y="515"/>
                  <a:pt x="236" y="504"/>
                  <a:pt x="236" y="501"/>
                </a:cubicBezTo>
                <a:cubicBezTo>
                  <a:pt x="247" y="490"/>
                  <a:pt x="247" y="490"/>
                  <a:pt x="261" y="497"/>
                </a:cubicBezTo>
                <a:cubicBezTo>
                  <a:pt x="265" y="501"/>
                  <a:pt x="265" y="504"/>
                  <a:pt x="265" y="508"/>
                </a:cubicBezTo>
                <a:cubicBezTo>
                  <a:pt x="257" y="511"/>
                  <a:pt x="254" y="515"/>
                  <a:pt x="250" y="508"/>
                </a:cubicBezTo>
                <a:cubicBezTo>
                  <a:pt x="250" y="504"/>
                  <a:pt x="250" y="504"/>
                  <a:pt x="250" y="501"/>
                </a:cubicBezTo>
                <a:cubicBezTo>
                  <a:pt x="239" y="501"/>
                  <a:pt x="239" y="511"/>
                  <a:pt x="247" y="515"/>
                </a:cubicBezTo>
                <a:cubicBezTo>
                  <a:pt x="250" y="519"/>
                  <a:pt x="250" y="519"/>
                  <a:pt x="257" y="519"/>
                </a:cubicBezTo>
                <a:cubicBezTo>
                  <a:pt x="283" y="508"/>
                  <a:pt x="279" y="486"/>
                  <a:pt x="272" y="468"/>
                </a:cubicBezTo>
                <a:cubicBezTo>
                  <a:pt x="268" y="450"/>
                  <a:pt x="265" y="424"/>
                  <a:pt x="268" y="410"/>
                </a:cubicBezTo>
                <a:cubicBezTo>
                  <a:pt x="268" y="410"/>
                  <a:pt x="268" y="410"/>
                  <a:pt x="272" y="410"/>
                </a:cubicBezTo>
                <a:cubicBezTo>
                  <a:pt x="268" y="413"/>
                  <a:pt x="272" y="421"/>
                  <a:pt x="268" y="424"/>
                </a:cubicBezTo>
                <a:cubicBezTo>
                  <a:pt x="272" y="432"/>
                  <a:pt x="272" y="443"/>
                  <a:pt x="272" y="453"/>
                </a:cubicBezTo>
                <a:cubicBezTo>
                  <a:pt x="276" y="468"/>
                  <a:pt x="283" y="482"/>
                  <a:pt x="287" y="501"/>
                </a:cubicBezTo>
                <a:cubicBezTo>
                  <a:pt x="290" y="501"/>
                  <a:pt x="290" y="501"/>
                  <a:pt x="290" y="501"/>
                </a:cubicBezTo>
                <a:cubicBezTo>
                  <a:pt x="290" y="504"/>
                  <a:pt x="290" y="504"/>
                  <a:pt x="290" y="504"/>
                </a:cubicBezTo>
                <a:cubicBezTo>
                  <a:pt x="294" y="508"/>
                  <a:pt x="290" y="537"/>
                  <a:pt x="290" y="544"/>
                </a:cubicBezTo>
                <a:cubicBezTo>
                  <a:pt x="290" y="544"/>
                  <a:pt x="290" y="544"/>
                  <a:pt x="290" y="548"/>
                </a:cubicBezTo>
                <a:cubicBezTo>
                  <a:pt x="287" y="555"/>
                  <a:pt x="287" y="566"/>
                  <a:pt x="279" y="569"/>
                </a:cubicBezTo>
                <a:cubicBezTo>
                  <a:pt x="272" y="577"/>
                  <a:pt x="261" y="577"/>
                  <a:pt x="254" y="577"/>
                </a:cubicBezTo>
                <a:close/>
                <a:moveTo>
                  <a:pt x="606" y="577"/>
                </a:moveTo>
                <a:cubicBezTo>
                  <a:pt x="602" y="573"/>
                  <a:pt x="602" y="573"/>
                  <a:pt x="602" y="573"/>
                </a:cubicBezTo>
                <a:cubicBezTo>
                  <a:pt x="606" y="573"/>
                  <a:pt x="606" y="573"/>
                  <a:pt x="606" y="573"/>
                </a:cubicBezTo>
                <a:cubicBezTo>
                  <a:pt x="606" y="573"/>
                  <a:pt x="606" y="573"/>
                  <a:pt x="606" y="577"/>
                </a:cubicBezTo>
                <a:close/>
                <a:moveTo>
                  <a:pt x="174" y="573"/>
                </a:moveTo>
                <a:cubicBezTo>
                  <a:pt x="160" y="573"/>
                  <a:pt x="156" y="562"/>
                  <a:pt x="170" y="555"/>
                </a:cubicBezTo>
                <a:cubicBezTo>
                  <a:pt x="174" y="548"/>
                  <a:pt x="181" y="555"/>
                  <a:pt x="189" y="559"/>
                </a:cubicBezTo>
                <a:cubicBezTo>
                  <a:pt x="192" y="559"/>
                  <a:pt x="192" y="559"/>
                  <a:pt x="192" y="559"/>
                </a:cubicBezTo>
                <a:cubicBezTo>
                  <a:pt x="192" y="569"/>
                  <a:pt x="181" y="573"/>
                  <a:pt x="174" y="573"/>
                </a:cubicBezTo>
                <a:close/>
                <a:moveTo>
                  <a:pt x="232" y="566"/>
                </a:moveTo>
                <a:cubicBezTo>
                  <a:pt x="232" y="566"/>
                  <a:pt x="232" y="566"/>
                  <a:pt x="228" y="566"/>
                </a:cubicBezTo>
                <a:cubicBezTo>
                  <a:pt x="232" y="562"/>
                  <a:pt x="236" y="562"/>
                  <a:pt x="236" y="566"/>
                </a:cubicBezTo>
                <a:cubicBezTo>
                  <a:pt x="232" y="566"/>
                  <a:pt x="232" y="566"/>
                  <a:pt x="232" y="566"/>
                </a:cubicBezTo>
                <a:close/>
                <a:moveTo>
                  <a:pt x="653" y="562"/>
                </a:moveTo>
                <a:cubicBezTo>
                  <a:pt x="649" y="559"/>
                  <a:pt x="649" y="559"/>
                  <a:pt x="646" y="555"/>
                </a:cubicBezTo>
                <a:cubicBezTo>
                  <a:pt x="646" y="555"/>
                  <a:pt x="646" y="555"/>
                  <a:pt x="646" y="551"/>
                </a:cubicBezTo>
                <a:cubicBezTo>
                  <a:pt x="646" y="551"/>
                  <a:pt x="646" y="551"/>
                  <a:pt x="642" y="551"/>
                </a:cubicBezTo>
                <a:cubicBezTo>
                  <a:pt x="646" y="548"/>
                  <a:pt x="646" y="548"/>
                  <a:pt x="646" y="544"/>
                </a:cubicBezTo>
                <a:cubicBezTo>
                  <a:pt x="646" y="544"/>
                  <a:pt x="646" y="544"/>
                  <a:pt x="649" y="548"/>
                </a:cubicBezTo>
                <a:cubicBezTo>
                  <a:pt x="649" y="544"/>
                  <a:pt x="649" y="544"/>
                  <a:pt x="649" y="544"/>
                </a:cubicBezTo>
                <a:cubicBezTo>
                  <a:pt x="649" y="540"/>
                  <a:pt x="653" y="540"/>
                  <a:pt x="653" y="540"/>
                </a:cubicBezTo>
                <a:cubicBezTo>
                  <a:pt x="653" y="540"/>
                  <a:pt x="653" y="537"/>
                  <a:pt x="653" y="533"/>
                </a:cubicBezTo>
                <a:cubicBezTo>
                  <a:pt x="653" y="530"/>
                  <a:pt x="653" y="530"/>
                  <a:pt x="653" y="530"/>
                </a:cubicBezTo>
                <a:cubicBezTo>
                  <a:pt x="657" y="526"/>
                  <a:pt x="660" y="526"/>
                  <a:pt x="660" y="519"/>
                </a:cubicBezTo>
                <a:cubicBezTo>
                  <a:pt x="664" y="519"/>
                  <a:pt x="664" y="519"/>
                  <a:pt x="664" y="519"/>
                </a:cubicBezTo>
                <a:cubicBezTo>
                  <a:pt x="664" y="519"/>
                  <a:pt x="664" y="519"/>
                  <a:pt x="660" y="515"/>
                </a:cubicBezTo>
                <a:cubicBezTo>
                  <a:pt x="664" y="515"/>
                  <a:pt x="664" y="515"/>
                  <a:pt x="664" y="515"/>
                </a:cubicBezTo>
                <a:cubicBezTo>
                  <a:pt x="664" y="511"/>
                  <a:pt x="667" y="511"/>
                  <a:pt x="667" y="508"/>
                </a:cubicBezTo>
                <a:cubicBezTo>
                  <a:pt x="667" y="504"/>
                  <a:pt x="671" y="501"/>
                  <a:pt x="671" y="501"/>
                </a:cubicBezTo>
                <a:cubicBezTo>
                  <a:pt x="675" y="497"/>
                  <a:pt x="671" y="490"/>
                  <a:pt x="678" y="486"/>
                </a:cubicBezTo>
                <a:cubicBezTo>
                  <a:pt x="678" y="479"/>
                  <a:pt x="682" y="472"/>
                  <a:pt x="686" y="464"/>
                </a:cubicBezTo>
                <a:cubicBezTo>
                  <a:pt x="686" y="457"/>
                  <a:pt x="682" y="457"/>
                  <a:pt x="689" y="453"/>
                </a:cubicBezTo>
                <a:cubicBezTo>
                  <a:pt x="689" y="443"/>
                  <a:pt x="697" y="435"/>
                  <a:pt x="693" y="428"/>
                </a:cubicBezTo>
                <a:cubicBezTo>
                  <a:pt x="697" y="428"/>
                  <a:pt x="697" y="424"/>
                  <a:pt x="697" y="421"/>
                </a:cubicBezTo>
                <a:cubicBezTo>
                  <a:pt x="697" y="417"/>
                  <a:pt x="697" y="417"/>
                  <a:pt x="697" y="417"/>
                </a:cubicBezTo>
                <a:cubicBezTo>
                  <a:pt x="697" y="413"/>
                  <a:pt x="700" y="413"/>
                  <a:pt x="700" y="413"/>
                </a:cubicBezTo>
                <a:cubicBezTo>
                  <a:pt x="700" y="406"/>
                  <a:pt x="697" y="399"/>
                  <a:pt x="704" y="392"/>
                </a:cubicBezTo>
                <a:cubicBezTo>
                  <a:pt x="704" y="388"/>
                  <a:pt x="704" y="381"/>
                  <a:pt x="704" y="377"/>
                </a:cubicBezTo>
                <a:cubicBezTo>
                  <a:pt x="697" y="370"/>
                  <a:pt x="707" y="337"/>
                  <a:pt x="704" y="334"/>
                </a:cubicBezTo>
                <a:cubicBezTo>
                  <a:pt x="704" y="326"/>
                  <a:pt x="704" y="319"/>
                  <a:pt x="704" y="319"/>
                </a:cubicBezTo>
                <a:cubicBezTo>
                  <a:pt x="700" y="308"/>
                  <a:pt x="707" y="305"/>
                  <a:pt x="707" y="297"/>
                </a:cubicBezTo>
                <a:cubicBezTo>
                  <a:pt x="707" y="297"/>
                  <a:pt x="704" y="297"/>
                  <a:pt x="704" y="301"/>
                </a:cubicBezTo>
                <a:cubicBezTo>
                  <a:pt x="700" y="290"/>
                  <a:pt x="697" y="283"/>
                  <a:pt x="707" y="279"/>
                </a:cubicBezTo>
                <a:cubicBezTo>
                  <a:pt x="711" y="283"/>
                  <a:pt x="733" y="294"/>
                  <a:pt x="736" y="301"/>
                </a:cubicBezTo>
                <a:cubicBezTo>
                  <a:pt x="744" y="301"/>
                  <a:pt x="747" y="305"/>
                  <a:pt x="747" y="312"/>
                </a:cubicBezTo>
                <a:cubicBezTo>
                  <a:pt x="736" y="323"/>
                  <a:pt x="726" y="345"/>
                  <a:pt x="733" y="363"/>
                </a:cubicBezTo>
                <a:cubicBezTo>
                  <a:pt x="733" y="366"/>
                  <a:pt x="733" y="366"/>
                  <a:pt x="729" y="370"/>
                </a:cubicBezTo>
                <a:cubicBezTo>
                  <a:pt x="715" y="384"/>
                  <a:pt x="707" y="392"/>
                  <a:pt x="715" y="417"/>
                </a:cubicBezTo>
                <a:cubicBezTo>
                  <a:pt x="715" y="417"/>
                  <a:pt x="722" y="432"/>
                  <a:pt x="715" y="435"/>
                </a:cubicBezTo>
                <a:cubicBezTo>
                  <a:pt x="715" y="439"/>
                  <a:pt x="715" y="439"/>
                  <a:pt x="715" y="439"/>
                </a:cubicBezTo>
                <a:cubicBezTo>
                  <a:pt x="704" y="439"/>
                  <a:pt x="704" y="453"/>
                  <a:pt x="700" y="464"/>
                </a:cubicBezTo>
                <a:cubicBezTo>
                  <a:pt x="700" y="464"/>
                  <a:pt x="700" y="464"/>
                  <a:pt x="704" y="475"/>
                </a:cubicBezTo>
                <a:cubicBezTo>
                  <a:pt x="707" y="475"/>
                  <a:pt x="707" y="475"/>
                  <a:pt x="707" y="475"/>
                </a:cubicBezTo>
                <a:cubicBezTo>
                  <a:pt x="707" y="482"/>
                  <a:pt x="700" y="486"/>
                  <a:pt x="697" y="490"/>
                </a:cubicBezTo>
                <a:cubicBezTo>
                  <a:pt x="693" y="493"/>
                  <a:pt x="686" y="508"/>
                  <a:pt x="693" y="515"/>
                </a:cubicBezTo>
                <a:cubicBezTo>
                  <a:pt x="693" y="519"/>
                  <a:pt x="693" y="522"/>
                  <a:pt x="689" y="522"/>
                </a:cubicBezTo>
                <a:cubicBezTo>
                  <a:pt x="689" y="526"/>
                  <a:pt x="689" y="526"/>
                  <a:pt x="686" y="526"/>
                </a:cubicBezTo>
                <a:cubicBezTo>
                  <a:pt x="678" y="526"/>
                  <a:pt x="667" y="537"/>
                  <a:pt x="667" y="544"/>
                </a:cubicBezTo>
                <a:cubicBezTo>
                  <a:pt x="664" y="544"/>
                  <a:pt x="664" y="544"/>
                  <a:pt x="660" y="544"/>
                </a:cubicBezTo>
                <a:cubicBezTo>
                  <a:pt x="660" y="551"/>
                  <a:pt x="657" y="559"/>
                  <a:pt x="653" y="562"/>
                </a:cubicBezTo>
                <a:close/>
                <a:moveTo>
                  <a:pt x="149" y="559"/>
                </a:moveTo>
                <a:cubicBezTo>
                  <a:pt x="141" y="555"/>
                  <a:pt x="138" y="551"/>
                  <a:pt x="134" y="548"/>
                </a:cubicBezTo>
                <a:cubicBezTo>
                  <a:pt x="138" y="544"/>
                  <a:pt x="141" y="540"/>
                  <a:pt x="145" y="537"/>
                </a:cubicBezTo>
                <a:cubicBezTo>
                  <a:pt x="149" y="537"/>
                  <a:pt x="149" y="537"/>
                  <a:pt x="156" y="540"/>
                </a:cubicBezTo>
                <a:cubicBezTo>
                  <a:pt x="160" y="544"/>
                  <a:pt x="167" y="540"/>
                  <a:pt x="170" y="548"/>
                </a:cubicBezTo>
                <a:cubicBezTo>
                  <a:pt x="167" y="555"/>
                  <a:pt x="156" y="555"/>
                  <a:pt x="149" y="559"/>
                </a:cubicBezTo>
                <a:close/>
                <a:moveTo>
                  <a:pt x="638" y="555"/>
                </a:moveTo>
                <a:cubicBezTo>
                  <a:pt x="642" y="555"/>
                  <a:pt x="642" y="555"/>
                  <a:pt x="642" y="555"/>
                </a:cubicBezTo>
                <a:cubicBezTo>
                  <a:pt x="642" y="555"/>
                  <a:pt x="642" y="555"/>
                  <a:pt x="638" y="555"/>
                </a:cubicBezTo>
                <a:close/>
                <a:moveTo>
                  <a:pt x="570" y="555"/>
                </a:moveTo>
                <a:cubicBezTo>
                  <a:pt x="562" y="551"/>
                  <a:pt x="555" y="548"/>
                  <a:pt x="555" y="540"/>
                </a:cubicBezTo>
                <a:cubicBezTo>
                  <a:pt x="559" y="540"/>
                  <a:pt x="580" y="540"/>
                  <a:pt x="580" y="537"/>
                </a:cubicBezTo>
                <a:cubicBezTo>
                  <a:pt x="588" y="537"/>
                  <a:pt x="588" y="540"/>
                  <a:pt x="595" y="544"/>
                </a:cubicBezTo>
                <a:cubicBezTo>
                  <a:pt x="595" y="544"/>
                  <a:pt x="595" y="544"/>
                  <a:pt x="595" y="548"/>
                </a:cubicBezTo>
                <a:cubicBezTo>
                  <a:pt x="588" y="551"/>
                  <a:pt x="577" y="555"/>
                  <a:pt x="570" y="555"/>
                </a:cubicBezTo>
                <a:close/>
                <a:moveTo>
                  <a:pt x="617" y="555"/>
                </a:moveTo>
                <a:cubicBezTo>
                  <a:pt x="617" y="555"/>
                  <a:pt x="617" y="555"/>
                  <a:pt x="617" y="551"/>
                </a:cubicBezTo>
                <a:cubicBezTo>
                  <a:pt x="620" y="551"/>
                  <a:pt x="620" y="548"/>
                  <a:pt x="624" y="548"/>
                </a:cubicBezTo>
                <a:cubicBezTo>
                  <a:pt x="624" y="551"/>
                  <a:pt x="620" y="555"/>
                  <a:pt x="617" y="555"/>
                </a:cubicBezTo>
                <a:close/>
                <a:moveTo>
                  <a:pt x="515" y="544"/>
                </a:moveTo>
                <a:cubicBezTo>
                  <a:pt x="515" y="544"/>
                  <a:pt x="511" y="544"/>
                  <a:pt x="508" y="540"/>
                </a:cubicBezTo>
                <a:cubicBezTo>
                  <a:pt x="508" y="540"/>
                  <a:pt x="508" y="540"/>
                  <a:pt x="508" y="537"/>
                </a:cubicBezTo>
                <a:cubicBezTo>
                  <a:pt x="511" y="537"/>
                  <a:pt x="511" y="537"/>
                  <a:pt x="511" y="537"/>
                </a:cubicBezTo>
                <a:cubicBezTo>
                  <a:pt x="515" y="540"/>
                  <a:pt x="515" y="540"/>
                  <a:pt x="519" y="540"/>
                </a:cubicBezTo>
                <a:cubicBezTo>
                  <a:pt x="519" y="544"/>
                  <a:pt x="519" y="544"/>
                  <a:pt x="522" y="544"/>
                </a:cubicBezTo>
                <a:cubicBezTo>
                  <a:pt x="519" y="544"/>
                  <a:pt x="519" y="544"/>
                  <a:pt x="515" y="544"/>
                </a:cubicBezTo>
                <a:close/>
                <a:moveTo>
                  <a:pt x="435" y="544"/>
                </a:moveTo>
                <a:cubicBezTo>
                  <a:pt x="435" y="540"/>
                  <a:pt x="435" y="540"/>
                  <a:pt x="435" y="540"/>
                </a:cubicBezTo>
                <a:cubicBezTo>
                  <a:pt x="435" y="540"/>
                  <a:pt x="435" y="540"/>
                  <a:pt x="439" y="540"/>
                </a:cubicBezTo>
                <a:cubicBezTo>
                  <a:pt x="435" y="540"/>
                  <a:pt x="435" y="540"/>
                  <a:pt x="435" y="544"/>
                </a:cubicBezTo>
                <a:close/>
                <a:moveTo>
                  <a:pt x="606" y="544"/>
                </a:moveTo>
                <a:cubicBezTo>
                  <a:pt x="602" y="537"/>
                  <a:pt x="595" y="537"/>
                  <a:pt x="595" y="533"/>
                </a:cubicBezTo>
                <a:cubicBezTo>
                  <a:pt x="602" y="530"/>
                  <a:pt x="613" y="522"/>
                  <a:pt x="620" y="533"/>
                </a:cubicBezTo>
                <a:cubicBezTo>
                  <a:pt x="635" y="537"/>
                  <a:pt x="624" y="537"/>
                  <a:pt x="617" y="540"/>
                </a:cubicBezTo>
                <a:cubicBezTo>
                  <a:pt x="613" y="540"/>
                  <a:pt x="609" y="540"/>
                  <a:pt x="606" y="544"/>
                </a:cubicBezTo>
                <a:close/>
                <a:moveTo>
                  <a:pt x="127" y="540"/>
                </a:moveTo>
                <a:cubicBezTo>
                  <a:pt x="120" y="537"/>
                  <a:pt x="112" y="537"/>
                  <a:pt x="112" y="533"/>
                </a:cubicBezTo>
                <a:cubicBezTo>
                  <a:pt x="120" y="526"/>
                  <a:pt x="123" y="519"/>
                  <a:pt x="134" y="530"/>
                </a:cubicBezTo>
                <a:cubicBezTo>
                  <a:pt x="138" y="530"/>
                  <a:pt x="138" y="530"/>
                  <a:pt x="141" y="530"/>
                </a:cubicBezTo>
                <a:cubicBezTo>
                  <a:pt x="138" y="537"/>
                  <a:pt x="134" y="540"/>
                  <a:pt x="127" y="540"/>
                </a:cubicBezTo>
                <a:close/>
                <a:moveTo>
                  <a:pt x="439" y="540"/>
                </a:moveTo>
                <a:cubicBezTo>
                  <a:pt x="439" y="537"/>
                  <a:pt x="439" y="537"/>
                  <a:pt x="439" y="537"/>
                </a:cubicBezTo>
                <a:cubicBezTo>
                  <a:pt x="439" y="540"/>
                  <a:pt x="439" y="540"/>
                  <a:pt x="439" y="540"/>
                </a:cubicBezTo>
                <a:close/>
                <a:moveTo>
                  <a:pt x="163" y="537"/>
                </a:moveTo>
                <a:cubicBezTo>
                  <a:pt x="160" y="533"/>
                  <a:pt x="156" y="533"/>
                  <a:pt x="156" y="530"/>
                </a:cubicBezTo>
                <a:cubicBezTo>
                  <a:pt x="160" y="526"/>
                  <a:pt x="163" y="526"/>
                  <a:pt x="167" y="522"/>
                </a:cubicBezTo>
                <a:cubicBezTo>
                  <a:pt x="167" y="515"/>
                  <a:pt x="174" y="519"/>
                  <a:pt x="181" y="522"/>
                </a:cubicBezTo>
                <a:cubicBezTo>
                  <a:pt x="189" y="522"/>
                  <a:pt x="189" y="522"/>
                  <a:pt x="189" y="526"/>
                </a:cubicBezTo>
                <a:cubicBezTo>
                  <a:pt x="189" y="526"/>
                  <a:pt x="189" y="526"/>
                  <a:pt x="189" y="530"/>
                </a:cubicBezTo>
                <a:cubicBezTo>
                  <a:pt x="189" y="530"/>
                  <a:pt x="189" y="530"/>
                  <a:pt x="185" y="530"/>
                </a:cubicBezTo>
                <a:cubicBezTo>
                  <a:pt x="185" y="530"/>
                  <a:pt x="185" y="530"/>
                  <a:pt x="185" y="533"/>
                </a:cubicBezTo>
                <a:cubicBezTo>
                  <a:pt x="181" y="533"/>
                  <a:pt x="181" y="533"/>
                  <a:pt x="178" y="537"/>
                </a:cubicBezTo>
                <a:cubicBezTo>
                  <a:pt x="174" y="537"/>
                  <a:pt x="170" y="537"/>
                  <a:pt x="163" y="537"/>
                </a:cubicBezTo>
                <a:close/>
                <a:moveTo>
                  <a:pt x="559" y="537"/>
                </a:moveTo>
                <a:cubicBezTo>
                  <a:pt x="551" y="533"/>
                  <a:pt x="541" y="533"/>
                  <a:pt x="541" y="530"/>
                </a:cubicBezTo>
                <a:cubicBezTo>
                  <a:pt x="537" y="530"/>
                  <a:pt x="537" y="530"/>
                  <a:pt x="537" y="530"/>
                </a:cubicBezTo>
                <a:cubicBezTo>
                  <a:pt x="533" y="522"/>
                  <a:pt x="533" y="522"/>
                  <a:pt x="537" y="519"/>
                </a:cubicBezTo>
                <a:cubicBezTo>
                  <a:pt x="537" y="519"/>
                  <a:pt x="551" y="522"/>
                  <a:pt x="555" y="515"/>
                </a:cubicBezTo>
                <a:cubicBezTo>
                  <a:pt x="555" y="515"/>
                  <a:pt x="559" y="515"/>
                  <a:pt x="562" y="511"/>
                </a:cubicBezTo>
                <a:cubicBezTo>
                  <a:pt x="562" y="515"/>
                  <a:pt x="570" y="526"/>
                  <a:pt x="573" y="526"/>
                </a:cubicBezTo>
                <a:cubicBezTo>
                  <a:pt x="573" y="533"/>
                  <a:pt x="562" y="537"/>
                  <a:pt x="559" y="537"/>
                </a:cubicBezTo>
                <a:close/>
                <a:moveTo>
                  <a:pt x="591" y="526"/>
                </a:moveTo>
                <a:cubicBezTo>
                  <a:pt x="591" y="526"/>
                  <a:pt x="584" y="522"/>
                  <a:pt x="580" y="522"/>
                </a:cubicBezTo>
                <a:cubicBezTo>
                  <a:pt x="580" y="515"/>
                  <a:pt x="573" y="515"/>
                  <a:pt x="573" y="508"/>
                </a:cubicBezTo>
                <a:cubicBezTo>
                  <a:pt x="584" y="501"/>
                  <a:pt x="588" y="511"/>
                  <a:pt x="602" y="515"/>
                </a:cubicBezTo>
                <a:cubicBezTo>
                  <a:pt x="602" y="515"/>
                  <a:pt x="606" y="519"/>
                  <a:pt x="609" y="519"/>
                </a:cubicBezTo>
                <a:cubicBezTo>
                  <a:pt x="609" y="522"/>
                  <a:pt x="609" y="522"/>
                  <a:pt x="609" y="522"/>
                </a:cubicBezTo>
                <a:cubicBezTo>
                  <a:pt x="606" y="526"/>
                  <a:pt x="595" y="526"/>
                  <a:pt x="591" y="526"/>
                </a:cubicBezTo>
                <a:close/>
                <a:moveTo>
                  <a:pt x="279" y="526"/>
                </a:moveTo>
                <a:cubicBezTo>
                  <a:pt x="279" y="522"/>
                  <a:pt x="279" y="522"/>
                  <a:pt x="279" y="522"/>
                </a:cubicBezTo>
                <a:cubicBezTo>
                  <a:pt x="279" y="522"/>
                  <a:pt x="279" y="522"/>
                  <a:pt x="283" y="522"/>
                </a:cubicBezTo>
                <a:cubicBezTo>
                  <a:pt x="279" y="522"/>
                  <a:pt x="279" y="522"/>
                  <a:pt x="279" y="522"/>
                </a:cubicBezTo>
                <a:cubicBezTo>
                  <a:pt x="279" y="522"/>
                  <a:pt x="279" y="522"/>
                  <a:pt x="279" y="526"/>
                </a:cubicBezTo>
                <a:close/>
                <a:moveTo>
                  <a:pt x="101" y="522"/>
                </a:moveTo>
                <a:cubicBezTo>
                  <a:pt x="98" y="519"/>
                  <a:pt x="98" y="515"/>
                  <a:pt x="94" y="511"/>
                </a:cubicBezTo>
                <a:cubicBezTo>
                  <a:pt x="98" y="501"/>
                  <a:pt x="112" y="511"/>
                  <a:pt x="116" y="515"/>
                </a:cubicBezTo>
                <a:cubicBezTo>
                  <a:pt x="116" y="526"/>
                  <a:pt x="109" y="522"/>
                  <a:pt x="101" y="522"/>
                </a:cubicBezTo>
                <a:close/>
                <a:moveTo>
                  <a:pt x="145" y="522"/>
                </a:moveTo>
                <a:cubicBezTo>
                  <a:pt x="141" y="522"/>
                  <a:pt x="138" y="519"/>
                  <a:pt x="134" y="519"/>
                </a:cubicBezTo>
                <a:cubicBezTo>
                  <a:pt x="134" y="515"/>
                  <a:pt x="134" y="515"/>
                  <a:pt x="134" y="515"/>
                </a:cubicBezTo>
                <a:cubicBezTo>
                  <a:pt x="138" y="515"/>
                  <a:pt x="141" y="508"/>
                  <a:pt x="145" y="504"/>
                </a:cubicBezTo>
                <a:cubicBezTo>
                  <a:pt x="152" y="504"/>
                  <a:pt x="152" y="508"/>
                  <a:pt x="160" y="511"/>
                </a:cubicBezTo>
                <a:cubicBezTo>
                  <a:pt x="163" y="511"/>
                  <a:pt x="163" y="511"/>
                  <a:pt x="163" y="511"/>
                </a:cubicBezTo>
                <a:cubicBezTo>
                  <a:pt x="163" y="515"/>
                  <a:pt x="163" y="515"/>
                  <a:pt x="163" y="519"/>
                </a:cubicBezTo>
                <a:cubicBezTo>
                  <a:pt x="156" y="519"/>
                  <a:pt x="152" y="522"/>
                  <a:pt x="145" y="522"/>
                </a:cubicBezTo>
                <a:close/>
                <a:moveTo>
                  <a:pt x="504" y="522"/>
                </a:moveTo>
                <a:cubicBezTo>
                  <a:pt x="504" y="522"/>
                  <a:pt x="504" y="522"/>
                  <a:pt x="504" y="522"/>
                </a:cubicBezTo>
                <a:cubicBezTo>
                  <a:pt x="508" y="522"/>
                  <a:pt x="508" y="522"/>
                  <a:pt x="508" y="522"/>
                </a:cubicBezTo>
                <a:cubicBezTo>
                  <a:pt x="504" y="522"/>
                  <a:pt x="504" y="522"/>
                  <a:pt x="504" y="522"/>
                </a:cubicBezTo>
                <a:close/>
                <a:moveTo>
                  <a:pt x="287" y="515"/>
                </a:moveTo>
                <a:cubicBezTo>
                  <a:pt x="287" y="515"/>
                  <a:pt x="287" y="515"/>
                  <a:pt x="287" y="515"/>
                </a:cubicBezTo>
                <a:cubicBezTo>
                  <a:pt x="283" y="515"/>
                  <a:pt x="283" y="515"/>
                  <a:pt x="283" y="515"/>
                </a:cubicBezTo>
                <a:cubicBezTo>
                  <a:pt x="283" y="511"/>
                  <a:pt x="283" y="508"/>
                  <a:pt x="283" y="508"/>
                </a:cubicBezTo>
                <a:cubicBezTo>
                  <a:pt x="287" y="508"/>
                  <a:pt x="287" y="508"/>
                  <a:pt x="287" y="508"/>
                </a:cubicBezTo>
                <a:cubicBezTo>
                  <a:pt x="290" y="511"/>
                  <a:pt x="290" y="511"/>
                  <a:pt x="290" y="511"/>
                </a:cubicBezTo>
                <a:cubicBezTo>
                  <a:pt x="290" y="511"/>
                  <a:pt x="290" y="515"/>
                  <a:pt x="287" y="515"/>
                </a:cubicBezTo>
                <a:close/>
                <a:moveTo>
                  <a:pt x="617" y="515"/>
                </a:moveTo>
                <a:cubicBezTo>
                  <a:pt x="606" y="508"/>
                  <a:pt x="602" y="511"/>
                  <a:pt x="599" y="501"/>
                </a:cubicBezTo>
                <a:cubicBezTo>
                  <a:pt x="606" y="501"/>
                  <a:pt x="609" y="501"/>
                  <a:pt x="617" y="501"/>
                </a:cubicBezTo>
                <a:cubicBezTo>
                  <a:pt x="624" y="493"/>
                  <a:pt x="635" y="497"/>
                  <a:pt x="642" y="504"/>
                </a:cubicBezTo>
                <a:cubicBezTo>
                  <a:pt x="642" y="508"/>
                  <a:pt x="642" y="508"/>
                  <a:pt x="642" y="508"/>
                </a:cubicBezTo>
                <a:cubicBezTo>
                  <a:pt x="631" y="508"/>
                  <a:pt x="624" y="511"/>
                  <a:pt x="617" y="515"/>
                </a:cubicBezTo>
                <a:close/>
                <a:moveTo>
                  <a:pt x="530" y="511"/>
                </a:moveTo>
                <a:cubicBezTo>
                  <a:pt x="530" y="508"/>
                  <a:pt x="530" y="508"/>
                  <a:pt x="530" y="508"/>
                </a:cubicBezTo>
                <a:cubicBezTo>
                  <a:pt x="526" y="508"/>
                  <a:pt x="526" y="508"/>
                  <a:pt x="526" y="508"/>
                </a:cubicBezTo>
                <a:cubicBezTo>
                  <a:pt x="526" y="508"/>
                  <a:pt x="526" y="508"/>
                  <a:pt x="526" y="504"/>
                </a:cubicBezTo>
                <a:cubicBezTo>
                  <a:pt x="515" y="504"/>
                  <a:pt x="515" y="504"/>
                  <a:pt x="515" y="497"/>
                </a:cubicBezTo>
                <a:cubicBezTo>
                  <a:pt x="519" y="497"/>
                  <a:pt x="522" y="497"/>
                  <a:pt x="526" y="497"/>
                </a:cubicBezTo>
                <a:cubicBezTo>
                  <a:pt x="533" y="486"/>
                  <a:pt x="537" y="493"/>
                  <a:pt x="548" y="501"/>
                </a:cubicBezTo>
                <a:cubicBezTo>
                  <a:pt x="551" y="501"/>
                  <a:pt x="551" y="501"/>
                  <a:pt x="551" y="501"/>
                </a:cubicBezTo>
                <a:cubicBezTo>
                  <a:pt x="551" y="493"/>
                  <a:pt x="544" y="490"/>
                  <a:pt x="551" y="486"/>
                </a:cubicBezTo>
                <a:cubicBezTo>
                  <a:pt x="559" y="486"/>
                  <a:pt x="566" y="486"/>
                  <a:pt x="573" y="486"/>
                </a:cubicBezTo>
                <a:cubicBezTo>
                  <a:pt x="577" y="490"/>
                  <a:pt x="580" y="493"/>
                  <a:pt x="584" y="497"/>
                </a:cubicBezTo>
                <a:cubicBezTo>
                  <a:pt x="580" y="504"/>
                  <a:pt x="559" y="501"/>
                  <a:pt x="555" y="501"/>
                </a:cubicBezTo>
                <a:cubicBezTo>
                  <a:pt x="555" y="504"/>
                  <a:pt x="555" y="504"/>
                  <a:pt x="555" y="508"/>
                </a:cubicBezTo>
                <a:cubicBezTo>
                  <a:pt x="548" y="508"/>
                  <a:pt x="537" y="511"/>
                  <a:pt x="530" y="511"/>
                </a:cubicBezTo>
                <a:close/>
                <a:moveTo>
                  <a:pt x="65" y="508"/>
                </a:moveTo>
                <a:cubicBezTo>
                  <a:pt x="58" y="504"/>
                  <a:pt x="47" y="501"/>
                  <a:pt x="40" y="501"/>
                </a:cubicBezTo>
                <a:cubicBezTo>
                  <a:pt x="36" y="497"/>
                  <a:pt x="36" y="497"/>
                  <a:pt x="36" y="490"/>
                </a:cubicBezTo>
                <a:cubicBezTo>
                  <a:pt x="40" y="482"/>
                  <a:pt x="36" y="468"/>
                  <a:pt x="32" y="461"/>
                </a:cubicBezTo>
                <a:cubicBezTo>
                  <a:pt x="29" y="461"/>
                  <a:pt x="29" y="461"/>
                  <a:pt x="29" y="461"/>
                </a:cubicBezTo>
                <a:cubicBezTo>
                  <a:pt x="25" y="457"/>
                  <a:pt x="18" y="453"/>
                  <a:pt x="14" y="450"/>
                </a:cubicBezTo>
                <a:cubicBezTo>
                  <a:pt x="22" y="443"/>
                  <a:pt x="22" y="421"/>
                  <a:pt x="18" y="413"/>
                </a:cubicBezTo>
                <a:cubicBezTo>
                  <a:pt x="11" y="410"/>
                  <a:pt x="11" y="403"/>
                  <a:pt x="3" y="395"/>
                </a:cubicBezTo>
                <a:cubicBezTo>
                  <a:pt x="3" y="392"/>
                  <a:pt x="3" y="392"/>
                  <a:pt x="3" y="392"/>
                </a:cubicBezTo>
                <a:cubicBezTo>
                  <a:pt x="11" y="381"/>
                  <a:pt x="14" y="366"/>
                  <a:pt x="11" y="355"/>
                </a:cubicBezTo>
                <a:cubicBezTo>
                  <a:pt x="3" y="352"/>
                  <a:pt x="0" y="341"/>
                  <a:pt x="0" y="334"/>
                </a:cubicBezTo>
                <a:cubicBezTo>
                  <a:pt x="3" y="330"/>
                  <a:pt x="3" y="323"/>
                  <a:pt x="7" y="315"/>
                </a:cubicBezTo>
                <a:cubicBezTo>
                  <a:pt x="7" y="301"/>
                  <a:pt x="7" y="294"/>
                  <a:pt x="0" y="283"/>
                </a:cubicBezTo>
                <a:cubicBezTo>
                  <a:pt x="0" y="276"/>
                  <a:pt x="11" y="272"/>
                  <a:pt x="14" y="261"/>
                </a:cubicBezTo>
                <a:cubicBezTo>
                  <a:pt x="22" y="257"/>
                  <a:pt x="11" y="236"/>
                  <a:pt x="7" y="232"/>
                </a:cubicBezTo>
                <a:cubicBezTo>
                  <a:pt x="7" y="232"/>
                  <a:pt x="7" y="232"/>
                  <a:pt x="7" y="228"/>
                </a:cubicBezTo>
                <a:cubicBezTo>
                  <a:pt x="22" y="221"/>
                  <a:pt x="40" y="221"/>
                  <a:pt x="54" y="214"/>
                </a:cubicBezTo>
                <a:cubicBezTo>
                  <a:pt x="54" y="214"/>
                  <a:pt x="54" y="214"/>
                  <a:pt x="58" y="214"/>
                </a:cubicBezTo>
                <a:cubicBezTo>
                  <a:pt x="58" y="218"/>
                  <a:pt x="58" y="221"/>
                  <a:pt x="58" y="225"/>
                </a:cubicBezTo>
                <a:cubicBezTo>
                  <a:pt x="54" y="236"/>
                  <a:pt x="47" y="247"/>
                  <a:pt x="47" y="257"/>
                </a:cubicBezTo>
                <a:cubicBezTo>
                  <a:pt x="43" y="265"/>
                  <a:pt x="43" y="265"/>
                  <a:pt x="43" y="265"/>
                </a:cubicBezTo>
                <a:cubicBezTo>
                  <a:pt x="43" y="265"/>
                  <a:pt x="47" y="265"/>
                  <a:pt x="47" y="272"/>
                </a:cubicBezTo>
                <a:cubicBezTo>
                  <a:pt x="43" y="272"/>
                  <a:pt x="43" y="272"/>
                  <a:pt x="43" y="272"/>
                </a:cubicBezTo>
                <a:cubicBezTo>
                  <a:pt x="43" y="272"/>
                  <a:pt x="43" y="276"/>
                  <a:pt x="43" y="279"/>
                </a:cubicBezTo>
                <a:cubicBezTo>
                  <a:pt x="40" y="279"/>
                  <a:pt x="40" y="279"/>
                  <a:pt x="40" y="279"/>
                </a:cubicBezTo>
                <a:cubicBezTo>
                  <a:pt x="40" y="286"/>
                  <a:pt x="43" y="290"/>
                  <a:pt x="40" y="301"/>
                </a:cubicBezTo>
                <a:cubicBezTo>
                  <a:pt x="36" y="308"/>
                  <a:pt x="40" y="315"/>
                  <a:pt x="36" y="326"/>
                </a:cubicBezTo>
                <a:cubicBezTo>
                  <a:pt x="36" y="330"/>
                  <a:pt x="40" y="334"/>
                  <a:pt x="40" y="341"/>
                </a:cubicBezTo>
                <a:cubicBezTo>
                  <a:pt x="32" y="348"/>
                  <a:pt x="43" y="359"/>
                  <a:pt x="36" y="366"/>
                </a:cubicBezTo>
                <a:cubicBezTo>
                  <a:pt x="36" y="370"/>
                  <a:pt x="36" y="370"/>
                  <a:pt x="36" y="374"/>
                </a:cubicBezTo>
                <a:cubicBezTo>
                  <a:pt x="40" y="388"/>
                  <a:pt x="40" y="388"/>
                  <a:pt x="40" y="392"/>
                </a:cubicBezTo>
                <a:cubicBezTo>
                  <a:pt x="36" y="392"/>
                  <a:pt x="36" y="392"/>
                  <a:pt x="36" y="392"/>
                </a:cubicBezTo>
                <a:cubicBezTo>
                  <a:pt x="40" y="392"/>
                  <a:pt x="40" y="392"/>
                  <a:pt x="40" y="392"/>
                </a:cubicBezTo>
                <a:cubicBezTo>
                  <a:pt x="40" y="395"/>
                  <a:pt x="40" y="395"/>
                  <a:pt x="40" y="399"/>
                </a:cubicBezTo>
                <a:cubicBezTo>
                  <a:pt x="40" y="403"/>
                  <a:pt x="43" y="406"/>
                  <a:pt x="43" y="410"/>
                </a:cubicBezTo>
                <a:cubicBezTo>
                  <a:pt x="43" y="410"/>
                  <a:pt x="43" y="410"/>
                  <a:pt x="47" y="410"/>
                </a:cubicBezTo>
                <a:cubicBezTo>
                  <a:pt x="43" y="417"/>
                  <a:pt x="47" y="421"/>
                  <a:pt x="47" y="428"/>
                </a:cubicBezTo>
                <a:cubicBezTo>
                  <a:pt x="47" y="428"/>
                  <a:pt x="47" y="428"/>
                  <a:pt x="43" y="428"/>
                </a:cubicBezTo>
                <a:cubicBezTo>
                  <a:pt x="43" y="432"/>
                  <a:pt x="47" y="432"/>
                  <a:pt x="47" y="439"/>
                </a:cubicBezTo>
                <a:cubicBezTo>
                  <a:pt x="51" y="439"/>
                  <a:pt x="51" y="439"/>
                  <a:pt x="51" y="439"/>
                </a:cubicBezTo>
                <a:cubicBezTo>
                  <a:pt x="51" y="443"/>
                  <a:pt x="51" y="446"/>
                  <a:pt x="54" y="450"/>
                </a:cubicBezTo>
                <a:cubicBezTo>
                  <a:pt x="54" y="453"/>
                  <a:pt x="54" y="457"/>
                  <a:pt x="54" y="464"/>
                </a:cubicBezTo>
                <a:cubicBezTo>
                  <a:pt x="58" y="464"/>
                  <a:pt x="58" y="464"/>
                  <a:pt x="58" y="464"/>
                </a:cubicBezTo>
                <a:cubicBezTo>
                  <a:pt x="58" y="468"/>
                  <a:pt x="58" y="472"/>
                  <a:pt x="58" y="475"/>
                </a:cubicBezTo>
                <a:cubicBezTo>
                  <a:pt x="62" y="475"/>
                  <a:pt x="62" y="475"/>
                  <a:pt x="62" y="482"/>
                </a:cubicBezTo>
                <a:cubicBezTo>
                  <a:pt x="65" y="482"/>
                  <a:pt x="65" y="486"/>
                  <a:pt x="65" y="486"/>
                </a:cubicBezTo>
                <a:cubicBezTo>
                  <a:pt x="69" y="490"/>
                  <a:pt x="72" y="501"/>
                  <a:pt x="72" y="504"/>
                </a:cubicBezTo>
                <a:cubicBezTo>
                  <a:pt x="69" y="508"/>
                  <a:pt x="69" y="508"/>
                  <a:pt x="69" y="508"/>
                </a:cubicBezTo>
                <a:cubicBezTo>
                  <a:pt x="65" y="508"/>
                  <a:pt x="65" y="508"/>
                  <a:pt x="65" y="508"/>
                </a:cubicBezTo>
                <a:close/>
                <a:moveTo>
                  <a:pt x="123" y="508"/>
                </a:moveTo>
                <a:cubicBezTo>
                  <a:pt x="116" y="504"/>
                  <a:pt x="116" y="504"/>
                  <a:pt x="112" y="501"/>
                </a:cubicBezTo>
                <a:cubicBezTo>
                  <a:pt x="112" y="497"/>
                  <a:pt x="112" y="497"/>
                  <a:pt x="112" y="497"/>
                </a:cubicBezTo>
                <a:cubicBezTo>
                  <a:pt x="116" y="493"/>
                  <a:pt x="123" y="486"/>
                  <a:pt x="127" y="486"/>
                </a:cubicBezTo>
                <a:cubicBezTo>
                  <a:pt x="130" y="490"/>
                  <a:pt x="134" y="493"/>
                  <a:pt x="138" y="497"/>
                </a:cubicBezTo>
                <a:cubicBezTo>
                  <a:pt x="138" y="508"/>
                  <a:pt x="130" y="508"/>
                  <a:pt x="123" y="508"/>
                </a:cubicBezTo>
                <a:close/>
                <a:moveTo>
                  <a:pt x="370" y="508"/>
                </a:moveTo>
                <a:cubicBezTo>
                  <a:pt x="363" y="504"/>
                  <a:pt x="359" y="508"/>
                  <a:pt x="355" y="501"/>
                </a:cubicBezTo>
                <a:cubicBezTo>
                  <a:pt x="345" y="497"/>
                  <a:pt x="345" y="490"/>
                  <a:pt x="345" y="482"/>
                </a:cubicBezTo>
                <a:cubicBezTo>
                  <a:pt x="334" y="472"/>
                  <a:pt x="334" y="457"/>
                  <a:pt x="348" y="457"/>
                </a:cubicBezTo>
                <a:cubicBezTo>
                  <a:pt x="359" y="432"/>
                  <a:pt x="370" y="439"/>
                  <a:pt x="395" y="439"/>
                </a:cubicBezTo>
                <a:cubicBezTo>
                  <a:pt x="395" y="439"/>
                  <a:pt x="399" y="439"/>
                  <a:pt x="403" y="435"/>
                </a:cubicBezTo>
                <a:cubicBezTo>
                  <a:pt x="406" y="428"/>
                  <a:pt x="403" y="435"/>
                  <a:pt x="413" y="432"/>
                </a:cubicBezTo>
                <a:cubicBezTo>
                  <a:pt x="413" y="428"/>
                  <a:pt x="413" y="428"/>
                  <a:pt x="413" y="424"/>
                </a:cubicBezTo>
                <a:cubicBezTo>
                  <a:pt x="417" y="424"/>
                  <a:pt x="417" y="424"/>
                  <a:pt x="417" y="424"/>
                </a:cubicBezTo>
                <a:cubicBezTo>
                  <a:pt x="421" y="424"/>
                  <a:pt x="417" y="417"/>
                  <a:pt x="421" y="417"/>
                </a:cubicBezTo>
                <a:cubicBezTo>
                  <a:pt x="421" y="413"/>
                  <a:pt x="424" y="410"/>
                  <a:pt x="428" y="410"/>
                </a:cubicBezTo>
                <a:cubicBezTo>
                  <a:pt x="428" y="406"/>
                  <a:pt x="428" y="406"/>
                  <a:pt x="428" y="403"/>
                </a:cubicBezTo>
                <a:cubicBezTo>
                  <a:pt x="428" y="403"/>
                  <a:pt x="428" y="406"/>
                  <a:pt x="432" y="410"/>
                </a:cubicBezTo>
                <a:cubicBezTo>
                  <a:pt x="432" y="413"/>
                  <a:pt x="432" y="413"/>
                  <a:pt x="435" y="417"/>
                </a:cubicBezTo>
                <a:cubicBezTo>
                  <a:pt x="435" y="417"/>
                  <a:pt x="435" y="417"/>
                  <a:pt x="439" y="417"/>
                </a:cubicBezTo>
                <a:cubicBezTo>
                  <a:pt x="439" y="421"/>
                  <a:pt x="439" y="421"/>
                  <a:pt x="439" y="421"/>
                </a:cubicBezTo>
                <a:cubicBezTo>
                  <a:pt x="443" y="432"/>
                  <a:pt x="439" y="479"/>
                  <a:pt x="424" y="482"/>
                </a:cubicBezTo>
                <a:cubicBezTo>
                  <a:pt x="424" y="490"/>
                  <a:pt x="417" y="493"/>
                  <a:pt x="410" y="497"/>
                </a:cubicBezTo>
                <a:cubicBezTo>
                  <a:pt x="406" y="501"/>
                  <a:pt x="403" y="497"/>
                  <a:pt x="403" y="497"/>
                </a:cubicBezTo>
                <a:cubicBezTo>
                  <a:pt x="403" y="501"/>
                  <a:pt x="403" y="501"/>
                  <a:pt x="403" y="501"/>
                </a:cubicBezTo>
                <a:cubicBezTo>
                  <a:pt x="395" y="497"/>
                  <a:pt x="395" y="501"/>
                  <a:pt x="395" y="504"/>
                </a:cubicBezTo>
                <a:cubicBezTo>
                  <a:pt x="388" y="508"/>
                  <a:pt x="377" y="508"/>
                  <a:pt x="370" y="508"/>
                </a:cubicBezTo>
                <a:close/>
                <a:moveTo>
                  <a:pt x="167" y="504"/>
                </a:moveTo>
                <a:cubicBezTo>
                  <a:pt x="163" y="501"/>
                  <a:pt x="160" y="501"/>
                  <a:pt x="156" y="501"/>
                </a:cubicBezTo>
                <a:cubicBezTo>
                  <a:pt x="156" y="493"/>
                  <a:pt x="160" y="497"/>
                  <a:pt x="163" y="497"/>
                </a:cubicBezTo>
                <a:cubicBezTo>
                  <a:pt x="167" y="490"/>
                  <a:pt x="170" y="486"/>
                  <a:pt x="178" y="486"/>
                </a:cubicBezTo>
                <a:cubicBezTo>
                  <a:pt x="178" y="486"/>
                  <a:pt x="189" y="490"/>
                  <a:pt x="189" y="493"/>
                </a:cubicBezTo>
                <a:cubicBezTo>
                  <a:pt x="189" y="504"/>
                  <a:pt x="174" y="504"/>
                  <a:pt x="167" y="504"/>
                </a:cubicBezTo>
                <a:close/>
                <a:moveTo>
                  <a:pt x="319" y="497"/>
                </a:moveTo>
                <a:cubicBezTo>
                  <a:pt x="319" y="493"/>
                  <a:pt x="319" y="490"/>
                  <a:pt x="316" y="490"/>
                </a:cubicBezTo>
                <a:cubicBezTo>
                  <a:pt x="316" y="490"/>
                  <a:pt x="316" y="490"/>
                  <a:pt x="312" y="490"/>
                </a:cubicBezTo>
                <a:cubicBezTo>
                  <a:pt x="308" y="486"/>
                  <a:pt x="301" y="482"/>
                  <a:pt x="297" y="482"/>
                </a:cubicBezTo>
                <a:cubicBezTo>
                  <a:pt x="297" y="479"/>
                  <a:pt x="287" y="468"/>
                  <a:pt x="283" y="468"/>
                </a:cubicBezTo>
                <a:cubicBezTo>
                  <a:pt x="283" y="461"/>
                  <a:pt x="279" y="453"/>
                  <a:pt x="279" y="446"/>
                </a:cubicBezTo>
                <a:cubicBezTo>
                  <a:pt x="279" y="435"/>
                  <a:pt x="279" y="428"/>
                  <a:pt x="279" y="417"/>
                </a:cubicBezTo>
                <a:cubicBezTo>
                  <a:pt x="283" y="410"/>
                  <a:pt x="283" y="410"/>
                  <a:pt x="283" y="406"/>
                </a:cubicBezTo>
                <a:cubicBezTo>
                  <a:pt x="283" y="406"/>
                  <a:pt x="283" y="406"/>
                  <a:pt x="283" y="410"/>
                </a:cubicBezTo>
                <a:cubicBezTo>
                  <a:pt x="287" y="410"/>
                  <a:pt x="287" y="410"/>
                  <a:pt x="287" y="410"/>
                </a:cubicBezTo>
                <a:cubicBezTo>
                  <a:pt x="290" y="406"/>
                  <a:pt x="290" y="403"/>
                  <a:pt x="290" y="403"/>
                </a:cubicBezTo>
                <a:cubicBezTo>
                  <a:pt x="290" y="403"/>
                  <a:pt x="290" y="403"/>
                  <a:pt x="294" y="403"/>
                </a:cubicBezTo>
                <a:cubicBezTo>
                  <a:pt x="290" y="403"/>
                  <a:pt x="294" y="406"/>
                  <a:pt x="290" y="410"/>
                </a:cubicBezTo>
                <a:cubicBezTo>
                  <a:pt x="294" y="410"/>
                  <a:pt x="294" y="410"/>
                  <a:pt x="294" y="410"/>
                </a:cubicBezTo>
                <a:cubicBezTo>
                  <a:pt x="294" y="417"/>
                  <a:pt x="297" y="428"/>
                  <a:pt x="305" y="435"/>
                </a:cubicBezTo>
                <a:cubicBezTo>
                  <a:pt x="305" y="439"/>
                  <a:pt x="316" y="439"/>
                  <a:pt x="316" y="446"/>
                </a:cubicBezTo>
                <a:cubicBezTo>
                  <a:pt x="319" y="446"/>
                  <a:pt x="319" y="446"/>
                  <a:pt x="319" y="446"/>
                </a:cubicBezTo>
                <a:cubicBezTo>
                  <a:pt x="323" y="446"/>
                  <a:pt x="323" y="446"/>
                  <a:pt x="323" y="446"/>
                </a:cubicBezTo>
                <a:cubicBezTo>
                  <a:pt x="326" y="446"/>
                  <a:pt x="326" y="446"/>
                  <a:pt x="326" y="446"/>
                </a:cubicBezTo>
                <a:cubicBezTo>
                  <a:pt x="326" y="450"/>
                  <a:pt x="330" y="450"/>
                  <a:pt x="334" y="450"/>
                </a:cubicBezTo>
                <a:cubicBezTo>
                  <a:pt x="330" y="453"/>
                  <a:pt x="330" y="461"/>
                  <a:pt x="326" y="464"/>
                </a:cubicBezTo>
                <a:cubicBezTo>
                  <a:pt x="326" y="468"/>
                  <a:pt x="326" y="468"/>
                  <a:pt x="326" y="468"/>
                </a:cubicBezTo>
                <a:cubicBezTo>
                  <a:pt x="330" y="475"/>
                  <a:pt x="334" y="479"/>
                  <a:pt x="334" y="490"/>
                </a:cubicBezTo>
                <a:cubicBezTo>
                  <a:pt x="330" y="490"/>
                  <a:pt x="330" y="490"/>
                  <a:pt x="330" y="497"/>
                </a:cubicBezTo>
                <a:cubicBezTo>
                  <a:pt x="326" y="497"/>
                  <a:pt x="323" y="497"/>
                  <a:pt x="319" y="497"/>
                </a:cubicBezTo>
                <a:close/>
                <a:moveTo>
                  <a:pt x="595" y="493"/>
                </a:moveTo>
                <a:cubicBezTo>
                  <a:pt x="588" y="490"/>
                  <a:pt x="584" y="493"/>
                  <a:pt x="580" y="486"/>
                </a:cubicBezTo>
                <a:cubicBezTo>
                  <a:pt x="580" y="482"/>
                  <a:pt x="580" y="482"/>
                  <a:pt x="580" y="482"/>
                </a:cubicBezTo>
                <a:cubicBezTo>
                  <a:pt x="584" y="482"/>
                  <a:pt x="591" y="479"/>
                  <a:pt x="595" y="479"/>
                </a:cubicBezTo>
                <a:cubicBezTo>
                  <a:pt x="595" y="475"/>
                  <a:pt x="602" y="475"/>
                  <a:pt x="609" y="475"/>
                </a:cubicBezTo>
                <a:cubicBezTo>
                  <a:pt x="609" y="479"/>
                  <a:pt x="617" y="482"/>
                  <a:pt x="620" y="486"/>
                </a:cubicBezTo>
                <a:cubicBezTo>
                  <a:pt x="620" y="490"/>
                  <a:pt x="620" y="490"/>
                  <a:pt x="620" y="493"/>
                </a:cubicBezTo>
                <a:cubicBezTo>
                  <a:pt x="620" y="493"/>
                  <a:pt x="620" y="493"/>
                  <a:pt x="617" y="490"/>
                </a:cubicBezTo>
                <a:cubicBezTo>
                  <a:pt x="609" y="493"/>
                  <a:pt x="602" y="493"/>
                  <a:pt x="595" y="493"/>
                </a:cubicBezTo>
                <a:close/>
                <a:moveTo>
                  <a:pt x="141" y="490"/>
                </a:moveTo>
                <a:cubicBezTo>
                  <a:pt x="134" y="486"/>
                  <a:pt x="130" y="486"/>
                  <a:pt x="130" y="479"/>
                </a:cubicBezTo>
                <a:cubicBezTo>
                  <a:pt x="138" y="475"/>
                  <a:pt x="145" y="472"/>
                  <a:pt x="149" y="468"/>
                </a:cubicBezTo>
                <a:cubicBezTo>
                  <a:pt x="149" y="468"/>
                  <a:pt x="149" y="468"/>
                  <a:pt x="152" y="468"/>
                </a:cubicBezTo>
                <a:cubicBezTo>
                  <a:pt x="152" y="475"/>
                  <a:pt x="160" y="475"/>
                  <a:pt x="170" y="475"/>
                </a:cubicBezTo>
                <a:cubicBezTo>
                  <a:pt x="170" y="482"/>
                  <a:pt x="160" y="490"/>
                  <a:pt x="156" y="490"/>
                </a:cubicBezTo>
                <a:cubicBezTo>
                  <a:pt x="149" y="490"/>
                  <a:pt x="145" y="490"/>
                  <a:pt x="141" y="490"/>
                </a:cubicBezTo>
                <a:close/>
                <a:moveTo>
                  <a:pt x="98" y="490"/>
                </a:moveTo>
                <a:cubicBezTo>
                  <a:pt x="98" y="486"/>
                  <a:pt x="94" y="486"/>
                  <a:pt x="94" y="486"/>
                </a:cubicBezTo>
                <a:cubicBezTo>
                  <a:pt x="87" y="482"/>
                  <a:pt x="91" y="482"/>
                  <a:pt x="87" y="475"/>
                </a:cubicBezTo>
                <a:cubicBezTo>
                  <a:pt x="101" y="468"/>
                  <a:pt x="101" y="472"/>
                  <a:pt x="116" y="479"/>
                </a:cubicBezTo>
                <a:cubicBezTo>
                  <a:pt x="120" y="479"/>
                  <a:pt x="120" y="482"/>
                  <a:pt x="120" y="482"/>
                </a:cubicBezTo>
                <a:cubicBezTo>
                  <a:pt x="116" y="486"/>
                  <a:pt x="101" y="490"/>
                  <a:pt x="98" y="490"/>
                </a:cubicBezTo>
                <a:close/>
                <a:moveTo>
                  <a:pt x="192" y="486"/>
                </a:moveTo>
                <a:cubicBezTo>
                  <a:pt x="189" y="482"/>
                  <a:pt x="185" y="482"/>
                  <a:pt x="181" y="479"/>
                </a:cubicBezTo>
                <a:cubicBezTo>
                  <a:pt x="181" y="479"/>
                  <a:pt x="181" y="479"/>
                  <a:pt x="181" y="475"/>
                </a:cubicBezTo>
                <a:cubicBezTo>
                  <a:pt x="185" y="472"/>
                  <a:pt x="192" y="468"/>
                  <a:pt x="196" y="464"/>
                </a:cubicBezTo>
                <a:cubicBezTo>
                  <a:pt x="203" y="461"/>
                  <a:pt x="210" y="468"/>
                  <a:pt x="218" y="468"/>
                </a:cubicBezTo>
                <a:cubicBezTo>
                  <a:pt x="218" y="475"/>
                  <a:pt x="199" y="482"/>
                  <a:pt x="192" y="486"/>
                </a:cubicBezTo>
                <a:close/>
                <a:moveTo>
                  <a:pt x="628" y="482"/>
                </a:moveTo>
                <a:cubicBezTo>
                  <a:pt x="624" y="482"/>
                  <a:pt x="624" y="479"/>
                  <a:pt x="620" y="479"/>
                </a:cubicBezTo>
                <a:cubicBezTo>
                  <a:pt x="617" y="475"/>
                  <a:pt x="617" y="475"/>
                  <a:pt x="617" y="475"/>
                </a:cubicBezTo>
                <a:cubicBezTo>
                  <a:pt x="617" y="472"/>
                  <a:pt x="617" y="464"/>
                  <a:pt x="613" y="461"/>
                </a:cubicBezTo>
                <a:cubicBezTo>
                  <a:pt x="602" y="461"/>
                  <a:pt x="591" y="453"/>
                  <a:pt x="595" y="443"/>
                </a:cubicBezTo>
                <a:cubicBezTo>
                  <a:pt x="599" y="443"/>
                  <a:pt x="602" y="443"/>
                  <a:pt x="606" y="443"/>
                </a:cubicBezTo>
                <a:cubicBezTo>
                  <a:pt x="606" y="443"/>
                  <a:pt x="606" y="443"/>
                  <a:pt x="606" y="439"/>
                </a:cubicBezTo>
                <a:cubicBezTo>
                  <a:pt x="606" y="443"/>
                  <a:pt x="606" y="443"/>
                  <a:pt x="606" y="443"/>
                </a:cubicBezTo>
                <a:cubicBezTo>
                  <a:pt x="609" y="443"/>
                  <a:pt x="617" y="439"/>
                  <a:pt x="620" y="446"/>
                </a:cubicBezTo>
                <a:cubicBezTo>
                  <a:pt x="628" y="450"/>
                  <a:pt x="628" y="450"/>
                  <a:pt x="628" y="450"/>
                </a:cubicBezTo>
                <a:cubicBezTo>
                  <a:pt x="628" y="453"/>
                  <a:pt x="628" y="453"/>
                  <a:pt x="628" y="457"/>
                </a:cubicBezTo>
                <a:cubicBezTo>
                  <a:pt x="624" y="457"/>
                  <a:pt x="624" y="457"/>
                  <a:pt x="620" y="457"/>
                </a:cubicBezTo>
                <a:cubicBezTo>
                  <a:pt x="620" y="461"/>
                  <a:pt x="620" y="461"/>
                  <a:pt x="620" y="464"/>
                </a:cubicBezTo>
                <a:cubicBezTo>
                  <a:pt x="624" y="464"/>
                  <a:pt x="624" y="464"/>
                  <a:pt x="628" y="464"/>
                </a:cubicBezTo>
                <a:cubicBezTo>
                  <a:pt x="631" y="464"/>
                  <a:pt x="631" y="464"/>
                  <a:pt x="631" y="464"/>
                </a:cubicBezTo>
                <a:cubicBezTo>
                  <a:pt x="635" y="468"/>
                  <a:pt x="635" y="472"/>
                  <a:pt x="642" y="472"/>
                </a:cubicBezTo>
                <a:cubicBezTo>
                  <a:pt x="642" y="475"/>
                  <a:pt x="642" y="475"/>
                  <a:pt x="642" y="475"/>
                </a:cubicBezTo>
                <a:cubicBezTo>
                  <a:pt x="635" y="479"/>
                  <a:pt x="631" y="479"/>
                  <a:pt x="628" y="482"/>
                </a:cubicBezTo>
                <a:close/>
                <a:moveTo>
                  <a:pt x="468" y="479"/>
                </a:moveTo>
                <a:cubicBezTo>
                  <a:pt x="468" y="479"/>
                  <a:pt x="468" y="479"/>
                  <a:pt x="468" y="475"/>
                </a:cubicBezTo>
                <a:cubicBezTo>
                  <a:pt x="468" y="475"/>
                  <a:pt x="472" y="475"/>
                  <a:pt x="472" y="479"/>
                </a:cubicBezTo>
                <a:cubicBezTo>
                  <a:pt x="468" y="479"/>
                  <a:pt x="468" y="479"/>
                  <a:pt x="468" y="479"/>
                </a:cubicBezTo>
                <a:close/>
                <a:moveTo>
                  <a:pt x="479" y="479"/>
                </a:moveTo>
                <a:cubicBezTo>
                  <a:pt x="479" y="479"/>
                  <a:pt x="479" y="479"/>
                  <a:pt x="479" y="475"/>
                </a:cubicBezTo>
                <a:cubicBezTo>
                  <a:pt x="482" y="475"/>
                  <a:pt x="486" y="472"/>
                  <a:pt x="490" y="472"/>
                </a:cubicBezTo>
                <a:cubicBezTo>
                  <a:pt x="493" y="472"/>
                  <a:pt x="493" y="475"/>
                  <a:pt x="493" y="475"/>
                </a:cubicBezTo>
                <a:cubicBezTo>
                  <a:pt x="486" y="479"/>
                  <a:pt x="486" y="479"/>
                  <a:pt x="479" y="479"/>
                </a:cubicBezTo>
                <a:close/>
                <a:moveTo>
                  <a:pt x="443" y="479"/>
                </a:moveTo>
                <a:cubicBezTo>
                  <a:pt x="443" y="472"/>
                  <a:pt x="443" y="464"/>
                  <a:pt x="446" y="457"/>
                </a:cubicBezTo>
                <a:cubicBezTo>
                  <a:pt x="450" y="446"/>
                  <a:pt x="450" y="439"/>
                  <a:pt x="453" y="432"/>
                </a:cubicBezTo>
                <a:cubicBezTo>
                  <a:pt x="453" y="446"/>
                  <a:pt x="450" y="457"/>
                  <a:pt x="446" y="472"/>
                </a:cubicBezTo>
                <a:cubicBezTo>
                  <a:pt x="446" y="475"/>
                  <a:pt x="446" y="479"/>
                  <a:pt x="443" y="479"/>
                </a:cubicBezTo>
                <a:close/>
                <a:moveTo>
                  <a:pt x="580" y="475"/>
                </a:moveTo>
                <a:cubicBezTo>
                  <a:pt x="570" y="472"/>
                  <a:pt x="562" y="468"/>
                  <a:pt x="562" y="461"/>
                </a:cubicBezTo>
                <a:cubicBezTo>
                  <a:pt x="566" y="457"/>
                  <a:pt x="577" y="457"/>
                  <a:pt x="584" y="457"/>
                </a:cubicBezTo>
                <a:cubicBezTo>
                  <a:pt x="588" y="461"/>
                  <a:pt x="588" y="461"/>
                  <a:pt x="595" y="464"/>
                </a:cubicBezTo>
                <a:cubicBezTo>
                  <a:pt x="595" y="464"/>
                  <a:pt x="602" y="464"/>
                  <a:pt x="599" y="468"/>
                </a:cubicBezTo>
                <a:cubicBezTo>
                  <a:pt x="595" y="472"/>
                  <a:pt x="584" y="475"/>
                  <a:pt x="580" y="475"/>
                </a:cubicBezTo>
                <a:close/>
                <a:moveTo>
                  <a:pt x="305" y="475"/>
                </a:moveTo>
                <a:cubicBezTo>
                  <a:pt x="305" y="475"/>
                  <a:pt x="305" y="475"/>
                  <a:pt x="305" y="472"/>
                </a:cubicBezTo>
                <a:cubicBezTo>
                  <a:pt x="308" y="472"/>
                  <a:pt x="308" y="472"/>
                  <a:pt x="308" y="472"/>
                </a:cubicBezTo>
                <a:cubicBezTo>
                  <a:pt x="308" y="475"/>
                  <a:pt x="308" y="475"/>
                  <a:pt x="308" y="475"/>
                </a:cubicBezTo>
                <a:cubicBezTo>
                  <a:pt x="308" y="475"/>
                  <a:pt x="308" y="475"/>
                  <a:pt x="305" y="475"/>
                </a:cubicBezTo>
                <a:close/>
                <a:moveTo>
                  <a:pt x="123" y="472"/>
                </a:moveTo>
                <a:cubicBezTo>
                  <a:pt x="120" y="468"/>
                  <a:pt x="109" y="468"/>
                  <a:pt x="109" y="461"/>
                </a:cubicBezTo>
                <a:cubicBezTo>
                  <a:pt x="116" y="457"/>
                  <a:pt x="123" y="457"/>
                  <a:pt x="123" y="450"/>
                </a:cubicBezTo>
                <a:cubicBezTo>
                  <a:pt x="127" y="450"/>
                  <a:pt x="130" y="453"/>
                  <a:pt x="134" y="457"/>
                </a:cubicBezTo>
                <a:cubicBezTo>
                  <a:pt x="138" y="457"/>
                  <a:pt x="138" y="457"/>
                  <a:pt x="141" y="457"/>
                </a:cubicBezTo>
                <a:cubicBezTo>
                  <a:pt x="145" y="468"/>
                  <a:pt x="130" y="472"/>
                  <a:pt x="123" y="472"/>
                </a:cubicBezTo>
                <a:close/>
                <a:moveTo>
                  <a:pt x="312" y="472"/>
                </a:moveTo>
                <a:cubicBezTo>
                  <a:pt x="312" y="468"/>
                  <a:pt x="312" y="468"/>
                  <a:pt x="312" y="468"/>
                </a:cubicBezTo>
                <a:cubicBezTo>
                  <a:pt x="312" y="472"/>
                  <a:pt x="312" y="472"/>
                  <a:pt x="312" y="472"/>
                </a:cubicBezTo>
                <a:close/>
                <a:moveTo>
                  <a:pt x="482" y="472"/>
                </a:moveTo>
                <a:cubicBezTo>
                  <a:pt x="479" y="468"/>
                  <a:pt x="479" y="464"/>
                  <a:pt x="475" y="461"/>
                </a:cubicBezTo>
                <a:cubicBezTo>
                  <a:pt x="472" y="450"/>
                  <a:pt x="472" y="450"/>
                  <a:pt x="472" y="446"/>
                </a:cubicBezTo>
                <a:cubicBezTo>
                  <a:pt x="475" y="446"/>
                  <a:pt x="475" y="453"/>
                  <a:pt x="486" y="450"/>
                </a:cubicBezTo>
                <a:cubicBezTo>
                  <a:pt x="486" y="453"/>
                  <a:pt x="486" y="453"/>
                  <a:pt x="490" y="453"/>
                </a:cubicBezTo>
                <a:cubicBezTo>
                  <a:pt x="486" y="457"/>
                  <a:pt x="486" y="457"/>
                  <a:pt x="482" y="457"/>
                </a:cubicBezTo>
                <a:cubicBezTo>
                  <a:pt x="482" y="461"/>
                  <a:pt x="482" y="464"/>
                  <a:pt x="486" y="468"/>
                </a:cubicBezTo>
                <a:cubicBezTo>
                  <a:pt x="486" y="468"/>
                  <a:pt x="486" y="468"/>
                  <a:pt x="486" y="472"/>
                </a:cubicBezTo>
                <a:cubicBezTo>
                  <a:pt x="482" y="472"/>
                  <a:pt x="482" y="472"/>
                  <a:pt x="482" y="472"/>
                </a:cubicBezTo>
                <a:close/>
                <a:moveTo>
                  <a:pt x="163" y="468"/>
                </a:moveTo>
                <a:cubicBezTo>
                  <a:pt x="163" y="468"/>
                  <a:pt x="160" y="468"/>
                  <a:pt x="156" y="464"/>
                </a:cubicBezTo>
                <a:cubicBezTo>
                  <a:pt x="156" y="461"/>
                  <a:pt x="156" y="461"/>
                  <a:pt x="156" y="457"/>
                </a:cubicBezTo>
                <a:cubicBezTo>
                  <a:pt x="163" y="457"/>
                  <a:pt x="170" y="453"/>
                  <a:pt x="170" y="446"/>
                </a:cubicBezTo>
                <a:cubicBezTo>
                  <a:pt x="174" y="446"/>
                  <a:pt x="178" y="446"/>
                  <a:pt x="181" y="450"/>
                </a:cubicBezTo>
                <a:cubicBezTo>
                  <a:pt x="185" y="453"/>
                  <a:pt x="185" y="453"/>
                  <a:pt x="189" y="453"/>
                </a:cubicBezTo>
                <a:cubicBezTo>
                  <a:pt x="189" y="468"/>
                  <a:pt x="174" y="468"/>
                  <a:pt x="163" y="468"/>
                </a:cubicBezTo>
                <a:close/>
                <a:moveTo>
                  <a:pt x="660" y="464"/>
                </a:moveTo>
                <a:cubicBezTo>
                  <a:pt x="657" y="457"/>
                  <a:pt x="657" y="457"/>
                  <a:pt x="657" y="450"/>
                </a:cubicBezTo>
                <a:cubicBezTo>
                  <a:pt x="657" y="450"/>
                  <a:pt x="660" y="450"/>
                  <a:pt x="664" y="457"/>
                </a:cubicBezTo>
                <a:cubicBezTo>
                  <a:pt x="664" y="457"/>
                  <a:pt x="671" y="457"/>
                  <a:pt x="667" y="461"/>
                </a:cubicBezTo>
                <a:cubicBezTo>
                  <a:pt x="664" y="461"/>
                  <a:pt x="664" y="461"/>
                  <a:pt x="660" y="464"/>
                </a:cubicBezTo>
                <a:close/>
                <a:moveTo>
                  <a:pt x="105" y="453"/>
                </a:moveTo>
                <a:cubicBezTo>
                  <a:pt x="98" y="453"/>
                  <a:pt x="91" y="450"/>
                  <a:pt x="91" y="439"/>
                </a:cubicBezTo>
                <a:cubicBezTo>
                  <a:pt x="91" y="439"/>
                  <a:pt x="91" y="439"/>
                  <a:pt x="94" y="439"/>
                </a:cubicBezTo>
                <a:cubicBezTo>
                  <a:pt x="98" y="432"/>
                  <a:pt x="101" y="428"/>
                  <a:pt x="105" y="439"/>
                </a:cubicBezTo>
                <a:cubicBezTo>
                  <a:pt x="109" y="439"/>
                  <a:pt x="112" y="439"/>
                  <a:pt x="120" y="443"/>
                </a:cubicBezTo>
                <a:cubicBezTo>
                  <a:pt x="120" y="453"/>
                  <a:pt x="112" y="453"/>
                  <a:pt x="105" y="453"/>
                </a:cubicBezTo>
                <a:close/>
                <a:moveTo>
                  <a:pt x="141" y="453"/>
                </a:moveTo>
                <a:cubicBezTo>
                  <a:pt x="138" y="450"/>
                  <a:pt x="130" y="446"/>
                  <a:pt x="130" y="443"/>
                </a:cubicBezTo>
                <a:cubicBezTo>
                  <a:pt x="138" y="439"/>
                  <a:pt x="138" y="439"/>
                  <a:pt x="141" y="439"/>
                </a:cubicBezTo>
                <a:cubicBezTo>
                  <a:pt x="141" y="432"/>
                  <a:pt x="145" y="428"/>
                  <a:pt x="149" y="428"/>
                </a:cubicBezTo>
                <a:cubicBezTo>
                  <a:pt x="152" y="432"/>
                  <a:pt x="160" y="435"/>
                  <a:pt x="167" y="439"/>
                </a:cubicBezTo>
                <a:cubicBezTo>
                  <a:pt x="167" y="450"/>
                  <a:pt x="149" y="453"/>
                  <a:pt x="141" y="453"/>
                </a:cubicBezTo>
                <a:close/>
                <a:moveTo>
                  <a:pt x="646" y="453"/>
                </a:moveTo>
                <a:cubicBezTo>
                  <a:pt x="646" y="450"/>
                  <a:pt x="646" y="450"/>
                  <a:pt x="646" y="450"/>
                </a:cubicBezTo>
                <a:cubicBezTo>
                  <a:pt x="646" y="450"/>
                  <a:pt x="646" y="450"/>
                  <a:pt x="649" y="450"/>
                </a:cubicBezTo>
                <a:cubicBezTo>
                  <a:pt x="649" y="450"/>
                  <a:pt x="646" y="450"/>
                  <a:pt x="646" y="453"/>
                </a:cubicBezTo>
                <a:close/>
                <a:moveTo>
                  <a:pt x="196" y="450"/>
                </a:moveTo>
                <a:cubicBezTo>
                  <a:pt x="185" y="446"/>
                  <a:pt x="181" y="446"/>
                  <a:pt x="181" y="439"/>
                </a:cubicBezTo>
                <a:cubicBezTo>
                  <a:pt x="185" y="432"/>
                  <a:pt x="196" y="428"/>
                  <a:pt x="199" y="421"/>
                </a:cubicBezTo>
                <a:cubicBezTo>
                  <a:pt x="203" y="421"/>
                  <a:pt x="203" y="421"/>
                  <a:pt x="203" y="421"/>
                </a:cubicBezTo>
                <a:cubicBezTo>
                  <a:pt x="210" y="428"/>
                  <a:pt x="225" y="428"/>
                  <a:pt x="214" y="443"/>
                </a:cubicBezTo>
                <a:cubicBezTo>
                  <a:pt x="207" y="446"/>
                  <a:pt x="199" y="446"/>
                  <a:pt x="196" y="450"/>
                </a:cubicBezTo>
                <a:close/>
                <a:moveTo>
                  <a:pt x="606" y="439"/>
                </a:moveTo>
                <a:cubicBezTo>
                  <a:pt x="606" y="435"/>
                  <a:pt x="606" y="435"/>
                  <a:pt x="606" y="435"/>
                </a:cubicBezTo>
                <a:cubicBezTo>
                  <a:pt x="599" y="435"/>
                  <a:pt x="595" y="435"/>
                  <a:pt x="588" y="435"/>
                </a:cubicBezTo>
                <a:cubicBezTo>
                  <a:pt x="588" y="435"/>
                  <a:pt x="588" y="435"/>
                  <a:pt x="584" y="435"/>
                </a:cubicBezTo>
                <a:cubicBezTo>
                  <a:pt x="584" y="435"/>
                  <a:pt x="584" y="435"/>
                  <a:pt x="577" y="432"/>
                </a:cubicBezTo>
                <a:cubicBezTo>
                  <a:pt x="566" y="413"/>
                  <a:pt x="577" y="421"/>
                  <a:pt x="591" y="413"/>
                </a:cubicBezTo>
                <a:cubicBezTo>
                  <a:pt x="591" y="413"/>
                  <a:pt x="595" y="417"/>
                  <a:pt x="599" y="421"/>
                </a:cubicBezTo>
                <a:cubicBezTo>
                  <a:pt x="599" y="421"/>
                  <a:pt x="609" y="428"/>
                  <a:pt x="613" y="432"/>
                </a:cubicBezTo>
                <a:cubicBezTo>
                  <a:pt x="609" y="435"/>
                  <a:pt x="609" y="432"/>
                  <a:pt x="609" y="439"/>
                </a:cubicBezTo>
                <a:cubicBezTo>
                  <a:pt x="609" y="439"/>
                  <a:pt x="609" y="439"/>
                  <a:pt x="606" y="439"/>
                </a:cubicBezTo>
                <a:close/>
                <a:moveTo>
                  <a:pt x="116" y="432"/>
                </a:moveTo>
                <a:cubicBezTo>
                  <a:pt x="112" y="432"/>
                  <a:pt x="112" y="428"/>
                  <a:pt x="109" y="424"/>
                </a:cubicBezTo>
                <a:cubicBezTo>
                  <a:pt x="112" y="421"/>
                  <a:pt x="120" y="421"/>
                  <a:pt x="123" y="413"/>
                </a:cubicBezTo>
                <a:cubicBezTo>
                  <a:pt x="127" y="413"/>
                  <a:pt x="138" y="417"/>
                  <a:pt x="141" y="424"/>
                </a:cubicBezTo>
                <a:cubicBezTo>
                  <a:pt x="134" y="428"/>
                  <a:pt x="123" y="432"/>
                  <a:pt x="116" y="432"/>
                </a:cubicBezTo>
                <a:close/>
                <a:moveTo>
                  <a:pt x="76" y="432"/>
                </a:moveTo>
                <a:cubicBezTo>
                  <a:pt x="69" y="424"/>
                  <a:pt x="72" y="424"/>
                  <a:pt x="80" y="421"/>
                </a:cubicBezTo>
                <a:cubicBezTo>
                  <a:pt x="80" y="417"/>
                  <a:pt x="80" y="417"/>
                  <a:pt x="83" y="417"/>
                </a:cubicBezTo>
                <a:cubicBezTo>
                  <a:pt x="91" y="421"/>
                  <a:pt x="91" y="421"/>
                  <a:pt x="98" y="424"/>
                </a:cubicBezTo>
                <a:cubicBezTo>
                  <a:pt x="98" y="432"/>
                  <a:pt x="80" y="432"/>
                  <a:pt x="76" y="432"/>
                </a:cubicBezTo>
                <a:close/>
                <a:moveTo>
                  <a:pt x="167" y="432"/>
                </a:moveTo>
                <a:cubicBezTo>
                  <a:pt x="160" y="428"/>
                  <a:pt x="156" y="428"/>
                  <a:pt x="152" y="421"/>
                </a:cubicBezTo>
                <a:cubicBezTo>
                  <a:pt x="156" y="417"/>
                  <a:pt x="160" y="417"/>
                  <a:pt x="163" y="417"/>
                </a:cubicBezTo>
                <a:cubicBezTo>
                  <a:pt x="167" y="413"/>
                  <a:pt x="170" y="410"/>
                  <a:pt x="174" y="410"/>
                </a:cubicBezTo>
                <a:cubicBezTo>
                  <a:pt x="178" y="410"/>
                  <a:pt x="185" y="413"/>
                  <a:pt x="192" y="413"/>
                </a:cubicBezTo>
                <a:cubicBezTo>
                  <a:pt x="192" y="417"/>
                  <a:pt x="192" y="417"/>
                  <a:pt x="192" y="417"/>
                </a:cubicBezTo>
                <a:cubicBezTo>
                  <a:pt x="185" y="428"/>
                  <a:pt x="178" y="432"/>
                  <a:pt x="167" y="432"/>
                </a:cubicBezTo>
                <a:close/>
                <a:moveTo>
                  <a:pt x="479" y="432"/>
                </a:moveTo>
                <a:cubicBezTo>
                  <a:pt x="475" y="428"/>
                  <a:pt x="475" y="428"/>
                  <a:pt x="475" y="428"/>
                </a:cubicBezTo>
                <a:cubicBezTo>
                  <a:pt x="479" y="428"/>
                  <a:pt x="482" y="424"/>
                  <a:pt x="490" y="424"/>
                </a:cubicBezTo>
                <a:cubicBezTo>
                  <a:pt x="490" y="424"/>
                  <a:pt x="490" y="424"/>
                  <a:pt x="490" y="421"/>
                </a:cubicBezTo>
                <a:cubicBezTo>
                  <a:pt x="486" y="421"/>
                  <a:pt x="486" y="421"/>
                  <a:pt x="486" y="421"/>
                </a:cubicBezTo>
                <a:cubicBezTo>
                  <a:pt x="486" y="417"/>
                  <a:pt x="493" y="417"/>
                  <a:pt x="497" y="417"/>
                </a:cubicBezTo>
                <a:cubicBezTo>
                  <a:pt x="497" y="421"/>
                  <a:pt x="497" y="421"/>
                  <a:pt x="497" y="421"/>
                </a:cubicBezTo>
                <a:cubicBezTo>
                  <a:pt x="493" y="421"/>
                  <a:pt x="493" y="424"/>
                  <a:pt x="490" y="428"/>
                </a:cubicBezTo>
                <a:cubicBezTo>
                  <a:pt x="486" y="428"/>
                  <a:pt x="482" y="432"/>
                  <a:pt x="479" y="432"/>
                </a:cubicBezTo>
                <a:close/>
                <a:moveTo>
                  <a:pt x="450" y="428"/>
                </a:moveTo>
                <a:cubicBezTo>
                  <a:pt x="450" y="421"/>
                  <a:pt x="450" y="417"/>
                  <a:pt x="450" y="413"/>
                </a:cubicBezTo>
                <a:cubicBezTo>
                  <a:pt x="453" y="417"/>
                  <a:pt x="453" y="421"/>
                  <a:pt x="453" y="428"/>
                </a:cubicBezTo>
                <a:cubicBezTo>
                  <a:pt x="450" y="428"/>
                  <a:pt x="450" y="428"/>
                  <a:pt x="450" y="428"/>
                </a:cubicBezTo>
                <a:close/>
                <a:moveTo>
                  <a:pt x="620" y="424"/>
                </a:moveTo>
                <a:cubicBezTo>
                  <a:pt x="617" y="421"/>
                  <a:pt x="613" y="421"/>
                  <a:pt x="609" y="421"/>
                </a:cubicBezTo>
                <a:cubicBezTo>
                  <a:pt x="609" y="417"/>
                  <a:pt x="609" y="413"/>
                  <a:pt x="606" y="413"/>
                </a:cubicBezTo>
                <a:cubicBezTo>
                  <a:pt x="606" y="413"/>
                  <a:pt x="609" y="413"/>
                  <a:pt x="609" y="410"/>
                </a:cubicBezTo>
                <a:cubicBezTo>
                  <a:pt x="617" y="410"/>
                  <a:pt x="624" y="410"/>
                  <a:pt x="631" y="406"/>
                </a:cubicBezTo>
                <a:cubicBezTo>
                  <a:pt x="635" y="406"/>
                  <a:pt x="635" y="406"/>
                  <a:pt x="635" y="406"/>
                </a:cubicBezTo>
                <a:cubicBezTo>
                  <a:pt x="635" y="410"/>
                  <a:pt x="642" y="413"/>
                  <a:pt x="646" y="417"/>
                </a:cubicBezTo>
                <a:cubicBezTo>
                  <a:pt x="638" y="428"/>
                  <a:pt x="624" y="424"/>
                  <a:pt x="620" y="424"/>
                </a:cubicBezTo>
                <a:close/>
                <a:moveTo>
                  <a:pt x="101" y="417"/>
                </a:moveTo>
                <a:cubicBezTo>
                  <a:pt x="94" y="417"/>
                  <a:pt x="91" y="413"/>
                  <a:pt x="87" y="410"/>
                </a:cubicBezTo>
                <a:cubicBezTo>
                  <a:pt x="87" y="406"/>
                  <a:pt x="98" y="403"/>
                  <a:pt x="101" y="399"/>
                </a:cubicBezTo>
                <a:cubicBezTo>
                  <a:pt x="105" y="399"/>
                  <a:pt x="105" y="399"/>
                  <a:pt x="105" y="399"/>
                </a:cubicBezTo>
                <a:cubicBezTo>
                  <a:pt x="109" y="403"/>
                  <a:pt x="112" y="403"/>
                  <a:pt x="120" y="406"/>
                </a:cubicBezTo>
                <a:cubicBezTo>
                  <a:pt x="120" y="410"/>
                  <a:pt x="120" y="410"/>
                  <a:pt x="120" y="410"/>
                </a:cubicBezTo>
                <a:cubicBezTo>
                  <a:pt x="112" y="417"/>
                  <a:pt x="109" y="417"/>
                  <a:pt x="101" y="417"/>
                </a:cubicBezTo>
                <a:close/>
                <a:moveTo>
                  <a:pt x="145" y="417"/>
                </a:moveTo>
                <a:cubicBezTo>
                  <a:pt x="141" y="413"/>
                  <a:pt x="130" y="413"/>
                  <a:pt x="134" y="406"/>
                </a:cubicBezTo>
                <a:cubicBezTo>
                  <a:pt x="141" y="403"/>
                  <a:pt x="145" y="399"/>
                  <a:pt x="152" y="395"/>
                </a:cubicBezTo>
                <a:cubicBezTo>
                  <a:pt x="156" y="395"/>
                  <a:pt x="156" y="395"/>
                  <a:pt x="163" y="399"/>
                </a:cubicBezTo>
                <a:cubicBezTo>
                  <a:pt x="167" y="399"/>
                  <a:pt x="167" y="399"/>
                  <a:pt x="170" y="399"/>
                </a:cubicBezTo>
                <a:cubicBezTo>
                  <a:pt x="170" y="410"/>
                  <a:pt x="152" y="413"/>
                  <a:pt x="145" y="417"/>
                </a:cubicBezTo>
                <a:close/>
                <a:moveTo>
                  <a:pt x="570" y="413"/>
                </a:moveTo>
                <a:cubicBezTo>
                  <a:pt x="566" y="410"/>
                  <a:pt x="562" y="410"/>
                  <a:pt x="562" y="410"/>
                </a:cubicBezTo>
                <a:cubicBezTo>
                  <a:pt x="559" y="410"/>
                  <a:pt x="559" y="410"/>
                  <a:pt x="555" y="406"/>
                </a:cubicBezTo>
                <a:cubicBezTo>
                  <a:pt x="555" y="403"/>
                  <a:pt x="555" y="403"/>
                  <a:pt x="555" y="403"/>
                </a:cubicBezTo>
                <a:cubicBezTo>
                  <a:pt x="555" y="399"/>
                  <a:pt x="555" y="399"/>
                  <a:pt x="559" y="399"/>
                </a:cubicBezTo>
                <a:cubicBezTo>
                  <a:pt x="559" y="403"/>
                  <a:pt x="559" y="403"/>
                  <a:pt x="559" y="403"/>
                </a:cubicBezTo>
                <a:cubicBezTo>
                  <a:pt x="566" y="403"/>
                  <a:pt x="570" y="399"/>
                  <a:pt x="577" y="399"/>
                </a:cubicBezTo>
                <a:cubicBezTo>
                  <a:pt x="577" y="403"/>
                  <a:pt x="584" y="406"/>
                  <a:pt x="584" y="410"/>
                </a:cubicBezTo>
                <a:cubicBezTo>
                  <a:pt x="577" y="413"/>
                  <a:pt x="573" y="413"/>
                  <a:pt x="570" y="413"/>
                </a:cubicBezTo>
                <a:close/>
                <a:moveTo>
                  <a:pt x="649" y="410"/>
                </a:moveTo>
                <a:cubicBezTo>
                  <a:pt x="624" y="395"/>
                  <a:pt x="646" y="399"/>
                  <a:pt x="649" y="388"/>
                </a:cubicBezTo>
                <a:cubicBezTo>
                  <a:pt x="653" y="388"/>
                  <a:pt x="657" y="388"/>
                  <a:pt x="660" y="392"/>
                </a:cubicBezTo>
                <a:cubicBezTo>
                  <a:pt x="664" y="395"/>
                  <a:pt x="667" y="399"/>
                  <a:pt x="671" y="399"/>
                </a:cubicBezTo>
                <a:cubicBezTo>
                  <a:pt x="678" y="403"/>
                  <a:pt x="653" y="410"/>
                  <a:pt x="649" y="410"/>
                </a:cubicBezTo>
                <a:close/>
                <a:moveTo>
                  <a:pt x="464" y="406"/>
                </a:moveTo>
                <a:cubicBezTo>
                  <a:pt x="461" y="406"/>
                  <a:pt x="457" y="403"/>
                  <a:pt x="453" y="403"/>
                </a:cubicBezTo>
                <a:cubicBezTo>
                  <a:pt x="453" y="399"/>
                  <a:pt x="453" y="399"/>
                  <a:pt x="457" y="399"/>
                </a:cubicBezTo>
                <a:cubicBezTo>
                  <a:pt x="453" y="395"/>
                  <a:pt x="453" y="395"/>
                  <a:pt x="450" y="395"/>
                </a:cubicBezTo>
                <a:cubicBezTo>
                  <a:pt x="450" y="395"/>
                  <a:pt x="450" y="392"/>
                  <a:pt x="450" y="388"/>
                </a:cubicBezTo>
                <a:cubicBezTo>
                  <a:pt x="439" y="388"/>
                  <a:pt x="443" y="381"/>
                  <a:pt x="435" y="377"/>
                </a:cubicBezTo>
                <a:cubicBezTo>
                  <a:pt x="432" y="370"/>
                  <a:pt x="428" y="345"/>
                  <a:pt x="435" y="341"/>
                </a:cubicBezTo>
                <a:cubicBezTo>
                  <a:pt x="435" y="334"/>
                  <a:pt x="443" y="315"/>
                  <a:pt x="446" y="312"/>
                </a:cubicBezTo>
                <a:cubicBezTo>
                  <a:pt x="450" y="301"/>
                  <a:pt x="453" y="294"/>
                  <a:pt x="453" y="283"/>
                </a:cubicBezTo>
                <a:cubicBezTo>
                  <a:pt x="453" y="276"/>
                  <a:pt x="453" y="272"/>
                  <a:pt x="457" y="265"/>
                </a:cubicBezTo>
                <a:cubicBezTo>
                  <a:pt x="457" y="283"/>
                  <a:pt x="450" y="301"/>
                  <a:pt x="450" y="319"/>
                </a:cubicBezTo>
                <a:cubicBezTo>
                  <a:pt x="453" y="337"/>
                  <a:pt x="464" y="348"/>
                  <a:pt x="479" y="334"/>
                </a:cubicBezTo>
                <a:cubicBezTo>
                  <a:pt x="475" y="334"/>
                  <a:pt x="475" y="334"/>
                  <a:pt x="475" y="337"/>
                </a:cubicBezTo>
                <a:cubicBezTo>
                  <a:pt x="472" y="337"/>
                  <a:pt x="468" y="337"/>
                  <a:pt x="464" y="337"/>
                </a:cubicBezTo>
                <a:cubicBezTo>
                  <a:pt x="461" y="330"/>
                  <a:pt x="464" y="326"/>
                  <a:pt x="464" y="323"/>
                </a:cubicBezTo>
                <a:cubicBezTo>
                  <a:pt x="479" y="315"/>
                  <a:pt x="490" y="319"/>
                  <a:pt x="490" y="337"/>
                </a:cubicBezTo>
                <a:cubicBezTo>
                  <a:pt x="490" y="345"/>
                  <a:pt x="482" y="348"/>
                  <a:pt x="482" y="352"/>
                </a:cubicBezTo>
                <a:cubicBezTo>
                  <a:pt x="486" y="352"/>
                  <a:pt x="486" y="352"/>
                  <a:pt x="486" y="352"/>
                </a:cubicBezTo>
                <a:cubicBezTo>
                  <a:pt x="490" y="348"/>
                  <a:pt x="490" y="348"/>
                  <a:pt x="497" y="348"/>
                </a:cubicBezTo>
                <a:cubicBezTo>
                  <a:pt x="504" y="355"/>
                  <a:pt x="504" y="359"/>
                  <a:pt x="501" y="366"/>
                </a:cubicBezTo>
                <a:cubicBezTo>
                  <a:pt x="501" y="370"/>
                  <a:pt x="497" y="374"/>
                  <a:pt x="493" y="377"/>
                </a:cubicBezTo>
                <a:cubicBezTo>
                  <a:pt x="493" y="403"/>
                  <a:pt x="486" y="406"/>
                  <a:pt x="464" y="406"/>
                </a:cubicBezTo>
                <a:close/>
                <a:moveTo>
                  <a:pt x="254" y="406"/>
                </a:moveTo>
                <a:cubicBezTo>
                  <a:pt x="243" y="399"/>
                  <a:pt x="236" y="406"/>
                  <a:pt x="236" y="392"/>
                </a:cubicBezTo>
                <a:cubicBezTo>
                  <a:pt x="236" y="384"/>
                  <a:pt x="236" y="384"/>
                  <a:pt x="243" y="384"/>
                </a:cubicBezTo>
                <a:cubicBezTo>
                  <a:pt x="243" y="381"/>
                  <a:pt x="243" y="381"/>
                  <a:pt x="243" y="381"/>
                </a:cubicBezTo>
                <a:cubicBezTo>
                  <a:pt x="232" y="381"/>
                  <a:pt x="228" y="377"/>
                  <a:pt x="225" y="374"/>
                </a:cubicBezTo>
                <a:cubicBezTo>
                  <a:pt x="225" y="366"/>
                  <a:pt x="225" y="366"/>
                  <a:pt x="228" y="359"/>
                </a:cubicBezTo>
                <a:cubicBezTo>
                  <a:pt x="232" y="359"/>
                  <a:pt x="236" y="359"/>
                  <a:pt x="239" y="359"/>
                </a:cubicBezTo>
                <a:cubicBezTo>
                  <a:pt x="239" y="359"/>
                  <a:pt x="239" y="359"/>
                  <a:pt x="239" y="355"/>
                </a:cubicBezTo>
                <a:cubicBezTo>
                  <a:pt x="236" y="355"/>
                  <a:pt x="236" y="352"/>
                  <a:pt x="236" y="352"/>
                </a:cubicBezTo>
                <a:cubicBezTo>
                  <a:pt x="232" y="337"/>
                  <a:pt x="236" y="334"/>
                  <a:pt x="243" y="326"/>
                </a:cubicBezTo>
                <a:cubicBezTo>
                  <a:pt x="261" y="323"/>
                  <a:pt x="261" y="326"/>
                  <a:pt x="261" y="345"/>
                </a:cubicBezTo>
                <a:cubicBezTo>
                  <a:pt x="254" y="348"/>
                  <a:pt x="250" y="348"/>
                  <a:pt x="247" y="345"/>
                </a:cubicBezTo>
                <a:cubicBezTo>
                  <a:pt x="247" y="341"/>
                  <a:pt x="247" y="341"/>
                  <a:pt x="247" y="337"/>
                </a:cubicBezTo>
                <a:cubicBezTo>
                  <a:pt x="243" y="337"/>
                  <a:pt x="243" y="337"/>
                  <a:pt x="243" y="337"/>
                </a:cubicBezTo>
                <a:cubicBezTo>
                  <a:pt x="243" y="341"/>
                  <a:pt x="243" y="341"/>
                  <a:pt x="243" y="348"/>
                </a:cubicBezTo>
                <a:cubicBezTo>
                  <a:pt x="247" y="348"/>
                  <a:pt x="247" y="352"/>
                  <a:pt x="250" y="352"/>
                </a:cubicBezTo>
                <a:cubicBezTo>
                  <a:pt x="265" y="352"/>
                  <a:pt x="276" y="348"/>
                  <a:pt x="283" y="334"/>
                </a:cubicBezTo>
                <a:cubicBezTo>
                  <a:pt x="283" y="308"/>
                  <a:pt x="279" y="279"/>
                  <a:pt x="287" y="261"/>
                </a:cubicBezTo>
                <a:cubicBezTo>
                  <a:pt x="287" y="261"/>
                  <a:pt x="287" y="261"/>
                  <a:pt x="290" y="261"/>
                </a:cubicBezTo>
                <a:cubicBezTo>
                  <a:pt x="290" y="283"/>
                  <a:pt x="287" y="315"/>
                  <a:pt x="287" y="341"/>
                </a:cubicBezTo>
                <a:cubicBezTo>
                  <a:pt x="287" y="337"/>
                  <a:pt x="290" y="337"/>
                  <a:pt x="290" y="334"/>
                </a:cubicBezTo>
                <a:cubicBezTo>
                  <a:pt x="290" y="334"/>
                  <a:pt x="290" y="334"/>
                  <a:pt x="290" y="337"/>
                </a:cubicBezTo>
                <a:cubicBezTo>
                  <a:pt x="290" y="341"/>
                  <a:pt x="290" y="341"/>
                  <a:pt x="290" y="345"/>
                </a:cubicBezTo>
                <a:cubicBezTo>
                  <a:pt x="290" y="348"/>
                  <a:pt x="290" y="355"/>
                  <a:pt x="290" y="359"/>
                </a:cubicBezTo>
                <a:cubicBezTo>
                  <a:pt x="290" y="363"/>
                  <a:pt x="290" y="363"/>
                  <a:pt x="290" y="363"/>
                </a:cubicBezTo>
                <a:cubicBezTo>
                  <a:pt x="287" y="366"/>
                  <a:pt x="287" y="363"/>
                  <a:pt x="287" y="366"/>
                </a:cubicBezTo>
                <a:cubicBezTo>
                  <a:pt x="283" y="366"/>
                  <a:pt x="283" y="366"/>
                  <a:pt x="283" y="370"/>
                </a:cubicBezTo>
                <a:cubicBezTo>
                  <a:pt x="283" y="366"/>
                  <a:pt x="283" y="366"/>
                  <a:pt x="283" y="366"/>
                </a:cubicBezTo>
                <a:cubicBezTo>
                  <a:pt x="287" y="366"/>
                  <a:pt x="287" y="366"/>
                  <a:pt x="287" y="366"/>
                </a:cubicBezTo>
                <a:cubicBezTo>
                  <a:pt x="287" y="366"/>
                  <a:pt x="287" y="370"/>
                  <a:pt x="290" y="370"/>
                </a:cubicBezTo>
                <a:cubicBezTo>
                  <a:pt x="290" y="392"/>
                  <a:pt x="272" y="399"/>
                  <a:pt x="254" y="406"/>
                </a:cubicBezTo>
                <a:close/>
                <a:moveTo>
                  <a:pt x="606" y="406"/>
                </a:moveTo>
                <a:cubicBezTo>
                  <a:pt x="602" y="403"/>
                  <a:pt x="599" y="403"/>
                  <a:pt x="595" y="403"/>
                </a:cubicBezTo>
                <a:cubicBezTo>
                  <a:pt x="591" y="399"/>
                  <a:pt x="584" y="399"/>
                  <a:pt x="584" y="392"/>
                </a:cubicBezTo>
                <a:cubicBezTo>
                  <a:pt x="588" y="392"/>
                  <a:pt x="588" y="392"/>
                  <a:pt x="591" y="388"/>
                </a:cubicBezTo>
                <a:cubicBezTo>
                  <a:pt x="595" y="388"/>
                  <a:pt x="599" y="392"/>
                  <a:pt x="602" y="384"/>
                </a:cubicBezTo>
                <a:cubicBezTo>
                  <a:pt x="602" y="384"/>
                  <a:pt x="602" y="384"/>
                  <a:pt x="606" y="384"/>
                </a:cubicBezTo>
                <a:cubicBezTo>
                  <a:pt x="609" y="384"/>
                  <a:pt x="613" y="388"/>
                  <a:pt x="617" y="392"/>
                </a:cubicBezTo>
                <a:cubicBezTo>
                  <a:pt x="620" y="392"/>
                  <a:pt x="624" y="392"/>
                  <a:pt x="624" y="399"/>
                </a:cubicBezTo>
                <a:cubicBezTo>
                  <a:pt x="617" y="403"/>
                  <a:pt x="609" y="406"/>
                  <a:pt x="606" y="406"/>
                </a:cubicBezTo>
                <a:close/>
                <a:moveTo>
                  <a:pt x="123" y="403"/>
                </a:moveTo>
                <a:cubicBezTo>
                  <a:pt x="116" y="399"/>
                  <a:pt x="116" y="395"/>
                  <a:pt x="116" y="392"/>
                </a:cubicBezTo>
                <a:cubicBezTo>
                  <a:pt x="123" y="388"/>
                  <a:pt x="127" y="384"/>
                  <a:pt x="134" y="377"/>
                </a:cubicBezTo>
                <a:cubicBezTo>
                  <a:pt x="134" y="377"/>
                  <a:pt x="134" y="377"/>
                  <a:pt x="138" y="377"/>
                </a:cubicBezTo>
                <a:cubicBezTo>
                  <a:pt x="138" y="381"/>
                  <a:pt x="141" y="384"/>
                  <a:pt x="149" y="388"/>
                </a:cubicBezTo>
                <a:cubicBezTo>
                  <a:pt x="149" y="388"/>
                  <a:pt x="149" y="388"/>
                  <a:pt x="149" y="392"/>
                </a:cubicBezTo>
                <a:cubicBezTo>
                  <a:pt x="141" y="399"/>
                  <a:pt x="134" y="399"/>
                  <a:pt x="123" y="403"/>
                </a:cubicBezTo>
                <a:close/>
                <a:moveTo>
                  <a:pt x="80" y="399"/>
                </a:moveTo>
                <a:cubicBezTo>
                  <a:pt x="72" y="399"/>
                  <a:pt x="72" y="395"/>
                  <a:pt x="69" y="392"/>
                </a:cubicBezTo>
                <a:cubicBezTo>
                  <a:pt x="76" y="377"/>
                  <a:pt x="87" y="384"/>
                  <a:pt x="98" y="392"/>
                </a:cubicBezTo>
                <a:cubicBezTo>
                  <a:pt x="98" y="392"/>
                  <a:pt x="98" y="392"/>
                  <a:pt x="98" y="395"/>
                </a:cubicBezTo>
                <a:cubicBezTo>
                  <a:pt x="94" y="399"/>
                  <a:pt x="83" y="399"/>
                  <a:pt x="80" y="399"/>
                </a:cubicBezTo>
                <a:close/>
                <a:moveTo>
                  <a:pt x="170" y="392"/>
                </a:moveTo>
                <a:cubicBezTo>
                  <a:pt x="170" y="392"/>
                  <a:pt x="170" y="392"/>
                  <a:pt x="167" y="392"/>
                </a:cubicBezTo>
                <a:cubicBezTo>
                  <a:pt x="167" y="388"/>
                  <a:pt x="167" y="388"/>
                  <a:pt x="167" y="388"/>
                </a:cubicBezTo>
                <a:cubicBezTo>
                  <a:pt x="170" y="388"/>
                  <a:pt x="174" y="384"/>
                  <a:pt x="178" y="384"/>
                </a:cubicBezTo>
                <a:cubicBezTo>
                  <a:pt x="189" y="374"/>
                  <a:pt x="185" y="374"/>
                  <a:pt x="203" y="381"/>
                </a:cubicBezTo>
                <a:cubicBezTo>
                  <a:pt x="203" y="384"/>
                  <a:pt x="196" y="388"/>
                  <a:pt x="192" y="392"/>
                </a:cubicBezTo>
                <a:cubicBezTo>
                  <a:pt x="185" y="392"/>
                  <a:pt x="178" y="392"/>
                  <a:pt x="170" y="392"/>
                </a:cubicBezTo>
                <a:close/>
                <a:moveTo>
                  <a:pt x="631" y="388"/>
                </a:moveTo>
                <a:cubicBezTo>
                  <a:pt x="620" y="384"/>
                  <a:pt x="620" y="384"/>
                  <a:pt x="617" y="377"/>
                </a:cubicBezTo>
                <a:cubicBezTo>
                  <a:pt x="620" y="374"/>
                  <a:pt x="628" y="370"/>
                  <a:pt x="635" y="370"/>
                </a:cubicBezTo>
                <a:cubicBezTo>
                  <a:pt x="642" y="377"/>
                  <a:pt x="642" y="377"/>
                  <a:pt x="649" y="381"/>
                </a:cubicBezTo>
                <a:cubicBezTo>
                  <a:pt x="649" y="384"/>
                  <a:pt x="649" y="384"/>
                  <a:pt x="649" y="384"/>
                </a:cubicBezTo>
                <a:cubicBezTo>
                  <a:pt x="646" y="388"/>
                  <a:pt x="646" y="388"/>
                  <a:pt x="631" y="388"/>
                </a:cubicBezTo>
                <a:close/>
                <a:moveTo>
                  <a:pt x="105" y="384"/>
                </a:moveTo>
                <a:cubicBezTo>
                  <a:pt x="101" y="381"/>
                  <a:pt x="94" y="381"/>
                  <a:pt x="91" y="377"/>
                </a:cubicBezTo>
                <a:cubicBezTo>
                  <a:pt x="98" y="374"/>
                  <a:pt x="101" y="366"/>
                  <a:pt x="105" y="366"/>
                </a:cubicBezTo>
                <a:cubicBezTo>
                  <a:pt x="112" y="374"/>
                  <a:pt x="112" y="374"/>
                  <a:pt x="123" y="377"/>
                </a:cubicBezTo>
                <a:cubicBezTo>
                  <a:pt x="123" y="377"/>
                  <a:pt x="123" y="377"/>
                  <a:pt x="123" y="381"/>
                </a:cubicBezTo>
                <a:cubicBezTo>
                  <a:pt x="116" y="381"/>
                  <a:pt x="112" y="384"/>
                  <a:pt x="105" y="384"/>
                </a:cubicBezTo>
                <a:close/>
                <a:moveTo>
                  <a:pt x="577" y="384"/>
                </a:moveTo>
                <a:cubicBezTo>
                  <a:pt x="573" y="381"/>
                  <a:pt x="573" y="381"/>
                  <a:pt x="566" y="377"/>
                </a:cubicBezTo>
                <a:cubicBezTo>
                  <a:pt x="566" y="377"/>
                  <a:pt x="566" y="377"/>
                  <a:pt x="566" y="374"/>
                </a:cubicBezTo>
                <a:cubicBezTo>
                  <a:pt x="577" y="363"/>
                  <a:pt x="584" y="363"/>
                  <a:pt x="599" y="374"/>
                </a:cubicBezTo>
                <a:cubicBezTo>
                  <a:pt x="599" y="377"/>
                  <a:pt x="599" y="377"/>
                  <a:pt x="599" y="381"/>
                </a:cubicBezTo>
                <a:cubicBezTo>
                  <a:pt x="591" y="381"/>
                  <a:pt x="584" y="384"/>
                  <a:pt x="577" y="384"/>
                </a:cubicBezTo>
                <a:close/>
                <a:moveTo>
                  <a:pt x="250" y="384"/>
                </a:moveTo>
                <a:cubicBezTo>
                  <a:pt x="250" y="381"/>
                  <a:pt x="250" y="381"/>
                  <a:pt x="250" y="381"/>
                </a:cubicBezTo>
                <a:cubicBezTo>
                  <a:pt x="254" y="381"/>
                  <a:pt x="254" y="377"/>
                  <a:pt x="254" y="377"/>
                </a:cubicBezTo>
                <a:cubicBezTo>
                  <a:pt x="261" y="377"/>
                  <a:pt x="265" y="377"/>
                  <a:pt x="272" y="377"/>
                </a:cubicBezTo>
                <a:cubicBezTo>
                  <a:pt x="265" y="381"/>
                  <a:pt x="257" y="381"/>
                  <a:pt x="250" y="384"/>
                </a:cubicBezTo>
                <a:close/>
                <a:moveTo>
                  <a:pt x="257" y="381"/>
                </a:moveTo>
                <a:cubicBezTo>
                  <a:pt x="254" y="377"/>
                  <a:pt x="257" y="377"/>
                  <a:pt x="257" y="377"/>
                </a:cubicBezTo>
                <a:cubicBezTo>
                  <a:pt x="257" y="381"/>
                  <a:pt x="257" y="381"/>
                  <a:pt x="257" y="381"/>
                </a:cubicBezTo>
                <a:close/>
                <a:moveTo>
                  <a:pt x="156" y="381"/>
                </a:moveTo>
                <a:cubicBezTo>
                  <a:pt x="152" y="377"/>
                  <a:pt x="152" y="377"/>
                  <a:pt x="149" y="377"/>
                </a:cubicBezTo>
                <a:cubicBezTo>
                  <a:pt x="149" y="374"/>
                  <a:pt x="149" y="374"/>
                  <a:pt x="149" y="374"/>
                </a:cubicBezTo>
                <a:cubicBezTo>
                  <a:pt x="156" y="370"/>
                  <a:pt x="160" y="366"/>
                  <a:pt x="167" y="363"/>
                </a:cubicBezTo>
                <a:cubicBezTo>
                  <a:pt x="181" y="366"/>
                  <a:pt x="181" y="366"/>
                  <a:pt x="181" y="366"/>
                </a:cubicBezTo>
                <a:cubicBezTo>
                  <a:pt x="181" y="370"/>
                  <a:pt x="181" y="370"/>
                  <a:pt x="181" y="370"/>
                </a:cubicBezTo>
                <a:cubicBezTo>
                  <a:pt x="174" y="377"/>
                  <a:pt x="167" y="381"/>
                  <a:pt x="156" y="381"/>
                </a:cubicBezTo>
                <a:close/>
                <a:moveTo>
                  <a:pt x="686" y="381"/>
                </a:moveTo>
                <a:cubicBezTo>
                  <a:pt x="682" y="377"/>
                  <a:pt x="686" y="377"/>
                  <a:pt x="686" y="377"/>
                </a:cubicBezTo>
                <a:cubicBezTo>
                  <a:pt x="686" y="377"/>
                  <a:pt x="689" y="377"/>
                  <a:pt x="693" y="377"/>
                </a:cubicBezTo>
                <a:cubicBezTo>
                  <a:pt x="693" y="377"/>
                  <a:pt x="693" y="377"/>
                  <a:pt x="693" y="381"/>
                </a:cubicBezTo>
                <a:cubicBezTo>
                  <a:pt x="689" y="381"/>
                  <a:pt x="689" y="381"/>
                  <a:pt x="686" y="381"/>
                </a:cubicBezTo>
                <a:close/>
                <a:moveTo>
                  <a:pt x="276" y="374"/>
                </a:moveTo>
                <a:cubicBezTo>
                  <a:pt x="276" y="374"/>
                  <a:pt x="276" y="374"/>
                  <a:pt x="276" y="374"/>
                </a:cubicBezTo>
                <a:cubicBezTo>
                  <a:pt x="276" y="374"/>
                  <a:pt x="279" y="374"/>
                  <a:pt x="279" y="370"/>
                </a:cubicBezTo>
                <a:cubicBezTo>
                  <a:pt x="279" y="374"/>
                  <a:pt x="279" y="374"/>
                  <a:pt x="279" y="374"/>
                </a:cubicBezTo>
                <a:cubicBezTo>
                  <a:pt x="276" y="374"/>
                  <a:pt x="276" y="374"/>
                  <a:pt x="276" y="374"/>
                </a:cubicBezTo>
                <a:close/>
                <a:moveTo>
                  <a:pt x="660" y="374"/>
                </a:moveTo>
                <a:cubicBezTo>
                  <a:pt x="653" y="374"/>
                  <a:pt x="649" y="370"/>
                  <a:pt x="646" y="370"/>
                </a:cubicBezTo>
                <a:cubicBezTo>
                  <a:pt x="646" y="366"/>
                  <a:pt x="646" y="366"/>
                  <a:pt x="646" y="366"/>
                </a:cubicBezTo>
                <a:cubicBezTo>
                  <a:pt x="649" y="363"/>
                  <a:pt x="660" y="359"/>
                  <a:pt x="664" y="352"/>
                </a:cubicBezTo>
                <a:cubicBezTo>
                  <a:pt x="667" y="359"/>
                  <a:pt x="671" y="359"/>
                  <a:pt x="682" y="363"/>
                </a:cubicBezTo>
                <a:cubicBezTo>
                  <a:pt x="682" y="363"/>
                  <a:pt x="682" y="363"/>
                  <a:pt x="686" y="366"/>
                </a:cubicBezTo>
                <a:cubicBezTo>
                  <a:pt x="682" y="377"/>
                  <a:pt x="667" y="374"/>
                  <a:pt x="660" y="374"/>
                </a:cubicBezTo>
                <a:close/>
                <a:moveTo>
                  <a:pt x="268" y="374"/>
                </a:moveTo>
                <a:cubicBezTo>
                  <a:pt x="268" y="374"/>
                  <a:pt x="268" y="374"/>
                  <a:pt x="268" y="374"/>
                </a:cubicBezTo>
                <a:cubicBezTo>
                  <a:pt x="272" y="370"/>
                  <a:pt x="272" y="370"/>
                  <a:pt x="272" y="374"/>
                </a:cubicBezTo>
                <a:cubicBezTo>
                  <a:pt x="272" y="374"/>
                  <a:pt x="272" y="374"/>
                  <a:pt x="268" y="374"/>
                </a:cubicBezTo>
                <a:close/>
                <a:moveTo>
                  <a:pt x="127" y="374"/>
                </a:moveTo>
                <a:cubicBezTo>
                  <a:pt x="120" y="370"/>
                  <a:pt x="116" y="370"/>
                  <a:pt x="120" y="363"/>
                </a:cubicBezTo>
                <a:cubicBezTo>
                  <a:pt x="127" y="359"/>
                  <a:pt x="130" y="359"/>
                  <a:pt x="134" y="348"/>
                </a:cubicBezTo>
                <a:cubicBezTo>
                  <a:pt x="138" y="348"/>
                  <a:pt x="138" y="348"/>
                  <a:pt x="145" y="352"/>
                </a:cubicBezTo>
                <a:cubicBezTo>
                  <a:pt x="149" y="359"/>
                  <a:pt x="160" y="352"/>
                  <a:pt x="149" y="366"/>
                </a:cubicBezTo>
                <a:cubicBezTo>
                  <a:pt x="141" y="370"/>
                  <a:pt x="134" y="370"/>
                  <a:pt x="127" y="374"/>
                </a:cubicBezTo>
                <a:close/>
                <a:moveTo>
                  <a:pt x="265" y="370"/>
                </a:moveTo>
                <a:cubicBezTo>
                  <a:pt x="268" y="366"/>
                  <a:pt x="268" y="366"/>
                  <a:pt x="272" y="366"/>
                </a:cubicBezTo>
                <a:cubicBezTo>
                  <a:pt x="272" y="370"/>
                  <a:pt x="268" y="370"/>
                  <a:pt x="265" y="370"/>
                </a:cubicBezTo>
                <a:close/>
                <a:moveTo>
                  <a:pt x="613" y="370"/>
                </a:moveTo>
                <a:cubicBezTo>
                  <a:pt x="606" y="366"/>
                  <a:pt x="602" y="366"/>
                  <a:pt x="599" y="363"/>
                </a:cubicBezTo>
                <a:cubicBezTo>
                  <a:pt x="599" y="363"/>
                  <a:pt x="599" y="363"/>
                  <a:pt x="599" y="359"/>
                </a:cubicBezTo>
                <a:cubicBezTo>
                  <a:pt x="606" y="359"/>
                  <a:pt x="613" y="352"/>
                  <a:pt x="620" y="359"/>
                </a:cubicBezTo>
                <a:cubicBezTo>
                  <a:pt x="628" y="359"/>
                  <a:pt x="628" y="359"/>
                  <a:pt x="628" y="366"/>
                </a:cubicBezTo>
                <a:cubicBezTo>
                  <a:pt x="628" y="366"/>
                  <a:pt x="628" y="366"/>
                  <a:pt x="613" y="370"/>
                </a:cubicBezTo>
                <a:close/>
                <a:moveTo>
                  <a:pt x="562" y="366"/>
                </a:moveTo>
                <a:cubicBezTo>
                  <a:pt x="555" y="359"/>
                  <a:pt x="544" y="363"/>
                  <a:pt x="544" y="352"/>
                </a:cubicBezTo>
                <a:cubicBezTo>
                  <a:pt x="559" y="348"/>
                  <a:pt x="562" y="352"/>
                  <a:pt x="577" y="355"/>
                </a:cubicBezTo>
                <a:cubicBezTo>
                  <a:pt x="577" y="359"/>
                  <a:pt x="577" y="359"/>
                  <a:pt x="577" y="359"/>
                </a:cubicBezTo>
                <a:cubicBezTo>
                  <a:pt x="573" y="359"/>
                  <a:pt x="566" y="366"/>
                  <a:pt x="562" y="366"/>
                </a:cubicBezTo>
                <a:close/>
                <a:moveTo>
                  <a:pt x="265" y="363"/>
                </a:moveTo>
                <a:cubicBezTo>
                  <a:pt x="265" y="363"/>
                  <a:pt x="265" y="363"/>
                  <a:pt x="265" y="363"/>
                </a:cubicBezTo>
                <a:cubicBezTo>
                  <a:pt x="268" y="363"/>
                  <a:pt x="268" y="363"/>
                  <a:pt x="268" y="363"/>
                </a:cubicBezTo>
                <a:cubicBezTo>
                  <a:pt x="268" y="363"/>
                  <a:pt x="268" y="363"/>
                  <a:pt x="265" y="363"/>
                </a:cubicBezTo>
                <a:close/>
                <a:moveTo>
                  <a:pt x="453" y="363"/>
                </a:moveTo>
                <a:cubicBezTo>
                  <a:pt x="453" y="363"/>
                  <a:pt x="453" y="363"/>
                  <a:pt x="453" y="359"/>
                </a:cubicBezTo>
                <a:cubicBezTo>
                  <a:pt x="453" y="359"/>
                  <a:pt x="453" y="359"/>
                  <a:pt x="457" y="363"/>
                </a:cubicBezTo>
                <a:cubicBezTo>
                  <a:pt x="453" y="363"/>
                  <a:pt x="453" y="363"/>
                  <a:pt x="453" y="363"/>
                </a:cubicBezTo>
                <a:close/>
                <a:moveTo>
                  <a:pt x="522" y="359"/>
                </a:moveTo>
                <a:cubicBezTo>
                  <a:pt x="519" y="359"/>
                  <a:pt x="519" y="359"/>
                  <a:pt x="519" y="359"/>
                </a:cubicBezTo>
                <a:cubicBezTo>
                  <a:pt x="519" y="355"/>
                  <a:pt x="519" y="355"/>
                  <a:pt x="519" y="355"/>
                </a:cubicBezTo>
                <a:cubicBezTo>
                  <a:pt x="526" y="355"/>
                  <a:pt x="526" y="355"/>
                  <a:pt x="530" y="355"/>
                </a:cubicBezTo>
                <a:cubicBezTo>
                  <a:pt x="530" y="359"/>
                  <a:pt x="530" y="359"/>
                  <a:pt x="530" y="359"/>
                </a:cubicBezTo>
                <a:cubicBezTo>
                  <a:pt x="526" y="359"/>
                  <a:pt x="526" y="359"/>
                  <a:pt x="522" y="359"/>
                </a:cubicBezTo>
                <a:close/>
                <a:moveTo>
                  <a:pt x="283" y="359"/>
                </a:moveTo>
                <a:cubicBezTo>
                  <a:pt x="283" y="355"/>
                  <a:pt x="283" y="355"/>
                  <a:pt x="283" y="355"/>
                </a:cubicBezTo>
                <a:cubicBezTo>
                  <a:pt x="283" y="355"/>
                  <a:pt x="283" y="355"/>
                  <a:pt x="287" y="355"/>
                </a:cubicBezTo>
                <a:cubicBezTo>
                  <a:pt x="283" y="355"/>
                  <a:pt x="283" y="359"/>
                  <a:pt x="283" y="359"/>
                </a:cubicBezTo>
                <a:close/>
                <a:moveTo>
                  <a:pt x="635" y="355"/>
                </a:moveTo>
                <a:cubicBezTo>
                  <a:pt x="628" y="352"/>
                  <a:pt x="624" y="355"/>
                  <a:pt x="620" y="345"/>
                </a:cubicBezTo>
                <a:cubicBezTo>
                  <a:pt x="628" y="341"/>
                  <a:pt x="635" y="337"/>
                  <a:pt x="642" y="337"/>
                </a:cubicBezTo>
                <a:cubicBezTo>
                  <a:pt x="646" y="341"/>
                  <a:pt x="653" y="341"/>
                  <a:pt x="657" y="345"/>
                </a:cubicBezTo>
                <a:cubicBezTo>
                  <a:pt x="657" y="355"/>
                  <a:pt x="646" y="355"/>
                  <a:pt x="635" y="355"/>
                </a:cubicBezTo>
                <a:close/>
                <a:moveTo>
                  <a:pt x="457" y="355"/>
                </a:moveTo>
                <a:cubicBezTo>
                  <a:pt x="453" y="352"/>
                  <a:pt x="453" y="352"/>
                  <a:pt x="453" y="348"/>
                </a:cubicBezTo>
                <a:cubicBezTo>
                  <a:pt x="450" y="345"/>
                  <a:pt x="450" y="341"/>
                  <a:pt x="450" y="337"/>
                </a:cubicBezTo>
                <a:cubicBezTo>
                  <a:pt x="450" y="337"/>
                  <a:pt x="450" y="337"/>
                  <a:pt x="453" y="341"/>
                </a:cubicBezTo>
                <a:cubicBezTo>
                  <a:pt x="453" y="341"/>
                  <a:pt x="453" y="341"/>
                  <a:pt x="457" y="341"/>
                </a:cubicBezTo>
                <a:cubicBezTo>
                  <a:pt x="457" y="348"/>
                  <a:pt x="457" y="348"/>
                  <a:pt x="457" y="355"/>
                </a:cubicBezTo>
                <a:close/>
                <a:moveTo>
                  <a:pt x="588" y="352"/>
                </a:moveTo>
                <a:cubicBezTo>
                  <a:pt x="580" y="348"/>
                  <a:pt x="570" y="352"/>
                  <a:pt x="570" y="341"/>
                </a:cubicBezTo>
                <a:cubicBezTo>
                  <a:pt x="573" y="341"/>
                  <a:pt x="577" y="337"/>
                  <a:pt x="580" y="334"/>
                </a:cubicBezTo>
                <a:cubicBezTo>
                  <a:pt x="580" y="334"/>
                  <a:pt x="580" y="334"/>
                  <a:pt x="580" y="330"/>
                </a:cubicBezTo>
                <a:cubicBezTo>
                  <a:pt x="573" y="330"/>
                  <a:pt x="559" y="334"/>
                  <a:pt x="551" y="330"/>
                </a:cubicBezTo>
                <a:cubicBezTo>
                  <a:pt x="551" y="326"/>
                  <a:pt x="551" y="326"/>
                  <a:pt x="551" y="323"/>
                </a:cubicBezTo>
                <a:cubicBezTo>
                  <a:pt x="559" y="323"/>
                  <a:pt x="562" y="315"/>
                  <a:pt x="573" y="319"/>
                </a:cubicBezTo>
                <a:cubicBezTo>
                  <a:pt x="573" y="319"/>
                  <a:pt x="573" y="319"/>
                  <a:pt x="580" y="323"/>
                </a:cubicBezTo>
                <a:cubicBezTo>
                  <a:pt x="584" y="330"/>
                  <a:pt x="591" y="334"/>
                  <a:pt x="602" y="341"/>
                </a:cubicBezTo>
                <a:cubicBezTo>
                  <a:pt x="606" y="341"/>
                  <a:pt x="606" y="341"/>
                  <a:pt x="606" y="345"/>
                </a:cubicBezTo>
                <a:cubicBezTo>
                  <a:pt x="606" y="345"/>
                  <a:pt x="606" y="345"/>
                  <a:pt x="606" y="348"/>
                </a:cubicBezTo>
                <a:cubicBezTo>
                  <a:pt x="602" y="352"/>
                  <a:pt x="595" y="352"/>
                  <a:pt x="591" y="352"/>
                </a:cubicBezTo>
                <a:cubicBezTo>
                  <a:pt x="588" y="352"/>
                  <a:pt x="588" y="352"/>
                  <a:pt x="588" y="352"/>
                </a:cubicBezTo>
                <a:close/>
                <a:moveTo>
                  <a:pt x="156" y="348"/>
                </a:moveTo>
                <a:cubicBezTo>
                  <a:pt x="149" y="345"/>
                  <a:pt x="145" y="345"/>
                  <a:pt x="145" y="337"/>
                </a:cubicBezTo>
                <a:cubicBezTo>
                  <a:pt x="152" y="330"/>
                  <a:pt x="160" y="326"/>
                  <a:pt x="170" y="326"/>
                </a:cubicBezTo>
                <a:cubicBezTo>
                  <a:pt x="170" y="330"/>
                  <a:pt x="178" y="330"/>
                  <a:pt x="181" y="334"/>
                </a:cubicBezTo>
                <a:cubicBezTo>
                  <a:pt x="181" y="348"/>
                  <a:pt x="170" y="348"/>
                  <a:pt x="156" y="348"/>
                </a:cubicBezTo>
                <a:close/>
                <a:moveTo>
                  <a:pt x="461" y="348"/>
                </a:moveTo>
                <a:cubicBezTo>
                  <a:pt x="461" y="345"/>
                  <a:pt x="461" y="345"/>
                  <a:pt x="461" y="345"/>
                </a:cubicBezTo>
                <a:cubicBezTo>
                  <a:pt x="461" y="348"/>
                  <a:pt x="461" y="348"/>
                  <a:pt x="461" y="348"/>
                </a:cubicBezTo>
                <a:close/>
                <a:moveTo>
                  <a:pt x="287" y="345"/>
                </a:moveTo>
                <a:cubicBezTo>
                  <a:pt x="287" y="341"/>
                  <a:pt x="287" y="341"/>
                  <a:pt x="287" y="341"/>
                </a:cubicBezTo>
                <a:cubicBezTo>
                  <a:pt x="287" y="345"/>
                  <a:pt x="287" y="345"/>
                  <a:pt x="287" y="345"/>
                </a:cubicBezTo>
                <a:close/>
                <a:moveTo>
                  <a:pt x="544" y="345"/>
                </a:moveTo>
                <a:cubicBezTo>
                  <a:pt x="533" y="345"/>
                  <a:pt x="526" y="341"/>
                  <a:pt x="522" y="337"/>
                </a:cubicBezTo>
                <a:cubicBezTo>
                  <a:pt x="526" y="334"/>
                  <a:pt x="537" y="330"/>
                  <a:pt x="544" y="330"/>
                </a:cubicBezTo>
                <a:cubicBezTo>
                  <a:pt x="548" y="334"/>
                  <a:pt x="551" y="337"/>
                  <a:pt x="555" y="341"/>
                </a:cubicBezTo>
                <a:cubicBezTo>
                  <a:pt x="548" y="345"/>
                  <a:pt x="548" y="345"/>
                  <a:pt x="544" y="345"/>
                </a:cubicBezTo>
                <a:close/>
                <a:moveTo>
                  <a:pt x="439" y="341"/>
                </a:moveTo>
                <a:cubicBezTo>
                  <a:pt x="439" y="337"/>
                  <a:pt x="439" y="337"/>
                  <a:pt x="439" y="337"/>
                </a:cubicBezTo>
                <a:cubicBezTo>
                  <a:pt x="439" y="337"/>
                  <a:pt x="439" y="337"/>
                  <a:pt x="443" y="337"/>
                </a:cubicBezTo>
                <a:cubicBezTo>
                  <a:pt x="439" y="341"/>
                  <a:pt x="439" y="341"/>
                  <a:pt x="439" y="341"/>
                </a:cubicBezTo>
                <a:close/>
                <a:moveTo>
                  <a:pt x="341" y="337"/>
                </a:moveTo>
                <a:cubicBezTo>
                  <a:pt x="334" y="334"/>
                  <a:pt x="323" y="337"/>
                  <a:pt x="319" y="330"/>
                </a:cubicBezTo>
                <a:cubicBezTo>
                  <a:pt x="312" y="326"/>
                  <a:pt x="308" y="326"/>
                  <a:pt x="308" y="323"/>
                </a:cubicBezTo>
                <a:cubicBezTo>
                  <a:pt x="312" y="319"/>
                  <a:pt x="312" y="319"/>
                  <a:pt x="312" y="319"/>
                </a:cubicBezTo>
                <a:cubicBezTo>
                  <a:pt x="312" y="319"/>
                  <a:pt x="308" y="319"/>
                  <a:pt x="305" y="319"/>
                </a:cubicBezTo>
                <a:cubicBezTo>
                  <a:pt x="305" y="315"/>
                  <a:pt x="305" y="315"/>
                  <a:pt x="305" y="315"/>
                </a:cubicBezTo>
                <a:cubicBezTo>
                  <a:pt x="294" y="308"/>
                  <a:pt x="294" y="268"/>
                  <a:pt x="297" y="261"/>
                </a:cubicBezTo>
                <a:cubicBezTo>
                  <a:pt x="301" y="257"/>
                  <a:pt x="301" y="254"/>
                  <a:pt x="301" y="250"/>
                </a:cubicBezTo>
                <a:cubicBezTo>
                  <a:pt x="301" y="250"/>
                  <a:pt x="308" y="250"/>
                  <a:pt x="312" y="250"/>
                </a:cubicBezTo>
                <a:cubicBezTo>
                  <a:pt x="312" y="247"/>
                  <a:pt x="312" y="247"/>
                  <a:pt x="312" y="247"/>
                </a:cubicBezTo>
                <a:cubicBezTo>
                  <a:pt x="316" y="243"/>
                  <a:pt x="316" y="243"/>
                  <a:pt x="316" y="243"/>
                </a:cubicBezTo>
                <a:cubicBezTo>
                  <a:pt x="319" y="243"/>
                  <a:pt x="319" y="243"/>
                  <a:pt x="319" y="243"/>
                </a:cubicBezTo>
                <a:cubicBezTo>
                  <a:pt x="319" y="247"/>
                  <a:pt x="316" y="247"/>
                  <a:pt x="316" y="254"/>
                </a:cubicBezTo>
                <a:cubicBezTo>
                  <a:pt x="319" y="254"/>
                  <a:pt x="323" y="254"/>
                  <a:pt x="326" y="265"/>
                </a:cubicBezTo>
                <a:cubicBezTo>
                  <a:pt x="326" y="265"/>
                  <a:pt x="330" y="265"/>
                  <a:pt x="330" y="268"/>
                </a:cubicBezTo>
                <a:cubicBezTo>
                  <a:pt x="330" y="265"/>
                  <a:pt x="330" y="265"/>
                  <a:pt x="330" y="265"/>
                </a:cubicBezTo>
                <a:cubicBezTo>
                  <a:pt x="334" y="265"/>
                  <a:pt x="334" y="265"/>
                  <a:pt x="337" y="268"/>
                </a:cubicBezTo>
                <a:cubicBezTo>
                  <a:pt x="337" y="268"/>
                  <a:pt x="337" y="272"/>
                  <a:pt x="337" y="276"/>
                </a:cubicBezTo>
                <a:cubicBezTo>
                  <a:pt x="337" y="272"/>
                  <a:pt x="341" y="272"/>
                  <a:pt x="341" y="272"/>
                </a:cubicBezTo>
                <a:cubicBezTo>
                  <a:pt x="341" y="276"/>
                  <a:pt x="341" y="276"/>
                  <a:pt x="341" y="279"/>
                </a:cubicBezTo>
                <a:cubicBezTo>
                  <a:pt x="341" y="276"/>
                  <a:pt x="341" y="276"/>
                  <a:pt x="341" y="276"/>
                </a:cubicBezTo>
                <a:cubicBezTo>
                  <a:pt x="341" y="272"/>
                  <a:pt x="341" y="268"/>
                  <a:pt x="341" y="268"/>
                </a:cubicBezTo>
                <a:cubicBezTo>
                  <a:pt x="341" y="268"/>
                  <a:pt x="341" y="272"/>
                  <a:pt x="345" y="272"/>
                </a:cubicBezTo>
                <a:cubicBezTo>
                  <a:pt x="345" y="268"/>
                  <a:pt x="348" y="268"/>
                  <a:pt x="348" y="265"/>
                </a:cubicBezTo>
                <a:cubicBezTo>
                  <a:pt x="355" y="265"/>
                  <a:pt x="370" y="261"/>
                  <a:pt x="370" y="279"/>
                </a:cubicBezTo>
                <a:cubicBezTo>
                  <a:pt x="370" y="286"/>
                  <a:pt x="377" y="286"/>
                  <a:pt x="381" y="294"/>
                </a:cubicBezTo>
                <a:cubicBezTo>
                  <a:pt x="381" y="301"/>
                  <a:pt x="384" y="308"/>
                  <a:pt x="377" y="315"/>
                </a:cubicBezTo>
                <a:cubicBezTo>
                  <a:pt x="370" y="323"/>
                  <a:pt x="366" y="326"/>
                  <a:pt x="359" y="326"/>
                </a:cubicBezTo>
                <a:cubicBezTo>
                  <a:pt x="355" y="334"/>
                  <a:pt x="348" y="337"/>
                  <a:pt x="341" y="337"/>
                </a:cubicBezTo>
                <a:close/>
                <a:moveTo>
                  <a:pt x="91" y="337"/>
                </a:moveTo>
                <a:cubicBezTo>
                  <a:pt x="91" y="334"/>
                  <a:pt x="80" y="337"/>
                  <a:pt x="76" y="337"/>
                </a:cubicBezTo>
                <a:cubicBezTo>
                  <a:pt x="72" y="330"/>
                  <a:pt x="72" y="330"/>
                  <a:pt x="72" y="326"/>
                </a:cubicBezTo>
                <a:cubicBezTo>
                  <a:pt x="76" y="323"/>
                  <a:pt x="87" y="319"/>
                  <a:pt x="87" y="315"/>
                </a:cubicBezTo>
                <a:cubicBezTo>
                  <a:pt x="91" y="315"/>
                  <a:pt x="101" y="323"/>
                  <a:pt x="105" y="326"/>
                </a:cubicBezTo>
                <a:cubicBezTo>
                  <a:pt x="105" y="330"/>
                  <a:pt x="105" y="330"/>
                  <a:pt x="105" y="330"/>
                </a:cubicBezTo>
                <a:cubicBezTo>
                  <a:pt x="101" y="334"/>
                  <a:pt x="98" y="337"/>
                  <a:pt x="91" y="337"/>
                </a:cubicBezTo>
                <a:close/>
                <a:moveTo>
                  <a:pt x="399" y="337"/>
                </a:moveTo>
                <a:cubicBezTo>
                  <a:pt x="395" y="337"/>
                  <a:pt x="395" y="334"/>
                  <a:pt x="395" y="334"/>
                </a:cubicBezTo>
                <a:cubicBezTo>
                  <a:pt x="395" y="334"/>
                  <a:pt x="392" y="334"/>
                  <a:pt x="392" y="337"/>
                </a:cubicBezTo>
                <a:cubicBezTo>
                  <a:pt x="392" y="334"/>
                  <a:pt x="392" y="334"/>
                  <a:pt x="392" y="334"/>
                </a:cubicBezTo>
                <a:cubicBezTo>
                  <a:pt x="388" y="330"/>
                  <a:pt x="388" y="330"/>
                  <a:pt x="388" y="326"/>
                </a:cubicBezTo>
                <a:cubicBezTo>
                  <a:pt x="392" y="326"/>
                  <a:pt x="392" y="326"/>
                  <a:pt x="392" y="326"/>
                </a:cubicBezTo>
                <a:cubicBezTo>
                  <a:pt x="392" y="323"/>
                  <a:pt x="392" y="323"/>
                  <a:pt x="392" y="323"/>
                </a:cubicBezTo>
                <a:cubicBezTo>
                  <a:pt x="392" y="323"/>
                  <a:pt x="392" y="323"/>
                  <a:pt x="388" y="323"/>
                </a:cubicBezTo>
                <a:cubicBezTo>
                  <a:pt x="388" y="319"/>
                  <a:pt x="388" y="319"/>
                  <a:pt x="388" y="315"/>
                </a:cubicBezTo>
                <a:cubicBezTo>
                  <a:pt x="392" y="315"/>
                  <a:pt x="392" y="315"/>
                  <a:pt x="392" y="315"/>
                </a:cubicBezTo>
                <a:cubicBezTo>
                  <a:pt x="392" y="312"/>
                  <a:pt x="392" y="308"/>
                  <a:pt x="392" y="308"/>
                </a:cubicBezTo>
                <a:cubicBezTo>
                  <a:pt x="392" y="308"/>
                  <a:pt x="392" y="308"/>
                  <a:pt x="395" y="308"/>
                </a:cubicBezTo>
                <a:cubicBezTo>
                  <a:pt x="395" y="301"/>
                  <a:pt x="395" y="301"/>
                  <a:pt x="395" y="301"/>
                </a:cubicBezTo>
                <a:cubicBezTo>
                  <a:pt x="395" y="301"/>
                  <a:pt x="395" y="301"/>
                  <a:pt x="392" y="301"/>
                </a:cubicBezTo>
                <a:cubicBezTo>
                  <a:pt x="392" y="297"/>
                  <a:pt x="392" y="297"/>
                  <a:pt x="392" y="297"/>
                </a:cubicBezTo>
                <a:cubicBezTo>
                  <a:pt x="388" y="290"/>
                  <a:pt x="388" y="290"/>
                  <a:pt x="388" y="286"/>
                </a:cubicBezTo>
                <a:cubicBezTo>
                  <a:pt x="388" y="286"/>
                  <a:pt x="388" y="286"/>
                  <a:pt x="392" y="286"/>
                </a:cubicBezTo>
                <a:cubicBezTo>
                  <a:pt x="395" y="279"/>
                  <a:pt x="395" y="279"/>
                  <a:pt x="403" y="279"/>
                </a:cubicBezTo>
                <a:cubicBezTo>
                  <a:pt x="406" y="276"/>
                  <a:pt x="421" y="268"/>
                  <a:pt x="424" y="268"/>
                </a:cubicBezTo>
                <a:cubicBezTo>
                  <a:pt x="424" y="261"/>
                  <a:pt x="432" y="257"/>
                  <a:pt x="435" y="254"/>
                </a:cubicBezTo>
                <a:cubicBezTo>
                  <a:pt x="439" y="257"/>
                  <a:pt x="443" y="254"/>
                  <a:pt x="450" y="254"/>
                </a:cubicBezTo>
                <a:cubicBezTo>
                  <a:pt x="450" y="257"/>
                  <a:pt x="450" y="257"/>
                  <a:pt x="450" y="257"/>
                </a:cubicBezTo>
                <a:cubicBezTo>
                  <a:pt x="446" y="257"/>
                  <a:pt x="446" y="257"/>
                  <a:pt x="446" y="257"/>
                </a:cubicBezTo>
                <a:cubicBezTo>
                  <a:pt x="446" y="261"/>
                  <a:pt x="446" y="261"/>
                  <a:pt x="446" y="261"/>
                </a:cubicBezTo>
                <a:cubicBezTo>
                  <a:pt x="450" y="261"/>
                  <a:pt x="450" y="261"/>
                  <a:pt x="450" y="261"/>
                </a:cubicBezTo>
                <a:cubicBezTo>
                  <a:pt x="450" y="261"/>
                  <a:pt x="446" y="279"/>
                  <a:pt x="446" y="283"/>
                </a:cubicBezTo>
                <a:cubicBezTo>
                  <a:pt x="446" y="286"/>
                  <a:pt x="443" y="286"/>
                  <a:pt x="443" y="297"/>
                </a:cubicBezTo>
                <a:cubicBezTo>
                  <a:pt x="439" y="297"/>
                  <a:pt x="439" y="297"/>
                  <a:pt x="435" y="297"/>
                </a:cubicBezTo>
                <a:cubicBezTo>
                  <a:pt x="435" y="301"/>
                  <a:pt x="435" y="301"/>
                  <a:pt x="435" y="301"/>
                </a:cubicBezTo>
                <a:cubicBezTo>
                  <a:pt x="435" y="301"/>
                  <a:pt x="435" y="301"/>
                  <a:pt x="439" y="301"/>
                </a:cubicBezTo>
                <a:cubicBezTo>
                  <a:pt x="439" y="301"/>
                  <a:pt x="435" y="305"/>
                  <a:pt x="432" y="308"/>
                </a:cubicBezTo>
                <a:cubicBezTo>
                  <a:pt x="432" y="319"/>
                  <a:pt x="410" y="337"/>
                  <a:pt x="399" y="337"/>
                </a:cubicBezTo>
                <a:close/>
                <a:moveTo>
                  <a:pt x="221" y="337"/>
                </a:moveTo>
                <a:cubicBezTo>
                  <a:pt x="221" y="334"/>
                  <a:pt x="221" y="334"/>
                  <a:pt x="221" y="334"/>
                </a:cubicBezTo>
                <a:cubicBezTo>
                  <a:pt x="221" y="334"/>
                  <a:pt x="221" y="334"/>
                  <a:pt x="221" y="337"/>
                </a:cubicBezTo>
                <a:close/>
                <a:moveTo>
                  <a:pt x="609" y="337"/>
                </a:moveTo>
                <a:cubicBezTo>
                  <a:pt x="599" y="334"/>
                  <a:pt x="602" y="334"/>
                  <a:pt x="602" y="326"/>
                </a:cubicBezTo>
                <a:cubicBezTo>
                  <a:pt x="606" y="326"/>
                  <a:pt x="617" y="326"/>
                  <a:pt x="617" y="319"/>
                </a:cubicBezTo>
                <a:cubicBezTo>
                  <a:pt x="620" y="319"/>
                  <a:pt x="620" y="319"/>
                  <a:pt x="620" y="319"/>
                </a:cubicBezTo>
                <a:cubicBezTo>
                  <a:pt x="624" y="323"/>
                  <a:pt x="628" y="326"/>
                  <a:pt x="635" y="326"/>
                </a:cubicBezTo>
                <a:cubicBezTo>
                  <a:pt x="631" y="337"/>
                  <a:pt x="617" y="337"/>
                  <a:pt x="609" y="337"/>
                </a:cubicBezTo>
                <a:close/>
                <a:moveTo>
                  <a:pt x="657" y="337"/>
                </a:moveTo>
                <a:cubicBezTo>
                  <a:pt x="649" y="334"/>
                  <a:pt x="649" y="330"/>
                  <a:pt x="649" y="326"/>
                </a:cubicBezTo>
                <a:cubicBezTo>
                  <a:pt x="653" y="326"/>
                  <a:pt x="657" y="323"/>
                  <a:pt x="660" y="319"/>
                </a:cubicBezTo>
                <a:cubicBezTo>
                  <a:pt x="664" y="319"/>
                  <a:pt x="675" y="323"/>
                  <a:pt x="678" y="326"/>
                </a:cubicBezTo>
                <a:cubicBezTo>
                  <a:pt x="678" y="334"/>
                  <a:pt x="660" y="337"/>
                  <a:pt x="657" y="337"/>
                </a:cubicBezTo>
                <a:close/>
                <a:moveTo>
                  <a:pt x="130" y="334"/>
                </a:moveTo>
                <a:cubicBezTo>
                  <a:pt x="127" y="330"/>
                  <a:pt x="116" y="330"/>
                  <a:pt x="120" y="323"/>
                </a:cubicBezTo>
                <a:cubicBezTo>
                  <a:pt x="127" y="319"/>
                  <a:pt x="130" y="315"/>
                  <a:pt x="134" y="312"/>
                </a:cubicBezTo>
                <a:cubicBezTo>
                  <a:pt x="141" y="312"/>
                  <a:pt x="149" y="315"/>
                  <a:pt x="156" y="315"/>
                </a:cubicBezTo>
                <a:cubicBezTo>
                  <a:pt x="156" y="319"/>
                  <a:pt x="156" y="319"/>
                  <a:pt x="156" y="323"/>
                </a:cubicBezTo>
                <a:cubicBezTo>
                  <a:pt x="152" y="323"/>
                  <a:pt x="152" y="326"/>
                  <a:pt x="145" y="330"/>
                </a:cubicBezTo>
                <a:cubicBezTo>
                  <a:pt x="141" y="330"/>
                  <a:pt x="134" y="334"/>
                  <a:pt x="130" y="334"/>
                </a:cubicBezTo>
                <a:close/>
                <a:moveTo>
                  <a:pt x="693" y="330"/>
                </a:moveTo>
                <a:cubicBezTo>
                  <a:pt x="693" y="330"/>
                  <a:pt x="693" y="330"/>
                  <a:pt x="693" y="326"/>
                </a:cubicBezTo>
                <a:cubicBezTo>
                  <a:pt x="693" y="330"/>
                  <a:pt x="693" y="330"/>
                  <a:pt x="693" y="330"/>
                </a:cubicBezTo>
                <a:close/>
                <a:moveTo>
                  <a:pt x="178" y="323"/>
                </a:moveTo>
                <a:cubicBezTo>
                  <a:pt x="174" y="319"/>
                  <a:pt x="174" y="319"/>
                  <a:pt x="170" y="315"/>
                </a:cubicBezTo>
                <a:cubicBezTo>
                  <a:pt x="170" y="308"/>
                  <a:pt x="174" y="305"/>
                  <a:pt x="181" y="301"/>
                </a:cubicBezTo>
                <a:cubicBezTo>
                  <a:pt x="185" y="301"/>
                  <a:pt x="199" y="301"/>
                  <a:pt x="203" y="305"/>
                </a:cubicBezTo>
                <a:cubicBezTo>
                  <a:pt x="199" y="319"/>
                  <a:pt x="192" y="319"/>
                  <a:pt x="178" y="323"/>
                </a:cubicBezTo>
                <a:close/>
                <a:moveTo>
                  <a:pt x="599" y="323"/>
                </a:moveTo>
                <a:cubicBezTo>
                  <a:pt x="591" y="319"/>
                  <a:pt x="584" y="319"/>
                  <a:pt x="580" y="315"/>
                </a:cubicBezTo>
                <a:cubicBezTo>
                  <a:pt x="580" y="312"/>
                  <a:pt x="584" y="312"/>
                  <a:pt x="588" y="312"/>
                </a:cubicBezTo>
                <a:cubicBezTo>
                  <a:pt x="588" y="308"/>
                  <a:pt x="599" y="305"/>
                  <a:pt x="602" y="305"/>
                </a:cubicBezTo>
                <a:cubicBezTo>
                  <a:pt x="602" y="308"/>
                  <a:pt x="606" y="305"/>
                  <a:pt x="609" y="312"/>
                </a:cubicBezTo>
                <a:cubicBezTo>
                  <a:pt x="609" y="312"/>
                  <a:pt x="609" y="312"/>
                  <a:pt x="613" y="312"/>
                </a:cubicBezTo>
                <a:cubicBezTo>
                  <a:pt x="613" y="315"/>
                  <a:pt x="613" y="315"/>
                  <a:pt x="613" y="315"/>
                </a:cubicBezTo>
                <a:cubicBezTo>
                  <a:pt x="606" y="319"/>
                  <a:pt x="602" y="319"/>
                  <a:pt x="599" y="323"/>
                </a:cubicBezTo>
                <a:close/>
                <a:moveTo>
                  <a:pt x="508" y="319"/>
                </a:moveTo>
                <a:cubicBezTo>
                  <a:pt x="508" y="315"/>
                  <a:pt x="508" y="315"/>
                  <a:pt x="508" y="312"/>
                </a:cubicBezTo>
                <a:cubicBezTo>
                  <a:pt x="515" y="312"/>
                  <a:pt x="515" y="312"/>
                  <a:pt x="519" y="312"/>
                </a:cubicBezTo>
                <a:cubicBezTo>
                  <a:pt x="515" y="319"/>
                  <a:pt x="511" y="319"/>
                  <a:pt x="508" y="319"/>
                </a:cubicBezTo>
                <a:close/>
                <a:moveTo>
                  <a:pt x="635" y="319"/>
                </a:moveTo>
                <a:cubicBezTo>
                  <a:pt x="631" y="315"/>
                  <a:pt x="631" y="312"/>
                  <a:pt x="631" y="308"/>
                </a:cubicBezTo>
                <a:cubicBezTo>
                  <a:pt x="642" y="297"/>
                  <a:pt x="642" y="305"/>
                  <a:pt x="657" y="308"/>
                </a:cubicBezTo>
                <a:cubicBezTo>
                  <a:pt x="657" y="312"/>
                  <a:pt x="657" y="312"/>
                  <a:pt x="657" y="312"/>
                </a:cubicBezTo>
                <a:cubicBezTo>
                  <a:pt x="649" y="319"/>
                  <a:pt x="646" y="319"/>
                  <a:pt x="635" y="319"/>
                </a:cubicBezTo>
                <a:close/>
                <a:moveTo>
                  <a:pt x="109" y="315"/>
                </a:moveTo>
                <a:cubicBezTo>
                  <a:pt x="105" y="315"/>
                  <a:pt x="101" y="312"/>
                  <a:pt x="101" y="312"/>
                </a:cubicBezTo>
                <a:cubicBezTo>
                  <a:pt x="101" y="312"/>
                  <a:pt x="101" y="308"/>
                  <a:pt x="98" y="308"/>
                </a:cubicBezTo>
                <a:cubicBezTo>
                  <a:pt x="105" y="305"/>
                  <a:pt x="109" y="305"/>
                  <a:pt x="109" y="297"/>
                </a:cubicBezTo>
                <a:cubicBezTo>
                  <a:pt x="116" y="297"/>
                  <a:pt x="120" y="297"/>
                  <a:pt x="127" y="305"/>
                </a:cubicBezTo>
                <a:cubicBezTo>
                  <a:pt x="127" y="305"/>
                  <a:pt x="127" y="305"/>
                  <a:pt x="127" y="308"/>
                </a:cubicBezTo>
                <a:cubicBezTo>
                  <a:pt x="123" y="308"/>
                  <a:pt x="127" y="308"/>
                  <a:pt x="123" y="312"/>
                </a:cubicBezTo>
                <a:cubicBezTo>
                  <a:pt x="120" y="315"/>
                  <a:pt x="112" y="315"/>
                  <a:pt x="109" y="315"/>
                </a:cubicBezTo>
                <a:close/>
                <a:moveTo>
                  <a:pt x="160" y="308"/>
                </a:moveTo>
                <a:cubicBezTo>
                  <a:pt x="152" y="308"/>
                  <a:pt x="134" y="305"/>
                  <a:pt x="145" y="297"/>
                </a:cubicBezTo>
                <a:cubicBezTo>
                  <a:pt x="152" y="286"/>
                  <a:pt x="152" y="290"/>
                  <a:pt x="170" y="294"/>
                </a:cubicBezTo>
                <a:cubicBezTo>
                  <a:pt x="170" y="297"/>
                  <a:pt x="170" y="297"/>
                  <a:pt x="170" y="301"/>
                </a:cubicBezTo>
                <a:cubicBezTo>
                  <a:pt x="167" y="305"/>
                  <a:pt x="167" y="305"/>
                  <a:pt x="160" y="308"/>
                </a:cubicBezTo>
                <a:close/>
                <a:moveTo>
                  <a:pt x="570" y="308"/>
                </a:moveTo>
                <a:cubicBezTo>
                  <a:pt x="559" y="305"/>
                  <a:pt x="555" y="308"/>
                  <a:pt x="555" y="297"/>
                </a:cubicBezTo>
                <a:cubicBezTo>
                  <a:pt x="566" y="297"/>
                  <a:pt x="570" y="290"/>
                  <a:pt x="580" y="286"/>
                </a:cubicBezTo>
                <a:cubicBezTo>
                  <a:pt x="584" y="290"/>
                  <a:pt x="584" y="290"/>
                  <a:pt x="591" y="294"/>
                </a:cubicBezTo>
                <a:cubicBezTo>
                  <a:pt x="591" y="297"/>
                  <a:pt x="584" y="305"/>
                  <a:pt x="580" y="305"/>
                </a:cubicBezTo>
                <a:cubicBezTo>
                  <a:pt x="577" y="305"/>
                  <a:pt x="573" y="308"/>
                  <a:pt x="570" y="308"/>
                </a:cubicBezTo>
                <a:close/>
                <a:moveTo>
                  <a:pt x="620" y="308"/>
                </a:moveTo>
                <a:cubicBezTo>
                  <a:pt x="609" y="305"/>
                  <a:pt x="609" y="301"/>
                  <a:pt x="609" y="294"/>
                </a:cubicBezTo>
                <a:cubicBezTo>
                  <a:pt x="602" y="290"/>
                  <a:pt x="599" y="290"/>
                  <a:pt x="595" y="286"/>
                </a:cubicBezTo>
                <a:cubicBezTo>
                  <a:pt x="591" y="286"/>
                  <a:pt x="591" y="286"/>
                  <a:pt x="591" y="286"/>
                </a:cubicBezTo>
                <a:cubicBezTo>
                  <a:pt x="591" y="286"/>
                  <a:pt x="591" y="286"/>
                  <a:pt x="591" y="283"/>
                </a:cubicBezTo>
                <a:cubicBezTo>
                  <a:pt x="599" y="283"/>
                  <a:pt x="606" y="272"/>
                  <a:pt x="613" y="276"/>
                </a:cubicBezTo>
                <a:cubicBezTo>
                  <a:pt x="613" y="276"/>
                  <a:pt x="613" y="276"/>
                  <a:pt x="613" y="279"/>
                </a:cubicBezTo>
                <a:cubicBezTo>
                  <a:pt x="617" y="279"/>
                  <a:pt x="617" y="279"/>
                  <a:pt x="620" y="279"/>
                </a:cubicBezTo>
                <a:cubicBezTo>
                  <a:pt x="620" y="283"/>
                  <a:pt x="620" y="286"/>
                  <a:pt x="617" y="286"/>
                </a:cubicBezTo>
                <a:cubicBezTo>
                  <a:pt x="613" y="290"/>
                  <a:pt x="613" y="290"/>
                  <a:pt x="613" y="294"/>
                </a:cubicBezTo>
                <a:cubicBezTo>
                  <a:pt x="617" y="294"/>
                  <a:pt x="624" y="294"/>
                  <a:pt x="624" y="290"/>
                </a:cubicBezTo>
                <a:cubicBezTo>
                  <a:pt x="628" y="290"/>
                  <a:pt x="631" y="290"/>
                  <a:pt x="638" y="294"/>
                </a:cubicBezTo>
                <a:cubicBezTo>
                  <a:pt x="638" y="297"/>
                  <a:pt x="638" y="297"/>
                  <a:pt x="635" y="301"/>
                </a:cubicBezTo>
                <a:cubicBezTo>
                  <a:pt x="631" y="305"/>
                  <a:pt x="628" y="305"/>
                  <a:pt x="620" y="308"/>
                </a:cubicBezTo>
                <a:close/>
                <a:moveTo>
                  <a:pt x="239" y="305"/>
                </a:moveTo>
                <a:cubicBezTo>
                  <a:pt x="239" y="305"/>
                  <a:pt x="239" y="305"/>
                  <a:pt x="239" y="301"/>
                </a:cubicBezTo>
                <a:cubicBezTo>
                  <a:pt x="239" y="301"/>
                  <a:pt x="243" y="297"/>
                  <a:pt x="243" y="301"/>
                </a:cubicBezTo>
                <a:cubicBezTo>
                  <a:pt x="243" y="301"/>
                  <a:pt x="243" y="305"/>
                  <a:pt x="239" y="305"/>
                </a:cubicBezTo>
                <a:close/>
                <a:moveTo>
                  <a:pt x="83" y="305"/>
                </a:moveTo>
                <a:cubicBezTo>
                  <a:pt x="76" y="301"/>
                  <a:pt x="76" y="297"/>
                  <a:pt x="76" y="294"/>
                </a:cubicBezTo>
                <a:cubicBezTo>
                  <a:pt x="80" y="294"/>
                  <a:pt x="80" y="294"/>
                  <a:pt x="87" y="290"/>
                </a:cubicBezTo>
                <a:cubicBezTo>
                  <a:pt x="94" y="283"/>
                  <a:pt x="94" y="286"/>
                  <a:pt x="105" y="290"/>
                </a:cubicBezTo>
                <a:cubicBezTo>
                  <a:pt x="105" y="305"/>
                  <a:pt x="91" y="301"/>
                  <a:pt x="83" y="305"/>
                </a:cubicBezTo>
                <a:close/>
                <a:moveTo>
                  <a:pt x="660" y="301"/>
                </a:moveTo>
                <a:cubicBezTo>
                  <a:pt x="653" y="297"/>
                  <a:pt x="653" y="297"/>
                  <a:pt x="649" y="294"/>
                </a:cubicBezTo>
                <a:cubicBezTo>
                  <a:pt x="649" y="286"/>
                  <a:pt x="653" y="290"/>
                  <a:pt x="660" y="286"/>
                </a:cubicBezTo>
                <a:cubicBezTo>
                  <a:pt x="664" y="279"/>
                  <a:pt x="667" y="283"/>
                  <a:pt x="675" y="286"/>
                </a:cubicBezTo>
                <a:cubicBezTo>
                  <a:pt x="678" y="297"/>
                  <a:pt x="664" y="297"/>
                  <a:pt x="660" y="301"/>
                </a:cubicBezTo>
                <a:close/>
                <a:moveTo>
                  <a:pt x="192" y="297"/>
                </a:moveTo>
                <a:cubicBezTo>
                  <a:pt x="192" y="294"/>
                  <a:pt x="189" y="294"/>
                  <a:pt x="185" y="294"/>
                </a:cubicBezTo>
                <a:cubicBezTo>
                  <a:pt x="185" y="290"/>
                  <a:pt x="185" y="290"/>
                  <a:pt x="185" y="290"/>
                </a:cubicBezTo>
                <a:cubicBezTo>
                  <a:pt x="189" y="286"/>
                  <a:pt x="196" y="276"/>
                  <a:pt x="203" y="279"/>
                </a:cubicBezTo>
                <a:cubicBezTo>
                  <a:pt x="207" y="279"/>
                  <a:pt x="210" y="279"/>
                  <a:pt x="214" y="279"/>
                </a:cubicBezTo>
                <a:cubicBezTo>
                  <a:pt x="214" y="283"/>
                  <a:pt x="214" y="283"/>
                  <a:pt x="210" y="290"/>
                </a:cubicBezTo>
                <a:cubicBezTo>
                  <a:pt x="203" y="294"/>
                  <a:pt x="199" y="297"/>
                  <a:pt x="192" y="297"/>
                </a:cubicBezTo>
                <a:close/>
                <a:moveTo>
                  <a:pt x="214" y="297"/>
                </a:moveTo>
                <a:cubicBezTo>
                  <a:pt x="214" y="294"/>
                  <a:pt x="214" y="294"/>
                  <a:pt x="218" y="294"/>
                </a:cubicBezTo>
                <a:cubicBezTo>
                  <a:pt x="218" y="294"/>
                  <a:pt x="218" y="297"/>
                  <a:pt x="214" y="297"/>
                </a:cubicBezTo>
                <a:close/>
                <a:moveTo>
                  <a:pt x="127" y="294"/>
                </a:moveTo>
                <a:cubicBezTo>
                  <a:pt x="123" y="294"/>
                  <a:pt x="123" y="294"/>
                  <a:pt x="120" y="290"/>
                </a:cubicBezTo>
                <a:cubicBezTo>
                  <a:pt x="120" y="283"/>
                  <a:pt x="127" y="279"/>
                  <a:pt x="134" y="279"/>
                </a:cubicBezTo>
                <a:cubicBezTo>
                  <a:pt x="138" y="279"/>
                  <a:pt x="141" y="283"/>
                  <a:pt x="145" y="283"/>
                </a:cubicBezTo>
                <a:cubicBezTo>
                  <a:pt x="145" y="294"/>
                  <a:pt x="134" y="294"/>
                  <a:pt x="127" y="294"/>
                </a:cubicBezTo>
                <a:close/>
                <a:moveTo>
                  <a:pt x="551" y="290"/>
                </a:moveTo>
                <a:cubicBezTo>
                  <a:pt x="548" y="290"/>
                  <a:pt x="544" y="286"/>
                  <a:pt x="541" y="286"/>
                </a:cubicBezTo>
                <a:cubicBezTo>
                  <a:pt x="541" y="283"/>
                  <a:pt x="541" y="283"/>
                  <a:pt x="541" y="279"/>
                </a:cubicBezTo>
                <a:cubicBezTo>
                  <a:pt x="544" y="279"/>
                  <a:pt x="548" y="279"/>
                  <a:pt x="551" y="279"/>
                </a:cubicBezTo>
                <a:cubicBezTo>
                  <a:pt x="555" y="283"/>
                  <a:pt x="562" y="283"/>
                  <a:pt x="566" y="286"/>
                </a:cubicBezTo>
                <a:cubicBezTo>
                  <a:pt x="562" y="290"/>
                  <a:pt x="555" y="290"/>
                  <a:pt x="551" y="290"/>
                </a:cubicBezTo>
                <a:close/>
                <a:moveTo>
                  <a:pt x="486" y="290"/>
                </a:moveTo>
                <a:cubicBezTo>
                  <a:pt x="482" y="286"/>
                  <a:pt x="482" y="290"/>
                  <a:pt x="482" y="286"/>
                </a:cubicBezTo>
                <a:cubicBezTo>
                  <a:pt x="486" y="286"/>
                  <a:pt x="486" y="286"/>
                  <a:pt x="486" y="286"/>
                </a:cubicBezTo>
                <a:cubicBezTo>
                  <a:pt x="486" y="290"/>
                  <a:pt x="486" y="290"/>
                  <a:pt x="486" y="290"/>
                </a:cubicBezTo>
                <a:close/>
                <a:moveTo>
                  <a:pt x="355" y="286"/>
                </a:moveTo>
                <a:cubicBezTo>
                  <a:pt x="355" y="286"/>
                  <a:pt x="355" y="286"/>
                  <a:pt x="355" y="286"/>
                </a:cubicBezTo>
                <a:cubicBezTo>
                  <a:pt x="359" y="286"/>
                  <a:pt x="359" y="286"/>
                  <a:pt x="359" y="286"/>
                </a:cubicBezTo>
                <a:cubicBezTo>
                  <a:pt x="355" y="286"/>
                  <a:pt x="355" y="286"/>
                  <a:pt x="355" y="286"/>
                </a:cubicBezTo>
                <a:close/>
                <a:moveTo>
                  <a:pt x="65" y="286"/>
                </a:moveTo>
                <a:cubicBezTo>
                  <a:pt x="62" y="286"/>
                  <a:pt x="62" y="286"/>
                  <a:pt x="62" y="286"/>
                </a:cubicBezTo>
                <a:cubicBezTo>
                  <a:pt x="62" y="283"/>
                  <a:pt x="62" y="283"/>
                  <a:pt x="62" y="283"/>
                </a:cubicBezTo>
                <a:cubicBezTo>
                  <a:pt x="65" y="276"/>
                  <a:pt x="69" y="268"/>
                  <a:pt x="76" y="279"/>
                </a:cubicBezTo>
                <a:cubicBezTo>
                  <a:pt x="80" y="279"/>
                  <a:pt x="83" y="279"/>
                  <a:pt x="87" y="279"/>
                </a:cubicBezTo>
                <a:cubicBezTo>
                  <a:pt x="80" y="286"/>
                  <a:pt x="72" y="286"/>
                  <a:pt x="65" y="286"/>
                </a:cubicBezTo>
                <a:close/>
                <a:moveTo>
                  <a:pt x="638" y="286"/>
                </a:moveTo>
                <a:cubicBezTo>
                  <a:pt x="631" y="286"/>
                  <a:pt x="631" y="283"/>
                  <a:pt x="631" y="279"/>
                </a:cubicBezTo>
                <a:cubicBezTo>
                  <a:pt x="635" y="276"/>
                  <a:pt x="638" y="272"/>
                  <a:pt x="646" y="268"/>
                </a:cubicBezTo>
                <a:cubicBezTo>
                  <a:pt x="660" y="272"/>
                  <a:pt x="664" y="272"/>
                  <a:pt x="653" y="286"/>
                </a:cubicBezTo>
                <a:cubicBezTo>
                  <a:pt x="649" y="286"/>
                  <a:pt x="649" y="286"/>
                  <a:pt x="638" y="286"/>
                </a:cubicBezTo>
                <a:close/>
                <a:moveTo>
                  <a:pt x="167" y="286"/>
                </a:moveTo>
                <a:cubicBezTo>
                  <a:pt x="163" y="286"/>
                  <a:pt x="163" y="283"/>
                  <a:pt x="160" y="283"/>
                </a:cubicBezTo>
                <a:cubicBezTo>
                  <a:pt x="160" y="279"/>
                  <a:pt x="163" y="279"/>
                  <a:pt x="163" y="279"/>
                </a:cubicBezTo>
                <a:cubicBezTo>
                  <a:pt x="170" y="265"/>
                  <a:pt x="178" y="272"/>
                  <a:pt x="189" y="276"/>
                </a:cubicBezTo>
                <a:cubicBezTo>
                  <a:pt x="189" y="279"/>
                  <a:pt x="181" y="283"/>
                  <a:pt x="174" y="286"/>
                </a:cubicBezTo>
                <a:cubicBezTo>
                  <a:pt x="174" y="286"/>
                  <a:pt x="170" y="286"/>
                  <a:pt x="167" y="286"/>
                </a:cubicBezTo>
                <a:close/>
                <a:moveTo>
                  <a:pt x="105" y="283"/>
                </a:moveTo>
                <a:cubicBezTo>
                  <a:pt x="101" y="279"/>
                  <a:pt x="101" y="279"/>
                  <a:pt x="101" y="279"/>
                </a:cubicBezTo>
                <a:cubicBezTo>
                  <a:pt x="101" y="276"/>
                  <a:pt x="101" y="276"/>
                  <a:pt x="101" y="276"/>
                </a:cubicBezTo>
                <a:cubicBezTo>
                  <a:pt x="112" y="272"/>
                  <a:pt x="109" y="265"/>
                  <a:pt x="120" y="272"/>
                </a:cubicBezTo>
                <a:cubicBezTo>
                  <a:pt x="127" y="276"/>
                  <a:pt x="127" y="276"/>
                  <a:pt x="127" y="276"/>
                </a:cubicBezTo>
                <a:cubicBezTo>
                  <a:pt x="127" y="279"/>
                  <a:pt x="127" y="279"/>
                  <a:pt x="127" y="279"/>
                </a:cubicBezTo>
                <a:cubicBezTo>
                  <a:pt x="120" y="283"/>
                  <a:pt x="112" y="283"/>
                  <a:pt x="105" y="283"/>
                </a:cubicBezTo>
                <a:close/>
                <a:moveTo>
                  <a:pt x="577" y="279"/>
                </a:moveTo>
                <a:cubicBezTo>
                  <a:pt x="573" y="279"/>
                  <a:pt x="573" y="279"/>
                  <a:pt x="570" y="276"/>
                </a:cubicBezTo>
                <a:cubicBezTo>
                  <a:pt x="570" y="272"/>
                  <a:pt x="573" y="276"/>
                  <a:pt x="573" y="272"/>
                </a:cubicBezTo>
                <a:cubicBezTo>
                  <a:pt x="580" y="268"/>
                  <a:pt x="577" y="265"/>
                  <a:pt x="584" y="265"/>
                </a:cubicBezTo>
                <a:cubicBezTo>
                  <a:pt x="588" y="268"/>
                  <a:pt x="588" y="268"/>
                  <a:pt x="595" y="268"/>
                </a:cubicBezTo>
                <a:cubicBezTo>
                  <a:pt x="606" y="279"/>
                  <a:pt x="577" y="279"/>
                  <a:pt x="577" y="279"/>
                </a:cubicBezTo>
                <a:close/>
                <a:moveTo>
                  <a:pt x="145" y="276"/>
                </a:moveTo>
                <a:cubicBezTo>
                  <a:pt x="138" y="272"/>
                  <a:pt x="138" y="272"/>
                  <a:pt x="141" y="268"/>
                </a:cubicBezTo>
                <a:cubicBezTo>
                  <a:pt x="141" y="268"/>
                  <a:pt x="138" y="268"/>
                  <a:pt x="138" y="265"/>
                </a:cubicBezTo>
                <a:cubicBezTo>
                  <a:pt x="134" y="268"/>
                  <a:pt x="127" y="268"/>
                  <a:pt x="120" y="268"/>
                </a:cubicBezTo>
                <a:cubicBezTo>
                  <a:pt x="120" y="265"/>
                  <a:pt x="120" y="265"/>
                  <a:pt x="120" y="265"/>
                </a:cubicBezTo>
                <a:cubicBezTo>
                  <a:pt x="130" y="257"/>
                  <a:pt x="127" y="257"/>
                  <a:pt x="141" y="257"/>
                </a:cubicBezTo>
                <a:cubicBezTo>
                  <a:pt x="141" y="261"/>
                  <a:pt x="141" y="265"/>
                  <a:pt x="141" y="265"/>
                </a:cubicBezTo>
                <a:cubicBezTo>
                  <a:pt x="149" y="265"/>
                  <a:pt x="152" y="261"/>
                  <a:pt x="160" y="268"/>
                </a:cubicBezTo>
                <a:cubicBezTo>
                  <a:pt x="160" y="268"/>
                  <a:pt x="160" y="268"/>
                  <a:pt x="163" y="268"/>
                </a:cubicBezTo>
                <a:cubicBezTo>
                  <a:pt x="163" y="268"/>
                  <a:pt x="163" y="268"/>
                  <a:pt x="163" y="272"/>
                </a:cubicBezTo>
                <a:cubicBezTo>
                  <a:pt x="160" y="276"/>
                  <a:pt x="149" y="276"/>
                  <a:pt x="145" y="276"/>
                </a:cubicBezTo>
                <a:close/>
                <a:moveTo>
                  <a:pt x="504" y="276"/>
                </a:moveTo>
                <a:cubicBezTo>
                  <a:pt x="504" y="272"/>
                  <a:pt x="504" y="272"/>
                  <a:pt x="504" y="272"/>
                </a:cubicBezTo>
                <a:cubicBezTo>
                  <a:pt x="508" y="272"/>
                  <a:pt x="508" y="272"/>
                  <a:pt x="508" y="272"/>
                </a:cubicBezTo>
                <a:cubicBezTo>
                  <a:pt x="508" y="276"/>
                  <a:pt x="508" y="276"/>
                  <a:pt x="508" y="276"/>
                </a:cubicBezTo>
                <a:cubicBezTo>
                  <a:pt x="504" y="276"/>
                  <a:pt x="504" y="276"/>
                  <a:pt x="504" y="276"/>
                </a:cubicBezTo>
                <a:close/>
                <a:moveTo>
                  <a:pt x="91" y="272"/>
                </a:moveTo>
                <a:cubicBezTo>
                  <a:pt x="83" y="272"/>
                  <a:pt x="76" y="276"/>
                  <a:pt x="76" y="265"/>
                </a:cubicBezTo>
                <a:cubicBezTo>
                  <a:pt x="80" y="265"/>
                  <a:pt x="87" y="261"/>
                  <a:pt x="94" y="257"/>
                </a:cubicBezTo>
                <a:cubicBezTo>
                  <a:pt x="94" y="257"/>
                  <a:pt x="101" y="261"/>
                  <a:pt x="105" y="261"/>
                </a:cubicBezTo>
                <a:cubicBezTo>
                  <a:pt x="105" y="268"/>
                  <a:pt x="98" y="272"/>
                  <a:pt x="91" y="272"/>
                </a:cubicBezTo>
                <a:close/>
                <a:moveTo>
                  <a:pt x="620" y="272"/>
                </a:moveTo>
                <a:cubicBezTo>
                  <a:pt x="617" y="268"/>
                  <a:pt x="620" y="265"/>
                  <a:pt x="624" y="265"/>
                </a:cubicBezTo>
                <a:cubicBezTo>
                  <a:pt x="624" y="257"/>
                  <a:pt x="624" y="257"/>
                  <a:pt x="624" y="254"/>
                </a:cubicBezTo>
                <a:cubicBezTo>
                  <a:pt x="617" y="254"/>
                  <a:pt x="609" y="261"/>
                  <a:pt x="602" y="261"/>
                </a:cubicBezTo>
                <a:cubicBezTo>
                  <a:pt x="599" y="261"/>
                  <a:pt x="595" y="261"/>
                  <a:pt x="591" y="261"/>
                </a:cubicBezTo>
                <a:cubicBezTo>
                  <a:pt x="591" y="257"/>
                  <a:pt x="591" y="257"/>
                  <a:pt x="591" y="257"/>
                </a:cubicBezTo>
                <a:cubicBezTo>
                  <a:pt x="599" y="254"/>
                  <a:pt x="599" y="254"/>
                  <a:pt x="602" y="247"/>
                </a:cubicBezTo>
                <a:cubicBezTo>
                  <a:pt x="602" y="247"/>
                  <a:pt x="602" y="247"/>
                  <a:pt x="606" y="243"/>
                </a:cubicBezTo>
                <a:cubicBezTo>
                  <a:pt x="609" y="243"/>
                  <a:pt x="613" y="247"/>
                  <a:pt x="620" y="247"/>
                </a:cubicBezTo>
                <a:cubicBezTo>
                  <a:pt x="624" y="254"/>
                  <a:pt x="628" y="254"/>
                  <a:pt x="638" y="257"/>
                </a:cubicBezTo>
                <a:cubicBezTo>
                  <a:pt x="638" y="265"/>
                  <a:pt x="638" y="265"/>
                  <a:pt x="638" y="268"/>
                </a:cubicBezTo>
                <a:cubicBezTo>
                  <a:pt x="635" y="268"/>
                  <a:pt x="628" y="268"/>
                  <a:pt x="620" y="272"/>
                </a:cubicBezTo>
                <a:close/>
                <a:moveTo>
                  <a:pt x="225" y="268"/>
                </a:moveTo>
                <a:cubicBezTo>
                  <a:pt x="225" y="265"/>
                  <a:pt x="225" y="265"/>
                  <a:pt x="225" y="265"/>
                </a:cubicBezTo>
                <a:cubicBezTo>
                  <a:pt x="225" y="268"/>
                  <a:pt x="225" y="268"/>
                  <a:pt x="225" y="268"/>
                </a:cubicBezTo>
                <a:close/>
                <a:moveTo>
                  <a:pt x="163" y="265"/>
                </a:moveTo>
                <a:cubicBezTo>
                  <a:pt x="163" y="261"/>
                  <a:pt x="160" y="261"/>
                  <a:pt x="156" y="261"/>
                </a:cubicBezTo>
                <a:cubicBezTo>
                  <a:pt x="156" y="257"/>
                  <a:pt x="156" y="257"/>
                  <a:pt x="156" y="257"/>
                </a:cubicBezTo>
                <a:cubicBezTo>
                  <a:pt x="163" y="257"/>
                  <a:pt x="167" y="250"/>
                  <a:pt x="170" y="247"/>
                </a:cubicBezTo>
                <a:cubicBezTo>
                  <a:pt x="174" y="250"/>
                  <a:pt x="178" y="250"/>
                  <a:pt x="181" y="254"/>
                </a:cubicBezTo>
                <a:cubicBezTo>
                  <a:pt x="181" y="254"/>
                  <a:pt x="181" y="254"/>
                  <a:pt x="181" y="257"/>
                </a:cubicBezTo>
                <a:cubicBezTo>
                  <a:pt x="178" y="261"/>
                  <a:pt x="170" y="261"/>
                  <a:pt x="163" y="265"/>
                </a:cubicBezTo>
                <a:close/>
                <a:moveTo>
                  <a:pt x="109" y="261"/>
                </a:moveTo>
                <a:cubicBezTo>
                  <a:pt x="105" y="254"/>
                  <a:pt x="105" y="254"/>
                  <a:pt x="105" y="250"/>
                </a:cubicBezTo>
                <a:cubicBezTo>
                  <a:pt x="109" y="250"/>
                  <a:pt x="109" y="250"/>
                  <a:pt x="112" y="247"/>
                </a:cubicBezTo>
                <a:cubicBezTo>
                  <a:pt x="112" y="247"/>
                  <a:pt x="123" y="250"/>
                  <a:pt x="127" y="250"/>
                </a:cubicBezTo>
                <a:cubicBezTo>
                  <a:pt x="127" y="254"/>
                  <a:pt x="127" y="254"/>
                  <a:pt x="127" y="254"/>
                </a:cubicBezTo>
                <a:cubicBezTo>
                  <a:pt x="120" y="257"/>
                  <a:pt x="112" y="257"/>
                  <a:pt x="109" y="261"/>
                </a:cubicBezTo>
                <a:close/>
                <a:moveTo>
                  <a:pt x="141" y="254"/>
                </a:moveTo>
                <a:cubicBezTo>
                  <a:pt x="138" y="254"/>
                  <a:pt x="138" y="254"/>
                  <a:pt x="138" y="254"/>
                </a:cubicBezTo>
                <a:cubicBezTo>
                  <a:pt x="134" y="247"/>
                  <a:pt x="138" y="247"/>
                  <a:pt x="145" y="243"/>
                </a:cubicBezTo>
                <a:cubicBezTo>
                  <a:pt x="149" y="239"/>
                  <a:pt x="156" y="239"/>
                  <a:pt x="167" y="243"/>
                </a:cubicBezTo>
                <a:cubicBezTo>
                  <a:pt x="167" y="247"/>
                  <a:pt x="167" y="247"/>
                  <a:pt x="167" y="247"/>
                </a:cubicBezTo>
                <a:cubicBezTo>
                  <a:pt x="160" y="254"/>
                  <a:pt x="149" y="254"/>
                  <a:pt x="141" y="254"/>
                </a:cubicBezTo>
                <a:close/>
                <a:moveTo>
                  <a:pt x="62" y="254"/>
                </a:moveTo>
                <a:cubicBezTo>
                  <a:pt x="62" y="250"/>
                  <a:pt x="62" y="250"/>
                  <a:pt x="62" y="247"/>
                </a:cubicBezTo>
                <a:cubicBezTo>
                  <a:pt x="62" y="247"/>
                  <a:pt x="62" y="243"/>
                  <a:pt x="65" y="243"/>
                </a:cubicBezTo>
                <a:cubicBezTo>
                  <a:pt x="65" y="247"/>
                  <a:pt x="65" y="247"/>
                  <a:pt x="65" y="247"/>
                </a:cubicBezTo>
                <a:cubicBezTo>
                  <a:pt x="65" y="247"/>
                  <a:pt x="65" y="247"/>
                  <a:pt x="69" y="247"/>
                </a:cubicBezTo>
                <a:cubicBezTo>
                  <a:pt x="69" y="250"/>
                  <a:pt x="69" y="254"/>
                  <a:pt x="62" y="254"/>
                </a:cubicBezTo>
                <a:close/>
                <a:moveTo>
                  <a:pt x="635" y="250"/>
                </a:moveTo>
                <a:cubicBezTo>
                  <a:pt x="631" y="247"/>
                  <a:pt x="631" y="247"/>
                  <a:pt x="635" y="243"/>
                </a:cubicBezTo>
                <a:cubicBezTo>
                  <a:pt x="638" y="239"/>
                  <a:pt x="638" y="239"/>
                  <a:pt x="642" y="232"/>
                </a:cubicBezTo>
                <a:cubicBezTo>
                  <a:pt x="646" y="232"/>
                  <a:pt x="649" y="232"/>
                  <a:pt x="653" y="232"/>
                </a:cubicBezTo>
                <a:cubicBezTo>
                  <a:pt x="657" y="236"/>
                  <a:pt x="657" y="236"/>
                  <a:pt x="660" y="239"/>
                </a:cubicBezTo>
                <a:cubicBezTo>
                  <a:pt x="649" y="250"/>
                  <a:pt x="649" y="250"/>
                  <a:pt x="635" y="250"/>
                </a:cubicBezTo>
                <a:close/>
                <a:moveTo>
                  <a:pt x="87" y="247"/>
                </a:moveTo>
                <a:cubicBezTo>
                  <a:pt x="83" y="247"/>
                  <a:pt x="80" y="247"/>
                  <a:pt x="80" y="243"/>
                </a:cubicBezTo>
                <a:cubicBezTo>
                  <a:pt x="80" y="236"/>
                  <a:pt x="87" y="243"/>
                  <a:pt x="91" y="236"/>
                </a:cubicBezTo>
                <a:cubicBezTo>
                  <a:pt x="98" y="236"/>
                  <a:pt x="98" y="239"/>
                  <a:pt x="105" y="239"/>
                </a:cubicBezTo>
                <a:cubicBezTo>
                  <a:pt x="105" y="243"/>
                  <a:pt x="105" y="243"/>
                  <a:pt x="105" y="243"/>
                </a:cubicBezTo>
                <a:cubicBezTo>
                  <a:pt x="98" y="247"/>
                  <a:pt x="91" y="247"/>
                  <a:pt x="87" y="247"/>
                </a:cubicBezTo>
                <a:close/>
                <a:moveTo>
                  <a:pt x="486" y="247"/>
                </a:moveTo>
                <a:cubicBezTo>
                  <a:pt x="486" y="247"/>
                  <a:pt x="486" y="247"/>
                  <a:pt x="486" y="243"/>
                </a:cubicBezTo>
                <a:cubicBezTo>
                  <a:pt x="468" y="239"/>
                  <a:pt x="450" y="232"/>
                  <a:pt x="439" y="221"/>
                </a:cubicBezTo>
                <a:cubicBezTo>
                  <a:pt x="435" y="214"/>
                  <a:pt x="435" y="214"/>
                  <a:pt x="432" y="210"/>
                </a:cubicBezTo>
                <a:cubicBezTo>
                  <a:pt x="432" y="199"/>
                  <a:pt x="428" y="192"/>
                  <a:pt x="417" y="192"/>
                </a:cubicBezTo>
                <a:cubicBezTo>
                  <a:pt x="421" y="189"/>
                  <a:pt x="421" y="189"/>
                  <a:pt x="421" y="189"/>
                </a:cubicBezTo>
                <a:cubicBezTo>
                  <a:pt x="424" y="185"/>
                  <a:pt x="413" y="178"/>
                  <a:pt x="413" y="174"/>
                </a:cubicBezTo>
                <a:cubicBezTo>
                  <a:pt x="413" y="170"/>
                  <a:pt x="413" y="170"/>
                  <a:pt x="410" y="170"/>
                </a:cubicBezTo>
                <a:cubicBezTo>
                  <a:pt x="413" y="170"/>
                  <a:pt x="417" y="174"/>
                  <a:pt x="424" y="178"/>
                </a:cubicBezTo>
                <a:cubicBezTo>
                  <a:pt x="428" y="185"/>
                  <a:pt x="428" y="192"/>
                  <a:pt x="435" y="199"/>
                </a:cubicBezTo>
                <a:cubicBezTo>
                  <a:pt x="439" y="214"/>
                  <a:pt x="450" y="228"/>
                  <a:pt x="464" y="236"/>
                </a:cubicBezTo>
                <a:cubicBezTo>
                  <a:pt x="472" y="236"/>
                  <a:pt x="475" y="236"/>
                  <a:pt x="479" y="236"/>
                </a:cubicBezTo>
                <a:cubicBezTo>
                  <a:pt x="479" y="239"/>
                  <a:pt x="479" y="239"/>
                  <a:pt x="479" y="239"/>
                </a:cubicBezTo>
                <a:cubicBezTo>
                  <a:pt x="486" y="239"/>
                  <a:pt x="497" y="239"/>
                  <a:pt x="504" y="239"/>
                </a:cubicBezTo>
                <a:cubicBezTo>
                  <a:pt x="497" y="247"/>
                  <a:pt x="493" y="243"/>
                  <a:pt x="486" y="247"/>
                </a:cubicBezTo>
                <a:close/>
                <a:moveTo>
                  <a:pt x="127" y="247"/>
                </a:moveTo>
                <a:cubicBezTo>
                  <a:pt x="120" y="247"/>
                  <a:pt x="120" y="243"/>
                  <a:pt x="120" y="239"/>
                </a:cubicBezTo>
                <a:cubicBezTo>
                  <a:pt x="123" y="239"/>
                  <a:pt x="123" y="239"/>
                  <a:pt x="130" y="232"/>
                </a:cubicBezTo>
                <a:cubicBezTo>
                  <a:pt x="130" y="232"/>
                  <a:pt x="141" y="236"/>
                  <a:pt x="141" y="239"/>
                </a:cubicBezTo>
                <a:cubicBezTo>
                  <a:pt x="134" y="247"/>
                  <a:pt x="130" y="247"/>
                  <a:pt x="127" y="247"/>
                </a:cubicBezTo>
                <a:close/>
                <a:moveTo>
                  <a:pt x="562" y="247"/>
                </a:moveTo>
                <a:cubicBezTo>
                  <a:pt x="562" y="243"/>
                  <a:pt x="562" y="243"/>
                  <a:pt x="562" y="239"/>
                </a:cubicBezTo>
                <a:cubicBezTo>
                  <a:pt x="566" y="239"/>
                  <a:pt x="570" y="239"/>
                  <a:pt x="573" y="239"/>
                </a:cubicBezTo>
                <a:cubicBezTo>
                  <a:pt x="573" y="247"/>
                  <a:pt x="566" y="247"/>
                  <a:pt x="562" y="247"/>
                </a:cubicBezTo>
                <a:close/>
                <a:moveTo>
                  <a:pt x="511" y="239"/>
                </a:moveTo>
                <a:cubicBezTo>
                  <a:pt x="519" y="232"/>
                  <a:pt x="530" y="236"/>
                  <a:pt x="537" y="225"/>
                </a:cubicBezTo>
                <a:cubicBezTo>
                  <a:pt x="551" y="218"/>
                  <a:pt x="562" y="199"/>
                  <a:pt x="566" y="185"/>
                </a:cubicBezTo>
                <a:cubicBezTo>
                  <a:pt x="566" y="192"/>
                  <a:pt x="562" y="199"/>
                  <a:pt x="562" y="207"/>
                </a:cubicBezTo>
                <a:cubicBezTo>
                  <a:pt x="551" y="218"/>
                  <a:pt x="541" y="232"/>
                  <a:pt x="526" y="236"/>
                </a:cubicBezTo>
                <a:cubicBezTo>
                  <a:pt x="522" y="239"/>
                  <a:pt x="515" y="239"/>
                  <a:pt x="511" y="239"/>
                </a:cubicBezTo>
                <a:close/>
                <a:moveTo>
                  <a:pt x="109" y="239"/>
                </a:moveTo>
                <a:cubicBezTo>
                  <a:pt x="105" y="232"/>
                  <a:pt x="101" y="239"/>
                  <a:pt x="101" y="228"/>
                </a:cubicBezTo>
                <a:cubicBezTo>
                  <a:pt x="116" y="225"/>
                  <a:pt x="109" y="225"/>
                  <a:pt x="123" y="228"/>
                </a:cubicBezTo>
                <a:cubicBezTo>
                  <a:pt x="123" y="228"/>
                  <a:pt x="123" y="228"/>
                  <a:pt x="123" y="232"/>
                </a:cubicBezTo>
                <a:cubicBezTo>
                  <a:pt x="120" y="236"/>
                  <a:pt x="116" y="236"/>
                  <a:pt x="109" y="239"/>
                </a:cubicBezTo>
                <a:close/>
                <a:moveTo>
                  <a:pt x="617" y="239"/>
                </a:moveTo>
                <a:cubicBezTo>
                  <a:pt x="617" y="236"/>
                  <a:pt x="617" y="236"/>
                  <a:pt x="617" y="236"/>
                </a:cubicBezTo>
                <a:cubicBezTo>
                  <a:pt x="613" y="228"/>
                  <a:pt x="620" y="228"/>
                  <a:pt x="624" y="221"/>
                </a:cubicBezTo>
                <a:cubicBezTo>
                  <a:pt x="628" y="221"/>
                  <a:pt x="628" y="221"/>
                  <a:pt x="638" y="221"/>
                </a:cubicBezTo>
                <a:cubicBezTo>
                  <a:pt x="638" y="225"/>
                  <a:pt x="638" y="225"/>
                  <a:pt x="638" y="225"/>
                </a:cubicBezTo>
                <a:cubicBezTo>
                  <a:pt x="638" y="236"/>
                  <a:pt x="628" y="236"/>
                  <a:pt x="617" y="239"/>
                </a:cubicBezTo>
                <a:close/>
                <a:moveTo>
                  <a:pt x="250" y="236"/>
                </a:moveTo>
                <a:cubicBezTo>
                  <a:pt x="247" y="236"/>
                  <a:pt x="243" y="236"/>
                  <a:pt x="239" y="236"/>
                </a:cubicBezTo>
                <a:cubicBezTo>
                  <a:pt x="239" y="232"/>
                  <a:pt x="239" y="232"/>
                  <a:pt x="239" y="232"/>
                </a:cubicBezTo>
                <a:cubicBezTo>
                  <a:pt x="243" y="232"/>
                  <a:pt x="247" y="236"/>
                  <a:pt x="250" y="232"/>
                </a:cubicBezTo>
                <a:cubicBezTo>
                  <a:pt x="250" y="232"/>
                  <a:pt x="250" y="232"/>
                  <a:pt x="250" y="236"/>
                </a:cubicBezTo>
                <a:cubicBezTo>
                  <a:pt x="257" y="236"/>
                  <a:pt x="268" y="232"/>
                  <a:pt x="276" y="225"/>
                </a:cubicBezTo>
                <a:cubicBezTo>
                  <a:pt x="279" y="225"/>
                  <a:pt x="279" y="225"/>
                  <a:pt x="279" y="225"/>
                </a:cubicBezTo>
                <a:cubicBezTo>
                  <a:pt x="279" y="221"/>
                  <a:pt x="297" y="214"/>
                  <a:pt x="301" y="210"/>
                </a:cubicBezTo>
                <a:cubicBezTo>
                  <a:pt x="305" y="210"/>
                  <a:pt x="308" y="207"/>
                  <a:pt x="308" y="207"/>
                </a:cubicBezTo>
                <a:cubicBezTo>
                  <a:pt x="312" y="203"/>
                  <a:pt x="312" y="203"/>
                  <a:pt x="316" y="199"/>
                </a:cubicBezTo>
                <a:cubicBezTo>
                  <a:pt x="319" y="199"/>
                  <a:pt x="319" y="199"/>
                  <a:pt x="323" y="196"/>
                </a:cubicBezTo>
                <a:cubicBezTo>
                  <a:pt x="323" y="199"/>
                  <a:pt x="323" y="199"/>
                  <a:pt x="323" y="199"/>
                </a:cubicBezTo>
                <a:cubicBezTo>
                  <a:pt x="319" y="203"/>
                  <a:pt x="316" y="207"/>
                  <a:pt x="312" y="207"/>
                </a:cubicBezTo>
                <a:cubicBezTo>
                  <a:pt x="308" y="210"/>
                  <a:pt x="305" y="214"/>
                  <a:pt x="305" y="214"/>
                </a:cubicBezTo>
                <a:cubicBezTo>
                  <a:pt x="290" y="214"/>
                  <a:pt x="279" y="228"/>
                  <a:pt x="268" y="236"/>
                </a:cubicBezTo>
                <a:cubicBezTo>
                  <a:pt x="261" y="236"/>
                  <a:pt x="261" y="236"/>
                  <a:pt x="250" y="236"/>
                </a:cubicBezTo>
                <a:close/>
                <a:moveTo>
                  <a:pt x="232" y="236"/>
                </a:moveTo>
                <a:cubicBezTo>
                  <a:pt x="221" y="232"/>
                  <a:pt x="210" y="228"/>
                  <a:pt x="203" y="225"/>
                </a:cubicBezTo>
                <a:cubicBezTo>
                  <a:pt x="203" y="225"/>
                  <a:pt x="203" y="225"/>
                  <a:pt x="203" y="221"/>
                </a:cubicBezTo>
                <a:cubicBezTo>
                  <a:pt x="199" y="221"/>
                  <a:pt x="196" y="218"/>
                  <a:pt x="196" y="218"/>
                </a:cubicBezTo>
                <a:cubicBezTo>
                  <a:pt x="181" y="199"/>
                  <a:pt x="178" y="181"/>
                  <a:pt x="185" y="167"/>
                </a:cubicBezTo>
                <a:cubicBezTo>
                  <a:pt x="185" y="159"/>
                  <a:pt x="185" y="149"/>
                  <a:pt x="192" y="149"/>
                </a:cubicBezTo>
                <a:cubicBezTo>
                  <a:pt x="189" y="156"/>
                  <a:pt x="185" y="163"/>
                  <a:pt x="185" y="170"/>
                </a:cubicBezTo>
                <a:cubicBezTo>
                  <a:pt x="185" y="178"/>
                  <a:pt x="185" y="178"/>
                  <a:pt x="185" y="192"/>
                </a:cubicBezTo>
                <a:cubicBezTo>
                  <a:pt x="189" y="196"/>
                  <a:pt x="192" y="203"/>
                  <a:pt x="196" y="210"/>
                </a:cubicBezTo>
                <a:cubicBezTo>
                  <a:pt x="203" y="214"/>
                  <a:pt x="207" y="225"/>
                  <a:pt x="218" y="225"/>
                </a:cubicBezTo>
                <a:cubicBezTo>
                  <a:pt x="221" y="228"/>
                  <a:pt x="228" y="228"/>
                  <a:pt x="236" y="232"/>
                </a:cubicBezTo>
                <a:cubicBezTo>
                  <a:pt x="236" y="236"/>
                  <a:pt x="236" y="236"/>
                  <a:pt x="236" y="236"/>
                </a:cubicBezTo>
                <a:cubicBezTo>
                  <a:pt x="232" y="236"/>
                  <a:pt x="232" y="236"/>
                  <a:pt x="232" y="236"/>
                </a:cubicBezTo>
                <a:close/>
                <a:moveTo>
                  <a:pt x="141" y="232"/>
                </a:moveTo>
                <a:cubicBezTo>
                  <a:pt x="138" y="232"/>
                  <a:pt x="138" y="228"/>
                  <a:pt x="134" y="228"/>
                </a:cubicBezTo>
                <a:cubicBezTo>
                  <a:pt x="134" y="225"/>
                  <a:pt x="138" y="225"/>
                  <a:pt x="138" y="221"/>
                </a:cubicBezTo>
                <a:cubicBezTo>
                  <a:pt x="127" y="221"/>
                  <a:pt x="123" y="225"/>
                  <a:pt x="120" y="218"/>
                </a:cubicBezTo>
                <a:cubicBezTo>
                  <a:pt x="127" y="214"/>
                  <a:pt x="134" y="207"/>
                  <a:pt x="141" y="214"/>
                </a:cubicBezTo>
                <a:cubicBezTo>
                  <a:pt x="141" y="221"/>
                  <a:pt x="141" y="221"/>
                  <a:pt x="141" y="221"/>
                </a:cubicBezTo>
                <a:cubicBezTo>
                  <a:pt x="145" y="221"/>
                  <a:pt x="145" y="218"/>
                  <a:pt x="152" y="221"/>
                </a:cubicBezTo>
                <a:cubicBezTo>
                  <a:pt x="156" y="221"/>
                  <a:pt x="160" y="221"/>
                  <a:pt x="160" y="221"/>
                </a:cubicBezTo>
                <a:cubicBezTo>
                  <a:pt x="160" y="221"/>
                  <a:pt x="160" y="221"/>
                  <a:pt x="160" y="225"/>
                </a:cubicBezTo>
                <a:cubicBezTo>
                  <a:pt x="152" y="228"/>
                  <a:pt x="149" y="232"/>
                  <a:pt x="141" y="232"/>
                </a:cubicBezTo>
                <a:close/>
                <a:moveTo>
                  <a:pt x="599" y="228"/>
                </a:moveTo>
                <a:cubicBezTo>
                  <a:pt x="595" y="228"/>
                  <a:pt x="595" y="228"/>
                  <a:pt x="591" y="225"/>
                </a:cubicBezTo>
                <a:cubicBezTo>
                  <a:pt x="599" y="221"/>
                  <a:pt x="599" y="218"/>
                  <a:pt x="602" y="210"/>
                </a:cubicBezTo>
                <a:cubicBezTo>
                  <a:pt x="602" y="210"/>
                  <a:pt x="602" y="210"/>
                  <a:pt x="609" y="214"/>
                </a:cubicBezTo>
                <a:cubicBezTo>
                  <a:pt x="613" y="214"/>
                  <a:pt x="613" y="214"/>
                  <a:pt x="613" y="221"/>
                </a:cubicBezTo>
                <a:cubicBezTo>
                  <a:pt x="613" y="225"/>
                  <a:pt x="602" y="228"/>
                  <a:pt x="599" y="228"/>
                </a:cubicBezTo>
                <a:close/>
                <a:moveTo>
                  <a:pt x="428" y="221"/>
                </a:moveTo>
                <a:cubicBezTo>
                  <a:pt x="428" y="218"/>
                  <a:pt x="428" y="218"/>
                  <a:pt x="428" y="218"/>
                </a:cubicBezTo>
                <a:cubicBezTo>
                  <a:pt x="428" y="218"/>
                  <a:pt x="428" y="218"/>
                  <a:pt x="432" y="218"/>
                </a:cubicBezTo>
                <a:cubicBezTo>
                  <a:pt x="432" y="218"/>
                  <a:pt x="432" y="218"/>
                  <a:pt x="432" y="221"/>
                </a:cubicBezTo>
                <a:cubicBezTo>
                  <a:pt x="432" y="221"/>
                  <a:pt x="432" y="221"/>
                  <a:pt x="428" y="221"/>
                </a:cubicBezTo>
                <a:close/>
                <a:moveTo>
                  <a:pt x="635" y="218"/>
                </a:moveTo>
                <a:cubicBezTo>
                  <a:pt x="628" y="214"/>
                  <a:pt x="628" y="214"/>
                  <a:pt x="628" y="207"/>
                </a:cubicBezTo>
                <a:cubicBezTo>
                  <a:pt x="628" y="203"/>
                  <a:pt x="631" y="207"/>
                  <a:pt x="635" y="203"/>
                </a:cubicBezTo>
                <a:cubicBezTo>
                  <a:pt x="638" y="199"/>
                  <a:pt x="642" y="199"/>
                  <a:pt x="646" y="199"/>
                </a:cubicBezTo>
                <a:cubicBezTo>
                  <a:pt x="649" y="210"/>
                  <a:pt x="646" y="214"/>
                  <a:pt x="635" y="218"/>
                </a:cubicBezTo>
                <a:close/>
                <a:moveTo>
                  <a:pt x="112" y="210"/>
                </a:moveTo>
                <a:cubicBezTo>
                  <a:pt x="109" y="210"/>
                  <a:pt x="109" y="210"/>
                  <a:pt x="105" y="207"/>
                </a:cubicBezTo>
                <a:cubicBezTo>
                  <a:pt x="105" y="203"/>
                  <a:pt x="112" y="203"/>
                  <a:pt x="116" y="199"/>
                </a:cubicBezTo>
                <a:cubicBezTo>
                  <a:pt x="120" y="199"/>
                  <a:pt x="120" y="199"/>
                  <a:pt x="127" y="203"/>
                </a:cubicBezTo>
                <a:cubicBezTo>
                  <a:pt x="127" y="210"/>
                  <a:pt x="120" y="210"/>
                  <a:pt x="112" y="210"/>
                </a:cubicBezTo>
                <a:close/>
                <a:moveTo>
                  <a:pt x="613" y="207"/>
                </a:moveTo>
                <a:cubicBezTo>
                  <a:pt x="609" y="203"/>
                  <a:pt x="609" y="203"/>
                  <a:pt x="606" y="203"/>
                </a:cubicBezTo>
                <a:cubicBezTo>
                  <a:pt x="606" y="199"/>
                  <a:pt x="606" y="199"/>
                  <a:pt x="606" y="196"/>
                </a:cubicBezTo>
                <a:cubicBezTo>
                  <a:pt x="609" y="196"/>
                  <a:pt x="609" y="196"/>
                  <a:pt x="613" y="196"/>
                </a:cubicBezTo>
                <a:cubicBezTo>
                  <a:pt x="613" y="192"/>
                  <a:pt x="613" y="192"/>
                  <a:pt x="613" y="192"/>
                </a:cubicBezTo>
                <a:cubicBezTo>
                  <a:pt x="617" y="192"/>
                  <a:pt x="624" y="192"/>
                  <a:pt x="628" y="196"/>
                </a:cubicBezTo>
                <a:cubicBezTo>
                  <a:pt x="628" y="199"/>
                  <a:pt x="628" y="199"/>
                  <a:pt x="628" y="199"/>
                </a:cubicBezTo>
                <a:cubicBezTo>
                  <a:pt x="620" y="203"/>
                  <a:pt x="617" y="207"/>
                  <a:pt x="613" y="207"/>
                </a:cubicBezTo>
                <a:close/>
                <a:moveTo>
                  <a:pt x="91" y="192"/>
                </a:moveTo>
                <a:cubicBezTo>
                  <a:pt x="91" y="189"/>
                  <a:pt x="91" y="185"/>
                  <a:pt x="91" y="185"/>
                </a:cubicBezTo>
                <a:cubicBezTo>
                  <a:pt x="91" y="181"/>
                  <a:pt x="91" y="181"/>
                  <a:pt x="94" y="181"/>
                </a:cubicBezTo>
                <a:cubicBezTo>
                  <a:pt x="94" y="189"/>
                  <a:pt x="94" y="189"/>
                  <a:pt x="91" y="192"/>
                </a:cubicBezTo>
                <a:close/>
                <a:moveTo>
                  <a:pt x="283" y="185"/>
                </a:moveTo>
                <a:cubicBezTo>
                  <a:pt x="283" y="181"/>
                  <a:pt x="283" y="181"/>
                  <a:pt x="283" y="181"/>
                </a:cubicBezTo>
                <a:cubicBezTo>
                  <a:pt x="283" y="181"/>
                  <a:pt x="283" y="181"/>
                  <a:pt x="287" y="181"/>
                </a:cubicBezTo>
                <a:cubicBezTo>
                  <a:pt x="283" y="181"/>
                  <a:pt x="283" y="185"/>
                  <a:pt x="283" y="185"/>
                </a:cubicBezTo>
                <a:close/>
                <a:moveTo>
                  <a:pt x="620" y="185"/>
                </a:moveTo>
                <a:cubicBezTo>
                  <a:pt x="620" y="181"/>
                  <a:pt x="617" y="181"/>
                  <a:pt x="617" y="181"/>
                </a:cubicBezTo>
                <a:cubicBezTo>
                  <a:pt x="617" y="174"/>
                  <a:pt x="617" y="174"/>
                  <a:pt x="620" y="170"/>
                </a:cubicBezTo>
                <a:cubicBezTo>
                  <a:pt x="628" y="170"/>
                  <a:pt x="628" y="170"/>
                  <a:pt x="635" y="170"/>
                </a:cubicBezTo>
                <a:cubicBezTo>
                  <a:pt x="638" y="178"/>
                  <a:pt x="628" y="181"/>
                  <a:pt x="620" y="185"/>
                </a:cubicBezTo>
                <a:close/>
                <a:moveTo>
                  <a:pt x="134" y="178"/>
                </a:moveTo>
                <a:cubicBezTo>
                  <a:pt x="130" y="170"/>
                  <a:pt x="130" y="174"/>
                  <a:pt x="130" y="167"/>
                </a:cubicBezTo>
                <a:cubicBezTo>
                  <a:pt x="134" y="167"/>
                  <a:pt x="134" y="167"/>
                  <a:pt x="138" y="167"/>
                </a:cubicBezTo>
                <a:cubicBezTo>
                  <a:pt x="141" y="167"/>
                  <a:pt x="141" y="170"/>
                  <a:pt x="145" y="170"/>
                </a:cubicBezTo>
                <a:cubicBezTo>
                  <a:pt x="145" y="174"/>
                  <a:pt x="145" y="174"/>
                  <a:pt x="145" y="174"/>
                </a:cubicBezTo>
                <a:cubicBezTo>
                  <a:pt x="141" y="178"/>
                  <a:pt x="138" y="178"/>
                  <a:pt x="134" y="178"/>
                </a:cubicBezTo>
                <a:close/>
                <a:moveTo>
                  <a:pt x="606" y="170"/>
                </a:moveTo>
                <a:cubicBezTo>
                  <a:pt x="602" y="170"/>
                  <a:pt x="602" y="170"/>
                  <a:pt x="599" y="170"/>
                </a:cubicBezTo>
                <a:cubicBezTo>
                  <a:pt x="602" y="159"/>
                  <a:pt x="602" y="159"/>
                  <a:pt x="617" y="163"/>
                </a:cubicBezTo>
                <a:cubicBezTo>
                  <a:pt x="617" y="170"/>
                  <a:pt x="609" y="170"/>
                  <a:pt x="606" y="170"/>
                </a:cubicBezTo>
                <a:close/>
                <a:moveTo>
                  <a:pt x="257" y="170"/>
                </a:moveTo>
                <a:cubicBezTo>
                  <a:pt x="257" y="170"/>
                  <a:pt x="257" y="170"/>
                  <a:pt x="257" y="167"/>
                </a:cubicBezTo>
                <a:cubicBezTo>
                  <a:pt x="261" y="167"/>
                  <a:pt x="261" y="167"/>
                  <a:pt x="261" y="167"/>
                </a:cubicBezTo>
                <a:cubicBezTo>
                  <a:pt x="261" y="170"/>
                  <a:pt x="261" y="170"/>
                  <a:pt x="257" y="170"/>
                </a:cubicBezTo>
                <a:close/>
                <a:moveTo>
                  <a:pt x="221" y="170"/>
                </a:moveTo>
                <a:cubicBezTo>
                  <a:pt x="221" y="167"/>
                  <a:pt x="221" y="163"/>
                  <a:pt x="221" y="163"/>
                </a:cubicBezTo>
                <a:cubicBezTo>
                  <a:pt x="221" y="167"/>
                  <a:pt x="221" y="167"/>
                  <a:pt x="221" y="170"/>
                </a:cubicBezTo>
                <a:close/>
                <a:moveTo>
                  <a:pt x="515" y="170"/>
                </a:moveTo>
                <a:cubicBezTo>
                  <a:pt x="515" y="167"/>
                  <a:pt x="511" y="167"/>
                  <a:pt x="511" y="167"/>
                </a:cubicBezTo>
                <a:cubicBezTo>
                  <a:pt x="508" y="167"/>
                  <a:pt x="504" y="163"/>
                  <a:pt x="501" y="163"/>
                </a:cubicBezTo>
                <a:cubicBezTo>
                  <a:pt x="501" y="167"/>
                  <a:pt x="501" y="167"/>
                  <a:pt x="501" y="167"/>
                </a:cubicBezTo>
                <a:cubicBezTo>
                  <a:pt x="497" y="167"/>
                  <a:pt x="493" y="163"/>
                  <a:pt x="493" y="163"/>
                </a:cubicBezTo>
                <a:cubicBezTo>
                  <a:pt x="486" y="159"/>
                  <a:pt x="486" y="159"/>
                  <a:pt x="482" y="159"/>
                </a:cubicBezTo>
                <a:cubicBezTo>
                  <a:pt x="482" y="156"/>
                  <a:pt x="479" y="152"/>
                  <a:pt x="479" y="149"/>
                </a:cubicBezTo>
                <a:cubicBezTo>
                  <a:pt x="475" y="149"/>
                  <a:pt x="475" y="152"/>
                  <a:pt x="475" y="152"/>
                </a:cubicBezTo>
                <a:cubicBezTo>
                  <a:pt x="475" y="149"/>
                  <a:pt x="475" y="145"/>
                  <a:pt x="472" y="138"/>
                </a:cubicBezTo>
                <a:cubicBezTo>
                  <a:pt x="472" y="138"/>
                  <a:pt x="472" y="138"/>
                  <a:pt x="472" y="134"/>
                </a:cubicBezTo>
                <a:cubicBezTo>
                  <a:pt x="468" y="134"/>
                  <a:pt x="468" y="134"/>
                  <a:pt x="468" y="134"/>
                </a:cubicBezTo>
                <a:cubicBezTo>
                  <a:pt x="464" y="130"/>
                  <a:pt x="468" y="130"/>
                  <a:pt x="472" y="130"/>
                </a:cubicBezTo>
                <a:cubicBezTo>
                  <a:pt x="472" y="127"/>
                  <a:pt x="472" y="127"/>
                  <a:pt x="472" y="127"/>
                </a:cubicBezTo>
                <a:cubicBezTo>
                  <a:pt x="472" y="127"/>
                  <a:pt x="472" y="127"/>
                  <a:pt x="468" y="127"/>
                </a:cubicBezTo>
                <a:cubicBezTo>
                  <a:pt x="468" y="123"/>
                  <a:pt x="472" y="123"/>
                  <a:pt x="475" y="123"/>
                </a:cubicBezTo>
                <a:cubicBezTo>
                  <a:pt x="475" y="120"/>
                  <a:pt x="475" y="116"/>
                  <a:pt x="475" y="116"/>
                </a:cubicBezTo>
                <a:cubicBezTo>
                  <a:pt x="475" y="116"/>
                  <a:pt x="475" y="116"/>
                  <a:pt x="479" y="116"/>
                </a:cubicBezTo>
                <a:cubicBezTo>
                  <a:pt x="479" y="112"/>
                  <a:pt x="479" y="112"/>
                  <a:pt x="479" y="109"/>
                </a:cubicBezTo>
                <a:cubicBezTo>
                  <a:pt x="479" y="109"/>
                  <a:pt x="479" y="109"/>
                  <a:pt x="482" y="109"/>
                </a:cubicBezTo>
                <a:cubicBezTo>
                  <a:pt x="486" y="105"/>
                  <a:pt x="486" y="98"/>
                  <a:pt x="486" y="91"/>
                </a:cubicBezTo>
                <a:cubicBezTo>
                  <a:pt x="490" y="91"/>
                  <a:pt x="490" y="91"/>
                  <a:pt x="490" y="91"/>
                </a:cubicBezTo>
                <a:cubicBezTo>
                  <a:pt x="490" y="94"/>
                  <a:pt x="490" y="94"/>
                  <a:pt x="493" y="94"/>
                </a:cubicBezTo>
                <a:cubicBezTo>
                  <a:pt x="497" y="94"/>
                  <a:pt x="497" y="94"/>
                  <a:pt x="497" y="94"/>
                </a:cubicBezTo>
                <a:cubicBezTo>
                  <a:pt x="501" y="94"/>
                  <a:pt x="504" y="94"/>
                  <a:pt x="508" y="91"/>
                </a:cubicBezTo>
                <a:cubicBezTo>
                  <a:pt x="508" y="94"/>
                  <a:pt x="508" y="94"/>
                  <a:pt x="508" y="94"/>
                </a:cubicBezTo>
                <a:cubicBezTo>
                  <a:pt x="511" y="94"/>
                  <a:pt x="511" y="94"/>
                  <a:pt x="511" y="94"/>
                </a:cubicBezTo>
                <a:cubicBezTo>
                  <a:pt x="511" y="91"/>
                  <a:pt x="511" y="91"/>
                  <a:pt x="515" y="87"/>
                </a:cubicBezTo>
                <a:cubicBezTo>
                  <a:pt x="515" y="91"/>
                  <a:pt x="515" y="94"/>
                  <a:pt x="515" y="94"/>
                </a:cubicBezTo>
                <a:cubicBezTo>
                  <a:pt x="515" y="94"/>
                  <a:pt x="519" y="94"/>
                  <a:pt x="522" y="94"/>
                </a:cubicBezTo>
                <a:cubicBezTo>
                  <a:pt x="522" y="91"/>
                  <a:pt x="522" y="91"/>
                  <a:pt x="526" y="91"/>
                </a:cubicBezTo>
                <a:cubicBezTo>
                  <a:pt x="526" y="91"/>
                  <a:pt x="530" y="91"/>
                  <a:pt x="530" y="94"/>
                </a:cubicBezTo>
                <a:cubicBezTo>
                  <a:pt x="530" y="94"/>
                  <a:pt x="530" y="94"/>
                  <a:pt x="533" y="94"/>
                </a:cubicBezTo>
                <a:cubicBezTo>
                  <a:pt x="533" y="98"/>
                  <a:pt x="533" y="98"/>
                  <a:pt x="533" y="98"/>
                </a:cubicBezTo>
                <a:cubicBezTo>
                  <a:pt x="537" y="101"/>
                  <a:pt x="537" y="101"/>
                  <a:pt x="537" y="101"/>
                </a:cubicBezTo>
                <a:cubicBezTo>
                  <a:pt x="541" y="101"/>
                  <a:pt x="541" y="105"/>
                  <a:pt x="544" y="105"/>
                </a:cubicBezTo>
                <a:cubicBezTo>
                  <a:pt x="544" y="109"/>
                  <a:pt x="541" y="109"/>
                  <a:pt x="548" y="109"/>
                </a:cubicBezTo>
                <a:cubicBezTo>
                  <a:pt x="548" y="116"/>
                  <a:pt x="551" y="120"/>
                  <a:pt x="555" y="127"/>
                </a:cubicBezTo>
                <a:cubicBezTo>
                  <a:pt x="551" y="127"/>
                  <a:pt x="551" y="127"/>
                  <a:pt x="551" y="130"/>
                </a:cubicBezTo>
                <a:cubicBezTo>
                  <a:pt x="555" y="130"/>
                  <a:pt x="555" y="130"/>
                  <a:pt x="555" y="130"/>
                </a:cubicBezTo>
                <a:cubicBezTo>
                  <a:pt x="555" y="138"/>
                  <a:pt x="555" y="138"/>
                  <a:pt x="555" y="141"/>
                </a:cubicBezTo>
                <a:cubicBezTo>
                  <a:pt x="551" y="141"/>
                  <a:pt x="551" y="141"/>
                  <a:pt x="551" y="141"/>
                </a:cubicBezTo>
                <a:cubicBezTo>
                  <a:pt x="551" y="141"/>
                  <a:pt x="551" y="141"/>
                  <a:pt x="551" y="138"/>
                </a:cubicBezTo>
                <a:cubicBezTo>
                  <a:pt x="548" y="141"/>
                  <a:pt x="548" y="141"/>
                  <a:pt x="548" y="145"/>
                </a:cubicBezTo>
                <a:cubicBezTo>
                  <a:pt x="548" y="149"/>
                  <a:pt x="548" y="152"/>
                  <a:pt x="544" y="156"/>
                </a:cubicBezTo>
                <a:cubicBezTo>
                  <a:pt x="544" y="156"/>
                  <a:pt x="544" y="156"/>
                  <a:pt x="541" y="156"/>
                </a:cubicBezTo>
                <a:cubicBezTo>
                  <a:pt x="541" y="159"/>
                  <a:pt x="541" y="163"/>
                  <a:pt x="541" y="167"/>
                </a:cubicBezTo>
                <a:cubicBezTo>
                  <a:pt x="537" y="163"/>
                  <a:pt x="537" y="163"/>
                  <a:pt x="533" y="163"/>
                </a:cubicBezTo>
                <a:cubicBezTo>
                  <a:pt x="530" y="167"/>
                  <a:pt x="530" y="167"/>
                  <a:pt x="530" y="167"/>
                </a:cubicBezTo>
                <a:cubicBezTo>
                  <a:pt x="522" y="167"/>
                  <a:pt x="522" y="170"/>
                  <a:pt x="515" y="170"/>
                </a:cubicBezTo>
                <a:close/>
                <a:moveTo>
                  <a:pt x="152" y="167"/>
                </a:moveTo>
                <a:cubicBezTo>
                  <a:pt x="152" y="167"/>
                  <a:pt x="152" y="167"/>
                  <a:pt x="145" y="167"/>
                </a:cubicBezTo>
                <a:cubicBezTo>
                  <a:pt x="141" y="152"/>
                  <a:pt x="156" y="156"/>
                  <a:pt x="163" y="163"/>
                </a:cubicBezTo>
                <a:cubicBezTo>
                  <a:pt x="163" y="163"/>
                  <a:pt x="163" y="163"/>
                  <a:pt x="163" y="167"/>
                </a:cubicBezTo>
                <a:cubicBezTo>
                  <a:pt x="160" y="167"/>
                  <a:pt x="156" y="167"/>
                  <a:pt x="152" y="167"/>
                </a:cubicBezTo>
                <a:close/>
                <a:moveTo>
                  <a:pt x="225" y="163"/>
                </a:moveTo>
                <a:cubicBezTo>
                  <a:pt x="221" y="159"/>
                  <a:pt x="218" y="163"/>
                  <a:pt x="214" y="156"/>
                </a:cubicBezTo>
                <a:cubicBezTo>
                  <a:pt x="210" y="156"/>
                  <a:pt x="210" y="152"/>
                  <a:pt x="207" y="149"/>
                </a:cubicBezTo>
                <a:cubicBezTo>
                  <a:pt x="207" y="152"/>
                  <a:pt x="207" y="152"/>
                  <a:pt x="203" y="152"/>
                </a:cubicBezTo>
                <a:cubicBezTo>
                  <a:pt x="203" y="149"/>
                  <a:pt x="203" y="149"/>
                  <a:pt x="203" y="149"/>
                </a:cubicBezTo>
                <a:cubicBezTo>
                  <a:pt x="199" y="149"/>
                  <a:pt x="199" y="149"/>
                  <a:pt x="199" y="149"/>
                </a:cubicBezTo>
                <a:cubicBezTo>
                  <a:pt x="203" y="145"/>
                  <a:pt x="203" y="138"/>
                  <a:pt x="203" y="134"/>
                </a:cubicBezTo>
                <a:cubicBezTo>
                  <a:pt x="199" y="134"/>
                  <a:pt x="199" y="134"/>
                  <a:pt x="199" y="134"/>
                </a:cubicBezTo>
                <a:cubicBezTo>
                  <a:pt x="199" y="130"/>
                  <a:pt x="199" y="130"/>
                  <a:pt x="199" y="130"/>
                </a:cubicBezTo>
                <a:cubicBezTo>
                  <a:pt x="203" y="127"/>
                  <a:pt x="203" y="112"/>
                  <a:pt x="203" y="109"/>
                </a:cubicBezTo>
                <a:cubicBezTo>
                  <a:pt x="203" y="109"/>
                  <a:pt x="203" y="109"/>
                  <a:pt x="203" y="112"/>
                </a:cubicBezTo>
                <a:cubicBezTo>
                  <a:pt x="207" y="109"/>
                  <a:pt x="207" y="101"/>
                  <a:pt x="210" y="98"/>
                </a:cubicBezTo>
                <a:cubicBezTo>
                  <a:pt x="210" y="98"/>
                  <a:pt x="210" y="98"/>
                  <a:pt x="214" y="98"/>
                </a:cubicBezTo>
                <a:cubicBezTo>
                  <a:pt x="214" y="94"/>
                  <a:pt x="214" y="94"/>
                  <a:pt x="214" y="94"/>
                </a:cubicBezTo>
                <a:cubicBezTo>
                  <a:pt x="218" y="94"/>
                  <a:pt x="221" y="94"/>
                  <a:pt x="225" y="94"/>
                </a:cubicBezTo>
                <a:cubicBezTo>
                  <a:pt x="225" y="94"/>
                  <a:pt x="225" y="94"/>
                  <a:pt x="228" y="91"/>
                </a:cubicBezTo>
                <a:cubicBezTo>
                  <a:pt x="228" y="91"/>
                  <a:pt x="228" y="91"/>
                  <a:pt x="232" y="91"/>
                </a:cubicBezTo>
                <a:cubicBezTo>
                  <a:pt x="232" y="94"/>
                  <a:pt x="232" y="94"/>
                  <a:pt x="232" y="94"/>
                </a:cubicBezTo>
                <a:cubicBezTo>
                  <a:pt x="232" y="94"/>
                  <a:pt x="232" y="94"/>
                  <a:pt x="236" y="94"/>
                </a:cubicBezTo>
                <a:cubicBezTo>
                  <a:pt x="236" y="94"/>
                  <a:pt x="236" y="94"/>
                  <a:pt x="236" y="91"/>
                </a:cubicBezTo>
                <a:cubicBezTo>
                  <a:pt x="243" y="91"/>
                  <a:pt x="243" y="91"/>
                  <a:pt x="243" y="91"/>
                </a:cubicBezTo>
                <a:cubicBezTo>
                  <a:pt x="247" y="91"/>
                  <a:pt x="247" y="91"/>
                  <a:pt x="250" y="91"/>
                </a:cubicBezTo>
                <a:cubicBezTo>
                  <a:pt x="250" y="94"/>
                  <a:pt x="257" y="98"/>
                  <a:pt x="261" y="98"/>
                </a:cubicBezTo>
                <a:cubicBezTo>
                  <a:pt x="261" y="101"/>
                  <a:pt x="261" y="105"/>
                  <a:pt x="265" y="109"/>
                </a:cubicBezTo>
                <a:cubicBezTo>
                  <a:pt x="268" y="109"/>
                  <a:pt x="268" y="109"/>
                  <a:pt x="268" y="109"/>
                </a:cubicBezTo>
                <a:cubicBezTo>
                  <a:pt x="268" y="112"/>
                  <a:pt x="268" y="112"/>
                  <a:pt x="268" y="112"/>
                </a:cubicBezTo>
                <a:cubicBezTo>
                  <a:pt x="272" y="112"/>
                  <a:pt x="272" y="112"/>
                  <a:pt x="272" y="112"/>
                </a:cubicBezTo>
                <a:cubicBezTo>
                  <a:pt x="272" y="112"/>
                  <a:pt x="272" y="112"/>
                  <a:pt x="272" y="116"/>
                </a:cubicBezTo>
                <a:cubicBezTo>
                  <a:pt x="268" y="116"/>
                  <a:pt x="268" y="120"/>
                  <a:pt x="268" y="120"/>
                </a:cubicBezTo>
                <a:cubicBezTo>
                  <a:pt x="272" y="127"/>
                  <a:pt x="268" y="130"/>
                  <a:pt x="268" y="138"/>
                </a:cubicBezTo>
                <a:cubicBezTo>
                  <a:pt x="268" y="138"/>
                  <a:pt x="268" y="138"/>
                  <a:pt x="272" y="138"/>
                </a:cubicBezTo>
                <a:cubicBezTo>
                  <a:pt x="272" y="138"/>
                  <a:pt x="272" y="138"/>
                  <a:pt x="272" y="134"/>
                </a:cubicBezTo>
                <a:cubicBezTo>
                  <a:pt x="272" y="134"/>
                  <a:pt x="279" y="138"/>
                  <a:pt x="279" y="141"/>
                </a:cubicBezTo>
                <a:cubicBezTo>
                  <a:pt x="276" y="141"/>
                  <a:pt x="272" y="141"/>
                  <a:pt x="268" y="141"/>
                </a:cubicBezTo>
                <a:cubicBezTo>
                  <a:pt x="261" y="149"/>
                  <a:pt x="265" y="145"/>
                  <a:pt x="268" y="152"/>
                </a:cubicBezTo>
                <a:cubicBezTo>
                  <a:pt x="265" y="152"/>
                  <a:pt x="265" y="152"/>
                  <a:pt x="265" y="152"/>
                </a:cubicBezTo>
                <a:cubicBezTo>
                  <a:pt x="261" y="156"/>
                  <a:pt x="254" y="159"/>
                  <a:pt x="254" y="159"/>
                </a:cubicBezTo>
                <a:cubicBezTo>
                  <a:pt x="254" y="159"/>
                  <a:pt x="250" y="159"/>
                  <a:pt x="250" y="156"/>
                </a:cubicBezTo>
                <a:cubicBezTo>
                  <a:pt x="250" y="159"/>
                  <a:pt x="250" y="159"/>
                  <a:pt x="247" y="163"/>
                </a:cubicBezTo>
                <a:cubicBezTo>
                  <a:pt x="243" y="163"/>
                  <a:pt x="239" y="159"/>
                  <a:pt x="236" y="163"/>
                </a:cubicBezTo>
                <a:cubicBezTo>
                  <a:pt x="232" y="163"/>
                  <a:pt x="228" y="163"/>
                  <a:pt x="225" y="163"/>
                </a:cubicBezTo>
                <a:close/>
                <a:moveTo>
                  <a:pt x="127" y="163"/>
                </a:moveTo>
                <a:cubicBezTo>
                  <a:pt x="123" y="159"/>
                  <a:pt x="120" y="159"/>
                  <a:pt x="120" y="156"/>
                </a:cubicBezTo>
                <a:cubicBezTo>
                  <a:pt x="120" y="152"/>
                  <a:pt x="120" y="152"/>
                  <a:pt x="120" y="152"/>
                </a:cubicBezTo>
                <a:cubicBezTo>
                  <a:pt x="123" y="152"/>
                  <a:pt x="127" y="152"/>
                  <a:pt x="130" y="152"/>
                </a:cubicBezTo>
                <a:cubicBezTo>
                  <a:pt x="130" y="156"/>
                  <a:pt x="134" y="156"/>
                  <a:pt x="134" y="159"/>
                </a:cubicBezTo>
                <a:cubicBezTo>
                  <a:pt x="130" y="163"/>
                  <a:pt x="130" y="163"/>
                  <a:pt x="127" y="163"/>
                </a:cubicBezTo>
                <a:close/>
                <a:moveTo>
                  <a:pt x="504" y="159"/>
                </a:moveTo>
                <a:cubicBezTo>
                  <a:pt x="501" y="159"/>
                  <a:pt x="497" y="156"/>
                  <a:pt x="493" y="156"/>
                </a:cubicBezTo>
                <a:cubicBezTo>
                  <a:pt x="493" y="156"/>
                  <a:pt x="493" y="156"/>
                  <a:pt x="493" y="152"/>
                </a:cubicBezTo>
                <a:cubicBezTo>
                  <a:pt x="490" y="152"/>
                  <a:pt x="490" y="152"/>
                  <a:pt x="490" y="152"/>
                </a:cubicBezTo>
                <a:cubicBezTo>
                  <a:pt x="486" y="149"/>
                  <a:pt x="486" y="149"/>
                  <a:pt x="486" y="149"/>
                </a:cubicBezTo>
                <a:cubicBezTo>
                  <a:pt x="482" y="123"/>
                  <a:pt x="479" y="123"/>
                  <a:pt x="493" y="105"/>
                </a:cubicBezTo>
                <a:cubicBezTo>
                  <a:pt x="501" y="101"/>
                  <a:pt x="519" y="94"/>
                  <a:pt x="522" y="105"/>
                </a:cubicBezTo>
                <a:cubicBezTo>
                  <a:pt x="533" y="105"/>
                  <a:pt x="537" y="112"/>
                  <a:pt x="544" y="127"/>
                </a:cubicBezTo>
                <a:cubicBezTo>
                  <a:pt x="541" y="130"/>
                  <a:pt x="541" y="138"/>
                  <a:pt x="541" y="145"/>
                </a:cubicBezTo>
                <a:cubicBezTo>
                  <a:pt x="530" y="159"/>
                  <a:pt x="519" y="159"/>
                  <a:pt x="504" y="159"/>
                </a:cubicBezTo>
                <a:close/>
                <a:moveTo>
                  <a:pt x="228" y="156"/>
                </a:moveTo>
                <a:cubicBezTo>
                  <a:pt x="214" y="152"/>
                  <a:pt x="210" y="145"/>
                  <a:pt x="207" y="134"/>
                </a:cubicBezTo>
                <a:cubicBezTo>
                  <a:pt x="207" y="105"/>
                  <a:pt x="221" y="94"/>
                  <a:pt x="250" y="101"/>
                </a:cubicBezTo>
                <a:cubicBezTo>
                  <a:pt x="257" y="112"/>
                  <a:pt x="268" y="116"/>
                  <a:pt x="261" y="138"/>
                </a:cubicBezTo>
                <a:cubicBezTo>
                  <a:pt x="257" y="141"/>
                  <a:pt x="257" y="145"/>
                  <a:pt x="254" y="149"/>
                </a:cubicBezTo>
                <a:cubicBezTo>
                  <a:pt x="243" y="152"/>
                  <a:pt x="239" y="156"/>
                  <a:pt x="228" y="156"/>
                </a:cubicBezTo>
                <a:close/>
                <a:moveTo>
                  <a:pt x="141" y="152"/>
                </a:moveTo>
                <a:cubicBezTo>
                  <a:pt x="134" y="152"/>
                  <a:pt x="134" y="149"/>
                  <a:pt x="134" y="145"/>
                </a:cubicBezTo>
                <a:cubicBezTo>
                  <a:pt x="138" y="145"/>
                  <a:pt x="141" y="141"/>
                  <a:pt x="145" y="141"/>
                </a:cubicBezTo>
                <a:cubicBezTo>
                  <a:pt x="145" y="141"/>
                  <a:pt x="149" y="145"/>
                  <a:pt x="152" y="149"/>
                </a:cubicBezTo>
                <a:cubicBezTo>
                  <a:pt x="152" y="152"/>
                  <a:pt x="152" y="152"/>
                  <a:pt x="152" y="152"/>
                </a:cubicBezTo>
                <a:cubicBezTo>
                  <a:pt x="149" y="152"/>
                  <a:pt x="145" y="152"/>
                  <a:pt x="141" y="152"/>
                </a:cubicBezTo>
                <a:close/>
                <a:moveTo>
                  <a:pt x="403" y="152"/>
                </a:moveTo>
                <a:cubicBezTo>
                  <a:pt x="403" y="149"/>
                  <a:pt x="403" y="149"/>
                  <a:pt x="403" y="149"/>
                </a:cubicBezTo>
                <a:cubicBezTo>
                  <a:pt x="403" y="149"/>
                  <a:pt x="403" y="149"/>
                  <a:pt x="403" y="152"/>
                </a:cubicBezTo>
                <a:close/>
                <a:moveTo>
                  <a:pt x="508" y="149"/>
                </a:moveTo>
                <a:cubicBezTo>
                  <a:pt x="490" y="145"/>
                  <a:pt x="490" y="138"/>
                  <a:pt x="493" y="127"/>
                </a:cubicBezTo>
                <a:cubicBezTo>
                  <a:pt x="493" y="116"/>
                  <a:pt x="501" y="112"/>
                  <a:pt x="508" y="109"/>
                </a:cubicBezTo>
                <a:cubicBezTo>
                  <a:pt x="522" y="109"/>
                  <a:pt x="526" y="112"/>
                  <a:pt x="533" y="130"/>
                </a:cubicBezTo>
                <a:cubicBezTo>
                  <a:pt x="533" y="149"/>
                  <a:pt x="522" y="149"/>
                  <a:pt x="508" y="149"/>
                </a:cubicBezTo>
                <a:close/>
                <a:moveTo>
                  <a:pt x="236" y="149"/>
                </a:moveTo>
                <a:cubicBezTo>
                  <a:pt x="225" y="145"/>
                  <a:pt x="218" y="141"/>
                  <a:pt x="214" y="134"/>
                </a:cubicBezTo>
                <a:cubicBezTo>
                  <a:pt x="218" y="120"/>
                  <a:pt x="218" y="120"/>
                  <a:pt x="218" y="120"/>
                </a:cubicBezTo>
                <a:cubicBezTo>
                  <a:pt x="218" y="105"/>
                  <a:pt x="239" y="105"/>
                  <a:pt x="250" y="116"/>
                </a:cubicBezTo>
                <a:cubicBezTo>
                  <a:pt x="254" y="123"/>
                  <a:pt x="257" y="134"/>
                  <a:pt x="247" y="145"/>
                </a:cubicBezTo>
                <a:cubicBezTo>
                  <a:pt x="243" y="145"/>
                  <a:pt x="239" y="145"/>
                  <a:pt x="236" y="149"/>
                </a:cubicBezTo>
                <a:close/>
                <a:moveTo>
                  <a:pt x="504" y="149"/>
                </a:moveTo>
                <a:cubicBezTo>
                  <a:pt x="504" y="141"/>
                  <a:pt x="501" y="141"/>
                  <a:pt x="497" y="141"/>
                </a:cubicBezTo>
                <a:cubicBezTo>
                  <a:pt x="493" y="127"/>
                  <a:pt x="497" y="123"/>
                  <a:pt x="508" y="116"/>
                </a:cubicBezTo>
                <a:cubicBezTo>
                  <a:pt x="526" y="112"/>
                  <a:pt x="533" y="123"/>
                  <a:pt x="522" y="141"/>
                </a:cubicBezTo>
                <a:cubicBezTo>
                  <a:pt x="519" y="145"/>
                  <a:pt x="515" y="145"/>
                  <a:pt x="511" y="149"/>
                </a:cubicBezTo>
                <a:cubicBezTo>
                  <a:pt x="511" y="145"/>
                  <a:pt x="511" y="145"/>
                  <a:pt x="511" y="145"/>
                </a:cubicBezTo>
                <a:cubicBezTo>
                  <a:pt x="508" y="149"/>
                  <a:pt x="508" y="149"/>
                  <a:pt x="504" y="149"/>
                </a:cubicBezTo>
                <a:close/>
                <a:moveTo>
                  <a:pt x="120" y="141"/>
                </a:moveTo>
                <a:cubicBezTo>
                  <a:pt x="120" y="138"/>
                  <a:pt x="120" y="138"/>
                  <a:pt x="120" y="138"/>
                </a:cubicBezTo>
                <a:cubicBezTo>
                  <a:pt x="123" y="138"/>
                  <a:pt x="123" y="138"/>
                  <a:pt x="123" y="138"/>
                </a:cubicBezTo>
                <a:cubicBezTo>
                  <a:pt x="123" y="141"/>
                  <a:pt x="123" y="141"/>
                  <a:pt x="120" y="141"/>
                </a:cubicBezTo>
                <a:close/>
                <a:moveTo>
                  <a:pt x="228" y="141"/>
                </a:moveTo>
                <a:cubicBezTo>
                  <a:pt x="228" y="141"/>
                  <a:pt x="228" y="141"/>
                  <a:pt x="221" y="138"/>
                </a:cubicBezTo>
                <a:cubicBezTo>
                  <a:pt x="207" y="109"/>
                  <a:pt x="257" y="101"/>
                  <a:pt x="247" y="134"/>
                </a:cubicBezTo>
                <a:cubicBezTo>
                  <a:pt x="247" y="134"/>
                  <a:pt x="247" y="134"/>
                  <a:pt x="247" y="138"/>
                </a:cubicBezTo>
                <a:cubicBezTo>
                  <a:pt x="243" y="138"/>
                  <a:pt x="243" y="138"/>
                  <a:pt x="243" y="138"/>
                </a:cubicBezTo>
                <a:cubicBezTo>
                  <a:pt x="243" y="134"/>
                  <a:pt x="243" y="134"/>
                  <a:pt x="239" y="134"/>
                </a:cubicBezTo>
                <a:cubicBezTo>
                  <a:pt x="239" y="134"/>
                  <a:pt x="239" y="134"/>
                  <a:pt x="239" y="138"/>
                </a:cubicBezTo>
                <a:cubicBezTo>
                  <a:pt x="239" y="138"/>
                  <a:pt x="239" y="138"/>
                  <a:pt x="239" y="141"/>
                </a:cubicBezTo>
                <a:cubicBezTo>
                  <a:pt x="236" y="141"/>
                  <a:pt x="236" y="141"/>
                  <a:pt x="236" y="141"/>
                </a:cubicBezTo>
                <a:cubicBezTo>
                  <a:pt x="232" y="141"/>
                  <a:pt x="228" y="141"/>
                  <a:pt x="228" y="141"/>
                </a:cubicBezTo>
                <a:close/>
                <a:moveTo>
                  <a:pt x="272" y="130"/>
                </a:moveTo>
                <a:cubicBezTo>
                  <a:pt x="272" y="130"/>
                  <a:pt x="272" y="130"/>
                  <a:pt x="272" y="130"/>
                </a:cubicBezTo>
                <a:cubicBezTo>
                  <a:pt x="276" y="130"/>
                  <a:pt x="276" y="130"/>
                  <a:pt x="276" y="130"/>
                </a:cubicBezTo>
                <a:cubicBezTo>
                  <a:pt x="272" y="130"/>
                  <a:pt x="272" y="130"/>
                  <a:pt x="272" y="130"/>
                </a:cubicBezTo>
                <a:close/>
                <a:moveTo>
                  <a:pt x="562" y="130"/>
                </a:moveTo>
                <a:cubicBezTo>
                  <a:pt x="562" y="127"/>
                  <a:pt x="562" y="127"/>
                  <a:pt x="562" y="123"/>
                </a:cubicBezTo>
                <a:cubicBezTo>
                  <a:pt x="566" y="123"/>
                  <a:pt x="566" y="123"/>
                  <a:pt x="566" y="123"/>
                </a:cubicBezTo>
                <a:cubicBezTo>
                  <a:pt x="566" y="127"/>
                  <a:pt x="566" y="127"/>
                  <a:pt x="566" y="130"/>
                </a:cubicBezTo>
                <a:cubicBezTo>
                  <a:pt x="562" y="130"/>
                  <a:pt x="562" y="130"/>
                  <a:pt x="562" y="130"/>
                </a:cubicBezTo>
                <a:close/>
                <a:moveTo>
                  <a:pt x="301" y="116"/>
                </a:moveTo>
                <a:cubicBezTo>
                  <a:pt x="290" y="109"/>
                  <a:pt x="287" y="109"/>
                  <a:pt x="287" y="101"/>
                </a:cubicBezTo>
                <a:cubicBezTo>
                  <a:pt x="279" y="94"/>
                  <a:pt x="290" y="76"/>
                  <a:pt x="294" y="69"/>
                </a:cubicBezTo>
                <a:cubicBezTo>
                  <a:pt x="301" y="58"/>
                  <a:pt x="316" y="40"/>
                  <a:pt x="312" y="29"/>
                </a:cubicBezTo>
                <a:cubicBezTo>
                  <a:pt x="312" y="25"/>
                  <a:pt x="312" y="25"/>
                  <a:pt x="312" y="22"/>
                </a:cubicBezTo>
                <a:cubicBezTo>
                  <a:pt x="323" y="22"/>
                  <a:pt x="323" y="25"/>
                  <a:pt x="323" y="36"/>
                </a:cubicBezTo>
                <a:cubicBezTo>
                  <a:pt x="319" y="40"/>
                  <a:pt x="312" y="54"/>
                  <a:pt x="308" y="58"/>
                </a:cubicBezTo>
                <a:cubicBezTo>
                  <a:pt x="308" y="69"/>
                  <a:pt x="305" y="65"/>
                  <a:pt x="297" y="72"/>
                </a:cubicBezTo>
                <a:cubicBezTo>
                  <a:pt x="294" y="83"/>
                  <a:pt x="287" y="94"/>
                  <a:pt x="297" y="105"/>
                </a:cubicBezTo>
                <a:cubicBezTo>
                  <a:pt x="312" y="105"/>
                  <a:pt x="330" y="94"/>
                  <a:pt x="337" y="87"/>
                </a:cubicBezTo>
                <a:cubicBezTo>
                  <a:pt x="341" y="87"/>
                  <a:pt x="341" y="87"/>
                  <a:pt x="348" y="87"/>
                </a:cubicBezTo>
                <a:cubicBezTo>
                  <a:pt x="345" y="91"/>
                  <a:pt x="330" y="98"/>
                  <a:pt x="326" y="101"/>
                </a:cubicBezTo>
                <a:cubicBezTo>
                  <a:pt x="319" y="105"/>
                  <a:pt x="316" y="109"/>
                  <a:pt x="308" y="112"/>
                </a:cubicBezTo>
                <a:cubicBezTo>
                  <a:pt x="305" y="112"/>
                  <a:pt x="305" y="116"/>
                  <a:pt x="301" y="116"/>
                </a:cubicBezTo>
                <a:close/>
                <a:moveTo>
                  <a:pt x="439" y="112"/>
                </a:moveTo>
                <a:cubicBezTo>
                  <a:pt x="432" y="109"/>
                  <a:pt x="424" y="105"/>
                  <a:pt x="421" y="98"/>
                </a:cubicBezTo>
                <a:cubicBezTo>
                  <a:pt x="421" y="98"/>
                  <a:pt x="421" y="98"/>
                  <a:pt x="417" y="94"/>
                </a:cubicBezTo>
                <a:cubicBezTo>
                  <a:pt x="417" y="94"/>
                  <a:pt x="417" y="94"/>
                  <a:pt x="417" y="91"/>
                </a:cubicBezTo>
                <a:cubicBezTo>
                  <a:pt x="421" y="91"/>
                  <a:pt x="421" y="91"/>
                  <a:pt x="421" y="91"/>
                </a:cubicBezTo>
                <a:cubicBezTo>
                  <a:pt x="428" y="101"/>
                  <a:pt x="443" y="109"/>
                  <a:pt x="457" y="101"/>
                </a:cubicBezTo>
                <a:cubicBezTo>
                  <a:pt x="464" y="83"/>
                  <a:pt x="457" y="72"/>
                  <a:pt x="443" y="61"/>
                </a:cubicBezTo>
                <a:cubicBezTo>
                  <a:pt x="439" y="47"/>
                  <a:pt x="421" y="32"/>
                  <a:pt x="435" y="22"/>
                </a:cubicBezTo>
                <a:cubicBezTo>
                  <a:pt x="439" y="22"/>
                  <a:pt x="439" y="22"/>
                  <a:pt x="439" y="22"/>
                </a:cubicBezTo>
                <a:cubicBezTo>
                  <a:pt x="439" y="22"/>
                  <a:pt x="439" y="22"/>
                  <a:pt x="439" y="25"/>
                </a:cubicBezTo>
                <a:cubicBezTo>
                  <a:pt x="432" y="29"/>
                  <a:pt x="457" y="58"/>
                  <a:pt x="461" y="69"/>
                </a:cubicBezTo>
                <a:cubicBezTo>
                  <a:pt x="468" y="76"/>
                  <a:pt x="468" y="91"/>
                  <a:pt x="464" y="105"/>
                </a:cubicBezTo>
                <a:cubicBezTo>
                  <a:pt x="457" y="112"/>
                  <a:pt x="450" y="112"/>
                  <a:pt x="439" y="112"/>
                </a:cubicBezTo>
                <a:close/>
                <a:moveTo>
                  <a:pt x="265" y="105"/>
                </a:moveTo>
                <a:cubicBezTo>
                  <a:pt x="265" y="105"/>
                  <a:pt x="265" y="105"/>
                  <a:pt x="265" y="101"/>
                </a:cubicBezTo>
                <a:cubicBezTo>
                  <a:pt x="265" y="105"/>
                  <a:pt x="268" y="105"/>
                  <a:pt x="268" y="105"/>
                </a:cubicBezTo>
                <a:cubicBezTo>
                  <a:pt x="268" y="105"/>
                  <a:pt x="268" y="105"/>
                  <a:pt x="265" y="105"/>
                </a:cubicBezTo>
                <a:close/>
                <a:moveTo>
                  <a:pt x="192" y="94"/>
                </a:moveTo>
                <a:cubicBezTo>
                  <a:pt x="189" y="94"/>
                  <a:pt x="192" y="91"/>
                  <a:pt x="192" y="91"/>
                </a:cubicBezTo>
                <a:cubicBezTo>
                  <a:pt x="192" y="94"/>
                  <a:pt x="192" y="94"/>
                  <a:pt x="192" y="94"/>
                </a:cubicBezTo>
                <a:close/>
                <a:moveTo>
                  <a:pt x="413" y="91"/>
                </a:moveTo>
                <a:cubicBezTo>
                  <a:pt x="413" y="91"/>
                  <a:pt x="413" y="91"/>
                  <a:pt x="413" y="87"/>
                </a:cubicBezTo>
                <a:cubicBezTo>
                  <a:pt x="417" y="87"/>
                  <a:pt x="417" y="87"/>
                  <a:pt x="417" y="87"/>
                </a:cubicBezTo>
                <a:cubicBezTo>
                  <a:pt x="417" y="91"/>
                  <a:pt x="417" y="91"/>
                  <a:pt x="417" y="91"/>
                </a:cubicBezTo>
                <a:cubicBezTo>
                  <a:pt x="417" y="91"/>
                  <a:pt x="417" y="91"/>
                  <a:pt x="413" y="91"/>
                </a:cubicBezTo>
                <a:close/>
                <a:moveTo>
                  <a:pt x="410" y="87"/>
                </a:moveTo>
                <a:cubicBezTo>
                  <a:pt x="406" y="83"/>
                  <a:pt x="403" y="83"/>
                  <a:pt x="403" y="80"/>
                </a:cubicBezTo>
                <a:cubicBezTo>
                  <a:pt x="406" y="80"/>
                  <a:pt x="413" y="80"/>
                  <a:pt x="413" y="87"/>
                </a:cubicBezTo>
                <a:cubicBezTo>
                  <a:pt x="410" y="87"/>
                  <a:pt x="410" y="87"/>
                  <a:pt x="410" y="87"/>
                </a:cubicBezTo>
                <a:close/>
                <a:moveTo>
                  <a:pt x="326" y="69"/>
                </a:moveTo>
                <a:cubicBezTo>
                  <a:pt x="330" y="54"/>
                  <a:pt x="334" y="47"/>
                  <a:pt x="352" y="40"/>
                </a:cubicBezTo>
                <a:cubicBezTo>
                  <a:pt x="352" y="36"/>
                  <a:pt x="352" y="36"/>
                  <a:pt x="352" y="36"/>
                </a:cubicBezTo>
                <a:cubicBezTo>
                  <a:pt x="363" y="32"/>
                  <a:pt x="363" y="18"/>
                  <a:pt x="355" y="14"/>
                </a:cubicBezTo>
                <a:cubicBezTo>
                  <a:pt x="352" y="14"/>
                  <a:pt x="348" y="14"/>
                  <a:pt x="345" y="14"/>
                </a:cubicBezTo>
                <a:cubicBezTo>
                  <a:pt x="345" y="18"/>
                  <a:pt x="341" y="18"/>
                  <a:pt x="341" y="22"/>
                </a:cubicBezTo>
                <a:cubicBezTo>
                  <a:pt x="345" y="22"/>
                  <a:pt x="345" y="22"/>
                  <a:pt x="345" y="22"/>
                </a:cubicBezTo>
                <a:cubicBezTo>
                  <a:pt x="352" y="14"/>
                  <a:pt x="355" y="22"/>
                  <a:pt x="355" y="32"/>
                </a:cubicBezTo>
                <a:cubicBezTo>
                  <a:pt x="348" y="36"/>
                  <a:pt x="341" y="36"/>
                  <a:pt x="334" y="32"/>
                </a:cubicBezTo>
                <a:cubicBezTo>
                  <a:pt x="330" y="11"/>
                  <a:pt x="348" y="0"/>
                  <a:pt x="366" y="7"/>
                </a:cubicBezTo>
                <a:cubicBezTo>
                  <a:pt x="370" y="11"/>
                  <a:pt x="370" y="14"/>
                  <a:pt x="370" y="22"/>
                </a:cubicBezTo>
                <a:cubicBezTo>
                  <a:pt x="374" y="18"/>
                  <a:pt x="374" y="18"/>
                  <a:pt x="381" y="7"/>
                </a:cubicBezTo>
                <a:cubicBezTo>
                  <a:pt x="392" y="3"/>
                  <a:pt x="395" y="0"/>
                  <a:pt x="406" y="7"/>
                </a:cubicBezTo>
                <a:cubicBezTo>
                  <a:pt x="410" y="22"/>
                  <a:pt x="406" y="32"/>
                  <a:pt x="392" y="32"/>
                </a:cubicBezTo>
                <a:cubicBezTo>
                  <a:pt x="377" y="22"/>
                  <a:pt x="395" y="7"/>
                  <a:pt x="399" y="22"/>
                </a:cubicBezTo>
                <a:cubicBezTo>
                  <a:pt x="399" y="11"/>
                  <a:pt x="395" y="14"/>
                  <a:pt x="388" y="14"/>
                </a:cubicBezTo>
                <a:cubicBezTo>
                  <a:pt x="381" y="25"/>
                  <a:pt x="377" y="36"/>
                  <a:pt x="395" y="40"/>
                </a:cubicBezTo>
                <a:cubicBezTo>
                  <a:pt x="399" y="47"/>
                  <a:pt x="413" y="54"/>
                  <a:pt x="413" y="65"/>
                </a:cubicBezTo>
                <a:cubicBezTo>
                  <a:pt x="410" y="61"/>
                  <a:pt x="410" y="61"/>
                  <a:pt x="410" y="61"/>
                </a:cubicBezTo>
                <a:cubicBezTo>
                  <a:pt x="406" y="54"/>
                  <a:pt x="388" y="47"/>
                  <a:pt x="384" y="43"/>
                </a:cubicBezTo>
                <a:cubicBezTo>
                  <a:pt x="374" y="40"/>
                  <a:pt x="374" y="36"/>
                  <a:pt x="370" y="29"/>
                </a:cubicBezTo>
                <a:cubicBezTo>
                  <a:pt x="370" y="29"/>
                  <a:pt x="370" y="29"/>
                  <a:pt x="370" y="25"/>
                </a:cubicBezTo>
                <a:cubicBezTo>
                  <a:pt x="366" y="29"/>
                  <a:pt x="363" y="36"/>
                  <a:pt x="363" y="43"/>
                </a:cubicBezTo>
                <a:cubicBezTo>
                  <a:pt x="355" y="47"/>
                  <a:pt x="348" y="54"/>
                  <a:pt x="341" y="54"/>
                </a:cubicBezTo>
                <a:cubicBezTo>
                  <a:pt x="334" y="61"/>
                  <a:pt x="330" y="65"/>
                  <a:pt x="326" y="69"/>
                </a:cubicBezTo>
                <a:close/>
                <a:moveTo>
                  <a:pt x="475" y="54"/>
                </a:moveTo>
                <a:cubicBezTo>
                  <a:pt x="475" y="51"/>
                  <a:pt x="475" y="51"/>
                  <a:pt x="475" y="51"/>
                </a:cubicBezTo>
                <a:cubicBezTo>
                  <a:pt x="475" y="51"/>
                  <a:pt x="475" y="51"/>
                  <a:pt x="479" y="51"/>
                </a:cubicBezTo>
                <a:cubicBezTo>
                  <a:pt x="479" y="54"/>
                  <a:pt x="475" y="54"/>
                  <a:pt x="475" y="54"/>
                </a:cubicBezTo>
                <a:close/>
                <a:moveTo>
                  <a:pt x="290" y="47"/>
                </a:moveTo>
                <a:cubicBezTo>
                  <a:pt x="287" y="47"/>
                  <a:pt x="287" y="47"/>
                  <a:pt x="287" y="43"/>
                </a:cubicBezTo>
                <a:cubicBezTo>
                  <a:pt x="290" y="43"/>
                  <a:pt x="290" y="43"/>
                  <a:pt x="290" y="43"/>
                </a:cubicBezTo>
                <a:cubicBezTo>
                  <a:pt x="290" y="47"/>
                  <a:pt x="290" y="47"/>
                  <a:pt x="290" y="47"/>
                </a:cubicBezTo>
                <a:close/>
                <a:moveTo>
                  <a:pt x="283" y="47"/>
                </a:moveTo>
                <a:cubicBezTo>
                  <a:pt x="283" y="43"/>
                  <a:pt x="283" y="43"/>
                  <a:pt x="283" y="43"/>
                </a:cubicBezTo>
                <a:cubicBezTo>
                  <a:pt x="287" y="43"/>
                  <a:pt x="287" y="43"/>
                  <a:pt x="287" y="43"/>
                </a:cubicBezTo>
                <a:cubicBezTo>
                  <a:pt x="287" y="43"/>
                  <a:pt x="287" y="43"/>
                  <a:pt x="287" y="47"/>
                </a:cubicBezTo>
                <a:cubicBezTo>
                  <a:pt x="283" y="47"/>
                  <a:pt x="283" y="47"/>
                  <a:pt x="283" y="4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6" name="组合 15"/>
          <p:cNvGrpSpPr/>
          <p:nvPr/>
        </p:nvGrpSpPr>
        <p:grpSpPr>
          <a:xfrm>
            <a:off x="0" y="0"/>
            <a:ext cx="12192000" cy="6858000"/>
            <a:chOff x="0" y="0"/>
            <a:chExt cx="12192000" cy="6858000"/>
          </a:xfrm>
          <a:solidFill>
            <a:schemeClr val="bg1"/>
          </a:solidFill>
        </p:grpSpPr>
        <p:grpSp>
          <p:nvGrpSpPr>
            <p:cNvPr id="17" name="组合 16"/>
            <p:cNvGrpSpPr/>
            <p:nvPr/>
          </p:nvGrpSpPr>
          <p:grpSpPr>
            <a:xfrm>
              <a:off x="0" y="0"/>
              <a:ext cx="12192000" cy="1389858"/>
              <a:chOff x="0" y="0"/>
              <a:chExt cx="12192000" cy="1389858"/>
            </a:xfrm>
            <a:grpFill/>
          </p:grpSpPr>
          <p:grpSp>
            <p:nvGrpSpPr>
              <p:cNvPr id="53" name="组合 52"/>
              <p:cNvGrpSpPr/>
              <p:nvPr/>
            </p:nvGrpSpPr>
            <p:grpSpPr>
              <a:xfrm>
                <a:off x="10843387" y="0"/>
                <a:ext cx="1348613" cy="1389858"/>
                <a:chOff x="7230830" y="518120"/>
                <a:chExt cx="4464050" cy="4600576"/>
              </a:xfrm>
              <a:grpFill/>
            </p:grpSpPr>
            <p:sp>
              <p:nvSpPr>
                <p:cNvPr id="71"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flipH="1">
                <a:off x="0" y="0"/>
                <a:ext cx="1348613" cy="1389858"/>
                <a:chOff x="7230830" y="518120"/>
                <a:chExt cx="4464050" cy="4600576"/>
              </a:xfrm>
              <a:grpFill/>
            </p:grpSpPr>
            <p:sp>
              <p:nvSpPr>
                <p:cNvPr id="55"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6"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7"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8" name="组合 17"/>
            <p:cNvGrpSpPr/>
            <p:nvPr/>
          </p:nvGrpSpPr>
          <p:grpSpPr>
            <a:xfrm flipV="1">
              <a:off x="0" y="5468142"/>
              <a:ext cx="12192000" cy="1389858"/>
              <a:chOff x="0" y="0"/>
              <a:chExt cx="12192000" cy="1389858"/>
            </a:xfrm>
            <a:grpFill/>
          </p:grpSpPr>
          <p:grpSp>
            <p:nvGrpSpPr>
              <p:cNvPr id="19" name="组合 18"/>
              <p:cNvGrpSpPr/>
              <p:nvPr/>
            </p:nvGrpSpPr>
            <p:grpSpPr>
              <a:xfrm>
                <a:off x="10843387" y="0"/>
                <a:ext cx="1348613" cy="1389858"/>
                <a:chOff x="7230830" y="518120"/>
                <a:chExt cx="4464050" cy="4600576"/>
              </a:xfrm>
              <a:grpFill/>
            </p:grpSpPr>
            <p:sp>
              <p:nvSpPr>
                <p:cNvPr id="3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3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flipH="1">
                <a:off x="0" y="0"/>
                <a:ext cx="1348613" cy="1389858"/>
                <a:chOff x="7230830" y="518120"/>
                <a:chExt cx="4464050" cy="4600576"/>
              </a:xfrm>
              <a:grpFill/>
            </p:grpSpPr>
            <p:sp>
              <p:nvSpPr>
                <p:cNvPr id="21"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89" name="TextBox 2"/>
          <p:cNvSpPr>
            <a:spLocks noChangeArrowheads="1"/>
          </p:cNvSpPr>
          <p:nvPr/>
        </p:nvSpPr>
        <p:spPr bwMode="auto">
          <a:xfrm>
            <a:off x="2219759" y="3373375"/>
            <a:ext cx="92333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3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添加标题</a:t>
            </a:r>
          </a:p>
        </p:txBody>
      </p:sp>
      <p:grpSp>
        <p:nvGrpSpPr>
          <p:cNvPr id="92" name="组合 91"/>
          <p:cNvGrpSpPr/>
          <p:nvPr/>
        </p:nvGrpSpPr>
        <p:grpSpPr>
          <a:xfrm>
            <a:off x="2758039" y="3851225"/>
            <a:ext cx="710554" cy="1950713"/>
            <a:chOff x="2758039" y="3851225"/>
            <a:chExt cx="710554" cy="1950713"/>
          </a:xfrm>
        </p:grpSpPr>
        <p:sp>
          <p:nvSpPr>
            <p:cNvPr id="90" name="矩形 19"/>
            <p:cNvSpPr>
              <a:spLocks noChangeArrowheads="1"/>
            </p:cNvSpPr>
            <p:nvPr/>
          </p:nvSpPr>
          <p:spPr bwMode="auto">
            <a:xfrm>
              <a:off x="2758039"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91" name="矩形 19"/>
            <p:cNvSpPr>
              <a:spLocks noChangeArrowheads="1"/>
            </p:cNvSpPr>
            <p:nvPr/>
          </p:nvSpPr>
          <p:spPr bwMode="auto">
            <a:xfrm>
              <a:off x="3006928"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93" name="组合 92"/>
          <p:cNvGrpSpPr/>
          <p:nvPr/>
        </p:nvGrpSpPr>
        <p:grpSpPr>
          <a:xfrm>
            <a:off x="4129175" y="2297256"/>
            <a:ext cx="1490159" cy="1174907"/>
            <a:chOff x="2103914" y="2356396"/>
            <a:chExt cx="2198952" cy="1733751"/>
          </a:xfrm>
        </p:grpSpPr>
        <p:sp>
          <p:nvSpPr>
            <p:cNvPr id="94" name="TextBox 2"/>
            <p:cNvSpPr>
              <a:spLocks noChangeArrowheads="1"/>
            </p:cNvSpPr>
            <p:nvPr/>
          </p:nvSpPr>
          <p:spPr bwMode="auto">
            <a:xfrm>
              <a:off x="2651702" y="2670653"/>
              <a:ext cx="1271676" cy="1044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4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贰</a:t>
              </a:r>
            </a:p>
          </p:txBody>
        </p:sp>
        <p:grpSp>
          <p:nvGrpSpPr>
            <p:cNvPr id="95" name="组合 94"/>
            <p:cNvGrpSpPr/>
            <p:nvPr/>
          </p:nvGrpSpPr>
          <p:grpSpPr>
            <a:xfrm>
              <a:off x="2593599" y="2443817"/>
              <a:ext cx="1443094" cy="1433490"/>
              <a:chOff x="4139371" y="1458763"/>
              <a:chExt cx="4474824" cy="4445042"/>
            </a:xfrm>
          </p:grpSpPr>
          <p:sp>
            <p:nvSpPr>
              <p:cNvPr id="98" name="弧形 97"/>
              <p:cNvSpPr/>
              <p:nvPr/>
            </p:nvSpPr>
            <p:spPr>
              <a:xfrm rot="7052615">
                <a:off x="4188876" y="1478487"/>
                <a:ext cx="4425319" cy="4425318"/>
              </a:xfrm>
              <a:prstGeom prst="arc">
                <a:avLst>
                  <a:gd name="adj1" fmla="val 19193956"/>
                  <a:gd name="adj2" fmla="val 6411525"/>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9" name="弧形 98"/>
              <p:cNvSpPr/>
              <p:nvPr/>
            </p:nvSpPr>
            <p:spPr>
              <a:xfrm rot="15452620">
                <a:off x="4139370" y="1458764"/>
                <a:ext cx="4425319" cy="4425318"/>
              </a:xfrm>
              <a:prstGeom prst="arc">
                <a:avLst>
                  <a:gd name="adj1" fmla="val 21580090"/>
                  <a:gd name="adj2" fmla="val 9242722"/>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96" name="图片 95"/>
            <p:cNvPicPr>
              <a:picLocks noChangeAspect="1"/>
            </p:cNvPicPr>
            <p:nvPr/>
          </p:nvPicPr>
          <p:blipFill>
            <a:blip r:embed="rId3" cstate="email"/>
            <a:stretch>
              <a:fillRect/>
            </a:stretch>
          </p:blipFill>
          <p:spPr>
            <a:xfrm>
              <a:off x="2103914" y="2356396"/>
              <a:ext cx="1069931" cy="922301"/>
            </a:xfrm>
            <a:prstGeom prst="rect">
              <a:avLst/>
            </a:prstGeom>
            <a:effectLst>
              <a:outerShdw blurRad="50800" dist="38100" dir="5400000" algn="t" rotWithShape="0">
                <a:prstClr val="black">
                  <a:alpha val="40000"/>
                </a:prstClr>
              </a:outerShdw>
            </a:effectLst>
          </p:spPr>
        </p:pic>
        <p:pic>
          <p:nvPicPr>
            <p:cNvPr id="97" name="图片 96"/>
            <p:cNvPicPr>
              <a:picLocks noChangeAspect="1"/>
            </p:cNvPicPr>
            <p:nvPr/>
          </p:nvPicPr>
          <p:blipFill>
            <a:blip r:embed="rId4" cstate="email"/>
            <a:stretch>
              <a:fillRect/>
            </a:stretch>
          </p:blipFill>
          <p:spPr>
            <a:xfrm>
              <a:off x="3446771" y="2767852"/>
              <a:ext cx="856095" cy="1322295"/>
            </a:xfrm>
            <a:prstGeom prst="rect">
              <a:avLst/>
            </a:prstGeom>
            <a:effectLst>
              <a:outerShdw blurRad="50800" dist="38100" dir="5400000" algn="t" rotWithShape="0">
                <a:prstClr val="black">
                  <a:alpha val="40000"/>
                </a:prstClr>
              </a:outerShdw>
            </a:effectLst>
          </p:spPr>
        </p:pic>
      </p:grpSp>
      <p:sp>
        <p:nvSpPr>
          <p:cNvPr id="100" name="TextBox 2"/>
          <p:cNvSpPr>
            <a:spLocks noChangeArrowheads="1"/>
          </p:cNvSpPr>
          <p:nvPr/>
        </p:nvSpPr>
        <p:spPr bwMode="auto">
          <a:xfrm>
            <a:off x="4282728" y="3416538"/>
            <a:ext cx="92333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3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添加标题</a:t>
            </a:r>
          </a:p>
        </p:txBody>
      </p:sp>
      <p:grpSp>
        <p:nvGrpSpPr>
          <p:cNvPr id="101" name="组合 100"/>
          <p:cNvGrpSpPr/>
          <p:nvPr/>
        </p:nvGrpSpPr>
        <p:grpSpPr>
          <a:xfrm>
            <a:off x="4821008" y="3894388"/>
            <a:ext cx="710554" cy="1950713"/>
            <a:chOff x="2758039" y="3851225"/>
            <a:chExt cx="710554" cy="1950713"/>
          </a:xfrm>
        </p:grpSpPr>
        <p:sp>
          <p:nvSpPr>
            <p:cNvPr id="102" name="矩形 19"/>
            <p:cNvSpPr>
              <a:spLocks noChangeArrowheads="1"/>
            </p:cNvSpPr>
            <p:nvPr/>
          </p:nvSpPr>
          <p:spPr bwMode="auto">
            <a:xfrm>
              <a:off x="2758039"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03" name="矩形 19"/>
            <p:cNvSpPr>
              <a:spLocks noChangeArrowheads="1"/>
            </p:cNvSpPr>
            <p:nvPr/>
          </p:nvSpPr>
          <p:spPr bwMode="auto">
            <a:xfrm>
              <a:off x="3006928"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04" name="组合 103"/>
          <p:cNvGrpSpPr/>
          <p:nvPr/>
        </p:nvGrpSpPr>
        <p:grpSpPr>
          <a:xfrm>
            <a:off x="6144223" y="2301300"/>
            <a:ext cx="1490159" cy="1174907"/>
            <a:chOff x="2103914" y="2356396"/>
            <a:chExt cx="2198952" cy="1733751"/>
          </a:xfrm>
        </p:grpSpPr>
        <p:sp>
          <p:nvSpPr>
            <p:cNvPr id="105" name="TextBox 2"/>
            <p:cNvSpPr>
              <a:spLocks noChangeArrowheads="1"/>
            </p:cNvSpPr>
            <p:nvPr/>
          </p:nvSpPr>
          <p:spPr bwMode="auto">
            <a:xfrm>
              <a:off x="2651702" y="2670653"/>
              <a:ext cx="1271676" cy="1044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4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叁</a:t>
              </a:r>
            </a:p>
          </p:txBody>
        </p:sp>
        <p:grpSp>
          <p:nvGrpSpPr>
            <p:cNvPr id="106" name="组合 105"/>
            <p:cNvGrpSpPr/>
            <p:nvPr/>
          </p:nvGrpSpPr>
          <p:grpSpPr>
            <a:xfrm>
              <a:off x="2593599" y="2443817"/>
              <a:ext cx="1443094" cy="1433490"/>
              <a:chOff x="4139371" y="1458763"/>
              <a:chExt cx="4474824" cy="4445042"/>
            </a:xfrm>
          </p:grpSpPr>
          <p:sp>
            <p:nvSpPr>
              <p:cNvPr id="109" name="弧形 108"/>
              <p:cNvSpPr/>
              <p:nvPr/>
            </p:nvSpPr>
            <p:spPr>
              <a:xfrm rot="7052615">
                <a:off x="4188876" y="1478487"/>
                <a:ext cx="4425319" cy="4425318"/>
              </a:xfrm>
              <a:prstGeom prst="arc">
                <a:avLst>
                  <a:gd name="adj1" fmla="val 19193956"/>
                  <a:gd name="adj2" fmla="val 6411525"/>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0" name="弧形 109"/>
              <p:cNvSpPr/>
              <p:nvPr/>
            </p:nvSpPr>
            <p:spPr>
              <a:xfrm rot="15452620">
                <a:off x="4139370" y="1458764"/>
                <a:ext cx="4425319" cy="4425318"/>
              </a:xfrm>
              <a:prstGeom prst="arc">
                <a:avLst>
                  <a:gd name="adj1" fmla="val 21580090"/>
                  <a:gd name="adj2" fmla="val 9242722"/>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07" name="图片 106"/>
            <p:cNvPicPr>
              <a:picLocks noChangeAspect="1"/>
            </p:cNvPicPr>
            <p:nvPr/>
          </p:nvPicPr>
          <p:blipFill>
            <a:blip r:embed="rId3" cstate="email"/>
            <a:stretch>
              <a:fillRect/>
            </a:stretch>
          </p:blipFill>
          <p:spPr>
            <a:xfrm>
              <a:off x="2103914" y="2356396"/>
              <a:ext cx="1069931" cy="922301"/>
            </a:xfrm>
            <a:prstGeom prst="rect">
              <a:avLst/>
            </a:prstGeom>
            <a:effectLst>
              <a:outerShdw blurRad="50800" dist="38100" dir="5400000" algn="t" rotWithShape="0">
                <a:prstClr val="black">
                  <a:alpha val="40000"/>
                </a:prstClr>
              </a:outerShdw>
            </a:effectLst>
          </p:spPr>
        </p:pic>
        <p:pic>
          <p:nvPicPr>
            <p:cNvPr id="108" name="图片 107"/>
            <p:cNvPicPr>
              <a:picLocks noChangeAspect="1"/>
            </p:cNvPicPr>
            <p:nvPr/>
          </p:nvPicPr>
          <p:blipFill>
            <a:blip r:embed="rId4" cstate="email"/>
            <a:stretch>
              <a:fillRect/>
            </a:stretch>
          </p:blipFill>
          <p:spPr>
            <a:xfrm>
              <a:off x="3446771" y="2767852"/>
              <a:ext cx="856095" cy="1322295"/>
            </a:xfrm>
            <a:prstGeom prst="rect">
              <a:avLst/>
            </a:prstGeom>
            <a:effectLst>
              <a:outerShdw blurRad="50800" dist="38100" dir="5400000" algn="t" rotWithShape="0">
                <a:prstClr val="black">
                  <a:alpha val="40000"/>
                </a:prstClr>
              </a:outerShdw>
            </a:effectLst>
          </p:spPr>
        </p:pic>
      </p:grpSp>
      <p:sp>
        <p:nvSpPr>
          <p:cNvPr id="111" name="TextBox 2"/>
          <p:cNvSpPr>
            <a:spLocks noChangeArrowheads="1"/>
          </p:cNvSpPr>
          <p:nvPr/>
        </p:nvSpPr>
        <p:spPr bwMode="auto">
          <a:xfrm>
            <a:off x="6297776" y="3420582"/>
            <a:ext cx="92333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3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添加标题</a:t>
            </a:r>
          </a:p>
        </p:txBody>
      </p:sp>
      <p:grpSp>
        <p:nvGrpSpPr>
          <p:cNvPr id="112" name="组合 111"/>
          <p:cNvGrpSpPr/>
          <p:nvPr/>
        </p:nvGrpSpPr>
        <p:grpSpPr>
          <a:xfrm>
            <a:off x="6836056" y="3898432"/>
            <a:ext cx="710554" cy="1950713"/>
            <a:chOff x="2758039" y="3851225"/>
            <a:chExt cx="710554" cy="1950713"/>
          </a:xfrm>
        </p:grpSpPr>
        <p:sp>
          <p:nvSpPr>
            <p:cNvPr id="113" name="矩形 19"/>
            <p:cNvSpPr>
              <a:spLocks noChangeArrowheads="1"/>
            </p:cNvSpPr>
            <p:nvPr/>
          </p:nvSpPr>
          <p:spPr bwMode="auto">
            <a:xfrm>
              <a:off x="2758039"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14" name="矩形 19"/>
            <p:cNvSpPr>
              <a:spLocks noChangeArrowheads="1"/>
            </p:cNvSpPr>
            <p:nvPr/>
          </p:nvSpPr>
          <p:spPr bwMode="auto">
            <a:xfrm>
              <a:off x="3006928"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15" name="组合 114"/>
          <p:cNvGrpSpPr/>
          <p:nvPr/>
        </p:nvGrpSpPr>
        <p:grpSpPr>
          <a:xfrm>
            <a:off x="8286852" y="2301300"/>
            <a:ext cx="1490159" cy="1174907"/>
            <a:chOff x="2103914" y="2356396"/>
            <a:chExt cx="2198952" cy="1733751"/>
          </a:xfrm>
        </p:grpSpPr>
        <p:sp>
          <p:nvSpPr>
            <p:cNvPr id="116" name="TextBox 2"/>
            <p:cNvSpPr>
              <a:spLocks noChangeArrowheads="1"/>
            </p:cNvSpPr>
            <p:nvPr/>
          </p:nvSpPr>
          <p:spPr bwMode="auto">
            <a:xfrm>
              <a:off x="2651702" y="2670653"/>
              <a:ext cx="1271676" cy="1044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4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肆</a:t>
              </a:r>
            </a:p>
          </p:txBody>
        </p:sp>
        <p:grpSp>
          <p:nvGrpSpPr>
            <p:cNvPr id="117" name="组合 116"/>
            <p:cNvGrpSpPr/>
            <p:nvPr/>
          </p:nvGrpSpPr>
          <p:grpSpPr>
            <a:xfrm>
              <a:off x="2593599" y="2443817"/>
              <a:ext cx="1443094" cy="1433490"/>
              <a:chOff x="4139371" y="1458763"/>
              <a:chExt cx="4474824" cy="4445042"/>
            </a:xfrm>
          </p:grpSpPr>
          <p:sp>
            <p:nvSpPr>
              <p:cNvPr id="120" name="弧形 119"/>
              <p:cNvSpPr/>
              <p:nvPr/>
            </p:nvSpPr>
            <p:spPr>
              <a:xfrm rot="7052615">
                <a:off x="4188876" y="1478487"/>
                <a:ext cx="4425319" cy="4425318"/>
              </a:xfrm>
              <a:prstGeom prst="arc">
                <a:avLst>
                  <a:gd name="adj1" fmla="val 19193956"/>
                  <a:gd name="adj2" fmla="val 6411525"/>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1" name="弧形 120"/>
              <p:cNvSpPr/>
              <p:nvPr/>
            </p:nvSpPr>
            <p:spPr>
              <a:xfrm rot="15452620">
                <a:off x="4139370" y="1458764"/>
                <a:ext cx="4425319" cy="4425318"/>
              </a:xfrm>
              <a:prstGeom prst="arc">
                <a:avLst>
                  <a:gd name="adj1" fmla="val 21580090"/>
                  <a:gd name="adj2" fmla="val 9242722"/>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18" name="图片 117"/>
            <p:cNvPicPr>
              <a:picLocks noChangeAspect="1"/>
            </p:cNvPicPr>
            <p:nvPr/>
          </p:nvPicPr>
          <p:blipFill>
            <a:blip r:embed="rId3" cstate="email"/>
            <a:stretch>
              <a:fillRect/>
            </a:stretch>
          </p:blipFill>
          <p:spPr>
            <a:xfrm>
              <a:off x="2103914" y="2356396"/>
              <a:ext cx="1069931" cy="922301"/>
            </a:xfrm>
            <a:prstGeom prst="rect">
              <a:avLst/>
            </a:prstGeom>
            <a:effectLst>
              <a:outerShdw blurRad="50800" dist="38100" dir="5400000" algn="t" rotWithShape="0">
                <a:prstClr val="black">
                  <a:alpha val="40000"/>
                </a:prstClr>
              </a:outerShdw>
            </a:effectLst>
          </p:spPr>
        </p:pic>
        <p:pic>
          <p:nvPicPr>
            <p:cNvPr id="119" name="图片 118"/>
            <p:cNvPicPr>
              <a:picLocks noChangeAspect="1"/>
            </p:cNvPicPr>
            <p:nvPr/>
          </p:nvPicPr>
          <p:blipFill>
            <a:blip r:embed="rId4" cstate="email"/>
            <a:stretch>
              <a:fillRect/>
            </a:stretch>
          </p:blipFill>
          <p:spPr>
            <a:xfrm>
              <a:off x="3446771" y="2767852"/>
              <a:ext cx="856095" cy="1322295"/>
            </a:xfrm>
            <a:prstGeom prst="rect">
              <a:avLst/>
            </a:prstGeom>
            <a:effectLst>
              <a:outerShdw blurRad="50800" dist="38100" dir="5400000" algn="t" rotWithShape="0">
                <a:prstClr val="black">
                  <a:alpha val="40000"/>
                </a:prstClr>
              </a:outerShdw>
            </a:effectLst>
          </p:spPr>
        </p:pic>
      </p:grpSp>
      <p:sp>
        <p:nvSpPr>
          <p:cNvPr id="122" name="TextBox 2"/>
          <p:cNvSpPr>
            <a:spLocks noChangeArrowheads="1"/>
          </p:cNvSpPr>
          <p:nvPr/>
        </p:nvSpPr>
        <p:spPr bwMode="auto">
          <a:xfrm>
            <a:off x="8440405" y="3420582"/>
            <a:ext cx="92333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3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添加标题</a:t>
            </a:r>
          </a:p>
        </p:txBody>
      </p:sp>
      <p:grpSp>
        <p:nvGrpSpPr>
          <p:cNvPr id="123" name="组合 122"/>
          <p:cNvGrpSpPr/>
          <p:nvPr/>
        </p:nvGrpSpPr>
        <p:grpSpPr>
          <a:xfrm>
            <a:off x="8978685" y="3898432"/>
            <a:ext cx="710554" cy="1950713"/>
            <a:chOff x="2758039" y="3851225"/>
            <a:chExt cx="710554" cy="1950713"/>
          </a:xfrm>
        </p:grpSpPr>
        <p:sp>
          <p:nvSpPr>
            <p:cNvPr id="124" name="矩形 19"/>
            <p:cNvSpPr>
              <a:spLocks noChangeArrowheads="1"/>
            </p:cNvSpPr>
            <p:nvPr/>
          </p:nvSpPr>
          <p:spPr bwMode="auto">
            <a:xfrm>
              <a:off x="2758039"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25" name="矩形 19"/>
            <p:cNvSpPr>
              <a:spLocks noChangeArrowheads="1"/>
            </p:cNvSpPr>
            <p:nvPr/>
          </p:nvSpPr>
          <p:spPr bwMode="auto">
            <a:xfrm>
              <a:off x="3006928" y="3851225"/>
              <a:ext cx="461665" cy="19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 calcmode="lin" valueType="num">
                                      <p:cBhvr>
                                        <p:cTn id="13" dur="500" fill="hold"/>
                                        <p:tgtEl>
                                          <p:spTgt spid="88"/>
                                        </p:tgtEl>
                                        <p:attrNameLst>
                                          <p:attrName>style.rotation</p:attrName>
                                        </p:attrNameLst>
                                      </p:cBhvr>
                                      <p:tavLst>
                                        <p:tav tm="0">
                                          <p:val>
                                            <p:fltVal val="360"/>
                                          </p:val>
                                        </p:tav>
                                        <p:tav tm="100000">
                                          <p:val>
                                            <p:fltVal val="0"/>
                                          </p:val>
                                        </p:tav>
                                      </p:tavLst>
                                    </p:anim>
                                    <p:animEffect transition="in" filter="fade">
                                      <p:cBhvr>
                                        <p:cTn id="14" dur="500"/>
                                        <p:tgtEl>
                                          <p:spTgt spid="88"/>
                                        </p:tgtEl>
                                      </p:cBhvr>
                                    </p:animEffect>
                                  </p:childTnLst>
                                </p:cTn>
                              </p:par>
                              <p:par>
                                <p:cTn id="15" presetID="15" presetClass="entr" presetSubtype="0" fill="hold" grpId="0" nodeType="withEffect">
                                  <p:stCondLst>
                                    <p:cond delay="600"/>
                                  </p:stCondLst>
                                  <p:iterate type="lt">
                                    <p:tmPct val="10000"/>
                                  </p:iterate>
                                  <p:childTnLst>
                                    <p:set>
                                      <p:cBhvr>
                                        <p:cTn id="16" dur="1" fill="hold">
                                          <p:stCondLst>
                                            <p:cond delay="0"/>
                                          </p:stCondLst>
                                        </p:cTn>
                                        <p:tgtEl>
                                          <p:spTgt spid="89"/>
                                        </p:tgtEl>
                                        <p:attrNameLst>
                                          <p:attrName>style.visibility</p:attrName>
                                        </p:attrNameLst>
                                      </p:cBhvr>
                                      <p:to>
                                        <p:strVal val="visible"/>
                                      </p:to>
                                    </p:set>
                                    <p:anim calcmode="lin" valueType="num">
                                      <p:cBhvr>
                                        <p:cTn id="17" dur="1000" fill="hold"/>
                                        <p:tgtEl>
                                          <p:spTgt spid="89"/>
                                        </p:tgtEl>
                                        <p:attrNameLst>
                                          <p:attrName>ppt_w</p:attrName>
                                        </p:attrNameLst>
                                      </p:cBhvr>
                                      <p:tavLst>
                                        <p:tav tm="0">
                                          <p:val>
                                            <p:fltVal val="0"/>
                                          </p:val>
                                        </p:tav>
                                        <p:tav tm="100000">
                                          <p:val>
                                            <p:strVal val="#ppt_w"/>
                                          </p:val>
                                        </p:tav>
                                      </p:tavLst>
                                    </p:anim>
                                    <p:anim calcmode="lin" valueType="num">
                                      <p:cBhvr>
                                        <p:cTn id="18" dur="1000" fill="hold"/>
                                        <p:tgtEl>
                                          <p:spTgt spid="89"/>
                                        </p:tgtEl>
                                        <p:attrNameLst>
                                          <p:attrName>ppt_h</p:attrName>
                                        </p:attrNameLst>
                                      </p:cBhvr>
                                      <p:tavLst>
                                        <p:tav tm="0">
                                          <p:val>
                                            <p:fltVal val="0"/>
                                          </p:val>
                                        </p:tav>
                                        <p:tav tm="100000">
                                          <p:val>
                                            <p:strVal val="#ppt_h"/>
                                          </p:val>
                                        </p:tav>
                                      </p:tavLst>
                                    </p:anim>
                                    <p:anim calcmode="lin" valueType="num">
                                      <p:cBhvr>
                                        <p:cTn id="19" dur="1000" fill="hold"/>
                                        <p:tgtEl>
                                          <p:spTgt spid="89"/>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89"/>
                                        </p:tgtEl>
                                        <p:attrNameLst>
                                          <p:attrName>ppt_y</p:attrName>
                                        </p:attrNameLst>
                                      </p:cBhvr>
                                      <p:tavLst>
                                        <p:tav tm="0" fmla="#ppt_y+(sin(-2*pi*(1-$))*-#ppt_x+cos(-2*pi*(1-$))*(1-#ppt_y))*(1-$)">
                                          <p:val>
                                            <p:fltVal val="0"/>
                                          </p:val>
                                        </p:tav>
                                        <p:tav tm="100000">
                                          <p:val>
                                            <p:fltVal val="1"/>
                                          </p:val>
                                        </p:tav>
                                      </p:tavLst>
                                    </p:anim>
                                  </p:childTnLst>
                                </p:cTn>
                              </p:par>
                            </p:childTnLst>
                          </p:cTn>
                        </p:par>
                        <p:par>
                          <p:cTn id="21" fill="hold">
                            <p:stCondLst>
                              <p:cond delay="2400"/>
                            </p:stCondLst>
                            <p:childTnLst>
                              <p:par>
                                <p:cTn id="22" presetID="22" presetClass="entr" presetSubtype="1" fill="hold" nodeType="after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wipe(up)">
                                      <p:cBhvr>
                                        <p:cTn id="24" dur="500"/>
                                        <p:tgtEl>
                                          <p:spTgt spid="92"/>
                                        </p:tgtEl>
                                      </p:cBhvr>
                                    </p:animEffect>
                                  </p:childTnLst>
                                </p:cTn>
                              </p:par>
                            </p:childTnLst>
                          </p:cTn>
                        </p:par>
                        <p:par>
                          <p:cTn id="25" fill="hold">
                            <p:stCondLst>
                              <p:cond delay="2900"/>
                            </p:stCondLst>
                            <p:childTnLst>
                              <p:par>
                                <p:cTn id="26" presetID="49" presetClass="entr" presetSubtype="0" decel="100000" fill="hold" nodeType="afterEffect">
                                  <p:stCondLst>
                                    <p:cond delay="0"/>
                                  </p:stCondLst>
                                  <p:childTnLst>
                                    <p:set>
                                      <p:cBhvr>
                                        <p:cTn id="27" dur="1" fill="hold">
                                          <p:stCondLst>
                                            <p:cond delay="0"/>
                                          </p:stCondLst>
                                        </p:cTn>
                                        <p:tgtEl>
                                          <p:spTgt spid="93"/>
                                        </p:tgtEl>
                                        <p:attrNameLst>
                                          <p:attrName>style.visibility</p:attrName>
                                        </p:attrNameLst>
                                      </p:cBhvr>
                                      <p:to>
                                        <p:strVal val="visible"/>
                                      </p:to>
                                    </p:set>
                                    <p:anim calcmode="lin" valueType="num">
                                      <p:cBhvr>
                                        <p:cTn id="28" dur="500" fill="hold"/>
                                        <p:tgtEl>
                                          <p:spTgt spid="93"/>
                                        </p:tgtEl>
                                        <p:attrNameLst>
                                          <p:attrName>ppt_w</p:attrName>
                                        </p:attrNameLst>
                                      </p:cBhvr>
                                      <p:tavLst>
                                        <p:tav tm="0">
                                          <p:val>
                                            <p:fltVal val="0"/>
                                          </p:val>
                                        </p:tav>
                                        <p:tav tm="100000">
                                          <p:val>
                                            <p:strVal val="#ppt_w"/>
                                          </p:val>
                                        </p:tav>
                                      </p:tavLst>
                                    </p:anim>
                                    <p:anim calcmode="lin" valueType="num">
                                      <p:cBhvr>
                                        <p:cTn id="29" dur="500" fill="hold"/>
                                        <p:tgtEl>
                                          <p:spTgt spid="93"/>
                                        </p:tgtEl>
                                        <p:attrNameLst>
                                          <p:attrName>ppt_h</p:attrName>
                                        </p:attrNameLst>
                                      </p:cBhvr>
                                      <p:tavLst>
                                        <p:tav tm="0">
                                          <p:val>
                                            <p:fltVal val="0"/>
                                          </p:val>
                                        </p:tav>
                                        <p:tav tm="100000">
                                          <p:val>
                                            <p:strVal val="#ppt_h"/>
                                          </p:val>
                                        </p:tav>
                                      </p:tavLst>
                                    </p:anim>
                                    <p:anim calcmode="lin" valueType="num">
                                      <p:cBhvr>
                                        <p:cTn id="30" dur="500" fill="hold"/>
                                        <p:tgtEl>
                                          <p:spTgt spid="93"/>
                                        </p:tgtEl>
                                        <p:attrNameLst>
                                          <p:attrName>style.rotation</p:attrName>
                                        </p:attrNameLst>
                                      </p:cBhvr>
                                      <p:tavLst>
                                        <p:tav tm="0">
                                          <p:val>
                                            <p:fltVal val="360"/>
                                          </p:val>
                                        </p:tav>
                                        <p:tav tm="100000">
                                          <p:val>
                                            <p:fltVal val="0"/>
                                          </p:val>
                                        </p:tav>
                                      </p:tavLst>
                                    </p:anim>
                                    <p:animEffect transition="in" filter="fade">
                                      <p:cBhvr>
                                        <p:cTn id="31" dur="500"/>
                                        <p:tgtEl>
                                          <p:spTgt spid="93"/>
                                        </p:tgtEl>
                                      </p:cBhvr>
                                    </p:animEffect>
                                  </p:childTnLst>
                                </p:cTn>
                              </p:par>
                              <p:par>
                                <p:cTn id="32" presetID="15" presetClass="entr" presetSubtype="0" fill="hold" grpId="0" nodeType="withEffect">
                                  <p:stCondLst>
                                    <p:cond delay="600"/>
                                  </p:stCondLst>
                                  <p:iterate type="lt">
                                    <p:tmPct val="10000"/>
                                  </p:iterate>
                                  <p:childTnLst>
                                    <p:set>
                                      <p:cBhvr>
                                        <p:cTn id="33" dur="1" fill="hold">
                                          <p:stCondLst>
                                            <p:cond delay="0"/>
                                          </p:stCondLst>
                                        </p:cTn>
                                        <p:tgtEl>
                                          <p:spTgt spid="100"/>
                                        </p:tgtEl>
                                        <p:attrNameLst>
                                          <p:attrName>style.visibility</p:attrName>
                                        </p:attrNameLst>
                                      </p:cBhvr>
                                      <p:to>
                                        <p:strVal val="visible"/>
                                      </p:to>
                                    </p:set>
                                    <p:anim calcmode="lin" valueType="num">
                                      <p:cBhvr>
                                        <p:cTn id="34" dur="1000" fill="hold"/>
                                        <p:tgtEl>
                                          <p:spTgt spid="100"/>
                                        </p:tgtEl>
                                        <p:attrNameLst>
                                          <p:attrName>ppt_w</p:attrName>
                                        </p:attrNameLst>
                                      </p:cBhvr>
                                      <p:tavLst>
                                        <p:tav tm="0">
                                          <p:val>
                                            <p:fltVal val="0"/>
                                          </p:val>
                                        </p:tav>
                                        <p:tav tm="100000">
                                          <p:val>
                                            <p:strVal val="#ppt_w"/>
                                          </p:val>
                                        </p:tav>
                                      </p:tavLst>
                                    </p:anim>
                                    <p:anim calcmode="lin" valueType="num">
                                      <p:cBhvr>
                                        <p:cTn id="35" dur="1000" fill="hold"/>
                                        <p:tgtEl>
                                          <p:spTgt spid="100"/>
                                        </p:tgtEl>
                                        <p:attrNameLst>
                                          <p:attrName>ppt_h</p:attrName>
                                        </p:attrNameLst>
                                      </p:cBhvr>
                                      <p:tavLst>
                                        <p:tav tm="0">
                                          <p:val>
                                            <p:fltVal val="0"/>
                                          </p:val>
                                        </p:tav>
                                        <p:tav tm="100000">
                                          <p:val>
                                            <p:strVal val="#ppt_h"/>
                                          </p:val>
                                        </p:tav>
                                      </p:tavLst>
                                    </p:anim>
                                    <p:anim calcmode="lin" valueType="num">
                                      <p:cBhvr>
                                        <p:cTn id="36" dur="1000" fill="hold"/>
                                        <p:tgtEl>
                                          <p:spTgt spid="100"/>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100"/>
                                        </p:tgtEl>
                                        <p:attrNameLst>
                                          <p:attrName>ppt_y</p:attrName>
                                        </p:attrNameLst>
                                      </p:cBhvr>
                                      <p:tavLst>
                                        <p:tav tm="0" fmla="#ppt_y+(sin(-2*pi*(1-$))*-#ppt_x+cos(-2*pi*(1-$))*(1-#ppt_y))*(1-$)">
                                          <p:val>
                                            <p:fltVal val="0"/>
                                          </p:val>
                                        </p:tav>
                                        <p:tav tm="100000">
                                          <p:val>
                                            <p:fltVal val="1"/>
                                          </p:val>
                                        </p:tav>
                                      </p:tavLst>
                                    </p:anim>
                                  </p:childTnLst>
                                </p:cTn>
                              </p:par>
                            </p:childTnLst>
                          </p:cTn>
                        </p:par>
                        <p:par>
                          <p:cTn id="38" fill="hold">
                            <p:stCondLst>
                              <p:cond delay="4800"/>
                            </p:stCondLst>
                            <p:childTnLst>
                              <p:par>
                                <p:cTn id="39" presetID="22" presetClass="entr" presetSubtype="1" fill="hold"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wipe(up)">
                                      <p:cBhvr>
                                        <p:cTn id="41" dur="500"/>
                                        <p:tgtEl>
                                          <p:spTgt spid="101"/>
                                        </p:tgtEl>
                                      </p:cBhvr>
                                    </p:animEffect>
                                  </p:childTnLst>
                                </p:cTn>
                              </p:par>
                            </p:childTnLst>
                          </p:cTn>
                        </p:par>
                        <p:par>
                          <p:cTn id="42" fill="hold">
                            <p:stCondLst>
                              <p:cond delay="5300"/>
                            </p:stCondLst>
                            <p:childTnLst>
                              <p:par>
                                <p:cTn id="43" presetID="49" presetClass="entr" presetSubtype="0" decel="100000" fill="hold" nodeType="afterEffect">
                                  <p:stCondLst>
                                    <p:cond delay="0"/>
                                  </p:stCondLst>
                                  <p:childTnLst>
                                    <p:set>
                                      <p:cBhvr>
                                        <p:cTn id="44" dur="1" fill="hold">
                                          <p:stCondLst>
                                            <p:cond delay="0"/>
                                          </p:stCondLst>
                                        </p:cTn>
                                        <p:tgtEl>
                                          <p:spTgt spid="104"/>
                                        </p:tgtEl>
                                        <p:attrNameLst>
                                          <p:attrName>style.visibility</p:attrName>
                                        </p:attrNameLst>
                                      </p:cBhvr>
                                      <p:to>
                                        <p:strVal val="visible"/>
                                      </p:to>
                                    </p:set>
                                    <p:anim calcmode="lin" valueType="num">
                                      <p:cBhvr>
                                        <p:cTn id="45" dur="500" fill="hold"/>
                                        <p:tgtEl>
                                          <p:spTgt spid="104"/>
                                        </p:tgtEl>
                                        <p:attrNameLst>
                                          <p:attrName>ppt_w</p:attrName>
                                        </p:attrNameLst>
                                      </p:cBhvr>
                                      <p:tavLst>
                                        <p:tav tm="0">
                                          <p:val>
                                            <p:fltVal val="0"/>
                                          </p:val>
                                        </p:tav>
                                        <p:tav tm="100000">
                                          <p:val>
                                            <p:strVal val="#ppt_w"/>
                                          </p:val>
                                        </p:tav>
                                      </p:tavLst>
                                    </p:anim>
                                    <p:anim calcmode="lin" valueType="num">
                                      <p:cBhvr>
                                        <p:cTn id="46" dur="500" fill="hold"/>
                                        <p:tgtEl>
                                          <p:spTgt spid="104"/>
                                        </p:tgtEl>
                                        <p:attrNameLst>
                                          <p:attrName>ppt_h</p:attrName>
                                        </p:attrNameLst>
                                      </p:cBhvr>
                                      <p:tavLst>
                                        <p:tav tm="0">
                                          <p:val>
                                            <p:fltVal val="0"/>
                                          </p:val>
                                        </p:tav>
                                        <p:tav tm="100000">
                                          <p:val>
                                            <p:strVal val="#ppt_h"/>
                                          </p:val>
                                        </p:tav>
                                      </p:tavLst>
                                    </p:anim>
                                    <p:anim calcmode="lin" valueType="num">
                                      <p:cBhvr>
                                        <p:cTn id="47" dur="500" fill="hold"/>
                                        <p:tgtEl>
                                          <p:spTgt spid="104"/>
                                        </p:tgtEl>
                                        <p:attrNameLst>
                                          <p:attrName>style.rotation</p:attrName>
                                        </p:attrNameLst>
                                      </p:cBhvr>
                                      <p:tavLst>
                                        <p:tav tm="0">
                                          <p:val>
                                            <p:fltVal val="360"/>
                                          </p:val>
                                        </p:tav>
                                        <p:tav tm="100000">
                                          <p:val>
                                            <p:fltVal val="0"/>
                                          </p:val>
                                        </p:tav>
                                      </p:tavLst>
                                    </p:anim>
                                    <p:animEffect transition="in" filter="fade">
                                      <p:cBhvr>
                                        <p:cTn id="48" dur="500"/>
                                        <p:tgtEl>
                                          <p:spTgt spid="104"/>
                                        </p:tgtEl>
                                      </p:cBhvr>
                                    </p:animEffect>
                                  </p:childTnLst>
                                </p:cTn>
                              </p:par>
                              <p:par>
                                <p:cTn id="49" presetID="15" presetClass="entr" presetSubtype="0" fill="hold" grpId="0" nodeType="withEffect">
                                  <p:stCondLst>
                                    <p:cond delay="600"/>
                                  </p:stCondLst>
                                  <p:iterate type="lt">
                                    <p:tmPct val="10000"/>
                                  </p:iterate>
                                  <p:childTnLst>
                                    <p:set>
                                      <p:cBhvr>
                                        <p:cTn id="50" dur="1" fill="hold">
                                          <p:stCondLst>
                                            <p:cond delay="0"/>
                                          </p:stCondLst>
                                        </p:cTn>
                                        <p:tgtEl>
                                          <p:spTgt spid="111"/>
                                        </p:tgtEl>
                                        <p:attrNameLst>
                                          <p:attrName>style.visibility</p:attrName>
                                        </p:attrNameLst>
                                      </p:cBhvr>
                                      <p:to>
                                        <p:strVal val="visible"/>
                                      </p:to>
                                    </p:set>
                                    <p:anim calcmode="lin" valueType="num">
                                      <p:cBhvr>
                                        <p:cTn id="51" dur="1000" fill="hold"/>
                                        <p:tgtEl>
                                          <p:spTgt spid="111"/>
                                        </p:tgtEl>
                                        <p:attrNameLst>
                                          <p:attrName>ppt_w</p:attrName>
                                        </p:attrNameLst>
                                      </p:cBhvr>
                                      <p:tavLst>
                                        <p:tav tm="0">
                                          <p:val>
                                            <p:fltVal val="0"/>
                                          </p:val>
                                        </p:tav>
                                        <p:tav tm="100000">
                                          <p:val>
                                            <p:strVal val="#ppt_w"/>
                                          </p:val>
                                        </p:tav>
                                      </p:tavLst>
                                    </p:anim>
                                    <p:anim calcmode="lin" valueType="num">
                                      <p:cBhvr>
                                        <p:cTn id="52" dur="1000" fill="hold"/>
                                        <p:tgtEl>
                                          <p:spTgt spid="111"/>
                                        </p:tgtEl>
                                        <p:attrNameLst>
                                          <p:attrName>ppt_h</p:attrName>
                                        </p:attrNameLst>
                                      </p:cBhvr>
                                      <p:tavLst>
                                        <p:tav tm="0">
                                          <p:val>
                                            <p:fltVal val="0"/>
                                          </p:val>
                                        </p:tav>
                                        <p:tav tm="100000">
                                          <p:val>
                                            <p:strVal val="#ppt_h"/>
                                          </p:val>
                                        </p:tav>
                                      </p:tavLst>
                                    </p:anim>
                                    <p:anim calcmode="lin" valueType="num">
                                      <p:cBhvr>
                                        <p:cTn id="53" dur="1000" fill="hold"/>
                                        <p:tgtEl>
                                          <p:spTgt spid="111"/>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111"/>
                                        </p:tgtEl>
                                        <p:attrNameLst>
                                          <p:attrName>ppt_y</p:attrName>
                                        </p:attrNameLst>
                                      </p:cBhvr>
                                      <p:tavLst>
                                        <p:tav tm="0" fmla="#ppt_y+(sin(-2*pi*(1-$))*-#ppt_x+cos(-2*pi*(1-$))*(1-#ppt_y))*(1-$)">
                                          <p:val>
                                            <p:fltVal val="0"/>
                                          </p:val>
                                        </p:tav>
                                        <p:tav tm="100000">
                                          <p:val>
                                            <p:fltVal val="1"/>
                                          </p:val>
                                        </p:tav>
                                      </p:tavLst>
                                    </p:anim>
                                  </p:childTnLst>
                                </p:cTn>
                              </p:par>
                            </p:childTnLst>
                          </p:cTn>
                        </p:par>
                        <p:par>
                          <p:cTn id="55" fill="hold">
                            <p:stCondLst>
                              <p:cond delay="7200"/>
                            </p:stCondLst>
                            <p:childTnLst>
                              <p:par>
                                <p:cTn id="56" presetID="22" presetClass="entr" presetSubtype="1" fill="hold" nodeType="afterEffect">
                                  <p:stCondLst>
                                    <p:cond delay="0"/>
                                  </p:stCondLst>
                                  <p:childTnLst>
                                    <p:set>
                                      <p:cBhvr>
                                        <p:cTn id="57" dur="1" fill="hold">
                                          <p:stCondLst>
                                            <p:cond delay="0"/>
                                          </p:stCondLst>
                                        </p:cTn>
                                        <p:tgtEl>
                                          <p:spTgt spid="112"/>
                                        </p:tgtEl>
                                        <p:attrNameLst>
                                          <p:attrName>style.visibility</p:attrName>
                                        </p:attrNameLst>
                                      </p:cBhvr>
                                      <p:to>
                                        <p:strVal val="visible"/>
                                      </p:to>
                                    </p:set>
                                    <p:animEffect transition="in" filter="wipe(up)">
                                      <p:cBhvr>
                                        <p:cTn id="58" dur="500"/>
                                        <p:tgtEl>
                                          <p:spTgt spid="112"/>
                                        </p:tgtEl>
                                      </p:cBhvr>
                                    </p:animEffect>
                                  </p:childTnLst>
                                </p:cTn>
                              </p:par>
                            </p:childTnLst>
                          </p:cTn>
                        </p:par>
                        <p:par>
                          <p:cTn id="59" fill="hold">
                            <p:stCondLst>
                              <p:cond delay="7700"/>
                            </p:stCondLst>
                            <p:childTnLst>
                              <p:par>
                                <p:cTn id="60" presetID="49" presetClass="entr" presetSubtype="0" decel="100000" fill="hold" nodeType="afterEffect">
                                  <p:stCondLst>
                                    <p:cond delay="0"/>
                                  </p:stCondLst>
                                  <p:childTnLst>
                                    <p:set>
                                      <p:cBhvr>
                                        <p:cTn id="61" dur="1" fill="hold">
                                          <p:stCondLst>
                                            <p:cond delay="0"/>
                                          </p:stCondLst>
                                        </p:cTn>
                                        <p:tgtEl>
                                          <p:spTgt spid="115"/>
                                        </p:tgtEl>
                                        <p:attrNameLst>
                                          <p:attrName>style.visibility</p:attrName>
                                        </p:attrNameLst>
                                      </p:cBhvr>
                                      <p:to>
                                        <p:strVal val="visible"/>
                                      </p:to>
                                    </p:set>
                                    <p:anim calcmode="lin" valueType="num">
                                      <p:cBhvr>
                                        <p:cTn id="62" dur="500" fill="hold"/>
                                        <p:tgtEl>
                                          <p:spTgt spid="115"/>
                                        </p:tgtEl>
                                        <p:attrNameLst>
                                          <p:attrName>ppt_w</p:attrName>
                                        </p:attrNameLst>
                                      </p:cBhvr>
                                      <p:tavLst>
                                        <p:tav tm="0">
                                          <p:val>
                                            <p:fltVal val="0"/>
                                          </p:val>
                                        </p:tav>
                                        <p:tav tm="100000">
                                          <p:val>
                                            <p:strVal val="#ppt_w"/>
                                          </p:val>
                                        </p:tav>
                                      </p:tavLst>
                                    </p:anim>
                                    <p:anim calcmode="lin" valueType="num">
                                      <p:cBhvr>
                                        <p:cTn id="63" dur="500" fill="hold"/>
                                        <p:tgtEl>
                                          <p:spTgt spid="115"/>
                                        </p:tgtEl>
                                        <p:attrNameLst>
                                          <p:attrName>ppt_h</p:attrName>
                                        </p:attrNameLst>
                                      </p:cBhvr>
                                      <p:tavLst>
                                        <p:tav tm="0">
                                          <p:val>
                                            <p:fltVal val="0"/>
                                          </p:val>
                                        </p:tav>
                                        <p:tav tm="100000">
                                          <p:val>
                                            <p:strVal val="#ppt_h"/>
                                          </p:val>
                                        </p:tav>
                                      </p:tavLst>
                                    </p:anim>
                                    <p:anim calcmode="lin" valueType="num">
                                      <p:cBhvr>
                                        <p:cTn id="64" dur="500" fill="hold"/>
                                        <p:tgtEl>
                                          <p:spTgt spid="115"/>
                                        </p:tgtEl>
                                        <p:attrNameLst>
                                          <p:attrName>style.rotation</p:attrName>
                                        </p:attrNameLst>
                                      </p:cBhvr>
                                      <p:tavLst>
                                        <p:tav tm="0">
                                          <p:val>
                                            <p:fltVal val="360"/>
                                          </p:val>
                                        </p:tav>
                                        <p:tav tm="100000">
                                          <p:val>
                                            <p:fltVal val="0"/>
                                          </p:val>
                                        </p:tav>
                                      </p:tavLst>
                                    </p:anim>
                                    <p:animEffect transition="in" filter="fade">
                                      <p:cBhvr>
                                        <p:cTn id="65" dur="500"/>
                                        <p:tgtEl>
                                          <p:spTgt spid="115"/>
                                        </p:tgtEl>
                                      </p:cBhvr>
                                    </p:animEffect>
                                  </p:childTnLst>
                                </p:cTn>
                              </p:par>
                              <p:par>
                                <p:cTn id="66" presetID="15" presetClass="entr" presetSubtype="0" fill="hold" grpId="0" nodeType="withEffect">
                                  <p:stCondLst>
                                    <p:cond delay="600"/>
                                  </p:stCondLst>
                                  <p:iterate type="lt">
                                    <p:tmPct val="10000"/>
                                  </p:iterate>
                                  <p:childTnLst>
                                    <p:set>
                                      <p:cBhvr>
                                        <p:cTn id="67" dur="1" fill="hold">
                                          <p:stCondLst>
                                            <p:cond delay="0"/>
                                          </p:stCondLst>
                                        </p:cTn>
                                        <p:tgtEl>
                                          <p:spTgt spid="122"/>
                                        </p:tgtEl>
                                        <p:attrNameLst>
                                          <p:attrName>style.visibility</p:attrName>
                                        </p:attrNameLst>
                                      </p:cBhvr>
                                      <p:to>
                                        <p:strVal val="visible"/>
                                      </p:to>
                                    </p:set>
                                    <p:anim calcmode="lin" valueType="num">
                                      <p:cBhvr>
                                        <p:cTn id="68" dur="1000" fill="hold"/>
                                        <p:tgtEl>
                                          <p:spTgt spid="122"/>
                                        </p:tgtEl>
                                        <p:attrNameLst>
                                          <p:attrName>ppt_w</p:attrName>
                                        </p:attrNameLst>
                                      </p:cBhvr>
                                      <p:tavLst>
                                        <p:tav tm="0">
                                          <p:val>
                                            <p:fltVal val="0"/>
                                          </p:val>
                                        </p:tav>
                                        <p:tav tm="100000">
                                          <p:val>
                                            <p:strVal val="#ppt_w"/>
                                          </p:val>
                                        </p:tav>
                                      </p:tavLst>
                                    </p:anim>
                                    <p:anim calcmode="lin" valueType="num">
                                      <p:cBhvr>
                                        <p:cTn id="69" dur="1000" fill="hold"/>
                                        <p:tgtEl>
                                          <p:spTgt spid="122"/>
                                        </p:tgtEl>
                                        <p:attrNameLst>
                                          <p:attrName>ppt_h</p:attrName>
                                        </p:attrNameLst>
                                      </p:cBhvr>
                                      <p:tavLst>
                                        <p:tav tm="0">
                                          <p:val>
                                            <p:fltVal val="0"/>
                                          </p:val>
                                        </p:tav>
                                        <p:tav tm="100000">
                                          <p:val>
                                            <p:strVal val="#ppt_h"/>
                                          </p:val>
                                        </p:tav>
                                      </p:tavLst>
                                    </p:anim>
                                    <p:anim calcmode="lin" valueType="num">
                                      <p:cBhvr>
                                        <p:cTn id="70" dur="1000" fill="hold"/>
                                        <p:tgtEl>
                                          <p:spTgt spid="122"/>
                                        </p:tgtEl>
                                        <p:attrNameLst>
                                          <p:attrName>ppt_x</p:attrName>
                                        </p:attrNameLst>
                                      </p:cBhvr>
                                      <p:tavLst>
                                        <p:tav tm="0" fmla="#ppt_x+(cos(-2*pi*(1-$))*-#ppt_x-sin(-2*pi*(1-$))*(1-#ppt_y))*(1-$)">
                                          <p:val>
                                            <p:fltVal val="0"/>
                                          </p:val>
                                        </p:tav>
                                        <p:tav tm="100000">
                                          <p:val>
                                            <p:fltVal val="1"/>
                                          </p:val>
                                        </p:tav>
                                      </p:tavLst>
                                    </p:anim>
                                    <p:anim calcmode="lin" valueType="num">
                                      <p:cBhvr>
                                        <p:cTn id="71" dur="1000" fill="hold"/>
                                        <p:tgtEl>
                                          <p:spTgt spid="122"/>
                                        </p:tgtEl>
                                        <p:attrNameLst>
                                          <p:attrName>ppt_y</p:attrName>
                                        </p:attrNameLst>
                                      </p:cBhvr>
                                      <p:tavLst>
                                        <p:tav tm="0" fmla="#ppt_y+(sin(-2*pi*(1-$))*-#ppt_x+cos(-2*pi*(1-$))*(1-#ppt_y))*(1-$)">
                                          <p:val>
                                            <p:fltVal val="0"/>
                                          </p:val>
                                        </p:tav>
                                        <p:tav tm="100000">
                                          <p:val>
                                            <p:fltVal val="1"/>
                                          </p:val>
                                        </p:tav>
                                      </p:tavLst>
                                    </p:anim>
                                  </p:childTnLst>
                                </p:cTn>
                              </p:par>
                            </p:childTnLst>
                          </p:cTn>
                        </p:par>
                        <p:par>
                          <p:cTn id="72" fill="hold">
                            <p:stCondLst>
                              <p:cond delay="9600"/>
                            </p:stCondLst>
                            <p:childTnLst>
                              <p:par>
                                <p:cTn id="73" presetID="22" presetClass="entr" presetSubtype="1" fill="hold" nodeType="afterEffect">
                                  <p:stCondLst>
                                    <p:cond delay="0"/>
                                  </p:stCondLst>
                                  <p:childTnLst>
                                    <p:set>
                                      <p:cBhvr>
                                        <p:cTn id="74" dur="1" fill="hold">
                                          <p:stCondLst>
                                            <p:cond delay="0"/>
                                          </p:stCondLst>
                                        </p:cTn>
                                        <p:tgtEl>
                                          <p:spTgt spid="123"/>
                                        </p:tgtEl>
                                        <p:attrNameLst>
                                          <p:attrName>style.visibility</p:attrName>
                                        </p:attrNameLst>
                                      </p:cBhvr>
                                      <p:to>
                                        <p:strVal val="visible"/>
                                      </p:to>
                                    </p:set>
                                    <p:animEffect transition="in" filter="wipe(up)">
                                      <p:cBhvr>
                                        <p:cTn id="75"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9" grpId="0" bldLvl="0" autoUpdateAnimBg="0"/>
      <p:bldP spid="100" grpId="0" bldLvl="0" autoUpdateAnimBg="0"/>
      <p:bldP spid="111" grpId="0" bldLvl="0" autoUpdateAnimBg="0"/>
      <p:bldP spid="122" grpId="0" bldLvl="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bwMode="auto">
          <a:xfrm>
            <a:off x="-1" y="0"/>
            <a:ext cx="12240427" cy="6858000"/>
          </a:xfrm>
          <a:prstGeom prst="rect">
            <a:avLst/>
          </a:prstGeom>
          <a:blipFill dpi="0" rotWithShape="1">
            <a:blip r:embed="rId3" cstate="email">
              <a:alphaModFix amt="10000"/>
            </a:blip>
            <a:srcRect/>
            <a:stretch>
              <a:fillRect/>
            </a:stretch>
          </a:bli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grpSp>
        <p:nvGrpSpPr>
          <p:cNvPr id="10" name="组合 9"/>
          <p:cNvGrpSpPr/>
          <p:nvPr/>
        </p:nvGrpSpPr>
        <p:grpSpPr>
          <a:xfrm>
            <a:off x="3815327" y="1331744"/>
            <a:ext cx="4056056" cy="402906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3" name="图片 12"/>
          <p:cNvPicPr>
            <a:picLocks noChangeAspect="1"/>
          </p:cNvPicPr>
          <p:nvPr/>
        </p:nvPicPr>
        <p:blipFill>
          <a:blip r:embed="rId4" cstate="email"/>
          <a:stretch>
            <a:fillRect/>
          </a:stretch>
        </p:blipFill>
        <p:spPr>
          <a:xfrm>
            <a:off x="2366282" y="1133748"/>
            <a:ext cx="3038227" cy="2619011"/>
          </a:xfrm>
          <a:prstGeom prst="rect">
            <a:avLst/>
          </a:prstGeom>
          <a:effectLst>
            <a:outerShdw blurRad="50800" dist="38100" dir="5400000" algn="t" rotWithShape="0">
              <a:prstClr val="black">
                <a:alpha val="40000"/>
              </a:prstClr>
            </a:outerShdw>
          </a:effectLst>
        </p:spPr>
      </p:pic>
      <p:pic>
        <p:nvPicPr>
          <p:cNvPr id="14" name="图片 13"/>
          <p:cNvPicPr>
            <a:picLocks noChangeAspect="1"/>
          </p:cNvPicPr>
          <p:nvPr/>
        </p:nvPicPr>
        <p:blipFill>
          <a:blip r:embed="rId5" cstate="email"/>
          <a:stretch>
            <a:fillRect/>
          </a:stretch>
        </p:blipFill>
        <p:spPr>
          <a:xfrm>
            <a:off x="6364944" y="1713288"/>
            <a:ext cx="2431009" cy="3754854"/>
          </a:xfrm>
          <a:prstGeom prst="rect">
            <a:avLst/>
          </a:prstGeom>
          <a:effectLst>
            <a:outerShdw blurRad="50800" dist="38100" dir="5400000" algn="t" rotWithShape="0">
              <a:prstClr val="black">
                <a:alpha val="40000"/>
              </a:prstClr>
            </a:outerShdw>
          </a:effectLst>
        </p:spPr>
      </p:pic>
      <p:sp>
        <p:nvSpPr>
          <p:cNvPr id="15" name="TextBox 2"/>
          <p:cNvSpPr>
            <a:spLocks noChangeArrowheads="1"/>
          </p:cNvSpPr>
          <p:nvPr/>
        </p:nvSpPr>
        <p:spPr bwMode="auto">
          <a:xfrm>
            <a:off x="5735929" y="1860611"/>
            <a:ext cx="1015663" cy="160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54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寻找</a:t>
            </a:r>
          </a:p>
        </p:txBody>
      </p:sp>
      <p:sp>
        <p:nvSpPr>
          <p:cNvPr id="16" name="TextBox 2"/>
          <p:cNvSpPr>
            <a:spLocks noChangeArrowheads="1"/>
          </p:cNvSpPr>
          <p:nvPr/>
        </p:nvSpPr>
        <p:spPr bwMode="auto">
          <a:xfrm>
            <a:off x="4515700" y="2629162"/>
            <a:ext cx="1415772" cy="233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8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锦鲤</a:t>
            </a:r>
          </a:p>
        </p:txBody>
      </p:sp>
      <p:sp>
        <p:nvSpPr>
          <p:cNvPr id="17" name="矩形 19"/>
          <p:cNvSpPr>
            <a:spLocks noChangeArrowheads="1"/>
          </p:cNvSpPr>
          <p:nvPr/>
        </p:nvSpPr>
        <p:spPr bwMode="auto">
          <a:xfrm>
            <a:off x="3121353" y="3337336"/>
            <a:ext cx="738664" cy="227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18" name="组合 17"/>
          <p:cNvGrpSpPr/>
          <p:nvPr/>
        </p:nvGrpSpPr>
        <p:grpSpPr>
          <a:xfrm>
            <a:off x="0" y="0"/>
            <a:ext cx="12192000" cy="6858000"/>
            <a:chOff x="0" y="0"/>
            <a:chExt cx="12192000" cy="6858000"/>
          </a:xfrm>
          <a:solidFill>
            <a:schemeClr val="bg1"/>
          </a:solidFill>
        </p:grpSpPr>
        <p:grpSp>
          <p:nvGrpSpPr>
            <p:cNvPr id="19" name="组合 18"/>
            <p:cNvGrpSpPr/>
            <p:nvPr/>
          </p:nvGrpSpPr>
          <p:grpSpPr>
            <a:xfrm>
              <a:off x="0" y="0"/>
              <a:ext cx="12192000" cy="1389858"/>
              <a:chOff x="0" y="0"/>
              <a:chExt cx="12192000" cy="1389858"/>
            </a:xfrm>
            <a:grpFill/>
          </p:grpSpPr>
          <p:grpSp>
            <p:nvGrpSpPr>
              <p:cNvPr id="55" name="组合 54"/>
              <p:cNvGrpSpPr/>
              <p:nvPr/>
            </p:nvGrpSpPr>
            <p:grpSpPr>
              <a:xfrm>
                <a:off x="10843387" y="0"/>
                <a:ext cx="1348613" cy="1389858"/>
                <a:chOff x="7230830" y="518120"/>
                <a:chExt cx="4464050" cy="4600576"/>
              </a:xfrm>
              <a:grpFill/>
            </p:grpSpPr>
            <p:sp>
              <p:nvSpPr>
                <p:cNvPr id="7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6" name="组合 55"/>
              <p:cNvGrpSpPr/>
              <p:nvPr/>
            </p:nvGrpSpPr>
            <p:grpSpPr>
              <a:xfrm flipH="1">
                <a:off x="0" y="0"/>
                <a:ext cx="1348613" cy="1389858"/>
                <a:chOff x="7230830" y="518120"/>
                <a:chExt cx="4464050" cy="4600576"/>
              </a:xfrm>
              <a:grpFill/>
            </p:grpSpPr>
            <p:sp>
              <p:nvSpPr>
                <p:cNvPr id="57"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20" name="组合 19"/>
            <p:cNvGrpSpPr/>
            <p:nvPr/>
          </p:nvGrpSpPr>
          <p:grpSpPr>
            <a:xfrm flipV="1">
              <a:off x="0" y="5468142"/>
              <a:ext cx="12192000" cy="1389858"/>
              <a:chOff x="0" y="0"/>
              <a:chExt cx="12192000" cy="1389858"/>
            </a:xfrm>
            <a:grpFill/>
          </p:grpSpPr>
          <p:grpSp>
            <p:nvGrpSpPr>
              <p:cNvPr id="21" name="组合 20"/>
              <p:cNvGrpSpPr/>
              <p:nvPr/>
            </p:nvGrpSpPr>
            <p:grpSpPr>
              <a:xfrm>
                <a:off x="10843387" y="0"/>
                <a:ext cx="1348613" cy="1389858"/>
                <a:chOff x="7230830" y="518120"/>
                <a:chExt cx="4464050" cy="4600576"/>
              </a:xfrm>
              <a:grpFill/>
            </p:grpSpPr>
            <p:sp>
              <p:nvSpPr>
                <p:cNvPr id="39"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0"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2" name="组合 21"/>
              <p:cNvGrpSpPr/>
              <p:nvPr/>
            </p:nvGrpSpPr>
            <p:grpSpPr>
              <a:xfrm flipH="1">
                <a:off x="0"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89" name="图片 2"/>
          <p:cNvPicPr>
            <a:picLocks noChangeAspect="1"/>
          </p:cNvPicPr>
          <p:nvPr/>
        </p:nvPicPr>
        <p:blipFill>
          <a:blip r:embed="rId6" cstate="email"/>
          <a:stretch>
            <a:fillRect/>
          </a:stretch>
        </p:blipFill>
        <p:spPr>
          <a:xfrm>
            <a:off x="5271298" y="3631720"/>
            <a:ext cx="1015663" cy="654999"/>
          </a:xfrm>
          <a:prstGeom prst="rect">
            <a:avLst/>
          </a:prstGeom>
          <a:noFill/>
          <a:ln w="9525">
            <a:noFill/>
          </a:ln>
          <a:effectLst/>
        </p:spPr>
      </p:pic>
      <p:pic>
        <p:nvPicPr>
          <p:cNvPr id="90" name="图片 2"/>
          <p:cNvPicPr>
            <a:picLocks noChangeAspect="1"/>
          </p:cNvPicPr>
          <p:nvPr/>
        </p:nvPicPr>
        <p:blipFill>
          <a:blip r:embed="rId7" cstate="email"/>
          <a:stretch>
            <a:fillRect/>
          </a:stretch>
        </p:blipFill>
        <p:spPr>
          <a:xfrm>
            <a:off x="3168977" y="5155290"/>
            <a:ext cx="1475122" cy="821587"/>
          </a:xfrm>
          <a:prstGeom prst="rect">
            <a:avLst/>
          </a:prstGeom>
          <a:noFill/>
          <a:ln w="9525">
            <a:noFill/>
          </a:ln>
          <a:effectLst/>
        </p:spPr>
      </p:pic>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800" decel="100000"/>
                                        <p:tgtEl>
                                          <p:spTgt spid="10"/>
                                        </p:tgtEl>
                                      </p:cBhvr>
                                    </p:animEffect>
                                    <p:anim calcmode="lin" valueType="num">
                                      <p:cBhvr>
                                        <p:cTn id="8" dur="800" decel="100000" fill="hold"/>
                                        <p:tgtEl>
                                          <p:spTgt spid="10"/>
                                        </p:tgtEl>
                                        <p:attrNameLst>
                                          <p:attrName>style.rotation</p:attrName>
                                        </p:attrNameLst>
                                      </p:cBhvr>
                                      <p:tavLst>
                                        <p:tav tm="0">
                                          <p:val>
                                            <p:fltVal val="-90"/>
                                          </p:val>
                                        </p:tav>
                                        <p:tav tm="100000">
                                          <p:val>
                                            <p:fltVal val="0"/>
                                          </p:val>
                                        </p:tav>
                                      </p:tavLst>
                                    </p:anim>
                                    <p:anim calcmode="lin" valueType="num">
                                      <p:cBhvr>
                                        <p:cTn id="9" dur="800" decel="100000" fill="hold"/>
                                        <p:tgtEl>
                                          <p:spTgt spid="10"/>
                                        </p:tgtEl>
                                        <p:attrNameLst>
                                          <p:attrName>ppt_x</p:attrName>
                                        </p:attrNameLst>
                                      </p:cBhvr>
                                      <p:tavLst>
                                        <p:tav tm="0">
                                          <p:val>
                                            <p:strVal val="#ppt_x+0.4"/>
                                          </p:val>
                                        </p:tav>
                                        <p:tav tm="100000">
                                          <p:val>
                                            <p:strVal val="#ppt_x-0.05"/>
                                          </p:val>
                                        </p:tav>
                                      </p:tavLst>
                                    </p:anim>
                                    <p:anim calcmode="lin" valueType="num">
                                      <p:cBhvr>
                                        <p:cTn id="10" dur="800" decel="100000" fill="hold"/>
                                        <p:tgtEl>
                                          <p:spTgt spid="10"/>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42"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5" presetClass="entr" presetSubtype="0" fill="hold" grpId="0" nodeType="afterEffect">
                                  <p:stCondLst>
                                    <p:cond delay="0"/>
                                  </p:stCondLst>
                                  <p:iterate type="lt">
                                    <p:tmPct val="10000"/>
                                  </p:iterate>
                                  <p:childTnLst>
                                    <p:set>
                                      <p:cBhvr>
                                        <p:cTn id="26" dur="1" fill="hold">
                                          <p:stCondLst>
                                            <p:cond delay="0"/>
                                          </p:stCondLst>
                                        </p:cTn>
                                        <p:tgtEl>
                                          <p:spTgt spid="15"/>
                                        </p:tgtEl>
                                        <p:attrNameLst>
                                          <p:attrName>style.visibility</p:attrName>
                                        </p:attrNameLst>
                                      </p:cBhvr>
                                      <p:to>
                                        <p:strVal val="visible"/>
                                      </p:to>
                                    </p:set>
                                    <p:anim calcmode="lin" valueType="num">
                                      <p:cBhvr>
                                        <p:cTn id="27" dur="1000" fill="hold"/>
                                        <p:tgtEl>
                                          <p:spTgt spid="15"/>
                                        </p:tgtEl>
                                        <p:attrNameLst>
                                          <p:attrName>ppt_w</p:attrName>
                                        </p:attrNameLst>
                                      </p:cBhvr>
                                      <p:tavLst>
                                        <p:tav tm="0">
                                          <p:val>
                                            <p:fltVal val="0"/>
                                          </p:val>
                                        </p:tav>
                                        <p:tav tm="100000">
                                          <p:val>
                                            <p:strVal val="#ppt_w"/>
                                          </p:val>
                                        </p:tav>
                                      </p:tavLst>
                                    </p:anim>
                                    <p:anim calcmode="lin" valueType="num">
                                      <p:cBhvr>
                                        <p:cTn id="28" dur="1000" fill="hold"/>
                                        <p:tgtEl>
                                          <p:spTgt spid="15"/>
                                        </p:tgtEl>
                                        <p:attrNameLst>
                                          <p:attrName>ppt_h</p:attrName>
                                        </p:attrNameLst>
                                      </p:cBhvr>
                                      <p:tavLst>
                                        <p:tav tm="0">
                                          <p:val>
                                            <p:fltVal val="0"/>
                                          </p:val>
                                        </p:tav>
                                        <p:tav tm="100000">
                                          <p:val>
                                            <p:strVal val="#ppt_h"/>
                                          </p:val>
                                        </p:tav>
                                      </p:tavLst>
                                    </p:anim>
                                    <p:anim calcmode="lin" valueType="num">
                                      <p:cBhvr>
                                        <p:cTn id="29"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5"/>
                                        </p:tgtEl>
                                        <p:attrNameLst>
                                          <p:attrName>ppt_y</p:attrName>
                                        </p:attrNameLst>
                                      </p:cBhvr>
                                      <p:tavLst>
                                        <p:tav tm="0" fmla="#ppt_y+(sin(-2*pi*(1-$))*-#ppt_x+cos(-2*pi*(1-$))*(1-#ppt_y))*(1-$)">
                                          <p:val>
                                            <p:fltVal val="0"/>
                                          </p:val>
                                        </p:tav>
                                        <p:tav tm="100000">
                                          <p:val>
                                            <p:fltVal val="1"/>
                                          </p:val>
                                        </p:tav>
                                      </p:tavLst>
                                    </p:anim>
                                  </p:childTnLst>
                                </p:cTn>
                              </p:par>
                              <p:par>
                                <p:cTn id="31" presetID="15" presetClass="entr" presetSubtype="0" fill="hold" grpId="0" nodeType="withEffect">
                                  <p:stCondLst>
                                    <p:cond delay="0"/>
                                  </p:stCondLst>
                                  <p:iterate type="lt">
                                    <p:tmPct val="10000"/>
                                  </p:iterate>
                                  <p:childTnLst>
                                    <p:set>
                                      <p:cBhvr>
                                        <p:cTn id="32" dur="1" fill="hold">
                                          <p:stCondLst>
                                            <p:cond delay="0"/>
                                          </p:stCondLst>
                                        </p:cTn>
                                        <p:tgtEl>
                                          <p:spTgt spid="16"/>
                                        </p:tgtEl>
                                        <p:attrNameLst>
                                          <p:attrName>style.visibility</p:attrName>
                                        </p:attrNameLst>
                                      </p:cBhvr>
                                      <p:to>
                                        <p:strVal val="visible"/>
                                      </p:to>
                                    </p:set>
                                    <p:anim calcmode="lin" valueType="num">
                                      <p:cBhvr>
                                        <p:cTn id="33" dur="1000" fill="hold"/>
                                        <p:tgtEl>
                                          <p:spTgt spid="16"/>
                                        </p:tgtEl>
                                        <p:attrNameLst>
                                          <p:attrName>ppt_w</p:attrName>
                                        </p:attrNameLst>
                                      </p:cBhvr>
                                      <p:tavLst>
                                        <p:tav tm="0">
                                          <p:val>
                                            <p:fltVal val="0"/>
                                          </p:val>
                                        </p:tav>
                                        <p:tav tm="100000">
                                          <p:val>
                                            <p:strVal val="#ppt_w"/>
                                          </p:val>
                                        </p:tav>
                                      </p:tavLst>
                                    </p:anim>
                                    <p:anim calcmode="lin" valueType="num">
                                      <p:cBhvr>
                                        <p:cTn id="34" dur="1000" fill="hold"/>
                                        <p:tgtEl>
                                          <p:spTgt spid="16"/>
                                        </p:tgtEl>
                                        <p:attrNameLst>
                                          <p:attrName>ppt_h</p:attrName>
                                        </p:attrNameLst>
                                      </p:cBhvr>
                                      <p:tavLst>
                                        <p:tav tm="0">
                                          <p:val>
                                            <p:fltVal val="0"/>
                                          </p:val>
                                        </p:tav>
                                        <p:tav tm="100000">
                                          <p:val>
                                            <p:strVal val="#ppt_h"/>
                                          </p:val>
                                        </p:tav>
                                      </p:tavLst>
                                    </p:anim>
                                    <p:anim calcmode="lin" valueType="num">
                                      <p:cBhvr>
                                        <p:cTn id="35" dur="1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6"/>
                                        </p:tgtEl>
                                        <p:attrNameLst>
                                          <p:attrName>ppt_y</p:attrName>
                                        </p:attrNameLst>
                                      </p:cBhvr>
                                      <p:tavLst>
                                        <p:tav tm="0" fmla="#ppt_y+(sin(-2*pi*(1-$))*-#ppt_x+cos(-2*pi*(1-$))*(1-#ppt_y))*(1-$)">
                                          <p:val>
                                            <p:fltVal val="0"/>
                                          </p:val>
                                        </p:tav>
                                        <p:tav tm="100000">
                                          <p:val>
                                            <p:fltVal val="1"/>
                                          </p:val>
                                        </p:tav>
                                      </p:tavLst>
                                    </p:anim>
                                  </p:childTnLst>
                                </p:cTn>
                              </p:par>
                            </p:childTnLst>
                          </p:cTn>
                        </p:par>
                        <p:par>
                          <p:cTn id="37" fill="hold">
                            <p:stCondLst>
                              <p:cond delay="3099"/>
                            </p:stCondLst>
                            <p:childTnLst>
                              <p:par>
                                <p:cTn id="38" presetID="22"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up)">
                                      <p:cBhvr>
                                        <p:cTn id="40" dur="500"/>
                                        <p:tgtEl>
                                          <p:spTgt spid="17"/>
                                        </p:tgtEl>
                                      </p:cBhvr>
                                    </p:animEffect>
                                  </p:childTnLst>
                                </p:cTn>
                              </p:par>
                            </p:childTnLst>
                          </p:cTn>
                        </p:par>
                        <p:par>
                          <p:cTn id="41" fill="hold">
                            <p:stCondLst>
                              <p:cond delay="3599"/>
                            </p:stCondLst>
                            <p:childTnLst>
                              <p:par>
                                <p:cTn id="42" presetID="2" presetClass="entr" presetSubtype="4" fill="hold" nodeType="afterEffect">
                                  <p:stCondLst>
                                    <p:cond delay="0"/>
                                  </p:stCondLst>
                                  <p:childTnLst>
                                    <p:set>
                                      <p:cBhvr>
                                        <p:cTn id="43" dur="1" fill="hold">
                                          <p:stCondLst>
                                            <p:cond delay="0"/>
                                          </p:stCondLst>
                                        </p:cTn>
                                        <p:tgtEl>
                                          <p:spTgt spid="89"/>
                                        </p:tgtEl>
                                        <p:attrNameLst>
                                          <p:attrName>style.visibility</p:attrName>
                                        </p:attrNameLst>
                                      </p:cBhvr>
                                      <p:to>
                                        <p:strVal val="visible"/>
                                      </p:to>
                                    </p:set>
                                    <p:anim calcmode="lin" valueType="num">
                                      <p:cBhvr additive="base">
                                        <p:cTn id="44" dur="500" fill="hold"/>
                                        <p:tgtEl>
                                          <p:spTgt spid="89"/>
                                        </p:tgtEl>
                                        <p:attrNameLst>
                                          <p:attrName>ppt_x</p:attrName>
                                        </p:attrNameLst>
                                      </p:cBhvr>
                                      <p:tavLst>
                                        <p:tav tm="0">
                                          <p:val>
                                            <p:strVal val="#ppt_x"/>
                                          </p:val>
                                        </p:tav>
                                        <p:tav tm="100000">
                                          <p:val>
                                            <p:strVal val="#ppt_x"/>
                                          </p:val>
                                        </p:tav>
                                      </p:tavLst>
                                    </p:anim>
                                    <p:anim calcmode="lin" valueType="num">
                                      <p:cBhvr additive="base">
                                        <p:cTn id="45" dur="500" fill="hold"/>
                                        <p:tgtEl>
                                          <p:spTgt spid="89"/>
                                        </p:tgtEl>
                                        <p:attrNameLst>
                                          <p:attrName>ppt_y</p:attrName>
                                        </p:attrNameLst>
                                      </p:cBhvr>
                                      <p:tavLst>
                                        <p:tav tm="0">
                                          <p:val>
                                            <p:strVal val="1+#ppt_h/2"/>
                                          </p:val>
                                        </p:tav>
                                        <p:tav tm="100000">
                                          <p:val>
                                            <p:strVal val="#ppt_y"/>
                                          </p:val>
                                        </p:tav>
                                      </p:tavLst>
                                    </p:anim>
                                  </p:childTnLst>
                                </p:cTn>
                              </p:par>
                            </p:childTnLst>
                          </p:cTn>
                        </p:par>
                        <p:par>
                          <p:cTn id="46" fill="hold">
                            <p:stCondLst>
                              <p:cond delay="4099"/>
                            </p:stCondLst>
                            <p:childTnLst>
                              <p:par>
                                <p:cTn id="47" presetID="2" presetClass="entr" presetSubtype="4" fill="hold" nodeType="afterEffect">
                                  <p:stCondLst>
                                    <p:cond delay="0"/>
                                  </p:stCondLst>
                                  <p:childTnLst>
                                    <p:set>
                                      <p:cBhvr>
                                        <p:cTn id="48" dur="1" fill="hold">
                                          <p:stCondLst>
                                            <p:cond delay="0"/>
                                          </p:stCondLst>
                                        </p:cTn>
                                        <p:tgtEl>
                                          <p:spTgt spid="90"/>
                                        </p:tgtEl>
                                        <p:attrNameLst>
                                          <p:attrName>style.visibility</p:attrName>
                                        </p:attrNameLst>
                                      </p:cBhvr>
                                      <p:to>
                                        <p:strVal val="visible"/>
                                      </p:to>
                                    </p:set>
                                    <p:anim calcmode="lin" valueType="num">
                                      <p:cBhvr additive="base">
                                        <p:cTn id="49" dur="500" fill="hold"/>
                                        <p:tgtEl>
                                          <p:spTgt spid="90"/>
                                        </p:tgtEl>
                                        <p:attrNameLst>
                                          <p:attrName>ppt_x</p:attrName>
                                        </p:attrNameLst>
                                      </p:cBhvr>
                                      <p:tavLst>
                                        <p:tav tm="0">
                                          <p:val>
                                            <p:strVal val="#ppt_x"/>
                                          </p:val>
                                        </p:tav>
                                        <p:tav tm="100000">
                                          <p:val>
                                            <p:strVal val="#ppt_x"/>
                                          </p:val>
                                        </p:tav>
                                      </p:tavLst>
                                    </p:anim>
                                    <p:anim calcmode="lin" valueType="num">
                                      <p:cBhvr additive="base">
                                        <p:cTn id="50"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ldLvl="0" autoUpdateAnimBg="0"/>
      <p:bldP spid="16" grpId="0" bldLvl="0" autoUpdateAnimBg="0"/>
      <p:bldP spid="17"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email"/>
          <a:srcRect/>
          <a:stretch>
            <a:fillRect/>
          </a:stretch>
        </p:blipFill>
        <p:spPr>
          <a:xfrm>
            <a:off x="1157891" y="-1"/>
            <a:ext cx="6541219" cy="4638101"/>
          </a:xfrm>
          <a:prstGeom prst="rect">
            <a:avLst/>
          </a:prstGeom>
          <a:effectLst>
            <a:outerShdw blurRad="50800" dist="38100" dir="5400000" algn="t" rotWithShape="0">
              <a:prstClr val="black">
                <a:alpha val="40000"/>
              </a:prstClr>
            </a:outerShdw>
          </a:effectLst>
        </p:spPr>
      </p:pic>
      <p:sp>
        <p:nvSpPr>
          <p:cNvPr id="6" name="TextBox 2"/>
          <p:cNvSpPr>
            <a:spLocks noChangeArrowheads="1"/>
          </p:cNvSpPr>
          <p:nvPr/>
        </p:nvSpPr>
        <p:spPr bwMode="auto">
          <a:xfrm>
            <a:off x="6208727" y="2962846"/>
            <a:ext cx="1107996" cy="932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6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壹</a:t>
            </a:r>
          </a:p>
        </p:txBody>
      </p:sp>
      <p:grpSp>
        <p:nvGrpSpPr>
          <p:cNvPr id="7" name="组合 6"/>
          <p:cNvGrpSpPr/>
          <p:nvPr/>
        </p:nvGrpSpPr>
        <p:grpSpPr>
          <a:xfrm>
            <a:off x="6096000" y="2766711"/>
            <a:ext cx="1333450" cy="1324576"/>
            <a:chOff x="4139371" y="1458763"/>
            <a:chExt cx="4474824" cy="4445042"/>
          </a:xfrm>
        </p:grpSpPr>
        <p:grpSp>
          <p:nvGrpSpPr>
            <p:cNvPr id="8" name="组合 7"/>
            <p:cNvGrpSpPr/>
            <p:nvPr/>
          </p:nvGrpSpPr>
          <p:grpSpPr>
            <a:xfrm>
              <a:off x="4139371" y="1458763"/>
              <a:ext cx="4474824" cy="444504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9" name="椭圆 8"/>
            <p:cNvSpPr/>
            <p:nvPr/>
          </p:nvSpPr>
          <p:spPr>
            <a:xfrm rot="7052615">
              <a:off x="7517913" y="516287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7052615">
              <a:off x="4692275" y="192405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TextBox 2"/>
          <p:cNvSpPr>
            <a:spLocks noChangeArrowheads="1"/>
          </p:cNvSpPr>
          <p:nvPr/>
        </p:nvSpPr>
        <p:spPr bwMode="auto">
          <a:xfrm>
            <a:off x="7732041" y="1943620"/>
            <a:ext cx="1107996" cy="335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4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nvGrpSpPr>
          <p:cNvPr id="16" name="组合 15"/>
          <p:cNvGrpSpPr/>
          <p:nvPr/>
        </p:nvGrpSpPr>
        <p:grpSpPr>
          <a:xfrm>
            <a:off x="8718231" y="2067046"/>
            <a:ext cx="1044710" cy="2718030"/>
            <a:chOff x="8970336" y="2640013"/>
            <a:chExt cx="1044710" cy="2718030"/>
          </a:xfrm>
        </p:grpSpPr>
        <p:sp>
          <p:nvSpPr>
            <p:cNvPr id="14" name="矩形 19"/>
            <p:cNvSpPr>
              <a:spLocks noChangeArrowheads="1"/>
            </p:cNvSpPr>
            <p:nvPr/>
          </p:nvSpPr>
          <p:spPr bwMode="auto">
            <a:xfrm>
              <a:off x="8970336" y="2640020"/>
              <a:ext cx="738664" cy="271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点击添加文字信息内容点击添加文字信息内容点击添加点击添加文字信息内容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5" name="矩形 14"/>
            <p:cNvSpPr/>
            <p:nvPr/>
          </p:nvSpPr>
          <p:spPr>
            <a:xfrm>
              <a:off x="9553381" y="2640013"/>
              <a:ext cx="461665" cy="1767472"/>
            </a:xfrm>
            <a:prstGeom prst="rect">
              <a:avLst/>
            </a:prstGeom>
          </p:spPr>
          <p:txBody>
            <a:bodyPr vert="eaVert" wrap="none">
              <a:spAutoFit/>
            </a:bodyPr>
            <a:lstStyle/>
            <a:p>
              <a:pPr>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7" name="组合 16"/>
          <p:cNvGrpSpPr/>
          <p:nvPr/>
        </p:nvGrpSpPr>
        <p:grpSpPr>
          <a:xfrm>
            <a:off x="0" y="0"/>
            <a:ext cx="12192000" cy="6858000"/>
            <a:chOff x="0" y="0"/>
            <a:chExt cx="12192000" cy="6858000"/>
          </a:xfrm>
          <a:solidFill>
            <a:schemeClr val="bg1"/>
          </a:solidFill>
        </p:grpSpPr>
        <p:grpSp>
          <p:nvGrpSpPr>
            <p:cNvPr id="18" name="组合 17"/>
            <p:cNvGrpSpPr/>
            <p:nvPr/>
          </p:nvGrpSpPr>
          <p:grpSpPr>
            <a:xfrm>
              <a:off x="0" y="0"/>
              <a:ext cx="12192000" cy="1389858"/>
              <a:chOff x="0" y="0"/>
              <a:chExt cx="12192000" cy="1389858"/>
            </a:xfrm>
            <a:grpFill/>
          </p:grpSpPr>
          <p:grpSp>
            <p:nvGrpSpPr>
              <p:cNvPr id="54" name="组合 53"/>
              <p:cNvGrpSpPr/>
              <p:nvPr/>
            </p:nvGrpSpPr>
            <p:grpSpPr>
              <a:xfrm>
                <a:off x="10843387" y="0"/>
                <a:ext cx="1348613" cy="1389858"/>
                <a:chOff x="7230830" y="518120"/>
                <a:chExt cx="4464050" cy="4600576"/>
              </a:xfrm>
              <a:grpFill/>
            </p:grpSpPr>
            <p:sp>
              <p:nvSpPr>
                <p:cNvPr id="7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flipH="1">
                <a:off x="0" y="0"/>
                <a:ext cx="1348613" cy="1389858"/>
                <a:chOff x="7230830" y="518120"/>
                <a:chExt cx="4464050" cy="4600576"/>
              </a:xfrm>
              <a:grpFill/>
            </p:grpSpPr>
            <p:sp>
              <p:nvSpPr>
                <p:cNvPr id="56"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7"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9" name="组合 18"/>
            <p:cNvGrpSpPr/>
            <p:nvPr/>
          </p:nvGrpSpPr>
          <p:grpSpPr>
            <a:xfrm flipV="1">
              <a:off x="0" y="5468142"/>
              <a:ext cx="12192000" cy="1389858"/>
              <a:chOff x="0" y="0"/>
              <a:chExt cx="12192000" cy="1389858"/>
            </a:xfrm>
            <a:grpFill/>
          </p:grpSpPr>
          <p:grpSp>
            <p:nvGrpSpPr>
              <p:cNvPr id="20" name="组合 19"/>
              <p:cNvGrpSpPr/>
              <p:nvPr/>
            </p:nvGrpSpPr>
            <p:grpSpPr>
              <a:xfrm>
                <a:off x="10843387" y="0"/>
                <a:ext cx="1348613" cy="1389858"/>
                <a:chOff x="7230830" y="518120"/>
                <a:chExt cx="4464050" cy="4600576"/>
              </a:xfrm>
              <a:grpFill/>
            </p:grpSpPr>
            <p:sp>
              <p:nvSpPr>
                <p:cNvPr id="38"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39"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flipH="1">
                <a:off x="0" y="0"/>
                <a:ext cx="1348613" cy="1389858"/>
                <a:chOff x="7230830" y="518120"/>
                <a:chExt cx="4464050" cy="4600576"/>
              </a:xfrm>
              <a:grpFill/>
            </p:grpSpPr>
            <p:sp>
              <p:nvSpPr>
                <p:cNvPr id="2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42"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outHorizontal)">
                                      <p:cBhvr>
                                        <p:cTn id="13" dur="500"/>
                                        <p:tgtEl>
                                          <p:spTgt spid="7"/>
                                        </p:tgtEl>
                                      </p:cBhvr>
                                    </p:animEffect>
                                  </p:childTnLst>
                                </p:cTn>
                              </p:par>
                              <p:par>
                                <p:cTn id="14" presetID="15" presetClass="entr" presetSubtype="0" fill="hold" grpId="0" nodeType="withEffect">
                                  <p:stCondLst>
                                    <p:cond delay="600"/>
                                  </p:stCondLst>
                                  <p:iterate type="lt">
                                    <p:tmPct val="10000"/>
                                  </p:iterate>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 calcmode="lin" valueType="num">
                                      <p:cBhvr>
                                        <p:cTn id="18"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600"/>
                                  </p:stCondLst>
                                  <p:iterate type="lt">
                                    <p:tmPct val="10000"/>
                                  </p:iterate>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 calcmode="lin" valueType="num">
                                      <p:cBhvr>
                                        <p:cTn id="24"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26" fill="hold">
                            <p:stCondLst>
                              <p:cond delay="3099"/>
                            </p:stCondLst>
                            <p:childTnLst>
                              <p:par>
                                <p:cTn id="27" presetID="22" presetClass="entr" presetSubtype="8"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utoUpdateAnimBg="0"/>
      <p:bldP spid="13" grpId="0" bldLvl="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grpSp>
        <p:nvGrpSpPr>
          <p:cNvPr id="4" name="组合 3"/>
          <p:cNvGrpSpPr/>
          <p:nvPr/>
        </p:nvGrpSpPr>
        <p:grpSpPr>
          <a:xfrm>
            <a:off x="0" y="0"/>
            <a:ext cx="12192000" cy="6858000"/>
            <a:chOff x="0" y="0"/>
            <a:chExt cx="12192000" cy="6858000"/>
          </a:xfrm>
          <a:solidFill>
            <a:schemeClr val="bg1"/>
          </a:solidFill>
        </p:grpSpPr>
        <p:grpSp>
          <p:nvGrpSpPr>
            <p:cNvPr id="5" name="组合 4"/>
            <p:cNvGrpSpPr/>
            <p:nvPr/>
          </p:nvGrpSpPr>
          <p:grpSpPr>
            <a:xfrm>
              <a:off x="0" y="0"/>
              <a:ext cx="12192000" cy="1389858"/>
              <a:chOff x="0" y="0"/>
              <a:chExt cx="12192000" cy="1389858"/>
            </a:xfrm>
            <a:grpFill/>
          </p:grpSpPr>
          <p:grpSp>
            <p:nvGrpSpPr>
              <p:cNvPr id="41" name="组合 40"/>
              <p:cNvGrpSpPr/>
              <p:nvPr/>
            </p:nvGrpSpPr>
            <p:grpSpPr>
              <a:xfrm>
                <a:off x="10843387" y="0"/>
                <a:ext cx="1348613" cy="1389858"/>
                <a:chOff x="7230830" y="518120"/>
                <a:chExt cx="4464050" cy="4600576"/>
              </a:xfrm>
              <a:grpFill/>
            </p:grpSpPr>
            <p:sp>
              <p:nvSpPr>
                <p:cNvPr id="59"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60"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3"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2" name="组合 41"/>
              <p:cNvGrpSpPr/>
              <p:nvPr/>
            </p:nvGrpSpPr>
            <p:grpSpPr>
              <a:xfrm flipH="1">
                <a:off x="0" y="0"/>
                <a:ext cx="1348613" cy="1389858"/>
                <a:chOff x="7230830" y="518120"/>
                <a:chExt cx="4464050" cy="4600576"/>
              </a:xfrm>
              <a:grpFill/>
            </p:grpSpPr>
            <p:sp>
              <p:nvSpPr>
                <p:cNvPr id="43"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6" name="组合 5"/>
            <p:cNvGrpSpPr/>
            <p:nvPr/>
          </p:nvGrpSpPr>
          <p:grpSpPr>
            <a:xfrm flipV="1">
              <a:off x="0" y="5468142"/>
              <a:ext cx="12192000" cy="1389858"/>
              <a:chOff x="0" y="0"/>
              <a:chExt cx="12192000" cy="1389858"/>
            </a:xfrm>
            <a:grpFill/>
          </p:grpSpPr>
          <p:grpSp>
            <p:nvGrpSpPr>
              <p:cNvPr id="7" name="组合 6"/>
              <p:cNvGrpSpPr/>
              <p:nvPr/>
            </p:nvGrpSpPr>
            <p:grpSpPr>
              <a:xfrm>
                <a:off x="10843387" y="0"/>
                <a:ext cx="1348613" cy="1389858"/>
                <a:chOff x="7230830" y="518120"/>
                <a:chExt cx="4464050" cy="4600576"/>
              </a:xfrm>
              <a:grpFill/>
            </p:grpSpPr>
            <p:sp>
              <p:nvSpPr>
                <p:cNvPr id="25"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6"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9"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8" name="组合 7"/>
              <p:cNvGrpSpPr/>
              <p:nvPr/>
            </p:nvGrpSpPr>
            <p:grpSpPr>
              <a:xfrm flipH="1">
                <a:off x="0" y="0"/>
                <a:ext cx="1348613" cy="1389858"/>
                <a:chOff x="7230830" y="518120"/>
                <a:chExt cx="4464050" cy="4600576"/>
              </a:xfrm>
              <a:grpFill/>
            </p:grpSpPr>
            <p:sp>
              <p:nvSpPr>
                <p:cNvPr id="9"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10"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75" name="TextBox 3"/>
          <p:cNvSpPr>
            <a:spLocks noChangeArrowheads="1"/>
          </p:cNvSpPr>
          <p:nvPr/>
        </p:nvSpPr>
        <p:spPr bwMode="auto">
          <a:xfrm>
            <a:off x="2250827" y="1921908"/>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sp>
        <p:nvSpPr>
          <p:cNvPr id="76" name="等腰三角形 4"/>
          <p:cNvSpPr>
            <a:spLocks noChangeArrowheads="1"/>
          </p:cNvSpPr>
          <p:nvPr/>
        </p:nvSpPr>
        <p:spPr bwMode="auto">
          <a:xfrm rot="-5400000" flipH="1" flipV="1">
            <a:off x="1862683" y="2000489"/>
            <a:ext cx="350838" cy="30162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a:solidFill>
                <a:schemeClr val="bg1"/>
              </a:solidFill>
              <a:latin typeface="宋体" panose="02010600030101010101" pitchFamily="2" charset="-122"/>
              <a:sym typeface="宋体" panose="02010600030101010101" pitchFamily="2" charset="-122"/>
            </a:endParaRPr>
          </a:p>
        </p:txBody>
      </p:sp>
      <p:sp>
        <p:nvSpPr>
          <p:cNvPr id="79" name="矩形 30"/>
          <p:cNvSpPr>
            <a:spLocks noChangeArrowheads="1"/>
          </p:cNvSpPr>
          <p:nvPr/>
        </p:nvSpPr>
        <p:spPr bwMode="auto">
          <a:xfrm>
            <a:off x="2188915" y="2557249"/>
            <a:ext cx="457200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12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点击添加文字信息内容点击添加文字信息内容点击添加文字信息内容点击添加文字信息内容点击添加文字信息内容点击添加文字信息内容点击添加文字信息内容点击添加文字信息内容。</a:t>
            </a:r>
            <a:endParaRPr lang="zh-CN" altLang="en-US" sz="1200" dirty="0">
              <a:solidFill>
                <a:schemeClr val="bg1"/>
              </a:solidFill>
              <a:latin typeface="方正楷体简体" panose="03000509000000000000" pitchFamily="65" charset="-122"/>
              <a:ea typeface="方正楷体简体" panose="03000509000000000000" pitchFamily="65" charset="-122"/>
            </a:endParaRPr>
          </a:p>
        </p:txBody>
      </p:sp>
      <p:sp>
        <p:nvSpPr>
          <p:cNvPr id="80" name="矩形 31"/>
          <p:cNvSpPr>
            <a:spLocks noChangeArrowheads="1"/>
          </p:cNvSpPr>
          <p:nvPr/>
        </p:nvSpPr>
        <p:spPr bwMode="auto">
          <a:xfrm>
            <a:off x="2188915" y="3608796"/>
            <a:ext cx="4572000" cy="8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12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点击添加文字信息内容点击添加文字信息内容点击添加文字信息内容点击添加文字信息内容点击添加文字信息内容点击添加文字信息内容点击添加文字信息内容点击添加文字信息内容。</a:t>
            </a:r>
            <a:endParaRPr lang="zh-CN" altLang="en-US" sz="1200" dirty="0">
              <a:solidFill>
                <a:schemeClr val="bg1"/>
              </a:solidFill>
              <a:latin typeface="方正楷体简体" panose="03000509000000000000" pitchFamily="65" charset="-122"/>
              <a:ea typeface="方正楷体简体" panose="03000509000000000000" pitchFamily="65" charset="-122"/>
            </a:endParaRPr>
          </a:p>
        </p:txBody>
      </p:sp>
      <p:grpSp>
        <p:nvGrpSpPr>
          <p:cNvPr id="81" name="组合 80"/>
          <p:cNvGrpSpPr/>
          <p:nvPr/>
        </p:nvGrpSpPr>
        <p:grpSpPr>
          <a:xfrm>
            <a:off x="1537254" y="2880790"/>
            <a:ext cx="571523" cy="318202"/>
            <a:chOff x="3839803" y="1284311"/>
            <a:chExt cx="1196806" cy="666336"/>
          </a:xfrm>
          <a:solidFill>
            <a:schemeClr val="bg1"/>
          </a:solidFill>
        </p:grpSpPr>
        <p:sp>
          <p:nvSpPr>
            <p:cNvPr id="82"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83"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84"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85"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1537254" y="3900424"/>
            <a:ext cx="571523" cy="318202"/>
            <a:chOff x="3839803" y="1284311"/>
            <a:chExt cx="1196806" cy="666336"/>
          </a:xfrm>
          <a:solidFill>
            <a:schemeClr val="bg1"/>
          </a:solidFill>
        </p:grpSpPr>
        <p:sp>
          <p:nvSpPr>
            <p:cNvPr id="87"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88"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89"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0"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pic>
        <p:nvPicPr>
          <p:cNvPr id="91" name="图片 90"/>
          <p:cNvPicPr>
            <a:picLocks noChangeAspect="1"/>
          </p:cNvPicPr>
          <p:nvPr/>
        </p:nvPicPr>
        <p:blipFill>
          <a:blip r:embed="rId3" cstate="email"/>
          <a:stretch>
            <a:fillRect/>
          </a:stretch>
        </p:blipFill>
        <p:spPr>
          <a:xfrm>
            <a:off x="7512988" y="2017524"/>
            <a:ext cx="2002892" cy="1726532"/>
          </a:xfrm>
          <a:prstGeom prst="rect">
            <a:avLst/>
          </a:prstGeom>
          <a:effectLst>
            <a:outerShdw blurRad="50800" dist="38100" dir="5400000" algn="t" rotWithShape="0">
              <a:prstClr val="black">
                <a:alpha val="40000"/>
              </a:prstClr>
            </a:outerShdw>
          </a:effectLst>
        </p:spPr>
      </p:pic>
      <p:pic>
        <p:nvPicPr>
          <p:cNvPr id="92" name="图片 91"/>
          <p:cNvPicPr>
            <a:picLocks noChangeAspect="1"/>
          </p:cNvPicPr>
          <p:nvPr/>
        </p:nvPicPr>
        <p:blipFill>
          <a:blip r:embed="rId4" cstate="email"/>
          <a:stretch>
            <a:fillRect/>
          </a:stretch>
        </p:blipFill>
        <p:spPr>
          <a:xfrm flipH="1">
            <a:off x="8714582" y="2557249"/>
            <a:ext cx="1602595" cy="2475314"/>
          </a:xfrm>
          <a:prstGeom prst="rect">
            <a:avLst/>
          </a:prstGeom>
          <a:effectLst>
            <a:outerShdw blurRad="50800" dist="38100" dir="5400000" algn="t" rotWithShape="0">
              <a:prstClr val="black">
                <a:alpha val="40000"/>
              </a:prstClr>
            </a:outerShdw>
          </a:effectLst>
        </p:spPr>
      </p:pic>
      <p:grpSp>
        <p:nvGrpSpPr>
          <p:cNvPr id="2" name="组合 1"/>
          <p:cNvGrpSpPr/>
          <p:nvPr/>
        </p:nvGrpSpPr>
        <p:grpSpPr>
          <a:xfrm>
            <a:off x="4572168" y="129540"/>
            <a:ext cx="2579582" cy="503471"/>
            <a:chOff x="4777406" y="84888"/>
            <a:chExt cx="2579582" cy="503471"/>
          </a:xfrm>
        </p:grpSpPr>
        <p:grpSp>
          <p:nvGrpSpPr>
            <p:cNvPr id="93" name="组合 92"/>
            <p:cNvGrpSpPr/>
            <p:nvPr/>
          </p:nvGrpSpPr>
          <p:grpSpPr>
            <a:xfrm>
              <a:off x="4777406" y="178079"/>
              <a:ext cx="571523" cy="318202"/>
              <a:chOff x="3839803" y="1284311"/>
              <a:chExt cx="1196806" cy="666336"/>
            </a:xfrm>
            <a:solidFill>
              <a:schemeClr val="bg1"/>
            </a:solidFill>
          </p:grpSpPr>
          <p:sp>
            <p:nvSpPr>
              <p:cNvPr id="94"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5"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96"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7"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8"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dissolve">
                                          <p:cBhvr>
                                            <p:cTn id="10" dur="500"/>
                                            <p:tgtEl>
                                              <p:spTgt spid="92"/>
                                            </p:tgtEl>
                                          </p:cBhvr>
                                        </p:animEffect>
                                      </p:childTnLst>
                                    </p:cTn>
                                  </p:par>
                                </p:childTnLst>
                              </p:cTn>
                            </p:par>
                            <p:par>
                              <p:cTn id="11" fill="hold">
                                <p:stCondLst>
                                  <p:cond delay="500"/>
                                </p:stCondLst>
                                <p:childTnLst>
                                  <p:par>
                                    <p:cTn id="12" presetID="2" presetClass="entr" presetSubtype="8" accel="60000" fill="hold" grpId="0" nodeType="afterEffect" p14:presetBounceEnd="40000">
                                      <p:stCondLst>
                                        <p:cond delay="0"/>
                                      </p:stCondLst>
                                      <p:childTnLst>
                                        <p:set>
                                          <p:cBhvr>
                                            <p:cTn id="13" dur="1" fill="hold">
                                              <p:stCondLst>
                                                <p:cond delay="0"/>
                                              </p:stCondLst>
                                            </p:cTn>
                                            <p:tgtEl>
                                              <p:spTgt spid="75"/>
                                            </p:tgtEl>
                                            <p:attrNameLst>
                                              <p:attrName>style.visibility</p:attrName>
                                            </p:attrNameLst>
                                          </p:cBhvr>
                                          <p:to>
                                            <p:strVal val="visible"/>
                                          </p:to>
                                        </p:set>
                                        <p:anim calcmode="lin" valueType="num" p14:bounceEnd="40000">
                                          <p:cBhvr additive="base">
                                            <p:cTn id="14" dur="500" fill="hold"/>
                                            <p:tgtEl>
                                              <p:spTgt spid="75"/>
                                            </p:tgtEl>
                                            <p:attrNameLst>
                                              <p:attrName>ppt_x</p:attrName>
                                            </p:attrNameLst>
                                          </p:cBhvr>
                                          <p:tavLst>
                                            <p:tav tm="0">
                                              <p:val>
                                                <p:strVal val="0-#ppt_w/2"/>
                                              </p:val>
                                            </p:tav>
                                            <p:tav tm="100000">
                                              <p:val>
                                                <p:strVal val="#ppt_x"/>
                                              </p:val>
                                            </p:tav>
                                          </p:tavLst>
                                        </p:anim>
                                        <p:anim calcmode="lin" valueType="num" p14:bounceEnd="40000">
                                          <p:cBhvr additive="base">
                                            <p:cTn id="15" dur="500" fill="hold"/>
                                            <p:tgtEl>
                                              <p:spTgt spid="75"/>
                                            </p:tgtEl>
                                            <p:attrNameLst>
                                              <p:attrName>ppt_y</p:attrName>
                                            </p:attrNameLst>
                                          </p:cBhvr>
                                          <p:tavLst>
                                            <p:tav tm="0">
                                              <p:val>
                                                <p:strVal val="#ppt_y"/>
                                              </p:val>
                                            </p:tav>
                                            <p:tav tm="100000">
                                              <p:val>
                                                <p:strVal val="#ppt_y"/>
                                              </p:val>
                                            </p:tav>
                                          </p:tavLst>
                                        </p:anim>
                                      </p:childTnLst>
                                    </p:cTn>
                                  </p:par>
                                  <p:par>
                                    <p:cTn id="16" presetID="2" presetClass="entr" presetSubtype="8" accel="60000" fill="hold" grpId="0" nodeType="withEffect" p14:presetBounceEnd="40000">
                                      <p:stCondLst>
                                        <p:cond delay="0"/>
                                      </p:stCondLst>
                                      <p:childTnLst>
                                        <p:set>
                                          <p:cBhvr>
                                            <p:cTn id="17" dur="1" fill="hold">
                                              <p:stCondLst>
                                                <p:cond delay="0"/>
                                              </p:stCondLst>
                                            </p:cTn>
                                            <p:tgtEl>
                                              <p:spTgt spid="76"/>
                                            </p:tgtEl>
                                            <p:attrNameLst>
                                              <p:attrName>style.visibility</p:attrName>
                                            </p:attrNameLst>
                                          </p:cBhvr>
                                          <p:to>
                                            <p:strVal val="visible"/>
                                          </p:to>
                                        </p:set>
                                        <p:anim calcmode="lin" valueType="num" p14:bounceEnd="40000">
                                          <p:cBhvr additive="base">
                                            <p:cTn id="18" dur="500" fill="hold"/>
                                            <p:tgtEl>
                                              <p:spTgt spid="76"/>
                                            </p:tgtEl>
                                            <p:attrNameLst>
                                              <p:attrName>ppt_x</p:attrName>
                                            </p:attrNameLst>
                                          </p:cBhvr>
                                          <p:tavLst>
                                            <p:tav tm="0">
                                              <p:val>
                                                <p:strVal val="0-#ppt_w/2"/>
                                              </p:val>
                                            </p:tav>
                                            <p:tav tm="100000">
                                              <p:val>
                                                <p:strVal val="#ppt_x"/>
                                              </p:val>
                                            </p:tav>
                                          </p:tavLst>
                                        </p:anim>
                                        <p:anim calcmode="lin" valueType="num" p14:bounceEnd="40000">
                                          <p:cBhvr additive="base">
                                            <p:cTn id="19" dur="500" fill="hold"/>
                                            <p:tgtEl>
                                              <p:spTgt spid="76"/>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49" presetClass="entr" presetSubtype="0" decel="100000"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 calcmode="lin" valueType="num">
                                          <p:cBhvr>
                                            <p:cTn id="23" dur="500" fill="hold"/>
                                            <p:tgtEl>
                                              <p:spTgt spid="81"/>
                                            </p:tgtEl>
                                            <p:attrNameLst>
                                              <p:attrName>ppt_w</p:attrName>
                                            </p:attrNameLst>
                                          </p:cBhvr>
                                          <p:tavLst>
                                            <p:tav tm="0">
                                              <p:val>
                                                <p:fltVal val="0"/>
                                              </p:val>
                                            </p:tav>
                                            <p:tav tm="100000">
                                              <p:val>
                                                <p:strVal val="#ppt_w"/>
                                              </p:val>
                                            </p:tav>
                                          </p:tavLst>
                                        </p:anim>
                                        <p:anim calcmode="lin" valueType="num">
                                          <p:cBhvr>
                                            <p:cTn id="24" dur="500" fill="hold"/>
                                            <p:tgtEl>
                                              <p:spTgt spid="81"/>
                                            </p:tgtEl>
                                            <p:attrNameLst>
                                              <p:attrName>ppt_h</p:attrName>
                                            </p:attrNameLst>
                                          </p:cBhvr>
                                          <p:tavLst>
                                            <p:tav tm="0">
                                              <p:val>
                                                <p:fltVal val="0"/>
                                              </p:val>
                                            </p:tav>
                                            <p:tav tm="100000">
                                              <p:val>
                                                <p:strVal val="#ppt_h"/>
                                              </p:val>
                                            </p:tav>
                                          </p:tavLst>
                                        </p:anim>
                                        <p:anim calcmode="lin" valueType="num">
                                          <p:cBhvr>
                                            <p:cTn id="25" dur="500" fill="hold"/>
                                            <p:tgtEl>
                                              <p:spTgt spid="81"/>
                                            </p:tgtEl>
                                            <p:attrNameLst>
                                              <p:attrName>style.rotation</p:attrName>
                                            </p:attrNameLst>
                                          </p:cBhvr>
                                          <p:tavLst>
                                            <p:tav tm="0">
                                              <p:val>
                                                <p:fltVal val="360"/>
                                              </p:val>
                                            </p:tav>
                                            <p:tav tm="100000">
                                              <p:val>
                                                <p:fltVal val="0"/>
                                              </p:val>
                                            </p:tav>
                                          </p:tavLst>
                                        </p:anim>
                                        <p:animEffect transition="in" filter="fade">
                                          <p:cBhvr>
                                            <p:cTn id="26" dur="500"/>
                                            <p:tgtEl>
                                              <p:spTgt spid="81"/>
                                            </p:tgtEl>
                                          </p:cBhvr>
                                        </p:animEffect>
                                      </p:childTnLst>
                                    </p:cTn>
                                  </p:par>
                                </p:childTnLst>
                              </p:cTn>
                            </p:par>
                            <p:par>
                              <p:cTn id="27" fill="hold">
                                <p:stCondLst>
                                  <p:cond delay="1500"/>
                                </p:stCondLst>
                                <p:childTnLst>
                                  <p:par>
                                    <p:cTn id="28" presetID="42" presetClass="entr" presetSubtype="0" fill="hold" grpId="0" nodeType="afterEffect">
                                      <p:stCondLst>
                                        <p:cond delay="0"/>
                                      </p:stCondLst>
                                      <p:childTnLst>
                                        <p:set>
                                          <p:cBhvr>
                                            <p:cTn id="29" dur="1" fill="hold">
                                              <p:stCondLst>
                                                <p:cond delay="0"/>
                                              </p:stCondLst>
                                            </p:cTn>
                                            <p:tgtEl>
                                              <p:spTgt spid="79"/>
                                            </p:tgtEl>
                                            <p:attrNameLst>
                                              <p:attrName>style.visibility</p:attrName>
                                            </p:attrNameLst>
                                          </p:cBhvr>
                                          <p:to>
                                            <p:strVal val="visible"/>
                                          </p:to>
                                        </p:set>
                                        <p:animEffect>
                                          <p:cBhvr>
                                            <p:cTn id="30" dur="1000"/>
                                            <p:tgtEl>
                                              <p:spTgt spid="79"/>
                                            </p:tgtEl>
                                          </p:cBhvr>
                                        </p:animEffect>
                                        <p:anim calcmode="lin" valueType="num">
                                          <p:cBhvr>
                                            <p:cTn id="31" dur="1000" fill="hold"/>
                                            <p:tgtEl>
                                              <p:spTgt spid="79"/>
                                            </p:tgtEl>
                                            <p:attrNameLst>
                                              <p:attrName>ppt_x</p:attrName>
                                            </p:attrNameLst>
                                          </p:cBhvr>
                                          <p:tavLst>
                                            <p:tav tm="0">
                                              <p:val>
                                                <p:strVal val="#ppt_x"/>
                                              </p:val>
                                            </p:tav>
                                            <p:tav tm="100000">
                                              <p:val>
                                                <p:strVal val="#ppt_x"/>
                                              </p:val>
                                            </p:tav>
                                          </p:tavLst>
                                        </p:anim>
                                        <p:anim calcmode="lin" valueType="num">
                                          <p:cBhvr>
                                            <p:cTn id="32" dur="1000" fill="hold"/>
                                            <p:tgtEl>
                                              <p:spTgt spid="79"/>
                                            </p:tgtEl>
                                            <p:attrNameLst>
                                              <p:attrName>ppt_y</p:attrName>
                                            </p:attrNameLst>
                                          </p:cBhvr>
                                          <p:tavLst>
                                            <p:tav tm="0">
                                              <p:val>
                                                <p:strVal val="#ppt_y+.1"/>
                                              </p:val>
                                            </p:tav>
                                            <p:tav tm="100000">
                                              <p:val>
                                                <p:strVal val="#ppt_y"/>
                                              </p:val>
                                            </p:tav>
                                          </p:tavLst>
                                        </p:anim>
                                      </p:childTnLst>
                                    </p:cTn>
                                  </p:par>
                                  <p:par>
                                    <p:cTn id="33" presetID="49" presetClass="entr" presetSubtype="0" decel="100000" fill="hold" nodeType="withEffect">
                                      <p:stCondLst>
                                        <p:cond delay="0"/>
                                      </p:stCondLst>
                                      <p:childTnLst>
                                        <p:set>
                                          <p:cBhvr>
                                            <p:cTn id="34" dur="1" fill="hold">
                                              <p:stCondLst>
                                                <p:cond delay="0"/>
                                              </p:stCondLst>
                                            </p:cTn>
                                            <p:tgtEl>
                                              <p:spTgt spid="86"/>
                                            </p:tgtEl>
                                            <p:attrNameLst>
                                              <p:attrName>style.visibility</p:attrName>
                                            </p:attrNameLst>
                                          </p:cBhvr>
                                          <p:to>
                                            <p:strVal val="visible"/>
                                          </p:to>
                                        </p:set>
                                        <p:anim calcmode="lin" valueType="num">
                                          <p:cBhvr>
                                            <p:cTn id="35" dur="500" fill="hold"/>
                                            <p:tgtEl>
                                              <p:spTgt spid="86"/>
                                            </p:tgtEl>
                                            <p:attrNameLst>
                                              <p:attrName>ppt_w</p:attrName>
                                            </p:attrNameLst>
                                          </p:cBhvr>
                                          <p:tavLst>
                                            <p:tav tm="0">
                                              <p:val>
                                                <p:fltVal val="0"/>
                                              </p:val>
                                            </p:tav>
                                            <p:tav tm="100000">
                                              <p:val>
                                                <p:strVal val="#ppt_w"/>
                                              </p:val>
                                            </p:tav>
                                          </p:tavLst>
                                        </p:anim>
                                        <p:anim calcmode="lin" valueType="num">
                                          <p:cBhvr>
                                            <p:cTn id="36" dur="500" fill="hold"/>
                                            <p:tgtEl>
                                              <p:spTgt spid="86"/>
                                            </p:tgtEl>
                                            <p:attrNameLst>
                                              <p:attrName>ppt_h</p:attrName>
                                            </p:attrNameLst>
                                          </p:cBhvr>
                                          <p:tavLst>
                                            <p:tav tm="0">
                                              <p:val>
                                                <p:fltVal val="0"/>
                                              </p:val>
                                            </p:tav>
                                            <p:tav tm="100000">
                                              <p:val>
                                                <p:strVal val="#ppt_h"/>
                                              </p:val>
                                            </p:tav>
                                          </p:tavLst>
                                        </p:anim>
                                        <p:anim calcmode="lin" valueType="num">
                                          <p:cBhvr>
                                            <p:cTn id="37" dur="500" fill="hold"/>
                                            <p:tgtEl>
                                              <p:spTgt spid="86"/>
                                            </p:tgtEl>
                                            <p:attrNameLst>
                                              <p:attrName>style.rotation</p:attrName>
                                            </p:attrNameLst>
                                          </p:cBhvr>
                                          <p:tavLst>
                                            <p:tav tm="0">
                                              <p:val>
                                                <p:fltVal val="360"/>
                                              </p:val>
                                            </p:tav>
                                            <p:tav tm="100000">
                                              <p:val>
                                                <p:fltVal val="0"/>
                                              </p:val>
                                            </p:tav>
                                          </p:tavLst>
                                        </p:anim>
                                        <p:animEffect transition="in" filter="fade">
                                          <p:cBhvr>
                                            <p:cTn id="38" dur="500"/>
                                            <p:tgtEl>
                                              <p:spTgt spid="86"/>
                                            </p:tgtEl>
                                          </p:cBhvr>
                                        </p:animEffect>
                                      </p:childTnLst>
                                    </p:cTn>
                                  </p:par>
                                  <p:par>
                                    <p:cTn id="39" presetID="42" presetClass="entr" presetSubtype="0" fill="hold" grpId="0" nodeType="withEffect">
                                      <p:stCondLst>
                                        <p:cond delay="500"/>
                                      </p:stCondLst>
                                      <p:childTnLst>
                                        <p:set>
                                          <p:cBhvr>
                                            <p:cTn id="40" dur="1" fill="hold">
                                              <p:stCondLst>
                                                <p:cond delay="0"/>
                                              </p:stCondLst>
                                            </p:cTn>
                                            <p:tgtEl>
                                              <p:spTgt spid="80"/>
                                            </p:tgtEl>
                                            <p:attrNameLst>
                                              <p:attrName>style.visibility</p:attrName>
                                            </p:attrNameLst>
                                          </p:cBhvr>
                                          <p:to>
                                            <p:strVal val="visible"/>
                                          </p:to>
                                        </p:set>
                                        <p:animEffect>
                                          <p:cBhvr>
                                            <p:cTn id="41" dur="1000"/>
                                            <p:tgtEl>
                                              <p:spTgt spid="80"/>
                                            </p:tgtEl>
                                          </p:cBhvr>
                                        </p:animEffect>
                                        <p:anim calcmode="lin" valueType="num">
                                          <p:cBhvr>
                                            <p:cTn id="42" dur="1000" fill="hold"/>
                                            <p:tgtEl>
                                              <p:spTgt spid="80"/>
                                            </p:tgtEl>
                                            <p:attrNameLst>
                                              <p:attrName>ppt_x</p:attrName>
                                            </p:attrNameLst>
                                          </p:cBhvr>
                                          <p:tavLst>
                                            <p:tav tm="0">
                                              <p:val>
                                                <p:strVal val="#ppt_x"/>
                                              </p:val>
                                            </p:tav>
                                            <p:tav tm="100000">
                                              <p:val>
                                                <p:strVal val="#ppt_x"/>
                                              </p:val>
                                            </p:tav>
                                          </p:tavLst>
                                        </p:anim>
                                        <p:anim calcmode="lin" valueType="num">
                                          <p:cBhvr>
                                            <p:cTn id="43"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animBg="1"/>
          <p:bldP spid="79" grpId="0" bldLvl="0" autoUpdateAnimBg="0"/>
          <p:bldP spid="80" grpId="0" bldLvl="0" autoUpdateAnimBg="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dissolve">
                                          <p:cBhvr>
                                            <p:cTn id="10" dur="500"/>
                                            <p:tgtEl>
                                              <p:spTgt spid="92"/>
                                            </p:tgtEl>
                                          </p:cBhvr>
                                        </p:animEffect>
                                      </p:childTnLst>
                                    </p:cTn>
                                  </p:par>
                                </p:childTnLst>
                              </p:cTn>
                            </p:par>
                            <p:par>
                              <p:cTn id="11" fill="hold">
                                <p:stCondLst>
                                  <p:cond delay="500"/>
                                </p:stCondLst>
                                <p:childTnLst>
                                  <p:par>
                                    <p:cTn id="12" presetID="2" presetClass="entr" presetSubtype="8" accel="60000" fill="hold" grpId="0" nodeType="afterEffect">
                                      <p:stCondLst>
                                        <p:cond delay="0"/>
                                      </p:stCondLst>
                                      <p:childTnLst>
                                        <p:set>
                                          <p:cBhvr>
                                            <p:cTn id="13" dur="1" fill="hold">
                                              <p:stCondLst>
                                                <p:cond delay="0"/>
                                              </p:stCondLst>
                                            </p:cTn>
                                            <p:tgtEl>
                                              <p:spTgt spid="75"/>
                                            </p:tgtEl>
                                            <p:attrNameLst>
                                              <p:attrName>style.visibility</p:attrName>
                                            </p:attrNameLst>
                                          </p:cBhvr>
                                          <p:to>
                                            <p:strVal val="visible"/>
                                          </p:to>
                                        </p:set>
                                        <p:anim calcmode="lin" valueType="num">
                                          <p:cBhvr additive="base">
                                            <p:cTn id="14" dur="500" fill="hold"/>
                                            <p:tgtEl>
                                              <p:spTgt spid="75"/>
                                            </p:tgtEl>
                                            <p:attrNameLst>
                                              <p:attrName>ppt_x</p:attrName>
                                            </p:attrNameLst>
                                          </p:cBhvr>
                                          <p:tavLst>
                                            <p:tav tm="0">
                                              <p:val>
                                                <p:strVal val="0-#ppt_w/2"/>
                                              </p:val>
                                            </p:tav>
                                            <p:tav tm="100000">
                                              <p:val>
                                                <p:strVal val="#ppt_x"/>
                                              </p:val>
                                            </p:tav>
                                          </p:tavLst>
                                        </p:anim>
                                        <p:anim calcmode="lin" valueType="num">
                                          <p:cBhvr additive="base">
                                            <p:cTn id="15" dur="500" fill="hold"/>
                                            <p:tgtEl>
                                              <p:spTgt spid="75"/>
                                            </p:tgtEl>
                                            <p:attrNameLst>
                                              <p:attrName>ppt_y</p:attrName>
                                            </p:attrNameLst>
                                          </p:cBhvr>
                                          <p:tavLst>
                                            <p:tav tm="0">
                                              <p:val>
                                                <p:strVal val="#ppt_y"/>
                                              </p:val>
                                            </p:tav>
                                            <p:tav tm="100000">
                                              <p:val>
                                                <p:strVal val="#ppt_y"/>
                                              </p:val>
                                            </p:tav>
                                          </p:tavLst>
                                        </p:anim>
                                      </p:childTnLst>
                                    </p:cTn>
                                  </p:par>
                                  <p:par>
                                    <p:cTn id="16" presetID="2" presetClass="entr" presetSubtype="8" accel="60000" fill="hold" grpId="0" nodeType="withEffect">
                                      <p:stCondLst>
                                        <p:cond delay="0"/>
                                      </p:stCondLst>
                                      <p:childTnLst>
                                        <p:set>
                                          <p:cBhvr>
                                            <p:cTn id="17" dur="1" fill="hold">
                                              <p:stCondLst>
                                                <p:cond delay="0"/>
                                              </p:stCondLst>
                                            </p:cTn>
                                            <p:tgtEl>
                                              <p:spTgt spid="76"/>
                                            </p:tgtEl>
                                            <p:attrNameLst>
                                              <p:attrName>style.visibility</p:attrName>
                                            </p:attrNameLst>
                                          </p:cBhvr>
                                          <p:to>
                                            <p:strVal val="visible"/>
                                          </p:to>
                                        </p:set>
                                        <p:anim calcmode="lin" valueType="num">
                                          <p:cBhvr additive="base">
                                            <p:cTn id="18" dur="500" fill="hold"/>
                                            <p:tgtEl>
                                              <p:spTgt spid="76"/>
                                            </p:tgtEl>
                                            <p:attrNameLst>
                                              <p:attrName>ppt_x</p:attrName>
                                            </p:attrNameLst>
                                          </p:cBhvr>
                                          <p:tavLst>
                                            <p:tav tm="0">
                                              <p:val>
                                                <p:strVal val="0-#ppt_w/2"/>
                                              </p:val>
                                            </p:tav>
                                            <p:tav tm="100000">
                                              <p:val>
                                                <p:strVal val="#ppt_x"/>
                                              </p:val>
                                            </p:tav>
                                          </p:tavLst>
                                        </p:anim>
                                        <p:anim calcmode="lin" valueType="num">
                                          <p:cBhvr additive="base">
                                            <p:cTn id="19" dur="500" fill="hold"/>
                                            <p:tgtEl>
                                              <p:spTgt spid="76"/>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49" presetClass="entr" presetSubtype="0" decel="100000"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 calcmode="lin" valueType="num">
                                          <p:cBhvr>
                                            <p:cTn id="23" dur="500" fill="hold"/>
                                            <p:tgtEl>
                                              <p:spTgt spid="81"/>
                                            </p:tgtEl>
                                            <p:attrNameLst>
                                              <p:attrName>ppt_w</p:attrName>
                                            </p:attrNameLst>
                                          </p:cBhvr>
                                          <p:tavLst>
                                            <p:tav tm="0">
                                              <p:val>
                                                <p:fltVal val="0"/>
                                              </p:val>
                                            </p:tav>
                                            <p:tav tm="100000">
                                              <p:val>
                                                <p:strVal val="#ppt_w"/>
                                              </p:val>
                                            </p:tav>
                                          </p:tavLst>
                                        </p:anim>
                                        <p:anim calcmode="lin" valueType="num">
                                          <p:cBhvr>
                                            <p:cTn id="24" dur="500" fill="hold"/>
                                            <p:tgtEl>
                                              <p:spTgt spid="81"/>
                                            </p:tgtEl>
                                            <p:attrNameLst>
                                              <p:attrName>ppt_h</p:attrName>
                                            </p:attrNameLst>
                                          </p:cBhvr>
                                          <p:tavLst>
                                            <p:tav tm="0">
                                              <p:val>
                                                <p:fltVal val="0"/>
                                              </p:val>
                                            </p:tav>
                                            <p:tav tm="100000">
                                              <p:val>
                                                <p:strVal val="#ppt_h"/>
                                              </p:val>
                                            </p:tav>
                                          </p:tavLst>
                                        </p:anim>
                                        <p:anim calcmode="lin" valueType="num">
                                          <p:cBhvr>
                                            <p:cTn id="25" dur="500" fill="hold"/>
                                            <p:tgtEl>
                                              <p:spTgt spid="81"/>
                                            </p:tgtEl>
                                            <p:attrNameLst>
                                              <p:attrName>style.rotation</p:attrName>
                                            </p:attrNameLst>
                                          </p:cBhvr>
                                          <p:tavLst>
                                            <p:tav tm="0">
                                              <p:val>
                                                <p:fltVal val="360"/>
                                              </p:val>
                                            </p:tav>
                                            <p:tav tm="100000">
                                              <p:val>
                                                <p:fltVal val="0"/>
                                              </p:val>
                                            </p:tav>
                                          </p:tavLst>
                                        </p:anim>
                                        <p:animEffect transition="in" filter="fade">
                                          <p:cBhvr>
                                            <p:cTn id="26" dur="500"/>
                                            <p:tgtEl>
                                              <p:spTgt spid="81"/>
                                            </p:tgtEl>
                                          </p:cBhvr>
                                        </p:animEffect>
                                      </p:childTnLst>
                                    </p:cTn>
                                  </p:par>
                                </p:childTnLst>
                              </p:cTn>
                            </p:par>
                            <p:par>
                              <p:cTn id="27" fill="hold">
                                <p:stCondLst>
                                  <p:cond delay="1500"/>
                                </p:stCondLst>
                                <p:childTnLst>
                                  <p:par>
                                    <p:cTn id="28" presetID="42" presetClass="entr" presetSubtype="0" fill="hold" grpId="0" nodeType="afterEffect">
                                      <p:stCondLst>
                                        <p:cond delay="0"/>
                                      </p:stCondLst>
                                      <p:childTnLst>
                                        <p:set>
                                          <p:cBhvr>
                                            <p:cTn id="29" dur="1" fill="hold">
                                              <p:stCondLst>
                                                <p:cond delay="0"/>
                                              </p:stCondLst>
                                            </p:cTn>
                                            <p:tgtEl>
                                              <p:spTgt spid="79"/>
                                            </p:tgtEl>
                                            <p:attrNameLst>
                                              <p:attrName>style.visibility</p:attrName>
                                            </p:attrNameLst>
                                          </p:cBhvr>
                                          <p:to>
                                            <p:strVal val="visible"/>
                                          </p:to>
                                        </p:set>
                                        <p:animEffect>
                                          <p:cBhvr>
                                            <p:cTn id="30" dur="1000"/>
                                            <p:tgtEl>
                                              <p:spTgt spid="79"/>
                                            </p:tgtEl>
                                          </p:cBhvr>
                                        </p:animEffect>
                                        <p:anim calcmode="lin" valueType="num">
                                          <p:cBhvr>
                                            <p:cTn id="31" dur="1000" fill="hold"/>
                                            <p:tgtEl>
                                              <p:spTgt spid="79"/>
                                            </p:tgtEl>
                                            <p:attrNameLst>
                                              <p:attrName>ppt_x</p:attrName>
                                            </p:attrNameLst>
                                          </p:cBhvr>
                                          <p:tavLst>
                                            <p:tav tm="0">
                                              <p:val>
                                                <p:strVal val="#ppt_x"/>
                                              </p:val>
                                            </p:tav>
                                            <p:tav tm="100000">
                                              <p:val>
                                                <p:strVal val="#ppt_x"/>
                                              </p:val>
                                            </p:tav>
                                          </p:tavLst>
                                        </p:anim>
                                        <p:anim calcmode="lin" valueType="num">
                                          <p:cBhvr>
                                            <p:cTn id="32" dur="1000" fill="hold"/>
                                            <p:tgtEl>
                                              <p:spTgt spid="79"/>
                                            </p:tgtEl>
                                            <p:attrNameLst>
                                              <p:attrName>ppt_y</p:attrName>
                                            </p:attrNameLst>
                                          </p:cBhvr>
                                          <p:tavLst>
                                            <p:tav tm="0">
                                              <p:val>
                                                <p:strVal val="#ppt_y+.1"/>
                                              </p:val>
                                            </p:tav>
                                            <p:tav tm="100000">
                                              <p:val>
                                                <p:strVal val="#ppt_y"/>
                                              </p:val>
                                            </p:tav>
                                          </p:tavLst>
                                        </p:anim>
                                      </p:childTnLst>
                                    </p:cTn>
                                  </p:par>
                                  <p:par>
                                    <p:cTn id="33" presetID="49" presetClass="entr" presetSubtype="0" decel="100000" fill="hold" nodeType="withEffect">
                                      <p:stCondLst>
                                        <p:cond delay="0"/>
                                      </p:stCondLst>
                                      <p:childTnLst>
                                        <p:set>
                                          <p:cBhvr>
                                            <p:cTn id="34" dur="1" fill="hold">
                                              <p:stCondLst>
                                                <p:cond delay="0"/>
                                              </p:stCondLst>
                                            </p:cTn>
                                            <p:tgtEl>
                                              <p:spTgt spid="86"/>
                                            </p:tgtEl>
                                            <p:attrNameLst>
                                              <p:attrName>style.visibility</p:attrName>
                                            </p:attrNameLst>
                                          </p:cBhvr>
                                          <p:to>
                                            <p:strVal val="visible"/>
                                          </p:to>
                                        </p:set>
                                        <p:anim calcmode="lin" valueType="num">
                                          <p:cBhvr>
                                            <p:cTn id="35" dur="500" fill="hold"/>
                                            <p:tgtEl>
                                              <p:spTgt spid="86"/>
                                            </p:tgtEl>
                                            <p:attrNameLst>
                                              <p:attrName>ppt_w</p:attrName>
                                            </p:attrNameLst>
                                          </p:cBhvr>
                                          <p:tavLst>
                                            <p:tav tm="0">
                                              <p:val>
                                                <p:fltVal val="0"/>
                                              </p:val>
                                            </p:tav>
                                            <p:tav tm="100000">
                                              <p:val>
                                                <p:strVal val="#ppt_w"/>
                                              </p:val>
                                            </p:tav>
                                          </p:tavLst>
                                        </p:anim>
                                        <p:anim calcmode="lin" valueType="num">
                                          <p:cBhvr>
                                            <p:cTn id="36" dur="500" fill="hold"/>
                                            <p:tgtEl>
                                              <p:spTgt spid="86"/>
                                            </p:tgtEl>
                                            <p:attrNameLst>
                                              <p:attrName>ppt_h</p:attrName>
                                            </p:attrNameLst>
                                          </p:cBhvr>
                                          <p:tavLst>
                                            <p:tav tm="0">
                                              <p:val>
                                                <p:fltVal val="0"/>
                                              </p:val>
                                            </p:tav>
                                            <p:tav tm="100000">
                                              <p:val>
                                                <p:strVal val="#ppt_h"/>
                                              </p:val>
                                            </p:tav>
                                          </p:tavLst>
                                        </p:anim>
                                        <p:anim calcmode="lin" valueType="num">
                                          <p:cBhvr>
                                            <p:cTn id="37" dur="500" fill="hold"/>
                                            <p:tgtEl>
                                              <p:spTgt spid="86"/>
                                            </p:tgtEl>
                                            <p:attrNameLst>
                                              <p:attrName>style.rotation</p:attrName>
                                            </p:attrNameLst>
                                          </p:cBhvr>
                                          <p:tavLst>
                                            <p:tav tm="0">
                                              <p:val>
                                                <p:fltVal val="360"/>
                                              </p:val>
                                            </p:tav>
                                            <p:tav tm="100000">
                                              <p:val>
                                                <p:fltVal val="0"/>
                                              </p:val>
                                            </p:tav>
                                          </p:tavLst>
                                        </p:anim>
                                        <p:animEffect transition="in" filter="fade">
                                          <p:cBhvr>
                                            <p:cTn id="38" dur="500"/>
                                            <p:tgtEl>
                                              <p:spTgt spid="86"/>
                                            </p:tgtEl>
                                          </p:cBhvr>
                                        </p:animEffect>
                                      </p:childTnLst>
                                    </p:cTn>
                                  </p:par>
                                  <p:par>
                                    <p:cTn id="39" presetID="42" presetClass="entr" presetSubtype="0" fill="hold" grpId="0" nodeType="withEffect">
                                      <p:stCondLst>
                                        <p:cond delay="500"/>
                                      </p:stCondLst>
                                      <p:childTnLst>
                                        <p:set>
                                          <p:cBhvr>
                                            <p:cTn id="40" dur="1" fill="hold">
                                              <p:stCondLst>
                                                <p:cond delay="0"/>
                                              </p:stCondLst>
                                            </p:cTn>
                                            <p:tgtEl>
                                              <p:spTgt spid="80"/>
                                            </p:tgtEl>
                                            <p:attrNameLst>
                                              <p:attrName>style.visibility</p:attrName>
                                            </p:attrNameLst>
                                          </p:cBhvr>
                                          <p:to>
                                            <p:strVal val="visible"/>
                                          </p:to>
                                        </p:set>
                                        <p:animEffect>
                                          <p:cBhvr>
                                            <p:cTn id="41" dur="1000"/>
                                            <p:tgtEl>
                                              <p:spTgt spid="80"/>
                                            </p:tgtEl>
                                          </p:cBhvr>
                                        </p:animEffect>
                                        <p:anim calcmode="lin" valueType="num">
                                          <p:cBhvr>
                                            <p:cTn id="42" dur="1000" fill="hold"/>
                                            <p:tgtEl>
                                              <p:spTgt spid="80"/>
                                            </p:tgtEl>
                                            <p:attrNameLst>
                                              <p:attrName>ppt_x</p:attrName>
                                            </p:attrNameLst>
                                          </p:cBhvr>
                                          <p:tavLst>
                                            <p:tav tm="0">
                                              <p:val>
                                                <p:strVal val="#ppt_x"/>
                                              </p:val>
                                            </p:tav>
                                            <p:tav tm="100000">
                                              <p:val>
                                                <p:strVal val="#ppt_x"/>
                                              </p:val>
                                            </p:tav>
                                          </p:tavLst>
                                        </p:anim>
                                        <p:anim calcmode="lin" valueType="num">
                                          <p:cBhvr>
                                            <p:cTn id="43"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animBg="1"/>
          <p:bldP spid="79" grpId="0" bldLvl="0" autoUpdateAnimBg="0"/>
          <p:bldP spid="80" grpId="0" bldLvl="0" autoUpdateAnimBg="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 name="图片 72"/>
          <p:cNvPicPr>
            <a:picLocks noChangeAspect="1"/>
          </p:cNvPicPr>
          <p:nvPr/>
        </p:nvPicPr>
        <p:blipFill>
          <a:blip r:embed="rId3" cstate="email"/>
          <a:srcRect/>
          <a:stretch>
            <a:fillRect/>
          </a:stretch>
        </p:blipFill>
        <p:spPr bwMode="auto">
          <a:xfrm>
            <a:off x="3951892" y="1389858"/>
            <a:ext cx="3463909" cy="3897168"/>
          </a:xfrm>
          <a:prstGeom prst="rect">
            <a:avLst/>
          </a:prstGeom>
          <a:noFill/>
          <a:ln w="22225">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75" name="Picture 11" descr="E:\jimin\nipic\ppt\ppt0107\pics\pic01.png"/>
          <p:cNvPicPr>
            <a:picLocks noChangeAspect="1" noChangeArrowheads="1"/>
          </p:cNvPicPr>
          <p:nvPr/>
        </p:nvPicPr>
        <p:blipFill>
          <a:blip r:embed="rId4" cstate="email"/>
          <a:srcRect/>
          <a:stretch>
            <a:fillRect/>
          </a:stretch>
        </p:blipFill>
        <p:spPr bwMode="auto">
          <a:xfrm>
            <a:off x="5293976" y="3981436"/>
            <a:ext cx="1900893" cy="1108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4" name="组合 93"/>
          <p:cNvGrpSpPr/>
          <p:nvPr/>
        </p:nvGrpSpPr>
        <p:grpSpPr>
          <a:xfrm>
            <a:off x="8030802" y="1270777"/>
            <a:ext cx="2860556" cy="3343285"/>
            <a:chOff x="8030802" y="1270777"/>
            <a:chExt cx="2860556" cy="3343285"/>
          </a:xfrm>
        </p:grpSpPr>
        <p:sp>
          <p:nvSpPr>
            <p:cNvPr id="80" name="矩形 19"/>
            <p:cNvSpPr>
              <a:spLocks noChangeArrowheads="1"/>
            </p:cNvSpPr>
            <p:nvPr/>
          </p:nvSpPr>
          <p:spPr bwMode="auto">
            <a:xfrm>
              <a:off x="8030802" y="1778609"/>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1" name="组合 80"/>
            <p:cNvGrpSpPr/>
            <p:nvPr/>
          </p:nvGrpSpPr>
          <p:grpSpPr>
            <a:xfrm>
              <a:off x="8885557" y="1778609"/>
              <a:ext cx="99152" cy="2746956"/>
              <a:chOff x="6312665" y="1927952"/>
              <a:chExt cx="99152" cy="2746956"/>
            </a:xfrm>
          </p:grpSpPr>
          <p:sp>
            <p:nvSpPr>
              <p:cNvPr id="82" name="椭圆 81"/>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8" name="矩形 19"/>
            <p:cNvSpPr>
              <a:spLocks noChangeArrowheads="1"/>
            </p:cNvSpPr>
            <p:nvPr/>
          </p:nvSpPr>
          <p:spPr bwMode="auto">
            <a:xfrm>
              <a:off x="9276110" y="1778609"/>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9" name="组合 88"/>
            <p:cNvGrpSpPr/>
            <p:nvPr/>
          </p:nvGrpSpPr>
          <p:grpSpPr>
            <a:xfrm>
              <a:off x="10130865" y="1778609"/>
              <a:ext cx="99152" cy="2746956"/>
              <a:chOff x="6312665" y="1927952"/>
              <a:chExt cx="99152" cy="2746956"/>
            </a:xfrm>
          </p:grpSpPr>
          <p:sp>
            <p:nvSpPr>
              <p:cNvPr id="90" name="椭圆 89"/>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1" name="直接连接符 90"/>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2" name="TextBox 3"/>
            <p:cNvSpPr>
              <a:spLocks noChangeArrowheads="1"/>
            </p:cNvSpPr>
            <p:nvPr/>
          </p:nvSpPr>
          <p:spPr bwMode="auto">
            <a:xfrm>
              <a:off x="10429693" y="1270777"/>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grpSp>
        <p:nvGrpSpPr>
          <p:cNvPr id="74" name="组合 73"/>
          <p:cNvGrpSpPr/>
          <p:nvPr/>
        </p:nvGrpSpPr>
        <p:grpSpPr>
          <a:xfrm>
            <a:off x="720545" y="1270777"/>
            <a:ext cx="2667927" cy="3344595"/>
            <a:chOff x="720545" y="1270777"/>
            <a:chExt cx="2667927" cy="3344595"/>
          </a:xfrm>
        </p:grpSpPr>
        <p:sp>
          <p:nvSpPr>
            <p:cNvPr id="76" name="矩形 19"/>
            <p:cNvSpPr>
              <a:spLocks noChangeArrowheads="1"/>
            </p:cNvSpPr>
            <p:nvPr/>
          </p:nvSpPr>
          <p:spPr bwMode="auto">
            <a:xfrm>
              <a:off x="2434565" y="1779919"/>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77" name="组合 76"/>
            <p:cNvGrpSpPr/>
            <p:nvPr/>
          </p:nvGrpSpPr>
          <p:grpSpPr>
            <a:xfrm>
              <a:off x="3289320" y="1779919"/>
              <a:ext cx="99152" cy="2746956"/>
              <a:chOff x="6312665" y="1927952"/>
              <a:chExt cx="99152" cy="2746956"/>
            </a:xfrm>
          </p:grpSpPr>
          <p:sp>
            <p:nvSpPr>
              <p:cNvPr id="78" name="椭圆 77"/>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9" name="直接连接符 78"/>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4" name="矩形 19"/>
            <p:cNvSpPr>
              <a:spLocks noChangeArrowheads="1"/>
            </p:cNvSpPr>
            <p:nvPr/>
          </p:nvSpPr>
          <p:spPr bwMode="auto">
            <a:xfrm>
              <a:off x="1280779" y="1754452"/>
              <a:ext cx="738664" cy="283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85" name="组合 84"/>
            <p:cNvGrpSpPr/>
            <p:nvPr/>
          </p:nvGrpSpPr>
          <p:grpSpPr>
            <a:xfrm>
              <a:off x="2135534" y="1754452"/>
              <a:ext cx="99152" cy="2746956"/>
              <a:chOff x="6312665" y="1927952"/>
              <a:chExt cx="99152" cy="2746956"/>
            </a:xfrm>
          </p:grpSpPr>
          <p:sp>
            <p:nvSpPr>
              <p:cNvPr id="86" name="椭圆 85"/>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7" name="直接连接符 86"/>
              <p:cNvCxnSpPr/>
              <p:nvPr/>
            </p:nvCxnSpPr>
            <p:spPr>
              <a:xfrm flipH="1">
                <a:off x="6345716" y="1964506"/>
                <a:ext cx="14520" cy="271040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3" name="TextBox 3"/>
            <p:cNvSpPr>
              <a:spLocks noChangeArrowheads="1"/>
            </p:cNvSpPr>
            <p:nvPr/>
          </p:nvSpPr>
          <p:spPr bwMode="auto">
            <a:xfrm>
              <a:off x="720545" y="1270777"/>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grpSp>
        <p:nvGrpSpPr>
          <p:cNvPr id="95" name="组合 94"/>
          <p:cNvGrpSpPr/>
          <p:nvPr/>
        </p:nvGrpSpPr>
        <p:grpSpPr>
          <a:xfrm>
            <a:off x="4572168" y="129540"/>
            <a:ext cx="2579582" cy="503471"/>
            <a:chOff x="4777406" y="84888"/>
            <a:chExt cx="2579582" cy="503471"/>
          </a:xfrm>
        </p:grpSpPr>
        <p:grpSp>
          <p:nvGrpSpPr>
            <p:cNvPr id="96" name="组合 95"/>
            <p:cNvGrpSpPr/>
            <p:nvPr/>
          </p:nvGrpSpPr>
          <p:grpSpPr>
            <a:xfrm>
              <a:off x="4777406" y="178079"/>
              <a:ext cx="571523" cy="318202"/>
              <a:chOff x="3839803" y="1284311"/>
              <a:chExt cx="1196806" cy="666336"/>
            </a:xfrm>
            <a:solidFill>
              <a:schemeClr val="bg1"/>
            </a:solidFill>
          </p:grpSpPr>
          <p:sp>
            <p:nvSpPr>
              <p:cNvPr id="98"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9"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100"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101"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7"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randombar(horizontal)">
                                      <p:cBhvr>
                                        <p:cTn id="7" dur="500"/>
                                        <p:tgtEl>
                                          <p:spTgt spid="7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500"/>
                                        <p:tgtEl>
                                          <p:spTgt spid="74"/>
                                        </p:tgtEl>
                                      </p:cBhvr>
                                    </p:animEffect>
                                  </p:childTnLst>
                                </p:cTn>
                              </p:par>
                              <p:par>
                                <p:cTn id="12" presetID="22" presetClass="entr" presetSubtype="2" fill="hold"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wipe(right)">
                                      <p:cBhvr>
                                        <p:cTn id="14"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2F7068"/>
        </a:solidFill>
        <a:effectLst/>
      </p:bgPr>
    </p:bg>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grpSp>
        <p:nvGrpSpPr>
          <p:cNvPr id="101" name="组合 100"/>
          <p:cNvGrpSpPr/>
          <p:nvPr/>
        </p:nvGrpSpPr>
        <p:grpSpPr>
          <a:xfrm>
            <a:off x="6492739" y="1976437"/>
            <a:ext cx="3248025" cy="2905125"/>
            <a:chOff x="6492739" y="1976437"/>
            <a:chExt cx="3248025" cy="2905125"/>
          </a:xfrm>
        </p:grpSpPr>
        <p:grpSp>
          <p:nvGrpSpPr>
            <p:cNvPr id="73" name="组合 1"/>
            <p:cNvGrpSpPr/>
            <p:nvPr/>
          </p:nvGrpSpPr>
          <p:grpSpPr bwMode="auto">
            <a:xfrm flipV="1">
              <a:off x="6492739" y="1976437"/>
              <a:ext cx="3248025" cy="2905125"/>
              <a:chOff x="0" y="0"/>
              <a:chExt cx="3569130" cy="3193943"/>
            </a:xfrm>
          </p:grpSpPr>
          <p:grpSp>
            <p:nvGrpSpPr>
              <p:cNvPr id="74" name="组合 2"/>
              <p:cNvGrpSpPr/>
              <p:nvPr/>
            </p:nvGrpSpPr>
            <p:grpSpPr bwMode="auto">
              <a:xfrm>
                <a:off x="0" y="1293549"/>
                <a:ext cx="1208501" cy="1208500"/>
                <a:chOff x="0" y="0"/>
                <a:chExt cx="1152128" cy="1152128"/>
              </a:xfrm>
            </p:grpSpPr>
            <p:sp>
              <p:nvSpPr>
                <p:cNvPr id="87" name="同心圆 15"/>
                <p:cNvSpPr>
                  <a:spLocks noChangeArrowheads="1"/>
                </p:cNvSpPr>
                <p:nvPr/>
              </p:nvSpPr>
              <p:spPr bwMode="auto">
                <a:xfrm>
                  <a:off x="0" y="0"/>
                  <a:ext cx="1152128" cy="115212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604" y="10800"/>
                      </a:moveTo>
                      <a:cubicBezTo>
                        <a:pt x="3604" y="14774"/>
                        <a:pt x="6826" y="17996"/>
                        <a:pt x="10800" y="17996"/>
                      </a:cubicBezTo>
                      <a:cubicBezTo>
                        <a:pt x="14774" y="17996"/>
                        <a:pt x="17996" y="14774"/>
                        <a:pt x="17996" y="10800"/>
                      </a:cubicBezTo>
                      <a:cubicBezTo>
                        <a:pt x="17996" y="6826"/>
                        <a:pt x="14774" y="3604"/>
                        <a:pt x="10800" y="3604"/>
                      </a:cubicBezTo>
                      <a:cubicBezTo>
                        <a:pt x="6826" y="3604"/>
                        <a:pt x="3604" y="6826"/>
                        <a:pt x="3604" y="10800"/>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anchor="ctr"/>
                <a:lstStyle/>
                <a:p>
                  <a:endParaRPr lang="zh-CN" altLang="en-US"/>
                </a:p>
              </p:txBody>
            </p:sp>
            <p:sp>
              <p:nvSpPr>
                <p:cNvPr id="88" name="空心弧 16"/>
                <p:cNvSpPr>
                  <a:spLocks noChangeArrowheads="1"/>
                </p:cNvSpPr>
                <p:nvPr/>
              </p:nvSpPr>
              <p:spPr bwMode="auto">
                <a:xfrm flipV="1">
                  <a:off x="0" y="0"/>
                  <a:ext cx="1152128" cy="11521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9493 h 21600"/>
                  </a:gdLst>
                  <a:ahLst/>
                  <a:cxnLst>
                    <a:cxn ang="T8">
                      <a:pos x="T0" y="T1"/>
                    </a:cxn>
                    <a:cxn ang="T9">
                      <a:pos x="T2" y="T3"/>
                    </a:cxn>
                    <a:cxn ang="T10">
                      <a:pos x="T4" y="T5"/>
                    </a:cxn>
                    <a:cxn ang="T11">
                      <a:pos x="T6" y="T7"/>
                    </a:cxn>
                  </a:cxnLst>
                  <a:rect l="T12" t="T13" r="T14" b="T15"/>
                  <a:pathLst>
                    <a:path w="21600" h="21600">
                      <a:moveTo>
                        <a:pt x="16440" y="6585"/>
                      </a:moveTo>
                      <a:cubicBezTo>
                        <a:pt x="15110" y="4806"/>
                        <a:pt x="13020" y="3758"/>
                        <a:pt x="10799" y="3759"/>
                      </a:cubicBezTo>
                      <a:cubicBezTo>
                        <a:pt x="8579" y="3759"/>
                        <a:pt x="6489" y="4806"/>
                        <a:pt x="5159" y="6585"/>
                      </a:cubicBezTo>
                      <a:lnTo>
                        <a:pt x="2148" y="4334"/>
                      </a:lnTo>
                      <a:cubicBezTo>
                        <a:pt x="4187" y="1606"/>
                        <a:pt x="7394" y="-1"/>
                        <a:pt x="10800" y="0"/>
                      </a:cubicBezTo>
                      <a:cubicBezTo>
                        <a:pt x="14205" y="0"/>
                        <a:pt x="17412" y="1606"/>
                        <a:pt x="19451" y="4334"/>
                      </a:cubicBezTo>
                      <a:lnTo>
                        <a:pt x="16440" y="6585"/>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75" name="组合 3"/>
              <p:cNvGrpSpPr/>
              <p:nvPr/>
            </p:nvGrpSpPr>
            <p:grpSpPr bwMode="auto">
              <a:xfrm>
                <a:off x="1196323" y="1985443"/>
                <a:ext cx="1208501" cy="1208500"/>
                <a:chOff x="0" y="0"/>
                <a:chExt cx="1152128" cy="1152128"/>
              </a:xfrm>
            </p:grpSpPr>
            <p:sp>
              <p:nvSpPr>
                <p:cNvPr id="85" name="同心圆 13"/>
                <p:cNvSpPr>
                  <a:spLocks noChangeArrowheads="1"/>
                </p:cNvSpPr>
                <p:nvPr/>
              </p:nvSpPr>
              <p:spPr bwMode="auto">
                <a:xfrm>
                  <a:off x="0" y="0"/>
                  <a:ext cx="1152128" cy="115212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604" y="10800"/>
                      </a:moveTo>
                      <a:cubicBezTo>
                        <a:pt x="3604" y="14774"/>
                        <a:pt x="6826" y="17996"/>
                        <a:pt x="10800" y="17996"/>
                      </a:cubicBezTo>
                      <a:cubicBezTo>
                        <a:pt x="14774" y="17996"/>
                        <a:pt x="17996" y="14774"/>
                        <a:pt x="17996" y="10800"/>
                      </a:cubicBezTo>
                      <a:cubicBezTo>
                        <a:pt x="17996" y="6826"/>
                        <a:pt x="14774" y="3604"/>
                        <a:pt x="10800" y="3604"/>
                      </a:cubicBezTo>
                      <a:cubicBezTo>
                        <a:pt x="6826" y="3604"/>
                        <a:pt x="3604" y="6826"/>
                        <a:pt x="3604" y="10800"/>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anchor="ctr"/>
                <a:lstStyle/>
                <a:p>
                  <a:endParaRPr lang="zh-CN" altLang="en-US"/>
                </a:p>
              </p:txBody>
            </p:sp>
            <p:sp>
              <p:nvSpPr>
                <p:cNvPr id="86" name="空心弧 14"/>
                <p:cNvSpPr>
                  <a:spLocks noChangeArrowheads="1"/>
                </p:cNvSpPr>
                <p:nvPr/>
              </p:nvSpPr>
              <p:spPr bwMode="auto">
                <a:xfrm flipV="1">
                  <a:off x="0" y="0"/>
                  <a:ext cx="1152128" cy="11521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1932 h 21600"/>
                  </a:gdLst>
                  <a:ahLst/>
                  <a:cxnLst>
                    <a:cxn ang="T8">
                      <a:pos x="T0" y="T1"/>
                    </a:cxn>
                    <a:cxn ang="T9">
                      <a:pos x="T2" y="T3"/>
                    </a:cxn>
                    <a:cxn ang="T10">
                      <a:pos x="T4" y="T5"/>
                    </a:cxn>
                    <a:cxn ang="T11">
                      <a:pos x="T6" y="T7"/>
                    </a:cxn>
                  </a:cxnLst>
                  <a:rect l="T12" t="T13" r="T14" b="T15"/>
                  <a:pathLst>
                    <a:path w="21600" h="21600">
                      <a:moveTo>
                        <a:pt x="5055" y="6728"/>
                      </a:moveTo>
                      <a:cubicBezTo>
                        <a:pt x="6375" y="4865"/>
                        <a:pt x="8517" y="3759"/>
                        <a:pt x="10799" y="3759"/>
                      </a:cubicBezTo>
                      <a:cubicBezTo>
                        <a:pt x="13082" y="3758"/>
                        <a:pt x="15224" y="4865"/>
                        <a:pt x="16544" y="6728"/>
                      </a:cubicBezTo>
                      <a:lnTo>
                        <a:pt x="19611" y="4554"/>
                      </a:lnTo>
                      <a:cubicBezTo>
                        <a:pt x="17586" y="1697"/>
                        <a:pt x="14301" y="0"/>
                        <a:pt x="10800" y="0"/>
                      </a:cubicBezTo>
                      <a:cubicBezTo>
                        <a:pt x="7298" y="-1"/>
                        <a:pt x="4013" y="1697"/>
                        <a:pt x="1988" y="4554"/>
                      </a:cubicBezTo>
                      <a:lnTo>
                        <a:pt x="5055" y="672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76" name="组合 4"/>
              <p:cNvGrpSpPr/>
              <p:nvPr/>
            </p:nvGrpSpPr>
            <p:grpSpPr bwMode="auto">
              <a:xfrm>
                <a:off x="2360629" y="1293549"/>
                <a:ext cx="1208501" cy="1208500"/>
                <a:chOff x="0" y="0"/>
                <a:chExt cx="1152128" cy="1152128"/>
              </a:xfrm>
            </p:grpSpPr>
            <p:sp>
              <p:nvSpPr>
                <p:cNvPr id="83" name="同心圆 11"/>
                <p:cNvSpPr>
                  <a:spLocks noChangeArrowheads="1"/>
                </p:cNvSpPr>
                <p:nvPr/>
              </p:nvSpPr>
              <p:spPr bwMode="auto">
                <a:xfrm>
                  <a:off x="0" y="0"/>
                  <a:ext cx="1152128" cy="115212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604" y="10800"/>
                      </a:moveTo>
                      <a:cubicBezTo>
                        <a:pt x="3604" y="14774"/>
                        <a:pt x="6826" y="17996"/>
                        <a:pt x="10800" y="17996"/>
                      </a:cubicBezTo>
                      <a:cubicBezTo>
                        <a:pt x="14774" y="17996"/>
                        <a:pt x="17996" y="14774"/>
                        <a:pt x="17996" y="10800"/>
                      </a:cubicBezTo>
                      <a:cubicBezTo>
                        <a:pt x="17996" y="6826"/>
                        <a:pt x="14774" y="3604"/>
                        <a:pt x="10800" y="3604"/>
                      </a:cubicBezTo>
                      <a:cubicBezTo>
                        <a:pt x="6826" y="3604"/>
                        <a:pt x="3604" y="6826"/>
                        <a:pt x="3604" y="10800"/>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anchor="ctr"/>
                <a:lstStyle/>
                <a:p>
                  <a:endParaRPr lang="zh-CN" altLang="en-US"/>
                </a:p>
              </p:txBody>
            </p:sp>
            <p:sp>
              <p:nvSpPr>
                <p:cNvPr id="84" name="空心弧 12"/>
                <p:cNvSpPr>
                  <a:spLocks noChangeArrowheads="1"/>
                </p:cNvSpPr>
                <p:nvPr/>
              </p:nvSpPr>
              <p:spPr bwMode="auto">
                <a:xfrm flipV="1">
                  <a:off x="0" y="0"/>
                  <a:ext cx="1152128" cy="11521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4010 h 21600"/>
                  </a:gdLst>
                  <a:ahLst/>
                  <a:cxnLst>
                    <a:cxn ang="T8">
                      <a:pos x="T0" y="T1"/>
                    </a:cxn>
                    <a:cxn ang="T9">
                      <a:pos x="T2" y="T3"/>
                    </a:cxn>
                    <a:cxn ang="T10">
                      <a:pos x="T4" y="T5"/>
                    </a:cxn>
                    <a:cxn ang="T11">
                      <a:pos x="T6" y="T7"/>
                    </a:cxn>
                  </a:cxnLst>
                  <a:rect l="T12" t="T13" r="T14" b="T15"/>
                  <a:pathLst>
                    <a:path w="21600" h="21600">
                      <a:moveTo>
                        <a:pt x="4203" y="8339"/>
                      </a:moveTo>
                      <a:cubicBezTo>
                        <a:pt x="5230" y="5585"/>
                        <a:pt x="7860" y="3759"/>
                        <a:pt x="10799" y="3759"/>
                      </a:cubicBezTo>
                      <a:cubicBezTo>
                        <a:pt x="13739" y="3758"/>
                        <a:pt x="16369" y="5585"/>
                        <a:pt x="17396" y="8339"/>
                      </a:cubicBezTo>
                      <a:lnTo>
                        <a:pt x="20918" y="7025"/>
                      </a:lnTo>
                      <a:cubicBezTo>
                        <a:pt x="19342" y="2800"/>
                        <a:pt x="15308" y="0"/>
                        <a:pt x="10800" y="0"/>
                      </a:cubicBezTo>
                      <a:cubicBezTo>
                        <a:pt x="6291" y="-1"/>
                        <a:pt x="2257" y="2800"/>
                        <a:pt x="681" y="7025"/>
                      </a:cubicBezTo>
                      <a:lnTo>
                        <a:pt x="4203" y="8339"/>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77" name="组合 5"/>
              <p:cNvGrpSpPr/>
              <p:nvPr/>
            </p:nvGrpSpPr>
            <p:grpSpPr bwMode="auto">
              <a:xfrm>
                <a:off x="432048" y="0"/>
                <a:ext cx="1208501" cy="1208500"/>
                <a:chOff x="0" y="0"/>
                <a:chExt cx="1152128" cy="1152128"/>
              </a:xfrm>
            </p:grpSpPr>
            <p:sp>
              <p:nvSpPr>
                <p:cNvPr id="81" name="同心圆 9"/>
                <p:cNvSpPr>
                  <a:spLocks noChangeArrowheads="1"/>
                </p:cNvSpPr>
                <p:nvPr/>
              </p:nvSpPr>
              <p:spPr bwMode="auto">
                <a:xfrm>
                  <a:off x="0" y="0"/>
                  <a:ext cx="1152128" cy="115212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604" y="10800"/>
                      </a:moveTo>
                      <a:cubicBezTo>
                        <a:pt x="3604" y="14774"/>
                        <a:pt x="6826" y="17996"/>
                        <a:pt x="10800" y="17996"/>
                      </a:cubicBezTo>
                      <a:cubicBezTo>
                        <a:pt x="14774" y="17996"/>
                        <a:pt x="17996" y="14774"/>
                        <a:pt x="17996" y="10800"/>
                      </a:cubicBezTo>
                      <a:cubicBezTo>
                        <a:pt x="17996" y="6826"/>
                        <a:pt x="14774" y="3604"/>
                        <a:pt x="10800" y="3604"/>
                      </a:cubicBezTo>
                      <a:cubicBezTo>
                        <a:pt x="6826" y="3604"/>
                        <a:pt x="3604" y="6826"/>
                        <a:pt x="3604" y="10800"/>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anchor="ctr"/>
                <a:lstStyle/>
                <a:p>
                  <a:endParaRPr lang="zh-CN" altLang="en-US"/>
                </a:p>
              </p:txBody>
            </p:sp>
            <p:sp>
              <p:nvSpPr>
                <p:cNvPr id="82" name="空心弧 10"/>
                <p:cNvSpPr>
                  <a:spLocks noChangeArrowheads="1"/>
                </p:cNvSpPr>
                <p:nvPr/>
              </p:nvSpPr>
              <p:spPr bwMode="auto">
                <a:xfrm flipV="1">
                  <a:off x="0" y="0"/>
                  <a:ext cx="1152128" cy="11521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3887" y="10800"/>
                      </a:moveTo>
                      <a:cubicBezTo>
                        <a:pt x="3887" y="6982"/>
                        <a:pt x="6982" y="3887"/>
                        <a:pt x="10800" y="3887"/>
                      </a:cubicBezTo>
                      <a:cubicBezTo>
                        <a:pt x="14617" y="3886"/>
                        <a:pt x="17712" y="6982"/>
                        <a:pt x="17713" y="10799"/>
                      </a:cubicBezTo>
                      <a:lnTo>
                        <a:pt x="21600" y="10800"/>
                      </a:lnTo>
                      <a:cubicBezTo>
                        <a:pt x="21600" y="4835"/>
                        <a:pt x="16764" y="0"/>
                        <a:pt x="10800" y="0"/>
                      </a:cubicBezTo>
                      <a:cubicBezTo>
                        <a:pt x="4835" y="0"/>
                        <a:pt x="0" y="4835"/>
                        <a:pt x="0" y="10800"/>
                      </a:cubicBezTo>
                      <a:lnTo>
                        <a:pt x="3887" y="1080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78" name="组合 6"/>
              <p:cNvGrpSpPr/>
              <p:nvPr/>
            </p:nvGrpSpPr>
            <p:grpSpPr bwMode="auto">
              <a:xfrm>
                <a:off x="1886649" y="0"/>
                <a:ext cx="1208501" cy="1208500"/>
                <a:chOff x="0" y="0"/>
                <a:chExt cx="1152128" cy="1152128"/>
              </a:xfrm>
            </p:grpSpPr>
            <p:sp>
              <p:nvSpPr>
                <p:cNvPr id="79" name="同心圆 7"/>
                <p:cNvSpPr>
                  <a:spLocks noChangeArrowheads="1"/>
                </p:cNvSpPr>
                <p:nvPr/>
              </p:nvSpPr>
              <p:spPr bwMode="auto">
                <a:xfrm>
                  <a:off x="0" y="0"/>
                  <a:ext cx="1152128" cy="115212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604" y="10800"/>
                      </a:moveTo>
                      <a:cubicBezTo>
                        <a:pt x="3604" y="14774"/>
                        <a:pt x="6826" y="17996"/>
                        <a:pt x="10800" y="17996"/>
                      </a:cubicBezTo>
                      <a:cubicBezTo>
                        <a:pt x="14774" y="17996"/>
                        <a:pt x="17996" y="14774"/>
                        <a:pt x="17996" y="10800"/>
                      </a:cubicBezTo>
                      <a:cubicBezTo>
                        <a:pt x="17996" y="6826"/>
                        <a:pt x="14774" y="3604"/>
                        <a:pt x="10800" y="3604"/>
                      </a:cubicBezTo>
                      <a:cubicBezTo>
                        <a:pt x="6826" y="3604"/>
                        <a:pt x="3604" y="6826"/>
                        <a:pt x="3604" y="10800"/>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anchor="ctr"/>
                <a:lstStyle/>
                <a:p>
                  <a:endParaRPr lang="zh-CN" altLang="en-US"/>
                </a:p>
              </p:txBody>
            </p:sp>
            <p:sp>
              <p:nvSpPr>
                <p:cNvPr id="80" name="空心弧 8"/>
                <p:cNvSpPr>
                  <a:spLocks noChangeArrowheads="1"/>
                </p:cNvSpPr>
                <p:nvPr/>
              </p:nvSpPr>
              <p:spPr bwMode="auto">
                <a:xfrm flipV="1">
                  <a:off x="0" y="0"/>
                  <a:ext cx="1152128" cy="11521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19657 h 21600"/>
                  </a:gdLst>
                  <a:ahLst/>
                  <a:cxnLst>
                    <a:cxn ang="T8">
                      <a:pos x="T0" y="T1"/>
                    </a:cxn>
                    <a:cxn ang="T9">
                      <a:pos x="T2" y="T3"/>
                    </a:cxn>
                    <a:cxn ang="T10">
                      <a:pos x="T4" y="T5"/>
                    </a:cxn>
                    <a:cxn ang="T11">
                      <a:pos x="T6" y="T7"/>
                    </a:cxn>
                  </a:cxnLst>
                  <a:rect l="T12" t="T13" r="T14" b="T15"/>
                  <a:pathLst>
                    <a:path w="21600" h="21600">
                      <a:moveTo>
                        <a:pt x="7896" y="17214"/>
                      </a:moveTo>
                      <a:cubicBezTo>
                        <a:pt x="5377" y="16074"/>
                        <a:pt x="3759" y="13565"/>
                        <a:pt x="3759" y="10800"/>
                      </a:cubicBezTo>
                      <a:cubicBezTo>
                        <a:pt x="3759" y="6911"/>
                        <a:pt x="6911" y="3759"/>
                        <a:pt x="10800" y="3759"/>
                      </a:cubicBezTo>
                      <a:cubicBezTo>
                        <a:pt x="14688" y="3759"/>
                        <a:pt x="17841" y="6911"/>
                        <a:pt x="17841" y="10800"/>
                      </a:cubicBezTo>
                      <a:cubicBezTo>
                        <a:pt x="17841" y="13565"/>
                        <a:pt x="16222" y="16074"/>
                        <a:pt x="13703" y="17214"/>
                      </a:cubicBezTo>
                      <a:lnTo>
                        <a:pt x="15253" y="20639"/>
                      </a:lnTo>
                      <a:cubicBezTo>
                        <a:pt x="19117" y="18890"/>
                        <a:pt x="21600" y="15041"/>
                        <a:pt x="21600" y="10800"/>
                      </a:cubicBezTo>
                      <a:cubicBezTo>
                        <a:pt x="21600" y="4835"/>
                        <a:pt x="16764" y="0"/>
                        <a:pt x="10800" y="0"/>
                      </a:cubicBezTo>
                      <a:cubicBezTo>
                        <a:pt x="4835" y="0"/>
                        <a:pt x="0" y="4835"/>
                        <a:pt x="0" y="10800"/>
                      </a:cubicBezTo>
                      <a:cubicBezTo>
                        <a:pt x="-1" y="15041"/>
                        <a:pt x="2482" y="18890"/>
                        <a:pt x="6346" y="20639"/>
                      </a:cubicBezTo>
                      <a:lnTo>
                        <a:pt x="7896" y="1721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grpSp>
          <p:nvGrpSpPr>
            <p:cNvPr id="89" name="组合 17"/>
            <p:cNvGrpSpPr/>
            <p:nvPr/>
          </p:nvGrpSpPr>
          <p:grpSpPr bwMode="auto">
            <a:xfrm>
              <a:off x="6672954" y="2285785"/>
              <a:ext cx="2869427" cy="2275798"/>
              <a:chOff x="24640" y="75978"/>
              <a:chExt cx="2869450" cy="2275548"/>
            </a:xfrm>
          </p:grpSpPr>
          <p:sp>
            <p:nvSpPr>
              <p:cNvPr id="90" name="TextBox 18"/>
              <p:cNvSpPr>
                <a:spLocks noChangeArrowheads="1"/>
              </p:cNvSpPr>
              <p:nvPr/>
            </p:nvSpPr>
            <p:spPr bwMode="auto">
              <a:xfrm>
                <a:off x="1732061" y="1889912"/>
                <a:ext cx="707251" cy="4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90%</a:t>
                </a:r>
                <a:endParaRPr lang="zh-CN" altLang="en-US"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endParaRPr>
              </a:p>
            </p:txBody>
          </p:sp>
          <p:sp>
            <p:nvSpPr>
              <p:cNvPr id="91" name="TextBox 19"/>
              <p:cNvSpPr>
                <a:spLocks noChangeArrowheads="1"/>
              </p:cNvSpPr>
              <p:nvPr/>
            </p:nvSpPr>
            <p:spPr bwMode="auto">
              <a:xfrm>
                <a:off x="443816" y="1889911"/>
                <a:ext cx="707251" cy="4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75%</a:t>
                </a:r>
                <a:endParaRPr lang="zh-CN" altLang="en-US"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endParaRPr>
              </a:p>
            </p:txBody>
          </p:sp>
          <p:sp>
            <p:nvSpPr>
              <p:cNvPr id="92" name="TextBox 20"/>
              <p:cNvSpPr>
                <a:spLocks noChangeArrowheads="1"/>
              </p:cNvSpPr>
              <p:nvPr/>
            </p:nvSpPr>
            <p:spPr bwMode="auto">
              <a:xfrm>
                <a:off x="2186839" y="702814"/>
                <a:ext cx="707251" cy="4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70%</a:t>
                </a:r>
                <a:endParaRPr lang="zh-CN" altLang="en-US"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endParaRPr>
              </a:p>
            </p:txBody>
          </p:sp>
          <p:sp>
            <p:nvSpPr>
              <p:cNvPr id="93" name="TextBox 21"/>
              <p:cNvSpPr>
                <a:spLocks noChangeArrowheads="1"/>
              </p:cNvSpPr>
              <p:nvPr/>
            </p:nvSpPr>
            <p:spPr bwMode="auto">
              <a:xfrm>
                <a:off x="1147045" y="75978"/>
                <a:ext cx="707251" cy="4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60%</a:t>
                </a:r>
                <a:endParaRPr lang="zh-CN" altLang="en-US"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endParaRPr>
              </a:p>
            </p:txBody>
          </p:sp>
          <p:sp>
            <p:nvSpPr>
              <p:cNvPr id="94" name="TextBox 22"/>
              <p:cNvSpPr>
                <a:spLocks noChangeArrowheads="1"/>
              </p:cNvSpPr>
              <p:nvPr/>
            </p:nvSpPr>
            <p:spPr bwMode="auto">
              <a:xfrm>
                <a:off x="24640" y="714663"/>
                <a:ext cx="705648" cy="4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28</a:t>
                </a:r>
                <a:r>
                  <a:rPr lang="en-US" altLang="zh-CN" sz="24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a:t>
                </a:r>
                <a:endParaRPr lang="zh-CN" altLang="en-US" sz="24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endParaRPr>
              </a:p>
            </p:txBody>
          </p:sp>
        </p:grpSp>
      </p:grpSp>
      <p:sp>
        <p:nvSpPr>
          <p:cNvPr id="95" name="TextBox 26"/>
          <p:cNvSpPr>
            <a:spLocks noChangeArrowheads="1"/>
          </p:cNvSpPr>
          <p:nvPr/>
        </p:nvSpPr>
        <p:spPr bwMode="auto">
          <a:xfrm>
            <a:off x="2322377" y="2711449"/>
            <a:ext cx="3529012" cy="11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12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点击添加文字信息内容点击添加文字信息内容点击添加文字信息内容点击添加文字信息内容点击添加文字信息内容点击添加文字信息内容点击添加文字信息内容点击添加文字信息内容。</a:t>
            </a:r>
            <a:endParaRPr lang="zh-CN" altLang="en-US" sz="1200" dirty="0">
              <a:solidFill>
                <a:schemeClr val="bg1"/>
              </a:solidFill>
              <a:latin typeface="方正楷体简体" panose="03000509000000000000" pitchFamily="65" charset="-122"/>
              <a:ea typeface="方正楷体简体" panose="03000509000000000000" pitchFamily="65" charset="-122"/>
            </a:endParaRPr>
          </a:p>
        </p:txBody>
      </p:sp>
      <p:sp>
        <p:nvSpPr>
          <p:cNvPr id="96" name="直接连接符 27"/>
          <p:cNvSpPr>
            <a:spLocks noChangeShapeType="1"/>
          </p:cNvSpPr>
          <p:nvPr/>
        </p:nvSpPr>
        <p:spPr bwMode="auto">
          <a:xfrm>
            <a:off x="6067289" y="2230437"/>
            <a:ext cx="0" cy="2482850"/>
          </a:xfrm>
          <a:prstGeom prst="line">
            <a:avLst/>
          </a:prstGeom>
          <a:noFill/>
          <a:ln w="12700">
            <a:solidFill>
              <a:schemeClr val="bg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7" name="TextBox 3"/>
          <p:cNvSpPr>
            <a:spLocks noChangeArrowheads="1"/>
          </p:cNvSpPr>
          <p:nvPr/>
        </p:nvSpPr>
        <p:spPr bwMode="auto">
          <a:xfrm>
            <a:off x="2322377" y="2325846"/>
            <a:ext cx="11079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pic>
        <p:nvPicPr>
          <p:cNvPr id="98" name="图片 97"/>
          <p:cNvPicPr>
            <a:picLocks noChangeAspect="1"/>
          </p:cNvPicPr>
          <p:nvPr/>
        </p:nvPicPr>
        <p:blipFill>
          <a:blip r:embed="rId3" cstate="email"/>
          <a:srcRect/>
          <a:stretch>
            <a:fillRect/>
          </a:stretch>
        </p:blipFill>
        <p:spPr bwMode="auto">
          <a:xfrm>
            <a:off x="1092990" y="3897720"/>
            <a:ext cx="4098570" cy="2947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图片 98"/>
          <p:cNvPicPr>
            <a:picLocks noChangeAspect="1"/>
          </p:cNvPicPr>
          <p:nvPr/>
        </p:nvPicPr>
        <p:blipFill>
          <a:blip r:embed="rId4" cstate="email"/>
          <a:stretch>
            <a:fillRect/>
          </a:stretch>
        </p:blipFill>
        <p:spPr>
          <a:xfrm flipH="1">
            <a:off x="2763364" y="5921826"/>
            <a:ext cx="724403" cy="624450"/>
          </a:xfrm>
          <a:prstGeom prst="rect">
            <a:avLst/>
          </a:prstGeom>
          <a:effectLst>
            <a:outerShdw blurRad="50800" dist="38100" dir="5400000" algn="t" rotWithShape="0">
              <a:prstClr val="black">
                <a:alpha val="40000"/>
              </a:prstClr>
            </a:outerShdw>
          </a:effectLst>
        </p:spPr>
      </p:pic>
      <p:pic>
        <p:nvPicPr>
          <p:cNvPr id="100" name="图片 99"/>
          <p:cNvPicPr>
            <a:picLocks noChangeAspect="1"/>
          </p:cNvPicPr>
          <p:nvPr/>
        </p:nvPicPr>
        <p:blipFill>
          <a:blip r:embed="rId5" cstate="email"/>
          <a:stretch>
            <a:fillRect/>
          </a:stretch>
        </p:blipFill>
        <p:spPr>
          <a:xfrm rot="19772195" flipH="1">
            <a:off x="3261985" y="5000617"/>
            <a:ext cx="682695" cy="1054467"/>
          </a:xfrm>
          <a:prstGeom prst="rect">
            <a:avLst/>
          </a:prstGeom>
          <a:effectLst>
            <a:outerShdw blurRad="50800" dist="38100" dir="5400000" algn="t" rotWithShape="0">
              <a:prstClr val="black">
                <a:alpha val="40000"/>
              </a:prstClr>
            </a:outerShdw>
          </a:effectLst>
        </p:spPr>
      </p:pic>
      <p:grpSp>
        <p:nvGrpSpPr>
          <p:cNvPr id="102" name="组合 101"/>
          <p:cNvGrpSpPr/>
          <p:nvPr/>
        </p:nvGrpSpPr>
        <p:grpSpPr>
          <a:xfrm>
            <a:off x="4572168" y="129540"/>
            <a:ext cx="2579582" cy="503471"/>
            <a:chOff x="4777406" y="84888"/>
            <a:chExt cx="2579582" cy="503471"/>
          </a:xfrm>
        </p:grpSpPr>
        <p:grpSp>
          <p:nvGrpSpPr>
            <p:cNvPr id="103" name="组合 102"/>
            <p:cNvGrpSpPr/>
            <p:nvPr/>
          </p:nvGrpSpPr>
          <p:grpSpPr>
            <a:xfrm>
              <a:off x="4777406" y="178079"/>
              <a:ext cx="571523" cy="318202"/>
              <a:chOff x="3839803" y="1284311"/>
              <a:chExt cx="1196806" cy="666336"/>
            </a:xfrm>
            <a:solidFill>
              <a:schemeClr val="bg1"/>
            </a:solidFill>
          </p:grpSpPr>
          <p:sp>
            <p:nvSpPr>
              <p:cNvPr id="105"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106"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107"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108"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barn(outHorizontal)">
                                      <p:cBhvr>
                                        <p:cTn id="7" dur="500"/>
                                        <p:tgtEl>
                                          <p:spTgt spid="96"/>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p:cTn id="11" dur="500" fill="hold"/>
                                        <p:tgtEl>
                                          <p:spTgt spid="101"/>
                                        </p:tgtEl>
                                        <p:attrNameLst>
                                          <p:attrName>ppt_w</p:attrName>
                                        </p:attrNameLst>
                                      </p:cBhvr>
                                      <p:tavLst>
                                        <p:tav tm="0">
                                          <p:val>
                                            <p:fltVal val="0"/>
                                          </p:val>
                                        </p:tav>
                                        <p:tav tm="100000">
                                          <p:val>
                                            <p:strVal val="#ppt_w"/>
                                          </p:val>
                                        </p:tav>
                                      </p:tavLst>
                                    </p:anim>
                                    <p:anim calcmode="lin" valueType="num">
                                      <p:cBhvr>
                                        <p:cTn id="12" dur="500" fill="hold"/>
                                        <p:tgtEl>
                                          <p:spTgt spid="101"/>
                                        </p:tgtEl>
                                        <p:attrNameLst>
                                          <p:attrName>ppt_h</p:attrName>
                                        </p:attrNameLst>
                                      </p:cBhvr>
                                      <p:tavLst>
                                        <p:tav tm="0">
                                          <p:val>
                                            <p:fltVal val="0"/>
                                          </p:val>
                                        </p:tav>
                                        <p:tav tm="100000">
                                          <p:val>
                                            <p:strVal val="#ppt_h"/>
                                          </p:val>
                                        </p:tav>
                                      </p:tavLst>
                                    </p:anim>
                                    <p:anim calcmode="lin" valueType="num">
                                      <p:cBhvr>
                                        <p:cTn id="13" dur="500" fill="hold"/>
                                        <p:tgtEl>
                                          <p:spTgt spid="101"/>
                                        </p:tgtEl>
                                        <p:attrNameLst>
                                          <p:attrName>style.rotation</p:attrName>
                                        </p:attrNameLst>
                                      </p:cBhvr>
                                      <p:tavLst>
                                        <p:tav tm="0">
                                          <p:val>
                                            <p:fltVal val="360"/>
                                          </p:val>
                                        </p:tav>
                                        <p:tav tm="100000">
                                          <p:val>
                                            <p:fltVal val="0"/>
                                          </p:val>
                                        </p:tav>
                                      </p:tavLst>
                                    </p:anim>
                                    <p:animEffect transition="in" filter="fade">
                                      <p:cBhvr>
                                        <p:cTn id="14" dur="500"/>
                                        <p:tgtEl>
                                          <p:spTgt spid="101"/>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7"/>
                                        </p:tgtEl>
                                        <p:attrNameLst>
                                          <p:attrName>style.visibility</p:attrName>
                                        </p:attrNameLst>
                                      </p:cBhvr>
                                      <p:to>
                                        <p:strVal val="visible"/>
                                      </p:to>
                                    </p:set>
                                    <p:animEffect>
                                      <p:cBhvr>
                                        <p:cTn id="18" dur="500"/>
                                        <p:tgtEl>
                                          <p:spTgt spid="97"/>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right)">
                                      <p:cBhvr>
                                        <p:cTn id="2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bldLvl="0" autoUpdateAnimBg="0"/>
      <p:bldP spid="96" grpId="0" animBg="1"/>
      <p:bldP spid="97" grpId="0" bldLvl="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3" cstate="email"/>
          <a:srcRect/>
          <a:stretch>
            <a:fillRect/>
          </a:stretch>
        </p:blipFill>
        <p:spPr>
          <a:xfrm>
            <a:off x="1157891" y="-1"/>
            <a:ext cx="6541219" cy="4638101"/>
          </a:xfrm>
          <a:prstGeom prst="rect">
            <a:avLst/>
          </a:prstGeom>
          <a:effectLst>
            <a:outerShdw blurRad="50800" dist="38100" dir="5400000" algn="t" rotWithShape="0">
              <a:prstClr val="black">
                <a:alpha val="40000"/>
              </a:prstClr>
            </a:outerShdw>
          </a:effectLst>
        </p:spPr>
      </p:pic>
      <p:sp>
        <p:nvSpPr>
          <p:cNvPr id="6" name="TextBox 2"/>
          <p:cNvSpPr>
            <a:spLocks noChangeArrowheads="1"/>
          </p:cNvSpPr>
          <p:nvPr/>
        </p:nvSpPr>
        <p:spPr bwMode="auto">
          <a:xfrm>
            <a:off x="6208727" y="2962846"/>
            <a:ext cx="1107996" cy="932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6000" dirty="0">
                <a:solidFill>
                  <a:schemeClr val="bg1"/>
                </a:solidFill>
                <a:latin typeface="华文行楷" panose="02010800040101010101" pitchFamily="2" charset="-122"/>
                <a:ea typeface="华文行楷" panose="02010800040101010101" pitchFamily="2" charset="-122"/>
                <a:sym typeface="微软雅黑" panose="020B0503020204020204" pitchFamily="34" charset="-122"/>
              </a:rPr>
              <a:t>贰</a:t>
            </a:r>
          </a:p>
        </p:txBody>
      </p:sp>
      <p:grpSp>
        <p:nvGrpSpPr>
          <p:cNvPr id="7" name="组合 6"/>
          <p:cNvGrpSpPr/>
          <p:nvPr/>
        </p:nvGrpSpPr>
        <p:grpSpPr>
          <a:xfrm>
            <a:off x="6096000" y="2766711"/>
            <a:ext cx="1333450" cy="1324576"/>
            <a:chOff x="4139371" y="1458763"/>
            <a:chExt cx="4474824" cy="4445042"/>
          </a:xfrm>
        </p:grpSpPr>
        <p:grpSp>
          <p:nvGrpSpPr>
            <p:cNvPr id="8" name="组合 7"/>
            <p:cNvGrpSpPr/>
            <p:nvPr/>
          </p:nvGrpSpPr>
          <p:grpSpPr>
            <a:xfrm>
              <a:off x="4139371" y="1458763"/>
              <a:ext cx="4474824" cy="4445042"/>
              <a:chOff x="4139371" y="1458763"/>
              <a:chExt cx="4474824" cy="4445042"/>
            </a:xfrm>
          </p:grpSpPr>
          <p:sp>
            <p:nvSpPr>
              <p:cNvPr id="11" name="弧形 10"/>
              <p:cNvSpPr/>
              <p:nvPr/>
            </p:nvSpPr>
            <p:spPr>
              <a:xfrm rot="7052615">
                <a:off x="4188876" y="1478487"/>
                <a:ext cx="4425319" cy="4425318"/>
              </a:xfrm>
              <a:prstGeom prst="arc">
                <a:avLst>
                  <a:gd name="adj1" fmla="val 19193956"/>
                  <a:gd name="adj2" fmla="val 6411525"/>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弧形 11"/>
              <p:cNvSpPr/>
              <p:nvPr/>
            </p:nvSpPr>
            <p:spPr>
              <a:xfrm rot="15452620">
                <a:off x="4139370" y="1458764"/>
                <a:ext cx="4425319" cy="4425318"/>
              </a:xfrm>
              <a:prstGeom prst="arc">
                <a:avLst>
                  <a:gd name="adj1" fmla="val 21580090"/>
                  <a:gd name="adj2" fmla="val 9242722"/>
                </a:avLst>
              </a:prstGeom>
              <a:ln w="254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9" name="椭圆 8"/>
            <p:cNvSpPr/>
            <p:nvPr/>
          </p:nvSpPr>
          <p:spPr>
            <a:xfrm rot="7052615">
              <a:off x="7517913" y="516287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7052615">
              <a:off x="4692275" y="1924051"/>
              <a:ext cx="367244" cy="3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TextBox 2"/>
          <p:cNvSpPr>
            <a:spLocks noChangeArrowheads="1"/>
          </p:cNvSpPr>
          <p:nvPr/>
        </p:nvSpPr>
        <p:spPr bwMode="auto">
          <a:xfrm>
            <a:off x="7732041" y="1943620"/>
            <a:ext cx="1107996" cy="335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4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nvGrpSpPr>
          <p:cNvPr id="16" name="组合 15"/>
          <p:cNvGrpSpPr/>
          <p:nvPr/>
        </p:nvGrpSpPr>
        <p:grpSpPr>
          <a:xfrm>
            <a:off x="8718231" y="2067046"/>
            <a:ext cx="1044710" cy="2718030"/>
            <a:chOff x="8970336" y="2640013"/>
            <a:chExt cx="1044710" cy="2718030"/>
          </a:xfrm>
        </p:grpSpPr>
        <p:sp>
          <p:nvSpPr>
            <p:cNvPr id="14" name="矩形 19"/>
            <p:cNvSpPr>
              <a:spLocks noChangeArrowheads="1"/>
            </p:cNvSpPr>
            <p:nvPr/>
          </p:nvSpPr>
          <p:spPr bwMode="auto">
            <a:xfrm>
              <a:off x="8970336" y="2640020"/>
              <a:ext cx="738664" cy="271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点击添加文字信息内容点击添加文字信息内容点击添加点击添加文字信息内容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15" name="矩形 14"/>
            <p:cNvSpPr/>
            <p:nvPr/>
          </p:nvSpPr>
          <p:spPr>
            <a:xfrm>
              <a:off x="9553381" y="2640013"/>
              <a:ext cx="461665" cy="1767472"/>
            </a:xfrm>
            <a:prstGeom prst="rect">
              <a:avLst/>
            </a:prstGeom>
          </p:spPr>
          <p:txBody>
            <a:bodyPr vert="eaVert" wrap="none">
              <a:spAutoFit/>
            </a:bodyPr>
            <a:lstStyle/>
            <a:p>
              <a:pPr>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grpSp>
        <p:nvGrpSpPr>
          <p:cNvPr id="17" name="组合 16"/>
          <p:cNvGrpSpPr/>
          <p:nvPr/>
        </p:nvGrpSpPr>
        <p:grpSpPr>
          <a:xfrm>
            <a:off x="0" y="0"/>
            <a:ext cx="12192000" cy="6858000"/>
            <a:chOff x="0" y="0"/>
            <a:chExt cx="12192000" cy="6858000"/>
          </a:xfrm>
          <a:solidFill>
            <a:schemeClr val="bg1"/>
          </a:solidFill>
        </p:grpSpPr>
        <p:grpSp>
          <p:nvGrpSpPr>
            <p:cNvPr id="18" name="组合 17"/>
            <p:cNvGrpSpPr/>
            <p:nvPr/>
          </p:nvGrpSpPr>
          <p:grpSpPr>
            <a:xfrm>
              <a:off x="0" y="0"/>
              <a:ext cx="12192000" cy="1389858"/>
              <a:chOff x="0" y="0"/>
              <a:chExt cx="12192000" cy="1389858"/>
            </a:xfrm>
            <a:grpFill/>
          </p:grpSpPr>
          <p:grpSp>
            <p:nvGrpSpPr>
              <p:cNvPr id="54" name="组合 53"/>
              <p:cNvGrpSpPr/>
              <p:nvPr/>
            </p:nvGrpSpPr>
            <p:grpSpPr>
              <a:xfrm>
                <a:off x="10843387" y="0"/>
                <a:ext cx="1348613" cy="1389858"/>
                <a:chOff x="7230830" y="518120"/>
                <a:chExt cx="4464050" cy="4600576"/>
              </a:xfrm>
              <a:grpFill/>
            </p:grpSpPr>
            <p:sp>
              <p:nvSpPr>
                <p:cNvPr id="7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7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8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flipH="1">
                <a:off x="0" y="0"/>
                <a:ext cx="1348613" cy="1389858"/>
                <a:chOff x="7230830" y="518120"/>
                <a:chExt cx="4464050" cy="4600576"/>
              </a:xfrm>
              <a:grpFill/>
            </p:grpSpPr>
            <p:sp>
              <p:nvSpPr>
                <p:cNvPr id="56"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7"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8"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9" name="组合 18"/>
            <p:cNvGrpSpPr/>
            <p:nvPr/>
          </p:nvGrpSpPr>
          <p:grpSpPr>
            <a:xfrm flipV="1">
              <a:off x="0" y="5468142"/>
              <a:ext cx="12192000" cy="1389858"/>
              <a:chOff x="0" y="0"/>
              <a:chExt cx="12192000" cy="1389858"/>
            </a:xfrm>
            <a:grpFill/>
          </p:grpSpPr>
          <p:grpSp>
            <p:nvGrpSpPr>
              <p:cNvPr id="20" name="组合 19"/>
              <p:cNvGrpSpPr/>
              <p:nvPr/>
            </p:nvGrpSpPr>
            <p:grpSpPr>
              <a:xfrm>
                <a:off x="10843387" y="0"/>
                <a:ext cx="1348613" cy="1389858"/>
                <a:chOff x="7230830" y="518120"/>
                <a:chExt cx="4464050" cy="4600576"/>
              </a:xfrm>
              <a:grpFill/>
            </p:grpSpPr>
            <p:sp>
              <p:nvSpPr>
                <p:cNvPr id="38"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39"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0"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1"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2"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flipH="1">
                <a:off x="0" y="0"/>
                <a:ext cx="1348613" cy="1389858"/>
                <a:chOff x="7230830" y="518120"/>
                <a:chExt cx="4464050" cy="4600576"/>
              </a:xfrm>
              <a:grpFill/>
            </p:grpSpPr>
            <p:sp>
              <p:nvSpPr>
                <p:cNvPr id="22"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3"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4"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42"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outHorizontal)">
                                      <p:cBhvr>
                                        <p:cTn id="13" dur="500"/>
                                        <p:tgtEl>
                                          <p:spTgt spid="7"/>
                                        </p:tgtEl>
                                      </p:cBhvr>
                                    </p:animEffect>
                                  </p:childTnLst>
                                </p:cTn>
                              </p:par>
                              <p:par>
                                <p:cTn id="14" presetID="15" presetClass="entr" presetSubtype="0" fill="hold" grpId="0" nodeType="withEffect">
                                  <p:stCondLst>
                                    <p:cond delay="600"/>
                                  </p:stCondLst>
                                  <p:iterate type="lt">
                                    <p:tmPct val="10000"/>
                                  </p:iterate>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 calcmode="lin" valueType="num">
                                      <p:cBhvr>
                                        <p:cTn id="18"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600"/>
                                  </p:stCondLst>
                                  <p:iterate type="lt">
                                    <p:tmPct val="10000"/>
                                  </p:iterate>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 calcmode="lin" valueType="num">
                                      <p:cBhvr>
                                        <p:cTn id="24"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26" fill="hold">
                            <p:stCondLst>
                              <p:cond delay="3099"/>
                            </p:stCondLst>
                            <p:childTnLst>
                              <p:par>
                                <p:cTn id="27" presetID="22" presetClass="entr" presetSubtype="8"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utoUpdateAnimBg="0"/>
      <p:bldP spid="13" grpId="0" bldLvl="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sp>
        <p:nvSpPr>
          <p:cNvPr id="73" name="Freeform 34550"/>
          <p:cNvSpPr>
            <a:spLocks noEditPoints="1"/>
          </p:cNvSpPr>
          <p:nvPr/>
        </p:nvSpPr>
        <p:spPr bwMode="auto">
          <a:xfrm rot="5400000" flipH="1">
            <a:off x="1352374" y="-227732"/>
            <a:ext cx="2204728" cy="4909477"/>
          </a:xfrm>
          <a:custGeom>
            <a:avLst/>
            <a:gdLst>
              <a:gd name="T0" fmla="*/ 234 w 442"/>
              <a:gd name="T1" fmla="*/ 184 h 982"/>
              <a:gd name="T2" fmla="*/ 268 w 442"/>
              <a:gd name="T3" fmla="*/ 180 h 982"/>
              <a:gd name="T4" fmla="*/ 312 w 442"/>
              <a:gd name="T5" fmla="*/ 163 h 982"/>
              <a:gd name="T6" fmla="*/ 294 w 442"/>
              <a:gd name="T7" fmla="*/ 270 h 982"/>
              <a:gd name="T8" fmla="*/ 353 w 442"/>
              <a:gd name="T9" fmla="*/ 385 h 982"/>
              <a:gd name="T10" fmla="*/ 369 w 442"/>
              <a:gd name="T11" fmla="*/ 307 h 982"/>
              <a:gd name="T12" fmla="*/ 391 w 442"/>
              <a:gd name="T13" fmla="*/ 321 h 982"/>
              <a:gd name="T14" fmla="*/ 423 w 442"/>
              <a:gd name="T15" fmla="*/ 398 h 982"/>
              <a:gd name="T16" fmla="*/ 401 w 442"/>
              <a:gd name="T17" fmla="*/ 463 h 982"/>
              <a:gd name="T18" fmla="*/ 287 w 442"/>
              <a:gd name="T19" fmla="*/ 571 h 982"/>
              <a:gd name="T20" fmla="*/ 271 w 442"/>
              <a:gd name="T21" fmla="*/ 657 h 982"/>
              <a:gd name="T22" fmla="*/ 301 w 442"/>
              <a:gd name="T23" fmla="*/ 667 h 982"/>
              <a:gd name="T24" fmla="*/ 355 w 442"/>
              <a:gd name="T25" fmla="*/ 698 h 982"/>
              <a:gd name="T26" fmla="*/ 437 w 442"/>
              <a:gd name="T27" fmla="*/ 773 h 982"/>
              <a:gd name="T28" fmla="*/ 404 w 442"/>
              <a:gd name="T29" fmla="*/ 764 h 982"/>
              <a:gd name="T30" fmla="*/ 319 w 442"/>
              <a:gd name="T31" fmla="*/ 804 h 982"/>
              <a:gd name="T32" fmla="*/ 247 w 442"/>
              <a:gd name="T33" fmla="*/ 791 h 982"/>
              <a:gd name="T34" fmla="*/ 189 w 442"/>
              <a:gd name="T35" fmla="*/ 799 h 982"/>
              <a:gd name="T36" fmla="*/ 263 w 442"/>
              <a:gd name="T37" fmla="*/ 828 h 982"/>
              <a:gd name="T38" fmla="*/ 290 w 442"/>
              <a:gd name="T39" fmla="*/ 976 h 982"/>
              <a:gd name="T40" fmla="*/ 130 w 442"/>
              <a:gd name="T41" fmla="*/ 939 h 982"/>
              <a:gd name="T42" fmla="*/ 96 w 442"/>
              <a:gd name="T43" fmla="*/ 882 h 982"/>
              <a:gd name="T44" fmla="*/ 68 w 442"/>
              <a:gd name="T45" fmla="*/ 813 h 982"/>
              <a:gd name="T46" fmla="*/ 3 w 442"/>
              <a:gd name="T47" fmla="*/ 726 h 982"/>
              <a:gd name="T48" fmla="*/ 94 w 442"/>
              <a:gd name="T49" fmla="*/ 714 h 982"/>
              <a:gd name="T50" fmla="*/ 32 w 442"/>
              <a:gd name="T51" fmla="*/ 661 h 982"/>
              <a:gd name="T52" fmla="*/ 29 w 442"/>
              <a:gd name="T53" fmla="*/ 599 h 982"/>
              <a:gd name="T54" fmla="*/ 96 w 442"/>
              <a:gd name="T55" fmla="*/ 595 h 982"/>
              <a:gd name="T56" fmla="*/ 141 w 442"/>
              <a:gd name="T57" fmla="*/ 658 h 982"/>
              <a:gd name="T58" fmla="*/ 120 w 442"/>
              <a:gd name="T59" fmla="*/ 521 h 982"/>
              <a:gd name="T60" fmla="*/ 162 w 442"/>
              <a:gd name="T61" fmla="*/ 613 h 982"/>
              <a:gd name="T62" fmla="*/ 239 w 442"/>
              <a:gd name="T63" fmla="*/ 505 h 982"/>
              <a:gd name="T64" fmla="*/ 211 w 442"/>
              <a:gd name="T65" fmla="*/ 421 h 982"/>
              <a:gd name="T66" fmla="*/ 266 w 442"/>
              <a:gd name="T67" fmla="*/ 423 h 982"/>
              <a:gd name="T68" fmla="*/ 245 w 442"/>
              <a:gd name="T69" fmla="*/ 476 h 982"/>
              <a:gd name="T70" fmla="*/ 273 w 442"/>
              <a:gd name="T71" fmla="*/ 535 h 982"/>
              <a:gd name="T72" fmla="*/ 305 w 442"/>
              <a:gd name="T73" fmla="*/ 375 h 982"/>
              <a:gd name="T74" fmla="*/ 199 w 442"/>
              <a:gd name="T75" fmla="*/ 194 h 982"/>
              <a:gd name="T76" fmla="*/ 153 w 442"/>
              <a:gd name="T77" fmla="*/ 121 h 982"/>
              <a:gd name="T78" fmla="*/ 115 w 442"/>
              <a:gd name="T79" fmla="*/ 36 h 982"/>
              <a:gd name="T80" fmla="*/ 293 w 442"/>
              <a:gd name="T81" fmla="*/ 240 h 982"/>
              <a:gd name="T82" fmla="*/ 249 w 442"/>
              <a:gd name="T83" fmla="*/ 264 h 982"/>
              <a:gd name="T84" fmla="*/ 387 w 442"/>
              <a:gd name="T85" fmla="*/ 373 h 982"/>
              <a:gd name="T86" fmla="*/ 397 w 442"/>
              <a:gd name="T87" fmla="*/ 435 h 982"/>
              <a:gd name="T88" fmla="*/ 237 w 442"/>
              <a:gd name="T89" fmla="*/ 491 h 982"/>
              <a:gd name="T90" fmla="*/ 209 w 442"/>
              <a:gd name="T91" fmla="*/ 597 h 982"/>
              <a:gd name="T92" fmla="*/ 193 w 442"/>
              <a:gd name="T93" fmla="*/ 635 h 982"/>
              <a:gd name="T94" fmla="*/ 203 w 442"/>
              <a:gd name="T95" fmla="*/ 644 h 982"/>
              <a:gd name="T96" fmla="*/ 172 w 442"/>
              <a:gd name="T97" fmla="*/ 651 h 982"/>
              <a:gd name="T98" fmla="*/ 177 w 442"/>
              <a:gd name="T99" fmla="*/ 662 h 982"/>
              <a:gd name="T100" fmla="*/ 195 w 442"/>
              <a:gd name="T101" fmla="*/ 671 h 982"/>
              <a:gd name="T102" fmla="*/ 148 w 442"/>
              <a:gd name="T103" fmla="*/ 740 h 982"/>
              <a:gd name="T104" fmla="*/ 211 w 442"/>
              <a:gd name="T105" fmla="*/ 740 h 982"/>
              <a:gd name="T106" fmla="*/ 272 w 442"/>
              <a:gd name="T107" fmla="*/ 741 h 982"/>
              <a:gd name="T108" fmla="*/ 94 w 442"/>
              <a:gd name="T109" fmla="*/ 837 h 982"/>
              <a:gd name="T110" fmla="*/ 169 w 442"/>
              <a:gd name="T111" fmla="*/ 828 h 982"/>
              <a:gd name="T112" fmla="*/ 362 w 442"/>
              <a:gd name="T113" fmla="*/ 782 h 982"/>
              <a:gd name="T114" fmla="*/ 82 w 442"/>
              <a:gd name="T115" fmla="*/ 795 h 982"/>
              <a:gd name="T116" fmla="*/ 344 w 442"/>
              <a:gd name="T117" fmla="*/ 800 h 982"/>
              <a:gd name="T118" fmla="*/ 372 w 442"/>
              <a:gd name="T119" fmla="*/ 814 h 982"/>
              <a:gd name="T120" fmla="*/ 145 w 442"/>
              <a:gd name="T121" fmla="*/ 893 h 982"/>
              <a:gd name="T122" fmla="*/ 157 w 442"/>
              <a:gd name="T123" fmla="*/ 867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 h="982">
                <a:moveTo>
                  <a:pt x="161" y="80"/>
                </a:moveTo>
                <a:cubicBezTo>
                  <a:pt x="160" y="82"/>
                  <a:pt x="159" y="84"/>
                  <a:pt x="156" y="85"/>
                </a:cubicBezTo>
                <a:cubicBezTo>
                  <a:pt x="156" y="97"/>
                  <a:pt x="160" y="105"/>
                  <a:pt x="165" y="111"/>
                </a:cubicBezTo>
                <a:cubicBezTo>
                  <a:pt x="167" y="110"/>
                  <a:pt x="169" y="108"/>
                  <a:pt x="172" y="106"/>
                </a:cubicBezTo>
                <a:cubicBezTo>
                  <a:pt x="172" y="97"/>
                  <a:pt x="174" y="90"/>
                  <a:pt x="179" y="86"/>
                </a:cubicBezTo>
                <a:cubicBezTo>
                  <a:pt x="186" y="84"/>
                  <a:pt x="193" y="87"/>
                  <a:pt x="195" y="92"/>
                </a:cubicBezTo>
                <a:cubicBezTo>
                  <a:pt x="196" y="100"/>
                  <a:pt x="192" y="104"/>
                  <a:pt x="187" y="108"/>
                </a:cubicBezTo>
                <a:cubicBezTo>
                  <a:pt x="187" y="106"/>
                  <a:pt x="187" y="101"/>
                  <a:pt x="183" y="100"/>
                </a:cubicBezTo>
                <a:cubicBezTo>
                  <a:pt x="182" y="100"/>
                  <a:pt x="181" y="101"/>
                  <a:pt x="179" y="100"/>
                </a:cubicBezTo>
                <a:cubicBezTo>
                  <a:pt x="178" y="100"/>
                  <a:pt x="178" y="101"/>
                  <a:pt x="178" y="102"/>
                </a:cubicBezTo>
                <a:cubicBezTo>
                  <a:pt x="181" y="102"/>
                  <a:pt x="186" y="104"/>
                  <a:pt x="182" y="107"/>
                </a:cubicBezTo>
                <a:cubicBezTo>
                  <a:pt x="183" y="109"/>
                  <a:pt x="185" y="110"/>
                  <a:pt x="184" y="113"/>
                </a:cubicBezTo>
                <a:cubicBezTo>
                  <a:pt x="182" y="114"/>
                  <a:pt x="179" y="114"/>
                  <a:pt x="177" y="113"/>
                </a:cubicBezTo>
                <a:cubicBezTo>
                  <a:pt x="174" y="115"/>
                  <a:pt x="172" y="118"/>
                  <a:pt x="168" y="119"/>
                </a:cubicBezTo>
                <a:cubicBezTo>
                  <a:pt x="172" y="132"/>
                  <a:pt x="178" y="143"/>
                  <a:pt x="185" y="155"/>
                </a:cubicBezTo>
                <a:cubicBezTo>
                  <a:pt x="188" y="154"/>
                  <a:pt x="195" y="151"/>
                  <a:pt x="195" y="157"/>
                </a:cubicBezTo>
                <a:cubicBezTo>
                  <a:pt x="195" y="159"/>
                  <a:pt x="192" y="160"/>
                  <a:pt x="189" y="162"/>
                </a:cubicBezTo>
                <a:cubicBezTo>
                  <a:pt x="191" y="165"/>
                  <a:pt x="192" y="168"/>
                  <a:pt x="194" y="171"/>
                </a:cubicBezTo>
                <a:cubicBezTo>
                  <a:pt x="196" y="169"/>
                  <a:pt x="207" y="167"/>
                  <a:pt x="206" y="174"/>
                </a:cubicBezTo>
                <a:cubicBezTo>
                  <a:pt x="203" y="176"/>
                  <a:pt x="202" y="178"/>
                  <a:pt x="197" y="178"/>
                </a:cubicBezTo>
                <a:cubicBezTo>
                  <a:pt x="202" y="192"/>
                  <a:pt x="210" y="204"/>
                  <a:pt x="222" y="211"/>
                </a:cubicBezTo>
                <a:cubicBezTo>
                  <a:pt x="222" y="219"/>
                  <a:pt x="228" y="223"/>
                  <a:pt x="233" y="224"/>
                </a:cubicBezTo>
                <a:cubicBezTo>
                  <a:pt x="233" y="213"/>
                  <a:pt x="233" y="201"/>
                  <a:pt x="233" y="185"/>
                </a:cubicBezTo>
                <a:cubicBezTo>
                  <a:pt x="234" y="185"/>
                  <a:pt x="234" y="184"/>
                  <a:pt x="234" y="184"/>
                </a:cubicBezTo>
                <a:cubicBezTo>
                  <a:pt x="236" y="185"/>
                  <a:pt x="237" y="188"/>
                  <a:pt x="239" y="190"/>
                </a:cubicBezTo>
                <a:cubicBezTo>
                  <a:pt x="242" y="187"/>
                  <a:pt x="243" y="182"/>
                  <a:pt x="245" y="179"/>
                </a:cubicBezTo>
                <a:cubicBezTo>
                  <a:pt x="246" y="182"/>
                  <a:pt x="245" y="188"/>
                  <a:pt x="246" y="192"/>
                </a:cubicBezTo>
                <a:cubicBezTo>
                  <a:pt x="245" y="189"/>
                  <a:pt x="245" y="195"/>
                  <a:pt x="245" y="197"/>
                </a:cubicBezTo>
                <a:cubicBezTo>
                  <a:pt x="245" y="200"/>
                  <a:pt x="244" y="206"/>
                  <a:pt x="244" y="208"/>
                </a:cubicBezTo>
                <a:cubicBezTo>
                  <a:pt x="244" y="209"/>
                  <a:pt x="245" y="208"/>
                  <a:pt x="245" y="209"/>
                </a:cubicBezTo>
                <a:cubicBezTo>
                  <a:pt x="246" y="212"/>
                  <a:pt x="244" y="219"/>
                  <a:pt x="245" y="221"/>
                </a:cubicBezTo>
                <a:cubicBezTo>
                  <a:pt x="246" y="220"/>
                  <a:pt x="247" y="220"/>
                  <a:pt x="247" y="218"/>
                </a:cubicBezTo>
                <a:cubicBezTo>
                  <a:pt x="252" y="214"/>
                  <a:pt x="257" y="213"/>
                  <a:pt x="267" y="213"/>
                </a:cubicBezTo>
                <a:cubicBezTo>
                  <a:pt x="269" y="210"/>
                  <a:pt x="272" y="210"/>
                  <a:pt x="274" y="207"/>
                </a:cubicBezTo>
                <a:cubicBezTo>
                  <a:pt x="278" y="206"/>
                  <a:pt x="280" y="203"/>
                  <a:pt x="281" y="199"/>
                </a:cubicBezTo>
                <a:cubicBezTo>
                  <a:pt x="281" y="199"/>
                  <a:pt x="280" y="199"/>
                  <a:pt x="280" y="198"/>
                </a:cubicBezTo>
                <a:cubicBezTo>
                  <a:pt x="282" y="195"/>
                  <a:pt x="281" y="190"/>
                  <a:pt x="281" y="186"/>
                </a:cubicBezTo>
                <a:cubicBezTo>
                  <a:pt x="280" y="184"/>
                  <a:pt x="278" y="185"/>
                  <a:pt x="276" y="184"/>
                </a:cubicBezTo>
                <a:cubicBezTo>
                  <a:pt x="271" y="186"/>
                  <a:pt x="265" y="188"/>
                  <a:pt x="258" y="186"/>
                </a:cubicBezTo>
                <a:cubicBezTo>
                  <a:pt x="257" y="185"/>
                  <a:pt x="251" y="182"/>
                  <a:pt x="251" y="182"/>
                </a:cubicBezTo>
                <a:cubicBezTo>
                  <a:pt x="251" y="181"/>
                  <a:pt x="248" y="177"/>
                  <a:pt x="248" y="177"/>
                </a:cubicBezTo>
                <a:cubicBezTo>
                  <a:pt x="247" y="173"/>
                  <a:pt x="249" y="169"/>
                  <a:pt x="250" y="166"/>
                </a:cubicBezTo>
                <a:cubicBezTo>
                  <a:pt x="253" y="165"/>
                  <a:pt x="254" y="161"/>
                  <a:pt x="257" y="160"/>
                </a:cubicBezTo>
                <a:cubicBezTo>
                  <a:pt x="262" y="159"/>
                  <a:pt x="266" y="163"/>
                  <a:pt x="270" y="165"/>
                </a:cubicBezTo>
                <a:cubicBezTo>
                  <a:pt x="270" y="165"/>
                  <a:pt x="270" y="165"/>
                  <a:pt x="270" y="165"/>
                </a:cubicBezTo>
                <a:cubicBezTo>
                  <a:pt x="270" y="167"/>
                  <a:pt x="270" y="168"/>
                  <a:pt x="270" y="170"/>
                </a:cubicBezTo>
                <a:cubicBezTo>
                  <a:pt x="269" y="171"/>
                  <a:pt x="267" y="171"/>
                  <a:pt x="266" y="171"/>
                </a:cubicBezTo>
                <a:cubicBezTo>
                  <a:pt x="264" y="174"/>
                  <a:pt x="265" y="179"/>
                  <a:pt x="268" y="180"/>
                </a:cubicBezTo>
                <a:cubicBezTo>
                  <a:pt x="268" y="177"/>
                  <a:pt x="264" y="177"/>
                  <a:pt x="265" y="173"/>
                </a:cubicBezTo>
                <a:cubicBezTo>
                  <a:pt x="267" y="171"/>
                  <a:pt x="269" y="172"/>
                  <a:pt x="272" y="172"/>
                </a:cubicBezTo>
                <a:cubicBezTo>
                  <a:pt x="273" y="170"/>
                  <a:pt x="274" y="168"/>
                  <a:pt x="277" y="170"/>
                </a:cubicBezTo>
                <a:cubicBezTo>
                  <a:pt x="278" y="172"/>
                  <a:pt x="277" y="175"/>
                  <a:pt x="278" y="176"/>
                </a:cubicBezTo>
                <a:cubicBezTo>
                  <a:pt x="279" y="177"/>
                  <a:pt x="280" y="177"/>
                  <a:pt x="281" y="178"/>
                </a:cubicBezTo>
                <a:cubicBezTo>
                  <a:pt x="282" y="177"/>
                  <a:pt x="280" y="174"/>
                  <a:pt x="282" y="174"/>
                </a:cubicBezTo>
                <a:cubicBezTo>
                  <a:pt x="280" y="166"/>
                  <a:pt x="284" y="161"/>
                  <a:pt x="285" y="154"/>
                </a:cubicBezTo>
                <a:cubicBezTo>
                  <a:pt x="285" y="153"/>
                  <a:pt x="286" y="152"/>
                  <a:pt x="286" y="150"/>
                </a:cubicBezTo>
                <a:cubicBezTo>
                  <a:pt x="289" y="144"/>
                  <a:pt x="285" y="139"/>
                  <a:pt x="282" y="136"/>
                </a:cubicBezTo>
                <a:cubicBezTo>
                  <a:pt x="282" y="134"/>
                  <a:pt x="282" y="134"/>
                  <a:pt x="282" y="132"/>
                </a:cubicBezTo>
                <a:cubicBezTo>
                  <a:pt x="288" y="128"/>
                  <a:pt x="289" y="137"/>
                  <a:pt x="295" y="138"/>
                </a:cubicBezTo>
                <a:cubicBezTo>
                  <a:pt x="295" y="139"/>
                  <a:pt x="295" y="140"/>
                  <a:pt x="295" y="142"/>
                </a:cubicBezTo>
                <a:cubicBezTo>
                  <a:pt x="293" y="141"/>
                  <a:pt x="294" y="143"/>
                  <a:pt x="293" y="143"/>
                </a:cubicBezTo>
                <a:cubicBezTo>
                  <a:pt x="293" y="146"/>
                  <a:pt x="291" y="145"/>
                  <a:pt x="291" y="149"/>
                </a:cubicBezTo>
                <a:cubicBezTo>
                  <a:pt x="290" y="148"/>
                  <a:pt x="290" y="151"/>
                  <a:pt x="290" y="153"/>
                </a:cubicBezTo>
                <a:cubicBezTo>
                  <a:pt x="291" y="153"/>
                  <a:pt x="295" y="152"/>
                  <a:pt x="296" y="153"/>
                </a:cubicBezTo>
                <a:cubicBezTo>
                  <a:pt x="295" y="158"/>
                  <a:pt x="293" y="160"/>
                  <a:pt x="288" y="161"/>
                </a:cubicBezTo>
                <a:cubicBezTo>
                  <a:pt x="287" y="165"/>
                  <a:pt x="285" y="164"/>
                  <a:pt x="285" y="169"/>
                </a:cubicBezTo>
                <a:cubicBezTo>
                  <a:pt x="285" y="169"/>
                  <a:pt x="285" y="168"/>
                  <a:pt x="284" y="168"/>
                </a:cubicBezTo>
                <a:cubicBezTo>
                  <a:pt x="285" y="170"/>
                  <a:pt x="284" y="179"/>
                  <a:pt x="288" y="179"/>
                </a:cubicBezTo>
                <a:cubicBezTo>
                  <a:pt x="290" y="179"/>
                  <a:pt x="291" y="175"/>
                  <a:pt x="292" y="172"/>
                </a:cubicBezTo>
                <a:cubicBezTo>
                  <a:pt x="292" y="173"/>
                  <a:pt x="294" y="171"/>
                  <a:pt x="293" y="171"/>
                </a:cubicBezTo>
                <a:cubicBezTo>
                  <a:pt x="294" y="169"/>
                  <a:pt x="296" y="168"/>
                  <a:pt x="297" y="167"/>
                </a:cubicBezTo>
                <a:cubicBezTo>
                  <a:pt x="302" y="165"/>
                  <a:pt x="307" y="161"/>
                  <a:pt x="312" y="163"/>
                </a:cubicBezTo>
                <a:cubicBezTo>
                  <a:pt x="316" y="164"/>
                  <a:pt x="318" y="167"/>
                  <a:pt x="320" y="169"/>
                </a:cubicBezTo>
                <a:cubicBezTo>
                  <a:pt x="319" y="171"/>
                  <a:pt x="319" y="174"/>
                  <a:pt x="319" y="175"/>
                </a:cubicBezTo>
                <a:cubicBezTo>
                  <a:pt x="319" y="175"/>
                  <a:pt x="319" y="175"/>
                  <a:pt x="318" y="175"/>
                </a:cubicBezTo>
                <a:cubicBezTo>
                  <a:pt x="316" y="181"/>
                  <a:pt x="310" y="183"/>
                  <a:pt x="305" y="185"/>
                </a:cubicBezTo>
                <a:cubicBezTo>
                  <a:pt x="302" y="183"/>
                  <a:pt x="307" y="174"/>
                  <a:pt x="300" y="175"/>
                </a:cubicBezTo>
                <a:cubicBezTo>
                  <a:pt x="300" y="174"/>
                  <a:pt x="299" y="174"/>
                  <a:pt x="299" y="173"/>
                </a:cubicBezTo>
                <a:cubicBezTo>
                  <a:pt x="298" y="173"/>
                  <a:pt x="297" y="174"/>
                  <a:pt x="297" y="175"/>
                </a:cubicBezTo>
                <a:cubicBezTo>
                  <a:pt x="298" y="176"/>
                  <a:pt x="300" y="177"/>
                  <a:pt x="302" y="178"/>
                </a:cubicBezTo>
                <a:cubicBezTo>
                  <a:pt x="302" y="181"/>
                  <a:pt x="301" y="181"/>
                  <a:pt x="300" y="182"/>
                </a:cubicBezTo>
                <a:cubicBezTo>
                  <a:pt x="300" y="184"/>
                  <a:pt x="302" y="186"/>
                  <a:pt x="301" y="189"/>
                </a:cubicBezTo>
                <a:cubicBezTo>
                  <a:pt x="298" y="190"/>
                  <a:pt x="295" y="186"/>
                  <a:pt x="292" y="185"/>
                </a:cubicBezTo>
                <a:cubicBezTo>
                  <a:pt x="291" y="186"/>
                  <a:pt x="289" y="188"/>
                  <a:pt x="287" y="188"/>
                </a:cubicBezTo>
                <a:cubicBezTo>
                  <a:pt x="287" y="189"/>
                  <a:pt x="287" y="190"/>
                  <a:pt x="287" y="192"/>
                </a:cubicBezTo>
                <a:cubicBezTo>
                  <a:pt x="287" y="192"/>
                  <a:pt x="286" y="191"/>
                  <a:pt x="286" y="191"/>
                </a:cubicBezTo>
                <a:cubicBezTo>
                  <a:pt x="285" y="194"/>
                  <a:pt x="286" y="202"/>
                  <a:pt x="285" y="204"/>
                </a:cubicBezTo>
                <a:cubicBezTo>
                  <a:pt x="292" y="207"/>
                  <a:pt x="298" y="211"/>
                  <a:pt x="301" y="218"/>
                </a:cubicBezTo>
                <a:cubicBezTo>
                  <a:pt x="307" y="218"/>
                  <a:pt x="311" y="221"/>
                  <a:pt x="314" y="224"/>
                </a:cubicBezTo>
                <a:cubicBezTo>
                  <a:pt x="316" y="228"/>
                  <a:pt x="316" y="234"/>
                  <a:pt x="315" y="238"/>
                </a:cubicBezTo>
                <a:cubicBezTo>
                  <a:pt x="314" y="241"/>
                  <a:pt x="312" y="245"/>
                  <a:pt x="309" y="248"/>
                </a:cubicBezTo>
                <a:cubicBezTo>
                  <a:pt x="309" y="249"/>
                  <a:pt x="310" y="251"/>
                  <a:pt x="311" y="251"/>
                </a:cubicBezTo>
                <a:cubicBezTo>
                  <a:pt x="311" y="254"/>
                  <a:pt x="311" y="258"/>
                  <a:pt x="310" y="261"/>
                </a:cubicBezTo>
                <a:cubicBezTo>
                  <a:pt x="310" y="261"/>
                  <a:pt x="309" y="260"/>
                  <a:pt x="309" y="260"/>
                </a:cubicBezTo>
                <a:cubicBezTo>
                  <a:pt x="309" y="261"/>
                  <a:pt x="309" y="263"/>
                  <a:pt x="309" y="263"/>
                </a:cubicBezTo>
                <a:cubicBezTo>
                  <a:pt x="307" y="267"/>
                  <a:pt x="298" y="270"/>
                  <a:pt x="294" y="270"/>
                </a:cubicBezTo>
                <a:cubicBezTo>
                  <a:pt x="290" y="270"/>
                  <a:pt x="285" y="265"/>
                  <a:pt x="283" y="263"/>
                </a:cubicBezTo>
                <a:cubicBezTo>
                  <a:pt x="282" y="261"/>
                  <a:pt x="280" y="260"/>
                  <a:pt x="277" y="259"/>
                </a:cubicBezTo>
                <a:cubicBezTo>
                  <a:pt x="276" y="260"/>
                  <a:pt x="276" y="263"/>
                  <a:pt x="275" y="265"/>
                </a:cubicBezTo>
                <a:cubicBezTo>
                  <a:pt x="272" y="265"/>
                  <a:pt x="272" y="264"/>
                  <a:pt x="270" y="263"/>
                </a:cubicBezTo>
                <a:cubicBezTo>
                  <a:pt x="268" y="270"/>
                  <a:pt x="264" y="278"/>
                  <a:pt x="263" y="287"/>
                </a:cubicBezTo>
                <a:cubicBezTo>
                  <a:pt x="267" y="288"/>
                  <a:pt x="267" y="295"/>
                  <a:pt x="264" y="298"/>
                </a:cubicBezTo>
                <a:cubicBezTo>
                  <a:pt x="268" y="306"/>
                  <a:pt x="276" y="310"/>
                  <a:pt x="280" y="318"/>
                </a:cubicBezTo>
                <a:cubicBezTo>
                  <a:pt x="282" y="317"/>
                  <a:pt x="281" y="318"/>
                  <a:pt x="282" y="318"/>
                </a:cubicBezTo>
                <a:cubicBezTo>
                  <a:pt x="282" y="319"/>
                  <a:pt x="283" y="320"/>
                  <a:pt x="284" y="321"/>
                </a:cubicBezTo>
                <a:cubicBezTo>
                  <a:pt x="285" y="323"/>
                  <a:pt x="288" y="325"/>
                  <a:pt x="290" y="325"/>
                </a:cubicBezTo>
                <a:cubicBezTo>
                  <a:pt x="291" y="325"/>
                  <a:pt x="296" y="321"/>
                  <a:pt x="299" y="324"/>
                </a:cubicBezTo>
                <a:cubicBezTo>
                  <a:pt x="303" y="323"/>
                  <a:pt x="304" y="317"/>
                  <a:pt x="308" y="317"/>
                </a:cubicBezTo>
                <a:cubicBezTo>
                  <a:pt x="310" y="319"/>
                  <a:pt x="311" y="322"/>
                  <a:pt x="311" y="326"/>
                </a:cubicBezTo>
                <a:cubicBezTo>
                  <a:pt x="308" y="328"/>
                  <a:pt x="307" y="331"/>
                  <a:pt x="306" y="335"/>
                </a:cubicBezTo>
                <a:cubicBezTo>
                  <a:pt x="304" y="335"/>
                  <a:pt x="302" y="338"/>
                  <a:pt x="300" y="337"/>
                </a:cubicBezTo>
                <a:cubicBezTo>
                  <a:pt x="301" y="343"/>
                  <a:pt x="307" y="349"/>
                  <a:pt x="311" y="355"/>
                </a:cubicBezTo>
                <a:cubicBezTo>
                  <a:pt x="311" y="355"/>
                  <a:pt x="311" y="355"/>
                  <a:pt x="312" y="355"/>
                </a:cubicBezTo>
                <a:cubicBezTo>
                  <a:pt x="315" y="361"/>
                  <a:pt x="319" y="366"/>
                  <a:pt x="322" y="372"/>
                </a:cubicBezTo>
                <a:cubicBezTo>
                  <a:pt x="325" y="370"/>
                  <a:pt x="327" y="365"/>
                  <a:pt x="330" y="365"/>
                </a:cubicBezTo>
                <a:cubicBezTo>
                  <a:pt x="333" y="370"/>
                  <a:pt x="329" y="377"/>
                  <a:pt x="328" y="382"/>
                </a:cubicBezTo>
                <a:cubicBezTo>
                  <a:pt x="332" y="391"/>
                  <a:pt x="336" y="400"/>
                  <a:pt x="341" y="408"/>
                </a:cubicBezTo>
                <a:cubicBezTo>
                  <a:pt x="348" y="411"/>
                  <a:pt x="351" y="403"/>
                  <a:pt x="354" y="400"/>
                </a:cubicBezTo>
                <a:cubicBezTo>
                  <a:pt x="354" y="397"/>
                  <a:pt x="353" y="394"/>
                  <a:pt x="352" y="392"/>
                </a:cubicBezTo>
                <a:cubicBezTo>
                  <a:pt x="351" y="389"/>
                  <a:pt x="353" y="388"/>
                  <a:pt x="353" y="385"/>
                </a:cubicBezTo>
                <a:cubicBezTo>
                  <a:pt x="354" y="384"/>
                  <a:pt x="355" y="381"/>
                  <a:pt x="356" y="379"/>
                </a:cubicBezTo>
                <a:cubicBezTo>
                  <a:pt x="359" y="377"/>
                  <a:pt x="363" y="376"/>
                  <a:pt x="367" y="374"/>
                </a:cubicBezTo>
                <a:cubicBezTo>
                  <a:pt x="365" y="371"/>
                  <a:pt x="362" y="369"/>
                  <a:pt x="360" y="366"/>
                </a:cubicBezTo>
                <a:cubicBezTo>
                  <a:pt x="356" y="352"/>
                  <a:pt x="366" y="345"/>
                  <a:pt x="377" y="342"/>
                </a:cubicBezTo>
                <a:cubicBezTo>
                  <a:pt x="380" y="343"/>
                  <a:pt x="382" y="344"/>
                  <a:pt x="385" y="344"/>
                </a:cubicBezTo>
                <a:cubicBezTo>
                  <a:pt x="387" y="343"/>
                  <a:pt x="385" y="336"/>
                  <a:pt x="386" y="334"/>
                </a:cubicBezTo>
                <a:cubicBezTo>
                  <a:pt x="386" y="334"/>
                  <a:pt x="386" y="334"/>
                  <a:pt x="386" y="333"/>
                </a:cubicBezTo>
                <a:cubicBezTo>
                  <a:pt x="387" y="329"/>
                  <a:pt x="385" y="325"/>
                  <a:pt x="384" y="320"/>
                </a:cubicBezTo>
                <a:cubicBezTo>
                  <a:pt x="381" y="319"/>
                  <a:pt x="379" y="318"/>
                  <a:pt x="376" y="317"/>
                </a:cubicBezTo>
                <a:cubicBezTo>
                  <a:pt x="368" y="321"/>
                  <a:pt x="353" y="322"/>
                  <a:pt x="349" y="314"/>
                </a:cubicBezTo>
                <a:cubicBezTo>
                  <a:pt x="349" y="312"/>
                  <a:pt x="349" y="310"/>
                  <a:pt x="348" y="310"/>
                </a:cubicBezTo>
                <a:cubicBezTo>
                  <a:pt x="349" y="307"/>
                  <a:pt x="348" y="300"/>
                  <a:pt x="352" y="300"/>
                </a:cubicBezTo>
                <a:cubicBezTo>
                  <a:pt x="354" y="299"/>
                  <a:pt x="354" y="302"/>
                  <a:pt x="356" y="302"/>
                </a:cubicBezTo>
                <a:cubicBezTo>
                  <a:pt x="355" y="300"/>
                  <a:pt x="356" y="298"/>
                  <a:pt x="355" y="297"/>
                </a:cubicBezTo>
                <a:cubicBezTo>
                  <a:pt x="355" y="294"/>
                  <a:pt x="356" y="292"/>
                  <a:pt x="356" y="290"/>
                </a:cubicBezTo>
                <a:cubicBezTo>
                  <a:pt x="360" y="287"/>
                  <a:pt x="363" y="281"/>
                  <a:pt x="371" y="283"/>
                </a:cubicBezTo>
                <a:cubicBezTo>
                  <a:pt x="374" y="286"/>
                  <a:pt x="378" y="289"/>
                  <a:pt x="379" y="295"/>
                </a:cubicBezTo>
                <a:cubicBezTo>
                  <a:pt x="379" y="295"/>
                  <a:pt x="379" y="294"/>
                  <a:pt x="380" y="295"/>
                </a:cubicBezTo>
                <a:cubicBezTo>
                  <a:pt x="380" y="298"/>
                  <a:pt x="379" y="299"/>
                  <a:pt x="379" y="300"/>
                </a:cubicBezTo>
                <a:cubicBezTo>
                  <a:pt x="377" y="299"/>
                  <a:pt x="375" y="299"/>
                  <a:pt x="373" y="300"/>
                </a:cubicBezTo>
                <a:cubicBezTo>
                  <a:pt x="371" y="303"/>
                  <a:pt x="369" y="304"/>
                  <a:pt x="366" y="305"/>
                </a:cubicBezTo>
                <a:cubicBezTo>
                  <a:pt x="366" y="307"/>
                  <a:pt x="365" y="307"/>
                  <a:pt x="365" y="309"/>
                </a:cubicBezTo>
                <a:cubicBezTo>
                  <a:pt x="366" y="310"/>
                  <a:pt x="367" y="311"/>
                  <a:pt x="368" y="312"/>
                </a:cubicBezTo>
                <a:cubicBezTo>
                  <a:pt x="371" y="312"/>
                  <a:pt x="368" y="309"/>
                  <a:pt x="369" y="307"/>
                </a:cubicBezTo>
                <a:cubicBezTo>
                  <a:pt x="370" y="306"/>
                  <a:pt x="372" y="308"/>
                  <a:pt x="373" y="307"/>
                </a:cubicBezTo>
                <a:cubicBezTo>
                  <a:pt x="375" y="301"/>
                  <a:pt x="380" y="304"/>
                  <a:pt x="380" y="311"/>
                </a:cubicBezTo>
                <a:cubicBezTo>
                  <a:pt x="381" y="312"/>
                  <a:pt x="382" y="312"/>
                  <a:pt x="385" y="312"/>
                </a:cubicBezTo>
                <a:cubicBezTo>
                  <a:pt x="386" y="312"/>
                  <a:pt x="384" y="310"/>
                  <a:pt x="385" y="309"/>
                </a:cubicBezTo>
                <a:cubicBezTo>
                  <a:pt x="384" y="304"/>
                  <a:pt x="386" y="298"/>
                  <a:pt x="385" y="293"/>
                </a:cubicBezTo>
                <a:cubicBezTo>
                  <a:pt x="383" y="288"/>
                  <a:pt x="384" y="281"/>
                  <a:pt x="381" y="276"/>
                </a:cubicBezTo>
                <a:cubicBezTo>
                  <a:pt x="381" y="273"/>
                  <a:pt x="381" y="271"/>
                  <a:pt x="379" y="269"/>
                </a:cubicBezTo>
                <a:cubicBezTo>
                  <a:pt x="376" y="271"/>
                  <a:pt x="374" y="268"/>
                  <a:pt x="374" y="267"/>
                </a:cubicBezTo>
                <a:cubicBezTo>
                  <a:pt x="374" y="265"/>
                  <a:pt x="378" y="264"/>
                  <a:pt x="380" y="262"/>
                </a:cubicBezTo>
                <a:cubicBezTo>
                  <a:pt x="380" y="252"/>
                  <a:pt x="376" y="244"/>
                  <a:pt x="378" y="233"/>
                </a:cubicBezTo>
                <a:cubicBezTo>
                  <a:pt x="380" y="235"/>
                  <a:pt x="380" y="239"/>
                  <a:pt x="381" y="243"/>
                </a:cubicBezTo>
                <a:cubicBezTo>
                  <a:pt x="381" y="243"/>
                  <a:pt x="381" y="243"/>
                  <a:pt x="381" y="243"/>
                </a:cubicBezTo>
                <a:cubicBezTo>
                  <a:pt x="382" y="245"/>
                  <a:pt x="381" y="248"/>
                  <a:pt x="382" y="250"/>
                </a:cubicBezTo>
                <a:cubicBezTo>
                  <a:pt x="382" y="250"/>
                  <a:pt x="382" y="249"/>
                  <a:pt x="382" y="249"/>
                </a:cubicBezTo>
                <a:cubicBezTo>
                  <a:pt x="382" y="251"/>
                  <a:pt x="383" y="255"/>
                  <a:pt x="384" y="259"/>
                </a:cubicBezTo>
                <a:cubicBezTo>
                  <a:pt x="384" y="261"/>
                  <a:pt x="384" y="265"/>
                  <a:pt x="385" y="265"/>
                </a:cubicBezTo>
                <a:cubicBezTo>
                  <a:pt x="385" y="271"/>
                  <a:pt x="385" y="276"/>
                  <a:pt x="387" y="281"/>
                </a:cubicBezTo>
                <a:cubicBezTo>
                  <a:pt x="389" y="280"/>
                  <a:pt x="390" y="278"/>
                  <a:pt x="393" y="277"/>
                </a:cubicBezTo>
                <a:cubicBezTo>
                  <a:pt x="397" y="282"/>
                  <a:pt x="386" y="286"/>
                  <a:pt x="388" y="290"/>
                </a:cubicBezTo>
                <a:cubicBezTo>
                  <a:pt x="388" y="296"/>
                  <a:pt x="390" y="300"/>
                  <a:pt x="390" y="306"/>
                </a:cubicBezTo>
                <a:cubicBezTo>
                  <a:pt x="390" y="306"/>
                  <a:pt x="390" y="305"/>
                  <a:pt x="390" y="305"/>
                </a:cubicBezTo>
                <a:cubicBezTo>
                  <a:pt x="390" y="307"/>
                  <a:pt x="391" y="310"/>
                  <a:pt x="391" y="312"/>
                </a:cubicBezTo>
                <a:cubicBezTo>
                  <a:pt x="395" y="311"/>
                  <a:pt x="403" y="312"/>
                  <a:pt x="402" y="319"/>
                </a:cubicBezTo>
                <a:cubicBezTo>
                  <a:pt x="400" y="321"/>
                  <a:pt x="396" y="322"/>
                  <a:pt x="391" y="321"/>
                </a:cubicBezTo>
                <a:cubicBezTo>
                  <a:pt x="390" y="329"/>
                  <a:pt x="393" y="335"/>
                  <a:pt x="393" y="342"/>
                </a:cubicBezTo>
                <a:cubicBezTo>
                  <a:pt x="402" y="340"/>
                  <a:pt x="412" y="343"/>
                  <a:pt x="415" y="350"/>
                </a:cubicBezTo>
                <a:cubicBezTo>
                  <a:pt x="415" y="352"/>
                  <a:pt x="415" y="354"/>
                  <a:pt x="416" y="355"/>
                </a:cubicBezTo>
                <a:cubicBezTo>
                  <a:pt x="415" y="356"/>
                  <a:pt x="415" y="360"/>
                  <a:pt x="415" y="362"/>
                </a:cubicBezTo>
                <a:cubicBezTo>
                  <a:pt x="414" y="362"/>
                  <a:pt x="413" y="365"/>
                  <a:pt x="413" y="366"/>
                </a:cubicBezTo>
                <a:cubicBezTo>
                  <a:pt x="416" y="368"/>
                  <a:pt x="421" y="368"/>
                  <a:pt x="424" y="370"/>
                </a:cubicBezTo>
                <a:cubicBezTo>
                  <a:pt x="427" y="371"/>
                  <a:pt x="428" y="374"/>
                  <a:pt x="429" y="377"/>
                </a:cubicBezTo>
                <a:cubicBezTo>
                  <a:pt x="429" y="379"/>
                  <a:pt x="430" y="379"/>
                  <a:pt x="430" y="381"/>
                </a:cubicBezTo>
                <a:cubicBezTo>
                  <a:pt x="430" y="381"/>
                  <a:pt x="430" y="381"/>
                  <a:pt x="430" y="381"/>
                </a:cubicBezTo>
                <a:cubicBezTo>
                  <a:pt x="431" y="383"/>
                  <a:pt x="429" y="385"/>
                  <a:pt x="429" y="386"/>
                </a:cubicBezTo>
                <a:cubicBezTo>
                  <a:pt x="428" y="386"/>
                  <a:pt x="429" y="387"/>
                  <a:pt x="429" y="387"/>
                </a:cubicBezTo>
                <a:cubicBezTo>
                  <a:pt x="428" y="388"/>
                  <a:pt x="427" y="388"/>
                  <a:pt x="427" y="388"/>
                </a:cubicBezTo>
                <a:cubicBezTo>
                  <a:pt x="427" y="389"/>
                  <a:pt x="427" y="390"/>
                  <a:pt x="427" y="390"/>
                </a:cubicBezTo>
                <a:cubicBezTo>
                  <a:pt x="427" y="390"/>
                  <a:pt x="426" y="389"/>
                  <a:pt x="426" y="390"/>
                </a:cubicBezTo>
                <a:cubicBezTo>
                  <a:pt x="426" y="390"/>
                  <a:pt x="426" y="391"/>
                  <a:pt x="425" y="392"/>
                </a:cubicBezTo>
                <a:cubicBezTo>
                  <a:pt x="422" y="394"/>
                  <a:pt x="416" y="395"/>
                  <a:pt x="410" y="395"/>
                </a:cubicBezTo>
                <a:cubicBezTo>
                  <a:pt x="410" y="398"/>
                  <a:pt x="411" y="399"/>
                  <a:pt x="411" y="401"/>
                </a:cubicBezTo>
                <a:cubicBezTo>
                  <a:pt x="410" y="401"/>
                  <a:pt x="411" y="400"/>
                  <a:pt x="410" y="400"/>
                </a:cubicBezTo>
                <a:cubicBezTo>
                  <a:pt x="410" y="407"/>
                  <a:pt x="405" y="408"/>
                  <a:pt x="404" y="413"/>
                </a:cubicBezTo>
                <a:cubicBezTo>
                  <a:pt x="405" y="417"/>
                  <a:pt x="411" y="416"/>
                  <a:pt x="414" y="413"/>
                </a:cubicBezTo>
                <a:cubicBezTo>
                  <a:pt x="415" y="412"/>
                  <a:pt x="415" y="410"/>
                  <a:pt x="416" y="409"/>
                </a:cubicBezTo>
                <a:cubicBezTo>
                  <a:pt x="416" y="408"/>
                  <a:pt x="417" y="407"/>
                  <a:pt x="418" y="407"/>
                </a:cubicBezTo>
                <a:cubicBezTo>
                  <a:pt x="418" y="406"/>
                  <a:pt x="418" y="405"/>
                  <a:pt x="419" y="404"/>
                </a:cubicBezTo>
                <a:cubicBezTo>
                  <a:pt x="420" y="403"/>
                  <a:pt x="422" y="400"/>
                  <a:pt x="423" y="398"/>
                </a:cubicBezTo>
                <a:cubicBezTo>
                  <a:pt x="424" y="396"/>
                  <a:pt x="426" y="393"/>
                  <a:pt x="429" y="393"/>
                </a:cubicBezTo>
                <a:cubicBezTo>
                  <a:pt x="429" y="394"/>
                  <a:pt x="429" y="395"/>
                  <a:pt x="429" y="396"/>
                </a:cubicBezTo>
                <a:cubicBezTo>
                  <a:pt x="431" y="396"/>
                  <a:pt x="432" y="394"/>
                  <a:pt x="435" y="394"/>
                </a:cubicBezTo>
                <a:cubicBezTo>
                  <a:pt x="436" y="396"/>
                  <a:pt x="433" y="399"/>
                  <a:pt x="431" y="400"/>
                </a:cubicBezTo>
                <a:cubicBezTo>
                  <a:pt x="430" y="403"/>
                  <a:pt x="429" y="403"/>
                  <a:pt x="428" y="405"/>
                </a:cubicBezTo>
                <a:cubicBezTo>
                  <a:pt x="428" y="405"/>
                  <a:pt x="427" y="405"/>
                  <a:pt x="426" y="406"/>
                </a:cubicBezTo>
                <a:cubicBezTo>
                  <a:pt x="425" y="407"/>
                  <a:pt x="423" y="410"/>
                  <a:pt x="421" y="412"/>
                </a:cubicBezTo>
                <a:cubicBezTo>
                  <a:pt x="421" y="412"/>
                  <a:pt x="420" y="413"/>
                  <a:pt x="420" y="414"/>
                </a:cubicBezTo>
                <a:cubicBezTo>
                  <a:pt x="419" y="414"/>
                  <a:pt x="417" y="417"/>
                  <a:pt x="415" y="419"/>
                </a:cubicBezTo>
                <a:cubicBezTo>
                  <a:pt x="416" y="420"/>
                  <a:pt x="421" y="419"/>
                  <a:pt x="421" y="420"/>
                </a:cubicBezTo>
                <a:cubicBezTo>
                  <a:pt x="422" y="422"/>
                  <a:pt x="420" y="421"/>
                  <a:pt x="421" y="423"/>
                </a:cubicBezTo>
                <a:cubicBezTo>
                  <a:pt x="417" y="428"/>
                  <a:pt x="414" y="431"/>
                  <a:pt x="407" y="432"/>
                </a:cubicBezTo>
                <a:cubicBezTo>
                  <a:pt x="406" y="432"/>
                  <a:pt x="407" y="433"/>
                  <a:pt x="405" y="433"/>
                </a:cubicBezTo>
                <a:cubicBezTo>
                  <a:pt x="405" y="434"/>
                  <a:pt x="404" y="437"/>
                  <a:pt x="403" y="437"/>
                </a:cubicBezTo>
                <a:cubicBezTo>
                  <a:pt x="402" y="441"/>
                  <a:pt x="403" y="446"/>
                  <a:pt x="406" y="447"/>
                </a:cubicBezTo>
                <a:cubicBezTo>
                  <a:pt x="411" y="450"/>
                  <a:pt x="419" y="443"/>
                  <a:pt x="422" y="442"/>
                </a:cubicBezTo>
                <a:cubicBezTo>
                  <a:pt x="424" y="445"/>
                  <a:pt x="422" y="447"/>
                  <a:pt x="420" y="448"/>
                </a:cubicBezTo>
                <a:cubicBezTo>
                  <a:pt x="420" y="453"/>
                  <a:pt x="424" y="454"/>
                  <a:pt x="422" y="460"/>
                </a:cubicBezTo>
                <a:cubicBezTo>
                  <a:pt x="421" y="461"/>
                  <a:pt x="420" y="462"/>
                  <a:pt x="418" y="462"/>
                </a:cubicBezTo>
                <a:cubicBezTo>
                  <a:pt x="415" y="463"/>
                  <a:pt x="412" y="461"/>
                  <a:pt x="411" y="460"/>
                </a:cubicBezTo>
                <a:cubicBezTo>
                  <a:pt x="410" y="459"/>
                  <a:pt x="410" y="457"/>
                  <a:pt x="410" y="455"/>
                </a:cubicBezTo>
                <a:cubicBezTo>
                  <a:pt x="410" y="455"/>
                  <a:pt x="409" y="455"/>
                  <a:pt x="409" y="454"/>
                </a:cubicBezTo>
                <a:cubicBezTo>
                  <a:pt x="407" y="455"/>
                  <a:pt x="402" y="454"/>
                  <a:pt x="401" y="456"/>
                </a:cubicBezTo>
                <a:cubicBezTo>
                  <a:pt x="401" y="459"/>
                  <a:pt x="401" y="461"/>
                  <a:pt x="401" y="463"/>
                </a:cubicBezTo>
                <a:cubicBezTo>
                  <a:pt x="401" y="463"/>
                  <a:pt x="401" y="463"/>
                  <a:pt x="401" y="462"/>
                </a:cubicBezTo>
                <a:cubicBezTo>
                  <a:pt x="400" y="472"/>
                  <a:pt x="396" y="477"/>
                  <a:pt x="384" y="476"/>
                </a:cubicBezTo>
                <a:cubicBezTo>
                  <a:pt x="384" y="476"/>
                  <a:pt x="384" y="476"/>
                  <a:pt x="384" y="476"/>
                </a:cubicBezTo>
                <a:cubicBezTo>
                  <a:pt x="382" y="481"/>
                  <a:pt x="380" y="483"/>
                  <a:pt x="378" y="486"/>
                </a:cubicBezTo>
                <a:cubicBezTo>
                  <a:pt x="375" y="488"/>
                  <a:pt x="371" y="490"/>
                  <a:pt x="368" y="492"/>
                </a:cubicBezTo>
                <a:cubicBezTo>
                  <a:pt x="366" y="492"/>
                  <a:pt x="365" y="494"/>
                  <a:pt x="363" y="494"/>
                </a:cubicBezTo>
                <a:cubicBezTo>
                  <a:pt x="358" y="499"/>
                  <a:pt x="353" y="503"/>
                  <a:pt x="351" y="510"/>
                </a:cubicBezTo>
                <a:cubicBezTo>
                  <a:pt x="350" y="510"/>
                  <a:pt x="349" y="513"/>
                  <a:pt x="348" y="515"/>
                </a:cubicBezTo>
                <a:cubicBezTo>
                  <a:pt x="351" y="514"/>
                  <a:pt x="356" y="514"/>
                  <a:pt x="358" y="516"/>
                </a:cubicBezTo>
                <a:cubicBezTo>
                  <a:pt x="365" y="516"/>
                  <a:pt x="366" y="510"/>
                  <a:pt x="369" y="507"/>
                </a:cubicBezTo>
                <a:cubicBezTo>
                  <a:pt x="371" y="510"/>
                  <a:pt x="372" y="512"/>
                  <a:pt x="371" y="517"/>
                </a:cubicBezTo>
                <a:cubicBezTo>
                  <a:pt x="371" y="517"/>
                  <a:pt x="371" y="517"/>
                  <a:pt x="371" y="516"/>
                </a:cubicBezTo>
                <a:cubicBezTo>
                  <a:pt x="371" y="519"/>
                  <a:pt x="370" y="519"/>
                  <a:pt x="369" y="521"/>
                </a:cubicBezTo>
                <a:cubicBezTo>
                  <a:pt x="369" y="521"/>
                  <a:pt x="368" y="521"/>
                  <a:pt x="367" y="521"/>
                </a:cubicBezTo>
                <a:cubicBezTo>
                  <a:pt x="365" y="523"/>
                  <a:pt x="362" y="523"/>
                  <a:pt x="359" y="523"/>
                </a:cubicBezTo>
                <a:cubicBezTo>
                  <a:pt x="354" y="527"/>
                  <a:pt x="351" y="529"/>
                  <a:pt x="346" y="532"/>
                </a:cubicBezTo>
                <a:cubicBezTo>
                  <a:pt x="348" y="535"/>
                  <a:pt x="352" y="535"/>
                  <a:pt x="355" y="536"/>
                </a:cubicBezTo>
                <a:cubicBezTo>
                  <a:pt x="352" y="543"/>
                  <a:pt x="342" y="545"/>
                  <a:pt x="334" y="547"/>
                </a:cubicBezTo>
                <a:cubicBezTo>
                  <a:pt x="333" y="548"/>
                  <a:pt x="332" y="551"/>
                  <a:pt x="331" y="552"/>
                </a:cubicBezTo>
                <a:cubicBezTo>
                  <a:pt x="327" y="555"/>
                  <a:pt x="325" y="557"/>
                  <a:pt x="318" y="558"/>
                </a:cubicBezTo>
                <a:cubicBezTo>
                  <a:pt x="312" y="558"/>
                  <a:pt x="305" y="559"/>
                  <a:pt x="301" y="562"/>
                </a:cubicBezTo>
                <a:cubicBezTo>
                  <a:pt x="298" y="564"/>
                  <a:pt x="294" y="566"/>
                  <a:pt x="291" y="569"/>
                </a:cubicBezTo>
                <a:cubicBezTo>
                  <a:pt x="290" y="569"/>
                  <a:pt x="290" y="570"/>
                  <a:pt x="290" y="570"/>
                </a:cubicBezTo>
                <a:cubicBezTo>
                  <a:pt x="289" y="570"/>
                  <a:pt x="288" y="572"/>
                  <a:pt x="287" y="571"/>
                </a:cubicBezTo>
                <a:cubicBezTo>
                  <a:pt x="286" y="572"/>
                  <a:pt x="285" y="573"/>
                  <a:pt x="285" y="573"/>
                </a:cubicBezTo>
                <a:cubicBezTo>
                  <a:pt x="278" y="574"/>
                  <a:pt x="278" y="570"/>
                  <a:pt x="275" y="568"/>
                </a:cubicBezTo>
                <a:cubicBezTo>
                  <a:pt x="269" y="572"/>
                  <a:pt x="261" y="575"/>
                  <a:pt x="252" y="574"/>
                </a:cubicBezTo>
                <a:cubicBezTo>
                  <a:pt x="250" y="575"/>
                  <a:pt x="248" y="576"/>
                  <a:pt x="247" y="579"/>
                </a:cubicBezTo>
                <a:cubicBezTo>
                  <a:pt x="250" y="582"/>
                  <a:pt x="255" y="583"/>
                  <a:pt x="258" y="584"/>
                </a:cubicBezTo>
                <a:cubicBezTo>
                  <a:pt x="258" y="588"/>
                  <a:pt x="252" y="588"/>
                  <a:pt x="249" y="588"/>
                </a:cubicBezTo>
                <a:cubicBezTo>
                  <a:pt x="244" y="590"/>
                  <a:pt x="239" y="592"/>
                  <a:pt x="237" y="596"/>
                </a:cubicBezTo>
                <a:cubicBezTo>
                  <a:pt x="236" y="600"/>
                  <a:pt x="237" y="604"/>
                  <a:pt x="237" y="607"/>
                </a:cubicBezTo>
                <a:cubicBezTo>
                  <a:pt x="236" y="611"/>
                  <a:pt x="232" y="613"/>
                  <a:pt x="232" y="618"/>
                </a:cubicBezTo>
                <a:cubicBezTo>
                  <a:pt x="231" y="624"/>
                  <a:pt x="227" y="626"/>
                  <a:pt x="227" y="632"/>
                </a:cubicBezTo>
                <a:cubicBezTo>
                  <a:pt x="226" y="636"/>
                  <a:pt x="225" y="642"/>
                  <a:pt x="222" y="645"/>
                </a:cubicBezTo>
                <a:cubicBezTo>
                  <a:pt x="230" y="648"/>
                  <a:pt x="237" y="652"/>
                  <a:pt x="240" y="660"/>
                </a:cubicBezTo>
                <a:cubicBezTo>
                  <a:pt x="239" y="661"/>
                  <a:pt x="241" y="662"/>
                  <a:pt x="241" y="662"/>
                </a:cubicBezTo>
                <a:cubicBezTo>
                  <a:pt x="241" y="663"/>
                  <a:pt x="241" y="663"/>
                  <a:pt x="241" y="663"/>
                </a:cubicBezTo>
                <a:cubicBezTo>
                  <a:pt x="241" y="663"/>
                  <a:pt x="241" y="663"/>
                  <a:pt x="241" y="663"/>
                </a:cubicBezTo>
                <a:cubicBezTo>
                  <a:pt x="241" y="666"/>
                  <a:pt x="241" y="671"/>
                  <a:pt x="241" y="672"/>
                </a:cubicBezTo>
                <a:cubicBezTo>
                  <a:pt x="244" y="679"/>
                  <a:pt x="246" y="687"/>
                  <a:pt x="251" y="692"/>
                </a:cubicBezTo>
                <a:cubicBezTo>
                  <a:pt x="254" y="690"/>
                  <a:pt x="255" y="685"/>
                  <a:pt x="256" y="682"/>
                </a:cubicBezTo>
                <a:cubicBezTo>
                  <a:pt x="256" y="680"/>
                  <a:pt x="257" y="678"/>
                  <a:pt x="256" y="676"/>
                </a:cubicBezTo>
                <a:cubicBezTo>
                  <a:pt x="254" y="674"/>
                  <a:pt x="250" y="674"/>
                  <a:pt x="247" y="673"/>
                </a:cubicBezTo>
                <a:cubicBezTo>
                  <a:pt x="244" y="667"/>
                  <a:pt x="249" y="663"/>
                  <a:pt x="254" y="664"/>
                </a:cubicBezTo>
                <a:cubicBezTo>
                  <a:pt x="254" y="658"/>
                  <a:pt x="255" y="647"/>
                  <a:pt x="263" y="647"/>
                </a:cubicBezTo>
                <a:cubicBezTo>
                  <a:pt x="263" y="653"/>
                  <a:pt x="261" y="658"/>
                  <a:pt x="263" y="664"/>
                </a:cubicBezTo>
                <a:cubicBezTo>
                  <a:pt x="265" y="662"/>
                  <a:pt x="267" y="657"/>
                  <a:pt x="271" y="657"/>
                </a:cubicBezTo>
                <a:cubicBezTo>
                  <a:pt x="271" y="659"/>
                  <a:pt x="270" y="660"/>
                  <a:pt x="270" y="662"/>
                </a:cubicBezTo>
                <a:cubicBezTo>
                  <a:pt x="273" y="661"/>
                  <a:pt x="277" y="658"/>
                  <a:pt x="282" y="658"/>
                </a:cubicBezTo>
                <a:cubicBezTo>
                  <a:pt x="280" y="666"/>
                  <a:pt x="268" y="665"/>
                  <a:pt x="267" y="673"/>
                </a:cubicBezTo>
                <a:cubicBezTo>
                  <a:pt x="266" y="673"/>
                  <a:pt x="265" y="677"/>
                  <a:pt x="266" y="679"/>
                </a:cubicBezTo>
                <a:cubicBezTo>
                  <a:pt x="268" y="681"/>
                  <a:pt x="275" y="680"/>
                  <a:pt x="274" y="686"/>
                </a:cubicBezTo>
                <a:cubicBezTo>
                  <a:pt x="274" y="686"/>
                  <a:pt x="273" y="686"/>
                  <a:pt x="273" y="688"/>
                </a:cubicBezTo>
                <a:cubicBezTo>
                  <a:pt x="271" y="691"/>
                  <a:pt x="266" y="689"/>
                  <a:pt x="264" y="687"/>
                </a:cubicBezTo>
                <a:cubicBezTo>
                  <a:pt x="263" y="690"/>
                  <a:pt x="259" y="691"/>
                  <a:pt x="259" y="695"/>
                </a:cubicBezTo>
                <a:cubicBezTo>
                  <a:pt x="258" y="694"/>
                  <a:pt x="259" y="698"/>
                  <a:pt x="257" y="697"/>
                </a:cubicBezTo>
                <a:cubicBezTo>
                  <a:pt x="256" y="703"/>
                  <a:pt x="257" y="710"/>
                  <a:pt x="257" y="715"/>
                </a:cubicBezTo>
                <a:cubicBezTo>
                  <a:pt x="258" y="716"/>
                  <a:pt x="259" y="718"/>
                  <a:pt x="260" y="719"/>
                </a:cubicBezTo>
                <a:cubicBezTo>
                  <a:pt x="260" y="720"/>
                  <a:pt x="261" y="719"/>
                  <a:pt x="262" y="720"/>
                </a:cubicBezTo>
                <a:cubicBezTo>
                  <a:pt x="263" y="720"/>
                  <a:pt x="264" y="722"/>
                  <a:pt x="266" y="723"/>
                </a:cubicBezTo>
                <a:cubicBezTo>
                  <a:pt x="269" y="724"/>
                  <a:pt x="274" y="726"/>
                  <a:pt x="277" y="725"/>
                </a:cubicBezTo>
                <a:cubicBezTo>
                  <a:pt x="279" y="724"/>
                  <a:pt x="280" y="720"/>
                  <a:pt x="281" y="718"/>
                </a:cubicBezTo>
                <a:cubicBezTo>
                  <a:pt x="282" y="718"/>
                  <a:pt x="282" y="716"/>
                  <a:pt x="283" y="716"/>
                </a:cubicBezTo>
                <a:cubicBezTo>
                  <a:pt x="283" y="716"/>
                  <a:pt x="283" y="716"/>
                  <a:pt x="283" y="715"/>
                </a:cubicBezTo>
                <a:cubicBezTo>
                  <a:pt x="289" y="711"/>
                  <a:pt x="300" y="708"/>
                  <a:pt x="307" y="705"/>
                </a:cubicBezTo>
                <a:cubicBezTo>
                  <a:pt x="308" y="704"/>
                  <a:pt x="309" y="704"/>
                  <a:pt x="309" y="703"/>
                </a:cubicBezTo>
                <a:cubicBezTo>
                  <a:pt x="313" y="702"/>
                  <a:pt x="317" y="699"/>
                  <a:pt x="321" y="697"/>
                </a:cubicBezTo>
                <a:cubicBezTo>
                  <a:pt x="321" y="695"/>
                  <a:pt x="322" y="694"/>
                  <a:pt x="322" y="691"/>
                </a:cubicBezTo>
                <a:cubicBezTo>
                  <a:pt x="322" y="691"/>
                  <a:pt x="322" y="691"/>
                  <a:pt x="322" y="691"/>
                </a:cubicBezTo>
                <a:cubicBezTo>
                  <a:pt x="311" y="688"/>
                  <a:pt x="306" y="682"/>
                  <a:pt x="302" y="674"/>
                </a:cubicBezTo>
                <a:cubicBezTo>
                  <a:pt x="302" y="672"/>
                  <a:pt x="302" y="669"/>
                  <a:pt x="301" y="667"/>
                </a:cubicBezTo>
                <a:cubicBezTo>
                  <a:pt x="302" y="668"/>
                  <a:pt x="302" y="666"/>
                  <a:pt x="302" y="665"/>
                </a:cubicBezTo>
                <a:cubicBezTo>
                  <a:pt x="303" y="664"/>
                  <a:pt x="305" y="662"/>
                  <a:pt x="305" y="661"/>
                </a:cubicBezTo>
                <a:cubicBezTo>
                  <a:pt x="309" y="660"/>
                  <a:pt x="312" y="657"/>
                  <a:pt x="317" y="658"/>
                </a:cubicBezTo>
                <a:cubicBezTo>
                  <a:pt x="317" y="660"/>
                  <a:pt x="317" y="663"/>
                  <a:pt x="318" y="665"/>
                </a:cubicBezTo>
                <a:cubicBezTo>
                  <a:pt x="320" y="663"/>
                  <a:pt x="321" y="660"/>
                  <a:pt x="322" y="657"/>
                </a:cubicBezTo>
                <a:cubicBezTo>
                  <a:pt x="326" y="653"/>
                  <a:pt x="329" y="652"/>
                  <a:pt x="337" y="653"/>
                </a:cubicBezTo>
                <a:cubicBezTo>
                  <a:pt x="340" y="655"/>
                  <a:pt x="342" y="657"/>
                  <a:pt x="344" y="660"/>
                </a:cubicBezTo>
                <a:cubicBezTo>
                  <a:pt x="345" y="664"/>
                  <a:pt x="344" y="668"/>
                  <a:pt x="343" y="671"/>
                </a:cubicBezTo>
                <a:cubicBezTo>
                  <a:pt x="342" y="675"/>
                  <a:pt x="340" y="676"/>
                  <a:pt x="339" y="679"/>
                </a:cubicBezTo>
                <a:cubicBezTo>
                  <a:pt x="336" y="678"/>
                  <a:pt x="334" y="677"/>
                  <a:pt x="330" y="678"/>
                </a:cubicBezTo>
                <a:cubicBezTo>
                  <a:pt x="330" y="671"/>
                  <a:pt x="320" y="674"/>
                  <a:pt x="320" y="679"/>
                </a:cubicBezTo>
                <a:cubicBezTo>
                  <a:pt x="319" y="679"/>
                  <a:pt x="317" y="679"/>
                  <a:pt x="316" y="679"/>
                </a:cubicBezTo>
                <a:cubicBezTo>
                  <a:pt x="317" y="681"/>
                  <a:pt x="320" y="681"/>
                  <a:pt x="321" y="681"/>
                </a:cubicBezTo>
                <a:cubicBezTo>
                  <a:pt x="322" y="679"/>
                  <a:pt x="322" y="677"/>
                  <a:pt x="323" y="675"/>
                </a:cubicBezTo>
                <a:cubicBezTo>
                  <a:pt x="325" y="675"/>
                  <a:pt x="328" y="675"/>
                  <a:pt x="330" y="677"/>
                </a:cubicBezTo>
                <a:cubicBezTo>
                  <a:pt x="329" y="678"/>
                  <a:pt x="330" y="679"/>
                  <a:pt x="330" y="680"/>
                </a:cubicBezTo>
                <a:cubicBezTo>
                  <a:pt x="333" y="681"/>
                  <a:pt x="337" y="680"/>
                  <a:pt x="338" y="683"/>
                </a:cubicBezTo>
                <a:cubicBezTo>
                  <a:pt x="336" y="687"/>
                  <a:pt x="332" y="687"/>
                  <a:pt x="330" y="689"/>
                </a:cubicBezTo>
                <a:cubicBezTo>
                  <a:pt x="330" y="690"/>
                  <a:pt x="330" y="691"/>
                  <a:pt x="330" y="693"/>
                </a:cubicBezTo>
                <a:cubicBezTo>
                  <a:pt x="339" y="697"/>
                  <a:pt x="355" y="693"/>
                  <a:pt x="366" y="690"/>
                </a:cubicBezTo>
                <a:cubicBezTo>
                  <a:pt x="371" y="689"/>
                  <a:pt x="376" y="689"/>
                  <a:pt x="380" y="691"/>
                </a:cubicBezTo>
                <a:cubicBezTo>
                  <a:pt x="381" y="694"/>
                  <a:pt x="380" y="696"/>
                  <a:pt x="379" y="697"/>
                </a:cubicBezTo>
                <a:cubicBezTo>
                  <a:pt x="376" y="699"/>
                  <a:pt x="374" y="697"/>
                  <a:pt x="371" y="697"/>
                </a:cubicBezTo>
                <a:cubicBezTo>
                  <a:pt x="365" y="696"/>
                  <a:pt x="360" y="697"/>
                  <a:pt x="355" y="698"/>
                </a:cubicBezTo>
                <a:cubicBezTo>
                  <a:pt x="355" y="702"/>
                  <a:pt x="354" y="708"/>
                  <a:pt x="349" y="706"/>
                </a:cubicBezTo>
                <a:cubicBezTo>
                  <a:pt x="349" y="704"/>
                  <a:pt x="348" y="705"/>
                  <a:pt x="348" y="702"/>
                </a:cubicBezTo>
                <a:cubicBezTo>
                  <a:pt x="348" y="701"/>
                  <a:pt x="346" y="701"/>
                  <a:pt x="345" y="700"/>
                </a:cubicBezTo>
                <a:cubicBezTo>
                  <a:pt x="327" y="703"/>
                  <a:pt x="311" y="710"/>
                  <a:pt x="297" y="718"/>
                </a:cubicBezTo>
                <a:cubicBezTo>
                  <a:pt x="293" y="720"/>
                  <a:pt x="289" y="722"/>
                  <a:pt x="287" y="726"/>
                </a:cubicBezTo>
                <a:cubicBezTo>
                  <a:pt x="306" y="734"/>
                  <a:pt x="326" y="727"/>
                  <a:pt x="344" y="732"/>
                </a:cubicBezTo>
                <a:cubicBezTo>
                  <a:pt x="345" y="734"/>
                  <a:pt x="346" y="735"/>
                  <a:pt x="346" y="737"/>
                </a:cubicBezTo>
                <a:cubicBezTo>
                  <a:pt x="346" y="744"/>
                  <a:pt x="350" y="747"/>
                  <a:pt x="353" y="750"/>
                </a:cubicBezTo>
                <a:cubicBezTo>
                  <a:pt x="357" y="751"/>
                  <a:pt x="359" y="748"/>
                  <a:pt x="362" y="747"/>
                </a:cubicBezTo>
                <a:cubicBezTo>
                  <a:pt x="363" y="741"/>
                  <a:pt x="362" y="733"/>
                  <a:pt x="366" y="729"/>
                </a:cubicBezTo>
                <a:cubicBezTo>
                  <a:pt x="366" y="729"/>
                  <a:pt x="367" y="729"/>
                  <a:pt x="368" y="728"/>
                </a:cubicBezTo>
                <a:cubicBezTo>
                  <a:pt x="368" y="728"/>
                  <a:pt x="368" y="727"/>
                  <a:pt x="368" y="727"/>
                </a:cubicBezTo>
                <a:cubicBezTo>
                  <a:pt x="372" y="724"/>
                  <a:pt x="386" y="721"/>
                  <a:pt x="391" y="724"/>
                </a:cubicBezTo>
                <a:cubicBezTo>
                  <a:pt x="390" y="726"/>
                  <a:pt x="390" y="728"/>
                  <a:pt x="390" y="731"/>
                </a:cubicBezTo>
                <a:cubicBezTo>
                  <a:pt x="392" y="731"/>
                  <a:pt x="391" y="728"/>
                  <a:pt x="393" y="728"/>
                </a:cubicBezTo>
                <a:cubicBezTo>
                  <a:pt x="395" y="721"/>
                  <a:pt x="400" y="718"/>
                  <a:pt x="404" y="715"/>
                </a:cubicBezTo>
                <a:cubicBezTo>
                  <a:pt x="413" y="713"/>
                  <a:pt x="421" y="719"/>
                  <a:pt x="424" y="726"/>
                </a:cubicBezTo>
                <a:cubicBezTo>
                  <a:pt x="425" y="729"/>
                  <a:pt x="425" y="733"/>
                  <a:pt x="425" y="738"/>
                </a:cubicBezTo>
                <a:cubicBezTo>
                  <a:pt x="424" y="740"/>
                  <a:pt x="423" y="743"/>
                  <a:pt x="422" y="745"/>
                </a:cubicBezTo>
                <a:cubicBezTo>
                  <a:pt x="432" y="747"/>
                  <a:pt x="440" y="750"/>
                  <a:pt x="440" y="760"/>
                </a:cubicBezTo>
                <a:cubicBezTo>
                  <a:pt x="441" y="760"/>
                  <a:pt x="441" y="760"/>
                  <a:pt x="441" y="760"/>
                </a:cubicBezTo>
                <a:cubicBezTo>
                  <a:pt x="442" y="762"/>
                  <a:pt x="440" y="764"/>
                  <a:pt x="440" y="766"/>
                </a:cubicBezTo>
                <a:cubicBezTo>
                  <a:pt x="440" y="767"/>
                  <a:pt x="439" y="768"/>
                  <a:pt x="439" y="770"/>
                </a:cubicBezTo>
                <a:cubicBezTo>
                  <a:pt x="438" y="771"/>
                  <a:pt x="438" y="771"/>
                  <a:pt x="437" y="773"/>
                </a:cubicBezTo>
                <a:cubicBezTo>
                  <a:pt x="434" y="775"/>
                  <a:pt x="430" y="778"/>
                  <a:pt x="425" y="778"/>
                </a:cubicBezTo>
                <a:cubicBezTo>
                  <a:pt x="420" y="779"/>
                  <a:pt x="417" y="776"/>
                  <a:pt x="413" y="775"/>
                </a:cubicBezTo>
                <a:cubicBezTo>
                  <a:pt x="411" y="769"/>
                  <a:pt x="414" y="765"/>
                  <a:pt x="413" y="758"/>
                </a:cubicBezTo>
                <a:cubicBezTo>
                  <a:pt x="412" y="757"/>
                  <a:pt x="411" y="754"/>
                  <a:pt x="410" y="752"/>
                </a:cubicBezTo>
                <a:cubicBezTo>
                  <a:pt x="410" y="752"/>
                  <a:pt x="408" y="750"/>
                  <a:pt x="408" y="749"/>
                </a:cubicBezTo>
                <a:cubicBezTo>
                  <a:pt x="407" y="749"/>
                  <a:pt x="407" y="749"/>
                  <a:pt x="406" y="749"/>
                </a:cubicBezTo>
                <a:cubicBezTo>
                  <a:pt x="406" y="748"/>
                  <a:pt x="406" y="747"/>
                  <a:pt x="405" y="747"/>
                </a:cubicBezTo>
                <a:cubicBezTo>
                  <a:pt x="405" y="746"/>
                  <a:pt x="403" y="747"/>
                  <a:pt x="402" y="746"/>
                </a:cubicBezTo>
                <a:cubicBezTo>
                  <a:pt x="400" y="746"/>
                  <a:pt x="397" y="744"/>
                  <a:pt x="393" y="745"/>
                </a:cubicBezTo>
                <a:cubicBezTo>
                  <a:pt x="388" y="745"/>
                  <a:pt x="385" y="748"/>
                  <a:pt x="382" y="752"/>
                </a:cubicBezTo>
                <a:cubicBezTo>
                  <a:pt x="380" y="752"/>
                  <a:pt x="376" y="750"/>
                  <a:pt x="375" y="750"/>
                </a:cubicBezTo>
                <a:cubicBezTo>
                  <a:pt x="378" y="752"/>
                  <a:pt x="380" y="755"/>
                  <a:pt x="383" y="758"/>
                </a:cubicBezTo>
                <a:cubicBezTo>
                  <a:pt x="384" y="757"/>
                  <a:pt x="384" y="754"/>
                  <a:pt x="385" y="754"/>
                </a:cubicBezTo>
                <a:cubicBezTo>
                  <a:pt x="386" y="753"/>
                  <a:pt x="386" y="755"/>
                  <a:pt x="386" y="756"/>
                </a:cubicBezTo>
                <a:cubicBezTo>
                  <a:pt x="388" y="755"/>
                  <a:pt x="388" y="751"/>
                  <a:pt x="390" y="751"/>
                </a:cubicBezTo>
                <a:cubicBezTo>
                  <a:pt x="390" y="753"/>
                  <a:pt x="390" y="754"/>
                  <a:pt x="390" y="756"/>
                </a:cubicBezTo>
                <a:cubicBezTo>
                  <a:pt x="392" y="755"/>
                  <a:pt x="392" y="752"/>
                  <a:pt x="395" y="751"/>
                </a:cubicBezTo>
                <a:cubicBezTo>
                  <a:pt x="395" y="754"/>
                  <a:pt x="394" y="755"/>
                  <a:pt x="394" y="758"/>
                </a:cubicBezTo>
                <a:cubicBezTo>
                  <a:pt x="396" y="756"/>
                  <a:pt x="397" y="754"/>
                  <a:pt x="399" y="753"/>
                </a:cubicBezTo>
                <a:cubicBezTo>
                  <a:pt x="399" y="755"/>
                  <a:pt x="399" y="757"/>
                  <a:pt x="398" y="758"/>
                </a:cubicBezTo>
                <a:cubicBezTo>
                  <a:pt x="400" y="758"/>
                  <a:pt x="401" y="755"/>
                  <a:pt x="403" y="755"/>
                </a:cubicBezTo>
                <a:cubicBezTo>
                  <a:pt x="403" y="757"/>
                  <a:pt x="401" y="758"/>
                  <a:pt x="401" y="761"/>
                </a:cubicBezTo>
                <a:cubicBezTo>
                  <a:pt x="403" y="761"/>
                  <a:pt x="405" y="759"/>
                  <a:pt x="408" y="759"/>
                </a:cubicBezTo>
                <a:cubicBezTo>
                  <a:pt x="408" y="761"/>
                  <a:pt x="405" y="762"/>
                  <a:pt x="404" y="764"/>
                </a:cubicBezTo>
                <a:cubicBezTo>
                  <a:pt x="405" y="764"/>
                  <a:pt x="407" y="763"/>
                  <a:pt x="409" y="764"/>
                </a:cubicBezTo>
                <a:cubicBezTo>
                  <a:pt x="408" y="765"/>
                  <a:pt x="406" y="766"/>
                  <a:pt x="404" y="767"/>
                </a:cubicBezTo>
                <a:cubicBezTo>
                  <a:pt x="405" y="768"/>
                  <a:pt x="407" y="768"/>
                  <a:pt x="408" y="769"/>
                </a:cubicBezTo>
                <a:cubicBezTo>
                  <a:pt x="408" y="770"/>
                  <a:pt x="406" y="771"/>
                  <a:pt x="404" y="770"/>
                </a:cubicBezTo>
                <a:cubicBezTo>
                  <a:pt x="405" y="774"/>
                  <a:pt x="410" y="776"/>
                  <a:pt x="412" y="780"/>
                </a:cubicBezTo>
                <a:cubicBezTo>
                  <a:pt x="411" y="781"/>
                  <a:pt x="412" y="782"/>
                  <a:pt x="413" y="782"/>
                </a:cubicBezTo>
                <a:cubicBezTo>
                  <a:pt x="412" y="783"/>
                  <a:pt x="413" y="784"/>
                  <a:pt x="413" y="785"/>
                </a:cubicBezTo>
                <a:cubicBezTo>
                  <a:pt x="413" y="785"/>
                  <a:pt x="413" y="785"/>
                  <a:pt x="413" y="785"/>
                </a:cubicBezTo>
                <a:cubicBezTo>
                  <a:pt x="415" y="797"/>
                  <a:pt x="408" y="805"/>
                  <a:pt x="397" y="806"/>
                </a:cubicBezTo>
                <a:cubicBezTo>
                  <a:pt x="400" y="811"/>
                  <a:pt x="404" y="812"/>
                  <a:pt x="404" y="819"/>
                </a:cubicBezTo>
                <a:cubicBezTo>
                  <a:pt x="404" y="819"/>
                  <a:pt x="404" y="818"/>
                  <a:pt x="404" y="818"/>
                </a:cubicBezTo>
                <a:cubicBezTo>
                  <a:pt x="405" y="819"/>
                  <a:pt x="404" y="821"/>
                  <a:pt x="404" y="822"/>
                </a:cubicBezTo>
                <a:cubicBezTo>
                  <a:pt x="405" y="823"/>
                  <a:pt x="404" y="822"/>
                  <a:pt x="404" y="822"/>
                </a:cubicBezTo>
                <a:cubicBezTo>
                  <a:pt x="405" y="825"/>
                  <a:pt x="402" y="827"/>
                  <a:pt x="401" y="829"/>
                </a:cubicBezTo>
                <a:cubicBezTo>
                  <a:pt x="400" y="830"/>
                  <a:pt x="401" y="832"/>
                  <a:pt x="398" y="832"/>
                </a:cubicBezTo>
                <a:cubicBezTo>
                  <a:pt x="394" y="841"/>
                  <a:pt x="377" y="840"/>
                  <a:pt x="372" y="831"/>
                </a:cubicBezTo>
                <a:cubicBezTo>
                  <a:pt x="368" y="834"/>
                  <a:pt x="367" y="837"/>
                  <a:pt x="365" y="841"/>
                </a:cubicBezTo>
                <a:cubicBezTo>
                  <a:pt x="360" y="844"/>
                  <a:pt x="356" y="847"/>
                  <a:pt x="348" y="846"/>
                </a:cubicBezTo>
                <a:cubicBezTo>
                  <a:pt x="346" y="844"/>
                  <a:pt x="340" y="844"/>
                  <a:pt x="339" y="842"/>
                </a:cubicBezTo>
                <a:cubicBezTo>
                  <a:pt x="337" y="839"/>
                  <a:pt x="335" y="837"/>
                  <a:pt x="333" y="835"/>
                </a:cubicBezTo>
                <a:cubicBezTo>
                  <a:pt x="332" y="832"/>
                  <a:pt x="332" y="829"/>
                  <a:pt x="332" y="826"/>
                </a:cubicBezTo>
                <a:cubicBezTo>
                  <a:pt x="334" y="822"/>
                  <a:pt x="336" y="818"/>
                  <a:pt x="338" y="814"/>
                </a:cubicBezTo>
                <a:cubicBezTo>
                  <a:pt x="336" y="813"/>
                  <a:pt x="331" y="813"/>
                  <a:pt x="327" y="812"/>
                </a:cubicBezTo>
                <a:cubicBezTo>
                  <a:pt x="324" y="810"/>
                  <a:pt x="321" y="807"/>
                  <a:pt x="319" y="804"/>
                </a:cubicBezTo>
                <a:cubicBezTo>
                  <a:pt x="318" y="801"/>
                  <a:pt x="316" y="797"/>
                  <a:pt x="318" y="794"/>
                </a:cubicBezTo>
                <a:cubicBezTo>
                  <a:pt x="316" y="793"/>
                  <a:pt x="317" y="789"/>
                  <a:pt x="317" y="787"/>
                </a:cubicBezTo>
                <a:cubicBezTo>
                  <a:pt x="316" y="787"/>
                  <a:pt x="316" y="786"/>
                  <a:pt x="315" y="786"/>
                </a:cubicBezTo>
                <a:cubicBezTo>
                  <a:pt x="313" y="789"/>
                  <a:pt x="306" y="791"/>
                  <a:pt x="305" y="785"/>
                </a:cubicBezTo>
                <a:cubicBezTo>
                  <a:pt x="305" y="783"/>
                  <a:pt x="307" y="780"/>
                  <a:pt x="305" y="778"/>
                </a:cubicBezTo>
                <a:cubicBezTo>
                  <a:pt x="305" y="777"/>
                  <a:pt x="304" y="777"/>
                  <a:pt x="303" y="776"/>
                </a:cubicBezTo>
                <a:cubicBezTo>
                  <a:pt x="303" y="776"/>
                  <a:pt x="303" y="776"/>
                  <a:pt x="303" y="776"/>
                </a:cubicBezTo>
                <a:cubicBezTo>
                  <a:pt x="302" y="775"/>
                  <a:pt x="300" y="774"/>
                  <a:pt x="299" y="773"/>
                </a:cubicBezTo>
                <a:cubicBezTo>
                  <a:pt x="299" y="772"/>
                  <a:pt x="298" y="772"/>
                  <a:pt x="298" y="771"/>
                </a:cubicBezTo>
                <a:cubicBezTo>
                  <a:pt x="298" y="771"/>
                  <a:pt x="297" y="771"/>
                  <a:pt x="297" y="771"/>
                </a:cubicBezTo>
                <a:cubicBezTo>
                  <a:pt x="296" y="771"/>
                  <a:pt x="296" y="770"/>
                  <a:pt x="295" y="769"/>
                </a:cubicBezTo>
                <a:cubicBezTo>
                  <a:pt x="292" y="766"/>
                  <a:pt x="286" y="764"/>
                  <a:pt x="283" y="762"/>
                </a:cubicBezTo>
                <a:cubicBezTo>
                  <a:pt x="281" y="763"/>
                  <a:pt x="281" y="765"/>
                  <a:pt x="280" y="767"/>
                </a:cubicBezTo>
                <a:cubicBezTo>
                  <a:pt x="283" y="769"/>
                  <a:pt x="286" y="769"/>
                  <a:pt x="288" y="772"/>
                </a:cubicBezTo>
                <a:cubicBezTo>
                  <a:pt x="288" y="773"/>
                  <a:pt x="287" y="773"/>
                  <a:pt x="288" y="773"/>
                </a:cubicBezTo>
                <a:cubicBezTo>
                  <a:pt x="289" y="775"/>
                  <a:pt x="292" y="776"/>
                  <a:pt x="294" y="778"/>
                </a:cubicBezTo>
                <a:cubicBezTo>
                  <a:pt x="297" y="781"/>
                  <a:pt x="300" y="784"/>
                  <a:pt x="298" y="791"/>
                </a:cubicBezTo>
                <a:cubicBezTo>
                  <a:pt x="297" y="791"/>
                  <a:pt x="296" y="794"/>
                  <a:pt x="294" y="795"/>
                </a:cubicBezTo>
                <a:cubicBezTo>
                  <a:pt x="292" y="796"/>
                  <a:pt x="289" y="796"/>
                  <a:pt x="286" y="796"/>
                </a:cubicBezTo>
                <a:cubicBezTo>
                  <a:pt x="286" y="792"/>
                  <a:pt x="289" y="788"/>
                  <a:pt x="288" y="784"/>
                </a:cubicBezTo>
                <a:cubicBezTo>
                  <a:pt x="286" y="785"/>
                  <a:pt x="285" y="787"/>
                  <a:pt x="285" y="789"/>
                </a:cubicBezTo>
                <a:cubicBezTo>
                  <a:pt x="282" y="795"/>
                  <a:pt x="278" y="798"/>
                  <a:pt x="271" y="797"/>
                </a:cubicBezTo>
                <a:cubicBezTo>
                  <a:pt x="268" y="797"/>
                  <a:pt x="265" y="796"/>
                  <a:pt x="263" y="794"/>
                </a:cubicBezTo>
                <a:cubicBezTo>
                  <a:pt x="257" y="796"/>
                  <a:pt x="251" y="795"/>
                  <a:pt x="247" y="791"/>
                </a:cubicBezTo>
                <a:cubicBezTo>
                  <a:pt x="244" y="780"/>
                  <a:pt x="254" y="771"/>
                  <a:pt x="264" y="774"/>
                </a:cubicBezTo>
                <a:cubicBezTo>
                  <a:pt x="262" y="777"/>
                  <a:pt x="260" y="780"/>
                  <a:pt x="261" y="783"/>
                </a:cubicBezTo>
                <a:cubicBezTo>
                  <a:pt x="262" y="779"/>
                  <a:pt x="264" y="775"/>
                  <a:pt x="269" y="774"/>
                </a:cubicBezTo>
                <a:cubicBezTo>
                  <a:pt x="270" y="776"/>
                  <a:pt x="270" y="779"/>
                  <a:pt x="272" y="780"/>
                </a:cubicBezTo>
                <a:cubicBezTo>
                  <a:pt x="275" y="780"/>
                  <a:pt x="277" y="780"/>
                  <a:pt x="278" y="777"/>
                </a:cubicBezTo>
                <a:cubicBezTo>
                  <a:pt x="277" y="778"/>
                  <a:pt x="275" y="779"/>
                  <a:pt x="272" y="778"/>
                </a:cubicBezTo>
                <a:cubicBezTo>
                  <a:pt x="272" y="776"/>
                  <a:pt x="272" y="775"/>
                  <a:pt x="272" y="773"/>
                </a:cubicBezTo>
                <a:cubicBezTo>
                  <a:pt x="269" y="771"/>
                  <a:pt x="264" y="772"/>
                  <a:pt x="265" y="767"/>
                </a:cubicBezTo>
                <a:cubicBezTo>
                  <a:pt x="267" y="765"/>
                  <a:pt x="269" y="765"/>
                  <a:pt x="273" y="765"/>
                </a:cubicBezTo>
                <a:cubicBezTo>
                  <a:pt x="274" y="762"/>
                  <a:pt x="276" y="762"/>
                  <a:pt x="277" y="759"/>
                </a:cubicBezTo>
                <a:cubicBezTo>
                  <a:pt x="273" y="752"/>
                  <a:pt x="262" y="752"/>
                  <a:pt x="256" y="746"/>
                </a:cubicBezTo>
                <a:cubicBezTo>
                  <a:pt x="255" y="741"/>
                  <a:pt x="253" y="732"/>
                  <a:pt x="245" y="736"/>
                </a:cubicBezTo>
                <a:cubicBezTo>
                  <a:pt x="243" y="739"/>
                  <a:pt x="242" y="741"/>
                  <a:pt x="240" y="744"/>
                </a:cubicBezTo>
                <a:cubicBezTo>
                  <a:pt x="238" y="746"/>
                  <a:pt x="232" y="746"/>
                  <a:pt x="228" y="747"/>
                </a:cubicBezTo>
                <a:cubicBezTo>
                  <a:pt x="228" y="748"/>
                  <a:pt x="227" y="748"/>
                  <a:pt x="226" y="749"/>
                </a:cubicBezTo>
                <a:cubicBezTo>
                  <a:pt x="225" y="756"/>
                  <a:pt x="218" y="758"/>
                  <a:pt x="213" y="758"/>
                </a:cubicBezTo>
                <a:cubicBezTo>
                  <a:pt x="212" y="760"/>
                  <a:pt x="212" y="762"/>
                  <a:pt x="212" y="765"/>
                </a:cubicBezTo>
                <a:cubicBezTo>
                  <a:pt x="211" y="766"/>
                  <a:pt x="211" y="766"/>
                  <a:pt x="211" y="768"/>
                </a:cubicBezTo>
                <a:cubicBezTo>
                  <a:pt x="210" y="768"/>
                  <a:pt x="209" y="770"/>
                  <a:pt x="208" y="771"/>
                </a:cubicBezTo>
                <a:cubicBezTo>
                  <a:pt x="206" y="773"/>
                  <a:pt x="204" y="774"/>
                  <a:pt x="201" y="775"/>
                </a:cubicBezTo>
                <a:cubicBezTo>
                  <a:pt x="198" y="776"/>
                  <a:pt x="194" y="775"/>
                  <a:pt x="192" y="776"/>
                </a:cubicBezTo>
                <a:cubicBezTo>
                  <a:pt x="188" y="777"/>
                  <a:pt x="187" y="780"/>
                  <a:pt x="184" y="782"/>
                </a:cubicBezTo>
                <a:cubicBezTo>
                  <a:pt x="185" y="785"/>
                  <a:pt x="187" y="786"/>
                  <a:pt x="188" y="789"/>
                </a:cubicBezTo>
                <a:cubicBezTo>
                  <a:pt x="188" y="792"/>
                  <a:pt x="188" y="796"/>
                  <a:pt x="189" y="799"/>
                </a:cubicBezTo>
                <a:cubicBezTo>
                  <a:pt x="191" y="802"/>
                  <a:pt x="194" y="806"/>
                  <a:pt x="195" y="806"/>
                </a:cubicBezTo>
                <a:cubicBezTo>
                  <a:pt x="198" y="807"/>
                  <a:pt x="200" y="803"/>
                  <a:pt x="198" y="799"/>
                </a:cubicBezTo>
                <a:cubicBezTo>
                  <a:pt x="200" y="799"/>
                  <a:pt x="202" y="801"/>
                  <a:pt x="203" y="801"/>
                </a:cubicBezTo>
                <a:cubicBezTo>
                  <a:pt x="205" y="800"/>
                  <a:pt x="210" y="799"/>
                  <a:pt x="213" y="802"/>
                </a:cubicBezTo>
                <a:cubicBezTo>
                  <a:pt x="211" y="808"/>
                  <a:pt x="216" y="808"/>
                  <a:pt x="215" y="814"/>
                </a:cubicBezTo>
                <a:cubicBezTo>
                  <a:pt x="214" y="814"/>
                  <a:pt x="213" y="816"/>
                  <a:pt x="212" y="818"/>
                </a:cubicBezTo>
                <a:cubicBezTo>
                  <a:pt x="210" y="818"/>
                  <a:pt x="210" y="819"/>
                  <a:pt x="209" y="820"/>
                </a:cubicBezTo>
                <a:cubicBezTo>
                  <a:pt x="209" y="820"/>
                  <a:pt x="208" y="820"/>
                  <a:pt x="208" y="820"/>
                </a:cubicBezTo>
                <a:cubicBezTo>
                  <a:pt x="207" y="826"/>
                  <a:pt x="214" y="827"/>
                  <a:pt x="218" y="828"/>
                </a:cubicBezTo>
                <a:cubicBezTo>
                  <a:pt x="220" y="830"/>
                  <a:pt x="219" y="836"/>
                  <a:pt x="224" y="836"/>
                </a:cubicBezTo>
                <a:cubicBezTo>
                  <a:pt x="225" y="833"/>
                  <a:pt x="229" y="830"/>
                  <a:pt x="233" y="831"/>
                </a:cubicBezTo>
                <a:cubicBezTo>
                  <a:pt x="234" y="832"/>
                  <a:pt x="234" y="834"/>
                  <a:pt x="234" y="837"/>
                </a:cubicBezTo>
                <a:cubicBezTo>
                  <a:pt x="232" y="840"/>
                  <a:pt x="227" y="840"/>
                  <a:pt x="226" y="844"/>
                </a:cubicBezTo>
                <a:cubicBezTo>
                  <a:pt x="227" y="846"/>
                  <a:pt x="229" y="846"/>
                  <a:pt x="231" y="847"/>
                </a:cubicBezTo>
                <a:cubicBezTo>
                  <a:pt x="234" y="845"/>
                  <a:pt x="235" y="840"/>
                  <a:pt x="239" y="837"/>
                </a:cubicBezTo>
                <a:cubicBezTo>
                  <a:pt x="243" y="838"/>
                  <a:pt x="241" y="844"/>
                  <a:pt x="242" y="847"/>
                </a:cubicBezTo>
                <a:cubicBezTo>
                  <a:pt x="242" y="848"/>
                  <a:pt x="242" y="849"/>
                  <a:pt x="243" y="850"/>
                </a:cubicBezTo>
                <a:cubicBezTo>
                  <a:pt x="244" y="851"/>
                  <a:pt x="246" y="853"/>
                  <a:pt x="247" y="854"/>
                </a:cubicBezTo>
                <a:cubicBezTo>
                  <a:pt x="248" y="853"/>
                  <a:pt x="250" y="853"/>
                  <a:pt x="251" y="852"/>
                </a:cubicBezTo>
                <a:cubicBezTo>
                  <a:pt x="250" y="846"/>
                  <a:pt x="250" y="837"/>
                  <a:pt x="248" y="830"/>
                </a:cubicBezTo>
                <a:cubicBezTo>
                  <a:pt x="250" y="828"/>
                  <a:pt x="252" y="826"/>
                  <a:pt x="254" y="827"/>
                </a:cubicBezTo>
                <a:cubicBezTo>
                  <a:pt x="254" y="833"/>
                  <a:pt x="253" y="839"/>
                  <a:pt x="255" y="844"/>
                </a:cubicBezTo>
                <a:cubicBezTo>
                  <a:pt x="258" y="840"/>
                  <a:pt x="259" y="834"/>
                  <a:pt x="263" y="829"/>
                </a:cubicBezTo>
                <a:cubicBezTo>
                  <a:pt x="263" y="829"/>
                  <a:pt x="263" y="828"/>
                  <a:pt x="263" y="828"/>
                </a:cubicBezTo>
                <a:cubicBezTo>
                  <a:pt x="266" y="823"/>
                  <a:pt x="267" y="818"/>
                  <a:pt x="270" y="813"/>
                </a:cubicBezTo>
                <a:cubicBezTo>
                  <a:pt x="270" y="813"/>
                  <a:pt x="270" y="812"/>
                  <a:pt x="270" y="811"/>
                </a:cubicBezTo>
                <a:cubicBezTo>
                  <a:pt x="271" y="811"/>
                  <a:pt x="271" y="811"/>
                  <a:pt x="271" y="810"/>
                </a:cubicBezTo>
                <a:cubicBezTo>
                  <a:pt x="273" y="811"/>
                  <a:pt x="276" y="814"/>
                  <a:pt x="276" y="818"/>
                </a:cubicBezTo>
                <a:cubicBezTo>
                  <a:pt x="272" y="822"/>
                  <a:pt x="269" y="827"/>
                  <a:pt x="266" y="833"/>
                </a:cubicBezTo>
                <a:cubicBezTo>
                  <a:pt x="269" y="836"/>
                  <a:pt x="275" y="842"/>
                  <a:pt x="269" y="844"/>
                </a:cubicBezTo>
                <a:cubicBezTo>
                  <a:pt x="267" y="843"/>
                  <a:pt x="265" y="843"/>
                  <a:pt x="264" y="842"/>
                </a:cubicBezTo>
                <a:cubicBezTo>
                  <a:pt x="260" y="844"/>
                  <a:pt x="259" y="847"/>
                  <a:pt x="259" y="853"/>
                </a:cubicBezTo>
                <a:cubicBezTo>
                  <a:pt x="260" y="853"/>
                  <a:pt x="260" y="855"/>
                  <a:pt x="261" y="856"/>
                </a:cubicBezTo>
                <a:cubicBezTo>
                  <a:pt x="261" y="857"/>
                  <a:pt x="261" y="859"/>
                  <a:pt x="262" y="860"/>
                </a:cubicBezTo>
                <a:cubicBezTo>
                  <a:pt x="263" y="866"/>
                  <a:pt x="259" y="873"/>
                  <a:pt x="263" y="877"/>
                </a:cubicBezTo>
                <a:cubicBezTo>
                  <a:pt x="267" y="878"/>
                  <a:pt x="271" y="879"/>
                  <a:pt x="274" y="882"/>
                </a:cubicBezTo>
                <a:cubicBezTo>
                  <a:pt x="274" y="884"/>
                  <a:pt x="274" y="885"/>
                  <a:pt x="272" y="886"/>
                </a:cubicBezTo>
                <a:cubicBezTo>
                  <a:pt x="276" y="889"/>
                  <a:pt x="277" y="895"/>
                  <a:pt x="275" y="899"/>
                </a:cubicBezTo>
                <a:cubicBezTo>
                  <a:pt x="277" y="902"/>
                  <a:pt x="283" y="903"/>
                  <a:pt x="284" y="909"/>
                </a:cubicBezTo>
                <a:cubicBezTo>
                  <a:pt x="293" y="910"/>
                  <a:pt x="299" y="913"/>
                  <a:pt x="302" y="919"/>
                </a:cubicBezTo>
                <a:cubicBezTo>
                  <a:pt x="301" y="922"/>
                  <a:pt x="301" y="925"/>
                  <a:pt x="302" y="928"/>
                </a:cubicBezTo>
                <a:cubicBezTo>
                  <a:pt x="303" y="930"/>
                  <a:pt x="305" y="932"/>
                  <a:pt x="306" y="934"/>
                </a:cubicBezTo>
                <a:cubicBezTo>
                  <a:pt x="307" y="936"/>
                  <a:pt x="308" y="939"/>
                  <a:pt x="309" y="940"/>
                </a:cubicBezTo>
                <a:cubicBezTo>
                  <a:pt x="309" y="942"/>
                  <a:pt x="309" y="944"/>
                  <a:pt x="310" y="944"/>
                </a:cubicBezTo>
                <a:cubicBezTo>
                  <a:pt x="310" y="947"/>
                  <a:pt x="310" y="950"/>
                  <a:pt x="310" y="952"/>
                </a:cubicBezTo>
                <a:cubicBezTo>
                  <a:pt x="310" y="952"/>
                  <a:pt x="310" y="952"/>
                  <a:pt x="310" y="951"/>
                </a:cubicBezTo>
                <a:cubicBezTo>
                  <a:pt x="310" y="957"/>
                  <a:pt x="310" y="966"/>
                  <a:pt x="310" y="974"/>
                </a:cubicBezTo>
                <a:cubicBezTo>
                  <a:pt x="306" y="976"/>
                  <a:pt x="296" y="976"/>
                  <a:pt x="290" y="976"/>
                </a:cubicBezTo>
                <a:cubicBezTo>
                  <a:pt x="286" y="976"/>
                  <a:pt x="282" y="978"/>
                  <a:pt x="277" y="978"/>
                </a:cubicBezTo>
                <a:cubicBezTo>
                  <a:pt x="270" y="979"/>
                  <a:pt x="264" y="978"/>
                  <a:pt x="258" y="979"/>
                </a:cubicBezTo>
                <a:cubicBezTo>
                  <a:pt x="251" y="980"/>
                  <a:pt x="243" y="980"/>
                  <a:pt x="237" y="980"/>
                </a:cubicBezTo>
                <a:cubicBezTo>
                  <a:pt x="233" y="979"/>
                  <a:pt x="231" y="980"/>
                  <a:pt x="228" y="979"/>
                </a:cubicBezTo>
                <a:cubicBezTo>
                  <a:pt x="226" y="977"/>
                  <a:pt x="227" y="970"/>
                  <a:pt x="226" y="965"/>
                </a:cubicBezTo>
                <a:cubicBezTo>
                  <a:pt x="223" y="961"/>
                  <a:pt x="219" y="957"/>
                  <a:pt x="217" y="953"/>
                </a:cubicBezTo>
                <a:cubicBezTo>
                  <a:pt x="217" y="950"/>
                  <a:pt x="217" y="947"/>
                  <a:pt x="217" y="945"/>
                </a:cubicBezTo>
                <a:cubicBezTo>
                  <a:pt x="215" y="941"/>
                  <a:pt x="213" y="939"/>
                  <a:pt x="212" y="935"/>
                </a:cubicBezTo>
                <a:cubicBezTo>
                  <a:pt x="211" y="929"/>
                  <a:pt x="214" y="925"/>
                  <a:pt x="213" y="921"/>
                </a:cubicBezTo>
                <a:cubicBezTo>
                  <a:pt x="212" y="917"/>
                  <a:pt x="207" y="915"/>
                  <a:pt x="206" y="910"/>
                </a:cubicBezTo>
                <a:cubicBezTo>
                  <a:pt x="206" y="909"/>
                  <a:pt x="206" y="908"/>
                  <a:pt x="206" y="907"/>
                </a:cubicBezTo>
                <a:cubicBezTo>
                  <a:pt x="205" y="906"/>
                  <a:pt x="205" y="905"/>
                  <a:pt x="204" y="905"/>
                </a:cubicBezTo>
                <a:cubicBezTo>
                  <a:pt x="204" y="908"/>
                  <a:pt x="204" y="914"/>
                  <a:pt x="203" y="919"/>
                </a:cubicBezTo>
                <a:cubicBezTo>
                  <a:pt x="202" y="920"/>
                  <a:pt x="202" y="922"/>
                  <a:pt x="202" y="923"/>
                </a:cubicBezTo>
                <a:cubicBezTo>
                  <a:pt x="200" y="932"/>
                  <a:pt x="189" y="934"/>
                  <a:pt x="184" y="940"/>
                </a:cubicBezTo>
                <a:cubicBezTo>
                  <a:pt x="183" y="952"/>
                  <a:pt x="188" y="957"/>
                  <a:pt x="191" y="964"/>
                </a:cubicBezTo>
                <a:cubicBezTo>
                  <a:pt x="190" y="965"/>
                  <a:pt x="189" y="972"/>
                  <a:pt x="190" y="974"/>
                </a:cubicBezTo>
                <a:cubicBezTo>
                  <a:pt x="190" y="976"/>
                  <a:pt x="192" y="977"/>
                  <a:pt x="192" y="980"/>
                </a:cubicBezTo>
                <a:cubicBezTo>
                  <a:pt x="192" y="978"/>
                  <a:pt x="192" y="980"/>
                  <a:pt x="192" y="981"/>
                </a:cubicBezTo>
                <a:cubicBezTo>
                  <a:pt x="185" y="981"/>
                  <a:pt x="176" y="982"/>
                  <a:pt x="168" y="982"/>
                </a:cubicBezTo>
                <a:cubicBezTo>
                  <a:pt x="168" y="973"/>
                  <a:pt x="161" y="969"/>
                  <a:pt x="163" y="959"/>
                </a:cubicBezTo>
                <a:cubicBezTo>
                  <a:pt x="164" y="958"/>
                  <a:pt x="165" y="956"/>
                  <a:pt x="167" y="955"/>
                </a:cubicBezTo>
                <a:cubicBezTo>
                  <a:pt x="166" y="951"/>
                  <a:pt x="164" y="947"/>
                  <a:pt x="160" y="946"/>
                </a:cubicBezTo>
                <a:cubicBezTo>
                  <a:pt x="150" y="954"/>
                  <a:pt x="138" y="942"/>
                  <a:pt x="130" y="939"/>
                </a:cubicBezTo>
                <a:cubicBezTo>
                  <a:pt x="126" y="939"/>
                  <a:pt x="124" y="941"/>
                  <a:pt x="123" y="944"/>
                </a:cubicBezTo>
                <a:cubicBezTo>
                  <a:pt x="122" y="944"/>
                  <a:pt x="121" y="943"/>
                  <a:pt x="119" y="944"/>
                </a:cubicBezTo>
                <a:cubicBezTo>
                  <a:pt x="117" y="940"/>
                  <a:pt x="120" y="938"/>
                  <a:pt x="120" y="934"/>
                </a:cubicBezTo>
                <a:cubicBezTo>
                  <a:pt x="114" y="931"/>
                  <a:pt x="106" y="927"/>
                  <a:pt x="99" y="927"/>
                </a:cubicBezTo>
                <a:cubicBezTo>
                  <a:pt x="99" y="926"/>
                  <a:pt x="99" y="926"/>
                  <a:pt x="98" y="926"/>
                </a:cubicBezTo>
                <a:cubicBezTo>
                  <a:pt x="100" y="924"/>
                  <a:pt x="99" y="921"/>
                  <a:pt x="100" y="919"/>
                </a:cubicBezTo>
                <a:cubicBezTo>
                  <a:pt x="105" y="920"/>
                  <a:pt x="110" y="924"/>
                  <a:pt x="115" y="925"/>
                </a:cubicBezTo>
                <a:cubicBezTo>
                  <a:pt x="123" y="930"/>
                  <a:pt x="130" y="934"/>
                  <a:pt x="141" y="937"/>
                </a:cubicBezTo>
                <a:cubicBezTo>
                  <a:pt x="141" y="935"/>
                  <a:pt x="138" y="933"/>
                  <a:pt x="139" y="930"/>
                </a:cubicBezTo>
                <a:cubicBezTo>
                  <a:pt x="142" y="930"/>
                  <a:pt x="145" y="933"/>
                  <a:pt x="148" y="932"/>
                </a:cubicBezTo>
                <a:cubicBezTo>
                  <a:pt x="146" y="924"/>
                  <a:pt x="142" y="920"/>
                  <a:pt x="139" y="916"/>
                </a:cubicBezTo>
                <a:cubicBezTo>
                  <a:pt x="138" y="914"/>
                  <a:pt x="140" y="908"/>
                  <a:pt x="138" y="906"/>
                </a:cubicBezTo>
                <a:cubicBezTo>
                  <a:pt x="138" y="902"/>
                  <a:pt x="135" y="901"/>
                  <a:pt x="135" y="898"/>
                </a:cubicBezTo>
                <a:cubicBezTo>
                  <a:pt x="129" y="899"/>
                  <a:pt x="121" y="903"/>
                  <a:pt x="118" y="897"/>
                </a:cubicBezTo>
                <a:cubicBezTo>
                  <a:pt x="116" y="896"/>
                  <a:pt x="115" y="895"/>
                  <a:pt x="113" y="894"/>
                </a:cubicBezTo>
                <a:cubicBezTo>
                  <a:pt x="116" y="890"/>
                  <a:pt x="122" y="893"/>
                  <a:pt x="126" y="893"/>
                </a:cubicBezTo>
                <a:cubicBezTo>
                  <a:pt x="126" y="887"/>
                  <a:pt x="121" y="886"/>
                  <a:pt x="119" y="882"/>
                </a:cubicBezTo>
                <a:cubicBezTo>
                  <a:pt x="115" y="881"/>
                  <a:pt x="111" y="880"/>
                  <a:pt x="107" y="879"/>
                </a:cubicBezTo>
                <a:cubicBezTo>
                  <a:pt x="106" y="877"/>
                  <a:pt x="106" y="876"/>
                  <a:pt x="105" y="874"/>
                </a:cubicBezTo>
                <a:cubicBezTo>
                  <a:pt x="103" y="870"/>
                  <a:pt x="99" y="864"/>
                  <a:pt x="96" y="861"/>
                </a:cubicBezTo>
                <a:cubicBezTo>
                  <a:pt x="93" y="858"/>
                  <a:pt x="91" y="855"/>
                  <a:pt x="89" y="850"/>
                </a:cubicBezTo>
                <a:cubicBezTo>
                  <a:pt x="88" y="850"/>
                  <a:pt x="88" y="851"/>
                  <a:pt x="87" y="850"/>
                </a:cubicBezTo>
                <a:cubicBezTo>
                  <a:pt x="86" y="854"/>
                  <a:pt x="89" y="856"/>
                  <a:pt x="89" y="860"/>
                </a:cubicBezTo>
                <a:cubicBezTo>
                  <a:pt x="94" y="863"/>
                  <a:pt x="98" y="874"/>
                  <a:pt x="96" y="882"/>
                </a:cubicBezTo>
                <a:cubicBezTo>
                  <a:pt x="91" y="885"/>
                  <a:pt x="87" y="890"/>
                  <a:pt x="79" y="888"/>
                </a:cubicBezTo>
                <a:cubicBezTo>
                  <a:pt x="79" y="887"/>
                  <a:pt x="79" y="887"/>
                  <a:pt x="79" y="886"/>
                </a:cubicBezTo>
                <a:cubicBezTo>
                  <a:pt x="82" y="883"/>
                  <a:pt x="84" y="878"/>
                  <a:pt x="85" y="873"/>
                </a:cubicBezTo>
                <a:cubicBezTo>
                  <a:pt x="82" y="877"/>
                  <a:pt x="79" y="880"/>
                  <a:pt x="76" y="884"/>
                </a:cubicBezTo>
                <a:cubicBezTo>
                  <a:pt x="72" y="887"/>
                  <a:pt x="67" y="886"/>
                  <a:pt x="63" y="883"/>
                </a:cubicBezTo>
                <a:cubicBezTo>
                  <a:pt x="63" y="882"/>
                  <a:pt x="61" y="882"/>
                  <a:pt x="60" y="881"/>
                </a:cubicBezTo>
                <a:cubicBezTo>
                  <a:pt x="59" y="880"/>
                  <a:pt x="58" y="876"/>
                  <a:pt x="57" y="875"/>
                </a:cubicBezTo>
                <a:cubicBezTo>
                  <a:pt x="58" y="869"/>
                  <a:pt x="60" y="865"/>
                  <a:pt x="64" y="862"/>
                </a:cubicBezTo>
                <a:cubicBezTo>
                  <a:pt x="60" y="862"/>
                  <a:pt x="58" y="867"/>
                  <a:pt x="56" y="870"/>
                </a:cubicBezTo>
                <a:cubicBezTo>
                  <a:pt x="54" y="870"/>
                  <a:pt x="54" y="867"/>
                  <a:pt x="52" y="867"/>
                </a:cubicBezTo>
                <a:cubicBezTo>
                  <a:pt x="48" y="854"/>
                  <a:pt x="61" y="850"/>
                  <a:pt x="72" y="851"/>
                </a:cubicBezTo>
                <a:cubicBezTo>
                  <a:pt x="70" y="858"/>
                  <a:pt x="75" y="862"/>
                  <a:pt x="82" y="861"/>
                </a:cubicBezTo>
                <a:cubicBezTo>
                  <a:pt x="82" y="859"/>
                  <a:pt x="81" y="859"/>
                  <a:pt x="82" y="858"/>
                </a:cubicBezTo>
                <a:cubicBezTo>
                  <a:pt x="79" y="857"/>
                  <a:pt x="79" y="858"/>
                  <a:pt x="77" y="858"/>
                </a:cubicBezTo>
                <a:cubicBezTo>
                  <a:pt x="73" y="858"/>
                  <a:pt x="73" y="853"/>
                  <a:pt x="75" y="851"/>
                </a:cubicBezTo>
                <a:cubicBezTo>
                  <a:pt x="73" y="850"/>
                  <a:pt x="71" y="848"/>
                  <a:pt x="70" y="847"/>
                </a:cubicBezTo>
                <a:cubicBezTo>
                  <a:pt x="73" y="843"/>
                  <a:pt x="76" y="846"/>
                  <a:pt x="81" y="846"/>
                </a:cubicBezTo>
                <a:cubicBezTo>
                  <a:pt x="82" y="845"/>
                  <a:pt x="83" y="844"/>
                  <a:pt x="84" y="843"/>
                </a:cubicBezTo>
                <a:cubicBezTo>
                  <a:pt x="83" y="841"/>
                  <a:pt x="80" y="839"/>
                  <a:pt x="80" y="836"/>
                </a:cubicBezTo>
                <a:cubicBezTo>
                  <a:pt x="80" y="834"/>
                  <a:pt x="80" y="832"/>
                  <a:pt x="79" y="830"/>
                </a:cubicBezTo>
                <a:cubicBezTo>
                  <a:pt x="78" y="828"/>
                  <a:pt x="75" y="824"/>
                  <a:pt x="73" y="821"/>
                </a:cubicBezTo>
                <a:cubicBezTo>
                  <a:pt x="73" y="821"/>
                  <a:pt x="73" y="821"/>
                  <a:pt x="73" y="821"/>
                </a:cubicBezTo>
                <a:cubicBezTo>
                  <a:pt x="73" y="821"/>
                  <a:pt x="73" y="820"/>
                  <a:pt x="73" y="820"/>
                </a:cubicBezTo>
                <a:cubicBezTo>
                  <a:pt x="71" y="818"/>
                  <a:pt x="70" y="816"/>
                  <a:pt x="68" y="813"/>
                </a:cubicBezTo>
                <a:cubicBezTo>
                  <a:pt x="67" y="812"/>
                  <a:pt x="67" y="812"/>
                  <a:pt x="66" y="811"/>
                </a:cubicBezTo>
                <a:cubicBezTo>
                  <a:pt x="65" y="810"/>
                  <a:pt x="64" y="809"/>
                  <a:pt x="63" y="808"/>
                </a:cubicBezTo>
                <a:cubicBezTo>
                  <a:pt x="60" y="805"/>
                  <a:pt x="54" y="805"/>
                  <a:pt x="51" y="808"/>
                </a:cubicBezTo>
                <a:cubicBezTo>
                  <a:pt x="52" y="809"/>
                  <a:pt x="50" y="809"/>
                  <a:pt x="50" y="811"/>
                </a:cubicBezTo>
                <a:cubicBezTo>
                  <a:pt x="50" y="810"/>
                  <a:pt x="49" y="811"/>
                  <a:pt x="49" y="811"/>
                </a:cubicBezTo>
                <a:cubicBezTo>
                  <a:pt x="49" y="811"/>
                  <a:pt x="47" y="811"/>
                  <a:pt x="46" y="811"/>
                </a:cubicBezTo>
                <a:cubicBezTo>
                  <a:pt x="46" y="809"/>
                  <a:pt x="44" y="809"/>
                  <a:pt x="43" y="808"/>
                </a:cubicBezTo>
                <a:cubicBezTo>
                  <a:pt x="39" y="812"/>
                  <a:pt x="29" y="813"/>
                  <a:pt x="23" y="812"/>
                </a:cubicBezTo>
                <a:cubicBezTo>
                  <a:pt x="20" y="811"/>
                  <a:pt x="19" y="808"/>
                  <a:pt x="17" y="807"/>
                </a:cubicBezTo>
                <a:cubicBezTo>
                  <a:pt x="17" y="804"/>
                  <a:pt x="16" y="802"/>
                  <a:pt x="15" y="800"/>
                </a:cubicBezTo>
                <a:cubicBezTo>
                  <a:pt x="13" y="791"/>
                  <a:pt x="20" y="785"/>
                  <a:pt x="26" y="785"/>
                </a:cubicBezTo>
                <a:cubicBezTo>
                  <a:pt x="33" y="785"/>
                  <a:pt x="37" y="789"/>
                  <a:pt x="41" y="792"/>
                </a:cubicBezTo>
                <a:cubicBezTo>
                  <a:pt x="43" y="793"/>
                  <a:pt x="46" y="791"/>
                  <a:pt x="48" y="792"/>
                </a:cubicBezTo>
                <a:cubicBezTo>
                  <a:pt x="49" y="792"/>
                  <a:pt x="49" y="794"/>
                  <a:pt x="50" y="794"/>
                </a:cubicBezTo>
                <a:cubicBezTo>
                  <a:pt x="50" y="795"/>
                  <a:pt x="50" y="797"/>
                  <a:pt x="51" y="798"/>
                </a:cubicBezTo>
                <a:cubicBezTo>
                  <a:pt x="53" y="797"/>
                  <a:pt x="55" y="799"/>
                  <a:pt x="56" y="798"/>
                </a:cubicBezTo>
                <a:cubicBezTo>
                  <a:pt x="49" y="788"/>
                  <a:pt x="39" y="778"/>
                  <a:pt x="32" y="769"/>
                </a:cubicBezTo>
                <a:cubicBezTo>
                  <a:pt x="31" y="769"/>
                  <a:pt x="32" y="767"/>
                  <a:pt x="31" y="767"/>
                </a:cubicBezTo>
                <a:cubicBezTo>
                  <a:pt x="32" y="762"/>
                  <a:pt x="26" y="759"/>
                  <a:pt x="24" y="756"/>
                </a:cubicBezTo>
                <a:cubicBezTo>
                  <a:pt x="19" y="755"/>
                  <a:pt x="16" y="755"/>
                  <a:pt x="12" y="754"/>
                </a:cubicBezTo>
                <a:cubicBezTo>
                  <a:pt x="9" y="750"/>
                  <a:pt x="12" y="745"/>
                  <a:pt x="18" y="746"/>
                </a:cubicBezTo>
                <a:cubicBezTo>
                  <a:pt x="17" y="741"/>
                  <a:pt x="11" y="740"/>
                  <a:pt x="9" y="736"/>
                </a:cubicBezTo>
                <a:cubicBezTo>
                  <a:pt x="10" y="732"/>
                  <a:pt x="8" y="730"/>
                  <a:pt x="6" y="730"/>
                </a:cubicBezTo>
                <a:cubicBezTo>
                  <a:pt x="5" y="728"/>
                  <a:pt x="4" y="728"/>
                  <a:pt x="3" y="726"/>
                </a:cubicBezTo>
                <a:cubicBezTo>
                  <a:pt x="3" y="723"/>
                  <a:pt x="2" y="722"/>
                  <a:pt x="0" y="720"/>
                </a:cubicBezTo>
                <a:cubicBezTo>
                  <a:pt x="0" y="718"/>
                  <a:pt x="0" y="717"/>
                  <a:pt x="1" y="716"/>
                </a:cubicBezTo>
                <a:cubicBezTo>
                  <a:pt x="3" y="716"/>
                  <a:pt x="2" y="718"/>
                  <a:pt x="4" y="718"/>
                </a:cubicBezTo>
                <a:cubicBezTo>
                  <a:pt x="4" y="722"/>
                  <a:pt x="11" y="724"/>
                  <a:pt x="14" y="726"/>
                </a:cubicBezTo>
                <a:cubicBezTo>
                  <a:pt x="14" y="735"/>
                  <a:pt x="21" y="739"/>
                  <a:pt x="25" y="745"/>
                </a:cubicBezTo>
                <a:cubicBezTo>
                  <a:pt x="26" y="745"/>
                  <a:pt x="26" y="747"/>
                  <a:pt x="27" y="747"/>
                </a:cubicBezTo>
                <a:cubicBezTo>
                  <a:pt x="29" y="751"/>
                  <a:pt x="32" y="756"/>
                  <a:pt x="35" y="759"/>
                </a:cubicBezTo>
                <a:cubicBezTo>
                  <a:pt x="38" y="757"/>
                  <a:pt x="41" y="755"/>
                  <a:pt x="43" y="756"/>
                </a:cubicBezTo>
                <a:cubicBezTo>
                  <a:pt x="44" y="760"/>
                  <a:pt x="41" y="763"/>
                  <a:pt x="40" y="765"/>
                </a:cubicBezTo>
                <a:cubicBezTo>
                  <a:pt x="41" y="768"/>
                  <a:pt x="43" y="770"/>
                  <a:pt x="45" y="773"/>
                </a:cubicBezTo>
                <a:cubicBezTo>
                  <a:pt x="47" y="775"/>
                  <a:pt x="49" y="778"/>
                  <a:pt x="51" y="780"/>
                </a:cubicBezTo>
                <a:cubicBezTo>
                  <a:pt x="51" y="781"/>
                  <a:pt x="51" y="780"/>
                  <a:pt x="51" y="781"/>
                </a:cubicBezTo>
                <a:cubicBezTo>
                  <a:pt x="58" y="789"/>
                  <a:pt x="63" y="800"/>
                  <a:pt x="71" y="807"/>
                </a:cubicBezTo>
                <a:cubicBezTo>
                  <a:pt x="72" y="807"/>
                  <a:pt x="72" y="803"/>
                  <a:pt x="72" y="802"/>
                </a:cubicBezTo>
                <a:cubicBezTo>
                  <a:pt x="69" y="801"/>
                  <a:pt x="67" y="797"/>
                  <a:pt x="67" y="793"/>
                </a:cubicBezTo>
                <a:cubicBezTo>
                  <a:pt x="68" y="793"/>
                  <a:pt x="71" y="793"/>
                  <a:pt x="72" y="793"/>
                </a:cubicBezTo>
                <a:cubicBezTo>
                  <a:pt x="70" y="789"/>
                  <a:pt x="69" y="785"/>
                  <a:pt x="67" y="781"/>
                </a:cubicBezTo>
                <a:cubicBezTo>
                  <a:pt x="63" y="760"/>
                  <a:pt x="84" y="758"/>
                  <a:pt x="96" y="765"/>
                </a:cubicBezTo>
                <a:cubicBezTo>
                  <a:pt x="99" y="761"/>
                  <a:pt x="95" y="753"/>
                  <a:pt x="95" y="747"/>
                </a:cubicBezTo>
                <a:cubicBezTo>
                  <a:pt x="93" y="744"/>
                  <a:pt x="87" y="745"/>
                  <a:pt x="85" y="741"/>
                </a:cubicBezTo>
                <a:cubicBezTo>
                  <a:pt x="85" y="737"/>
                  <a:pt x="88" y="734"/>
                  <a:pt x="90" y="732"/>
                </a:cubicBezTo>
                <a:cubicBezTo>
                  <a:pt x="89" y="731"/>
                  <a:pt x="87" y="730"/>
                  <a:pt x="86" y="729"/>
                </a:cubicBezTo>
                <a:cubicBezTo>
                  <a:pt x="89" y="724"/>
                  <a:pt x="96" y="723"/>
                  <a:pt x="97" y="717"/>
                </a:cubicBezTo>
                <a:cubicBezTo>
                  <a:pt x="97" y="716"/>
                  <a:pt x="95" y="716"/>
                  <a:pt x="94" y="714"/>
                </a:cubicBezTo>
                <a:cubicBezTo>
                  <a:pt x="90" y="717"/>
                  <a:pt x="86" y="717"/>
                  <a:pt x="81" y="718"/>
                </a:cubicBezTo>
                <a:cubicBezTo>
                  <a:pt x="81" y="713"/>
                  <a:pt x="85" y="712"/>
                  <a:pt x="88" y="710"/>
                </a:cubicBezTo>
                <a:cubicBezTo>
                  <a:pt x="89" y="705"/>
                  <a:pt x="93" y="704"/>
                  <a:pt x="97" y="702"/>
                </a:cubicBezTo>
                <a:cubicBezTo>
                  <a:pt x="96" y="700"/>
                  <a:pt x="97" y="700"/>
                  <a:pt x="98" y="699"/>
                </a:cubicBezTo>
                <a:cubicBezTo>
                  <a:pt x="95" y="698"/>
                  <a:pt x="90" y="698"/>
                  <a:pt x="88" y="696"/>
                </a:cubicBezTo>
                <a:cubicBezTo>
                  <a:pt x="87" y="694"/>
                  <a:pt x="87" y="693"/>
                  <a:pt x="86" y="692"/>
                </a:cubicBezTo>
                <a:cubicBezTo>
                  <a:pt x="84" y="682"/>
                  <a:pt x="90" y="675"/>
                  <a:pt x="87" y="666"/>
                </a:cubicBezTo>
                <a:cubicBezTo>
                  <a:pt x="86" y="665"/>
                  <a:pt x="86" y="663"/>
                  <a:pt x="85" y="662"/>
                </a:cubicBezTo>
                <a:cubicBezTo>
                  <a:pt x="80" y="663"/>
                  <a:pt x="78" y="661"/>
                  <a:pt x="76" y="659"/>
                </a:cubicBezTo>
                <a:cubicBezTo>
                  <a:pt x="76" y="658"/>
                  <a:pt x="76" y="657"/>
                  <a:pt x="75" y="656"/>
                </a:cubicBezTo>
                <a:cubicBezTo>
                  <a:pt x="74" y="654"/>
                  <a:pt x="73" y="655"/>
                  <a:pt x="71" y="653"/>
                </a:cubicBezTo>
                <a:cubicBezTo>
                  <a:pt x="71" y="653"/>
                  <a:pt x="71" y="653"/>
                  <a:pt x="71" y="652"/>
                </a:cubicBezTo>
                <a:cubicBezTo>
                  <a:pt x="70" y="651"/>
                  <a:pt x="68" y="651"/>
                  <a:pt x="67" y="650"/>
                </a:cubicBezTo>
                <a:cubicBezTo>
                  <a:pt x="66" y="649"/>
                  <a:pt x="66" y="647"/>
                  <a:pt x="65" y="646"/>
                </a:cubicBezTo>
                <a:cubicBezTo>
                  <a:pt x="64" y="647"/>
                  <a:pt x="62" y="646"/>
                  <a:pt x="62" y="647"/>
                </a:cubicBezTo>
                <a:cubicBezTo>
                  <a:pt x="61" y="647"/>
                  <a:pt x="61" y="649"/>
                  <a:pt x="60" y="649"/>
                </a:cubicBezTo>
                <a:cubicBezTo>
                  <a:pt x="62" y="653"/>
                  <a:pt x="63" y="658"/>
                  <a:pt x="63" y="664"/>
                </a:cubicBezTo>
                <a:cubicBezTo>
                  <a:pt x="62" y="664"/>
                  <a:pt x="63" y="663"/>
                  <a:pt x="62" y="663"/>
                </a:cubicBezTo>
                <a:cubicBezTo>
                  <a:pt x="62" y="666"/>
                  <a:pt x="62" y="669"/>
                  <a:pt x="61" y="672"/>
                </a:cubicBezTo>
                <a:cubicBezTo>
                  <a:pt x="60" y="671"/>
                  <a:pt x="60" y="673"/>
                  <a:pt x="59" y="674"/>
                </a:cubicBezTo>
                <a:cubicBezTo>
                  <a:pt x="54" y="678"/>
                  <a:pt x="51" y="683"/>
                  <a:pt x="43" y="682"/>
                </a:cubicBezTo>
                <a:cubicBezTo>
                  <a:pt x="38" y="681"/>
                  <a:pt x="34" y="676"/>
                  <a:pt x="32" y="672"/>
                </a:cubicBezTo>
                <a:cubicBezTo>
                  <a:pt x="31" y="671"/>
                  <a:pt x="32" y="669"/>
                  <a:pt x="31" y="668"/>
                </a:cubicBezTo>
                <a:cubicBezTo>
                  <a:pt x="30" y="665"/>
                  <a:pt x="32" y="664"/>
                  <a:pt x="32" y="661"/>
                </a:cubicBezTo>
                <a:cubicBezTo>
                  <a:pt x="33" y="661"/>
                  <a:pt x="32" y="660"/>
                  <a:pt x="32" y="659"/>
                </a:cubicBezTo>
                <a:cubicBezTo>
                  <a:pt x="32" y="659"/>
                  <a:pt x="33" y="659"/>
                  <a:pt x="33" y="659"/>
                </a:cubicBezTo>
                <a:cubicBezTo>
                  <a:pt x="34" y="658"/>
                  <a:pt x="33" y="658"/>
                  <a:pt x="33" y="657"/>
                </a:cubicBezTo>
                <a:cubicBezTo>
                  <a:pt x="33" y="657"/>
                  <a:pt x="34" y="657"/>
                  <a:pt x="34" y="657"/>
                </a:cubicBezTo>
                <a:cubicBezTo>
                  <a:pt x="35" y="655"/>
                  <a:pt x="36" y="653"/>
                  <a:pt x="38" y="651"/>
                </a:cubicBezTo>
                <a:cubicBezTo>
                  <a:pt x="40" y="649"/>
                  <a:pt x="43" y="649"/>
                  <a:pt x="44" y="645"/>
                </a:cubicBezTo>
                <a:cubicBezTo>
                  <a:pt x="44" y="644"/>
                  <a:pt x="43" y="644"/>
                  <a:pt x="43" y="643"/>
                </a:cubicBezTo>
                <a:cubicBezTo>
                  <a:pt x="44" y="638"/>
                  <a:pt x="51" y="640"/>
                  <a:pt x="54" y="643"/>
                </a:cubicBezTo>
                <a:cubicBezTo>
                  <a:pt x="55" y="642"/>
                  <a:pt x="56" y="642"/>
                  <a:pt x="57" y="641"/>
                </a:cubicBezTo>
                <a:cubicBezTo>
                  <a:pt x="57" y="635"/>
                  <a:pt x="51" y="634"/>
                  <a:pt x="53" y="627"/>
                </a:cubicBezTo>
                <a:cubicBezTo>
                  <a:pt x="56" y="628"/>
                  <a:pt x="57" y="631"/>
                  <a:pt x="58" y="633"/>
                </a:cubicBezTo>
                <a:cubicBezTo>
                  <a:pt x="59" y="634"/>
                  <a:pt x="61" y="635"/>
                  <a:pt x="62" y="636"/>
                </a:cubicBezTo>
                <a:cubicBezTo>
                  <a:pt x="62" y="637"/>
                  <a:pt x="62" y="637"/>
                  <a:pt x="63" y="638"/>
                </a:cubicBezTo>
                <a:cubicBezTo>
                  <a:pt x="64" y="639"/>
                  <a:pt x="66" y="640"/>
                  <a:pt x="68" y="642"/>
                </a:cubicBezTo>
                <a:cubicBezTo>
                  <a:pt x="71" y="644"/>
                  <a:pt x="74" y="647"/>
                  <a:pt x="76" y="649"/>
                </a:cubicBezTo>
                <a:cubicBezTo>
                  <a:pt x="77" y="650"/>
                  <a:pt x="79" y="650"/>
                  <a:pt x="80" y="649"/>
                </a:cubicBezTo>
                <a:cubicBezTo>
                  <a:pt x="80" y="642"/>
                  <a:pt x="72" y="638"/>
                  <a:pt x="74" y="629"/>
                </a:cubicBezTo>
                <a:cubicBezTo>
                  <a:pt x="71" y="626"/>
                  <a:pt x="69" y="623"/>
                  <a:pt x="67" y="618"/>
                </a:cubicBezTo>
                <a:cubicBezTo>
                  <a:pt x="68" y="612"/>
                  <a:pt x="65" y="609"/>
                  <a:pt x="63" y="605"/>
                </a:cubicBezTo>
                <a:cubicBezTo>
                  <a:pt x="56" y="602"/>
                  <a:pt x="52" y="610"/>
                  <a:pt x="45" y="610"/>
                </a:cubicBezTo>
                <a:cubicBezTo>
                  <a:pt x="39" y="610"/>
                  <a:pt x="36" y="608"/>
                  <a:pt x="32" y="605"/>
                </a:cubicBezTo>
                <a:cubicBezTo>
                  <a:pt x="31" y="604"/>
                  <a:pt x="31" y="603"/>
                  <a:pt x="30" y="602"/>
                </a:cubicBezTo>
                <a:cubicBezTo>
                  <a:pt x="30" y="600"/>
                  <a:pt x="29" y="599"/>
                  <a:pt x="29" y="599"/>
                </a:cubicBezTo>
                <a:cubicBezTo>
                  <a:pt x="29" y="599"/>
                  <a:pt x="29" y="599"/>
                  <a:pt x="29" y="599"/>
                </a:cubicBezTo>
                <a:cubicBezTo>
                  <a:pt x="28" y="596"/>
                  <a:pt x="29" y="593"/>
                  <a:pt x="31" y="592"/>
                </a:cubicBezTo>
                <a:cubicBezTo>
                  <a:pt x="34" y="593"/>
                  <a:pt x="37" y="595"/>
                  <a:pt x="40" y="596"/>
                </a:cubicBezTo>
                <a:cubicBezTo>
                  <a:pt x="38" y="594"/>
                  <a:pt x="36" y="592"/>
                  <a:pt x="33" y="591"/>
                </a:cubicBezTo>
                <a:cubicBezTo>
                  <a:pt x="31" y="587"/>
                  <a:pt x="30" y="582"/>
                  <a:pt x="32" y="577"/>
                </a:cubicBezTo>
                <a:cubicBezTo>
                  <a:pt x="35" y="574"/>
                  <a:pt x="39" y="569"/>
                  <a:pt x="45" y="570"/>
                </a:cubicBezTo>
                <a:cubicBezTo>
                  <a:pt x="49" y="570"/>
                  <a:pt x="52" y="572"/>
                  <a:pt x="54" y="574"/>
                </a:cubicBezTo>
                <a:cubicBezTo>
                  <a:pt x="55" y="572"/>
                  <a:pt x="53" y="571"/>
                  <a:pt x="52" y="569"/>
                </a:cubicBezTo>
                <a:cubicBezTo>
                  <a:pt x="55" y="565"/>
                  <a:pt x="62" y="566"/>
                  <a:pt x="65" y="569"/>
                </a:cubicBezTo>
                <a:cubicBezTo>
                  <a:pt x="65" y="571"/>
                  <a:pt x="67" y="573"/>
                  <a:pt x="68" y="575"/>
                </a:cubicBezTo>
                <a:cubicBezTo>
                  <a:pt x="68" y="577"/>
                  <a:pt x="68" y="580"/>
                  <a:pt x="68" y="582"/>
                </a:cubicBezTo>
                <a:cubicBezTo>
                  <a:pt x="67" y="585"/>
                  <a:pt x="66" y="588"/>
                  <a:pt x="65" y="591"/>
                </a:cubicBezTo>
                <a:cubicBezTo>
                  <a:pt x="63" y="592"/>
                  <a:pt x="61" y="597"/>
                  <a:pt x="64" y="599"/>
                </a:cubicBezTo>
                <a:cubicBezTo>
                  <a:pt x="66" y="602"/>
                  <a:pt x="72" y="604"/>
                  <a:pt x="74" y="606"/>
                </a:cubicBezTo>
                <a:cubicBezTo>
                  <a:pt x="77" y="602"/>
                  <a:pt x="78" y="594"/>
                  <a:pt x="80" y="589"/>
                </a:cubicBezTo>
                <a:cubicBezTo>
                  <a:pt x="79" y="587"/>
                  <a:pt x="78" y="586"/>
                  <a:pt x="78" y="582"/>
                </a:cubicBezTo>
                <a:cubicBezTo>
                  <a:pt x="79" y="582"/>
                  <a:pt x="80" y="581"/>
                  <a:pt x="82" y="581"/>
                </a:cubicBezTo>
                <a:cubicBezTo>
                  <a:pt x="82" y="577"/>
                  <a:pt x="82" y="574"/>
                  <a:pt x="83" y="569"/>
                </a:cubicBezTo>
                <a:cubicBezTo>
                  <a:pt x="87" y="563"/>
                  <a:pt x="96" y="558"/>
                  <a:pt x="105" y="563"/>
                </a:cubicBezTo>
                <a:cubicBezTo>
                  <a:pt x="106" y="565"/>
                  <a:pt x="107" y="567"/>
                  <a:pt x="108" y="569"/>
                </a:cubicBezTo>
                <a:cubicBezTo>
                  <a:pt x="109" y="581"/>
                  <a:pt x="104" y="588"/>
                  <a:pt x="95" y="589"/>
                </a:cubicBezTo>
                <a:cubicBezTo>
                  <a:pt x="95" y="585"/>
                  <a:pt x="95" y="578"/>
                  <a:pt x="90" y="580"/>
                </a:cubicBezTo>
                <a:cubicBezTo>
                  <a:pt x="89" y="580"/>
                  <a:pt x="89" y="581"/>
                  <a:pt x="88" y="582"/>
                </a:cubicBezTo>
                <a:cubicBezTo>
                  <a:pt x="91" y="581"/>
                  <a:pt x="94" y="585"/>
                  <a:pt x="92" y="588"/>
                </a:cubicBezTo>
                <a:cubicBezTo>
                  <a:pt x="94" y="590"/>
                  <a:pt x="97" y="591"/>
                  <a:pt x="96" y="595"/>
                </a:cubicBezTo>
                <a:cubicBezTo>
                  <a:pt x="94" y="597"/>
                  <a:pt x="90" y="597"/>
                  <a:pt x="88" y="595"/>
                </a:cubicBezTo>
                <a:cubicBezTo>
                  <a:pt x="85" y="597"/>
                  <a:pt x="81" y="598"/>
                  <a:pt x="80" y="601"/>
                </a:cubicBezTo>
                <a:cubicBezTo>
                  <a:pt x="78" y="609"/>
                  <a:pt x="80" y="617"/>
                  <a:pt x="83" y="622"/>
                </a:cubicBezTo>
                <a:cubicBezTo>
                  <a:pt x="86" y="622"/>
                  <a:pt x="87" y="618"/>
                  <a:pt x="90" y="619"/>
                </a:cubicBezTo>
                <a:cubicBezTo>
                  <a:pt x="90" y="622"/>
                  <a:pt x="90" y="626"/>
                  <a:pt x="90" y="630"/>
                </a:cubicBezTo>
                <a:cubicBezTo>
                  <a:pt x="89" y="630"/>
                  <a:pt x="86" y="633"/>
                  <a:pt x="89" y="635"/>
                </a:cubicBezTo>
                <a:cubicBezTo>
                  <a:pt x="91" y="634"/>
                  <a:pt x="92" y="634"/>
                  <a:pt x="94" y="633"/>
                </a:cubicBezTo>
                <a:cubicBezTo>
                  <a:pt x="96" y="634"/>
                  <a:pt x="98" y="636"/>
                  <a:pt x="99" y="638"/>
                </a:cubicBezTo>
                <a:cubicBezTo>
                  <a:pt x="98" y="641"/>
                  <a:pt x="93" y="643"/>
                  <a:pt x="91" y="646"/>
                </a:cubicBezTo>
                <a:cubicBezTo>
                  <a:pt x="92" y="653"/>
                  <a:pt x="95" y="655"/>
                  <a:pt x="102" y="655"/>
                </a:cubicBezTo>
                <a:cubicBezTo>
                  <a:pt x="103" y="657"/>
                  <a:pt x="100" y="658"/>
                  <a:pt x="100" y="659"/>
                </a:cubicBezTo>
                <a:cubicBezTo>
                  <a:pt x="99" y="659"/>
                  <a:pt x="100" y="660"/>
                  <a:pt x="99" y="660"/>
                </a:cubicBezTo>
                <a:cubicBezTo>
                  <a:pt x="98" y="662"/>
                  <a:pt x="97" y="664"/>
                  <a:pt x="98" y="667"/>
                </a:cubicBezTo>
                <a:cubicBezTo>
                  <a:pt x="96" y="667"/>
                  <a:pt x="96" y="674"/>
                  <a:pt x="98" y="674"/>
                </a:cubicBezTo>
                <a:cubicBezTo>
                  <a:pt x="98" y="680"/>
                  <a:pt x="100" y="685"/>
                  <a:pt x="104" y="687"/>
                </a:cubicBezTo>
                <a:cubicBezTo>
                  <a:pt x="105" y="685"/>
                  <a:pt x="107" y="682"/>
                  <a:pt x="109" y="679"/>
                </a:cubicBezTo>
                <a:cubicBezTo>
                  <a:pt x="108" y="675"/>
                  <a:pt x="107" y="667"/>
                  <a:pt x="110" y="664"/>
                </a:cubicBezTo>
                <a:cubicBezTo>
                  <a:pt x="113" y="667"/>
                  <a:pt x="114" y="671"/>
                  <a:pt x="115" y="675"/>
                </a:cubicBezTo>
                <a:cubicBezTo>
                  <a:pt x="118" y="674"/>
                  <a:pt x="120" y="672"/>
                  <a:pt x="124" y="673"/>
                </a:cubicBezTo>
                <a:cubicBezTo>
                  <a:pt x="125" y="675"/>
                  <a:pt x="124" y="676"/>
                  <a:pt x="123" y="679"/>
                </a:cubicBezTo>
                <a:cubicBezTo>
                  <a:pt x="130" y="680"/>
                  <a:pt x="137" y="677"/>
                  <a:pt x="141" y="672"/>
                </a:cubicBezTo>
                <a:cubicBezTo>
                  <a:pt x="141" y="672"/>
                  <a:pt x="141" y="671"/>
                  <a:pt x="141" y="671"/>
                </a:cubicBezTo>
                <a:cubicBezTo>
                  <a:pt x="142" y="670"/>
                  <a:pt x="144" y="669"/>
                  <a:pt x="144" y="667"/>
                </a:cubicBezTo>
                <a:cubicBezTo>
                  <a:pt x="144" y="664"/>
                  <a:pt x="142" y="662"/>
                  <a:pt x="141" y="658"/>
                </a:cubicBezTo>
                <a:cubicBezTo>
                  <a:pt x="144" y="649"/>
                  <a:pt x="149" y="644"/>
                  <a:pt x="159" y="643"/>
                </a:cubicBezTo>
                <a:cubicBezTo>
                  <a:pt x="158" y="640"/>
                  <a:pt x="156" y="636"/>
                  <a:pt x="155" y="634"/>
                </a:cubicBezTo>
                <a:cubicBezTo>
                  <a:pt x="154" y="633"/>
                  <a:pt x="155" y="631"/>
                  <a:pt x="154" y="631"/>
                </a:cubicBezTo>
                <a:cubicBezTo>
                  <a:pt x="154" y="628"/>
                  <a:pt x="153" y="623"/>
                  <a:pt x="154" y="621"/>
                </a:cubicBezTo>
                <a:cubicBezTo>
                  <a:pt x="153" y="616"/>
                  <a:pt x="152" y="613"/>
                  <a:pt x="152" y="608"/>
                </a:cubicBezTo>
                <a:cubicBezTo>
                  <a:pt x="150" y="606"/>
                  <a:pt x="146" y="607"/>
                  <a:pt x="143" y="607"/>
                </a:cubicBezTo>
                <a:cubicBezTo>
                  <a:pt x="142" y="605"/>
                  <a:pt x="140" y="604"/>
                  <a:pt x="139" y="602"/>
                </a:cubicBezTo>
                <a:cubicBezTo>
                  <a:pt x="139" y="597"/>
                  <a:pt x="145" y="598"/>
                  <a:pt x="146" y="596"/>
                </a:cubicBezTo>
                <a:cubicBezTo>
                  <a:pt x="144" y="590"/>
                  <a:pt x="142" y="585"/>
                  <a:pt x="140" y="580"/>
                </a:cubicBezTo>
                <a:cubicBezTo>
                  <a:pt x="138" y="569"/>
                  <a:pt x="129" y="564"/>
                  <a:pt x="123" y="558"/>
                </a:cubicBezTo>
                <a:cubicBezTo>
                  <a:pt x="124" y="556"/>
                  <a:pt x="123" y="555"/>
                  <a:pt x="123" y="555"/>
                </a:cubicBezTo>
                <a:cubicBezTo>
                  <a:pt x="125" y="555"/>
                  <a:pt x="125" y="554"/>
                  <a:pt x="126" y="555"/>
                </a:cubicBezTo>
                <a:cubicBezTo>
                  <a:pt x="124" y="550"/>
                  <a:pt x="122" y="546"/>
                  <a:pt x="119" y="542"/>
                </a:cubicBezTo>
                <a:cubicBezTo>
                  <a:pt x="119" y="542"/>
                  <a:pt x="119" y="542"/>
                  <a:pt x="118" y="542"/>
                </a:cubicBezTo>
                <a:cubicBezTo>
                  <a:pt x="117" y="540"/>
                  <a:pt x="115" y="536"/>
                  <a:pt x="113" y="536"/>
                </a:cubicBezTo>
                <a:cubicBezTo>
                  <a:pt x="111" y="535"/>
                  <a:pt x="107" y="539"/>
                  <a:pt x="104" y="538"/>
                </a:cubicBezTo>
                <a:cubicBezTo>
                  <a:pt x="103" y="537"/>
                  <a:pt x="103" y="536"/>
                  <a:pt x="102" y="536"/>
                </a:cubicBezTo>
                <a:cubicBezTo>
                  <a:pt x="101" y="531"/>
                  <a:pt x="104" y="529"/>
                  <a:pt x="106" y="527"/>
                </a:cubicBezTo>
                <a:cubicBezTo>
                  <a:pt x="98" y="517"/>
                  <a:pt x="89" y="506"/>
                  <a:pt x="78" y="497"/>
                </a:cubicBezTo>
                <a:cubicBezTo>
                  <a:pt x="75" y="493"/>
                  <a:pt x="70" y="491"/>
                  <a:pt x="67" y="486"/>
                </a:cubicBezTo>
                <a:cubicBezTo>
                  <a:pt x="74" y="487"/>
                  <a:pt x="82" y="490"/>
                  <a:pt x="85" y="496"/>
                </a:cubicBezTo>
                <a:cubicBezTo>
                  <a:pt x="100" y="505"/>
                  <a:pt x="107" y="522"/>
                  <a:pt x="119" y="534"/>
                </a:cubicBezTo>
                <a:cubicBezTo>
                  <a:pt x="122" y="530"/>
                  <a:pt x="119" y="527"/>
                  <a:pt x="117" y="523"/>
                </a:cubicBezTo>
                <a:cubicBezTo>
                  <a:pt x="118" y="522"/>
                  <a:pt x="119" y="522"/>
                  <a:pt x="120" y="521"/>
                </a:cubicBezTo>
                <a:cubicBezTo>
                  <a:pt x="120" y="514"/>
                  <a:pt x="119" y="508"/>
                  <a:pt x="123" y="505"/>
                </a:cubicBezTo>
                <a:cubicBezTo>
                  <a:pt x="125" y="505"/>
                  <a:pt x="128" y="503"/>
                  <a:pt x="131" y="503"/>
                </a:cubicBezTo>
                <a:cubicBezTo>
                  <a:pt x="137" y="503"/>
                  <a:pt x="143" y="509"/>
                  <a:pt x="141" y="518"/>
                </a:cubicBezTo>
                <a:cubicBezTo>
                  <a:pt x="141" y="522"/>
                  <a:pt x="137" y="524"/>
                  <a:pt x="134" y="527"/>
                </a:cubicBezTo>
                <a:cubicBezTo>
                  <a:pt x="135" y="529"/>
                  <a:pt x="134" y="529"/>
                  <a:pt x="135" y="530"/>
                </a:cubicBezTo>
                <a:cubicBezTo>
                  <a:pt x="134" y="533"/>
                  <a:pt x="130" y="533"/>
                  <a:pt x="128" y="533"/>
                </a:cubicBezTo>
                <a:cubicBezTo>
                  <a:pt x="127" y="535"/>
                  <a:pt x="127" y="538"/>
                  <a:pt x="125" y="540"/>
                </a:cubicBezTo>
                <a:cubicBezTo>
                  <a:pt x="127" y="546"/>
                  <a:pt x="130" y="549"/>
                  <a:pt x="133" y="554"/>
                </a:cubicBezTo>
                <a:cubicBezTo>
                  <a:pt x="136" y="554"/>
                  <a:pt x="138" y="556"/>
                  <a:pt x="140" y="557"/>
                </a:cubicBezTo>
                <a:cubicBezTo>
                  <a:pt x="140" y="558"/>
                  <a:pt x="139" y="559"/>
                  <a:pt x="140" y="559"/>
                </a:cubicBezTo>
                <a:cubicBezTo>
                  <a:pt x="141" y="562"/>
                  <a:pt x="142" y="564"/>
                  <a:pt x="143" y="566"/>
                </a:cubicBezTo>
                <a:cubicBezTo>
                  <a:pt x="145" y="562"/>
                  <a:pt x="151" y="559"/>
                  <a:pt x="155" y="563"/>
                </a:cubicBezTo>
                <a:cubicBezTo>
                  <a:pt x="156" y="570"/>
                  <a:pt x="151" y="572"/>
                  <a:pt x="147" y="574"/>
                </a:cubicBezTo>
                <a:cubicBezTo>
                  <a:pt x="148" y="582"/>
                  <a:pt x="151" y="587"/>
                  <a:pt x="157" y="590"/>
                </a:cubicBezTo>
                <a:cubicBezTo>
                  <a:pt x="158" y="591"/>
                  <a:pt x="158" y="592"/>
                  <a:pt x="159" y="593"/>
                </a:cubicBezTo>
                <a:cubicBezTo>
                  <a:pt x="162" y="592"/>
                  <a:pt x="164" y="590"/>
                  <a:pt x="165" y="589"/>
                </a:cubicBezTo>
                <a:cubicBezTo>
                  <a:pt x="166" y="586"/>
                  <a:pt x="163" y="583"/>
                  <a:pt x="165" y="581"/>
                </a:cubicBezTo>
                <a:cubicBezTo>
                  <a:pt x="169" y="580"/>
                  <a:pt x="170" y="583"/>
                  <a:pt x="173" y="584"/>
                </a:cubicBezTo>
                <a:cubicBezTo>
                  <a:pt x="177" y="582"/>
                  <a:pt x="178" y="577"/>
                  <a:pt x="182" y="575"/>
                </a:cubicBezTo>
                <a:cubicBezTo>
                  <a:pt x="182" y="579"/>
                  <a:pt x="184" y="582"/>
                  <a:pt x="182" y="585"/>
                </a:cubicBezTo>
                <a:cubicBezTo>
                  <a:pt x="180" y="585"/>
                  <a:pt x="179" y="587"/>
                  <a:pt x="176" y="587"/>
                </a:cubicBezTo>
                <a:cubicBezTo>
                  <a:pt x="177" y="589"/>
                  <a:pt x="179" y="589"/>
                  <a:pt x="180" y="591"/>
                </a:cubicBezTo>
                <a:cubicBezTo>
                  <a:pt x="174" y="595"/>
                  <a:pt x="163" y="594"/>
                  <a:pt x="158" y="599"/>
                </a:cubicBezTo>
                <a:cubicBezTo>
                  <a:pt x="158" y="606"/>
                  <a:pt x="161" y="608"/>
                  <a:pt x="162" y="613"/>
                </a:cubicBezTo>
                <a:cubicBezTo>
                  <a:pt x="165" y="612"/>
                  <a:pt x="166" y="612"/>
                  <a:pt x="168" y="611"/>
                </a:cubicBezTo>
                <a:cubicBezTo>
                  <a:pt x="172" y="611"/>
                  <a:pt x="182" y="614"/>
                  <a:pt x="185" y="617"/>
                </a:cubicBezTo>
                <a:cubicBezTo>
                  <a:pt x="186" y="619"/>
                  <a:pt x="187" y="621"/>
                  <a:pt x="188" y="623"/>
                </a:cubicBezTo>
                <a:cubicBezTo>
                  <a:pt x="192" y="623"/>
                  <a:pt x="193" y="618"/>
                  <a:pt x="196" y="616"/>
                </a:cubicBezTo>
                <a:cubicBezTo>
                  <a:pt x="195" y="612"/>
                  <a:pt x="194" y="606"/>
                  <a:pt x="192" y="602"/>
                </a:cubicBezTo>
                <a:cubicBezTo>
                  <a:pt x="192" y="596"/>
                  <a:pt x="194" y="593"/>
                  <a:pt x="196" y="590"/>
                </a:cubicBezTo>
                <a:cubicBezTo>
                  <a:pt x="200" y="588"/>
                  <a:pt x="203" y="586"/>
                  <a:pt x="206" y="583"/>
                </a:cubicBezTo>
                <a:cubicBezTo>
                  <a:pt x="205" y="580"/>
                  <a:pt x="204" y="577"/>
                  <a:pt x="203" y="576"/>
                </a:cubicBezTo>
                <a:cubicBezTo>
                  <a:pt x="203" y="572"/>
                  <a:pt x="204" y="568"/>
                  <a:pt x="206" y="564"/>
                </a:cubicBezTo>
                <a:cubicBezTo>
                  <a:pt x="207" y="561"/>
                  <a:pt x="207" y="559"/>
                  <a:pt x="207" y="555"/>
                </a:cubicBezTo>
                <a:cubicBezTo>
                  <a:pt x="207" y="552"/>
                  <a:pt x="205" y="551"/>
                  <a:pt x="205" y="547"/>
                </a:cubicBezTo>
                <a:cubicBezTo>
                  <a:pt x="210" y="547"/>
                  <a:pt x="210" y="550"/>
                  <a:pt x="214" y="552"/>
                </a:cubicBezTo>
                <a:cubicBezTo>
                  <a:pt x="221" y="548"/>
                  <a:pt x="220" y="535"/>
                  <a:pt x="220" y="527"/>
                </a:cubicBezTo>
                <a:cubicBezTo>
                  <a:pt x="223" y="528"/>
                  <a:pt x="227" y="528"/>
                  <a:pt x="228" y="533"/>
                </a:cubicBezTo>
                <a:cubicBezTo>
                  <a:pt x="228" y="533"/>
                  <a:pt x="229" y="534"/>
                  <a:pt x="230" y="535"/>
                </a:cubicBezTo>
                <a:cubicBezTo>
                  <a:pt x="230" y="536"/>
                  <a:pt x="229" y="538"/>
                  <a:pt x="231" y="538"/>
                </a:cubicBezTo>
                <a:cubicBezTo>
                  <a:pt x="230" y="545"/>
                  <a:pt x="234" y="547"/>
                  <a:pt x="235" y="553"/>
                </a:cubicBezTo>
                <a:cubicBezTo>
                  <a:pt x="242" y="551"/>
                  <a:pt x="244" y="545"/>
                  <a:pt x="244" y="536"/>
                </a:cubicBezTo>
                <a:cubicBezTo>
                  <a:pt x="242" y="535"/>
                  <a:pt x="243" y="530"/>
                  <a:pt x="242" y="530"/>
                </a:cubicBezTo>
                <a:cubicBezTo>
                  <a:pt x="244" y="529"/>
                  <a:pt x="245" y="531"/>
                  <a:pt x="247" y="532"/>
                </a:cubicBezTo>
                <a:cubicBezTo>
                  <a:pt x="248" y="530"/>
                  <a:pt x="246" y="524"/>
                  <a:pt x="246" y="521"/>
                </a:cubicBezTo>
                <a:cubicBezTo>
                  <a:pt x="246" y="517"/>
                  <a:pt x="245" y="515"/>
                  <a:pt x="244" y="513"/>
                </a:cubicBezTo>
                <a:cubicBezTo>
                  <a:pt x="241" y="512"/>
                  <a:pt x="238" y="512"/>
                  <a:pt x="236" y="510"/>
                </a:cubicBezTo>
                <a:cubicBezTo>
                  <a:pt x="236" y="507"/>
                  <a:pt x="238" y="507"/>
                  <a:pt x="239" y="505"/>
                </a:cubicBezTo>
                <a:cubicBezTo>
                  <a:pt x="237" y="503"/>
                  <a:pt x="234" y="502"/>
                  <a:pt x="233" y="502"/>
                </a:cubicBezTo>
                <a:cubicBezTo>
                  <a:pt x="230" y="505"/>
                  <a:pt x="222" y="508"/>
                  <a:pt x="223" y="500"/>
                </a:cubicBezTo>
                <a:cubicBezTo>
                  <a:pt x="222" y="498"/>
                  <a:pt x="221" y="499"/>
                  <a:pt x="219" y="499"/>
                </a:cubicBezTo>
                <a:cubicBezTo>
                  <a:pt x="215" y="505"/>
                  <a:pt x="209" y="513"/>
                  <a:pt x="199" y="512"/>
                </a:cubicBezTo>
                <a:cubicBezTo>
                  <a:pt x="191" y="512"/>
                  <a:pt x="185" y="508"/>
                  <a:pt x="183" y="499"/>
                </a:cubicBezTo>
                <a:cubicBezTo>
                  <a:pt x="183" y="496"/>
                  <a:pt x="182" y="494"/>
                  <a:pt x="182" y="491"/>
                </a:cubicBezTo>
                <a:cubicBezTo>
                  <a:pt x="184" y="484"/>
                  <a:pt x="193" y="482"/>
                  <a:pt x="198" y="478"/>
                </a:cubicBezTo>
                <a:cubicBezTo>
                  <a:pt x="196" y="475"/>
                  <a:pt x="193" y="472"/>
                  <a:pt x="191" y="469"/>
                </a:cubicBezTo>
                <a:cubicBezTo>
                  <a:pt x="191" y="466"/>
                  <a:pt x="191" y="463"/>
                  <a:pt x="192" y="461"/>
                </a:cubicBezTo>
                <a:cubicBezTo>
                  <a:pt x="193" y="458"/>
                  <a:pt x="195" y="454"/>
                  <a:pt x="197" y="453"/>
                </a:cubicBezTo>
                <a:cubicBezTo>
                  <a:pt x="201" y="449"/>
                  <a:pt x="207" y="451"/>
                  <a:pt x="213" y="453"/>
                </a:cubicBezTo>
                <a:cubicBezTo>
                  <a:pt x="213" y="455"/>
                  <a:pt x="216" y="456"/>
                  <a:pt x="218" y="455"/>
                </a:cubicBezTo>
                <a:cubicBezTo>
                  <a:pt x="219" y="446"/>
                  <a:pt x="224" y="442"/>
                  <a:pt x="231" y="441"/>
                </a:cubicBezTo>
                <a:cubicBezTo>
                  <a:pt x="231" y="438"/>
                  <a:pt x="230" y="434"/>
                  <a:pt x="229" y="431"/>
                </a:cubicBezTo>
                <a:cubicBezTo>
                  <a:pt x="228" y="429"/>
                  <a:pt x="228" y="428"/>
                  <a:pt x="227" y="427"/>
                </a:cubicBezTo>
                <a:cubicBezTo>
                  <a:pt x="225" y="426"/>
                  <a:pt x="223" y="429"/>
                  <a:pt x="219" y="428"/>
                </a:cubicBezTo>
                <a:cubicBezTo>
                  <a:pt x="217" y="429"/>
                  <a:pt x="215" y="430"/>
                  <a:pt x="214" y="432"/>
                </a:cubicBezTo>
                <a:cubicBezTo>
                  <a:pt x="212" y="433"/>
                  <a:pt x="212" y="435"/>
                  <a:pt x="209" y="436"/>
                </a:cubicBezTo>
                <a:cubicBezTo>
                  <a:pt x="209" y="436"/>
                  <a:pt x="209" y="436"/>
                  <a:pt x="209" y="437"/>
                </a:cubicBezTo>
                <a:cubicBezTo>
                  <a:pt x="201" y="440"/>
                  <a:pt x="189" y="436"/>
                  <a:pt x="189" y="426"/>
                </a:cubicBezTo>
                <a:cubicBezTo>
                  <a:pt x="189" y="425"/>
                  <a:pt x="188" y="424"/>
                  <a:pt x="189" y="423"/>
                </a:cubicBezTo>
                <a:cubicBezTo>
                  <a:pt x="189" y="419"/>
                  <a:pt x="192" y="418"/>
                  <a:pt x="193" y="415"/>
                </a:cubicBezTo>
                <a:cubicBezTo>
                  <a:pt x="198" y="412"/>
                  <a:pt x="206" y="413"/>
                  <a:pt x="211" y="416"/>
                </a:cubicBezTo>
                <a:cubicBezTo>
                  <a:pt x="211" y="417"/>
                  <a:pt x="211" y="419"/>
                  <a:pt x="211" y="421"/>
                </a:cubicBezTo>
                <a:cubicBezTo>
                  <a:pt x="210" y="421"/>
                  <a:pt x="210" y="422"/>
                  <a:pt x="208" y="422"/>
                </a:cubicBezTo>
                <a:cubicBezTo>
                  <a:pt x="208" y="425"/>
                  <a:pt x="209" y="427"/>
                  <a:pt x="211" y="428"/>
                </a:cubicBezTo>
                <a:cubicBezTo>
                  <a:pt x="212" y="428"/>
                  <a:pt x="213" y="428"/>
                  <a:pt x="213" y="427"/>
                </a:cubicBezTo>
                <a:cubicBezTo>
                  <a:pt x="212" y="426"/>
                  <a:pt x="210" y="426"/>
                  <a:pt x="209" y="425"/>
                </a:cubicBezTo>
                <a:cubicBezTo>
                  <a:pt x="210" y="423"/>
                  <a:pt x="212" y="422"/>
                  <a:pt x="213" y="422"/>
                </a:cubicBezTo>
                <a:cubicBezTo>
                  <a:pt x="212" y="420"/>
                  <a:pt x="213" y="418"/>
                  <a:pt x="214" y="416"/>
                </a:cubicBezTo>
                <a:cubicBezTo>
                  <a:pt x="218" y="417"/>
                  <a:pt x="220" y="419"/>
                  <a:pt x="222" y="421"/>
                </a:cubicBezTo>
                <a:cubicBezTo>
                  <a:pt x="222" y="420"/>
                  <a:pt x="223" y="420"/>
                  <a:pt x="224" y="420"/>
                </a:cubicBezTo>
                <a:cubicBezTo>
                  <a:pt x="223" y="415"/>
                  <a:pt x="221" y="411"/>
                  <a:pt x="219" y="406"/>
                </a:cubicBezTo>
                <a:cubicBezTo>
                  <a:pt x="214" y="396"/>
                  <a:pt x="207" y="388"/>
                  <a:pt x="200" y="381"/>
                </a:cubicBezTo>
                <a:cubicBezTo>
                  <a:pt x="200" y="381"/>
                  <a:pt x="199" y="379"/>
                  <a:pt x="198" y="379"/>
                </a:cubicBezTo>
                <a:cubicBezTo>
                  <a:pt x="195" y="376"/>
                  <a:pt x="192" y="374"/>
                  <a:pt x="191" y="370"/>
                </a:cubicBezTo>
                <a:cubicBezTo>
                  <a:pt x="199" y="371"/>
                  <a:pt x="205" y="377"/>
                  <a:pt x="210" y="381"/>
                </a:cubicBezTo>
                <a:cubicBezTo>
                  <a:pt x="210" y="381"/>
                  <a:pt x="211" y="380"/>
                  <a:pt x="211" y="380"/>
                </a:cubicBezTo>
                <a:cubicBezTo>
                  <a:pt x="214" y="380"/>
                  <a:pt x="214" y="383"/>
                  <a:pt x="215" y="385"/>
                </a:cubicBezTo>
                <a:cubicBezTo>
                  <a:pt x="216" y="391"/>
                  <a:pt x="220" y="395"/>
                  <a:pt x="222" y="401"/>
                </a:cubicBezTo>
                <a:cubicBezTo>
                  <a:pt x="222" y="404"/>
                  <a:pt x="225" y="407"/>
                  <a:pt x="226" y="410"/>
                </a:cubicBezTo>
                <a:cubicBezTo>
                  <a:pt x="227" y="411"/>
                  <a:pt x="227" y="412"/>
                  <a:pt x="227" y="413"/>
                </a:cubicBezTo>
                <a:cubicBezTo>
                  <a:pt x="229" y="417"/>
                  <a:pt x="232" y="421"/>
                  <a:pt x="233" y="425"/>
                </a:cubicBezTo>
                <a:cubicBezTo>
                  <a:pt x="238" y="423"/>
                  <a:pt x="235" y="414"/>
                  <a:pt x="237" y="410"/>
                </a:cubicBezTo>
                <a:cubicBezTo>
                  <a:pt x="239" y="405"/>
                  <a:pt x="251" y="400"/>
                  <a:pt x="257" y="400"/>
                </a:cubicBezTo>
                <a:cubicBezTo>
                  <a:pt x="263" y="404"/>
                  <a:pt x="269" y="411"/>
                  <a:pt x="267" y="420"/>
                </a:cubicBezTo>
                <a:cubicBezTo>
                  <a:pt x="267" y="421"/>
                  <a:pt x="267" y="422"/>
                  <a:pt x="266" y="423"/>
                </a:cubicBezTo>
                <a:cubicBezTo>
                  <a:pt x="266" y="423"/>
                  <a:pt x="266" y="423"/>
                  <a:pt x="266" y="423"/>
                </a:cubicBezTo>
                <a:cubicBezTo>
                  <a:pt x="265" y="424"/>
                  <a:pt x="265" y="425"/>
                  <a:pt x="264" y="426"/>
                </a:cubicBezTo>
                <a:cubicBezTo>
                  <a:pt x="264" y="426"/>
                  <a:pt x="264" y="426"/>
                  <a:pt x="264" y="427"/>
                </a:cubicBezTo>
                <a:cubicBezTo>
                  <a:pt x="262" y="431"/>
                  <a:pt x="255" y="434"/>
                  <a:pt x="248" y="432"/>
                </a:cubicBezTo>
                <a:cubicBezTo>
                  <a:pt x="250" y="429"/>
                  <a:pt x="252" y="426"/>
                  <a:pt x="249" y="423"/>
                </a:cubicBezTo>
                <a:cubicBezTo>
                  <a:pt x="250" y="421"/>
                  <a:pt x="250" y="422"/>
                  <a:pt x="250" y="420"/>
                </a:cubicBezTo>
                <a:cubicBezTo>
                  <a:pt x="250" y="417"/>
                  <a:pt x="245" y="418"/>
                  <a:pt x="243" y="419"/>
                </a:cubicBezTo>
                <a:cubicBezTo>
                  <a:pt x="243" y="419"/>
                  <a:pt x="242" y="418"/>
                  <a:pt x="242" y="417"/>
                </a:cubicBezTo>
                <a:cubicBezTo>
                  <a:pt x="241" y="418"/>
                  <a:pt x="241" y="419"/>
                  <a:pt x="240" y="419"/>
                </a:cubicBezTo>
                <a:cubicBezTo>
                  <a:pt x="241" y="420"/>
                  <a:pt x="241" y="420"/>
                  <a:pt x="242" y="421"/>
                </a:cubicBezTo>
                <a:cubicBezTo>
                  <a:pt x="244" y="421"/>
                  <a:pt x="246" y="419"/>
                  <a:pt x="247" y="421"/>
                </a:cubicBezTo>
                <a:cubicBezTo>
                  <a:pt x="248" y="422"/>
                  <a:pt x="248" y="424"/>
                  <a:pt x="247" y="424"/>
                </a:cubicBezTo>
                <a:cubicBezTo>
                  <a:pt x="247" y="425"/>
                  <a:pt x="248" y="427"/>
                  <a:pt x="248" y="428"/>
                </a:cubicBezTo>
                <a:cubicBezTo>
                  <a:pt x="248" y="430"/>
                  <a:pt x="244" y="430"/>
                  <a:pt x="242" y="429"/>
                </a:cubicBezTo>
                <a:cubicBezTo>
                  <a:pt x="241" y="430"/>
                  <a:pt x="240" y="432"/>
                  <a:pt x="239" y="433"/>
                </a:cubicBezTo>
                <a:cubicBezTo>
                  <a:pt x="238" y="435"/>
                  <a:pt x="239" y="437"/>
                  <a:pt x="238" y="438"/>
                </a:cubicBezTo>
                <a:cubicBezTo>
                  <a:pt x="238" y="445"/>
                  <a:pt x="244" y="449"/>
                  <a:pt x="244" y="455"/>
                </a:cubicBezTo>
                <a:cubicBezTo>
                  <a:pt x="251" y="456"/>
                  <a:pt x="262" y="455"/>
                  <a:pt x="263" y="465"/>
                </a:cubicBezTo>
                <a:cubicBezTo>
                  <a:pt x="263" y="465"/>
                  <a:pt x="263" y="465"/>
                  <a:pt x="264" y="465"/>
                </a:cubicBezTo>
                <a:cubicBezTo>
                  <a:pt x="264" y="467"/>
                  <a:pt x="264" y="468"/>
                  <a:pt x="264" y="469"/>
                </a:cubicBezTo>
                <a:cubicBezTo>
                  <a:pt x="261" y="475"/>
                  <a:pt x="258" y="485"/>
                  <a:pt x="248" y="483"/>
                </a:cubicBezTo>
                <a:cubicBezTo>
                  <a:pt x="248" y="482"/>
                  <a:pt x="248" y="481"/>
                  <a:pt x="247" y="481"/>
                </a:cubicBezTo>
                <a:cubicBezTo>
                  <a:pt x="246" y="470"/>
                  <a:pt x="242" y="458"/>
                  <a:pt x="231" y="460"/>
                </a:cubicBezTo>
                <a:cubicBezTo>
                  <a:pt x="231" y="461"/>
                  <a:pt x="232" y="461"/>
                  <a:pt x="233" y="461"/>
                </a:cubicBezTo>
                <a:cubicBezTo>
                  <a:pt x="240" y="463"/>
                  <a:pt x="242" y="470"/>
                  <a:pt x="245" y="476"/>
                </a:cubicBezTo>
                <a:cubicBezTo>
                  <a:pt x="245" y="478"/>
                  <a:pt x="245" y="480"/>
                  <a:pt x="246" y="482"/>
                </a:cubicBezTo>
                <a:cubicBezTo>
                  <a:pt x="245" y="486"/>
                  <a:pt x="243" y="490"/>
                  <a:pt x="241" y="494"/>
                </a:cubicBezTo>
                <a:cubicBezTo>
                  <a:pt x="242" y="495"/>
                  <a:pt x="243" y="497"/>
                  <a:pt x="244" y="497"/>
                </a:cubicBezTo>
                <a:cubicBezTo>
                  <a:pt x="245" y="495"/>
                  <a:pt x="244" y="493"/>
                  <a:pt x="244" y="492"/>
                </a:cubicBezTo>
                <a:cubicBezTo>
                  <a:pt x="245" y="490"/>
                  <a:pt x="247" y="489"/>
                  <a:pt x="248" y="488"/>
                </a:cubicBezTo>
                <a:cubicBezTo>
                  <a:pt x="249" y="489"/>
                  <a:pt x="248" y="491"/>
                  <a:pt x="249" y="491"/>
                </a:cubicBezTo>
                <a:cubicBezTo>
                  <a:pt x="248" y="491"/>
                  <a:pt x="249" y="493"/>
                  <a:pt x="249" y="494"/>
                </a:cubicBezTo>
                <a:cubicBezTo>
                  <a:pt x="249" y="494"/>
                  <a:pt x="249" y="493"/>
                  <a:pt x="249" y="493"/>
                </a:cubicBezTo>
                <a:cubicBezTo>
                  <a:pt x="250" y="495"/>
                  <a:pt x="247" y="497"/>
                  <a:pt x="249" y="498"/>
                </a:cubicBezTo>
                <a:cubicBezTo>
                  <a:pt x="249" y="498"/>
                  <a:pt x="249" y="498"/>
                  <a:pt x="249" y="499"/>
                </a:cubicBezTo>
                <a:cubicBezTo>
                  <a:pt x="249" y="509"/>
                  <a:pt x="251" y="517"/>
                  <a:pt x="256" y="523"/>
                </a:cubicBezTo>
                <a:cubicBezTo>
                  <a:pt x="258" y="528"/>
                  <a:pt x="255" y="544"/>
                  <a:pt x="262" y="540"/>
                </a:cubicBezTo>
                <a:cubicBezTo>
                  <a:pt x="264" y="540"/>
                  <a:pt x="265" y="537"/>
                  <a:pt x="264" y="534"/>
                </a:cubicBezTo>
                <a:cubicBezTo>
                  <a:pt x="264" y="534"/>
                  <a:pt x="263" y="531"/>
                  <a:pt x="263" y="531"/>
                </a:cubicBezTo>
                <a:cubicBezTo>
                  <a:pt x="263" y="529"/>
                  <a:pt x="263" y="527"/>
                  <a:pt x="262" y="527"/>
                </a:cubicBezTo>
                <a:cubicBezTo>
                  <a:pt x="261" y="519"/>
                  <a:pt x="264" y="512"/>
                  <a:pt x="261" y="506"/>
                </a:cubicBezTo>
                <a:cubicBezTo>
                  <a:pt x="260" y="503"/>
                  <a:pt x="260" y="499"/>
                  <a:pt x="259" y="495"/>
                </a:cubicBezTo>
                <a:cubicBezTo>
                  <a:pt x="260" y="494"/>
                  <a:pt x="260" y="494"/>
                  <a:pt x="261" y="493"/>
                </a:cubicBezTo>
                <a:cubicBezTo>
                  <a:pt x="263" y="493"/>
                  <a:pt x="262" y="496"/>
                  <a:pt x="264" y="498"/>
                </a:cubicBezTo>
                <a:cubicBezTo>
                  <a:pt x="264" y="502"/>
                  <a:pt x="266" y="505"/>
                  <a:pt x="267" y="509"/>
                </a:cubicBezTo>
                <a:cubicBezTo>
                  <a:pt x="270" y="510"/>
                  <a:pt x="275" y="509"/>
                  <a:pt x="276" y="511"/>
                </a:cubicBezTo>
                <a:cubicBezTo>
                  <a:pt x="276" y="512"/>
                  <a:pt x="276" y="513"/>
                  <a:pt x="276" y="514"/>
                </a:cubicBezTo>
                <a:cubicBezTo>
                  <a:pt x="275" y="516"/>
                  <a:pt x="271" y="516"/>
                  <a:pt x="269" y="518"/>
                </a:cubicBezTo>
                <a:cubicBezTo>
                  <a:pt x="269" y="525"/>
                  <a:pt x="270" y="530"/>
                  <a:pt x="273" y="535"/>
                </a:cubicBezTo>
                <a:cubicBezTo>
                  <a:pt x="278" y="530"/>
                  <a:pt x="285" y="524"/>
                  <a:pt x="294" y="529"/>
                </a:cubicBezTo>
                <a:cubicBezTo>
                  <a:pt x="298" y="526"/>
                  <a:pt x="306" y="527"/>
                  <a:pt x="306" y="521"/>
                </a:cubicBezTo>
                <a:cubicBezTo>
                  <a:pt x="308" y="518"/>
                  <a:pt x="310" y="517"/>
                  <a:pt x="313" y="515"/>
                </a:cubicBezTo>
                <a:cubicBezTo>
                  <a:pt x="313" y="512"/>
                  <a:pt x="314" y="508"/>
                  <a:pt x="313" y="504"/>
                </a:cubicBezTo>
                <a:cubicBezTo>
                  <a:pt x="312" y="502"/>
                  <a:pt x="310" y="499"/>
                  <a:pt x="311" y="495"/>
                </a:cubicBezTo>
                <a:cubicBezTo>
                  <a:pt x="312" y="493"/>
                  <a:pt x="315" y="494"/>
                  <a:pt x="318" y="494"/>
                </a:cubicBezTo>
                <a:cubicBezTo>
                  <a:pt x="319" y="489"/>
                  <a:pt x="324" y="491"/>
                  <a:pt x="326" y="494"/>
                </a:cubicBezTo>
                <a:cubicBezTo>
                  <a:pt x="329" y="494"/>
                  <a:pt x="330" y="491"/>
                  <a:pt x="332" y="489"/>
                </a:cubicBezTo>
                <a:cubicBezTo>
                  <a:pt x="332" y="487"/>
                  <a:pt x="332" y="486"/>
                  <a:pt x="331" y="484"/>
                </a:cubicBezTo>
                <a:cubicBezTo>
                  <a:pt x="336" y="480"/>
                  <a:pt x="341" y="476"/>
                  <a:pt x="339" y="467"/>
                </a:cubicBezTo>
                <a:cubicBezTo>
                  <a:pt x="339" y="466"/>
                  <a:pt x="339" y="465"/>
                  <a:pt x="338" y="465"/>
                </a:cubicBezTo>
                <a:cubicBezTo>
                  <a:pt x="340" y="459"/>
                  <a:pt x="331" y="450"/>
                  <a:pt x="338" y="445"/>
                </a:cubicBezTo>
                <a:cubicBezTo>
                  <a:pt x="339" y="444"/>
                  <a:pt x="339" y="442"/>
                  <a:pt x="338" y="442"/>
                </a:cubicBezTo>
                <a:cubicBezTo>
                  <a:pt x="338" y="441"/>
                  <a:pt x="338" y="440"/>
                  <a:pt x="338" y="439"/>
                </a:cubicBezTo>
                <a:cubicBezTo>
                  <a:pt x="335" y="432"/>
                  <a:pt x="333" y="425"/>
                  <a:pt x="329" y="420"/>
                </a:cubicBezTo>
                <a:cubicBezTo>
                  <a:pt x="329" y="417"/>
                  <a:pt x="327" y="415"/>
                  <a:pt x="326" y="413"/>
                </a:cubicBezTo>
                <a:cubicBezTo>
                  <a:pt x="323" y="405"/>
                  <a:pt x="319" y="396"/>
                  <a:pt x="313" y="391"/>
                </a:cubicBezTo>
                <a:cubicBezTo>
                  <a:pt x="309" y="393"/>
                  <a:pt x="306" y="396"/>
                  <a:pt x="305" y="399"/>
                </a:cubicBezTo>
                <a:cubicBezTo>
                  <a:pt x="301" y="400"/>
                  <a:pt x="298" y="399"/>
                  <a:pt x="297" y="398"/>
                </a:cubicBezTo>
                <a:cubicBezTo>
                  <a:pt x="293" y="393"/>
                  <a:pt x="290" y="386"/>
                  <a:pt x="285" y="382"/>
                </a:cubicBezTo>
                <a:cubicBezTo>
                  <a:pt x="291" y="380"/>
                  <a:pt x="296" y="384"/>
                  <a:pt x="300" y="387"/>
                </a:cubicBezTo>
                <a:cubicBezTo>
                  <a:pt x="302" y="386"/>
                  <a:pt x="306" y="385"/>
                  <a:pt x="309" y="384"/>
                </a:cubicBezTo>
                <a:cubicBezTo>
                  <a:pt x="308" y="382"/>
                  <a:pt x="308" y="381"/>
                  <a:pt x="307" y="379"/>
                </a:cubicBezTo>
                <a:cubicBezTo>
                  <a:pt x="307" y="377"/>
                  <a:pt x="307" y="376"/>
                  <a:pt x="305" y="375"/>
                </a:cubicBezTo>
                <a:cubicBezTo>
                  <a:pt x="305" y="373"/>
                  <a:pt x="304" y="371"/>
                  <a:pt x="303" y="370"/>
                </a:cubicBezTo>
                <a:cubicBezTo>
                  <a:pt x="298" y="359"/>
                  <a:pt x="288" y="352"/>
                  <a:pt x="281" y="345"/>
                </a:cubicBezTo>
                <a:cubicBezTo>
                  <a:pt x="280" y="345"/>
                  <a:pt x="280" y="344"/>
                  <a:pt x="280" y="344"/>
                </a:cubicBezTo>
                <a:cubicBezTo>
                  <a:pt x="274" y="335"/>
                  <a:pt x="254" y="334"/>
                  <a:pt x="245" y="327"/>
                </a:cubicBezTo>
                <a:cubicBezTo>
                  <a:pt x="245" y="325"/>
                  <a:pt x="244" y="325"/>
                  <a:pt x="244" y="325"/>
                </a:cubicBezTo>
                <a:cubicBezTo>
                  <a:pt x="243" y="321"/>
                  <a:pt x="245" y="320"/>
                  <a:pt x="246" y="318"/>
                </a:cubicBezTo>
                <a:cubicBezTo>
                  <a:pt x="245" y="315"/>
                  <a:pt x="243" y="312"/>
                  <a:pt x="244" y="309"/>
                </a:cubicBezTo>
                <a:cubicBezTo>
                  <a:pt x="246" y="307"/>
                  <a:pt x="248" y="306"/>
                  <a:pt x="252" y="306"/>
                </a:cubicBezTo>
                <a:cubicBezTo>
                  <a:pt x="250" y="295"/>
                  <a:pt x="243" y="289"/>
                  <a:pt x="239" y="282"/>
                </a:cubicBezTo>
                <a:cubicBezTo>
                  <a:pt x="239" y="279"/>
                  <a:pt x="239" y="277"/>
                  <a:pt x="241" y="276"/>
                </a:cubicBezTo>
                <a:cubicBezTo>
                  <a:pt x="241" y="273"/>
                  <a:pt x="239" y="271"/>
                  <a:pt x="239" y="269"/>
                </a:cubicBezTo>
                <a:cubicBezTo>
                  <a:pt x="238" y="267"/>
                  <a:pt x="238" y="266"/>
                  <a:pt x="238" y="265"/>
                </a:cubicBezTo>
                <a:cubicBezTo>
                  <a:pt x="236" y="262"/>
                  <a:pt x="233" y="262"/>
                  <a:pt x="231" y="261"/>
                </a:cubicBezTo>
                <a:cubicBezTo>
                  <a:pt x="229" y="257"/>
                  <a:pt x="227" y="255"/>
                  <a:pt x="227" y="249"/>
                </a:cubicBezTo>
                <a:cubicBezTo>
                  <a:pt x="231" y="250"/>
                  <a:pt x="233" y="253"/>
                  <a:pt x="236" y="254"/>
                </a:cubicBezTo>
                <a:cubicBezTo>
                  <a:pt x="237" y="250"/>
                  <a:pt x="237" y="244"/>
                  <a:pt x="237" y="238"/>
                </a:cubicBezTo>
                <a:cubicBezTo>
                  <a:pt x="233" y="237"/>
                  <a:pt x="227" y="239"/>
                  <a:pt x="222" y="237"/>
                </a:cubicBezTo>
                <a:cubicBezTo>
                  <a:pt x="219" y="235"/>
                  <a:pt x="218" y="233"/>
                  <a:pt x="216" y="230"/>
                </a:cubicBezTo>
                <a:cubicBezTo>
                  <a:pt x="215" y="229"/>
                  <a:pt x="215" y="228"/>
                  <a:pt x="214" y="227"/>
                </a:cubicBezTo>
                <a:cubicBezTo>
                  <a:pt x="214" y="226"/>
                  <a:pt x="213" y="225"/>
                  <a:pt x="213" y="225"/>
                </a:cubicBezTo>
                <a:cubicBezTo>
                  <a:pt x="212" y="223"/>
                  <a:pt x="212" y="220"/>
                  <a:pt x="211" y="218"/>
                </a:cubicBezTo>
                <a:cubicBezTo>
                  <a:pt x="209" y="216"/>
                  <a:pt x="207" y="215"/>
                  <a:pt x="206" y="212"/>
                </a:cubicBezTo>
                <a:cubicBezTo>
                  <a:pt x="205" y="210"/>
                  <a:pt x="204" y="207"/>
                  <a:pt x="203" y="205"/>
                </a:cubicBezTo>
                <a:cubicBezTo>
                  <a:pt x="204" y="200"/>
                  <a:pt x="200" y="197"/>
                  <a:pt x="199" y="194"/>
                </a:cubicBezTo>
                <a:cubicBezTo>
                  <a:pt x="197" y="191"/>
                  <a:pt x="195" y="188"/>
                  <a:pt x="193" y="184"/>
                </a:cubicBezTo>
                <a:cubicBezTo>
                  <a:pt x="192" y="181"/>
                  <a:pt x="191" y="177"/>
                  <a:pt x="189" y="175"/>
                </a:cubicBezTo>
                <a:cubicBezTo>
                  <a:pt x="186" y="175"/>
                  <a:pt x="182" y="177"/>
                  <a:pt x="178" y="176"/>
                </a:cubicBezTo>
                <a:cubicBezTo>
                  <a:pt x="177" y="179"/>
                  <a:pt x="176" y="183"/>
                  <a:pt x="174" y="185"/>
                </a:cubicBezTo>
                <a:cubicBezTo>
                  <a:pt x="171" y="185"/>
                  <a:pt x="170" y="183"/>
                  <a:pt x="169" y="182"/>
                </a:cubicBezTo>
                <a:cubicBezTo>
                  <a:pt x="166" y="183"/>
                  <a:pt x="164" y="186"/>
                  <a:pt x="164" y="189"/>
                </a:cubicBezTo>
                <a:cubicBezTo>
                  <a:pt x="161" y="193"/>
                  <a:pt x="154" y="195"/>
                  <a:pt x="150" y="190"/>
                </a:cubicBezTo>
                <a:cubicBezTo>
                  <a:pt x="150" y="188"/>
                  <a:pt x="149" y="188"/>
                  <a:pt x="148" y="187"/>
                </a:cubicBezTo>
                <a:cubicBezTo>
                  <a:pt x="149" y="185"/>
                  <a:pt x="150" y="184"/>
                  <a:pt x="149" y="182"/>
                </a:cubicBezTo>
                <a:cubicBezTo>
                  <a:pt x="153" y="182"/>
                  <a:pt x="154" y="184"/>
                  <a:pt x="157" y="183"/>
                </a:cubicBezTo>
                <a:cubicBezTo>
                  <a:pt x="153" y="181"/>
                  <a:pt x="148" y="179"/>
                  <a:pt x="147" y="176"/>
                </a:cubicBezTo>
                <a:cubicBezTo>
                  <a:pt x="147" y="172"/>
                  <a:pt x="147" y="170"/>
                  <a:pt x="148" y="167"/>
                </a:cubicBezTo>
                <a:cubicBezTo>
                  <a:pt x="150" y="159"/>
                  <a:pt x="159" y="161"/>
                  <a:pt x="167" y="164"/>
                </a:cubicBezTo>
                <a:cubicBezTo>
                  <a:pt x="167" y="166"/>
                  <a:pt x="168" y="168"/>
                  <a:pt x="168" y="169"/>
                </a:cubicBezTo>
                <a:cubicBezTo>
                  <a:pt x="164" y="170"/>
                  <a:pt x="164" y="176"/>
                  <a:pt x="169" y="175"/>
                </a:cubicBezTo>
                <a:cubicBezTo>
                  <a:pt x="169" y="174"/>
                  <a:pt x="168" y="173"/>
                  <a:pt x="168" y="171"/>
                </a:cubicBezTo>
                <a:cubicBezTo>
                  <a:pt x="169" y="171"/>
                  <a:pt x="169" y="170"/>
                  <a:pt x="170" y="170"/>
                </a:cubicBezTo>
                <a:cubicBezTo>
                  <a:pt x="168" y="162"/>
                  <a:pt x="175" y="164"/>
                  <a:pt x="177" y="168"/>
                </a:cubicBezTo>
                <a:cubicBezTo>
                  <a:pt x="180" y="168"/>
                  <a:pt x="182" y="167"/>
                  <a:pt x="185" y="168"/>
                </a:cubicBezTo>
                <a:cubicBezTo>
                  <a:pt x="182" y="159"/>
                  <a:pt x="177" y="152"/>
                  <a:pt x="174" y="145"/>
                </a:cubicBezTo>
                <a:cubicBezTo>
                  <a:pt x="170" y="135"/>
                  <a:pt x="157" y="131"/>
                  <a:pt x="148" y="129"/>
                </a:cubicBezTo>
                <a:cubicBezTo>
                  <a:pt x="145" y="122"/>
                  <a:pt x="139" y="118"/>
                  <a:pt x="137" y="111"/>
                </a:cubicBezTo>
                <a:cubicBezTo>
                  <a:pt x="140" y="111"/>
                  <a:pt x="141" y="114"/>
                  <a:pt x="144" y="114"/>
                </a:cubicBezTo>
                <a:cubicBezTo>
                  <a:pt x="146" y="118"/>
                  <a:pt x="150" y="119"/>
                  <a:pt x="153" y="121"/>
                </a:cubicBezTo>
                <a:cubicBezTo>
                  <a:pt x="156" y="123"/>
                  <a:pt x="159" y="128"/>
                  <a:pt x="163" y="128"/>
                </a:cubicBezTo>
                <a:cubicBezTo>
                  <a:pt x="164" y="129"/>
                  <a:pt x="164" y="130"/>
                  <a:pt x="165" y="130"/>
                </a:cubicBezTo>
                <a:cubicBezTo>
                  <a:pt x="165" y="125"/>
                  <a:pt x="162" y="119"/>
                  <a:pt x="161" y="115"/>
                </a:cubicBezTo>
                <a:cubicBezTo>
                  <a:pt x="157" y="111"/>
                  <a:pt x="155" y="104"/>
                  <a:pt x="152" y="100"/>
                </a:cubicBezTo>
                <a:cubicBezTo>
                  <a:pt x="152" y="99"/>
                  <a:pt x="152" y="97"/>
                  <a:pt x="151" y="97"/>
                </a:cubicBezTo>
                <a:cubicBezTo>
                  <a:pt x="151" y="91"/>
                  <a:pt x="148" y="88"/>
                  <a:pt x="143" y="86"/>
                </a:cubicBezTo>
                <a:cubicBezTo>
                  <a:pt x="143" y="85"/>
                  <a:pt x="143" y="85"/>
                  <a:pt x="143" y="84"/>
                </a:cubicBezTo>
                <a:cubicBezTo>
                  <a:pt x="141" y="85"/>
                  <a:pt x="143" y="81"/>
                  <a:pt x="144" y="80"/>
                </a:cubicBezTo>
                <a:cubicBezTo>
                  <a:pt x="143" y="78"/>
                  <a:pt x="141" y="77"/>
                  <a:pt x="140" y="75"/>
                </a:cubicBezTo>
                <a:cubicBezTo>
                  <a:pt x="139" y="71"/>
                  <a:pt x="142" y="70"/>
                  <a:pt x="141" y="67"/>
                </a:cubicBezTo>
                <a:cubicBezTo>
                  <a:pt x="140" y="64"/>
                  <a:pt x="139" y="61"/>
                  <a:pt x="138" y="59"/>
                </a:cubicBezTo>
                <a:cubicBezTo>
                  <a:pt x="129" y="58"/>
                  <a:pt x="128" y="51"/>
                  <a:pt x="122" y="48"/>
                </a:cubicBezTo>
                <a:cubicBezTo>
                  <a:pt x="119" y="49"/>
                  <a:pt x="118" y="51"/>
                  <a:pt x="116" y="52"/>
                </a:cubicBezTo>
                <a:cubicBezTo>
                  <a:pt x="115" y="52"/>
                  <a:pt x="114" y="51"/>
                  <a:pt x="113" y="51"/>
                </a:cubicBezTo>
                <a:cubicBezTo>
                  <a:pt x="113" y="49"/>
                  <a:pt x="112" y="50"/>
                  <a:pt x="112" y="47"/>
                </a:cubicBezTo>
                <a:cubicBezTo>
                  <a:pt x="112" y="46"/>
                  <a:pt x="115" y="44"/>
                  <a:pt x="115" y="41"/>
                </a:cubicBezTo>
                <a:cubicBezTo>
                  <a:pt x="106" y="34"/>
                  <a:pt x="96" y="28"/>
                  <a:pt x="86" y="23"/>
                </a:cubicBezTo>
                <a:cubicBezTo>
                  <a:pt x="80" y="20"/>
                  <a:pt x="73" y="18"/>
                  <a:pt x="68" y="14"/>
                </a:cubicBezTo>
                <a:cubicBezTo>
                  <a:pt x="69" y="12"/>
                  <a:pt x="67" y="12"/>
                  <a:pt x="67" y="11"/>
                </a:cubicBezTo>
                <a:cubicBezTo>
                  <a:pt x="64" y="7"/>
                  <a:pt x="58" y="6"/>
                  <a:pt x="58" y="0"/>
                </a:cubicBezTo>
                <a:cubicBezTo>
                  <a:pt x="75" y="7"/>
                  <a:pt x="88" y="18"/>
                  <a:pt x="104" y="27"/>
                </a:cubicBezTo>
                <a:cubicBezTo>
                  <a:pt x="108" y="22"/>
                  <a:pt x="113" y="14"/>
                  <a:pt x="118" y="22"/>
                </a:cubicBezTo>
                <a:cubicBezTo>
                  <a:pt x="118" y="24"/>
                  <a:pt x="118" y="25"/>
                  <a:pt x="118" y="27"/>
                </a:cubicBezTo>
                <a:cubicBezTo>
                  <a:pt x="117" y="29"/>
                  <a:pt x="113" y="31"/>
                  <a:pt x="115" y="36"/>
                </a:cubicBezTo>
                <a:cubicBezTo>
                  <a:pt x="116" y="35"/>
                  <a:pt x="116" y="36"/>
                  <a:pt x="117" y="36"/>
                </a:cubicBezTo>
                <a:cubicBezTo>
                  <a:pt x="117" y="36"/>
                  <a:pt x="117" y="37"/>
                  <a:pt x="117" y="37"/>
                </a:cubicBezTo>
                <a:cubicBezTo>
                  <a:pt x="123" y="40"/>
                  <a:pt x="128" y="45"/>
                  <a:pt x="133" y="48"/>
                </a:cubicBezTo>
                <a:cubicBezTo>
                  <a:pt x="135" y="47"/>
                  <a:pt x="133" y="42"/>
                  <a:pt x="135" y="41"/>
                </a:cubicBezTo>
                <a:cubicBezTo>
                  <a:pt x="133" y="37"/>
                  <a:pt x="135" y="29"/>
                  <a:pt x="138" y="27"/>
                </a:cubicBezTo>
                <a:cubicBezTo>
                  <a:pt x="139" y="29"/>
                  <a:pt x="139" y="31"/>
                  <a:pt x="140" y="34"/>
                </a:cubicBezTo>
                <a:cubicBezTo>
                  <a:pt x="140" y="35"/>
                  <a:pt x="140" y="35"/>
                  <a:pt x="140" y="36"/>
                </a:cubicBezTo>
                <a:cubicBezTo>
                  <a:pt x="141" y="41"/>
                  <a:pt x="141" y="47"/>
                  <a:pt x="143" y="51"/>
                </a:cubicBezTo>
                <a:cubicBezTo>
                  <a:pt x="143" y="53"/>
                  <a:pt x="143" y="56"/>
                  <a:pt x="144" y="57"/>
                </a:cubicBezTo>
                <a:cubicBezTo>
                  <a:pt x="144" y="58"/>
                  <a:pt x="145" y="57"/>
                  <a:pt x="145" y="58"/>
                </a:cubicBezTo>
                <a:cubicBezTo>
                  <a:pt x="145" y="59"/>
                  <a:pt x="145" y="60"/>
                  <a:pt x="146" y="61"/>
                </a:cubicBezTo>
                <a:cubicBezTo>
                  <a:pt x="147" y="65"/>
                  <a:pt x="148" y="70"/>
                  <a:pt x="150" y="75"/>
                </a:cubicBezTo>
                <a:cubicBezTo>
                  <a:pt x="152" y="74"/>
                  <a:pt x="153" y="73"/>
                  <a:pt x="154" y="73"/>
                </a:cubicBezTo>
                <a:cubicBezTo>
                  <a:pt x="156" y="69"/>
                  <a:pt x="156" y="63"/>
                  <a:pt x="161" y="62"/>
                </a:cubicBezTo>
                <a:cubicBezTo>
                  <a:pt x="162" y="68"/>
                  <a:pt x="160" y="75"/>
                  <a:pt x="161" y="77"/>
                </a:cubicBezTo>
                <a:cubicBezTo>
                  <a:pt x="160" y="77"/>
                  <a:pt x="160" y="81"/>
                  <a:pt x="161" y="80"/>
                </a:cubicBezTo>
                <a:close/>
                <a:moveTo>
                  <a:pt x="275" y="231"/>
                </a:moveTo>
                <a:cubicBezTo>
                  <a:pt x="272" y="233"/>
                  <a:pt x="268" y="234"/>
                  <a:pt x="267" y="238"/>
                </a:cubicBezTo>
                <a:cubicBezTo>
                  <a:pt x="271" y="238"/>
                  <a:pt x="273" y="234"/>
                  <a:pt x="277" y="233"/>
                </a:cubicBezTo>
                <a:cubicBezTo>
                  <a:pt x="283" y="232"/>
                  <a:pt x="289" y="235"/>
                  <a:pt x="291" y="243"/>
                </a:cubicBezTo>
                <a:cubicBezTo>
                  <a:pt x="292" y="246"/>
                  <a:pt x="291" y="252"/>
                  <a:pt x="291" y="255"/>
                </a:cubicBezTo>
                <a:cubicBezTo>
                  <a:pt x="295" y="253"/>
                  <a:pt x="294" y="246"/>
                  <a:pt x="296" y="242"/>
                </a:cubicBezTo>
                <a:cubicBezTo>
                  <a:pt x="297" y="242"/>
                  <a:pt x="300" y="243"/>
                  <a:pt x="302" y="243"/>
                </a:cubicBezTo>
                <a:cubicBezTo>
                  <a:pt x="300" y="240"/>
                  <a:pt x="297" y="240"/>
                  <a:pt x="293" y="240"/>
                </a:cubicBezTo>
                <a:cubicBezTo>
                  <a:pt x="291" y="237"/>
                  <a:pt x="289" y="233"/>
                  <a:pt x="286" y="232"/>
                </a:cubicBezTo>
                <a:cubicBezTo>
                  <a:pt x="286" y="229"/>
                  <a:pt x="288" y="229"/>
                  <a:pt x="288" y="226"/>
                </a:cubicBezTo>
                <a:cubicBezTo>
                  <a:pt x="289" y="225"/>
                  <a:pt x="290" y="222"/>
                  <a:pt x="290" y="222"/>
                </a:cubicBezTo>
                <a:cubicBezTo>
                  <a:pt x="289" y="222"/>
                  <a:pt x="289" y="223"/>
                  <a:pt x="288" y="224"/>
                </a:cubicBezTo>
                <a:cubicBezTo>
                  <a:pt x="287" y="225"/>
                  <a:pt x="285" y="226"/>
                  <a:pt x="285" y="227"/>
                </a:cubicBezTo>
                <a:cubicBezTo>
                  <a:pt x="285" y="227"/>
                  <a:pt x="285" y="228"/>
                  <a:pt x="285" y="229"/>
                </a:cubicBezTo>
                <a:cubicBezTo>
                  <a:pt x="285" y="229"/>
                  <a:pt x="284" y="228"/>
                  <a:pt x="284" y="228"/>
                </a:cubicBezTo>
                <a:cubicBezTo>
                  <a:pt x="284" y="229"/>
                  <a:pt x="284" y="230"/>
                  <a:pt x="283" y="231"/>
                </a:cubicBezTo>
                <a:cubicBezTo>
                  <a:pt x="282" y="231"/>
                  <a:pt x="277" y="229"/>
                  <a:pt x="277" y="229"/>
                </a:cubicBezTo>
                <a:cubicBezTo>
                  <a:pt x="276" y="226"/>
                  <a:pt x="275" y="221"/>
                  <a:pt x="272" y="220"/>
                </a:cubicBezTo>
                <a:cubicBezTo>
                  <a:pt x="272" y="224"/>
                  <a:pt x="275" y="226"/>
                  <a:pt x="275" y="231"/>
                </a:cubicBezTo>
                <a:close/>
                <a:moveTo>
                  <a:pt x="249" y="264"/>
                </a:moveTo>
                <a:cubicBezTo>
                  <a:pt x="250" y="264"/>
                  <a:pt x="252" y="263"/>
                  <a:pt x="253" y="263"/>
                </a:cubicBezTo>
                <a:cubicBezTo>
                  <a:pt x="254" y="267"/>
                  <a:pt x="251" y="270"/>
                  <a:pt x="252" y="275"/>
                </a:cubicBezTo>
                <a:cubicBezTo>
                  <a:pt x="253" y="276"/>
                  <a:pt x="254" y="279"/>
                  <a:pt x="255" y="280"/>
                </a:cubicBezTo>
                <a:cubicBezTo>
                  <a:pt x="261" y="277"/>
                  <a:pt x="263" y="269"/>
                  <a:pt x="264" y="262"/>
                </a:cubicBezTo>
                <a:cubicBezTo>
                  <a:pt x="264" y="261"/>
                  <a:pt x="263" y="260"/>
                  <a:pt x="263" y="259"/>
                </a:cubicBezTo>
                <a:cubicBezTo>
                  <a:pt x="260" y="259"/>
                  <a:pt x="257" y="258"/>
                  <a:pt x="258" y="255"/>
                </a:cubicBezTo>
                <a:cubicBezTo>
                  <a:pt x="258" y="252"/>
                  <a:pt x="262" y="253"/>
                  <a:pt x="264" y="251"/>
                </a:cubicBezTo>
                <a:cubicBezTo>
                  <a:pt x="263" y="249"/>
                  <a:pt x="262" y="250"/>
                  <a:pt x="263" y="247"/>
                </a:cubicBezTo>
                <a:cubicBezTo>
                  <a:pt x="261" y="246"/>
                  <a:pt x="259" y="246"/>
                  <a:pt x="256" y="246"/>
                </a:cubicBezTo>
                <a:cubicBezTo>
                  <a:pt x="252" y="245"/>
                  <a:pt x="249" y="242"/>
                  <a:pt x="246" y="239"/>
                </a:cubicBezTo>
                <a:cubicBezTo>
                  <a:pt x="245" y="239"/>
                  <a:pt x="245" y="239"/>
                  <a:pt x="245" y="239"/>
                </a:cubicBezTo>
                <a:cubicBezTo>
                  <a:pt x="245" y="249"/>
                  <a:pt x="246" y="258"/>
                  <a:pt x="249" y="264"/>
                </a:cubicBezTo>
                <a:close/>
                <a:moveTo>
                  <a:pt x="269" y="248"/>
                </a:moveTo>
                <a:cubicBezTo>
                  <a:pt x="269" y="249"/>
                  <a:pt x="269" y="250"/>
                  <a:pt x="270" y="251"/>
                </a:cubicBezTo>
                <a:cubicBezTo>
                  <a:pt x="271" y="250"/>
                  <a:pt x="271" y="249"/>
                  <a:pt x="273" y="249"/>
                </a:cubicBezTo>
                <a:cubicBezTo>
                  <a:pt x="274" y="249"/>
                  <a:pt x="274" y="252"/>
                  <a:pt x="275" y="254"/>
                </a:cubicBezTo>
                <a:cubicBezTo>
                  <a:pt x="279" y="250"/>
                  <a:pt x="273" y="243"/>
                  <a:pt x="269" y="248"/>
                </a:cubicBezTo>
                <a:close/>
                <a:moveTo>
                  <a:pt x="267" y="318"/>
                </a:moveTo>
                <a:cubicBezTo>
                  <a:pt x="266" y="317"/>
                  <a:pt x="265" y="316"/>
                  <a:pt x="263" y="317"/>
                </a:cubicBezTo>
                <a:cubicBezTo>
                  <a:pt x="262" y="319"/>
                  <a:pt x="260" y="319"/>
                  <a:pt x="260" y="321"/>
                </a:cubicBezTo>
                <a:cubicBezTo>
                  <a:pt x="260" y="325"/>
                  <a:pt x="270" y="326"/>
                  <a:pt x="273" y="327"/>
                </a:cubicBezTo>
                <a:cubicBezTo>
                  <a:pt x="274" y="326"/>
                  <a:pt x="273" y="325"/>
                  <a:pt x="273" y="323"/>
                </a:cubicBezTo>
                <a:cubicBezTo>
                  <a:pt x="270" y="322"/>
                  <a:pt x="267" y="321"/>
                  <a:pt x="267" y="318"/>
                </a:cubicBezTo>
                <a:close/>
                <a:moveTo>
                  <a:pt x="393" y="374"/>
                </a:moveTo>
                <a:cubicBezTo>
                  <a:pt x="393" y="375"/>
                  <a:pt x="394" y="375"/>
                  <a:pt x="394" y="375"/>
                </a:cubicBezTo>
                <a:cubicBezTo>
                  <a:pt x="394" y="384"/>
                  <a:pt x="395" y="391"/>
                  <a:pt x="397" y="398"/>
                </a:cubicBezTo>
                <a:cubicBezTo>
                  <a:pt x="397" y="401"/>
                  <a:pt x="398" y="403"/>
                  <a:pt x="399" y="404"/>
                </a:cubicBezTo>
                <a:cubicBezTo>
                  <a:pt x="400" y="396"/>
                  <a:pt x="395" y="389"/>
                  <a:pt x="397" y="380"/>
                </a:cubicBezTo>
                <a:cubicBezTo>
                  <a:pt x="399" y="380"/>
                  <a:pt x="400" y="382"/>
                  <a:pt x="403" y="382"/>
                </a:cubicBezTo>
                <a:cubicBezTo>
                  <a:pt x="402" y="381"/>
                  <a:pt x="403" y="381"/>
                  <a:pt x="404" y="381"/>
                </a:cubicBezTo>
                <a:cubicBezTo>
                  <a:pt x="404" y="377"/>
                  <a:pt x="398" y="378"/>
                  <a:pt x="396" y="376"/>
                </a:cubicBezTo>
                <a:cubicBezTo>
                  <a:pt x="398" y="373"/>
                  <a:pt x="403" y="371"/>
                  <a:pt x="401" y="367"/>
                </a:cubicBezTo>
                <a:cubicBezTo>
                  <a:pt x="397" y="367"/>
                  <a:pt x="398" y="371"/>
                  <a:pt x="395" y="372"/>
                </a:cubicBezTo>
                <a:cubicBezTo>
                  <a:pt x="393" y="367"/>
                  <a:pt x="393" y="362"/>
                  <a:pt x="393" y="357"/>
                </a:cubicBezTo>
                <a:cubicBezTo>
                  <a:pt x="393" y="363"/>
                  <a:pt x="393" y="368"/>
                  <a:pt x="393" y="374"/>
                </a:cubicBezTo>
                <a:close/>
                <a:moveTo>
                  <a:pt x="387" y="373"/>
                </a:moveTo>
                <a:cubicBezTo>
                  <a:pt x="385" y="373"/>
                  <a:pt x="384" y="371"/>
                  <a:pt x="382" y="371"/>
                </a:cubicBezTo>
                <a:cubicBezTo>
                  <a:pt x="382" y="373"/>
                  <a:pt x="384" y="374"/>
                  <a:pt x="384" y="376"/>
                </a:cubicBezTo>
                <a:cubicBezTo>
                  <a:pt x="382" y="377"/>
                  <a:pt x="381" y="377"/>
                  <a:pt x="379" y="378"/>
                </a:cubicBezTo>
                <a:cubicBezTo>
                  <a:pt x="380" y="380"/>
                  <a:pt x="384" y="380"/>
                  <a:pt x="385" y="381"/>
                </a:cubicBezTo>
                <a:cubicBezTo>
                  <a:pt x="383" y="382"/>
                  <a:pt x="382" y="383"/>
                  <a:pt x="381" y="385"/>
                </a:cubicBezTo>
                <a:cubicBezTo>
                  <a:pt x="380" y="386"/>
                  <a:pt x="382" y="386"/>
                  <a:pt x="381" y="387"/>
                </a:cubicBezTo>
                <a:cubicBezTo>
                  <a:pt x="384" y="387"/>
                  <a:pt x="386" y="386"/>
                  <a:pt x="388" y="387"/>
                </a:cubicBezTo>
                <a:cubicBezTo>
                  <a:pt x="389" y="394"/>
                  <a:pt x="389" y="401"/>
                  <a:pt x="392" y="406"/>
                </a:cubicBezTo>
                <a:cubicBezTo>
                  <a:pt x="391" y="390"/>
                  <a:pt x="389" y="374"/>
                  <a:pt x="387" y="362"/>
                </a:cubicBezTo>
                <a:cubicBezTo>
                  <a:pt x="385" y="366"/>
                  <a:pt x="389" y="369"/>
                  <a:pt x="387" y="373"/>
                </a:cubicBezTo>
                <a:close/>
                <a:moveTo>
                  <a:pt x="397" y="422"/>
                </a:moveTo>
                <a:cubicBezTo>
                  <a:pt x="395" y="421"/>
                  <a:pt x="393" y="420"/>
                  <a:pt x="392" y="418"/>
                </a:cubicBezTo>
                <a:cubicBezTo>
                  <a:pt x="392" y="413"/>
                  <a:pt x="387" y="412"/>
                  <a:pt x="384" y="410"/>
                </a:cubicBezTo>
                <a:cubicBezTo>
                  <a:pt x="383" y="408"/>
                  <a:pt x="382" y="406"/>
                  <a:pt x="380" y="405"/>
                </a:cubicBezTo>
                <a:cubicBezTo>
                  <a:pt x="378" y="407"/>
                  <a:pt x="374" y="407"/>
                  <a:pt x="373" y="409"/>
                </a:cubicBezTo>
                <a:cubicBezTo>
                  <a:pt x="373" y="409"/>
                  <a:pt x="371" y="410"/>
                  <a:pt x="372" y="409"/>
                </a:cubicBezTo>
                <a:cubicBezTo>
                  <a:pt x="370" y="412"/>
                  <a:pt x="371" y="414"/>
                  <a:pt x="369" y="417"/>
                </a:cubicBezTo>
                <a:cubicBezTo>
                  <a:pt x="367" y="424"/>
                  <a:pt x="363" y="429"/>
                  <a:pt x="362" y="435"/>
                </a:cubicBezTo>
                <a:cubicBezTo>
                  <a:pt x="361" y="435"/>
                  <a:pt x="361" y="435"/>
                  <a:pt x="361" y="436"/>
                </a:cubicBezTo>
                <a:cubicBezTo>
                  <a:pt x="361" y="442"/>
                  <a:pt x="360" y="447"/>
                  <a:pt x="357" y="450"/>
                </a:cubicBezTo>
                <a:cubicBezTo>
                  <a:pt x="360" y="454"/>
                  <a:pt x="360" y="461"/>
                  <a:pt x="362" y="465"/>
                </a:cubicBezTo>
                <a:cubicBezTo>
                  <a:pt x="367" y="459"/>
                  <a:pt x="375" y="452"/>
                  <a:pt x="385" y="451"/>
                </a:cubicBezTo>
                <a:cubicBezTo>
                  <a:pt x="385" y="450"/>
                  <a:pt x="386" y="449"/>
                  <a:pt x="386" y="446"/>
                </a:cubicBezTo>
                <a:cubicBezTo>
                  <a:pt x="389" y="442"/>
                  <a:pt x="395" y="440"/>
                  <a:pt x="397" y="435"/>
                </a:cubicBezTo>
                <a:cubicBezTo>
                  <a:pt x="397" y="430"/>
                  <a:pt x="399" y="428"/>
                  <a:pt x="399" y="423"/>
                </a:cubicBezTo>
                <a:cubicBezTo>
                  <a:pt x="398" y="423"/>
                  <a:pt x="398" y="422"/>
                  <a:pt x="397" y="422"/>
                </a:cubicBezTo>
                <a:close/>
                <a:moveTo>
                  <a:pt x="364" y="409"/>
                </a:moveTo>
                <a:cubicBezTo>
                  <a:pt x="361" y="408"/>
                  <a:pt x="358" y="405"/>
                  <a:pt x="355" y="408"/>
                </a:cubicBezTo>
                <a:cubicBezTo>
                  <a:pt x="355" y="408"/>
                  <a:pt x="355" y="409"/>
                  <a:pt x="355" y="409"/>
                </a:cubicBezTo>
                <a:cubicBezTo>
                  <a:pt x="354" y="409"/>
                  <a:pt x="354" y="409"/>
                  <a:pt x="354" y="409"/>
                </a:cubicBezTo>
                <a:cubicBezTo>
                  <a:pt x="353" y="410"/>
                  <a:pt x="353" y="411"/>
                  <a:pt x="352" y="411"/>
                </a:cubicBezTo>
                <a:cubicBezTo>
                  <a:pt x="352" y="413"/>
                  <a:pt x="351" y="413"/>
                  <a:pt x="351" y="414"/>
                </a:cubicBezTo>
                <a:cubicBezTo>
                  <a:pt x="351" y="415"/>
                  <a:pt x="351" y="416"/>
                  <a:pt x="351" y="417"/>
                </a:cubicBezTo>
                <a:cubicBezTo>
                  <a:pt x="351" y="417"/>
                  <a:pt x="350" y="416"/>
                  <a:pt x="350" y="416"/>
                </a:cubicBezTo>
                <a:cubicBezTo>
                  <a:pt x="348" y="421"/>
                  <a:pt x="352" y="429"/>
                  <a:pt x="354" y="431"/>
                </a:cubicBezTo>
                <a:cubicBezTo>
                  <a:pt x="359" y="425"/>
                  <a:pt x="364" y="419"/>
                  <a:pt x="364" y="409"/>
                </a:cubicBezTo>
                <a:close/>
                <a:moveTo>
                  <a:pt x="208" y="480"/>
                </a:moveTo>
                <a:cubicBezTo>
                  <a:pt x="209" y="484"/>
                  <a:pt x="209" y="489"/>
                  <a:pt x="212" y="489"/>
                </a:cubicBezTo>
                <a:cubicBezTo>
                  <a:pt x="211" y="485"/>
                  <a:pt x="210" y="482"/>
                  <a:pt x="210" y="477"/>
                </a:cubicBezTo>
                <a:cubicBezTo>
                  <a:pt x="211" y="472"/>
                  <a:pt x="213" y="469"/>
                  <a:pt x="216" y="467"/>
                </a:cubicBezTo>
                <a:cubicBezTo>
                  <a:pt x="217" y="466"/>
                  <a:pt x="219" y="466"/>
                  <a:pt x="219" y="464"/>
                </a:cubicBezTo>
                <a:cubicBezTo>
                  <a:pt x="212" y="465"/>
                  <a:pt x="207" y="473"/>
                  <a:pt x="208" y="480"/>
                </a:cubicBezTo>
                <a:close/>
                <a:moveTo>
                  <a:pt x="227" y="486"/>
                </a:moveTo>
                <a:cubicBezTo>
                  <a:pt x="229" y="487"/>
                  <a:pt x="230" y="488"/>
                  <a:pt x="231" y="489"/>
                </a:cubicBezTo>
                <a:cubicBezTo>
                  <a:pt x="233" y="486"/>
                  <a:pt x="228" y="479"/>
                  <a:pt x="227" y="486"/>
                </a:cubicBezTo>
                <a:close/>
                <a:moveTo>
                  <a:pt x="237" y="491"/>
                </a:moveTo>
                <a:cubicBezTo>
                  <a:pt x="239" y="490"/>
                  <a:pt x="240" y="485"/>
                  <a:pt x="238" y="483"/>
                </a:cubicBezTo>
                <a:cubicBezTo>
                  <a:pt x="236" y="485"/>
                  <a:pt x="235" y="489"/>
                  <a:pt x="237" y="491"/>
                </a:cubicBezTo>
                <a:close/>
                <a:moveTo>
                  <a:pt x="228" y="495"/>
                </a:moveTo>
                <a:cubicBezTo>
                  <a:pt x="229" y="495"/>
                  <a:pt x="229" y="493"/>
                  <a:pt x="229" y="492"/>
                </a:cubicBezTo>
                <a:cubicBezTo>
                  <a:pt x="227" y="491"/>
                  <a:pt x="225" y="490"/>
                  <a:pt x="223" y="490"/>
                </a:cubicBezTo>
                <a:cubicBezTo>
                  <a:pt x="222" y="493"/>
                  <a:pt x="225" y="496"/>
                  <a:pt x="228" y="495"/>
                </a:cubicBezTo>
                <a:close/>
                <a:moveTo>
                  <a:pt x="325" y="510"/>
                </a:moveTo>
                <a:cubicBezTo>
                  <a:pt x="324" y="515"/>
                  <a:pt x="320" y="518"/>
                  <a:pt x="316" y="522"/>
                </a:cubicBezTo>
                <a:cubicBezTo>
                  <a:pt x="316" y="525"/>
                  <a:pt x="315" y="528"/>
                  <a:pt x="313" y="531"/>
                </a:cubicBezTo>
                <a:cubicBezTo>
                  <a:pt x="308" y="532"/>
                  <a:pt x="303" y="534"/>
                  <a:pt x="303" y="540"/>
                </a:cubicBezTo>
                <a:cubicBezTo>
                  <a:pt x="301" y="540"/>
                  <a:pt x="302" y="544"/>
                  <a:pt x="303" y="545"/>
                </a:cubicBezTo>
                <a:cubicBezTo>
                  <a:pt x="306" y="546"/>
                  <a:pt x="308" y="547"/>
                  <a:pt x="311" y="546"/>
                </a:cubicBezTo>
                <a:cubicBezTo>
                  <a:pt x="313" y="542"/>
                  <a:pt x="315" y="539"/>
                  <a:pt x="318" y="536"/>
                </a:cubicBezTo>
                <a:cubicBezTo>
                  <a:pt x="322" y="534"/>
                  <a:pt x="327" y="534"/>
                  <a:pt x="332" y="533"/>
                </a:cubicBezTo>
                <a:cubicBezTo>
                  <a:pt x="333" y="531"/>
                  <a:pt x="334" y="528"/>
                  <a:pt x="335" y="526"/>
                </a:cubicBezTo>
                <a:cubicBezTo>
                  <a:pt x="334" y="523"/>
                  <a:pt x="334" y="521"/>
                  <a:pt x="334" y="517"/>
                </a:cubicBezTo>
                <a:cubicBezTo>
                  <a:pt x="335" y="514"/>
                  <a:pt x="337" y="512"/>
                  <a:pt x="338" y="509"/>
                </a:cubicBezTo>
                <a:cubicBezTo>
                  <a:pt x="334" y="509"/>
                  <a:pt x="329" y="510"/>
                  <a:pt x="325" y="510"/>
                </a:cubicBezTo>
                <a:close/>
                <a:moveTo>
                  <a:pt x="127" y="519"/>
                </a:moveTo>
                <a:cubicBezTo>
                  <a:pt x="127" y="522"/>
                  <a:pt x="126" y="522"/>
                  <a:pt x="126" y="524"/>
                </a:cubicBezTo>
                <a:cubicBezTo>
                  <a:pt x="128" y="524"/>
                  <a:pt x="128" y="523"/>
                  <a:pt x="130" y="523"/>
                </a:cubicBezTo>
                <a:cubicBezTo>
                  <a:pt x="131" y="523"/>
                  <a:pt x="131" y="524"/>
                  <a:pt x="131" y="524"/>
                </a:cubicBezTo>
                <a:cubicBezTo>
                  <a:pt x="133" y="521"/>
                  <a:pt x="130" y="517"/>
                  <a:pt x="127" y="519"/>
                </a:cubicBezTo>
                <a:close/>
                <a:moveTo>
                  <a:pt x="227" y="576"/>
                </a:moveTo>
                <a:cubicBezTo>
                  <a:pt x="227" y="578"/>
                  <a:pt x="226" y="579"/>
                  <a:pt x="226" y="582"/>
                </a:cubicBezTo>
                <a:cubicBezTo>
                  <a:pt x="221" y="588"/>
                  <a:pt x="216" y="594"/>
                  <a:pt x="209" y="597"/>
                </a:cubicBezTo>
                <a:cubicBezTo>
                  <a:pt x="213" y="598"/>
                  <a:pt x="217" y="596"/>
                  <a:pt x="221" y="595"/>
                </a:cubicBezTo>
                <a:cubicBezTo>
                  <a:pt x="223" y="591"/>
                  <a:pt x="226" y="588"/>
                  <a:pt x="228" y="583"/>
                </a:cubicBezTo>
                <a:cubicBezTo>
                  <a:pt x="228" y="582"/>
                  <a:pt x="228" y="580"/>
                  <a:pt x="228" y="579"/>
                </a:cubicBezTo>
                <a:cubicBezTo>
                  <a:pt x="232" y="578"/>
                  <a:pt x="238" y="576"/>
                  <a:pt x="240" y="572"/>
                </a:cubicBezTo>
                <a:cubicBezTo>
                  <a:pt x="242" y="569"/>
                  <a:pt x="245" y="566"/>
                  <a:pt x="245" y="561"/>
                </a:cubicBezTo>
                <a:cubicBezTo>
                  <a:pt x="244" y="561"/>
                  <a:pt x="244" y="561"/>
                  <a:pt x="244" y="561"/>
                </a:cubicBezTo>
                <a:cubicBezTo>
                  <a:pt x="241" y="568"/>
                  <a:pt x="236" y="575"/>
                  <a:pt x="227" y="576"/>
                </a:cubicBezTo>
                <a:close/>
                <a:moveTo>
                  <a:pt x="58" y="592"/>
                </a:moveTo>
                <a:cubicBezTo>
                  <a:pt x="59" y="592"/>
                  <a:pt x="59" y="592"/>
                  <a:pt x="60" y="592"/>
                </a:cubicBezTo>
                <a:cubicBezTo>
                  <a:pt x="62" y="589"/>
                  <a:pt x="60" y="587"/>
                  <a:pt x="59" y="584"/>
                </a:cubicBezTo>
                <a:cubicBezTo>
                  <a:pt x="55" y="583"/>
                  <a:pt x="56" y="590"/>
                  <a:pt x="58" y="592"/>
                </a:cubicBezTo>
                <a:close/>
                <a:moveTo>
                  <a:pt x="48" y="588"/>
                </a:moveTo>
                <a:cubicBezTo>
                  <a:pt x="44" y="592"/>
                  <a:pt x="52" y="597"/>
                  <a:pt x="55" y="593"/>
                </a:cubicBezTo>
                <a:cubicBezTo>
                  <a:pt x="53" y="591"/>
                  <a:pt x="52" y="588"/>
                  <a:pt x="48" y="588"/>
                </a:cubicBezTo>
                <a:close/>
                <a:moveTo>
                  <a:pt x="50" y="599"/>
                </a:moveTo>
                <a:cubicBezTo>
                  <a:pt x="50" y="600"/>
                  <a:pt x="50" y="602"/>
                  <a:pt x="51" y="602"/>
                </a:cubicBezTo>
                <a:cubicBezTo>
                  <a:pt x="53" y="602"/>
                  <a:pt x="57" y="602"/>
                  <a:pt x="57" y="599"/>
                </a:cubicBezTo>
                <a:cubicBezTo>
                  <a:pt x="56" y="597"/>
                  <a:pt x="52" y="598"/>
                  <a:pt x="50" y="599"/>
                </a:cubicBezTo>
                <a:close/>
                <a:moveTo>
                  <a:pt x="213" y="614"/>
                </a:moveTo>
                <a:cubicBezTo>
                  <a:pt x="217" y="616"/>
                  <a:pt x="221" y="619"/>
                  <a:pt x="223" y="620"/>
                </a:cubicBezTo>
                <a:cubicBezTo>
                  <a:pt x="219" y="616"/>
                  <a:pt x="212" y="608"/>
                  <a:pt x="205" y="612"/>
                </a:cubicBezTo>
                <a:cubicBezTo>
                  <a:pt x="208" y="614"/>
                  <a:pt x="210" y="613"/>
                  <a:pt x="213" y="614"/>
                </a:cubicBezTo>
                <a:close/>
                <a:moveTo>
                  <a:pt x="192" y="638"/>
                </a:moveTo>
                <a:cubicBezTo>
                  <a:pt x="192" y="637"/>
                  <a:pt x="193" y="636"/>
                  <a:pt x="193" y="635"/>
                </a:cubicBezTo>
                <a:cubicBezTo>
                  <a:pt x="192" y="634"/>
                  <a:pt x="192" y="634"/>
                  <a:pt x="191" y="634"/>
                </a:cubicBezTo>
                <a:cubicBezTo>
                  <a:pt x="191" y="636"/>
                  <a:pt x="191" y="638"/>
                  <a:pt x="192" y="638"/>
                </a:cubicBezTo>
                <a:close/>
                <a:moveTo>
                  <a:pt x="189" y="641"/>
                </a:moveTo>
                <a:cubicBezTo>
                  <a:pt x="189" y="639"/>
                  <a:pt x="189" y="637"/>
                  <a:pt x="188" y="636"/>
                </a:cubicBezTo>
                <a:cubicBezTo>
                  <a:pt x="188" y="635"/>
                  <a:pt x="187" y="635"/>
                  <a:pt x="187" y="635"/>
                </a:cubicBezTo>
                <a:cubicBezTo>
                  <a:pt x="186" y="638"/>
                  <a:pt x="187" y="640"/>
                  <a:pt x="189" y="641"/>
                </a:cubicBezTo>
                <a:close/>
                <a:moveTo>
                  <a:pt x="196" y="641"/>
                </a:moveTo>
                <a:cubicBezTo>
                  <a:pt x="197" y="640"/>
                  <a:pt x="197" y="638"/>
                  <a:pt x="198" y="636"/>
                </a:cubicBezTo>
                <a:cubicBezTo>
                  <a:pt x="195" y="634"/>
                  <a:pt x="195" y="639"/>
                  <a:pt x="196" y="641"/>
                </a:cubicBezTo>
                <a:close/>
                <a:moveTo>
                  <a:pt x="182" y="639"/>
                </a:moveTo>
                <a:cubicBezTo>
                  <a:pt x="184" y="639"/>
                  <a:pt x="183" y="641"/>
                  <a:pt x="184" y="641"/>
                </a:cubicBezTo>
                <a:cubicBezTo>
                  <a:pt x="184" y="640"/>
                  <a:pt x="184" y="638"/>
                  <a:pt x="184" y="637"/>
                </a:cubicBezTo>
                <a:cubicBezTo>
                  <a:pt x="183" y="637"/>
                  <a:pt x="183" y="637"/>
                  <a:pt x="182" y="637"/>
                </a:cubicBezTo>
                <a:cubicBezTo>
                  <a:pt x="182" y="638"/>
                  <a:pt x="182" y="639"/>
                  <a:pt x="182" y="639"/>
                </a:cubicBezTo>
                <a:close/>
                <a:moveTo>
                  <a:pt x="199" y="643"/>
                </a:moveTo>
                <a:cubicBezTo>
                  <a:pt x="199" y="642"/>
                  <a:pt x="199" y="642"/>
                  <a:pt x="199" y="643"/>
                </a:cubicBezTo>
                <a:cubicBezTo>
                  <a:pt x="200" y="641"/>
                  <a:pt x="201" y="639"/>
                  <a:pt x="202" y="638"/>
                </a:cubicBezTo>
                <a:cubicBezTo>
                  <a:pt x="201" y="638"/>
                  <a:pt x="201" y="638"/>
                  <a:pt x="201" y="638"/>
                </a:cubicBezTo>
                <a:cubicBezTo>
                  <a:pt x="200" y="639"/>
                  <a:pt x="198" y="642"/>
                  <a:pt x="199" y="643"/>
                </a:cubicBezTo>
                <a:close/>
                <a:moveTo>
                  <a:pt x="181" y="642"/>
                </a:moveTo>
                <a:cubicBezTo>
                  <a:pt x="180" y="641"/>
                  <a:pt x="180" y="640"/>
                  <a:pt x="179" y="639"/>
                </a:cubicBezTo>
                <a:cubicBezTo>
                  <a:pt x="179" y="639"/>
                  <a:pt x="178" y="639"/>
                  <a:pt x="178" y="639"/>
                </a:cubicBezTo>
                <a:cubicBezTo>
                  <a:pt x="178" y="641"/>
                  <a:pt x="180" y="642"/>
                  <a:pt x="181" y="642"/>
                </a:cubicBezTo>
                <a:close/>
                <a:moveTo>
                  <a:pt x="203" y="644"/>
                </a:moveTo>
                <a:cubicBezTo>
                  <a:pt x="204" y="644"/>
                  <a:pt x="205" y="643"/>
                  <a:pt x="206" y="642"/>
                </a:cubicBezTo>
                <a:cubicBezTo>
                  <a:pt x="206" y="642"/>
                  <a:pt x="205" y="641"/>
                  <a:pt x="206" y="641"/>
                </a:cubicBezTo>
                <a:cubicBezTo>
                  <a:pt x="204" y="641"/>
                  <a:pt x="202" y="643"/>
                  <a:pt x="203" y="644"/>
                </a:cubicBezTo>
                <a:close/>
                <a:moveTo>
                  <a:pt x="181" y="646"/>
                </a:moveTo>
                <a:cubicBezTo>
                  <a:pt x="179" y="645"/>
                  <a:pt x="178" y="643"/>
                  <a:pt x="175" y="643"/>
                </a:cubicBezTo>
                <a:cubicBezTo>
                  <a:pt x="176" y="645"/>
                  <a:pt x="179" y="646"/>
                  <a:pt x="181" y="646"/>
                </a:cubicBezTo>
                <a:close/>
                <a:moveTo>
                  <a:pt x="205" y="647"/>
                </a:moveTo>
                <a:cubicBezTo>
                  <a:pt x="207" y="647"/>
                  <a:pt x="208" y="646"/>
                  <a:pt x="209" y="646"/>
                </a:cubicBezTo>
                <a:cubicBezTo>
                  <a:pt x="209" y="646"/>
                  <a:pt x="210" y="644"/>
                  <a:pt x="209" y="644"/>
                </a:cubicBezTo>
                <a:cubicBezTo>
                  <a:pt x="208" y="646"/>
                  <a:pt x="206" y="646"/>
                  <a:pt x="205" y="647"/>
                </a:cubicBezTo>
                <a:close/>
                <a:moveTo>
                  <a:pt x="172" y="646"/>
                </a:moveTo>
                <a:cubicBezTo>
                  <a:pt x="173" y="648"/>
                  <a:pt x="176" y="650"/>
                  <a:pt x="178" y="649"/>
                </a:cubicBezTo>
                <a:cubicBezTo>
                  <a:pt x="176" y="648"/>
                  <a:pt x="174" y="646"/>
                  <a:pt x="172" y="646"/>
                </a:cubicBezTo>
                <a:close/>
                <a:moveTo>
                  <a:pt x="207" y="650"/>
                </a:moveTo>
                <a:cubicBezTo>
                  <a:pt x="209" y="650"/>
                  <a:pt x="212" y="650"/>
                  <a:pt x="211" y="649"/>
                </a:cubicBezTo>
                <a:cubicBezTo>
                  <a:pt x="210" y="649"/>
                  <a:pt x="207" y="648"/>
                  <a:pt x="207" y="650"/>
                </a:cubicBezTo>
                <a:close/>
                <a:moveTo>
                  <a:pt x="48" y="650"/>
                </a:moveTo>
                <a:cubicBezTo>
                  <a:pt x="47" y="652"/>
                  <a:pt x="47" y="654"/>
                  <a:pt x="48" y="656"/>
                </a:cubicBezTo>
                <a:cubicBezTo>
                  <a:pt x="51" y="658"/>
                  <a:pt x="53" y="655"/>
                  <a:pt x="57" y="655"/>
                </a:cubicBezTo>
                <a:cubicBezTo>
                  <a:pt x="57" y="653"/>
                  <a:pt x="56" y="653"/>
                  <a:pt x="55" y="652"/>
                </a:cubicBezTo>
                <a:cubicBezTo>
                  <a:pt x="53" y="656"/>
                  <a:pt x="48" y="654"/>
                  <a:pt x="49" y="649"/>
                </a:cubicBezTo>
                <a:cubicBezTo>
                  <a:pt x="49" y="650"/>
                  <a:pt x="48" y="650"/>
                  <a:pt x="48" y="650"/>
                </a:cubicBezTo>
                <a:close/>
                <a:moveTo>
                  <a:pt x="177" y="653"/>
                </a:moveTo>
                <a:cubicBezTo>
                  <a:pt x="176" y="651"/>
                  <a:pt x="174" y="652"/>
                  <a:pt x="172" y="651"/>
                </a:cubicBezTo>
                <a:cubicBezTo>
                  <a:pt x="172" y="653"/>
                  <a:pt x="176" y="653"/>
                  <a:pt x="177" y="653"/>
                </a:cubicBezTo>
                <a:close/>
                <a:moveTo>
                  <a:pt x="207" y="654"/>
                </a:moveTo>
                <a:cubicBezTo>
                  <a:pt x="209" y="654"/>
                  <a:pt x="211" y="655"/>
                  <a:pt x="211" y="653"/>
                </a:cubicBezTo>
                <a:cubicBezTo>
                  <a:pt x="210" y="653"/>
                  <a:pt x="208" y="653"/>
                  <a:pt x="207" y="654"/>
                </a:cubicBezTo>
                <a:close/>
                <a:moveTo>
                  <a:pt x="170" y="655"/>
                </a:moveTo>
                <a:cubicBezTo>
                  <a:pt x="170" y="656"/>
                  <a:pt x="173" y="656"/>
                  <a:pt x="175" y="656"/>
                </a:cubicBezTo>
                <a:cubicBezTo>
                  <a:pt x="174" y="655"/>
                  <a:pt x="172" y="654"/>
                  <a:pt x="170" y="655"/>
                </a:cubicBezTo>
                <a:close/>
                <a:moveTo>
                  <a:pt x="206" y="657"/>
                </a:moveTo>
                <a:cubicBezTo>
                  <a:pt x="208" y="657"/>
                  <a:pt x="210" y="659"/>
                  <a:pt x="211" y="657"/>
                </a:cubicBezTo>
                <a:cubicBezTo>
                  <a:pt x="209" y="657"/>
                  <a:pt x="208" y="657"/>
                  <a:pt x="206" y="657"/>
                </a:cubicBezTo>
                <a:close/>
                <a:moveTo>
                  <a:pt x="173" y="659"/>
                </a:moveTo>
                <a:cubicBezTo>
                  <a:pt x="173" y="660"/>
                  <a:pt x="172" y="660"/>
                  <a:pt x="172" y="661"/>
                </a:cubicBezTo>
                <a:cubicBezTo>
                  <a:pt x="173" y="661"/>
                  <a:pt x="175" y="660"/>
                  <a:pt x="176" y="659"/>
                </a:cubicBezTo>
                <a:cubicBezTo>
                  <a:pt x="175" y="659"/>
                  <a:pt x="174" y="659"/>
                  <a:pt x="173" y="659"/>
                </a:cubicBezTo>
                <a:close/>
                <a:moveTo>
                  <a:pt x="211" y="662"/>
                </a:moveTo>
                <a:cubicBezTo>
                  <a:pt x="211" y="661"/>
                  <a:pt x="209" y="660"/>
                  <a:pt x="208" y="661"/>
                </a:cubicBezTo>
                <a:cubicBezTo>
                  <a:pt x="209" y="661"/>
                  <a:pt x="209" y="662"/>
                  <a:pt x="211" y="662"/>
                </a:cubicBezTo>
                <a:close/>
                <a:moveTo>
                  <a:pt x="208" y="666"/>
                </a:moveTo>
                <a:cubicBezTo>
                  <a:pt x="208" y="665"/>
                  <a:pt x="209" y="666"/>
                  <a:pt x="209" y="665"/>
                </a:cubicBezTo>
                <a:cubicBezTo>
                  <a:pt x="208" y="663"/>
                  <a:pt x="204" y="662"/>
                  <a:pt x="202" y="662"/>
                </a:cubicBezTo>
                <a:cubicBezTo>
                  <a:pt x="204" y="663"/>
                  <a:pt x="206" y="665"/>
                  <a:pt x="208" y="666"/>
                </a:cubicBezTo>
                <a:close/>
                <a:moveTo>
                  <a:pt x="173" y="665"/>
                </a:moveTo>
                <a:cubicBezTo>
                  <a:pt x="173" y="665"/>
                  <a:pt x="173" y="665"/>
                  <a:pt x="173" y="665"/>
                </a:cubicBezTo>
                <a:cubicBezTo>
                  <a:pt x="175" y="665"/>
                  <a:pt x="177" y="664"/>
                  <a:pt x="177" y="662"/>
                </a:cubicBezTo>
                <a:cubicBezTo>
                  <a:pt x="175" y="663"/>
                  <a:pt x="174" y="664"/>
                  <a:pt x="173" y="665"/>
                </a:cubicBezTo>
                <a:close/>
                <a:moveTo>
                  <a:pt x="176" y="669"/>
                </a:moveTo>
                <a:cubicBezTo>
                  <a:pt x="177" y="668"/>
                  <a:pt x="180" y="666"/>
                  <a:pt x="179" y="665"/>
                </a:cubicBezTo>
                <a:cubicBezTo>
                  <a:pt x="178" y="666"/>
                  <a:pt x="175" y="667"/>
                  <a:pt x="176" y="669"/>
                </a:cubicBezTo>
                <a:close/>
                <a:moveTo>
                  <a:pt x="179" y="671"/>
                </a:moveTo>
                <a:cubicBezTo>
                  <a:pt x="179" y="671"/>
                  <a:pt x="179" y="672"/>
                  <a:pt x="180" y="672"/>
                </a:cubicBezTo>
                <a:cubicBezTo>
                  <a:pt x="181" y="671"/>
                  <a:pt x="183" y="669"/>
                  <a:pt x="182" y="667"/>
                </a:cubicBezTo>
                <a:cubicBezTo>
                  <a:pt x="181" y="668"/>
                  <a:pt x="180" y="669"/>
                  <a:pt x="179" y="671"/>
                </a:cubicBezTo>
                <a:close/>
                <a:moveTo>
                  <a:pt x="206" y="669"/>
                </a:moveTo>
                <a:cubicBezTo>
                  <a:pt x="207" y="667"/>
                  <a:pt x="205" y="668"/>
                  <a:pt x="205" y="667"/>
                </a:cubicBezTo>
                <a:cubicBezTo>
                  <a:pt x="205" y="668"/>
                  <a:pt x="206" y="669"/>
                  <a:pt x="206" y="669"/>
                </a:cubicBezTo>
                <a:close/>
                <a:moveTo>
                  <a:pt x="202" y="672"/>
                </a:moveTo>
                <a:cubicBezTo>
                  <a:pt x="203" y="673"/>
                  <a:pt x="203" y="672"/>
                  <a:pt x="204" y="672"/>
                </a:cubicBezTo>
                <a:cubicBezTo>
                  <a:pt x="203" y="670"/>
                  <a:pt x="201" y="668"/>
                  <a:pt x="200" y="668"/>
                </a:cubicBezTo>
                <a:cubicBezTo>
                  <a:pt x="200" y="669"/>
                  <a:pt x="201" y="670"/>
                  <a:pt x="202" y="672"/>
                </a:cubicBezTo>
                <a:close/>
                <a:moveTo>
                  <a:pt x="185" y="674"/>
                </a:moveTo>
                <a:cubicBezTo>
                  <a:pt x="185" y="672"/>
                  <a:pt x="187" y="670"/>
                  <a:pt x="186" y="668"/>
                </a:cubicBezTo>
                <a:cubicBezTo>
                  <a:pt x="185" y="670"/>
                  <a:pt x="182" y="674"/>
                  <a:pt x="185" y="674"/>
                </a:cubicBezTo>
                <a:close/>
                <a:moveTo>
                  <a:pt x="189" y="676"/>
                </a:moveTo>
                <a:cubicBezTo>
                  <a:pt x="189" y="675"/>
                  <a:pt x="189" y="674"/>
                  <a:pt x="189" y="675"/>
                </a:cubicBezTo>
                <a:cubicBezTo>
                  <a:pt x="189" y="673"/>
                  <a:pt x="189" y="671"/>
                  <a:pt x="189" y="670"/>
                </a:cubicBezTo>
                <a:cubicBezTo>
                  <a:pt x="189" y="671"/>
                  <a:pt x="187" y="674"/>
                  <a:pt x="189" y="676"/>
                </a:cubicBezTo>
                <a:close/>
                <a:moveTo>
                  <a:pt x="196" y="676"/>
                </a:moveTo>
                <a:cubicBezTo>
                  <a:pt x="197" y="675"/>
                  <a:pt x="196" y="672"/>
                  <a:pt x="195" y="671"/>
                </a:cubicBezTo>
                <a:cubicBezTo>
                  <a:pt x="196" y="673"/>
                  <a:pt x="195" y="676"/>
                  <a:pt x="196" y="676"/>
                </a:cubicBezTo>
                <a:close/>
                <a:moveTo>
                  <a:pt x="200" y="674"/>
                </a:moveTo>
                <a:cubicBezTo>
                  <a:pt x="200" y="673"/>
                  <a:pt x="200" y="671"/>
                  <a:pt x="198" y="671"/>
                </a:cubicBezTo>
                <a:cubicBezTo>
                  <a:pt x="198" y="673"/>
                  <a:pt x="199" y="673"/>
                  <a:pt x="200" y="674"/>
                </a:cubicBezTo>
                <a:close/>
                <a:moveTo>
                  <a:pt x="192" y="676"/>
                </a:moveTo>
                <a:cubicBezTo>
                  <a:pt x="192" y="674"/>
                  <a:pt x="192" y="676"/>
                  <a:pt x="192" y="676"/>
                </a:cubicBezTo>
                <a:cubicBezTo>
                  <a:pt x="192" y="674"/>
                  <a:pt x="192" y="673"/>
                  <a:pt x="192" y="672"/>
                </a:cubicBezTo>
                <a:cubicBezTo>
                  <a:pt x="192" y="672"/>
                  <a:pt x="191" y="672"/>
                  <a:pt x="191" y="672"/>
                </a:cubicBezTo>
                <a:cubicBezTo>
                  <a:pt x="191" y="673"/>
                  <a:pt x="191" y="675"/>
                  <a:pt x="192" y="676"/>
                </a:cubicBezTo>
                <a:close/>
                <a:moveTo>
                  <a:pt x="158" y="675"/>
                </a:moveTo>
                <a:cubicBezTo>
                  <a:pt x="155" y="675"/>
                  <a:pt x="152" y="675"/>
                  <a:pt x="149" y="675"/>
                </a:cubicBezTo>
                <a:cubicBezTo>
                  <a:pt x="144" y="676"/>
                  <a:pt x="144" y="683"/>
                  <a:pt x="140" y="685"/>
                </a:cubicBezTo>
                <a:cubicBezTo>
                  <a:pt x="136" y="685"/>
                  <a:pt x="133" y="688"/>
                  <a:pt x="131" y="690"/>
                </a:cubicBezTo>
                <a:cubicBezTo>
                  <a:pt x="131" y="692"/>
                  <a:pt x="131" y="695"/>
                  <a:pt x="132" y="695"/>
                </a:cubicBezTo>
                <a:cubicBezTo>
                  <a:pt x="133" y="698"/>
                  <a:pt x="131" y="698"/>
                  <a:pt x="131" y="701"/>
                </a:cubicBezTo>
                <a:cubicBezTo>
                  <a:pt x="130" y="701"/>
                  <a:pt x="130" y="704"/>
                  <a:pt x="128" y="705"/>
                </a:cubicBezTo>
                <a:cubicBezTo>
                  <a:pt x="128" y="707"/>
                  <a:pt x="127" y="707"/>
                  <a:pt x="126" y="708"/>
                </a:cubicBezTo>
                <a:cubicBezTo>
                  <a:pt x="125" y="711"/>
                  <a:pt x="124" y="715"/>
                  <a:pt x="123" y="718"/>
                </a:cubicBezTo>
                <a:cubicBezTo>
                  <a:pt x="123" y="718"/>
                  <a:pt x="123" y="718"/>
                  <a:pt x="123" y="718"/>
                </a:cubicBezTo>
                <a:cubicBezTo>
                  <a:pt x="120" y="734"/>
                  <a:pt x="127" y="744"/>
                  <a:pt x="132" y="753"/>
                </a:cubicBezTo>
                <a:cubicBezTo>
                  <a:pt x="136" y="758"/>
                  <a:pt x="138" y="765"/>
                  <a:pt x="142" y="769"/>
                </a:cubicBezTo>
                <a:cubicBezTo>
                  <a:pt x="144" y="769"/>
                  <a:pt x="148" y="771"/>
                  <a:pt x="150" y="769"/>
                </a:cubicBezTo>
                <a:cubicBezTo>
                  <a:pt x="155" y="762"/>
                  <a:pt x="150" y="753"/>
                  <a:pt x="148" y="746"/>
                </a:cubicBezTo>
                <a:cubicBezTo>
                  <a:pt x="148" y="743"/>
                  <a:pt x="149" y="741"/>
                  <a:pt x="148" y="740"/>
                </a:cubicBezTo>
                <a:cubicBezTo>
                  <a:pt x="148" y="736"/>
                  <a:pt x="149" y="733"/>
                  <a:pt x="151" y="731"/>
                </a:cubicBezTo>
                <a:cubicBezTo>
                  <a:pt x="154" y="733"/>
                  <a:pt x="155" y="736"/>
                  <a:pt x="157" y="738"/>
                </a:cubicBezTo>
                <a:cubicBezTo>
                  <a:pt x="158" y="732"/>
                  <a:pt x="156" y="725"/>
                  <a:pt x="160" y="722"/>
                </a:cubicBezTo>
                <a:cubicBezTo>
                  <a:pt x="161" y="719"/>
                  <a:pt x="158" y="718"/>
                  <a:pt x="157" y="715"/>
                </a:cubicBezTo>
                <a:cubicBezTo>
                  <a:pt x="156" y="710"/>
                  <a:pt x="158" y="705"/>
                  <a:pt x="157" y="699"/>
                </a:cubicBezTo>
                <a:cubicBezTo>
                  <a:pt x="156" y="693"/>
                  <a:pt x="151" y="691"/>
                  <a:pt x="148" y="687"/>
                </a:cubicBezTo>
                <a:cubicBezTo>
                  <a:pt x="149" y="686"/>
                  <a:pt x="149" y="686"/>
                  <a:pt x="150" y="685"/>
                </a:cubicBezTo>
                <a:cubicBezTo>
                  <a:pt x="155" y="687"/>
                  <a:pt x="158" y="691"/>
                  <a:pt x="162" y="695"/>
                </a:cubicBezTo>
                <a:cubicBezTo>
                  <a:pt x="163" y="697"/>
                  <a:pt x="165" y="700"/>
                  <a:pt x="166" y="702"/>
                </a:cubicBezTo>
                <a:cubicBezTo>
                  <a:pt x="167" y="699"/>
                  <a:pt x="168" y="697"/>
                  <a:pt x="170" y="697"/>
                </a:cubicBezTo>
                <a:cubicBezTo>
                  <a:pt x="173" y="704"/>
                  <a:pt x="185" y="705"/>
                  <a:pt x="191" y="703"/>
                </a:cubicBezTo>
                <a:cubicBezTo>
                  <a:pt x="182" y="703"/>
                  <a:pt x="172" y="700"/>
                  <a:pt x="168" y="692"/>
                </a:cubicBezTo>
                <a:cubicBezTo>
                  <a:pt x="167" y="691"/>
                  <a:pt x="167" y="689"/>
                  <a:pt x="166" y="688"/>
                </a:cubicBezTo>
                <a:cubicBezTo>
                  <a:pt x="165" y="683"/>
                  <a:pt x="167" y="680"/>
                  <a:pt x="167" y="675"/>
                </a:cubicBezTo>
                <a:cubicBezTo>
                  <a:pt x="164" y="675"/>
                  <a:pt x="161" y="675"/>
                  <a:pt x="158" y="675"/>
                </a:cubicBezTo>
                <a:close/>
                <a:moveTo>
                  <a:pt x="202" y="695"/>
                </a:moveTo>
                <a:cubicBezTo>
                  <a:pt x="202" y="696"/>
                  <a:pt x="202" y="697"/>
                  <a:pt x="202" y="698"/>
                </a:cubicBezTo>
                <a:cubicBezTo>
                  <a:pt x="201" y="707"/>
                  <a:pt x="196" y="711"/>
                  <a:pt x="193" y="718"/>
                </a:cubicBezTo>
                <a:cubicBezTo>
                  <a:pt x="193" y="718"/>
                  <a:pt x="193" y="717"/>
                  <a:pt x="192" y="718"/>
                </a:cubicBezTo>
                <a:cubicBezTo>
                  <a:pt x="191" y="724"/>
                  <a:pt x="190" y="731"/>
                  <a:pt x="190" y="739"/>
                </a:cubicBezTo>
                <a:cubicBezTo>
                  <a:pt x="190" y="739"/>
                  <a:pt x="190" y="738"/>
                  <a:pt x="190" y="739"/>
                </a:cubicBezTo>
                <a:cubicBezTo>
                  <a:pt x="189" y="744"/>
                  <a:pt x="187" y="748"/>
                  <a:pt x="186" y="753"/>
                </a:cubicBezTo>
                <a:cubicBezTo>
                  <a:pt x="189" y="761"/>
                  <a:pt x="198" y="752"/>
                  <a:pt x="202" y="750"/>
                </a:cubicBezTo>
                <a:cubicBezTo>
                  <a:pt x="201" y="743"/>
                  <a:pt x="206" y="737"/>
                  <a:pt x="211" y="740"/>
                </a:cubicBezTo>
                <a:cubicBezTo>
                  <a:pt x="211" y="742"/>
                  <a:pt x="213" y="742"/>
                  <a:pt x="214" y="744"/>
                </a:cubicBezTo>
                <a:cubicBezTo>
                  <a:pt x="218" y="740"/>
                  <a:pt x="219" y="735"/>
                  <a:pt x="222" y="730"/>
                </a:cubicBezTo>
                <a:cubicBezTo>
                  <a:pt x="222" y="727"/>
                  <a:pt x="222" y="725"/>
                  <a:pt x="222" y="722"/>
                </a:cubicBezTo>
                <a:cubicBezTo>
                  <a:pt x="220" y="719"/>
                  <a:pt x="218" y="718"/>
                  <a:pt x="216" y="715"/>
                </a:cubicBezTo>
                <a:cubicBezTo>
                  <a:pt x="214" y="713"/>
                  <a:pt x="211" y="710"/>
                  <a:pt x="213" y="706"/>
                </a:cubicBezTo>
                <a:cubicBezTo>
                  <a:pt x="214" y="706"/>
                  <a:pt x="216" y="708"/>
                  <a:pt x="218" y="709"/>
                </a:cubicBezTo>
                <a:cubicBezTo>
                  <a:pt x="219" y="703"/>
                  <a:pt x="216" y="700"/>
                  <a:pt x="217" y="696"/>
                </a:cubicBezTo>
                <a:cubicBezTo>
                  <a:pt x="219" y="696"/>
                  <a:pt x="223" y="697"/>
                  <a:pt x="224" y="700"/>
                </a:cubicBezTo>
                <a:cubicBezTo>
                  <a:pt x="224" y="702"/>
                  <a:pt x="222" y="707"/>
                  <a:pt x="224" y="708"/>
                </a:cubicBezTo>
                <a:cubicBezTo>
                  <a:pt x="224" y="709"/>
                  <a:pt x="224" y="709"/>
                  <a:pt x="224" y="710"/>
                </a:cubicBezTo>
                <a:cubicBezTo>
                  <a:pt x="225" y="713"/>
                  <a:pt x="227" y="716"/>
                  <a:pt x="228" y="718"/>
                </a:cubicBezTo>
                <a:cubicBezTo>
                  <a:pt x="229" y="721"/>
                  <a:pt x="229" y="725"/>
                  <a:pt x="232" y="727"/>
                </a:cubicBezTo>
                <a:cubicBezTo>
                  <a:pt x="237" y="721"/>
                  <a:pt x="244" y="716"/>
                  <a:pt x="246" y="706"/>
                </a:cubicBezTo>
                <a:cubicBezTo>
                  <a:pt x="245" y="705"/>
                  <a:pt x="243" y="703"/>
                  <a:pt x="242" y="702"/>
                </a:cubicBezTo>
                <a:cubicBezTo>
                  <a:pt x="244" y="695"/>
                  <a:pt x="238" y="692"/>
                  <a:pt x="237" y="686"/>
                </a:cubicBezTo>
                <a:cubicBezTo>
                  <a:pt x="236" y="684"/>
                  <a:pt x="237" y="683"/>
                  <a:pt x="236" y="682"/>
                </a:cubicBezTo>
                <a:cubicBezTo>
                  <a:pt x="230" y="683"/>
                  <a:pt x="224" y="686"/>
                  <a:pt x="218" y="685"/>
                </a:cubicBezTo>
                <a:cubicBezTo>
                  <a:pt x="213" y="685"/>
                  <a:pt x="211" y="680"/>
                  <a:pt x="206" y="679"/>
                </a:cubicBezTo>
                <a:cubicBezTo>
                  <a:pt x="205" y="685"/>
                  <a:pt x="204" y="690"/>
                  <a:pt x="202" y="695"/>
                </a:cubicBezTo>
                <a:close/>
                <a:moveTo>
                  <a:pt x="337" y="750"/>
                </a:moveTo>
                <a:cubicBezTo>
                  <a:pt x="337" y="746"/>
                  <a:pt x="335" y="745"/>
                  <a:pt x="334" y="742"/>
                </a:cubicBezTo>
                <a:cubicBezTo>
                  <a:pt x="327" y="739"/>
                  <a:pt x="317" y="740"/>
                  <a:pt x="309" y="742"/>
                </a:cubicBezTo>
                <a:cubicBezTo>
                  <a:pt x="300" y="736"/>
                  <a:pt x="283" y="731"/>
                  <a:pt x="271" y="737"/>
                </a:cubicBezTo>
                <a:cubicBezTo>
                  <a:pt x="271" y="738"/>
                  <a:pt x="272" y="739"/>
                  <a:pt x="272" y="741"/>
                </a:cubicBezTo>
                <a:cubicBezTo>
                  <a:pt x="275" y="743"/>
                  <a:pt x="278" y="747"/>
                  <a:pt x="280" y="750"/>
                </a:cubicBezTo>
                <a:cubicBezTo>
                  <a:pt x="283" y="752"/>
                  <a:pt x="286" y="756"/>
                  <a:pt x="290" y="756"/>
                </a:cubicBezTo>
                <a:cubicBezTo>
                  <a:pt x="293" y="752"/>
                  <a:pt x="299" y="753"/>
                  <a:pt x="303" y="754"/>
                </a:cubicBezTo>
                <a:cubicBezTo>
                  <a:pt x="305" y="755"/>
                  <a:pt x="308" y="755"/>
                  <a:pt x="309" y="757"/>
                </a:cubicBezTo>
                <a:cubicBezTo>
                  <a:pt x="306" y="760"/>
                  <a:pt x="301" y="761"/>
                  <a:pt x="296" y="762"/>
                </a:cubicBezTo>
                <a:cubicBezTo>
                  <a:pt x="298" y="764"/>
                  <a:pt x="302" y="766"/>
                  <a:pt x="305" y="768"/>
                </a:cubicBezTo>
                <a:cubicBezTo>
                  <a:pt x="306" y="770"/>
                  <a:pt x="307" y="771"/>
                  <a:pt x="309" y="772"/>
                </a:cubicBezTo>
                <a:cubicBezTo>
                  <a:pt x="310" y="772"/>
                  <a:pt x="312" y="771"/>
                  <a:pt x="314" y="771"/>
                </a:cubicBezTo>
                <a:cubicBezTo>
                  <a:pt x="317" y="771"/>
                  <a:pt x="317" y="773"/>
                  <a:pt x="319" y="775"/>
                </a:cubicBezTo>
                <a:cubicBezTo>
                  <a:pt x="317" y="776"/>
                  <a:pt x="316" y="775"/>
                  <a:pt x="315" y="777"/>
                </a:cubicBezTo>
                <a:cubicBezTo>
                  <a:pt x="317" y="778"/>
                  <a:pt x="318" y="780"/>
                  <a:pt x="321" y="781"/>
                </a:cubicBezTo>
                <a:cubicBezTo>
                  <a:pt x="325" y="778"/>
                  <a:pt x="330" y="774"/>
                  <a:pt x="336" y="775"/>
                </a:cubicBezTo>
                <a:cubicBezTo>
                  <a:pt x="340" y="775"/>
                  <a:pt x="342" y="777"/>
                  <a:pt x="346" y="777"/>
                </a:cubicBezTo>
                <a:cubicBezTo>
                  <a:pt x="348" y="770"/>
                  <a:pt x="347" y="762"/>
                  <a:pt x="351" y="757"/>
                </a:cubicBezTo>
                <a:cubicBezTo>
                  <a:pt x="346" y="755"/>
                  <a:pt x="339" y="755"/>
                  <a:pt x="337" y="750"/>
                </a:cubicBezTo>
                <a:close/>
                <a:moveTo>
                  <a:pt x="99" y="774"/>
                </a:moveTo>
                <a:cubicBezTo>
                  <a:pt x="99" y="776"/>
                  <a:pt x="97" y="777"/>
                  <a:pt x="98" y="780"/>
                </a:cubicBezTo>
                <a:cubicBezTo>
                  <a:pt x="95" y="786"/>
                  <a:pt x="92" y="790"/>
                  <a:pt x="89" y="795"/>
                </a:cubicBezTo>
                <a:cubicBezTo>
                  <a:pt x="90" y="796"/>
                  <a:pt x="89" y="799"/>
                  <a:pt x="90" y="801"/>
                </a:cubicBezTo>
                <a:cubicBezTo>
                  <a:pt x="90" y="800"/>
                  <a:pt x="90" y="802"/>
                  <a:pt x="90" y="803"/>
                </a:cubicBezTo>
                <a:cubicBezTo>
                  <a:pt x="87" y="804"/>
                  <a:pt x="86" y="805"/>
                  <a:pt x="82" y="805"/>
                </a:cubicBezTo>
                <a:cubicBezTo>
                  <a:pt x="81" y="809"/>
                  <a:pt x="77" y="810"/>
                  <a:pt x="77" y="814"/>
                </a:cubicBezTo>
                <a:cubicBezTo>
                  <a:pt x="82" y="823"/>
                  <a:pt x="87" y="830"/>
                  <a:pt x="93" y="837"/>
                </a:cubicBezTo>
                <a:cubicBezTo>
                  <a:pt x="93" y="838"/>
                  <a:pt x="93" y="837"/>
                  <a:pt x="94" y="837"/>
                </a:cubicBezTo>
                <a:cubicBezTo>
                  <a:pt x="94" y="836"/>
                  <a:pt x="95" y="835"/>
                  <a:pt x="96" y="834"/>
                </a:cubicBezTo>
                <a:cubicBezTo>
                  <a:pt x="99" y="837"/>
                  <a:pt x="98" y="843"/>
                  <a:pt x="98" y="847"/>
                </a:cubicBezTo>
                <a:cubicBezTo>
                  <a:pt x="104" y="856"/>
                  <a:pt x="112" y="864"/>
                  <a:pt x="119" y="872"/>
                </a:cubicBezTo>
                <a:cubicBezTo>
                  <a:pt x="122" y="869"/>
                  <a:pt x="123" y="866"/>
                  <a:pt x="123" y="862"/>
                </a:cubicBezTo>
                <a:cubicBezTo>
                  <a:pt x="122" y="861"/>
                  <a:pt x="121" y="859"/>
                  <a:pt x="121" y="857"/>
                </a:cubicBezTo>
                <a:cubicBezTo>
                  <a:pt x="119" y="852"/>
                  <a:pt x="117" y="848"/>
                  <a:pt x="116" y="843"/>
                </a:cubicBezTo>
                <a:cubicBezTo>
                  <a:pt x="117" y="841"/>
                  <a:pt x="116" y="837"/>
                  <a:pt x="117" y="836"/>
                </a:cubicBezTo>
                <a:cubicBezTo>
                  <a:pt x="116" y="834"/>
                  <a:pt x="115" y="832"/>
                  <a:pt x="114" y="830"/>
                </a:cubicBezTo>
                <a:cubicBezTo>
                  <a:pt x="113" y="827"/>
                  <a:pt x="114" y="826"/>
                  <a:pt x="116" y="824"/>
                </a:cubicBezTo>
                <a:cubicBezTo>
                  <a:pt x="117" y="823"/>
                  <a:pt x="119" y="822"/>
                  <a:pt x="121" y="821"/>
                </a:cubicBezTo>
                <a:cubicBezTo>
                  <a:pt x="125" y="819"/>
                  <a:pt x="128" y="817"/>
                  <a:pt x="126" y="812"/>
                </a:cubicBezTo>
                <a:cubicBezTo>
                  <a:pt x="127" y="812"/>
                  <a:pt x="127" y="811"/>
                  <a:pt x="127" y="811"/>
                </a:cubicBezTo>
                <a:cubicBezTo>
                  <a:pt x="121" y="808"/>
                  <a:pt x="111" y="811"/>
                  <a:pt x="107" y="804"/>
                </a:cubicBezTo>
                <a:cubicBezTo>
                  <a:pt x="111" y="802"/>
                  <a:pt x="115" y="800"/>
                  <a:pt x="117" y="797"/>
                </a:cubicBezTo>
                <a:cubicBezTo>
                  <a:pt x="114" y="796"/>
                  <a:pt x="109" y="796"/>
                  <a:pt x="108" y="792"/>
                </a:cubicBezTo>
                <a:cubicBezTo>
                  <a:pt x="107" y="788"/>
                  <a:pt x="112" y="787"/>
                  <a:pt x="112" y="783"/>
                </a:cubicBezTo>
                <a:cubicBezTo>
                  <a:pt x="111" y="778"/>
                  <a:pt x="109" y="773"/>
                  <a:pt x="106" y="770"/>
                </a:cubicBezTo>
                <a:cubicBezTo>
                  <a:pt x="104" y="771"/>
                  <a:pt x="101" y="772"/>
                  <a:pt x="99" y="774"/>
                </a:cubicBezTo>
                <a:close/>
                <a:moveTo>
                  <a:pt x="131" y="781"/>
                </a:moveTo>
                <a:cubicBezTo>
                  <a:pt x="131" y="785"/>
                  <a:pt x="132" y="786"/>
                  <a:pt x="133" y="789"/>
                </a:cubicBezTo>
                <a:cubicBezTo>
                  <a:pt x="141" y="797"/>
                  <a:pt x="148" y="806"/>
                  <a:pt x="153" y="816"/>
                </a:cubicBezTo>
                <a:cubicBezTo>
                  <a:pt x="153" y="817"/>
                  <a:pt x="153" y="818"/>
                  <a:pt x="154" y="819"/>
                </a:cubicBezTo>
                <a:cubicBezTo>
                  <a:pt x="156" y="822"/>
                  <a:pt x="159" y="822"/>
                  <a:pt x="161" y="825"/>
                </a:cubicBezTo>
                <a:cubicBezTo>
                  <a:pt x="164" y="825"/>
                  <a:pt x="167" y="826"/>
                  <a:pt x="169" y="828"/>
                </a:cubicBezTo>
                <a:cubicBezTo>
                  <a:pt x="170" y="829"/>
                  <a:pt x="170" y="830"/>
                  <a:pt x="171" y="831"/>
                </a:cubicBezTo>
                <a:cubicBezTo>
                  <a:pt x="171" y="832"/>
                  <a:pt x="172" y="833"/>
                  <a:pt x="173" y="833"/>
                </a:cubicBezTo>
                <a:cubicBezTo>
                  <a:pt x="177" y="836"/>
                  <a:pt x="182" y="839"/>
                  <a:pt x="185" y="838"/>
                </a:cubicBezTo>
                <a:cubicBezTo>
                  <a:pt x="185" y="837"/>
                  <a:pt x="187" y="837"/>
                  <a:pt x="188" y="836"/>
                </a:cubicBezTo>
                <a:cubicBezTo>
                  <a:pt x="189" y="835"/>
                  <a:pt x="191" y="832"/>
                  <a:pt x="191" y="830"/>
                </a:cubicBezTo>
                <a:cubicBezTo>
                  <a:pt x="192" y="825"/>
                  <a:pt x="189" y="824"/>
                  <a:pt x="187" y="822"/>
                </a:cubicBezTo>
                <a:cubicBezTo>
                  <a:pt x="187" y="822"/>
                  <a:pt x="187" y="821"/>
                  <a:pt x="187" y="821"/>
                </a:cubicBezTo>
                <a:cubicBezTo>
                  <a:pt x="186" y="820"/>
                  <a:pt x="186" y="820"/>
                  <a:pt x="185" y="820"/>
                </a:cubicBezTo>
                <a:cubicBezTo>
                  <a:pt x="185" y="819"/>
                  <a:pt x="184" y="819"/>
                  <a:pt x="184" y="818"/>
                </a:cubicBezTo>
                <a:cubicBezTo>
                  <a:pt x="181" y="816"/>
                  <a:pt x="178" y="815"/>
                  <a:pt x="176" y="812"/>
                </a:cubicBezTo>
                <a:cubicBezTo>
                  <a:pt x="176" y="812"/>
                  <a:pt x="175" y="811"/>
                  <a:pt x="175" y="811"/>
                </a:cubicBezTo>
                <a:cubicBezTo>
                  <a:pt x="173" y="809"/>
                  <a:pt x="170" y="808"/>
                  <a:pt x="168" y="806"/>
                </a:cubicBezTo>
                <a:cubicBezTo>
                  <a:pt x="166" y="804"/>
                  <a:pt x="166" y="799"/>
                  <a:pt x="166" y="795"/>
                </a:cubicBezTo>
                <a:cubicBezTo>
                  <a:pt x="167" y="790"/>
                  <a:pt x="168" y="785"/>
                  <a:pt x="168" y="778"/>
                </a:cubicBezTo>
                <a:cubicBezTo>
                  <a:pt x="167" y="779"/>
                  <a:pt x="167" y="777"/>
                  <a:pt x="166" y="778"/>
                </a:cubicBezTo>
                <a:cubicBezTo>
                  <a:pt x="162" y="781"/>
                  <a:pt x="158" y="784"/>
                  <a:pt x="151" y="784"/>
                </a:cubicBezTo>
                <a:cubicBezTo>
                  <a:pt x="144" y="784"/>
                  <a:pt x="138" y="782"/>
                  <a:pt x="134" y="777"/>
                </a:cubicBezTo>
                <a:cubicBezTo>
                  <a:pt x="134" y="777"/>
                  <a:pt x="134" y="777"/>
                  <a:pt x="134" y="777"/>
                </a:cubicBezTo>
                <a:cubicBezTo>
                  <a:pt x="133" y="778"/>
                  <a:pt x="133" y="780"/>
                  <a:pt x="131" y="781"/>
                </a:cubicBezTo>
                <a:close/>
                <a:moveTo>
                  <a:pt x="363" y="786"/>
                </a:moveTo>
                <a:cubicBezTo>
                  <a:pt x="363" y="785"/>
                  <a:pt x="363" y="785"/>
                  <a:pt x="363" y="785"/>
                </a:cubicBezTo>
                <a:cubicBezTo>
                  <a:pt x="363" y="785"/>
                  <a:pt x="363" y="786"/>
                  <a:pt x="363" y="786"/>
                </a:cubicBezTo>
                <a:cubicBezTo>
                  <a:pt x="363" y="784"/>
                  <a:pt x="364" y="783"/>
                  <a:pt x="363" y="782"/>
                </a:cubicBezTo>
                <a:cubicBezTo>
                  <a:pt x="363" y="782"/>
                  <a:pt x="362" y="782"/>
                  <a:pt x="362" y="782"/>
                </a:cubicBezTo>
                <a:cubicBezTo>
                  <a:pt x="363" y="782"/>
                  <a:pt x="362" y="785"/>
                  <a:pt x="363" y="786"/>
                </a:cubicBezTo>
                <a:close/>
                <a:moveTo>
                  <a:pt x="366" y="787"/>
                </a:moveTo>
                <a:cubicBezTo>
                  <a:pt x="367" y="786"/>
                  <a:pt x="368" y="784"/>
                  <a:pt x="368" y="782"/>
                </a:cubicBezTo>
                <a:cubicBezTo>
                  <a:pt x="367" y="782"/>
                  <a:pt x="367" y="782"/>
                  <a:pt x="367" y="782"/>
                </a:cubicBezTo>
                <a:cubicBezTo>
                  <a:pt x="366" y="783"/>
                  <a:pt x="366" y="786"/>
                  <a:pt x="366" y="787"/>
                </a:cubicBezTo>
                <a:close/>
                <a:moveTo>
                  <a:pt x="359" y="789"/>
                </a:moveTo>
                <a:cubicBezTo>
                  <a:pt x="359" y="787"/>
                  <a:pt x="359" y="785"/>
                  <a:pt x="359" y="783"/>
                </a:cubicBezTo>
                <a:cubicBezTo>
                  <a:pt x="358" y="783"/>
                  <a:pt x="357" y="783"/>
                  <a:pt x="356" y="783"/>
                </a:cubicBezTo>
                <a:cubicBezTo>
                  <a:pt x="356" y="786"/>
                  <a:pt x="358" y="788"/>
                  <a:pt x="359" y="789"/>
                </a:cubicBezTo>
                <a:close/>
                <a:moveTo>
                  <a:pt x="356" y="789"/>
                </a:moveTo>
                <a:cubicBezTo>
                  <a:pt x="355" y="788"/>
                  <a:pt x="354" y="786"/>
                  <a:pt x="353" y="784"/>
                </a:cubicBezTo>
                <a:cubicBezTo>
                  <a:pt x="352" y="786"/>
                  <a:pt x="355" y="789"/>
                  <a:pt x="356" y="789"/>
                </a:cubicBezTo>
                <a:close/>
                <a:moveTo>
                  <a:pt x="370" y="788"/>
                </a:moveTo>
                <a:cubicBezTo>
                  <a:pt x="370" y="787"/>
                  <a:pt x="372" y="786"/>
                  <a:pt x="371" y="785"/>
                </a:cubicBezTo>
                <a:cubicBezTo>
                  <a:pt x="371" y="785"/>
                  <a:pt x="371" y="785"/>
                  <a:pt x="371" y="785"/>
                </a:cubicBezTo>
                <a:cubicBezTo>
                  <a:pt x="370" y="786"/>
                  <a:pt x="369" y="787"/>
                  <a:pt x="370" y="788"/>
                </a:cubicBezTo>
                <a:close/>
                <a:moveTo>
                  <a:pt x="373" y="790"/>
                </a:moveTo>
                <a:cubicBezTo>
                  <a:pt x="373" y="789"/>
                  <a:pt x="376" y="788"/>
                  <a:pt x="375" y="787"/>
                </a:cubicBezTo>
                <a:cubicBezTo>
                  <a:pt x="374" y="788"/>
                  <a:pt x="372" y="789"/>
                  <a:pt x="373" y="790"/>
                </a:cubicBezTo>
                <a:close/>
                <a:moveTo>
                  <a:pt x="351" y="790"/>
                </a:moveTo>
                <a:cubicBezTo>
                  <a:pt x="351" y="789"/>
                  <a:pt x="349" y="788"/>
                  <a:pt x="348" y="787"/>
                </a:cubicBezTo>
                <a:cubicBezTo>
                  <a:pt x="348" y="789"/>
                  <a:pt x="350" y="790"/>
                  <a:pt x="351" y="790"/>
                </a:cubicBezTo>
                <a:close/>
                <a:moveTo>
                  <a:pt x="78" y="789"/>
                </a:moveTo>
                <a:cubicBezTo>
                  <a:pt x="82" y="789"/>
                  <a:pt x="81" y="792"/>
                  <a:pt x="82" y="795"/>
                </a:cubicBezTo>
                <a:cubicBezTo>
                  <a:pt x="85" y="793"/>
                  <a:pt x="81" y="789"/>
                  <a:pt x="79" y="788"/>
                </a:cubicBezTo>
                <a:cubicBezTo>
                  <a:pt x="78" y="788"/>
                  <a:pt x="78" y="788"/>
                  <a:pt x="78" y="789"/>
                </a:cubicBezTo>
                <a:close/>
                <a:moveTo>
                  <a:pt x="372" y="794"/>
                </a:moveTo>
                <a:cubicBezTo>
                  <a:pt x="374" y="794"/>
                  <a:pt x="377" y="792"/>
                  <a:pt x="378" y="790"/>
                </a:cubicBezTo>
                <a:cubicBezTo>
                  <a:pt x="376" y="790"/>
                  <a:pt x="374" y="792"/>
                  <a:pt x="372" y="794"/>
                </a:cubicBezTo>
                <a:close/>
                <a:moveTo>
                  <a:pt x="346" y="792"/>
                </a:moveTo>
                <a:cubicBezTo>
                  <a:pt x="347" y="793"/>
                  <a:pt x="349" y="794"/>
                  <a:pt x="350" y="793"/>
                </a:cubicBezTo>
                <a:cubicBezTo>
                  <a:pt x="349" y="793"/>
                  <a:pt x="348" y="791"/>
                  <a:pt x="346" y="792"/>
                </a:cubicBezTo>
                <a:close/>
                <a:moveTo>
                  <a:pt x="349" y="797"/>
                </a:moveTo>
                <a:cubicBezTo>
                  <a:pt x="347" y="796"/>
                  <a:pt x="346" y="795"/>
                  <a:pt x="344" y="795"/>
                </a:cubicBezTo>
                <a:cubicBezTo>
                  <a:pt x="344" y="797"/>
                  <a:pt x="346" y="796"/>
                  <a:pt x="347" y="797"/>
                </a:cubicBezTo>
                <a:cubicBezTo>
                  <a:pt x="347" y="796"/>
                  <a:pt x="349" y="797"/>
                  <a:pt x="349" y="797"/>
                </a:cubicBezTo>
                <a:close/>
                <a:moveTo>
                  <a:pt x="36" y="800"/>
                </a:moveTo>
                <a:cubicBezTo>
                  <a:pt x="37" y="801"/>
                  <a:pt x="37" y="802"/>
                  <a:pt x="37" y="803"/>
                </a:cubicBezTo>
                <a:cubicBezTo>
                  <a:pt x="38" y="803"/>
                  <a:pt x="39" y="803"/>
                  <a:pt x="40" y="803"/>
                </a:cubicBezTo>
                <a:cubicBezTo>
                  <a:pt x="39" y="801"/>
                  <a:pt x="39" y="798"/>
                  <a:pt x="41" y="797"/>
                </a:cubicBezTo>
                <a:cubicBezTo>
                  <a:pt x="38" y="796"/>
                  <a:pt x="37" y="798"/>
                  <a:pt x="36" y="800"/>
                </a:cubicBezTo>
                <a:close/>
                <a:moveTo>
                  <a:pt x="378" y="799"/>
                </a:moveTo>
                <a:cubicBezTo>
                  <a:pt x="380" y="799"/>
                  <a:pt x="381" y="800"/>
                  <a:pt x="382" y="799"/>
                </a:cubicBezTo>
                <a:cubicBezTo>
                  <a:pt x="381" y="798"/>
                  <a:pt x="379" y="798"/>
                  <a:pt x="378" y="799"/>
                </a:cubicBezTo>
                <a:close/>
                <a:moveTo>
                  <a:pt x="344" y="800"/>
                </a:moveTo>
                <a:cubicBezTo>
                  <a:pt x="345" y="800"/>
                  <a:pt x="347" y="800"/>
                  <a:pt x="347" y="800"/>
                </a:cubicBezTo>
                <a:cubicBezTo>
                  <a:pt x="346" y="799"/>
                  <a:pt x="345" y="799"/>
                  <a:pt x="344" y="799"/>
                </a:cubicBezTo>
                <a:cubicBezTo>
                  <a:pt x="344" y="799"/>
                  <a:pt x="344" y="799"/>
                  <a:pt x="344" y="800"/>
                </a:cubicBezTo>
                <a:close/>
                <a:moveTo>
                  <a:pt x="376" y="803"/>
                </a:moveTo>
                <a:cubicBezTo>
                  <a:pt x="378" y="803"/>
                  <a:pt x="381" y="806"/>
                  <a:pt x="382" y="803"/>
                </a:cubicBezTo>
                <a:cubicBezTo>
                  <a:pt x="381" y="802"/>
                  <a:pt x="378" y="802"/>
                  <a:pt x="376" y="803"/>
                </a:cubicBezTo>
                <a:close/>
                <a:moveTo>
                  <a:pt x="344" y="804"/>
                </a:moveTo>
                <a:cubicBezTo>
                  <a:pt x="345" y="804"/>
                  <a:pt x="349" y="805"/>
                  <a:pt x="350" y="803"/>
                </a:cubicBezTo>
                <a:cubicBezTo>
                  <a:pt x="348" y="803"/>
                  <a:pt x="345" y="803"/>
                  <a:pt x="344" y="804"/>
                </a:cubicBezTo>
                <a:close/>
                <a:moveTo>
                  <a:pt x="381" y="808"/>
                </a:moveTo>
                <a:cubicBezTo>
                  <a:pt x="379" y="807"/>
                  <a:pt x="377" y="806"/>
                  <a:pt x="375" y="806"/>
                </a:cubicBezTo>
                <a:cubicBezTo>
                  <a:pt x="376" y="807"/>
                  <a:pt x="379" y="808"/>
                  <a:pt x="381" y="808"/>
                </a:cubicBezTo>
                <a:close/>
                <a:moveTo>
                  <a:pt x="346" y="808"/>
                </a:moveTo>
                <a:cubicBezTo>
                  <a:pt x="347" y="809"/>
                  <a:pt x="350" y="808"/>
                  <a:pt x="351" y="807"/>
                </a:cubicBezTo>
                <a:cubicBezTo>
                  <a:pt x="350" y="807"/>
                  <a:pt x="347" y="806"/>
                  <a:pt x="346" y="808"/>
                </a:cubicBezTo>
                <a:close/>
                <a:moveTo>
                  <a:pt x="379" y="813"/>
                </a:moveTo>
                <a:cubicBezTo>
                  <a:pt x="379" y="810"/>
                  <a:pt x="376" y="810"/>
                  <a:pt x="375" y="809"/>
                </a:cubicBezTo>
                <a:cubicBezTo>
                  <a:pt x="376" y="811"/>
                  <a:pt x="377" y="812"/>
                  <a:pt x="379" y="813"/>
                </a:cubicBezTo>
                <a:close/>
                <a:moveTo>
                  <a:pt x="349" y="813"/>
                </a:moveTo>
                <a:cubicBezTo>
                  <a:pt x="350" y="811"/>
                  <a:pt x="352" y="812"/>
                  <a:pt x="352" y="810"/>
                </a:cubicBezTo>
                <a:cubicBezTo>
                  <a:pt x="351" y="810"/>
                  <a:pt x="348" y="811"/>
                  <a:pt x="349" y="813"/>
                </a:cubicBezTo>
                <a:close/>
                <a:moveTo>
                  <a:pt x="353" y="813"/>
                </a:moveTo>
                <a:cubicBezTo>
                  <a:pt x="353" y="814"/>
                  <a:pt x="352" y="815"/>
                  <a:pt x="353" y="815"/>
                </a:cubicBezTo>
                <a:cubicBezTo>
                  <a:pt x="354" y="814"/>
                  <a:pt x="356" y="813"/>
                  <a:pt x="355" y="811"/>
                </a:cubicBezTo>
                <a:cubicBezTo>
                  <a:pt x="355" y="812"/>
                  <a:pt x="354" y="813"/>
                  <a:pt x="353" y="813"/>
                </a:cubicBezTo>
                <a:close/>
                <a:moveTo>
                  <a:pt x="376" y="816"/>
                </a:moveTo>
                <a:cubicBezTo>
                  <a:pt x="375" y="815"/>
                  <a:pt x="373" y="813"/>
                  <a:pt x="372" y="814"/>
                </a:cubicBezTo>
                <a:cubicBezTo>
                  <a:pt x="373" y="814"/>
                  <a:pt x="374" y="817"/>
                  <a:pt x="376" y="816"/>
                </a:cubicBezTo>
                <a:close/>
                <a:moveTo>
                  <a:pt x="356" y="818"/>
                </a:moveTo>
                <a:cubicBezTo>
                  <a:pt x="358" y="818"/>
                  <a:pt x="358" y="816"/>
                  <a:pt x="359" y="814"/>
                </a:cubicBezTo>
                <a:cubicBezTo>
                  <a:pt x="359" y="814"/>
                  <a:pt x="358" y="814"/>
                  <a:pt x="358" y="814"/>
                </a:cubicBezTo>
                <a:cubicBezTo>
                  <a:pt x="358" y="816"/>
                  <a:pt x="356" y="816"/>
                  <a:pt x="356" y="818"/>
                </a:cubicBezTo>
                <a:close/>
                <a:moveTo>
                  <a:pt x="372" y="819"/>
                </a:moveTo>
                <a:cubicBezTo>
                  <a:pt x="372" y="817"/>
                  <a:pt x="370" y="814"/>
                  <a:pt x="369" y="814"/>
                </a:cubicBezTo>
                <a:cubicBezTo>
                  <a:pt x="370" y="816"/>
                  <a:pt x="370" y="818"/>
                  <a:pt x="372" y="819"/>
                </a:cubicBezTo>
                <a:close/>
                <a:moveTo>
                  <a:pt x="367" y="820"/>
                </a:moveTo>
                <a:cubicBezTo>
                  <a:pt x="368" y="818"/>
                  <a:pt x="367" y="816"/>
                  <a:pt x="366" y="815"/>
                </a:cubicBezTo>
                <a:cubicBezTo>
                  <a:pt x="365" y="816"/>
                  <a:pt x="365" y="820"/>
                  <a:pt x="367" y="820"/>
                </a:cubicBezTo>
                <a:close/>
                <a:moveTo>
                  <a:pt x="361" y="819"/>
                </a:moveTo>
                <a:cubicBezTo>
                  <a:pt x="361" y="818"/>
                  <a:pt x="361" y="818"/>
                  <a:pt x="361" y="818"/>
                </a:cubicBezTo>
                <a:cubicBezTo>
                  <a:pt x="361" y="818"/>
                  <a:pt x="361" y="819"/>
                  <a:pt x="362" y="819"/>
                </a:cubicBezTo>
                <a:cubicBezTo>
                  <a:pt x="362" y="818"/>
                  <a:pt x="362" y="815"/>
                  <a:pt x="361" y="816"/>
                </a:cubicBezTo>
                <a:cubicBezTo>
                  <a:pt x="362" y="817"/>
                  <a:pt x="360" y="818"/>
                  <a:pt x="361" y="819"/>
                </a:cubicBezTo>
                <a:close/>
                <a:moveTo>
                  <a:pt x="131" y="839"/>
                </a:moveTo>
                <a:cubicBezTo>
                  <a:pt x="125" y="842"/>
                  <a:pt x="129" y="853"/>
                  <a:pt x="132" y="856"/>
                </a:cubicBezTo>
                <a:cubicBezTo>
                  <a:pt x="134" y="855"/>
                  <a:pt x="136" y="856"/>
                  <a:pt x="137" y="857"/>
                </a:cubicBezTo>
                <a:cubicBezTo>
                  <a:pt x="137" y="862"/>
                  <a:pt x="134" y="864"/>
                  <a:pt x="135" y="869"/>
                </a:cubicBezTo>
                <a:cubicBezTo>
                  <a:pt x="136" y="870"/>
                  <a:pt x="136" y="873"/>
                  <a:pt x="137" y="874"/>
                </a:cubicBezTo>
                <a:cubicBezTo>
                  <a:pt x="138" y="874"/>
                  <a:pt x="139" y="874"/>
                  <a:pt x="140" y="874"/>
                </a:cubicBezTo>
                <a:cubicBezTo>
                  <a:pt x="142" y="876"/>
                  <a:pt x="142" y="881"/>
                  <a:pt x="141" y="885"/>
                </a:cubicBezTo>
                <a:cubicBezTo>
                  <a:pt x="142" y="888"/>
                  <a:pt x="143" y="892"/>
                  <a:pt x="145" y="893"/>
                </a:cubicBezTo>
                <a:cubicBezTo>
                  <a:pt x="148" y="891"/>
                  <a:pt x="150" y="888"/>
                  <a:pt x="153" y="886"/>
                </a:cubicBezTo>
                <a:cubicBezTo>
                  <a:pt x="154" y="887"/>
                  <a:pt x="157" y="887"/>
                  <a:pt x="158" y="888"/>
                </a:cubicBezTo>
                <a:cubicBezTo>
                  <a:pt x="158" y="891"/>
                  <a:pt x="157" y="893"/>
                  <a:pt x="156" y="895"/>
                </a:cubicBezTo>
                <a:cubicBezTo>
                  <a:pt x="155" y="897"/>
                  <a:pt x="155" y="898"/>
                  <a:pt x="155" y="900"/>
                </a:cubicBezTo>
                <a:cubicBezTo>
                  <a:pt x="153" y="903"/>
                  <a:pt x="150" y="904"/>
                  <a:pt x="149" y="908"/>
                </a:cubicBezTo>
                <a:cubicBezTo>
                  <a:pt x="151" y="916"/>
                  <a:pt x="155" y="922"/>
                  <a:pt x="160" y="928"/>
                </a:cubicBezTo>
                <a:cubicBezTo>
                  <a:pt x="160" y="927"/>
                  <a:pt x="163" y="926"/>
                  <a:pt x="165" y="927"/>
                </a:cubicBezTo>
                <a:cubicBezTo>
                  <a:pt x="171" y="932"/>
                  <a:pt x="171" y="942"/>
                  <a:pt x="178" y="946"/>
                </a:cubicBezTo>
                <a:cubicBezTo>
                  <a:pt x="178" y="942"/>
                  <a:pt x="180" y="939"/>
                  <a:pt x="182" y="936"/>
                </a:cubicBezTo>
                <a:cubicBezTo>
                  <a:pt x="182" y="935"/>
                  <a:pt x="182" y="935"/>
                  <a:pt x="181" y="935"/>
                </a:cubicBezTo>
                <a:cubicBezTo>
                  <a:pt x="184" y="932"/>
                  <a:pt x="181" y="927"/>
                  <a:pt x="180" y="924"/>
                </a:cubicBezTo>
                <a:cubicBezTo>
                  <a:pt x="181" y="922"/>
                  <a:pt x="184" y="921"/>
                  <a:pt x="186" y="923"/>
                </a:cubicBezTo>
                <a:cubicBezTo>
                  <a:pt x="189" y="921"/>
                  <a:pt x="192" y="921"/>
                  <a:pt x="195" y="923"/>
                </a:cubicBezTo>
                <a:cubicBezTo>
                  <a:pt x="195" y="921"/>
                  <a:pt x="193" y="919"/>
                  <a:pt x="192" y="919"/>
                </a:cubicBezTo>
                <a:cubicBezTo>
                  <a:pt x="189" y="919"/>
                  <a:pt x="188" y="921"/>
                  <a:pt x="185" y="922"/>
                </a:cubicBezTo>
                <a:cubicBezTo>
                  <a:pt x="184" y="921"/>
                  <a:pt x="184" y="921"/>
                  <a:pt x="183" y="920"/>
                </a:cubicBezTo>
                <a:cubicBezTo>
                  <a:pt x="181" y="920"/>
                  <a:pt x="181" y="921"/>
                  <a:pt x="179" y="921"/>
                </a:cubicBezTo>
                <a:cubicBezTo>
                  <a:pt x="178" y="918"/>
                  <a:pt x="178" y="915"/>
                  <a:pt x="178" y="911"/>
                </a:cubicBezTo>
                <a:cubicBezTo>
                  <a:pt x="179" y="910"/>
                  <a:pt x="179" y="909"/>
                  <a:pt x="179" y="907"/>
                </a:cubicBezTo>
                <a:cubicBezTo>
                  <a:pt x="182" y="904"/>
                  <a:pt x="184" y="900"/>
                  <a:pt x="190" y="900"/>
                </a:cubicBezTo>
                <a:cubicBezTo>
                  <a:pt x="195" y="896"/>
                  <a:pt x="188" y="890"/>
                  <a:pt x="187" y="888"/>
                </a:cubicBezTo>
                <a:cubicBezTo>
                  <a:pt x="186" y="886"/>
                  <a:pt x="186" y="886"/>
                  <a:pt x="184" y="885"/>
                </a:cubicBezTo>
                <a:cubicBezTo>
                  <a:pt x="181" y="878"/>
                  <a:pt x="172" y="877"/>
                  <a:pt x="164" y="875"/>
                </a:cubicBezTo>
                <a:cubicBezTo>
                  <a:pt x="162" y="872"/>
                  <a:pt x="160" y="870"/>
                  <a:pt x="157" y="867"/>
                </a:cubicBezTo>
                <a:cubicBezTo>
                  <a:pt x="153" y="862"/>
                  <a:pt x="149" y="856"/>
                  <a:pt x="141" y="854"/>
                </a:cubicBezTo>
                <a:cubicBezTo>
                  <a:pt x="140" y="852"/>
                  <a:pt x="141" y="849"/>
                  <a:pt x="140" y="848"/>
                </a:cubicBezTo>
                <a:cubicBezTo>
                  <a:pt x="142" y="846"/>
                  <a:pt x="145" y="847"/>
                  <a:pt x="148" y="845"/>
                </a:cubicBezTo>
                <a:cubicBezTo>
                  <a:pt x="149" y="837"/>
                  <a:pt x="141" y="836"/>
                  <a:pt x="139" y="833"/>
                </a:cubicBezTo>
                <a:cubicBezTo>
                  <a:pt x="139" y="828"/>
                  <a:pt x="139" y="822"/>
                  <a:pt x="136" y="820"/>
                </a:cubicBezTo>
                <a:cubicBezTo>
                  <a:pt x="132" y="824"/>
                  <a:pt x="131" y="831"/>
                  <a:pt x="131" y="839"/>
                </a:cubicBezTo>
                <a:close/>
                <a:moveTo>
                  <a:pt x="239" y="916"/>
                </a:moveTo>
                <a:cubicBezTo>
                  <a:pt x="237" y="920"/>
                  <a:pt x="232" y="927"/>
                  <a:pt x="236" y="932"/>
                </a:cubicBezTo>
                <a:cubicBezTo>
                  <a:pt x="238" y="929"/>
                  <a:pt x="240" y="924"/>
                  <a:pt x="244" y="922"/>
                </a:cubicBezTo>
                <a:cubicBezTo>
                  <a:pt x="249" y="920"/>
                  <a:pt x="254" y="923"/>
                  <a:pt x="258" y="925"/>
                </a:cubicBezTo>
                <a:cubicBezTo>
                  <a:pt x="260" y="924"/>
                  <a:pt x="261" y="922"/>
                  <a:pt x="264" y="922"/>
                </a:cubicBezTo>
                <a:cubicBezTo>
                  <a:pt x="269" y="921"/>
                  <a:pt x="272" y="924"/>
                  <a:pt x="275" y="925"/>
                </a:cubicBezTo>
                <a:cubicBezTo>
                  <a:pt x="273" y="919"/>
                  <a:pt x="269" y="915"/>
                  <a:pt x="261" y="916"/>
                </a:cubicBezTo>
                <a:cubicBezTo>
                  <a:pt x="259" y="917"/>
                  <a:pt x="257" y="918"/>
                  <a:pt x="255" y="919"/>
                </a:cubicBezTo>
                <a:cubicBezTo>
                  <a:pt x="252" y="915"/>
                  <a:pt x="243" y="913"/>
                  <a:pt x="239" y="9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41" name="Freeform 5130"/>
          <p:cNvSpPr>
            <a:spLocks noEditPoints="1"/>
          </p:cNvSpPr>
          <p:nvPr/>
        </p:nvSpPr>
        <p:spPr bwMode="auto">
          <a:xfrm rot="16389038">
            <a:off x="8672026" y="4229862"/>
            <a:ext cx="1868228" cy="2659763"/>
          </a:xfrm>
          <a:custGeom>
            <a:avLst/>
            <a:gdLst>
              <a:gd name="T0" fmla="*/ 369 w 618"/>
              <a:gd name="T1" fmla="*/ 579 h 878"/>
              <a:gd name="T2" fmla="*/ 163 w 618"/>
              <a:gd name="T3" fmla="*/ 873 h 878"/>
              <a:gd name="T4" fmla="*/ 6 w 618"/>
              <a:gd name="T5" fmla="*/ 526 h 878"/>
              <a:gd name="T6" fmla="*/ 20 w 618"/>
              <a:gd name="T7" fmla="*/ 135 h 878"/>
              <a:gd name="T8" fmla="*/ 277 w 618"/>
              <a:gd name="T9" fmla="*/ 42 h 878"/>
              <a:gd name="T10" fmla="*/ 381 w 618"/>
              <a:gd name="T11" fmla="*/ 415 h 878"/>
              <a:gd name="T12" fmla="*/ 466 w 618"/>
              <a:gd name="T13" fmla="*/ 367 h 878"/>
              <a:gd name="T14" fmla="*/ 416 w 618"/>
              <a:gd name="T15" fmla="*/ 165 h 878"/>
              <a:gd name="T16" fmla="*/ 445 w 618"/>
              <a:gd name="T17" fmla="*/ 294 h 878"/>
              <a:gd name="T18" fmla="*/ 360 w 618"/>
              <a:gd name="T19" fmla="*/ 232 h 878"/>
              <a:gd name="T20" fmla="*/ 366 w 618"/>
              <a:gd name="T21" fmla="*/ 154 h 878"/>
              <a:gd name="T22" fmla="*/ 361 w 618"/>
              <a:gd name="T23" fmla="*/ 55 h 878"/>
              <a:gd name="T24" fmla="*/ 356 w 618"/>
              <a:gd name="T25" fmla="*/ 171 h 878"/>
              <a:gd name="T26" fmla="*/ 317 w 618"/>
              <a:gd name="T27" fmla="*/ 584 h 878"/>
              <a:gd name="T28" fmla="*/ 340 w 618"/>
              <a:gd name="T29" fmla="*/ 132 h 878"/>
              <a:gd name="T30" fmla="*/ 298 w 618"/>
              <a:gd name="T31" fmla="*/ 59 h 878"/>
              <a:gd name="T32" fmla="*/ 315 w 618"/>
              <a:gd name="T33" fmla="*/ 527 h 878"/>
              <a:gd name="T34" fmla="*/ 284 w 618"/>
              <a:gd name="T35" fmla="*/ 476 h 878"/>
              <a:gd name="T36" fmla="*/ 211 w 618"/>
              <a:gd name="T37" fmla="*/ 643 h 878"/>
              <a:gd name="T38" fmla="*/ 280 w 618"/>
              <a:gd name="T39" fmla="*/ 517 h 878"/>
              <a:gd name="T40" fmla="*/ 290 w 618"/>
              <a:gd name="T41" fmla="*/ 156 h 878"/>
              <a:gd name="T42" fmla="*/ 277 w 618"/>
              <a:gd name="T43" fmla="*/ 283 h 878"/>
              <a:gd name="T44" fmla="*/ 235 w 618"/>
              <a:gd name="T45" fmla="*/ 208 h 878"/>
              <a:gd name="T46" fmla="*/ 261 w 618"/>
              <a:gd name="T47" fmla="*/ 68 h 878"/>
              <a:gd name="T48" fmla="*/ 246 w 618"/>
              <a:gd name="T49" fmla="*/ 463 h 878"/>
              <a:gd name="T50" fmla="*/ 262 w 618"/>
              <a:gd name="T51" fmla="*/ 300 h 878"/>
              <a:gd name="T52" fmla="*/ 192 w 618"/>
              <a:gd name="T53" fmla="*/ 528 h 878"/>
              <a:gd name="T54" fmla="*/ 255 w 618"/>
              <a:gd name="T55" fmla="*/ 550 h 878"/>
              <a:gd name="T56" fmla="*/ 224 w 618"/>
              <a:gd name="T57" fmla="*/ 400 h 878"/>
              <a:gd name="T58" fmla="*/ 176 w 618"/>
              <a:gd name="T59" fmla="*/ 655 h 878"/>
              <a:gd name="T60" fmla="*/ 221 w 618"/>
              <a:gd name="T61" fmla="*/ 860 h 878"/>
              <a:gd name="T62" fmla="*/ 218 w 618"/>
              <a:gd name="T63" fmla="*/ 418 h 878"/>
              <a:gd name="T64" fmla="*/ 209 w 618"/>
              <a:gd name="T65" fmla="*/ 485 h 878"/>
              <a:gd name="T66" fmla="*/ 148 w 618"/>
              <a:gd name="T67" fmla="*/ 674 h 878"/>
              <a:gd name="T68" fmla="*/ 188 w 618"/>
              <a:gd name="T69" fmla="*/ 311 h 878"/>
              <a:gd name="T70" fmla="*/ 182 w 618"/>
              <a:gd name="T71" fmla="*/ 288 h 878"/>
              <a:gd name="T72" fmla="*/ 184 w 618"/>
              <a:gd name="T73" fmla="*/ 740 h 878"/>
              <a:gd name="T74" fmla="*/ 170 w 618"/>
              <a:gd name="T75" fmla="*/ 814 h 878"/>
              <a:gd name="T76" fmla="*/ 141 w 618"/>
              <a:gd name="T77" fmla="*/ 108 h 878"/>
              <a:gd name="T78" fmla="*/ 165 w 618"/>
              <a:gd name="T79" fmla="*/ 433 h 878"/>
              <a:gd name="T80" fmla="*/ 163 w 618"/>
              <a:gd name="T81" fmla="*/ 261 h 878"/>
              <a:gd name="T82" fmla="*/ 107 w 618"/>
              <a:gd name="T83" fmla="*/ 608 h 878"/>
              <a:gd name="T84" fmla="*/ 148 w 618"/>
              <a:gd name="T85" fmla="*/ 760 h 878"/>
              <a:gd name="T86" fmla="*/ 142 w 618"/>
              <a:gd name="T87" fmla="*/ 559 h 878"/>
              <a:gd name="T88" fmla="*/ 121 w 618"/>
              <a:gd name="T89" fmla="*/ 523 h 878"/>
              <a:gd name="T90" fmla="*/ 136 w 618"/>
              <a:gd name="T91" fmla="*/ 290 h 878"/>
              <a:gd name="T92" fmla="*/ 106 w 618"/>
              <a:gd name="T93" fmla="*/ 837 h 878"/>
              <a:gd name="T94" fmla="*/ 135 w 618"/>
              <a:gd name="T95" fmla="*/ 485 h 878"/>
              <a:gd name="T96" fmla="*/ 131 w 618"/>
              <a:gd name="T97" fmla="*/ 137 h 878"/>
              <a:gd name="T98" fmla="*/ 102 w 618"/>
              <a:gd name="T99" fmla="*/ 284 h 878"/>
              <a:gd name="T100" fmla="*/ 86 w 618"/>
              <a:gd name="T101" fmla="*/ 432 h 878"/>
              <a:gd name="T102" fmla="*/ 113 w 618"/>
              <a:gd name="T103" fmla="*/ 452 h 878"/>
              <a:gd name="T104" fmla="*/ 104 w 618"/>
              <a:gd name="T105" fmla="*/ 371 h 878"/>
              <a:gd name="T106" fmla="*/ 100 w 618"/>
              <a:gd name="T107" fmla="*/ 325 h 878"/>
              <a:gd name="T108" fmla="*/ 58 w 618"/>
              <a:gd name="T109" fmla="*/ 71 h 878"/>
              <a:gd name="T110" fmla="*/ 71 w 618"/>
              <a:gd name="T111" fmla="*/ 238 h 878"/>
              <a:gd name="T112" fmla="*/ 72 w 618"/>
              <a:gd name="T113" fmla="*/ 714 h 878"/>
              <a:gd name="T114" fmla="*/ 58 w 618"/>
              <a:gd name="T115" fmla="*/ 306 h 878"/>
              <a:gd name="T116" fmla="*/ 49 w 618"/>
              <a:gd name="T117" fmla="*/ 779 h 878"/>
              <a:gd name="T118" fmla="*/ 26 w 618"/>
              <a:gd name="T119" fmla="*/ 472 h 878"/>
              <a:gd name="T120" fmla="*/ 27 w 618"/>
              <a:gd name="T121" fmla="*/ 597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8" h="878">
                <a:moveTo>
                  <a:pt x="382" y="415"/>
                </a:moveTo>
                <a:cubicBezTo>
                  <a:pt x="382" y="414"/>
                  <a:pt x="379" y="409"/>
                  <a:pt x="378" y="406"/>
                </a:cubicBezTo>
                <a:cubicBezTo>
                  <a:pt x="372" y="406"/>
                  <a:pt x="371" y="407"/>
                  <a:pt x="366" y="409"/>
                </a:cubicBezTo>
                <a:cubicBezTo>
                  <a:pt x="370" y="420"/>
                  <a:pt x="373" y="429"/>
                  <a:pt x="374" y="440"/>
                </a:cubicBezTo>
                <a:cubicBezTo>
                  <a:pt x="362" y="432"/>
                  <a:pt x="348" y="422"/>
                  <a:pt x="333" y="417"/>
                </a:cubicBezTo>
                <a:cubicBezTo>
                  <a:pt x="347" y="429"/>
                  <a:pt x="340" y="451"/>
                  <a:pt x="321" y="455"/>
                </a:cubicBezTo>
                <a:cubicBezTo>
                  <a:pt x="320" y="458"/>
                  <a:pt x="323" y="461"/>
                  <a:pt x="323" y="465"/>
                </a:cubicBezTo>
                <a:cubicBezTo>
                  <a:pt x="338" y="457"/>
                  <a:pt x="365" y="470"/>
                  <a:pt x="357" y="494"/>
                </a:cubicBezTo>
                <a:cubicBezTo>
                  <a:pt x="361" y="498"/>
                  <a:pt x="369" y="500"/>
                  <a:pt x="374" y="503"/>
                </a:cubicBezTo>
                <a:cubicBezTo>
                  <a:pt x="379" y="481"/>
                  <a:pt x="407" y="484"/>
                  <a:pt x="418" y="497"/>
                </a:cubicBezTo>
                <a:cubicBezTo>
                  <a:pt x="430" y="511"/>
                  <a:pt x="417" y="532"/>
                  <a:pt x="403" y="536"/>
                </a:cubicBezTo>
                <a:cubicBezTo>
                  <a:pt x="399" y="535"/>
                  <a:pt x="398" y="536"/>
                  <a:pt x="391" y="536"/>
                </a:cubicBezTo>
                <a:cubicBezTo>
                  <a:pt x="391" y="539"/>
                  <a:pt x="390" y="539"/>
                  <a:pt x="391" y="541"/>
                </a:cubicBezTo>
                <a:cubicBezTo>
                  <a:pt x="400" y="545"/>
                  <a:pt x="406" y="542"/>
                  <a:pt x="412" y="548"/>
                </a:cubicBezTo>
                <a:cubicBezTo>
                  <a:pt x="419" y="554"/>
                  <a:pt x="420" y="570"/>
                  <a:pt x="419" y="576"/>
                </a:cubicBezTo>
                <a:cubicBezTo>
                  <a:pt x="416" y="593"/>
                  <a:pt x="393" y="602"/>
                  <a:pt x="381" y="594"/>
                </a:cubicBezTo>
                <a:cubicBezTo>
                  <a:pt x="379" y="594"/>
                  <a:pt x="377" y="589"/>
                  <a:pt x="373" y="587"/>
                </a:cubicBezTo>
                <a:cubicBezTo>
                  <a:pt x="376" y="587"/>
                  <a:pt x="370" y="582"/>
                  <a:pt x="369" y="579"/>
                </a:cubicBezTo>
                <a:cubicBezTo>
                  <a:pt x="354" y="591"/>
                  <a:pt x="341" y="597"/>
                  <a:pt x="325" y="603"/>
                </a:cubicBezTo>
                <a:cubicBezTo>
                  <a:pt x="344" y="613"/>
                  <a:pt x="360" y="614"/>
                  <a:pt x="380" y="620"/>
                </a:cubicBezTo>
                <a:cubicBezTo>
                  <a:pt x="379" y="639"/>
                  <a:pt x="370" y="665"/>
                  <a:pt x="343" y="663"/>
                </a:cubicBezTo>
                <a:cubicBezTo>
                  <a:pt x="337" y="670"/>
                  <a:pt x="333" y="680"/>
                  <a:pt x="325" y="684"/>
                </a:cubicBezTo>
                <a:cubicBezTo>
                  <a:pt x="324" y="684"/>
                  <a:pt x="325" y="683"/>
                  <a:pt x="325" y="683"/>
                </a:cubicBezTo>
                <a:cubicBezTo>
                  <a:pt x="324" y="683"/>
                  <a:pt x="321" y="685"/>
                  <a:pt x="323" y="686"/>
                </a:cubicBezTo>
                <a:cubicBezTo>
                  <a:pt x="314" y="687"/>
                  <a:pt x="307" y="687"/>
                  <a:pt x="298" y="685"/>
                </a:cubicBezTo>
                <a:cubicBezTo>
                  <a:pt x="294" y="688"/>
                  <a:pt x="292" y="692"/>
                  <a:pt x="289" y="696"/>
                </a:cubicBezTo>
                <a:cubicBezTo>
                  <a:pt x="272" y="700"/>
                  <a:pt x="263" y="699"/>
                  <a:pt x="248" y="695"/>
                </a:cubicBezTo>
                <a:cubicBezTo>
                  <a:pt x="254" y="709"/>
                  <a:pt x="256" y="724"/>
                  <a:pt x="243" y="737"/>
                </a:cubicBezTo>
                <a:cubicBezTo>
                  <a:pt x="254" y="751"/>
                  <a:pt x="252" y="771"/>
                  <a:pt x="237" y="780"/>
                </a:cubicBezTo>
                <a:cubicBezTo>
                  <a:pt x="243" y="793"/>
                  <a:pt x="232" y="814"/>
                  <a:pt x="218" y="822"/>
                </a:cubicBezTo>
                <a:cubicBezTo>
                  <a:pt x="227" y="830"/>
                  <a:pt x="239" y="840"/>
                  <a:pt x="235" y="855"/>
                </a:cubicBezTo>
                <a:cubicBezTo>
                  <a:pt x="233" y="865"/>
                  <a:pt x="218" y="869"/>
                  <a:pt x="214" y="868"/>
                </a:cubicBezTo>
                <a:cubicBezTo>
                  <a:pt x="210" y="868"/>
                  <a:pt x="206" y="865"/>
                  <a:pt x="201" y="864"/>
                </a:cubicBezTo>
                <a:cubicBezTo>
                  <a:pt x="197" y="860"/>
                  <a:pt x="192" y="857"/>
                  <a:pt x="190" y="851"/>
                </a:cubicBezTo>
                <a:cubicBezTo>
                  <a:pt x="186" y="859"/>
                  <a:pt x="175" y="868"/>
                  <a:pt x="167" y="871"/>
                </a:cubicBezTo>
                <a:cubicBezTo>
                  <a:pt x="166" y="871"/>
                  <a:pt x="163" y="869"/>
                  <a:pt x="163" y="873"/>
                </a:cubicBezTo>
                <a:cubicBezTo>
                  <a:pt x="146" y="878"/>
                  <a:pt x="125" y="878"/>
                  <a:pt x="108" y="873"/>
                </a:cubicBezTo>
                <a:cubicBezTo>
                  <a:pt x="90" y="868"/>
                  <a:pt x="65" y="850"/>
                  <a:pt x="60" y="830"/>
                </a:cubicBezTo>
                <a:cubicBezTo>
                  <a:pt x="59" y="828"/>
                  <a:pt x="61" y="824"/>
                  <a:pt x="60" y="822"/>
                </a:cubicBezTo>
                <a:cubicBezTo>
                  <a:pt x="58" y="816"/>
                  <a:pt x="52" y="815"/>
                  <a:pt x="49" y="810"/>
                </a:cubicBezTo>
                <a:cubicBezTo>
                  <a:pt x="45" y="804"/>
                  <a:pt x="49" y="797"/>
                  <a:pt x="46" y="788"/>
                </a:cubicBezTo>
                <a:cubicBezTo>
                  <a:pt x="45" y="785"/>
                  <a:pt x="41" y="783"/>
                  <a:pt x="39" y="780"/>
                </a:cubicBezTo>
                <a:cubicBezTo>
                  <a:pt x="29" y="766"/>
                  <a:pt x="30" y="750"/>
                  <a:pt x="39" y="734"/>
                </a:cubicBezTo>
                <a:cubicBezTo>
                  <a:pt x="35" y="728"/>
                  <a:pt x="32" y="710"/>
                  <a:pt x="37" y="701"/>
                </a:cubicBezTo>
                <a:cubicBezTo>
                  <a:pt x="33" y="695"/>
                  <a:pt x="30" y="682"/>
                  <a:pt x="35" y="675"/>
                </a:cubicBezTo>
                <a:cubicBezTo>
                  <a:pt x="33" y="670"/>
                  <a:pt x="30" y="662"/>
                  <a:pt x="29" y="657"/>
                </a:cubicBezTo>
                <a:cubicBezTo>
                  <a:pt x="27" y="655"/>
                  <a:pt x="27" y="653"/>
                  <a:pt x="24" y="652"/>
                </a:cubicBezTo>
                <a:cubicBezTo>
                  <a:pt x="22" y="647"/>
                  <a:pt x="24" y="641"/>
                  <a:pt x="23" y="636"/>
                </a:cubicBezTo>
                <a:cubicBezTo>
                  <a:pt x="21" y="628"/>
                  <a:pt x="15" y="624"/>
                  <a:pt x="13" y="617"/>
                </a:cubicBezTo>
                <a:cubicBezTo>
                  <a:pt x="12" y="611"/>
                  <a:pt x="12" y="604"/>
                  <a:pt x="17" y="594"/>
                </a:cubicBezTo>
                <a:cubicBezTo>
                  <a:pt x="19" y="591"/>
                  <a:pt x="15" y="587"/>
                  <a:pt x="13" y="582"/>
                </a:cubicBezTo>
                <a:cubicBezTo>
                  <a:pt x="12" y="577"/>
                  <a:pt x="14" y="571"/>
                  <a:pt x="13" y="567"/>
                </a:cubicBezTo>
                <a:cubicBezTo>
                  <a:pt x="12" y="562"/>
                  <a:pt x="8" y="559"/>
                  <a:pt x="7" y="555"/>
                </a:cubicBezTo>
                <a:cubicBezTo>
                  <a:pt x="4" y="547"/>
                  <a:pt x="4" y="535"/>
                  <a:pt x="6" y="526"/>
                </a:cubicBezTo>
                <a:cubicBezTo>
                  <a:pt x="7" y="520"/>
                  <a:pt x="11" y="513"/>
                  <a:pt x="8" y="504"/>
                </a:cubicBezTo>
                <a:cubicBezTo>
                  <a:pt x="5" y="495"/>
                  <a:pt x="0" y="491"/>
                  <a:pt x="1" y="480"/>
                </a:cubicBezTo>
                <a:cubicBezTo>
                  <a:pt x="2" y="470"/>
                  <a:pt x="7" y="458"/>
                  <a:pt x="13" y="451"/>
                </a:cubicBezTo>
                <a:cubicBezTo>
                  <a:pt x="8" y="443"/>
                  <a:pt x="3" y="436"/>
                  <a:pt x="3" y="425"/>
                </a:cubicBezTo>
                <a:cubicBezTo>
                  <a:pt x="2" y="416"/>
                  <a:pt x="8" y="407"/>
                  <a:pt x="8" y="399"/>
                </a:cubicBezTo>
                <a:cubicBezTo>
                  <a:pt x="8" y="394"/>
                  <a:pt x="4" y="390"/>
                  <a:pt x="4" y="385"/>
                </a:cubicBezTo>
                <a:cubicBezTo>
                  <a:pt x="5" y="375"/>
                  <a:pt x="10" y="370"/>
                  <a:pt x="14" y="363"/>
                </a:cubicBezTo>
                <a:cubicBezTo>
                  <a:pt x="9" y="349"/>
                  <a:pt x="15" y="332"/>
                  <a:pt x="27" y="324"/>
                </a:cubicBezTo>
                <a:cubicBezTo>
                  <a:pt x="29" y="313"/>
                  <a:pt x="34" y="310"/>
                  <a:pt x="40" y="304"/>
                </a:cubicBezTo>
                <a:cubicBezTo>
                  <a:pt x="35" y="293"/>
                  <a:pt x="30" y="288"/>
                  <a:pt x="28" y="278"/>
                </a:cubicBezTo>
                <a:cubicBezTo>
                  <a:pt x="28" y="273"/>
                  <a:pt x="32" y="267"/>
                  <a:pt x="32" y="260"/>
                </a:cubicBezTo>
                <a:cubicBezTo>
                  <a:pt x="31" y="251"/>
                  <a:pt x="22" y="241"/>
                  <a:pt x="24" y="232"/>
                </a:cubicBezTo>
                <a:cubicBezTo>
                  <a:pt x="16" y="222"/>
                  <a:pt x="10" y="215"/>
                  <a:pt x="11" y="200"/>
                </a:cubicBezTo>
                <a:cubicBezTo>
                  <a:pt x="12" y="196"/>
                  <a:pt x="16" y="191"/>
                  <a:pt x="16" y="186"/>
                </a:cubicBezTo>
                <a:cubicBezTo>
                  <a:pt x="15" y="180"/>
                  <a:pt x="9" y="175"/>
                  <a:pt x="11" y="166"/>
                </a:cubicBezTo>
                <a:cubicBezTo>
                  <a:pt x="11" y="163"/>
                  <a:pt x="14" y="160"/>
                  <a:pt x="15" y="156"/>
                </a:cubicBezTo>
                <a:cubicBezTo>
                  <a:pt x="16" y="151"/>
                  <a:pt x="14" y="146"/>
                  <a:pt x="15" y="144"/>
                </a:cubicBezTo>
                <a:cubicBezTo>
                  <a:pt x="16" y="140"/>
                  <a:pt x="20" y="138"/>
                  <a:pt x="20" y="135"/>
                </a:cubicBezTo>
                <a:cubicBezTo>
                  <a:pt x="20" y="127"/>
                  <a:pt x="8" y="122"/>
                  <a:pt x="7" y="114"/>
                </a:cubicBezTo>
                <a:cubicBezTo>
                  <a:pt x="6" y="88"/>
                  <a:pt x="30" y="80"/>
                  <a:pt x="45" y="92"/>
                </a:cubicBezTo>
                <a:cubicBezTo>
                  <a:pt x="49" y="98"/>
                  <a:pt x="53" y="103"/>
                  <a:pt x="56" y="109"/>
                </a:cubicBezTo>
                <a:cubicBezTo>
                  <a:pt x="68" y="104"/>
                  <a:pt x="61" y="103"/>
                  <a:pt x="55" y="96"/>
                </a:cubicBezTo>
                <a:cubicBezTo>
                  <a:pt x="50" y="90"/>
                  <a:pt x="48" y="82"/>
                  <a:pt x="46" y="79"/>
                </a:cubicBezTo>
                <a:cubicBezTo>
                  <a:pt x="49" y="43"/>
                  <a:pt x="106" y="45"/>
                  <a:pt x="95" y="91"/>
                </a:cubicBezTo>
                <a:cubicBezTo>
                  <a:pt x="105" y="87"/>
                  <a:pt x="110" y="79"/>
                  <a:pt x="117" y="71"/>
                </a:cubicBezTo>
                <a:cubicBezTo>
                  <a:pt x="108" y="61"/>
                  <a:pt x="104" y="47"/>
                  <a:pt x="114" y="35"/>
                </a:cubicBezTo>
                <a:cubicBezTo>
                  <a:pt x="119" y="31"/>
                  <a:pt x="138" y="24"/>
                  <a:pt x="146" y="34"/>
                </a:cubicBezTo>
                <a:cubicBezTo>
                  <a:pt x="152" y="18"/>
                  <a:pt x="175" y="4"/>
                  <a:pt x="192" y="21"/>
                </a:cubicBezTo>
                <a:cubicBezTo>
                  <a:pt x="199" y="29"/>
                  <a:pt x="200" y="55"/>
                  <a:pt x="188" y="61"/>
                </a:cubicBezTo>
                <a:cubicBezTo>
                  <a:pt x="180" y="65"/>
                  <a:pt x="172" y="64"/>
                  <a:pt x="163" y="63"/>
                </a:cubicBezTo>
                <a:cubicBezTo>
                  <a:pt x="162" y="65"/>
                  <a:pt x="164" y="65"/>
                  <a:pt x="163" y="69"/>
                </a:cubicBezTo>
                <a:cubicBezTo>
                  <a:pt x="177" y="68"/>
                  <a:pt x="180" y="75"/>
                  <a:pt x="186" y="85"/>
                </a:cubicBezTo>
                <a:cubicBezTo>
                  <a:pt x="199" y="71"/>
                  <a:pt x="216" y="59"/>
                  <a:pt x="235" y="47"/>
                </a:cubicBezTo>
                <a:cubicBezTo>
                  <a:pt x="233" y="40"/>
                  <a:pt x="230" y="33"/>
                  <a:pt x="230" y="30"/>
                </a:cubicBezTo>
                <a:cubicBezTo>
                  <a:pt x="233" y="6"/>
                  <a:pt x="262" y="0"/>
                  <a:pt x="277" y="14"/>
                </a:cubicBezTo>
                <a:cubicBezTo>
                  <a:pt x="284" y="21"/>
                  <a:pt x="282" y="34"/>
                  <a:pt x="277" y="42"/>
                </a:cubicBezTo>
                <a:cubicBezTo>
                  <a:pt x="298" y="34"/>
                  <a:pt x="324" y="38"/>
                  <a:pt x="335" y="55"/>
                </a:cubicBezTo>
                <a:cubicBezTo>
                  <a:pt x="343" y="51"/>
                  <a:pt x="347" y="46"/>
                  <a:pt x="361" y="47"/>
                </a:cubicBezTo>
                <a:cubicBezTo>
                  <a:pt x="382" y="50"/>
                  <a:pt x="395" y="79"/>
                  <a:pt x="376" y="90"/>
                </a:cubicBezTo>
                <a:cubicBezTo>
                  <a:pt x="371" y="93"/>
                  <a:pt x="365" y="91"/>
                  <a:pt x="356" y="94"/>
                </a:cubicBezTo>
                <a:cubicBezTo>
                  <a:pt x="356" y="98"/>
                  <a:pt x="357" y="101"/>
                  <a:pt x="358" y="104"/>
                </a:cubicBezTo>
                <a:cubicBezTo>
                  <a:pt x="393" y="96"/>
                  <a:pt x="410" y="127"/>
                  <a:pt x="395" y="150"/>
                </a:cubicBezTo>
                <a:cubicBezTo>
                  <a:pt x="434" y="151"/>
                  <a:pt x="485" y="170"/>
                  <a:pt x="519" y="198"/>
                </a:cubicBezTo>
                <a:cubicBezTo>
                  <a:pt x="532" y="191"/>
                  <a:pt x="550" y="186"/>
                  <a:pt x="564" y="183"/>
                </a:cubicBezTo>
                <a:cubicBezTo>
                  <a:pt x="554" y="192"/>
                  <a:pt x="543" y="192"/>
                  <a:pt x="534" y="202"/>
                </a:cubicBezTo>
                <a:cubicBezTo>
                  <a:pt x="541" y="209"/>
                  <a:pt x="550" y="214"/>
                  <a:pt x="553" y="224"/>
                </a:cubicBezTo>
                <a:cubicBezTo>
                  <a:pt x="556" y="234"/>
                  <a:pt x="552" y="247"/>
                  <a:pt x="558" y="257"/>
                </a:cubicBezTo>
                <a:cubicBezTo>
                  <a:pt x="560" y="261"/>
                  <a:pt x="564" y="264"/>
                  <a:pt x="568" y="269"/>
                </a:cubicBezTo>
                <a:cubicBezTo>
                  <a:pt x="573" y="280"/>
                  <a:pt x="567" y="295"/>
                  <a:pt x="558" y="304"/>
                </a:cubicBezTo>
                <a:cubicBezTo>
                  <a:pt x="568" y="303"/>
                  <a:pt x="583" y="298"/>
                  <a:pt x="592" y="292"/>
                </a:cubicBezTo>
                <a:cubicBezTo>
                  <a:pt x="600" y="293"/>
                  <a:pt x="611" y="291"/>
                  <a:pt x="618" y="293"/>
                </a:cubicBezTo>
                <a:cubicBezTo>
                  <a:pt x="596" y="302"/>
                  <a:pt x="568" y="314"/>
                  <a:pt x="547" y="309"/>
                </a:cubicBezTo>
                <a:cubicBezTo>
                  <a:pt x="515" y="359"/>
                  <a:pt x="471" y="391"/>
                  <a:pt x="418" y="405"/>
                </a:cubicBezTo>
                <a:cubicBezTo>
                  <a:pt x="406" y="408"/>
                  <a:pt x="393" y="413"/>
                  <a:pt x="381" y="415"/>
                </a:cubicBezTo>
                <a:cubicBezTo>
                  <a:pt x="381" y="414"/>
                  <a:pt x="382" y="415"/>
                  <a:pt x="382" y="415"/>
                </a:cubicBezTo>
                <a:close/>
                <a:moveTo>
                  <a:pt x="538" y="227"/>
                </a:moveTo>
                <a:cubicBezTo>
                  <a:pt x="528" y="239"/>
                  <a:pt x="537" y="264"/>
                  <a:pt x="549" y="266"/>
                </a:cubicBezTo>
                <a:cubicBezTo>
                  <a:pt x="542" y="254"/>
                  <a:pt x="539" y="240"/>
                  <a:pt x="538" y="227"/>
                </a:cubicBezTo>
                <a:close/>
                <a:moveTo>
                  <a:pt x="517" y="283"/>
                </a:moveTo>
                <a:cubicBezTo>
                  <a:pt x="523" y="292"/>
                  <a:pt x="533" y="295"/>
                  <a:pt x="540" y="289"/>
                </a:cubicBezTo>
                <a:cubicBezTo>
                  <a:pt x="531" y="284"/>
                  <a:pt x="523" y="284"/>
                  <a:pt x="517" y="283"/>
                </a:cubicBezTo>
                <a:close/>
                <a:moveTo>
                  <a:pt x="536" y="270"/>
                </a:moveTo>
                <a:cubicBezTo>
                  <a:pt x="526" y="257"/>
                  <a:pt x="526" y="245"/>
                  <a:pt x="525" y="231"/>
                </a:cubicBezTo>
                <a:cubicBezTo>
                  <a:pt x="517" y="243"/>
                  <a:pt x="522" y="270"/>
                  <a:pt x="536" y="270"/>
                </a:cubicBezTo>
                <a:close/>
                <a:moveTo>
                  <a:pt x="509" y="216"/>
                </a:moveTo>
                <a:cubicBezTo>
                  <a:pt x="505" y="225"/>
                  <a:pt x="503" y="235"/>
                  <a:pt x="504" y="240"/>
                </a:cubicBezTo>
                <a:cubicBezTo>
                  <a:pt x="509" y="233"/>
                  <a:pt x="513" y="224"/>
                  <a:pt x="509" y="216"/>
                </a:cubicBezTo>
                <a:close/>
                <a:moveTo>
                  <a:pt x="483" y="357"/>
                </a:moveTo>
                <a:cubicBezTo>
                  <a:pt x="485" y="355"/>
                  <a:pt x="488" y="354"/>
                  <a:pt x="491" y="352"/>
                </a:cubicBezTo>
                <a:cubicBezTo>
                  <a:pt x="490" y="340"/>
                  <a:pt x="493" y="338"/>
                  <a:pt x="493" y="329"/>
                </a:cubicBezTo>
                <a:cubicBezTo>
                  <a:pt x="484" y="336"/>
                  <a:pt x="477" y="347"/>
                  <a:pt x="483" y="357"/>
                </a:cubicBezTo>
                <a:close/>
                <a:moveTo>
                  <a:pt x="466" y="367"/>
                </a:moveTo>
                <a:cubicBezTo>
                  <a:pt x="471" y="368"/>
                  <a:pt x="471" y="364"/>
                  <a:pt x="475" y="363"/>
                </a:cubicBezTo>
                <a:cubicBezTo>
                  <a:pt x="471" y="348"/>
                  <a:pt x="477" y="340"/>
                  <a:pt x="483" y="328"/>
                </a:cubicBezTo>
                <a:cubicBezTo>
                  <a:pt x="470" y="334"/>
                  <a:pt x="462" y="353"/>
                  <a:pt x="466" y="367"/>
                </a:cubicBezTo>
                <a:close/>
                <a:moveTo>
                  <a:pt x="423" y="315"/>
                </a:moveTo>
                <a:cubicBezTo>
                  <a:pt x="436" y="311"/>
                  <a:pt x="446" y="306"/>
                  <a:pt x="457" y="300"/>
                </a:cubicBezTo>
                <a:cubicBezTo>
                  <a:pt x="462" y="298"/>
                  <a:pt x="470" y="296"/>
                  <a:pt x="473" y="290"/>
                </a:cubicBezTo>
                <a:cubicBezTo>
                  <a:pt x="454" y="296"/>
                  <a:pt x="437" y="301"/>
                  <a:pt x="423" y="315"/>
                </a:cubicBezTo>
                <a:close/>
                <a:moveTo>
                  <a:pt x="441" y="349"/>
                </a:moveTo>
                <a:cubicBezTo>
                  <a:pt x="441" y="349"/>
                  <a:pt x="440" y="350"/>
                  <a:pt x="440" y="350"/>
                </a:cubicBezTo>
                <a:cubicBezTo>
                  <a:pt x="451" y="342"/>
                  <a:pt x="457" y="327"/>
                  <a:pt x="469" y="317"/>
                </a:cubicBezTo>
                <a:cubicBezTo>
                  <a:pt x="459" y="317"/>
                  <a:pt x="447" y="325"/>
                  <a:pt x="445" y="338"/>
                </a:cubicBezTo>
                <a:cubicBezTo>
                  <a:pt x="422" y="344"/>
                  <a:pt x="434" y="370"/>
                  <a:pt x="432" y="387"/>
                </a:cubicBezTo>
                <a:cubicBezTo>
                  <a:pt x="436" y="386"/>
                  <a:pt x="437" y="384"/>
                  <a:pt x="442" y="383"/>
                </a:cubicBezTo>
                <a:cubicBezTo>
                  <a:pt x="443" y="370"/>
                  <a:pt x="435" y="356"/>
                  <a:pt x="441" y="349"/>
                </a:cubicBezTo>
                <a:close/>
                <a:moveTo>
                  <a:pt x="462" y="181"/>
                </a:moveTo>
                <a:cubicBezTo>
                  <a:pt x="455" y="174"/>
                  <a:pt x="443" y="169"/>
                  <a:pt x="433" y="166"/>
                </a:cubicBezTo>
                <a:cubicBezTo>
                  <a:pt x="432" y="166"/>
                  <a:pt x="427" y="164"/>
                  <a:pt x="425" y="164"/>
                </a:cubicBezTo>
                <a:cubicBezTo>
                  <a:pt x="424" y="164"/>
                  <a:pt x="417" y="165"/>
                  <a:pt x="416" y="165"/>
                </a:cubicBezTo>
                <a:cubicBezTo>
                  <a:pt x="404" y="165"/>
                  <a:pt x="382" y="162"/>
                  <a:pt x="378" y="166"/>
                </a:cubicBezTo>
                <a:cubicBezTo>
                  <a:pt x="400" y="173"/>
                  <a:pt x="421" y="172"/>
                  <a:pt x="445" y="177"/>
                </a:cubicBezTo>
                <a:cubicBezTo>
                  <a:pt x="449" y="178"/>
                  <a:pt x="457" y="180"/>
                  <a:pt x="462" y="181"/>
                </a:cubicBezTo>
                <a:close/>
                <a:moveTo>
                  <a:pt x="427" y="331"/>
                </a:moveTo>
                <a:cubicBezTo>
                  <a:pt x="437" y="327"/>
                  <a:pt x="445" y="320"/>
                  <a:pt x="454" y="312"/>
                </a:cubicBezTo>
                <a:cubicBezTo>
                  <a:pt x="442" y="315"/>
                  <a:pt x="434" y="323"/>
                  <a:pt x="427" y="331"/>
                </a:cubicBezTo>
                <a:close/>
                <a:moveTo>
                  <a:pt x="415" y="253"/>
                </a:moveTo>
                <a:cubicBezTo>
                  <a:pt x="415" y="272"/>
                  <a:pt x="445" y="272"/>
                  <a:pt x="450" y="259"/>
                </a:cubicBezTo>
                <a:cubicBezTo>
                  <a:pt x="441" y="264"/>
                  <a:pt x="421" y="265"/>
                  <a:pt x="415" y="253"/>
                </a:cubicBezTo>
                <a:close/>
                <a:moveTo>
                  <a:pt x="432" y="238"/>
                </a:moveTo>
                <a:cubicBezTo>
                  <a:pt x="432" y="233"/>
                  <a:pt x="437" y="231"/>
                  <a:pt x="437" y="228"/>
                </a:cubicBezTo>
                <a:cubicBezTo>
                  <a:pt x="432" y="229"/>
                  <a:pt x="427" y="226"/>
                  <a:pt x="422" y="232"/>
                </a:cubicBezTo>
                <a:cubicBezTo>
                  <a:pt x="414" y="242"/>
                  <a:pt x="422" y="256"/>
                  <a:pt x="434" y="258"/>
                </a:cubicBezTo>
                <a:cubicBezTo>
                  <a:pt x="435" y="256"/>
                  <a:pt x="442" y="258"/>
                  <a:pt x="445" y="253"/>
                </a:cubicBezTo>
                <a:cubicBezTo>
                  <a:pt x="435" y="254"/>
                  <a:pt x="431" y="246"/>
                  <a:pt x="432" y="238"/>
                </a:cubicBezTo>
                <a:close/>
                <a:moveTo>
                  <a:pt x="444" y="295"/>
                </a:moveTo>
                <a:cubicBezTo>
                  <a:pt x="440" y="292"/>
                  <a:pt x="419" y="296"/>
                  <a:pt x="416" y="302"/>
                </a:cubicBezTo>
                <a:cubicBezTo>
                  <a:pt x="422" y="300"/>
                  <a:pt x="440" y="300"/>
                  <a:pt x="445" y="294"/>
                </a:cubicBezTo>
                <a:cubicBezTo>
                  <a:pt x="445" y="294"/>
                  <a:pt x="445" y="295"/>
                  <a:pt x="444" y="295"/>
                </a:cubicBezTo>
                <a:close/>
                <a:moveTo>
                  <a:pt x="424" y="222"/>
                </a:moveTo>
                <a:cubicBezTo>
                  <a:pt x="431" y="223"/>
                  <a:pt x="434" y="221"/>
                  <a:pt x="440" y="220"/>
                </a:cubicBezTo>
                <a:cubicBezTo>
                  <a:pt x="436" y="220"/>
                  <a:pt x="425" y="218"/>
                  <a:pt x="424" y="222"/>
                </a:cubicBezTo>
                <a:close/>
                <a:moveTo>
                  <a:pt x="405" y="497"/>
                </a:moveTo>
                <a:cubicBezTo>
                  <a:pt x="402" y="498"/>
                  <a:pt x="401" y="495"/>
                  <a:pt x="397" y="495"/>
                </a:cubicBezTo>
                <a:cubicBezTo>
                  <a:pt x="377" y="495"/>
                  <a:pt x="376" y="530"/>
                  <a:pt x="398" y="527"/>
                </a:cubicBezTo>
                <a:cubicBezTo>
                  <a:pt x="400" y="527"/>
                  <a:pt x="400" y="525"/>
                  <a:pt x="403" y="526"/>
                </a:cubicBezTo>
                <a:cubicBezTo>
                  <a:pt x="412" y="520"/>
                  <a:pt x="420" y="505"/>
                  <a:pt x="405" y="497"/>
                </a:cubicBezTo>
                <a:close/>
                <a:moveTo>
                  <a:pt x="377" y="218"/>
                </a:moveTo>
                <a:cubicBezTo>
                  <a:pt x="381" y="214"/>
                  <a:pt x="387" y="212"/>
                  <a:pt x="392" y="211"/>
                </a:cubicBezTo>
                <a:cubicBezTo>
                  <a:pt x="392" y="211"/>
                  <a:pt x="393" y="212"/>
                  <a:pt x="393" y="212"/>
                </a:cubicBezTo>
                <a:cubicBezTo>
                  <a:pt x="397" y="212"/>
                  <a:pt x="399" y="208"/>
                  <a:pt x="403" y="206"/>
                </a:cubicBezTo>
                <a:cubicBezTo>
                  <a:pt x="407" y="204"/>
                  <a:pt x="412" y="205"/>
                  <a:pt x="414" y="202"/>
                </a:cubicBezTo>
                <a:cubicBezTo>
                  <a:pt x="403" y="194"/>
                  <a:pt x="390" y="203"/>
                  <a:pt x="383" y="205"/>
                </a:cubicBezTo>
                <a:cubicBezTo>
                  <a:pt x="381" y="205"/>
                  <a:pt x="378" y="205"/>
                  <a:pt x="376" y="205"/>
                </a:cubicBezTo>
                <a:cubicBezTo>
                  <a:pt x="368" y="206"/>
                  <a:pt x="364" y="213"/>
                  <a:pt x="361" y="219"/>
                </a:cubicBezTo>
                <a:cubicBezTo>
                  <a:pt x="361" y="220"/>
                  <a:pt x="358" y="229"/>
                  <a:pt x="360" y="232"/>
                </a:cubicBezTo>
                <a:cubicBezTo>
                  <a:pt x="349" y="242"/>
                  <a:pt x="361" y="257"/>
                  <a:pt x="361" y="268"/>
                </a:cubicBezTo>
                <a:cubicBezTo>
                  <a:pt x="365" y="271"/>
                  <a:pt x="370" y="276"/>
                  <a:pt x="377" y="277"/>
                </a:cubicBezTo>
                <a:cubicBezTo>
                  <a:pt x="377" y="277"/>
                  <a:pt x="380" y="276"/>
                  <a:pt x="381" y="276"/>
                </a:cubicBezTo>
                <a:cubicBezTo>
                  <a:pt x="384" y="278"/>
                  <a:pt x="385" y="284"/>
                  <a:pt x="389" y="287"/>
                </a:cubicBezTo>
                <a:cubicBezTo>
                  <a:pt x="395" y="291"/>
                  <a:pt x="404" y="290"/>
                  <a:pt x="410" y="288"/>
                </a:cubicBezTo>
                <a:cubicBezTo>
                  <a:pt x="402" y="283"/>
                  <a:pt x="389" y="278"/>
                  <a:pt x="388" y="265"/>
                </a:cubicBezTo>
                <a:cubicBezTo>
                  <a:pt x="384" y="264"/>
                  <a:pt x="383" y="264"/>
                  <a:pt x="378" y="262"/>
                </a:cubicBezTo>
                <a:cubicBezTo>
                  <a:pt x="376" y="257"/>
                  <a:pt x="375" y="252"/>
                  <a:pt x="378" y="248"/>
                </a:cubicBezTo>
                <a:cubicBezTo>
                  <a:pt x="365" y="238"/>
                  <a:pt x="378" y="227"/>
                  <a:pt x="377" y="218"/>
                </a:cubicBezTo>
                <a:close/>
                <a:moveTo>
                  <a:pt x="407" y="555"/>
                </a:moveTo>
                <a:cubicBezTo>
                  <a:pt x="390" y="538"/>
                  <a:pt x="363" y="573"/>
                  <a:pt x="388" y="586"/>
                </a:cubicBezTo>
                <a:cubicBezTo>
                  <a:pt x="411" y="590"/>
                  <a:pt x="416" y="564"/>
                  <a:pt x="407" y="555"/>
                </a:cubicBezTo>
                <a:close/>
                <a:moveTo>
                  <a:pt x="386" y="356"/>
                </a:moveTo>
                <a:cubicBezTo>
                  <a:pt x="388" y="364"/>
                  <a:pt x="387" y="368"/>
                  <a:pt x="390" y="374"/>
                </a:cubicBezTo>
                <a:cubicBezTo>
                  <a:pt x="389" y="376"/>
                  <a:pt x="385" y="379"/>
                  <a:pt x="387" y="380"/>
                </a:cubicBezTo>
                <a:cubicBezTo>
                  <a:pt x="390" y="374"/>
                  <a:pt x="397" y="376"/>
                  <a:pt x="399" y="370"/>
                </a:cubicBezTo>
                <a:cubicBezTo>
                  <a:pt x="395" y="365"/>
                  <a:pt x="392" y="359"/>
                  <a:pt x="386" y="356"/>
                </a:cubicBezTo>
                <a:close/>
                <a:moveTo>
                  <a:pt x="366" y="154"/>
                </a:moveTo>
                <a:cubicBezTo>
                  <a:pt x="366" y="154"/>
                  <a:pt x="366" y="152"/>
                  <a:pt x="367" y="152"/>
                </a:cubicBezTo>
                <a:cubicBezTo>
                  <a:pt x="376" y="153"/>
                  <a:pt x="381" y="151"/>
                  <a:pt x="388" y="145"/>
                </a:cubicBezTo>
                <a:cubicBezTo>
                  <a:pt x="403" y="123"/>
                  <a:pt x="371" y="98"/>
                  <a:pt x="351" y="118"/>
                </a:cubicBezTo>
                <a:cubicBezTo>
                  <a:pt x="353" y="126"/>
                  <a:pt x="347" y="135"/>
                  <a:pt x="344" y="144"/>
                </a:cubicBezTo>
                <a:cubicBezTo>
                  <a:pt x="353" y="146"/>
                  <a:pt x="359" y="153"/>
                  <a:pt x="366" y="154"/>
                </a:cubicBezTo>
                <a:close/>
                <a:moveTo>
                  <a:pt x="357" y="541"/>
                </a:moveTo>
                <a:cubicBezTo>
                  <a:pt x="357" y="553"/>
                  <a:pt x="357" y="562"/>
                  <a:pt x="348" y="573"/>
                </a:cubicBezTo>
                <a:cubicBezTo>
                  <a:pt x="342" y="579"/>
                  <a:pt x="333" y="589"/>
                  <a:pt x="321" y="593"/>
                </a:cubicBezTo>
                <a:cubicBezTo>
                  <a:pt x="335" y="592"/>
                  <a:pt x="349" y="585"/>
                  <a:pt x="359" y="576"/>
                </a:cubicBezTo>
                <a:cubicBezTo>
                  <a:pt x="361" y="574"/>
                  <a:pt x="363" y="573"/>
                  <a:pt x="364" y="572"/>
                </a:cubicBezTo>
                <a:cubicBezTo>
                  <a:pt x="376" y="559"/>
                  <a:pt x="384" y="535"/>
                  <a:pt x="376" y="519"/>
                </a:cubicBezTo>
                <a:cubicBezTo>
                  <a:pt x="374" y="514"/>
                  <a:pt x="368" y="512"/>
                  <a:pt x="365" y="507"/>
                </a:cubicBezTo>
                <a:cubicBezTo>
                  <a:pt x="358" y="506"/>
                  <a:pt x="353" y="503"/>
                  <a:pt x="348" y="503"/>
                </a:cubicBezTo>
                <a:cubicBezTo>
                  <a:pt x="337" y="503"/>
                  <a:pt x="317" y="516"/>
                  <a:pt x="327" y="531"/>
                </a:cubicBezTo>
                <a:cubicBezTo>
                  <a:pt x="329" y="535"/>
                  <a:pt x="337" y="538"/>
                  <a:pt x="342" y="536"/>
                </a:cubicBezTo>
                <a:cubicBezTo>
                  <a:pt x="350" y="534"/>
                  <a:pt x="353" y="526"/>
                  <a:pt x="357" y="516"/>
                </a:cubicBezTo>
                <a:cubicBezTo>
                  <a:pt x="362" y="524"/>
                  <a:pt x="358" y="532"/>
                  <a:pt x="357" y="541"/>
                </a:cubicBezTo>
                <a:close/>
                <a:moveTo>
                  <a:pt x="361" y="55"/>
                </a:moveTo>
                <a:cubicBezTo>
                  <a:pt x="335" y="50"/>
                  <a:pt x="338" y="92"/>
                  <a:pt x="365" y="86"/>
                </a:cubicBezTo>
                <a:cubicBezTo>
                  <a:pt x="382" y="77"/>
                  <a:pt x="374" y="58"/>
                  <a:pt x="361" y="55"/>
                </a:cubicBezTo>
                <a:close/>
                <a:moveTo>
                  <a:pt x="353" y="403"/>
                </a:moveTo>
                <a:cubicBezTo>
                  <a:pt x="360" y="383"/>
                  <a:pt x="365" y="363"/>
                  <a:pt x="366" y="346"/>
                </a:cubicBezTo>
                <a:cubicBezTo>
                  <a:pt x="366" y="346"/>
                  <a:pt x="366" y="347"/>
                  <a:pt x="366" y="347"/>
                </a:cubicBezTo>
                <a:cubicBezTo>
                  <a:pt x="357" y="365"/>
                  <a:pt x="353" y="384"/>
                  <a:pt x="353" y="403"/>
                </a:cubicBezTo>
                <a:close/>
                <a:moveTo>
                  <a:pt x="361" y="163"/>
                </a:moveTo>
                <a:cubicBezTo>
                  <a:pt x="354" y="155"/>
                  <a:pt x="348" y="154"/>
                  <a:pt x="338" y="150"/>
                </a:cubicBezTo>
                <a:cubicBezTo>
                  <a:pt x="337" y="153"/>
                  <a:pt x="337" y="162"/>
                  <a:pt x="336" y="165"/>
                </a:cubicBezTo>
                <a:cubicBezTo>
                  <a:pt x="341" y="166"/>
                  <a:pt x="356" y="162"/>
                  <a:pt x="361" y="163"/>
                </a:cubicBezTo>
                <a:close/>
                <a:moveTo>
                  <a:pt x="274" y="335"/>
                </a:moveTo>
                <a:cubicBezTo>
                  <a:pt x="265" y="338"/>
                  <a:pt x="253" y="344"/>
                  <a:pt x="249" y="352"/>
                </a:cubicBezTo>
                <a:cubicBezTo>
                  <a:pt x="277" y="334"/>
                  <a:pt x="309" y="325"/>
                  <a:pt x="339" y="319"/>
                </a:cubicBezTo>
                <a:cubicBezTo>
                  <a:pt x="347" y="317"/>
                  <a:pt x="355" y="318"/>
                  <a:pt x="356" y="315"/>
                </a:cubicBezTo>
                <a:cubicBezTo>
                  <a:pt x="324" y="319"/>
                  <a:pt x="303" y="321"/>
                  <a:pt x="274" y="335"/>
                </a:cubicBezTo>
                <a:close/>
                <a:moveTo>
                  <a:pt x="356" y="171"/>
                </a:moveTo>
                <a:cubicBezTo>
                  <a:pt x="333" y="172"/>
                  <a:pt x="329" y="180"/>
                  <a:pt x="320" y="193"/>
                </a:cubicBezTo>
                <a:cubicBezTo>
                  <a:pt x="334" y="182"/>
                  <a:pt x="345" y="179"/>
                  <a:pt x="356" y="171"/>
                </a:cubicBezTo>
                <a:close/>
                <a:moveTo>
                  <a:pt x="344" y="396"/>
                </a:moveTo>
                <a:cubicBezTo>
                  <a:pt x="348" y="379"/>
                  <a:pt x="355" y="363"/>
                  <a:pt x="355" y="346"/>
                </a:cubicBezTo>
                <a:cubicBezTo>
                  <a:pt x="347" y="364"/>
                  <a:pt x="343" y="380"/>
                  <a:pt x="344" y="396"/>
                </a:cubicBezTo>
                <a:close/>
                <a:moveTo>
                  <a:pt x="327" y="283"/>
                </a:moveTo>
                <a:cubicBezTo>
                  <a:pt x="328" y="283"/>
                  <a:pt x="329" y="284"/>
                  <a:pt x="329" y="283"/>
                </a:cubicBezTo>
                <a:cubicBezTo>
                  <a:pt x="326" y="283"/>
                  <a:pt x="328" y="278"/>
                  <a:pt x="324" y="280"/>
                </a:cubicBezTo>
                <a:cubicBezTo>
                  <a:pt x="324" y="293"/>
                  <a:pt x="341" y="310"/>
                  <a:pt x="352" y="308"/>
                </a:cubicBezTo>
                <a:cubicBezTo>
                  <a:pt x="342" y="301"/>
                  <a:pt x="334" y="293"/>
                  <a:pt x="327" y="283"/>
                </a:cubicBezTo>
                <a:close/>
                <a:moveTo>
                  <a:pt x="334" y="574"/>
                </a:moveTo>
                <a:cubicBezTo>
                  <a:pt x="337" y="574"/>
                  <a:pt x="340" y="571"/>
                  <a:pt x="342" y="569"/>
                </a:cubicBezTo>
                <a:cubicBezTo>
                  <a:pt x="344" y="567"/>
                  <a:pt x="346" y="565"/>
                  <a:pt x="347" y="562"/>
                </a:cubicBezTo>
                <a:cubicBezTo>
                  <a:pt x="349" y="556"/>
                  <a:pt x="350" y="549"/>
                  <a:pt x="348" y="543"/>
                </a:cubicBezTo>
                <a:cubicBezTo>
                  <a:pt x="346" y="544"/>
                  <a:pt x="338" y="541"/>
                  <a:pt x="334" y="547"/>
                </a:cubicBezTo>
                <a:cubicBezTo>
                  <a:pt x="334" y="555"/>
                  <a:pt x="329" y="565"/>
                  <a:pt x="323" y="571"/>
                </a:cubicBezTo>
                <a:cubicBezTo>
                  <a:pt x="315" y="578"/>
                  <a:pt x="304" y="583"/>
                  <a:pt x="299" y="590"/>
                </a:cubicBezTo>
                <a:cubicBezTo>
                  <a:pt x="300" y="590"/>
                  <a:pt x="303" y="589"/>
                  <a:pt x="304" y="589"/>
                </a:cubicBezTo>
                <a:cubicBezTo>
                  <a:pt x="305" y="588"/>
                  <a:pt x="307" y="588"/>
                  <a:pt x="308" y="587"/>
                </a:cubicBezTo>
                <a:cubicBezTo>
                  <a:pt x="311" y="586"/>
                  <a:pt x="314" y="585"/>
                  <a:pt x="317" y="584"/>
                </a:cubicBezTo>
                <a:cubicBezTo>
                  <a:pt x="320" y="583"/>
                  <a:pt x="323" y="581"/>
                  <a:pt x="326" y="580"/>
                </a:cubicBezTo>
                <a:cubicBezTo>
                  <a:pt x="328" y="578"/>
                  <a:pt x="331" y="576"/>
                  <a:pt x="334" y="575"/>
                </a:cubicBezTo>
                <a:cubicBezTo>
                  <a:pt x="334" y="575"/>
                  <a:pt x="334" y="576"/>
                  <a:pt x="334" y="576"/>
                </a:cubicBezTo>
                <a:cubicBezTo>
                  <a:pt x="334" y="575"/>
                  <a:pt x="334" y="575"/>
                  <a:pt x="334" y="574"/>
                </a:cubicBezTo>
                <a:close/>
                <a:moveTo>
                  <a:pt x="347" y="494"/>
                </a:moveTo>
                <a:cubicBezTo>
                  <a:pt x="350" y="490"/>
                  <a:pt x="350" y="483"/>
                  <a:pt x="347" y="479"/>
                </a:cubicBezTo>
                <a:cubicBezTo>
                  <a:pt x="336" y="464"/>
                  <a:pt x="313" y="475"/>
                  <a:pt x="320" y="494"/>
                </a:cubicBezTo>
                <a:cubicBezTo>
                  <a:pt x="326" y="500"/>
                  <a:pt x="341" y="503"/>
                  <a:pt x="347" y="494"/>
                </a:cubicBezTo>
                <a:close/>
                <a:moveTo>
                  <a:pt x="319" y="96"/>
                </a:moveTo>
                <a:cubicBezTo>
                  <a:pt x="310" y="87"/>
                  <a:pt x="297" y="84"/>
                  <a:pt x="288" y="92"/>
                </a:cubicBezTo>
                <a:cubicBezTo>
                  <a:pt x="280" y="102"/>
                  <a:pt x="284" y="122"/>
                  <a:pt x="296" y="127"/>
                </a:cubicBezTo>
                <a:cubicBezTo>
                  <a:pt x="303" y="103"/>
                  <a:pt x="330" y="97"/>
                  <a:pt x="348" y="111"/>
                </a:cubicBezTo>
                <a:cubicBezTo>
                  <a:pt x="352" y="95"/>
                  <a:pt x="330" y="84"/>
                  <a:pt x="319" y="96"/>
                </a:cubicBezTo>
                <a:close/>
                <a:moveTo>
                  <a:pt x="332" y="397"/>
                </a:moveTo>
                <a:cubicBezTo>
                  <a:pt x="340" y="382"/>
                  <a:pt x="347" y="354"/>
                  <a:pt x="348" y="339"/>
                </a:cubicBezTo>
                <a:cubicBezTo>
                  <a:pt x="340" y="359"/>
                  <a:pt x="331" y="381"/>
                  <a:pt x="332" y="397"/>
                </a:cubicBezTo>
                <a:close/>
                <a:moveTo>
                  <a:pt x="314" y="144"/>
                </a:moveTo>
                <a:cubicBezTo>
                  <a:pt x="324" y="151"/>
                  <a:pt x="338" y="138"/>
                  <a:pt x="340" y="132"/>
                </a:cubicBezTo>
                <a:cubicBezTo>
                  <a:pt x="351" y="107"/>
                  <a:pt x="304" y="103"/>
                  <a:pt x="306" y="124"/>
                </a:cubicBezTo>
                <a:cubicBezTo>
                  <a:pt x="311" y="120"/>
                  <a:pt x="315" y="120"/>
                  <a:pt x="319" y="123"/>
                </a:cubicBezTo>
                <a:cubicBezTo>
                  <a:pt x="311" y="125"/>
                  <a:pt x="306" y="139"/>
                  <a:pt x="314" y="144"/>
                </a:cubicBezTo>
                <a:close/>
                <a:moveTo>
                  <a:pt x="336" y="76"/>
                </a:moveTo>
                <a:cubicBezTo>
                  <a:pt x="335" y="78"/>
                  <a:pt x="334" y="80"/>
                  <a:pt x="334" y="83"/>
                </a:cubicBezTo>
                <a:cubicBezTo>
                  <a:pt x="337" y="83"/>
                  <a:pt x="340" y="85"/>
                  <a:pt x="341" y="84"/>
                </a:cubicBezTo>
                <a:cubicBezTo>
                  <a:pt x="339" y="82"/>
                  <a:pt x="339" y="77"/>
                  <a:pt x="336" y="76"/>
                </a:cubicBezTo>
                <a:close/>
                <a:moveTo>
                  <a:pt x="323" y="391"/>
                </a:moveTo>
                <a:cubicBezTo>
                  <a:pt x="329" y="375"/>
                  <a:pt x="335" y="361"/>
                  <a:pt x="336" y="346"/>
                </a:cubicBezTo>
                <a:cubicBezTo>
                  <a:pt x="329" y="363"/>
                  <a:pt x="322" y="378"/>
                  <a:pt x="323" y="391"/>
                </a:cubicBezTo>
                <a:close/>
                <a:moveTo>
                  <a:pt x="300" y="143"/>
                </a:moveTo>
                <a:cubicBezTo>
                  <a:pt x="288" y="165"/>
                  <a:pt x="330" y="186"/>
                  <a:pt x="332" y="152"/>
                </a:cubicBezTo>
                <a:cubicBezTo>
                  <a:pt x="320" y="156"/>
                  <a:pt x="308" y="153"/>
                  <a:pt x="300" y="143"/>
                </a:cubicBezTo>
                <a:close/>
                <a:moveTo>
                  <a:pt x="310" y="82"/>
                </a:moveTo>
                <a:cubicBezTo>
                  <a:pt x="319" y="85"/>
                  <a:pt x="329" y="82"/>
                  <a:pt x="331" y="70"/>
                </a:cubicBezTo>
                <a:cubicBezTo>
                  <a:pt x="332" y="64"/>
                  <a:pt x="329" y="57"/>
                  <a:pt x="323" y="54"/>
                </a:cubicBezTo>
                <a:cubicBezTo>
                  <a:pt x="308" y="46"/>
                  <a:pt x="292" y="42"/>
                  <a:pt x="280" y="53"/>
                </a:cubicBezTo>
                <a:cubicBezTo>
                  <a:pt x="285" y="55"/>
                  <a:pt x="292" y="55"/>
                  <a:pt x="298" y="59"/>
                </a:cubicBezTo>
                <a:cubicBezTo>
                  <a:pt x="302" y="59"/>
                  <a:pt x="308" y="53"/>
                  <a:pt x="315" y="56"/>
                </a:cubicBezTo>
                <a:cubicBezTo>
                  <a:pt x="308" y="60"/>
                  <a:pt x="301" y="75"/>
                  <a:pt x="310" y="82"/>
                </a:cubicBezTo>
                <a:close/>
                <a:moveTo>
                  <a:pt x="313" y="382"/>
                </a:moveTo>
                <a:cubicBezTo>
                  <a:pt x="321" y="372"/>
                  <a:pt x="327" y="356"/>
                  <a:pt x="328" y="344"/>
                </a:cubicBezTo>
                <a:cubicBezTo>
                  <a:pt x="321" y="356"/>
                  <a:pt x="315" y="368"/>
                  <a:pt x="313" y="382"/>
                </a:cubicBezTo>
                <a:close/>
                <a:moveTo>
                  <a:pt x="322" y="419"/>
                </a:moveTo>
                <a:cubicBezTo>
                  <a:pt x="304" y="410"/>
                  <a:pt x="295" y="440"/>
                  <a:pt x="310" y="445"/>
                </a:cubicBezTo>
                <a:cubicBezTo>
                  <a:pt x="334" y="449"/>
                  <a:pt x="333" y="425"/>
                  <a:pt x="322" y="419"/>
                </a:cubicBezTo>
                <a:close/>
                <a:moveTo>
                  <a:pt x="297" y="575"/>
                </a:moveTo>
                <a:cubicBezTo>
                  <a:pt x="297" y="575"/>
                  <a:pt x="296" y="574"/>
                  <a:pt x="296" y="575"/>
                </a:cubicBezTo>
                <a:cubicBezTo>
                  <a:pt x="295" y="578"/>
                  <a:pt x="291" y="580"/>
                  <a:pt x="289" y="584"/>
                </a:cubicBezTo>
                <a:cubicBezTo>
                  <a:pt x="303" y="577"/>
                  <a:pt x="342" y="557"/>
                  <a:pt x="322" y="536"/>
                </a:cubicBezTo>
                <a:cubicBezTo>
                  <a:pt x="300" y="530"/>
                  <a:pt x="311" y="565"/>
                  <a:pt x="297" y="575"/>
                </a:cubicBezTo>
                <a:close/>
                <a:moveTo>
                  <a:pt x="323" y="506"/>
                </a:moveTo>
                <a:cubicBezTo>
                  <a:pt x="319" y="503"/>
                  <a:pt x="316" y="499"/>
                  <a:pt x="313" y="499"/>
                </a:cubicBezTo>
                <a:cubicBezTo>
                  <a:pt x="309" y="508"/>
                  <a:pt x="304" y="511"/>
                  <a:pt x="294" y="514"/>
                </a:cubicBezTo>
                <a:cubicBezTo>
                  <a:pt x="298" y="521"/>
                  <a:pt x="301" y="525"/>
                  <a:pt x="305" y="531"/>
                </a:cubicBezTo>
                <a:cubicBezTo>
                  <a:pt x="309" y="529"/>
                  <a:pt x="312" y="526"/>
                  <a:pt x="315" y="527"/>
                </a:cubicBezTo>
                <a:cubicBezTo>
                  <a:pt x="314" y="515"/>
                  <a:pt x="319" y="513"/>
                  <a:pt x="323" y="506"/>
                </a:cubicBezTo>
                <a:close/>
                <a:moveTo>
                  <a:pt x="319" y="304"/>
                </a:moveTo>
                <a:cubicBezTo>
                  <a:pt x="318" y="304"/>
                  <a:pt x="316" y="304"/>
                  <a:pt x="312" y="304"/>
                </a:cubicBezTo>
                <a:cubicBezTo>
                  <a:pt x="303" y="299"/>
                  <a:pt x="312" y="288"/>
                  <a:pt x="306" y="282"/>
                </a:cubicBezTo>
                <a:cubicBezTo>
                  <a:pt x="293" y="288"/>
                  <a:pt x="305" y="318"/>
                  <a:pt x="321" y="310"/>
                </a:cubicBezTo>
                <a:cubicBezTo>
                  <a:pt x="320" y="310"/>
                  <a:pt x="321" y="306"/>
                  <a:pt x="319" y="304"/>
                </a:cubicBezTo>
                <a:close/>
                <a:moveTo>
                  <a:pt x="300" y="397"/>
                </a:moveTo>
                <a:cubicBezTo>
                  <a:pt x="309" y="386"/>
                  <a:pt x="311" y="366"/>
                  <a:pt x="315" y="355"/>
                </a:cubicBezTo>
                <a:cubicBezTo>
                  <a:pt x="309" y="364"/>
                  <a:pt x="304" y="387"/>
                  <a:pt x="300" y="397"/>
                </a:cubicBezTo>
                <a:close/>
                <a:moveTo>
                  <a:pt x="307" y="228"/>
                </a:moveTo>
                <a:cubicBezTo>
                  <a:pt x="299" y="237"/>
                  <a:pt x="305" y="256"/>
                  <a:pt x="315" y="257"/>
                </a:cubicBezTo>
                <a:cubicBezTo>
                  <a:pt x="309" y="249"/>
                  <a:pt x="310" y="235"/>
                  <a:pt x="307" y="228"/>
                </a:cubicBezTo>
                <a:close/>
                <a:moveTo>
                  <a:pt x="306" y="497"/>
                </a:moveTo>
                <a:cubicBezTo>
                  <a:pt x="317" y="484"/>
                  <a:pt x="318" y="459"/>
                  <a:pt x="302" y="447"/>
                </a:cubicBezTo>
                <a:cubicBezTo>
                  <a:pt x="292" y="440"/>
                  <a:pt x="266" y="438"/>
                  <a:pt x="268" y="456"/>
                </a:cubicBezTo>
                <a:cubicBezTo>
                  <a:pt x="269" y="462"/>
                  <a:pt x="280" y="468"/>
                  <a:pt x="284" y="468"/>
                </a:cubicBezTo>
                <a:cubicBezTo>
                  <a:pt x="286" y="469"/>
                  <a:pt x="293" y="467"/>
                  <a:pt x="299" y="467"/>
                </a:cubicBezTo>
                <a:cubicBezTo>
                  <a:pt x="295" y="473"/>
                  <a:pt x="291" y="475"/>
                  <a:pt x="284" y="476"/>
                </a:cubicBezTo>
                <a:cubicBezTo>
                  <a:pt x="279" y="490"/>
                  <a:pt x="262" y="491"/>
                  <a:pt x="269" y="507"/>
                </a:cubicBezTo>
                <a:cubicBezTo>
                  <a:pt x="280" y="508"/>
                  <a:pt x="295" y="509"/>
                  <a:pt x="306" y="497"/>
                </a:cubicBezTo>
                <a:close/>
                <a:moveTo>
                  <a:pt x="292" y="391"/>
                </a:moveTo>
                <a:cubicBezTo>
                  <a:pt x="298" y="375"/>
                  <a:pt x="305" y="361"/>
                  <a:pt x="309" y="346"/>
                </a:cubicBezTo>
                <a:cubicBezTo>
                  <a:pt x="302" y="362"/>
                  <a:pt x="294" y="372"/>
                  <a:pt x="292" y="391"/>
                </a:cubicBezTo>
                <a:close/>
                <a:moveTo>
                  <a:pt x="261" y="236"/>
                </a:moveTo>
                <a:cubicBezTo>
                  <a:pt x="254" y="239"/>
                  <a:pt x="245" y="241"/>
                  <a:pt x="236" y="244"/>
                </a:cubicBezTo>
                <a:cubicBezTo>
                  <a:pt x="242" y="246"/>
                  <a:pt x="247" y="245"/>
                  <a:pt x="252" y="246"/>
                </a:cubicBezTo>
                <a:cubicBezTo>
                  <a:pt x="260" y="244"/>
                  <a:pt x="268" y="239"/>
                  <a:pt x="273" y="231"/>
                </a:cubicBezTo>
                <a:cubicBezTo>
                  <a:pt x="280" y="231"/>
                  <a:pt x="299" y="228"/>
                  <a:pt x="302" y="219"/>
                </a:cubicBezTo>
                <a:cubicBezTo>
                  <a:pt x="290" y="227"/>
                  <a:pt x="270" y="220"/>
                  <a:pt x="261" y="236"/>
                </a:cubicBezTo>
                <a:close/>
                <a:moveTo>
                  <a:pt x="294" y="312"/>
                </a:moveTo>
                <a:cubicBezTo>
                  <a:pt x="295" y="313"/>
                  <a:pt x="291" y="316"/>
                  <a:pt x="293" y="319"/>
                </a:cubicBezTo>
                <a:cubicBezTo>
                  <a:pt x="296" y="319"/>
                  <a:pt x="298" y="320"/>
                  <a:pt x="300" y="320"/>
                </a:cubicBezTo>
                <a:cubicBezTo>
                  <a:pt x="302" y="317"/>
                  <a:pt x="301" y="315"/>
                  <a:pt x="302" y="312"/>
                </a:cubicBezTo>
                <a:cubicBezTo>
                  <a:pt x="298" y="311"/>
                  <a:pt x="296" y="309"/>
                  <a:pt x="294" y="312"/>
                </a:cubicBezTo>
                <a:close/>
                <a:moveTo>
                  <a:pt x="255" y="642"/>
                </a:moveTo>
                <a:cubicBezTo>
                  <a:pt x="237" y="643"/>
                  <a:pt x="217" y="644"/>
                  <a:pt x="211" y="643"/>
                </a:cubicBezTo>
                <a:cubicBezTo>
                  <a:pt x="208" y="642"/>
                  <a:pt x="209" y="640"/>
                  <a:pt x="207" y="640"/>
                </a:cubicBezTo>
                <a:cubicBezTo>
                  <a:pt x="205" y="639"/>
                  <a:pt x="199" y="643"/>
                  <a:pt x="194" y="641"/>
                </a:cubicBezTo>
                <a:cubicBezTo>
                  <a:pt x="203" y="650"/>
                  <a:pt x="216" y="654"/>
                  <a:pt x="228" y="656"/>
                </a:cubicBezTo>
                <a:cubicBezTo>
                  <a:pt x="251" y="660"/>
                  <a:pt x="275" y="651"/>
                  <a:pt x="294" y="645"/>
                </a:cubicBezTo>
                <a:cubicBezTo>
                  <a:pt x="292" y="647"/>
                  <a:pt x="301" y="644"/>
                  <a:pt x="300" y="642"/>
                </a:cubicBezTo>
                <a:cubicBezTo>
                  <a:pt x="288" y="644"/>
                  <a:pt x="274" y="641"/>
                  <a:pt x="255" y="642"/>
                </a:cubicBezTo>
                <a:close/>
                <a:moveTo>
                  <a:pt x="291" y="270"/>
                </a:moveTo>
                <a:cubicBezTo>
                  <a:pt x="285" y="267"/>
                  <a:pt x="283" y="259"/>
                  <a:pt x="286" y="249"/>
                </a:cubicBezTo>
                <a:cubicBezTo>
                  <a:pt x="285" y="247"/>
                  <a:pt x="283" y="246"/>
                  <a:pt x="281" y="245"/>
                </a:cubicBezTo>
                <a:cubicBezTo>
                  <a:pt x="267" y="258"/>
                  <a:pt x="282" y="283"/>
                  <a:pt x="300" y="278"/>
                </a:cubicBezTo>
                <a:cubicBezTo>
                  <a:pt x="302" y="267"/>
                  <a:pt x="293" y="271"/>
                  <a:pt x="291" y="270"/>
                </a:cubicBezTo>
                <a:close/>
                <a:moveTo>
                  <a:pt x="279" y="60"/>
                </a:moveTo>
                <a:cubicBezTo>
                  <a:pt x="285" y="71"/>
                  <a:pt x="284" y="76"/>
                  <a:pt x="285" y="86"/>
                </a:cubicBezTo>
                <a:cubicBezTo>
                  <a:pt x="291" y="84"/>
                  <a:pt x="294" y="84"/>
                  <a:pt x="298" y="80"/>
                </a:cubicBezTo>
                <a:cubicBezTo>
                  <a:pt x="296" y="68"/>
                  <a:pt x="295" y="55"/>
                  <a:pt x="279" y="60"/>
                </a:cubicBezTo>
                <a:close/>
                <a:moveTo>
                  <a:pt x="276" y="569"/>
                </a:moveTo>
                <a:cubicBezTo>
                  <a:pt x="283" y="563"/>
                  <a:pt x="292" y="559"/>
                  <a:pt x="297" y="550"/>
                </a:cubicBezTo>
                <a:cubicBezTo>
                  <a:pt x="304" y="536"/>
                  <a:pt x="287" y="512"/>
                  <a:pt x="280" y="517"/>
                </a:cubicBezTo>
                <a:cubicBezTo>
                  <a:pt x="263" y="510"/>
                  <a:pt x="248" y="530"/>
                  <a:pt x="260" y="540"/>
                </a:cubicBezTo>
                <a:cubicBezTo>
                  <a:pt x="270" y="548"/>
                  <a:pt x="277" y="541"/>
                  <a:pt x="288" y="539"/>
                </a:cubicBezTo>
                <a:cubicBezTo>
                  <a:pt x="284" y="552"/>
                  <a:pt x="274" y="553"/>
                  <a:pt x="264" y="552"/>
                </a:cubicBezTo>
                <a:cubicBezTo>
                  <a:pt x="263" y="555"/>
                  <a:pt x="257" y="558"/>
                  <a:pt x="260" y="558"/>
                </a:cubicBezTo>
                <a:cubicBezTo>
                  <a:pt x="249" y="569"/>
                  <a:pt x="233" y="574"/>
                  <a:pt x="220" y="581"/>
                </a:cubicBezTo>
                <a:cubicBezTo>
                  <a:pt x="238" y="584"/>
                  <a:pt x="264" y="583"/>
                  <a:pt x="276" y="569"/>
                </a:cubicBezTo>
                <a:close/>
                <a:moveTo>
                  <a:pt x="296" y="344"/>
                </a:moveTo>
                <a:cubicBezTo>
                  <a:pt x="290" y="354"/>
                  <a:pt x="285" y="368"/>
                  <a:pt x="283" y="379"/>
                </a:cubicBezTo>
                <a:cubicBezTo>
                  <a:pt x="293" y="370"/>
                  <a:pt x="299" y="360"/>
                  <a:pt x="296" y="344"/>
                </a:cubicBezTo>
                <a:close/>
                <a:moveTo>
                  <a:pt x="275" y="109"/>
                </a:moveTo>
                <a:cubicBezTo>
                  <a:pt x="265" y="117"/>
                  <a:pt x="250" y="133"/>
                  <a:pt x="260" y="148"/>
                </a:cubicBezTo>
                <a:cubicBezTo>
                  <a:pt x="271" y="162"/>
                  <a:pt x="294" y="150"/>
                  <a:pt x="296" y="135"/>
                </a:cubicBezTo>
                <a:cubicBezTo>
                  <a:pt x="285" y="132"/>
                  <a:pt x="278" y="120"/>
                  <a:pt x="275" y="109"/>
                </a:cubicBezTo>
                <a:close/>
                <a:moveTo>
                  <a:pt x="290" y="156"/>
                </a:moveTo>
                <a:cubicBezTo>
                  <a:pt x="283" y="162"/>
                  <a:pt x="268" y="163"/>
                  <a:pt x="260" y="159"/>
                </a:cubicBezTo>
                <a:cubicBezTo>
                  <a:pt x="259" y="163"/>
                  <a:pt x="258" y="166"/>
                  <a:pt x="260" y="169"/>
                </a:cubicBezTo>
                <a:cubicBezTo>
                  <a:pt x="271" y="168"/>
                  <a:pt x="279" y="173"/>
                  <a:pt x="294" y="169"/>
                </a:cubicBezTo>
                <a:cubicBezTo>
                  <a:pt x="293" y="164"/>
                  <a:pt x="291" y="161"/>
                  <a:pt x="290" y="156"/>
                </a:cubicBezTo>
                <a:close/>
                <a:moveTo>
                  <a:pt x="289" y="185"/>
                </a:moveTo>
                <a:cubicBezTo>
                  <a:pt x="289" y="184"/>
                  <a:pt x="288" y="183"/>
                  <a:pt x="288" y="182"/>
                </a:cubicBezTo>
                <a:cubicBezTo>
                  <a:pt x="289" y="181"/>
                  <a:pt x="292" y="181"/>
                  <a:pt x="293" y="178"/>
                </a:cubicBezTo>
                <a:cubicBezTo>
                  <a:pt x="282" y="180"/>
                  <a:pt x="269" y="182"/>
                  <a:pt x="260" y="190"/>
                </a:cubicBezTo>
                <a:cubicBezTo>
                  <a:pt x="270" y="188"/>
                  <a:pt x="287" y="190"/>
                  <a:pt x="293" y="184"/>
                </a:cubicBezTo>
                <a:cubicBezTo>
                  <a:pt x="292" y="185"/>
                  <a:pt x="290" y="183"/>
                  <a:pt x="289" y="185"/>
                </a:cubicBezTo>
                <a:close/>
                <a:moveTo>
                  <a:pt x="247" y="590"/>
                </a:moveTo>
                <a:cubicBezTo>
                  <a:pt x="246" y="587"/>
                  <a:pt x="241" y="591"/>
                  <a:pt x="243" y="592"/>
                </a:cubicBezTo>
                <a:cubicBezTo>
                  <a:pt x="260" y="587"/>
                  <a:pt x="285" y="585"/>
                  <a:pt x="293" y="564"/>
                </a:cubicBezTo>
                <a:cubicBezTo>
                  <a:pt x="280" y="578"/>
                  <a:pt x="264" y="581"/>
                  <a:pt x="247" y="590"/>
                </a:cubicBezTo>
                <a:close/>
                <a:moveTo>
                  <a:pt x="289" y="422"/>
                </a:moveTo>
                <a:cubicBezTo>
                  <a:pt x="286" y="423"/>
                  <a:pt x="266" y="422"/>
                  <a:pt x="262" y="426"/>
                </a:cubicBezTo>
                <a:cubicBezTo>
                  <a:pt x="266" y="431"/>
                  <a:pt x="264" y="435"/>
                  <a:pt x="268" y="438"/>
                </a:cubicBezTo>
                <a:cubicBezTo>
                  <a:pt x="277" y="431"/>
                  <a:pt x="280" y="434"/>
                  <a:pt x="292" y="436"/>
                </a:cubicBezTo>
                <a:cubicBezTo>
                  <a:pt x="292" y="429"/>
                  <a:pt x="293" y="427"/>
                  <a:pt x="289" y="422"/>
                </a:cubicBezTo>
                <a:close/>
                <a:moveTo>
                  <a:pt x="290" y="302"/>
                </a:moveTo>
                <a:cubicBezTo>
                  <a:pt x="289" y="298"/>
                  <a:pt x="285" y="295"/>
                  <a:pt x="280" y="297"/>
                </a:cubicBezTo>
                <a:cubicBezTo>
                  <a:pt x="273" y="292"/>
                  <a:pt x="273" y="289"/>
                  <a:pt x="277" y="283"/>
                </a:cubicBezTo>
                <a:cubicBezTo>
                  <a:pt x="274" y="282"/>
                  <a:pt x="273" y="279"/>
                  <a:pt x="271" y="278"/>
                </a:cubicBezTo>
                <a:cubicBezTo>
                  <a:pt x="260" y="289"/>
                  <a:pt x="273" y="313"/>
                  <a:pt x="290" y="302"/>
                </a:cubicBezTo>
                <a:close/>
                <a:moveTo>
                  <a:pt x="245" y="618"/>
                </a:moveTo>
                <a:cubicBezTo>
                  <a:pt x="237" y="619"/>
                  <a:pt x="216" y="618"/>
                  <a:pt x="209" y="620"/>
                </a:cubicBezTo>
                <a:cubicBezTo>
                  <a:pt x="215" y="623"/>
                  <a:pt x="214" y="618"/>
                  <a:pt x="217" y="624"/>
                </a:cubicBezTo>
                <a:cubicBezTo>
                  <a:pt x="214" y="624"/>
                  <a:pt x="212" y="624"/>
                  <a:pt x="209" y="624"/>
                </a:cubicBezTo>
                <a:cubicBezTo>
                  <a:pt x="219" y="629"/>
                  <a:pt x="230" y="630"/>
                  <a:pt x="246" y="629"/>
                </a:cubicBezTo>
                <a:cubicBezTo>
                  <a:pt x="258" y="628"/>
                  <a:pt x="276" y="623"/>
                  <a:pt x="288" y="618"/>
                </a:cubicBezTo>
                <a:cubicBezTo>
                  <a:pt x="274" y="615"/>
                  <a:pt x="254" y="617"/>
                  <a:pt x="245" y="618"/>
                </a:cubicBezTo>
                <a:close/>
                <a:moveTo>
                  <a:pt x="273" y="387"/>
                </a:moveTo>
                <a:cubicBezTo>
                  <a:pt x="278" y="375"/>
                  <a:pt x="285" y="361"/>
                  <a:pt x="285" y="349"/>
                </a:cubicBezTo>
                <a:cubicBezTo>
                  <a:pt x="277" y="360"/>
                  <a:pt x="274" y="375"/>
                  <a:pt x="273" y="387"/>
                </a:cubicBezTo>
                <a:close/>
                <a:moveTo>
                  <a:pt x="281" y="203"/>
                </a:moveTo>
                <a:cubicBezTo>
                  <a:pt x="280" y="203"/>
                  <a:pt x="279" y="202"/>
                  <a:pt x="279" y="200"/>
                </a:cubicBezTo>
                <a:cubicBezTo>
                  <a:pt x="283" y="199"/>
                  <a:pt x="283" y="199"/>
                  <a:pt x="285" y="198"/>
                </a:cubicBezTo>
                <a:cubicBezTo>
                  <a:pt x="278" y="196"/>
                  <a:pt x="273" y="195"/>
                  <a:pt x="261" y="199"/>
                </a:cubicBezTo>
                <a:cubicBezTo>
                  <a:pt x="261" y="199"/>
                  <a:pt x="261" y="198"/>
                  <a:pt x="260" y="198"/>
                </a:cubicBezTo>
                <a:cubicBezTo>
                  <a:pt x="252" y="202"/>
                  <a:pt x="242" y="203"/>
                  <a:pt x="235" y="208"/>
                </a:cubicBezTo>
                <a:cubicBezTo>
                  <a:pt x="240" y="209"/>
                  <a:pt x="255" y="208"/>
                  <a:pt x="260" y="206"/>
                </a:cubicBezTo>
                <a:cubicBezTo>
                  <a:pt x="264" y="207"/>
                  <a:pt x="274" y="206"/>
                  <a:pt x="281" y="203"/>
                </a:cubicBezTo>
                <a:close/>
                <a:moveTo>
                  <a:pt x="260" y="409"/>
                </a:moveTo>
                <a:cubicBezTo>
                  <a:pt x="260" y="412"/>
                  <a:pt x="264" y="411"/>
                  <a:pt x="266" y="411"/>
                </a:cubicBezTo>
                <a:cubicBezTo>
                  <a:pt x="273" y="412"/>
                  <a:pt x="277" y="413"/>
                  <a:pt x="284" y="413"/>
                </a:cubicBezTo>
                <a:cubicBezTo>
                  <a:pt x="275" y="405"/>
                  <a:pt x="268" y="407"/>
                  <a:pt x="260" y="409"/>
                </a:cubicBezTo>
                <a:close/>
                <a:moveTo>
                  <a:pt x="245" y="77"/>
                </a:moveTo>
                <a:cubicBezTo>
                  <a:pt x="240" y="85"/>
                  <a:pt x="245" y="96"/>
                  <a:pt x="252" y="98"/>
                </a:cubicBezTo>
                <a:cubicBezTo>
                  <a:pt x="273" y="106"/>
                  <a:pt x="280" y="75"/>
                  <a:pt x="271" y="64"/>
                </a:cubicBezTo>
                <a:cubicBezTo>
                  <a:pt x="268" y="61"/>
                  <a:pt x="262" y="60"/>
                  <a:pt x="260" y="59"/>
                </a:cubicBezTo>
                <a:cubicBezTo>
                  <a:pt x="260" y="58"/>
                  <a:pt x="261" y="57"/>
                  <a:pt x="261" y="57"/>
                </a:cubicBezTo>
                <a:cubicBezTo>
                  <a:pt x="248" y="51"/>
                  <a:pt x="225" y="58"/>
                  <a:pt x="214" y="66"/>
                </a:cubicBezTo>
                <a:cubicBezTo>
                  <a:pt x="211" y="68"/>
                  <a:pt x="210" y="73"/>
                  <a:pt x="206" y="76"/>
                </a:cubicBezTo>
                <a:cubicBezTo>
                  <a:pt x="206" y="76"/>
                  <a:pt x="205" y="75"/>
                  <a:pt x="205" y="75"/>
                </a:cubicBezTo>
                <a:cubicBezTo>
                  <a:pt x="198" y="82"/>
                  <a:pt x="189" y="96"/>
                  <a:pt x="187" y="101"/>
                </a:cubicBezTo>
                <a:cubicBezTo>
                  <a:pt x="201" y="86"/>
                  <a:pt x="216" y="74"/>
                  <a:pt x="235" y="73"/>
                </a:cubicBezTo>
                <a:cubicBezTo>
                  <a:pt x="236" y="70"/>
                  <a:pt x="239" y="69"/>
                  <a:pt x="242" y="67"/>
                </a:cubicBezTo>
                <a:cubicBezTo>
                  <a:pt x="250" y="67"/>
                  <a:pt x="252" y="65"/>
                  <a:pt x="261" y="68"/>
                </a:cubicBezTo>
                <a:cubicBezTo>
                  <a:pt x="255" y="72"/>
                  <a:pt x="248" y="72"/>
                  <a:pt x="245" y="77"/>
                </a:cubicBezTo>
                <a:close/>
                <a:moveTo>
                  <a:pt x="273" y="314"/>
                </a:moveTo>
                <a:cubicBezTo>
                  <a:pt x="270" y="315"/>
                  <a:pt x="266" y="313"/>
                  <a:pt x="265" y="315"/>
                </a:cubicBezTo>
                <a:cubicBezTo>
                  <a:pt x="265" y="317"/>
                  <a:pt x="267" y="323"/>
                  <a:pt x="267" y="326"/>
                </a:cubicBezTo>
                <a:cubicBezTo>
                  <a:pt x="271" y="327"/>
                  <a:pt x="271" y="324"/>
                  <a:pt x="274" y="324"/>
                </a:cubicBezTo>
                <a:cubicBezTo>
                  <a:pt x="274" y="320"/>
                  <a:pt x="274" y="317"/>
                  <a:pt x="273" y="314"/>
                </a:cubicBezTo>
                <a:close/>
                <a:moveTo>
                  <a:pt x="265" y="384"/>
                </a:moveTo>
                <a:cubicBezTo>
                  <a:pt x="268" y="377"/>
                  <a:pt x="275" y="366"/>
                  <a:pt x="273" y="357"/>
                </a:cubicBezTo>
                <a:cubicBezTo>
                  <a:pt x="270" y="368"/>
                  <a:pt x="265" y="377"/>
                  <a:pt x="261" y="389"/>
                </a:cubicBezTo>
                <a:cubicBezTo>
                  <a:pt x="263" y="389"/>
                  <a:pt x="268" y="381"/>
                  <a:pt x="265" y="384"/>
                </a:cubicBezTo>
                <a:close/>
                <a:moveTo>
                  <a:pt x="264" y="45"/>
                </a:moveTo>
                <a:cubicBezTo>
                  <a:pt x="274" y="39"/>
                  <a:pt x="276" y="14"/>
                  <a:pt x="256" y="13"/>
                </a:cubicBezTo>
                <a:cubicBezTo>
                  <a:pt x="249" y="13"/>
                  <a:pt x="248" y="18"/>
                  <a:pt x="239" y="21"/>
                </a:cubicBezTo>
                <a:cubicBezTo>
                  <a:pt x="239" y="24"/>
                  <a:pt x="244" y="20"/>
                  <a:pt x="243" y="24"/>
                </a:cubicBezTo>
                <a:cubicBezTo>
                  <a:pt x="230" y="30"/>
                  <a:pt x="251" y="52"/>
                  <a:pt x="264" y="45"/>
                </a:cubicBezTo>
                <a:close/>
                <a:moveTo>
                  <a:pt x="264" y="467"/>
                </a:moveTo>
                <a:cubicBezTo>
                  <a:pt x="263" y="463"/>
                  <a:pt x="262" y="459"/>
                  <a:pt x="259" y="456"/>
                </a:cubicBezTo>
                <a:cubicBezTo>
                  <a:pt x="254" y="461"/>
                  <a:pt x="250" y="459"/>
                  <a:pt x="246" y="463"/>
                </a:cubicBezTo>
                <a:cubicBezTo>
                  <a:pt x="248" y="467"/>
                  <a:pt x="247" y="468"/>
                  <a:pt x="247" y="474"/>
                </a:cubicBezTo>
                <a:cubicBezTo>
                  <a:pt x="253" y="477"/>
                  <a:pt x="258" y="482"/>
                  <a:pt x="263" y="486"/>
                </a:cubicBezTo>
                <a:cubicBezTo>
                  <a:pt x="267" y="482"/>
                  <a:pt x="272" y="479"/>
                  <a:pt x="273" y="474"/>
                </a:cubicBezTo>
                <a:cubicBezTo>
                  <a:pt x="269" y="474"/>
                  <a:pt x="264" y="468"/>
                  <a:pt x="266" y="468"/>
                </a:cubicBezTo>
                <a:cubicBezTo>
                  <a:pt x="265" y="468"/>
                  <a:pt x="265" y="467"/>
                  <a:pt x="264" y="467"/>
                </a:cubicBezTo>
                <a:close/>
                <a:moveTo>
                  <a:pt x="265" y="261"/>
                </a:moveTo>
                <a:cubicBezTo>
                  <a:pt x="256" y="268"/>
                  <a:pt x="251" y="253"/>
                  <a:pt x="241" y="260"/>
                </a:cubicBezTo>
                <a:cubicBezTo>
                  <a:pt x="247" y="271"/>
                  <a:pt x="260" y="271"/>
                  <a:pt x="268" y="270"/>
                </a:cubicBezTo>
                <a:cubicBezTo>
                  <a:pt x="269" y="265"/>
                  <a:pt x="268" y="263"/>
                  <a:pt x="265" y="261"/>
                </a:cubicBezTo>
                <a:close/>
                <a:moveTo>
                  <a:pt x="257" y="221"/>
                </a:moveTo>
                <a:cubicBezTo>
                  <a:pt x="259" y="219"/>
                  <a:pt x="262" y="217"/>
                  <a:pt x="264" y="215"/>
                </a:cubicBezTo>
                <a:cubicBezTo>
                  <a:pt x="251" y="215"/>
                  <a:pt x="242" y="219"/>
                  <a:pt x="232" y="227"/>
                </a:cubicBezTo>
                <a:cubicBezTo>
                  <a:pt x="241" y="228"/>
                  <a:pt x="258" y="226"/>
                  <a:pt x="261" y="220"/>
                </a:cubicBezTo>
                <a:cubicBezTo>
                  <a:pt x="261" y="220"/>
                  <a:pt x="258" y="222"/>
                  <a:pt x="257" y="221"/>
                </a:cubicBezTo>
                <a:close/>
                <a:moveTo>
                  <a:pt x="246" y="283"/>
                </a:moveTo>
                <a:cubicBezTo>
                  <a:pt x="245" y="282"/>
                  <a:pt x="245" y="280"/>
                  <a:pt x="243" y="280"/>
                </a:cubicBezTo>
                <a:cubicBezTo>
                  <a:pt x="235" y="287"/>
                  <a:pt x="236" y="301"/>
                  <a:pt x="244" y="307"/>
                </a:cubicBezTo>
                <a:cubicBezTo>
                  <a:pt x="251" y="312"/>
                  <a:pt x="270" y="306"/>
                  <a:pt x="262" y="300"/>
                </a:cubicBezTo>
                <a:cubicBezTo>
                  <a:pt x="250" y="307"/>
                  <a:pt x="238" y="294"/>
                  <a:pt x="246" y="283"/>
                </a:cubicBezTo>
                <a:close/>
                <a:moveTo>
                  <a:pt x="234" y="111"/>
                </a:moveTo>
                <a:cubicBezTo>
                  <a:pt x="225" y="114"/>
                  <a:pt x="215" y="118"/>
                  <a:pt x="212" y="124"/>
                </a:cubicBezTo>
                <a:cubicBezTo>
                  <a:pt x="225" y="119"/>
                  <a:pt x="240" y="119"/>
                  <a:pt x="250" y="120"/>
                </a:cubicBezTo>
                <a:cubicBezTo>
                  <a:pt x="249" y="120"/>
                  <a:pt x="255" y="120"/>
                  <a:pt x="255" y="120"/>
                </a:cubicBezTo>
                <a:cubicBezTo>
                  <a:pt x="259" y="118"/>
                  <a:pt x="261" y="112"/>
                  <a:pt x="263" y="107"/>
                </a:cubicBezTo>
                <a:cubicBezTo>
                  <a:pt x="251" y="108"/>
                  <a:pt x="241" y="109"/>
                  <a:pt x="234" y="111"/>
                </a:cubicBezTo>
                <a:close/>
                <a:moveTo>
                  <a:pt x="249" y="396"/>
                </a:moveTo>
                <a:cubicBezTo>
                  <a:pt x="250" y="399"/>
                  <a:pt x="255" y="391"/>
                  <a:pt x="255" y="387"/>
                </a:cubicBezTo>
                <a:cubicBezTo>
                  <a:pt x="261" y="380"/>
                  <a:pt x="261" y="370"/>
                  <a:pt x="263" y="362"/>
                </a:cubicBezTo>
                <a:cubicBezTo>
                  <a:pt x="255" y="372"/>
                  <a:pt x="253" y="387"/>
                  <a:pt x="249" y="396"/>
                </a:cubicBezTo>
                <a:close/>
                <a:moveTo>
                  <a:pt x="253" y="520"/>
                </a:moveTo>
                <a:cubicBezTo>
                  <a:pt x="265" y="504"/>
                  <a:pt x="255" y="479"/>
                  <a:pt x="239" y="480"/>
                </a:cubicBezTo>
                <a:cubicBezTo>
                  <a:pt x="234" y="480"/>
                  <a:pt x="226" y="486"/>
                  <a:pt x="224" y="490"/>
                </a:cubicBezTo>
                <a:cubicBezTo>
                  <a:pt x="219" y="500"/>
                  <a:pt x="230" y="515"/>
                  <a:pt x="239" y="512"/>
                </a:cubicBezTo>
                <a:cubicBezTo>
                  <a:pt x="245" y="510"/>
                  <a:pt x="245" y="506"/>
                  <a:pt x="249" y="504"/>
                </a:cubicBezTo>
                <a:cubicBezTo>
                  <a:pt x="250" y="515"/>
                  <a:pt x="242" y="523"/>
                  <a:pt x="226" y="519"/>
                </a:cubicBezTo>
                <a:cubicBezTo>
                  <a:pt x="214" y="530"/>
                  <a:pt x="201" y="529"/>
                  <a:pt x="192" y="528"/>
                </a:cubicBezTo>
                <a:cubicBezTo>
                  <a:pt x="197" y="534"/>
                  <a:pt x="212" y="536"/>
                  <a:pt x="222" y="533"/>
                </a:cubicBezTo>
                <a:cubicBezTo>
                  <a:pt x="231" y="532"/>
                  <a:pt x="247" y="528"/>
                  <a:pt x="253" y="520"/>
                </a:cubicBezTo>
                <a:close/>
                <a:moveTo>
                  <a:pt x="240" y="312"/>
                </a:moveTo>
                <a:cubicBezTo>
                  <a:pt x="238" y="312"/>
                  <a:pt x="237" y="310"/>
                  <a:pt x="235" y="309"/>
                </a:cubicBezTo>
                <a:cubicBezTo>
                  <a:pt x="227" y="331"/>
                  <a:pt x="246" y="343"/>
                  <a:pt x="257" y="336"/>
                </a:cubicBezTo>
                <a:cubicBezTo>
                  <a:pt x="257" y="331"/>
                  <a:pt x="256" y="331"/>
                  <a:pt x="256" y="329"/>
                </a:cubicBezTo>
                <a:cubicBezTo>
                  <a:pt x="243" y="336"/>
                  <a:pt x="237" y="321"/>
                  <a:pt x="240" y="312"/>
                </a:cubicBezTo>
                <a:close/>
                <a:moveTo>
                  <a:pt x="244" y="454"/>
                </a:moveTo>
                <a:cubicBezTo>
                  <a:pt x="251" y="452"/>
                  <a:pt x="260" y="444"/>
                  <a:pt x="256" y="435"/>
                </a:cubicBezTo>
                <a:cubicBezTo>
                  <a:pt x="245" y="414"/>
                  <a:pt x="214" y="450"/>
                  <a:pt x="244" y="454"/>
                </a:cubicBezTo>
                <a:close/>
                <a:moveTo>
                  <a:pt x="242" y="393"/>
                </a:moveTo>
                <a:cubicBezTo>
                  <a:pt x="246" y="384"/>
                  <a:pt x="253" y="374"/>
                  <a:pt x="254" y="364"/>
                </a:cubicBezTo>
                <a:cubicBezTo>
                  <a:pt x="249" y="374"/>
                  <a:pt x="242" y="383"/>
                  <a:pt x="242" y="393"/>
                </a:cubicBezTo>
                <a:close/>
                <a:moveTo>
                  <a:pt x="255" y="550"/>
                </a:moveTo>
                <a:cubicBezTo>
                  <a:pt x="251" y="545"/>
                  <a:pt x="248" y="540"/>
                  <a:pt x="247" y="533"/>
                </a:cubicBezTo>
                <a:cubicBezTo>
                  <a:pt x="242" y="536"/>
                  <a:pt x="235" y="538"/>
                  <a:pt x="229" y="542"/>
                </a:cubicBezTo>
                <a:cubicBezTo>
                  <a:pt x="235" y="561"/>
                  <a:pt x="216" y="567"/>
                  <a:pt x="209" y="571"/>
                </a:cubicBezTo>
                <a:cubicBezTo>
                  <a:pt x="232" y="571"/>
                  <a:pt x="242" y="566"/>
                  <a:pt x="255" y="550"/>
                </a:cubicBezTo>
                <a:close/>
                <a:moveTo>
                  <a:pt x="250" y="127"/>
                </a:moveTo>
                <a:cubicBezTo>
                  <a:pt x="220" y="126"/>
                  <a:pt x="210" y="132"/>
                  <a:pt x="193" y="147"/>
                </a:cubicBezTo>
                <a:cubicBezTo>
                  <a:pt x="213" y="139"/>
                  <a:pt x="230" y="132"/>
                  <a:pt x="250" y="139"/>
                </a:cubicBezTo>
                <a:cubicBezTo>
                  <a:pt x="250" y="137"/>
                  <a:pt x="252" y="131"/>
                  <a:pt x="250" y="127"/>
                </a:cubicBezTo>
                <a:close/>
                <a:moveTo>
                  <a:pt x="226" y="160"/>
                </a:moveTo>
                <a:cubicBezTo>
                  <a:pt x="224" y="169"/>
                  <a:pt x="225" y="176"/>
                  <a:pt x="232" y="180"/>
                </a:cubicBezTo>
                <a:cubicBezTo>
                  <a:pt x="236" y="182"/>
                  <a:pt x="241" y="179"/>
                  <a:pt x="245" y="177"/>
                </a:cubicBezTo>
                <a:cubicBezTo>
                  <a:pt x="258" y="164"/>
                  <a:pt x="246" y="142"/>
                  <a:pt x="231" y="142"/>
                </a:cubicBezTo>
                <a:cubicBezTo>
                  <a:pt x="219" y="142"/>
                  <a:pt x="191" y="152"/>
                  <a:pt x="182" y="170"/>
                </a:cubicBezTo>
                <a:cubicBezTo>
                  <a:pt x="198" y="164"/>
                  <a:pt x="212" y="160"/>
                  <a:pt x="226" y="160"/>
                </a:cubicBezTo>
                <a:close/>
                <a:moveTo>
                  <a:pt x="240" y="103"/>
                </a:moveTo>
                <a:cubicBezTo>
                  <a:pt x="240" y="102"/>
                  <a:pt x="241" y="101"/>
                  <a:pt x="241" y="101"/>
                </a:cubicBezTo>
                <a:cubicBezTo>
                  <a:pt x="238" y="99"/>
                  <a:pt x="239" y="95"/>
                  <a:pt x="235" y="94"/>
                </a:cubicBezTo>
                <a:cubicBezTo>
                  <a:pt x="218" y="99"/>
                  <a:pt x="190" y="115"/>
                  <a:pt x="186" y="139"/>
                </a:cubicBezTo>
                <a:cubicBezTo>
                  <a:pt x="200" y="121"/>
                  <a:pt x="219" y="109"/>
                  <a:pt x="240" y="103"/>
                </a:cubicBezTo>
                <a:close/>
                <a:moveTo>
                  <a:pt x="224" y="400"/>
                </a:moveTo>
                <a:cubicBezTo>
                  <a:pt x="232" y="393"/>
                  <a:pt x="240" y="379"/>
                  <a:pt x="240" y="369"/>
                </a:cubicBezTo>
                <a:cubicBezTo>
                  <a:pt x="232" y="377"/>
                  <a:pt x="226" y="389"/>
                  <a:pt x="224" y="400"/>
                </a:cubicBezTo>
                <a:close/>
                <a:moveTo>
                  <a:pt x="234" y="476"/>
                </a:moveTo>
                <a:cubicBezTo>
                  <a:pt x="243" y="473"/>
                  <a:pt x="239" y="461"/>
                  <a:pt x="233" y="459"/>
                </a:cubicBezTo>
                <a:cubicBezTo>
                  <a:pt x="231" y="459"/>
                  <a:pt x="229" y="461"/>
                  <a:pt x="227" y="461"/>
                </a:cubicBezTo>
                <a:cubicBezTo>
                  <a:pt x="218" y="463"/>
                  <a:pt x="199" y="471"/>
                  <a:pt x="192" y="472"/>
                </a:cubicBezTo>
                <a:cubicBezTo>
                  <a:pt x="206" y="476"/>
                  <a:pt x="215" y="476"/>
                  <a:pt x="234" y="476"/>
                </a:cubicBezTo>
                <a:close/>
                <a:moveTo>
                  <a:pt x="232" y="268"/>
                </a:moveTo>
                <a:cubicBezTo>
                  <a:pt x="224" y="271"/>
                  <a:pt x="216" y="266"/>
                  <a:pt x="218" y="255"/>
                </a:cubicBezTo>
                <a:cubicBezTo>
                  <a:pt x="215" y="253"/>
                  <a:pt x="213" y="252"/>
                  <a:pt x="210" y="251"/>
                </a:cubicBezTo>
                <a:cubicBezTo>
                  <a:pt x="210" y="263"/>
                  <a:pt x="209" y="279"/>
                  <a:pt x="226" y="278"/>
                </a:cubicBezTo>
                <a:cubicBezTo>
                  <a:pt x="230" y="278"/>
                  <a:pt x="233" y="276"/>
                  <a:pt x="236" y="274"/>
                </a:cubicBezTo>
                <a:cubicBezTo>
                  <a:pt x="235" y="272"/>
                  <a:pt x="234" y="270"/>
                  <a:pt x="232" y="268"/>
                </a:cubicBezTo>
                <a:close/>
                <a:moveTo>
                  <a:pt x="194" y="389"/>
                </a:moveTo>
                <a:cubicBezTo>
                  <a:pt x="204" y="377"/>
                  <a:pt x="225" y="367"/>
                  <a:pt x="233" y="355"/>
                </a:cubicBezTo>
                <a:cubicBezTo>
                  <a:pt x="234" y="354"/>
                  <a:pt x="236" y="352"/>
                  <a:pt x="234" y="350"/>
                </a:cubicBezTo>
                <a:cubicBezTo>
                  <a:pt x="220" y="361"/>
                  <a:pt x="203" y="374"/>
                  <a:pt x="194" y="389"/>
                </a:cubicBezTo>
                <a:close/>
                <a:moveTo>
                  <a:pt x="180" y="649"/>
                </a:moveTo>
                <a:cubicBezTo>
                  <a:pt x="184" y="654"/>
                  <a:pt x="188" y="656"/>
                  <a:pt x="191" y="660"/>
                </a:cubicBezTo>
                <a:cubicBezTo>
                  <a:pt x="186" y="660"/>
                  <a:pt x="180" y="654"/>
                  <a:pt x="176" y="655"/>
                </a:cubicBezTo>
                <a:cubicBezTo>
                  <a:pt x="193" y="667"/>
                  <a:pt x="210" y="670"/>
                  <a:pt x="235" y="670"/>
                </a:cubicBezTo>
                <a:cubicBezTo>
                  <a:pt x="214" y="663"/>
                  <a:pt x="198" y="653"/>
                  <a:pt x="180" y="649"/>
                </a:cubicBezTo>
                <a:close/>
                <a:moveTo>
                  <a:pt x="233" y="86"/>
                </a:moveTo>
                <a:cubicBezTo>
                  <a:pt x="233" y="84"/>
                  <a:pt x="232" y="82"/>
                  <a:pt x="232" y="80"/>
                </a:cubicBezTo>
                <a:cubicBezTo>
                  <a:pt x="222" y="82"/>
                  <a:pt x="217" y="86"/>
                  <a:pt x="208" y="93"/>
                </a:cubicBezTo>
                <a:cubicBezTo>
                  <a:pt x="201" y="98"/>
                  <a:pt x="192" y="105"/>
                  <a:pt x="191" y="113"/>
                </a:cubicBezTo>
                <a:cubicBezTo>
                  <a:pt x="205" y="100"/>
                  <a:pt x="215" y="97"/>
                  <a:pt x="233" y="86"/>
                </a:cubicBezTo>
                <a:close/>
                <a:moveTo>
                  <a:pt x="213" y="324"/>
                </a:moveTo>
                <a:cubicBezTo>
                  <a:pt x="210" y="323"/>
                  <a:pt x="209" y="321"/>
                  <a:pt x="206" y="321"/>
                </a:cubicBezTo>
                <a:cubicBezTo>
                  <a:pt x="202" y="334"/>
                  <a:pt x="213" y="351"/>
                  <a:pt x="230" y="346"/>
                </a:cubicBezTo>
                <a:cubicBezTo>
                  <a:pt x="232" y="343"/>
                  <a:pt x="229" y="340"/>
                  <a:pt x="227" y="338"/>
                </a:cubicBezTo>
                <a:cubicBezTo>
                  <a:pt x="221" y="341"/>
                  <a:pt x="209" y="337"/>
                  <a:pt x="213" y="324"/>
                </a:cubicBezTo>
                <a:close/>
                <a:moveTo>
                  <a:pt x="209" y="408"/>
                </a:moveTo>
                <a:cubicBezTo>
                  <a:pt x="215" y="400"/>
                  <a:pt x="226" y="388"/>
                  <a:pt x="227" y="375"/>
                </a:cubicBezTo>
                <a:cubicBezTo>
                  <a:pt x="219" y="383"/>
                  <a:pt x="208" y="396"/>
                  <a:pt x="209" y="408"/>
                </a:cubicBezTo>
                <a:close/>
                <a:moveTo>
                  <a:pt x="221" y="860"/>
                </a:moveTo>
                <a:cubicBezTo>
                  <a:pt x="240" y="845"/>
                  <a:pt x="206" y="816"/>
                  <a:pt x="195" y="838"/>
                </a:cubicBezTo>
                <a:cubicBezTo>
                  <a:pt x="194" y="846"/>
                  <a:pt x="202" y="863"/>
                  <a:pt x="221" y="860"/>
                </a:cubicBezTo>
                <a:close/>
                <a:moveTo>
                  <a:pt x="213" y="287"/>
                </a:moveTo>
                <a:cubicBezTo>
                  <a:pt x="210" y="286"/>
                  <a:pt x="208" y="281"/>
                  <a:pt x="205" y="283"/>
                </a:cubicBezTo>
                <a:cubicBezTo>
                  <a:pt x="202" y="299"/>
                  <a:pt x="209" y="309"/>
                  <a:pt x="224" y="309"/>
                </a:cubicBezTo>
                <a:cubicBezTo>
                  <a:pt x="229" y="297"/>
                  <a:pt x="205" y="302"/>
                  <a:pt x="213" y="287"/>
                </a:cubicBezTo>
                <a:close/>
                <a:moveTo>
                  <a:pt x="220" y="436"/>
                </a:moveTo>
                <a:cubicBezTo>
                  <a:pt x="204" y="445"/>
                  <a:pt x="192" y="450"/>
                  <a:pt x="180" y="462"/>
                </a:cubicBezTo>
                <a:cubicBezTo>
                  <a:pt x="190" y="467"/>
                  <a:pt x="212" y="459"/>
                  <a:pt x="223" y="451"/>
                </a:cubicBezTo>
                <a:cubicBezTo>
                  <a:pt x="222" y="446"/>
                  <a:pt x="224" y="440"/>
                  <a:pt x="220" y="436"/>
                </a:cubicBezTo>
                <a:close/>
                <a:moveTo>
                  <a:pt x="221" y="551"/>
                </a:moveTo>
                <a:cubicBezTo>
                  <a:pt x="222" y="535"/>
                  <a:pt x="202" y="543"/>
                  <a:pt x="195" y="544"/>
                </a:cubicBezTo>
                <a:cubicBezTo>
                  <a:pt x="185" y="546"/>
                  <a:pt x="178" y="545"/>
                  <a:pt x="172" y="549"/>
                </a:cubicBezTo>
                <a:cubicBezTo>
                  <a:pt x="177" y="559"/>
                  <a:pt x="219" y="571"/>
                  <a:pt x="221" y="551"/>
                </a:cubicBezTo>
                <a:close/>
                <a:moveTo>
                  <a:pt x="215" y="169"/>
                </a:moveTo>
                <a:cubicBezTo>
                  <a:pt x="201" y="170"/>
                  <a:pt x="192" y="172"/>
                  <a:pt x="182" y="178"/>
                </a:cubicBezTo>
                <a:cubicBezTo>
                  <a:pt x="176" y="182"/>
                  <a:pt x="169" y="188"/>
                  <a:pt x="170" y="193"/>
                </a:cubicBezTo>
                <a:cubicBezTo>
                  <a:pt x="185" y="182"/>
                  <a:pt x="206" y="180"/>
                  <a:pt x="218" y="182"/>
                </a:cubicBezTo>
                <a:cubicBezTo>
                  <a:pt x="218" y="176"/>
                  <a:pt x="216" y="174"/>
                  <a:pt x="215" y="169"/>
                </a:cubicBezTo>
                <a:close/>
                <a:moveTo>
                  <a:pt x="218" y="418"/>
                </a:moveTo>
                <a:cubicBezTo>
                  <a:pt x="213" y="416"/>
                  <a:pt x="205" y="420"/>
                  <a:pt x="203" y="421"/>
                </a:cubicBezTo>
                <a:cubicBezTo>
                  <a:pt x="196" y="423"/>
                  <a:pt x="187" y="418"/>
                  <a:pt x="183" y="425"/>
                </a:cubicBezTo>
                <a:cubicBezTo>
                  <a:pt x="192" y="426"/>
                  <a:pt x="196" y="427"/>
                  <a:pt x="204" y="428"/>
                </a:cubicBezTo>
                <a:cubicBezTo>
                  <a:pt x="208" y="424"/>
                  <a:pt x="214" y="422"/>
                  <a:pt x="217" y="419"/>
                </a:cubicBezTo>
                <a:cubicBezTo>
                  <a:pt x="217" y="420"/>
                  <a:pt x="218" y="419"/>
                  <a:pt x="218" y="418"/>
                </a:cubicBezTo>
                <a:close/>
                <a:moveTo>
                  <a:pt x="208" y="506"/>
                </a:moveTo>
                <a:cubicBezTo>
                  <a:pt x="206" y="512"/>
                  <a:pt x="205" y="516"/>
                  <a:pt x="205" y="520"/>
                </a:cubicBezTo>
                <a:cubicBezTo>
                  <a:pt x="212" y="520"/>
                  <a:pt x="211" y="519"/>
                  <a:pt x="218" y="518"/>
                </a:cubicBezTo>
                <a:cubicBezTo>
                  <a:pt x="216" y="511"/>
                  <a:pt x="213" y="507"/>
                  <a:pt x="208" y="506"/>
                </a:cubicBezTo>
                <a:close/>
                <a:moveTo>
                  <a:pt x="196" y="405"/>
                </a:moveTo>
                <a:cubicBezTo>
                  <a:pt x="195" y="407"/>
                  <a:pt x="198" y="405"/>
                  <a:pt x="198" y="405"/>
                </a:cubicBezTo>
                <a:cubicBezTo>
                  <a:pt x="205" y="399"/>
                  <a:pt x="211" y="386"/>
                  <a:pt x="217" y="379"/>
                </a:cubicBezTo>
                <a:cubicBezTo>
                  <a:pt x="206" y="384"/>
                  <a:pt x="200" y="393"/>
                  <a:pt x="196" y="405"/>
                </a:cubicBezTo>
                <a:close/>
                <a:moveTo>
                  <a:pt x="191" y="189"/>
                </a:moveTo>
                <a:cubicBezTo>
                  <a:pt x="193" y="195"/>
                  <a:pt x="197" y="198"/>
                  <a:pt x="202" y="201"/>
                </a:cubicBezTo>
                <a:cubicBezTo>
                  <a:pt x="206" y="197"/>
                  <a:pt x="214" y="197"/>
                  <a:pt x="215" y="190"/>
                </a:cubicBezTo>
                <a:cubicBezTo>
                  <a:pt x="205" y="189"/>
                  <a:pt x="201" y="187"/>
                  <a:pt x="191" y="189"/>
                </a:cubicBezTo>
                <a:close/>
                <a:moveTo>
                  <a:pt x="209" y="485"/>
                </a:moveTo>
                <a:cubicBezTo>
                  <a:pt x="210" y="485"/>
                  <a:pt x="209" y="486"/>
                  <a:pt x="209" y="486"/>
                </a:cubicBezTo>
                <a:cubicBezTo>
                  <a:pt x="200" y="486"/>
                  <a:pt x="186" y="474"/>
                  <a:pt x="179" y="479"/>
                </a:cubicBezTo>
                <a:cubicBezTo>
                  <a:pt x="189" y="488"/>
                  <a:pt x="203" y="497"/>
                  <a:pt x="214" y="497"/>
                </a:cubicBezTo>
                <a:cubicBezTo>
                  <a:pt x="214" y="495"/>
                  <a:pt x="214" y="490"/>
                  <a:pt x="215" y="488"/>
                </a:cubicBezTo>
                <a:cubicBezTo>
                  <a:pt x="213" y="489"/>
                  <a:pt x="212" y="485"/>
                  <a:pt x="209" y="485"/>
                </a:cubicBezTo>
                <a:close/>
                <a:moveTo>
                  <a:pt x="167" y="664"/>
                </a:moveTo>
                <a:cubicBezTo>
                  <a:pt x="168" y="668"/>
                  <a:pt x="176" y="672"/>
                  <a:pt x="173" y="675"/>
                </a:cubicBezTo>
                <a:cubicBezTo>
                  <a:pt x="171" y="673"/>
                  <a:pt x="162" y="667"/>
                  <a:pt x="158" y="666"/>
                </a:cubicBezTo>
                <a:cubicBezTo>
                  <a:pt x="176" y="685"/>
                  <a:pt x="195" y="703"/>
                  <a:pt x="212" y="722"/>
                </a:cubicBezTo>
                <a:cubicBezTo>
                  <a:pt x="212" y="723"/>
                  <a:pt x="213" y="722"/>
                  <a:pt x="214" y="721"/>
                </a:cubicBezTo>
                <a:cubicBezTo>
                  <a:pt x="202" y="698"/>
                  <a:pt x="189" y="676"/>
                  <a:pt x="167" y="664"/>
                </a:cubicBezTo>
                <a:close/>
                <a:moveTo>
                  <a:pt x="209" y="351"/>
                </a:moveTo>
                <a:cubicBezTo>
                  <a:pt x="206" y="351"/>
                  <a:pt x="207" y="351"/>
                  <a:pt x="204" y="351"/>
                </a:cubicBezTo>
                <a:cubicBezTo>
                  <a:pt x="204" y="354"/>
                  <a:pt x="204" y="357"/>
                  <a:pt x="204" y="360"/>
                </a:cubicBezTo>
                <a:cubicBezTo>
                  <a:pt x="206" y="361"/>
                  <a:pt x="208" y="360"/>
                  <a:pt x="210" y="359"/>
                </a:cubicBezTo>
                <a:cubicBezTo>
                  <a:pt x="210" y="357"/>
                  <a:pt x="211" y="353"/>
                  <a:pt x="209" y="351"/>
                </a:cubicBezTo>
                <a:close/>
                <a:moveTo>
                  <a:pt x="157" y="681"/>
                </a:moveTo>
                <a:cubicBezTo>
                  <a:pt x="155" y="681"/>
                  <a:pt x="151" y="672"/>
                  <a:pt x="148" y="674"/>
                </a:cubicBezTo>
                <a:cubicBezTo>
                  <a:pt x="150" y="675"/>
                  <a:pt x="152" y="679"/>
                  <a:pt x="153" y="683"/>
                </a:cubicBezTo>
                <a:cubicBezTo>
                  <a:pt x="147" y="679"/>
                  <a:pt x="144" y="674"/>
                  <a:pt x="138" y="669"/>
                </a:cubicBezTo>
                <a:cubicBezTo>
                  <a:pt x="143" y="683"/>
                  <a:pt x="151" y="692"/>
                  <a:pt x="162" y="700"/>
                </a:cubicBezTo>
                <a:cubicBezTo>
                  <a:pt x="176" y="712"/>
                  <a:pt x="191" y="721"/>
                  <a:pt x="206" y="729"/>
                </a:cubicBezTo>
                <a:cubicBezTo>
                  <a:pt x="191" y="712"/>
                  <a:pt x="170" y="697"/>
                  <a:pt x="157" y="681"/>
                </a:cubicBezTo>
                <a:close/>
                <a:moveTo>
                  <a:pt x="193" y="274"/>
                </a:moveTo>
                <a:cubicBezTo>
                  <a:pt x="192" y="274"/>
                  <a:pt x="192" y="275"/>
                  <a:pt x="193" y="275"/>
                </a:cubicBezTo>
                <a:cubicBezTo>
                  <a:pt x="195" y="273"/>
                  <a:pt x="197" y="272"/>
                  <a:pt x="199" y="271"/>
                </a:cubicBezTo>
                <a:cubicBezTo>
                  <a:pt x="207" y="264"/>
                  <a:pt x="202" y="247"/>
                  <a:pt x="193" y="242"/>
                </a:cubicBezTo>
                <a:cubicBezTo>
                  <a:pt x="193" y="242"/>
                  <a:pt x="194" y="242"/>
                  <a:pt x="193" y="241"/>
                </a:cubicBezTo>
                <a:cubicBezTo>
                  <a:pt x="190" y="238"/>
                  <a:pt x="182" y="236"/>
                  <a:pt x="176" y="235"/>
                </a:cubicBezTo>
                <a:cubicBezTo>
                  <a:pt x="157" y="232"/>
                  <a:pt x="128" y="249"/>
                  <a:pt x="121" y="270"/>
                </a:cubicBezTo>
                <a:cubicBezTo>
                  <a:pt x="136" y="264"/>
                  <a:pt x="145" y="254"/>
                  <a:pt x="163" y="253"/>
                </a:cubicBezTo>
                <a:cubicBezTo>
                  <a:pt x="170" y="245"/>
                  <a:pt x="178" y="243"/>
                  <a:pt x="184" y="246"/>
                </a:cubicBezTo>
                <a:cubicBezTo>
                  <a:pt x="166" y="253"/>
                  <a:pt x="175" y="279"/>
                  <a:pt x="193" y="274"/>
                </a:cubicBezTo>
                <a:close/>
                <a:moveTo>
                  <a:pt x="201" y="313"/>
                </a:moveTo>
                <a:cubicBezTo>
                  <a:pt x="200" y="311"/>
                  <a:pt x="200" y="308"/>
                  <a:pt x="196" y="307"/>
                </a:cubicBezTo>
                <a:cubicBezTo>
                  <a:pt x="194" y="309"/>
                  <a:pt x="191" y="308"/>
                  <a:pt x="188" y="311"/>
                </a:cubicBezTo>
                <a:cubicBezTo>
                  <a:pt x="186" y="309"/>
                  <a:pt x="181" y="309"/>
                  <a:pt x="179" y="307"/>
                </a:cubicBezTo>
                <a:cubicBezTo>
                  <a:pt x="171" y="319"/>
                  <a:pt x="196" y="321"/>
                  <a:pt x="201" y="313"/>
                </a:cubicBezTo>
                <a:close/>
                <a:moveTo>
                  <a:pt x="201" y="344"/>
                </a:moveTo>
                <a:cubicBezTo>
                  <a:pt x="198" y="343"/>
                  <a:pt x="198" y="340"/>
                  <a:pt x="195" y="340"/>
                </a:cubicBezTo>
                <a:cubicBezTo>
                  <a:pt x="191" y="348"/>
                  <a:pt x="177" y="342"/>
                  <a:pt x="181" y="332"/>
                </a:cubicBezTo>
                <a:cubicBezTo>
                  <a:pt x="179" y="330"/>
                  <a:pt x="177" y="330"/>
                  <a:pt x="175" y="329"/>
                </a:cubicBezTo>
                <a:cubicBezTo>
                  <a:pt x="165" y="346"/>
                  <a:pt x="193" y="359"/>
                  <a:pt x="201" y="344"/>
                </a:cubicBezTo>
                <a:close/>
                <a:moveTo>
                  <a:pt x="182" y="523"/>
                </a:moveTo>
                <a:cubicBezTo>
                  <a:pt x="198" y="525"/>
                  <a:pt x="203" y="501"/>
                  <a:pt x="189" y="495"/>
                </a:cubicBezTo>
                <a:cubicBezTo>
                  <a:pt x="184" y="493"/>
                  <a:pt x="178" y="496"/>
                  <a:pt x="171" y="498"/>
                </a:cubicBezTo>
                <a:cubicBezTo>
                  <a:pt x="167" y="509"/>
                  <a:pt x="171" y="522"/>
                  <a:pt x="182" y="523"/>
                </a:cubicBezTo>
                <a:close/>
                <a:moveTo>
                  <a:pt x="176" y="357"/>
                </a:moveTo>
                <a:cubicBezTo>
                  <a:pt x="175" y="356"/>
                  <a:pt x="174" y="355"/>
                  <a:pt x="171" y="355"/>
                </a:cubicBezTo>
                <a:cubicBezTo>
                  <a:pt x="164" y="369"/>
                  <a:pt x="186" y="388"/>
                  <a:pt x="197" y="371"/>
                </a:cubicBezTo>
                <a:cubicBezTo>
                  <a:pt x="194" y="370"/>
                  <a:pt x="194" y="367"/>
                  <a:pt x="191" y="366"/>
                </a:cubicBezTo>
                <a:cubicBezTo>
                  <a:pt x="186" y="372"/>
                  <a:pt x="177" y="367"/>
                  <a:pt x="176" y="357"/>
                </a:cubicBezTo>
                <a:close/>
                <a:moveTo>
                  <a:pt x="182" y="282"/>
                </a:moveTo>
                <a:cubicBezTo>
                  <a:pt x="183" y="283"/>
                  <a:pt x="182" y="284"/>
                  <a:pt x="182" y="288"/>
                </a:cubicBezTo>
                <a:cubicBezTo>
                  <a:pt x="186" y="290"/>
                  <a:pt x="189" y="291"/>
                  <a:pt x="193" y="291"/>
                </a:cubicBezTo>
                <a:cubicBezTo>
                  <a:pt x="196" y="280"/>
                  <a:pt x="186" y="281"/>
                  <a:pt x="182" y="282"/>
                </a:cubicBezTo>
                <a:close/>
                <a:moveTo>
                  <a:pt x="183" y="220"/>
                </a:moveTo>
                <a:cubicBezTo>
                  <a:pt x="197" y="216"/>
                  <a:pt x="188" y="192"/>
                  <a:pt x="176" y="196"/>
                </a:cubicBezTo>
                <a:cubicBezTo>
                  <a:pt x="173" y="197"/>
                  <a:pt x="171" y="199"/>
                  <a:pt x="167" y="203"/>
                </a:cubicBezTo>
                <a:cubicBezTo>
                  <a:pt x="166" y="211"/>
                  <a:pt x="174" y="223"/>
                  <a:pt x="183" y="220"/>
                </a:cubicBezTo>
                <a:close/>
                <a:moveTo>
                  <a:pt x="171" y="25"/>
                </a:moveTo>
                <a:cubicBezTo>
                  <a:pt x="167" y="25"/>
                  <a:pt x="169" y="23"/>
                  <a:pt x="167" y="24"/>
                </a:cubicBezTo>
                <a:cubicBezTo>
                  <a:pt x="158" y="27"/>
                  <a:pt x="152" y="46"/>
                  <a:pt x="165" y="55"/>
                </a:cubicBezTo>
                <a:cubicBezTo>
                  <a:pt x="173" y="60"/>
                  <a:pt x="187" y="55"/>
                  <a:pt x="188" y="42"/>
                </a:cubicBezTo>
                <a:cubicBezTo>
                  <a:pt x="189" y="37"/>
                  <a:pt x="188" y="35"/>
                  <a:pt x="188" y="36"/>
                </a:cubicBezTo>
                <a:cubicBezTo>
                  <a:pt x="188" y="32"/>
                  <a:pt x="181" y="26"/>
                  <a:pt x="180" y="26"/>
                </a:cubicBezTo>
                <a:cubicBezTo>
                  <a:pt x="175" y="24"/>
                  <a:pt x="173" y="25"/>
                  <a:pt x="171" y="25"/>
                </a:cubicBezTo>
                <a:close/>
                <a:moveTo>
                  <a:pt x="185" y="796"/>
                </a:moveTo>
                <a:cubicBezTo>
                  <a:pt x="174" y="803"/>
                  <a:pt x="178" y="813"/>
                  <a:pt x="188" y="818"/>
                </a:cubicBezTo>
                <a:cubicBezTo>
                  <a:pt x="187" y="810"/>
                  <a:pt x="187" y="805"/>
                  <a:pt x="185" y="796"/>
                </a:cubicBezTo>
                <a:close/>
                <a:moveTo>
                  <a:pt x="161" y="728"/>
                </a:moveTo>
                <a:cubicBezTo>
                  <a:pt x="167" y="732"/>
                  <a:pt x="178" y="738"/>
                  <a:pt x="184" y="740"/>
                </a:cubicBezTo>
                <a:cubicBezTo>
                  <a:pt x="183" y="740"/>
                  <a:pt x="188" y="740"/>
                  <a:pt x="184" y="739"/>
                </a:cubicBezTo>
                <a:cubicBezTo>
                  <a:pt x="170" y="723"/>
                  <a:pt x="152" y="709"/>
                  <a:pt x="138" y="692"/>
                </a:cubicBezTo>
                <a:cubicBezTo>
                  <a:pt x="132" y="686"/>
                  <a:pt x="129" y="679"/>
                  <a:pt x="122" y="674"/>
                </a:cubicBezTo>
                <a:cubicBezTo>
                  <a:pt x="124" y="678"/>
                  <a:pt x="129" y="686"/>
                  <a:pt x="126" y="689"/>
                </a:cubicBezTo>
                <a:cubicBezTo>
                  <a:pt x="121" y="681"/>
                  <a:pt x="118" y="677"/>
                  <a:pt x="113" y="671"/>
                </a:cubicBezTo>
                <a:cubicBezTo>
                  <a:pt x="118" y="691"/>
                  <a:pt x="141" y="715"/>
                  <a:pt x="161" y="728"/>
                </a:cubicBezTo>
                <a:close/>
                <a:moveTo>
                  <a:pt x="167" y="526"/>
                </a:moveTo>
                <a:cubicBezTo>
                  <a:pt x="167" y="532"/>
                  <a:pt x="166" y="538"/>
                  <a:pt x="170" y="541"/>
                </a:cubicBezTo>
                <a:cubicBezTo>
                  <a:pt x="172" y="539"/>
                  <a:pt x="183" y="540"/>
                  <a:pt x="184" y="538"/>
                </a:cubicBezTo>
                <a:cubicBezTo>
                  <a:pt x="177" y="533"/>
                  <a:pt x="174" y="531"/>
                  <a:pt x="167" y="526"/>
                </a:cubicBezTo>
                <a:close/>
                <a:moveTo>
                  <a:pt x="159" y="846"/>
                </a:moveTo>
                <a:cubicBezTo>
                  <a:pt x="156" y="853"/>
                  <a:pt x="143" y="859"/>
                  <a:pt x="140" y="857"/>
                </a:cubicBezTo>
                <a:cubicBezTo>
                  <a:pt x="133" y="861"/>
                  <a:pt x="117" y="859"/>
                  <a:pt x="100" y="860"/>
                </a:cubicBezTo>
                <a:cubicBezTo>
                  <a:pt x="112" y="866"/>
                  <a:pt x="129" y="869"/>
                  <a:pt x="142" y="868"/>
                </a:cubicBezTo>
                <a:cubicBezTo>
                  <a:pt x="147" y="869"/>
                  <a:pt x="152" y="869"/>
                  <a:pt x="160" y="865"/>
                </a:cubicBezTo>
                <a:cubicBezTo>
                  <a:pt x="160" y="866"/>
                  <a:pt x="159" y="866"/>
                  <a:pt x="160" y="867"/>
                </a:cubicBezTo>
                <a:cubicBezTo>
                  <a:pt x="166" y="863"/>
                  <a:pt x="172" y="862"/>
                  <a:pt x="178" y="855"/>
                </a:cubicBezTo>
                <a:cubicBezTo>
                  <a:pt x="184" y="842"/>
                  <a:pt x="183" y="823"/>
                  <a:pt x="170" y="814"/>
                </a:cubicBezTo>
                <a:cubicBezTo>
                  <a:pt x="160" y="808"/>
                  <a:pt x="138" y="806"/>
                  <a:pt x="141" y="828"/>
                </a:cubicBezTo>
                <a:cubicBezTo>
                  <a:pt x="145" y="834"/>
                  <a:pt x="156" y="837"/>
                  <a:pt x="163" y="834"/>
                </a:cubicBezTo>
                <a:cubicBezTo>
                  <a:pt x="164" y="834"/>
                  <a:pt x="168" y="832"/>
                  <a:pt x="173" y="830"/>
                </a:cubicBezTo>
                <a:cubicBezTo>
                  <a:pt x="173" y="837"/>
                  <a:pt x="164" y="844"/>
                  <a:pt x="159" y="846"/>
                </a:cubicBezTo>
                <a:close/>
                <a:moveTo>
                  <a:pt x="170" y="379"/>
                </a:moveTo>
                <a:cubicBezTo>
                  <a:pt x="168" y="379"/>
                  <a:pt x="166" y="379"/>
                  <a:pt x="163" y="379"/>
                </a:cubicBezTo>
                <a:cubicBezTo>
                  <a:pt x="164" y="391"/>
                  <a:pt x="168" y="396"/>
                  <a:pt x="176" y="398"/>
                </a:cubicBezTo>
                <a:cubicBezTo>
                  <a:pt x="177" y="396"/>
                  <a:pt x="180" y="396"/>
                  <a:pt x="180" y="393"/>
                </a:cubicBezTo>
                <a:cubicBezTo>
                  <a:pt x="174" y="391"/>
                  <a:pt x="169" y="386"/>
                  <a:pt x="170" y="379"/>
                </a:cubicBezTo>
                <a:close/>
                <a:moveTo>
                  <a:pt x="160" y="76"/>
                </a:moveTo>
                <a:cubicBezTo>
                  <a:pt x="148" y="78"/>
                  <a:pt x="144" y="99"/>
                  <a:pt x="155" y="105"/>
                </a:cubicBezTo>
                <a:cubicBezTo>
                  <a:pt x="154" y="106"/>
                  <a:pt x="155" y="106"/>
                  <a:pt x="155" y="107"/>
                </a:cubicBezTo>
                <a:cubicBezTo>
                  <a:pt x="180" y="116"/>
                  <a:pt x="187" y="74"/>
                  <a:pt x="160" y="76"/>
                </a:cubicBezTo>
                <a:close/>
                <a:moveTo>
                  <a:pt x="152" y="139"/>
                </a:moveTo>
                <a:cubicBezTo>
                  <a:pt x="129" y="136"/>
                  <a:pt x="131" y="165"/>
                  <a:pt x="149" y="171"/>
                </a:cubicBezTo>
                <a:cubicBezTo>
                  <a:pt x="152" y="170"/>
                  <a:pt x="157" y="172"/>
                  <a:pt x="159" y="170"/>
                </a:cubicBezTo>
                <a:cubicBezTo>
                  <a:pt x="158" y="170"/>
                  <a:pt x="161" y="169"/>
                  <a:pt x="165" y="169"/>
                </a:cubicBezTo>
                <a:cubicBezTo>
                  <a:pt x="193" y="142"/>
                  <a:pt x="160" y="113"/>
                  <a:pt x="141" y="108"/>
                </a:cubicBezTo>
                <a:cubicBezTo>
                  <a:pt x="133" y="106"/>
                  <a:pt x="120" y="100"/>
                  <a:pt x="115" y="101"/>
                </a:cubicBezTo>
                <a:cubicBezTo>
                  <a:pt x="114" y="102"/>
                  <a:pt x="97" y="98"/>
                  <a:pt x="98" y="104"/>
                </a:cubicBezTo>
                <a:cubicBezTo>
                  <a:pt x="115" y="106"/>
                  <a:pt x="133" y="108"/>
                  <a:pt x="146" y="118"/>
                </a:cubicBezTo>
                <a:cubicBezTo>
                  <a:pt x="152" y="124"/>
                  <a:pt x="159" y="135"/>
                  <a:pt x="160" y="143"/>
                </a:cubicBezTo>
                <a:cubicBezTo>
                  <a:pt x="155" y="142"/>
                  <a:pt x="156" y="139"/>
                  <a:pt x="152" y="139"/>
                </a:cubicBezTo>
                <a:close/>
                <a:moveTo>
                  <a:pt x="170" y="480"/>
                </a:moveTo>
                <a:cubicBezTo>
                  <a:pt x="168" y="483"/>
                  <a:pt x="167" y="486"/>
                  <a:pt x="167" y="490"/>
                </a:cubicBezTo>
                <a:cubicBezTo>
                  <a:pt x="170" y="489"/>
                  <a:pt x="174" y="490"/>
                  <a:pt x="176" y="486"/>
                </a:cubicBezTo>
                <a:cubicBezTo>
                  <a:pt x="174" y="484"/>
                  <a:pt x="173" y="481"/>
                  <a:pt x="170" y="480"/>
                </a:cubicBezTo>
                <a:close/>
                <a:moveTo>
                  <a:pt x="146" y="779"/>
                </a:moveTo>
                <a:cubicBezTo>
                  <a:pt x="142" y="790"/>
                  <a:pt x="149" y="803"/>
                  <a:pt x="157" y="804"/>
                </a:cubicBezTo>
                <a:cubicBezTo>
                  <a:pt x="162" y="804"/>
                  <a:pt x="165" y="801"/>
                  <a:pt x="171" y="801"/>
                </a:cubicBezTo>
                <a:cubicBezTo>
                  <a:pt x="185" y="785"/>
                  <a:pt x="161" y="763"/>
                  <a:pt x="146" y="779"/>
                </a:cubicBezTo>
                <a:close/>
                <a:moveTo>
                  <a:pt x="151" y="392"/>
                </a:moveTo>
                <a:cubicBezTo>
                  <a:pt x="148" y="393"/>
                  <a:pt x="147" y="391"/>
                  <a:pt x="146" y="390"/>
                </a:cubicBezTo>
                <a:cubicBezTo>
                  <a:pt x="138" y="404"/>
                  <a:pt x="162" y="424"/>
                  <a:pt x="172" y="408"/>
                </a:cubicBezTo>
                <a:cubicBezTo>
                  <a:pt x="166" y="399"/>
                  <a:pt x="154" y="406"/>
                  <a:pt x="151" y="392"/>
                </a:cubicBezTo>
                <a:close/>
                <a:moveTo>
                  <a:pt x="165" y="433"/>
                </a:moveTo>
                <a:cubicBezTo>
                  <a:pt x="163" y="439"/>
                  <a:pt x="159" y="448"/>
                  <a:pt x="163" y="454"/>
                </a:cubicBezTo>
                <a:cubicBezTo>
                  <a:pt x="164" y="453"/>
                  <a:pt x="165" y="454"/>
                  <a:pt x="167" y="455"/>
                </a:cubicBezTo>
                <a:cubicBezTo>
                  <a:pt x="171" y="448"/>
                  <a:pt x="170" y="441"/>
                  <a:pt x="171" y="434"/>
                </a:cubicBezTo>
                <a:cubicBezTo>
                  <a:pt x="168" y="434"/>
                  <a:pt x="169" y="433"/>
                  <a:pt x="165" y="433"/>
                </a:cubicBezTo>
                <a:close/>
                <a:moveTo>
                  <a:pt x="157" y="277"/>
                </a:moveTo>
                <a:cubicBezTo>
                  <a:pt x="139" y="279"/>
                  <a:pt x="138" y="308"/>
                  <a:pt x="155" y="310"/>
                </a:cubicBezTo>
                <a:cubicBezTo>
                  <a:pt x="167" y="311"/>
                  <a:pt x="172" y="296"/>
                  <a:pt x="170" y="288"/>
                </a:cubicBezTo>
                <a:cubicBezTo>
                  <a:pt x="168" y="281"/>
                  <a:pt x="165" y="276"/>
                  <a:pt x="157" y="277"/>
                </a:cubicBezTo>
                <a:close/>
                <a:moveTo>
                  <a:pt x="169" y="224"/>
                </a:moveTo>
                <a:cubicBezTo>
                  <a:pt x="165" y="221"/>
                  <a:pt x="163" y="217"/>
                  <a:pt x="162" y="212"/>
                </a:cubicBezTo>
                <a:cubicBezTo>
                  <a:pt x="159" y="212"/>
                  <a:pt x="158" y="215"/>
                  <a:pt x="156" y="213"/>
                </a:cubicBezTo>
                <a:cubicBezTo>
                  <a:pt x="155" y="217"/>
                  <a:pt x="157" y="223"/>
                  <a:pt x="159" y="228"/>
                </a:cubicBezTo>
                <a:cubicBezTo>
                  <a:pt x="162" y="226"/>
                  <a:pt x="168" y="228"/>
                  <a:pt x="169" y="224"/>
                </a:cubicBezTo>
                <a:close/>
                <a:moveTo>
                  <a:pt x="164" y="319"/>
                </a:moveTo>
                <a:cubicBezTo>
                  <a:pt x="158" y="326"/>
                  <a:pt x="149" y="311"/>
                  <a:pt x="143" y="321"/>
                </a:cubicBezTo>
                <a:cubicBezTo>
                  <a:pt x="152" y="329"/>
                  <a:pt x="159" y="329"/>
                  <a:pt x="167" y="326"/>
                </a:cubicBezTo>
                <a:cubicBezTo>
                  <a:pt x="168" y="323"/>
                  <a:pt x="166" y="320"/>
                  <a:pt x="164" y="319"/>
                </a:cubicBezTo>
                <a:close/>
                <a:moveTo>
                  <a:pt x="163" y="261"/>
                </a:moveTo>
                <a:cubicBezTo>
                  <a:pt x="151" y="263"/>
                  <a:pt x="140" y="266"/>
                  <a:pt x="130" y="272"/>
                </a:cubicBezTo>
                <a:cubicBezTo>
                  <a:pt x="129" y="273"/>
                  <a:pt x="123" y="274"/>
                  <a:pt x="123" y="278"/>
                </a:cubicBezTo>
                <a:cubicBezTo>
                  <a:pt x="138" y="272"/>
                  <a:pt x="147" y="272"/>
                  <a:pt x="166" y="270"/>
                </a:cubicBezTo>
                <a:cubicBezTo>
                  <a:pt x="166" y="267"/>
                  <a:pt x="165" y="263"/>
                  <a:pt x="163" y="261"/>
                </a:cubicBezTo>
                <a:close/>
                <a:moveTo>
                  <a:pt x="163" y="346"/>
                </a:moveTo>
                <a:cubicBezTo>
                  <a:pt x="163" y="344"/>
                  <a:pt x="161" y="343"/>
                  <a:pt x="159" y="342"/>
                </a:cubicBezTo>
                <a:cubicBezTo>
                  <a:pt x="156" y="344"/>
                  <a:pt x="156" y="345"/>
                  <a:pt x="154" y="346"/>
                </a:cubicBezTo>
                <a:cubicBezTo>
                  <a:pt x="138" y="347"/>
                  <a:pt x="142" y="323"/>
                  <a:pt x="132" y="330"/>
                </a:cubicBezTo>
                <a:cubicBezTo>
                  <a:pt x="131" y="351"/>
                  <a:pt x="154" y="358"/>
                  <a:pt x="163" y="346"/>
                </a:cubicBezTo>
                <a:close/>
                <a:moveTo>
                  <a:pt x="163" y="372"/>
                </a:moveTo>
                <a:cubicBezTo>
                  <a:pt x="165" y="368"/>
                  <a:pt x="161" y="366"/>
                  <a:pt x="159" y="364"/>
                </a:cubicBezTo>
                <a:cubicBezTo>
                  <a:pt x="151" y="369"/>
                  <a:pt x="146" y="366"/>
                  <a:pt x="138" y="360"/>
                </a:cubicBezTo>
                <a:cubicBezTo>
                  <a:pt x="138" y="363"/>
                  <a:pt x="137" y="360"/>
                  <a:pt x="136" y="362"/>
                </a:cubicBezTo>
                <a:cubicBezTo>
                  <a:pt x="139" y="373"/>
                  <a:pt x="152" y="378"/>
                  <a:pt x="163" y="372"/>
                </a:cubicBezTo>
                <a:close/>
                <a:moveTo>
                  <a:pt x="155" y="593"/>
                </a:moveTo>
                <a:cubicBezTo>
                  <a:pt x="157" y="590"/>
                  <a:pt x="159" y="585"/>
                  <a:pt x="158" y="582"/>
                </a:cubicBezTo>
                <a:cubicBezTo>
                  <a:pt x="147" y="595"/>
                  <a:pt x="130" y="601"/>
                  <a:pt x="116" y="605"/>
                </a:cubicBezTo>
                <a:cubicBezTo>
                  <a:pt x="113" y="606"/>
                  <a:pt x="108" y="605"/>
                  <a:pt x="107" y="608"/>
                </a:cubicBezTo>
                <a:cubicBezTo>
                  <a:pt x="124" y="613"/>
                  <a:pt x="145" y="605"/>
                  <a:pt x="155" y="593"/>
                </a:cubicBezTo>
                <a:close/>
                <a:moveTo>
                  <a:pt x="156" y="487"/>
                </a:moveTo>
                <a:cubicBezTo>
                  <a:pt x="150" y="499"/>
                  <a:pt x="139" y="489"/>
                  <a:pt x="137" y="501"/>
                </a:cubicBezTo>
                <a:cubicBezTo>
                  <a:pt x="147" y="505"/>
                  <a:pt x="163" y="496"/>
                  <a:pt x="156" y="487"/>
                </a:cubicBezTo>
                <a:close/>
                <a:moveTo>
                  <a:pt x="155" y="528"/>
                </a:moveTo>
                <a:cubicBezTo>
                  <a:pt x="148" y="529"/>
                  <a:pt x="147" y="534"/>
                  <a:pt x="138" y="532"/>
                </a:cubicBezTo>
                <a:cubicBezTo>
                  <a:pt x="139" y="536"/>
                  <a:pt x="140" y="539"/>
                  <a:pt x="142" y="541"/>
                </a:cubicBezTo>
                <a:cubicBezTo>
                  <a:pt x="146" y="541"/>
                  <a:pt x="154" y="540"/>
                  <a:pt x="158" y="533"/>
                </a:cubicBezTo>
                <a:cubicBezTo>
                  <a:pt x="156" y="532"/>
                  <a:pt x="156" y="530"/>
                  <a:pt x="155" y="528"/>
                </a:cubicBezTo>
                <a:close/>
                <a:moveTo>
                  <a:pt x="144" y="176"/>
                </a:moveTo>
                <a:cubicBezTo>
                  <a:pt x="146" y="179"/>
                  <a:pt x="148" y="187"/>
                  <a:pt x="154" y="190"/>
                </a:cubicBezTo>
                <a:cubicBezTo>
                  <a:pt x="156" y="186"/>
                  <a:pt x="155" y="182"/>
                  <a:pt x="157" y="177"/>
                </a:cubicBezTo>
                <a:cubicBezTo>
                  <a:pt x="153" y="178"/>
                  <a:pt x="149" y="176"/>
                  <a:pt x="144" y="176"/>
                </a:cubicBezTo>
                <a:close/>
                <a:moveTo>
                  <a:pt x="148" y="760"/>
                </a:moveTo>
                <a:cubicBezTo>
                  <a:pt x="148" y="762"/>
                  <a:pt x="146" y="761"/>
                  <a:pt x="146" y="763"/>
                </a:cubicBezTo>
                <a:cubicBezTo>
                  <a:pt x="147" y="764"/>
                  <a:pt x="146" y="765"/>
                  <a:pt x="146" y="768"/>
                </a:cubicBezTo>
                <a:cubicBezTo>
                  <a:pt x="151" y="767"/>
                  <a:pt x="152" y="766"/>
                  <a:pt x="155" y="764"/>
                </a:cubicBezTo>
                <a:cubicBezTo>
                  <a:pt x="153" y="762"/>
                  <a:pt x="150" y="762"/>
                  <a:pt x="148" y="760"/>
                </a:cubicBezTo>
                <a:close/>
                <a:moveTo>
                  <a:pt x="144" y="584"/>
                </a:moveTo>
                <a:cubicBezTo>
                  <a:pt x="147" y="582"/>
                  <a:pt x="155" y="577"/>
                  <a:pt x="153" y="572"/>
                </a:cubicBezTo>
                <a:cubicBezTo>
                  <a:pt x="138" y="580"/>
                  <a:pt x="121" y="587"/>
                  <a:pt x="105" y="595"/>
                </a:cubicBezTo>
                <a:cubicBezTo>
                  <a:pt x="120" y="598"/>
                  <a:pt x="134" y="592"/>
                  <a:pt x="144" y="584"/>
                </a:cubicBezTo>
                <a:close/>
                <a:moveTo>
                  <a:pt x="144" y="75"/>
                </a:moveTo>
                <a:cubicBezTo>
                  <a:pt x="144" y="75"/>
                  <a:pt x="144" y="76"/>
                  <a:pt x="145" y="76"/>
                </a:cubicBezTo>
                <a:cubicBezTo>
                  <a:pt x="160" y="61"/>
                  <a:pt x="147" y="37"/>
                  <a:pt x="131" y="38"/>
                </a:cubicBezTo>
                <a:cubicBezTo>
                  <a:pt x="127" y="38"/>
                  <a:pt x="120" y="41"/>
                  <a:pt x="119" y="47"/>
                </a:cubicBezTo>
                <a:cubicBezTo>
                  <a:pt x="115" y="66"/>
                  <a:pt x="136" y="66"/>
                  <a:pt x="143" y="63"/>
                </a:cubicBezTo>
                <a:cubicBezTo>
                  <a:pt x="140" y="72"/>
                  <a:pt x="135" y="75"/>
                  <a:pt x="124" y="73"/>
                </a:cubicBezTo>
                <a:cubicBezTo>
                  <a:pt x="120" y="81"/>
                  <a:pt x="115" y="86"/>
                  <a:pt x="111" y="93"/>
                </a:cubicBezTo>
                <a:cubicBezTo>
                  <a:pt x="124" y="93"/>
                  <a:pt x="136" y="82"/>
                  <a:pt x="144" y="75"/>
                </a:cubicBezTo>
                <a:close/>
                <a:moveTo>
                  <a:pt x="143" y="425"/>
                </a:moveTo>
                <a:cubicBezTo>
                  <a:pt x="143" y="430"/>
                  <a:pt x="143" y="433"/>
                  <a:pt x="144" y="436"/>
                </a:cubicBezTo>
                <a:cubicBezTo>
                  <a:pt x="148" y="436"/>
                  <a:pt x="150" y="435"/>
                  <a:pt x="152" y="434"/>
                </a:cubicBezTo>
                <a:cubicBezTo>
                  <a:pt x="153" y="429"/>
                  <a:pt x="151" y="420"/>
                  <a:pt x="143" y="425"/>
                </a:cubicBezTo>
                <a:close/>
                <a:moveTo>
                  <a:pt x="143" y="549"/>
                </a:moveTo>
                <a:cubicBezTo>
                  <a:pt x="141" y="555"/>
                  <a:pt x="144" y="556"/>
                  <a:pt x="142" y="559"/>
                </a:cubicBezTo>
                <a:cubicBezTo>
                  <a:pt x="135" y="569"/>
                  <a:pt x="119" y="557"/>
                  <a:pt x="121" y="569"/>
                </a:cubicBezTo>
                <a:cubicBezTo>
                  <a:pt x="131" y="582"/>
                  <a:pt x="155" y="565"/>
                  <a:pt x="151" y="549"/>
                </a:cubicBezTo>
                <a:cubicBezTo>
                  <a:pt x="149" y="549"/>
                  <a:pt x="146" y="549"/>
                  <a:pt x="143" y="549"/>
                </a:cubicBezTo>
                <a:close/>
                <a:moveTo>
                  <a:pt x="125" y="253"/>
                </a:moveTo>
                <a:cubicBezTo>
                  <a:pt x="137" y="236"/>
                  <a:pt x="152" y="222"/>
                  <a:pt x="147" y="203"/>
                </a:cubicBezTo>
                <a:cubicBezTo>
                  <a:pt x="145" y="192"/>
                  <a:pt x="139" y="182"/>
                  <a:pt x="130" y="173"/>
                </a:cubicBezTo>
                <a:cubicBezTo>
                  <a:pt x="128" y="177"/>
                  <a:pt x="125" y="181"/>
                  <a:pt x="123" y="186"/>
                </a:cubicBezTo>
                <a:cubicBezTo>
                  <a:pt x="128" y="188"/>
                  <a:pt x="132" y="192"/>
                  <a:pt x="135" y="197"/>
                </a:cubicBezTo>
                <a:cubicBezTo>
                  <a:pt x="151" y="227"/>
                  <a:pt x="119" y="249"/>
                  <a:pt x="105" y="269"/>
                </a:cubicBezTo>
                <a:cubicBezTo>
                  <a:pt x="105" y="273"/>
                  <a:pt x="106" y="276"/>
                  <a:pt x="108" y="278"/>
                </a:cubicBezTo>
                <a:cubicBezTo>
                  <a:pt x="113" y="268"/>
                  <a:pt x="120" y="256"/>
                  <a:pt x="125" y="253"/>
                </a:cubicBezTo>
                <a:close/>
                <a:moveTo>
                  <a:pt x="107" y="850"/>
                </a:moveTo>
                <a:cubicBezTo>
                  <a:pt x="121" y="852"/>
                  <a:pt x="131" y="855"/>
                  <a:pt x="146" y="845"/>
                </a:cubicBezTo>
                <a:cubicBezTo>
                  <a:pt x="144" y="841"/>
                  <a:pt x="140" y="839"/>
                  <a:pt x="137" y="836"/>
                </a:cubicBezTo>
                <a:cubicBezTo>
                  <a:pt x="123" y="847"/>
                  <a:pt x="106" y="840"/>
                  <a:pt x="92" y="840"/>
                </a:cubicBezTo>
                <a:cubicBezTo>
                  <a:pt x="97" y="844"/>
                  <a:pt x="105" y="847"/>
                  <a:pt x="107" y="850"/>
                </a:cubicBezTo>
                <a:close/>
                <a:moveTo>
                  <a:pt x="132" y="517"/>
                </a:moveTo>
                <a:cubicBezTo>
                  <a:pt x="130" y="519"/>
                  <a:pt x="124" y="515"/>
                  <a:pt x="121" y="523"/>
                </a:cubicBezTo>
                <a:cubicBezTo>
                  <a:pt x="132" y="532"/>
                  <a:pt x="146" y="525"/>
                  <a:pt x="145" y="508"/>
                </a:cubicBezTo>
                <a:cubicBezTo>
                  <a:pt x="135" y="506"/>
                  <a:pt x="134" y="514"/>
                  <a:pt x="132" y="517"/>
                </a:cubicBezTo>
                <a:close/>
                <a:moveTo>
                  <a:pt x="116" y="122"/>
                </a:moveTo>
                <a:cubicBezTo>
                  <a:pt x="115" y="122"/>
                  <a:pt x="115" y="122"/>
                  <a:pt x="115" y="121"/>
                </a:cubicBezTo>
                <a:cubicBezTo>
                  <a:pt x="117" y="122"/>
                  <a:pt x="123" y="126"/>
                  <a:pt x="122" y="123"/>
                </a:cubicBezTo>
                <a:cubicBezTo>
                  <a:pt x="130" y="128"/>
                  <a:pt x="134" y="134"/>
                  <a:pt x="144" y="131"/>
                </a:cubicBezTo>
                <a:cubicBezTo>
                  <a:pt x="127" y="114"/>
                  <a:pt x="103" y="105"/>
                  <a:pt x="83" y="110"/>
                </a:cubicBezTo>
                <a:cubicBezTo>
                  <a:pt x="85" y="113"/>
                  <a:pt x="75" y="111"/>
                  <a:pt x="77" y="114"/>
                </a:cubicBezTo>
                <a:cubicBezTo>
                  <a:pt x="88" y="114"/>
                  <a:pt x="105" y="117"/>
                  <a:pt x="116" y="122"/>
                </a:cubicBezTo>
                <a:close/>
                <a:moveTo>
                  <a:pt x="121" y="456"/>
                </a:moveTo>
                <a:cubicBezTo>
                  <a:pt x="122" y="459"/>
                  <a:pt x="125" y="461"/>
                  <a:pt x="122" y="461"/>
                </a:cubicBezTo>
                <a:cubicBezTo>
                  <a:pt x="123" y="461"/>
                  <a:pt x="124" y="462"/>
                  <a:pt x="125" y="463"/>
                </a:cubicBezTo>
                <a:cubicBezTo>
                  <a:pt x="127" y="472"/>
                  <a:pt x="138" y="471"/>
                  <a:pt x="144" y="471"/>
                </a:cubicBezTo>
                <a:cubicBezTo>
                  <a:pt x="144" y="467"/>
                  <a:pt x="144" y="465"/>
                  <a:pt x="142" y="464"/>
                </a:cubicBezTo>
                <a:cubicBezTo>
                  <a:pt x="138" y="466"/>
                  <a:pt x="128" y="461"/>
                  <a:pt x="132" y="460"/>
                </a:cubicBezTo>
                <a:cubicBezTo>
                  <a:pt x="128" y="456"/>
                  <a:pt x="125" y="455"/>
                  <a:pt x="121" y="456"/>
                </a:cubicBezTo>
                <a:close/>
                <a:moveTo>
                  <a:pt x="124" y="287"/>
                </a:moveTo>
                <a:cubicBezTo>
                  <a:pt x="128" y="289"/>
                  <a:pt x="129" y="290"/>
                  <a:pt x="136" y="290"/>
                </a:cubicBezTo>
                <a:cubicBezTo>
                  <a:pt x="137" y="286"/>
                  <a:pt x="141" y="285"/>
                  <a:pt x="142" y="281"/>
                </a:cubicBezTo>
                <a:cubicBezTo>
                  <a:pt x="136" y="279"/>
                  <a:pt x="128" y="284"/>
                  <a:pt x="124" y="287"/>
                </a:cubicBezTo>
                <a:close/>
                <a:moveTo>
                  <a:pt x="139" y="91"/>
                </a:moveTo>
                <a:cubicBezTo>
                  <a:pt x="136" y="92"/>
                  <a:pt x="128" y="94"/>
                  <a:pt x="130" y="98"/>
                </a:cubicBezTo>
                <a:cubicBezTo>
                  <a:pt x="133" y="98"/>
                  <a:pt x="138" y="100"/>
                  <a:pt x="140" y="100"/>
                </a:cubicBezTo>
                <a:cubicBezTo>
                  <a:pt x="140" y="96"/>
                  <a:pt x="141" y="95"/>
                  <a:pt x="139" y="91"/>
                </a:cubicBezTo>
                <a:close/>
                <a:moveTo>
                  <a:pt x="141" y="444"/>
                </a:moveTo>
                <a:cubicBezTo>
                  <a:pt x="132" y="442"/>
                  <a:pt x="125" y="438"/>
                  <a:pt x="119" y="434"/>
                </a:cubicBezTo>
                <a:cubicBezTo>
                  <a:pt x="114" y="445"/>
                  <a:pt x="130" y="448"/>
                  <a:pt x="140" y="450"/>
                </a:cubicBezTo>
                <a:cubicBezTo>
                  <a:pt x="140" y="448"/>
                  <a:pt x="141" y="447"/>
                  <a:pt x="141" y="444"/>
                </a:cubicBezTo>
                <a:close/>
                <a:moveTo>
                  <a:pt x="106" y="837"/>
                </a:moveTo>
                <a:cubicBezTo>
                  <a:pt x="111" y="838"/>
                  <a:pt x="128" y="835"/>
                  <a:pt x="131" y="830"/>
                </a:cubicBezTo>
                <a:cubicBezTo>
                  <a:pt x="133" y="827"/>
                  <a:pt x="128" y="812"/>
                  <a:pt x="138" y="806"/>
                </a:cubicBezTo>
                <a:cubicBezTo>
                  <a:pt x="138" y="805"/>
                  <a:pt x="138" y="803"/>
                  <a:pt x="138" y="802"/>
                </a:cubicBezTo>
                <a:cubicBezTo>
                  <a:pt x="135" y="799"/>
                  <a:pt x="131" y="798"/>
                  <a:pt x="125" y="799"/>
                </a:cubicBezTo>
                <a:cubicBezTo>
                  <a:pt x="115" y="801"/>
                  <a:pt x="106" y="814"/>
                  <a:pt x="95" y="820"/>
                </a:cubicBezTo>
                <a:cubicBezTo>
                  <a:pt x="90" y="822"/>
                  <a:pt x="85" y="821"/>
                  <a:pt x="83" y="826"/>
                </a:cubicBezTo>
                <a:cubicBezTo>
                  <a:pt x="90" y="829"/>
                  <a:pt x="96" y="835"/>
                  <a:pt x="106" y="837"/>
                </a:cubicBezTo>
                <a:close/>
                <a:moveTo>
                  <a:pt x="123" y="420"/>
                </a:moveTo>
                <a:cubicBezTo>
                  <a:pt x="131" y="408"/>
                  <a:pt x="138" y="395"/>
                  <a:pt x="137" y="382"/>
                </a:cubicBezTo>
                <a:cubicBezTo>
                  <a:pt x="134" y="393"/>
                  <a:pt x="125" y="408"/>
                  <a:pt x="123" y="420"/>
                </a:cubicBezTo>
                <a:close/>
                <a:moveTo>
                  <a:pt x="111" y="767"/>
                </a:moveTo>
                <a:cubicBezTo>
                  <a:pt x="114" y="771"/>
                  <a:pt x="125" y="773"/>
                  <a:pt x="128" y="772"/>
                </a:cubicBezTo>
                <a:cubicBezTo>
                  <a:pt x="135" y="771"/>
                  <a:pt x="138" y="763"/>
                  <a:pt x="136" y="755"/>
                </a:cubicBezTo>
                <a:cubicBezTo>
                  <a:pt x="131" y="732"/>
                  <a:pt x="100" y="750"/>
                  <a:pt x="111" y="767"/>
                </a:cubicBezTo>
                <a:close/>
                <a:moveTo>
                  <a:pt x="123" y="781"/>
                </a:moveTo>
                <a:cubicBezTo>
                  <a:pt x="113" y="779"/>
                  <a:pt x="111" y="775"/>
                  <a:pt x="104" y="784"/>
                </a:cubicBezTo>
                <a:cubicBezTo>
                  <a:pt x="101" y="787"/>
                  <a:pt x="98" y="791"/>
                  <a:pt x="95" y="796"/>
                </a:cubicBezTo>
                <a:cubicBezTo>
                  <a:pt x="91" y="800"/>
                  <a:pt x="81" y="807"/>
                  <a:pt x="83" y="813"/>
                </a:cubicBezTo>
                <a:cubicBezTo>
                  <a:pt x="105" y="811"/>
                  <a:pt x="110" y="789"/>
                  <a:pt x="137" y="791"/>
                </a:cubicBezTo>
                <a:cubicBezTo>
                  <a:pt x="136" y="790"/>
                  <a:pt x="136" y="784"/>
                  <a:pt x="136" y="780"/>
                </a:cubicBezTo>
                <a:cubicBezTo>
                  <a:pt x="131" y="780"/>
                  <a:pt x="129" y="782"/>
                  <a:pt x="123" y="781"/>
                </a:cubicBezTo>
                <a:close/>
                <a:moveTo>
                  <a:pt x="100" y="512"/>
                </a:moveTo>
                <a:cubicBezTo>
                  <a:pt x="100" y="512"/>
                  <a:pt x="100" y="511"/>
                  <a:pt x="100" y="512"/>
                </a:cubicBezTo>
                <a:cubicBezTo>
                  <a:pt x="99" y="513"/>
                  <a:pt x="95" y="515"/>
                  <a:pt x="97" y="517"/>
                </a:cubicBezTo>
                <a:cubicBezTo>
                  <a:pt x="109" y="507"/>
                  <a:pt x="127" y="497"/>
                  <a:pt x="135" y="485"/>
                </a:cubicBezTo>
                <a:cubicBezTo>
                  <a:pt x="125" y="490"/>
                  <a:pt x="107" y="500"/>
                  <a:pt x="100" y="512"/>
                </a:cubicBezTo>
                <a:close/>
                <a:moveTo>
                  <a:pt x="127" y="299"/>
                </a:moveTo>
                <a:cubicBezTo>
                  <a:pt x="128" y="303"/>
                  <a:pt x="128" y="308"/>
                  <a:pt x="132" y="310"/>
                </a:cubicBezTo>
                <a:cubicBezTo>
                  <a:pt x="133" y="306"/>
                  <a:pt x="134" y="303"/>
                  <a:pt x="135" y="299"/>
                </a:cubicBezTo>
                <a:cubicBezTo>
                  <a:pt x="131" y="298"/>
                  <a:pt x="131" y="298"/>
                  <a:pt x="127" y="299"/>
                </a:cubicBezTo>
                <a:close/>
                <a:moveTo>
                  <a:pt x="127" y="232"/>
                </a:moveTo>
                <a:cubicBezTo>
                  <a:pt x="127" y="233"/>
                  <a:pt x="127" y="233"/>
                  <a:pt x="126" y="233"/>
                </a:cubicBezTo>
                <a:cubicBezTo>
                  <a:pt x="139" y="222"/>
                  <a:pt x="133" y="198"/>
                  <a:pt x="118" y="190"/>
                </a:cubicBezTo>
                <a:cubicBezTo>
                  <a:pt x="115" y="192"/>
                  <a:pt x="114" y="191"/>
                  <a:pt x="112" y="194"/>
                </a:cubicBezTo>
                <a:cubicBezTo>
                  <a:pt x="124" y="203"/>
                  <a:pt x="129" y="223"/>
                  <a:pt x="120" y="236"/>
                </a:cubicBezTo>
                <a:cubicBezTo>
                  <a:pt x="116" y="242"/>
                  <a:pt x="108" y="245"/>
                  <a:pt x="102" y="250"/>
                </a:cubicBezTo>
                <a:cubicBezTo>
                  <a:pt x="102" y="253"/>
                  <a:pt x="103" y="256"/>
                  <a:pt x="104" y="257"/>
                </a:cubicBezTo>
                <a:cubicBezTo>
                  <a:pt x="113" y="252"/>
                  <a:pt x="123" y="238"/>
                  <a:pt x="127" y="232"/>
                </a:cubicBezTo>
                <a:close/>
                <a:moveTo>
                  <a:pt x="129" y="135"/>
                </a:moveTo>
                <a:cubicBezTo>
                  <a:pt x="119" y="130"/>
                  <a:pt x="110" y="124"/>
                  <a:pt x="99" y="123"/>
                </a:cubicBezTo>
                <a:cubicBezTo>
                  <a:pt x="82" y="120"/>
                  <a:pt x="63" y="122"/>
                  <a:pt x="53" y="130"/>
                </a:cubicBezTo>
                <a:cubicBezTo>
                  <a:pt x="76" y="128"/>
                  <a:pt x="99" y="124"/>
                  <a:pt x="127" y="144"/>
                </a:cubicBezTo>
                <a:cubicBezTo>
                  <a:pt x="128" y="141"/>
                  <a:pt x="131" y="141"/>
                  <a:pt x="131" y="137"/>
                </a:cubicBezTo>
                <a:cubicBezTo>
                  <a:pt x="130" y="135"/>
                  <a:pt x="127" y="137"/>
                  <a:pt x="129" y="135"/>
                </a:cubicBezTo>
                <a:close/>
                <a:moveTo>
                  <a:pt x="119" y="539"/>
                </a:moveTo>
                <a:cubicBezTo>
                  <a:pt x="120" y="551"/>
                  <a:pt x="106" y="556"/>
                  <a:pt x="97" y="548"/>
                </a:cubicBezTo>
                <a:cubicBezTo>
                  <a:pt x="95" y="549"/>
                  <a:pt x="93" y="550"/>
                  <a:pt x="92" y="552"/>
                </a:cubicBezTo>
                <a:cubicBezTo>
                  <a:pt x="106" y="567"/>
                  <a:pt x="128" y="561"/>
                  <a:pt x="125" y="538"/>
                </a:cubicBezTo>
                <a:cubicBezTo>
                  <a:pt x="123" y="539"/>
                  <a:pt x="121" y="537"/>
                  <a:pt x="119" y="539"/>
                </a:cubicBezTo>
                <a:close/>
                <a:moveTo>
                  <a:pt x="98" y="182"/>
                </a:moveTo>
                <a:cubicBezTo>
                  <a:pt x="97" y="182"/>
                  <a:pt x="97" y="182"/>
                  <a:pt x="97" y="181"/>
                </a:cubicBezTo>
                <a:cubicBezTo>
                  <a:pt x="111" y="190"/>
                  <a:pt x="127" y="173"/>
                  <a:pt x="123" y="155"/>
                </a:cubicBezTo>
                <a:cubicBezTo>
                  <a:pt x="120" y="140"/>
                  <a:pt x="94" y="135"/>
                  <a:pt x="83" y="135"/>
                </a:cubicBezTo>
                <a:cubicBezTo>
                  <a:pt x="87" y="140"/>
                  <a:pt x="90" y="149"/>
                  <a:pt x="95" y="154"/>
                </a:cubicBezTo>
                <a:cubicBezTo>
                  <a:pt x="103" y="154"/>
                  <a:pt x="106" y="154"/>
                  <a:pt x="109" y="159"/>
                </a:cubicBezTo>
                <a:cubicBezTo>
                  <a:pt x="89" y="154"/>
                  <a:pt x="85" y="178"/>
                  <a:pt x="98" y="182"/>
                </a:cubicBezTo>
                <a:close/>
                <a:moveTo>
                  <a:pt x="75" y="378"/>
                </a:moveTo>
                <a:cubicBezTo>
                  <a:pt x="78" y="376"/>
                  <a:pt x="83" y="367"/>
                  <a:pt x="87" y="363"/>
                </a:cubicBezTo>
                <a:cubicBezTo>
                  <a:pt x="95" y="355"/>
                  <a:pt x="106" y="355"/>
                  <a:pt x="113" y="347"/>
                </a:cubicBezTo>
                <a:cubicBezTo>
                  <a:pt x="118" y="342"/>
                  <a:pt x="123" y="332"/>
                  <a:pt x="123" y="324"/>
                </a:cubicBezTo>
                <a:cubicBezTo>
                  <a:pt x="124" y="306"/>
                  <a:pt x="109" y="300"/>
                  <a:pt x="102" y="284"/>
                </a:cubicBezTo>
                <a:cubicBezTo>
                  <a:pt x="95" y="268"/>
                  <a:pt x="94" y="252"/>
                  <a:pt x="83" y="242"/>
                </a:cubicBezTo>
                <a:cubicBezTo>
                  <a:pt x="81" y="251"/>
                  <a:pt x="72" y="254"/>
                  <a:pt x="73" y="261"/>
                </a:cubicBezTo>
                <a:cubicBezTo>
                  <a:pt x="73" y="264"/>
                  <a:pt x="79" y="268"/>
                  <a:pt x="82" y="272"/>
                </a:cubicBezTo>
                <a:cubicBezTo>
                  <a:pt x="88" y="279"/>
                  <a:pt x="96" y="292"/>
                  <a:pt x="103" y="299"/>
                </a:cubicBezTo>
                <a:cubicBezTo>
                  <a:pt x="102" y="299"/>
                  <a:pt x="102" y="297"/>
                  <a:pt x="101" y="299"/>
                </a:cubicBezTo>
                <a:cubicBezTo>
                  <a:pt x="108" y="305"/>
                  <a:pt x="111" y="315"/>
                  <a:pt x="109" y="325"/>
                </a:cubicBezTo>
                <a:cubicBezTo>
                  <a:pt x="107" y="335"/>
                  <a:pt x="97" y="342"/>
                  <a:pt x="88" y="350"/>
                </a:cubicBezTo>
                <a:cubicBezTo>
                  <a:pt x="77" y="362"/>
                  <a:pt x="69" y="371"/>
                  <a:pt x="61" y="382"/>
                </a:cubicBezTo>
                <a:cubicBezTo>
                  <a:pt x="64" y="384"/>
                  <a:pt x="63" y="390"/>
                  <a:pt x="67" y="390"/>
                </a:cubicBezTo>
                <a:cubicBezTo>
                  <a:pt x="69" y="386"/>
                  <a:pt x="74" y="381"/>
                  <a:pt x="75" y="378"/>
                </a:cubicBezTo>
                <a:close/>
                <a:moveTo>
                  <a:pt x="114" y="471"/>
                </a:moveTo>
                <a:cubicBezTo>
                  <a:pt x="114" y="476"/>
                  <a:pt x="114" y="476"/>
                  <a:pt x="112" y="481"/>
                </a:cubicBezTo>
                <a:cubicBezTo>
                  <a:pt x="114" y="483"/>
                  <a:pt x="114" y="485"/>
                  <a:pt x="117" y="485"/>
                </a:cubicBezTo>
                <a:cubicBezTo>
                  <a:pt x="119" y="481"/>
                  <a:pt x="123" y="471"/>
                  <a:pt x="114" y="471"/>
                </a:cubicBezTo>
                <a:close/>
                <a:moveTo>
                  <a:pt x="112" y="413"/>
                </a:moveTo>
                <a:cubicBezTo>
                  <a:pt x="110" y="409"/>
                  <a:pt x="113" y="406"/>
                  <a:pt x="114" y="403"/>
                </a:cubicBezTo>
                <a:cubicBezTo>
                  <a:pt x="106" y="405"/>
                  <a:pt x="103" y="413"/>
                  <a:pt x="96" y="417"/>
                </a:cubicBezTo>
                <a:cubicBezTo>
                  <a:pt x="94" y="419"/>
                  <a:pt x="86" y="427"/>
                  <a:pt x="86" y="432"/>
                </a:cubicBezTo>
                <a:cubicBezTo>
                  <a:pt x="89" y="430"/>
                  <a:pt x="95" y="430"/>
                  <a:pt x="99" y="426"/>
                </a:cubicBezTo>
                <a:cubicBezTo>
                  <a:pt x="99" y="427"/>
                  <a:pt x="98" y="428"/>
                  <a:pt x="99" y="428"/>
                </a:cubicBezTo>
                <a:cubicBezTo>
                  <a:pt x="105" y="426"/>
                  <a:pt x="115" y="417"/>
                  <a:pt x="116" y="410"/>
                </a:cubicBezTo>
                <a:cubicBezTo>
                  <a:pt x="115" y="412"/>
                  <a:pt x="113" y="412"/>
                  <a:pt x="112" y="413"/>
                </a:cubicBezTo>
                <a:close/>
                <a:moveTo>
                  <a:pt x="86" y="232"/>
                </a:moveTo>
                <a:cubicBezTo>
                  <a:pt x="86" y="235"/>
                  <a:pt x="92" y="245"/>
                  <a:pt x="96" y="245"/>
                </a:cubicBezTo>
                <a:cubicBezTo>
                  <a:pt x="100" y="246"/>
                  <a:pt x="113" y="231"/>
                  <a:pt x="115" y="226"/>
                </a:cubicBezTo>
                <a:cubicBezTo>
                  <a:pt x="120" y="214"/>
                  <a:pt x="109" y="199"/>
                  <a:pt x="100" y="193"/>
                </a:cubicBezTo>
                <a:cubicBezTo>
                  <a:pt x="96" y="194"/>
                  <a:pt x="95" y="195"/>
                  <a:pt x="91" y="197"/>
                </a:cubicBezTo>
                <a:cubicBezTo>
                  <a:pt x="102" y="209"/>
                  <a:pt x="84" y="219"/>
                  <a:pt x="86" y="232"/>
                </a:cubicBezTo>
                <a:close/>
                <a:moveTo>
                  <a:pt x="96" y="712"/>
                </a:moveTo>
                <a:cubicBezTo>
                  <a:pt x="97" y="712"/>
                  <a:pt x="98" y="714"/>
                  <a:pt x="98" y="712"/>
                </a:cubicBezTo>
                <a:cubicBezTo>
                  <a:pt x="93" y="708"/>
                  <a:pt x="92" y="703"/>
                  <a:pt x="88" y="696"/>
                </a:cubicBezTo>
                <a:cubicBezTo>
                  <a:pt x="83" y="702"/>
                  <a:pt x="79" y="712"/>
                  <a:pt x="77" y="718"/>
                </a:cubicBezTo>
                <a:cubicBezTo>
                  <a:pt x="88" y="724"/>
                  <a:pt x="94" y="733"/>
                  <a:pt x="104" y="743"/>
                </a:cubicBezTo>
                <a:cubicBezTo>
                  <a:pt x="109" y="740"/>
                  <a:pt x="114" y="739"/>
                  <a:pt x="116" y="733"/>
                </a:cubicBezTo>
                <a:cubicBezTo>
                  <a:pt x="107" y="728"/>
                  <a:pt x="102" y="717"/>
                  <a:pt x="96" y="712"/>
                </a:cubicBezTo>
                <a:close/>
                <a:moveTo>
                  <a:pt x="113" y="452"/>
                </a:moveTo>
                <a:cubicBezTo>
                  <a:pt x="105" y="450"/>
                  <a:pt x="101" y="447"/>
                  <a:pt x="95" y="442"/>
                </a:cubicBezTo>
                <a:cubicBezTo>
                  <a:pt x="97" y="452"/>
                  <a:pt x="104" y="458"/>
                  <a:pt x="112" y="460"/>
                </a:cubicBezTo>
                <a:cubicBezTo>
                  <a:pt x="113" y="458"/>
                  <a:pt x="114" y="456"/>
                  <a:pt x="113" y="452"/>
                </a:cubicBezTo>
                <a:close/>
                <a:moveTo>
                  <a:pt x="111" y="567"/>
                </a:moveTo>
                <a:cubicBezTo>
                  <a:pt x="110" y="567"/>
                  <a:pt x="105" y="565"/>
                  <a:pt x="102" y="567"/>
                </a:cubicBezTo>
                <a:cubicBezTo>
                  <a:pt x="106" y="577"/>
                  <a:pt x="95" y="587"/>
                  <a:pt x="85" y="579"/>
                </a:cubicBezTo>
                <a:cubicBezTo>
                  <a:pt x="84" y="582"/>
                  <a:pt x="82" y="584"/>
                  <a:pt x="83" y="588"/>
                </a:cubicBezTo>
                <a:cubicBezTo>
                  <a:pt x="96" y="595"/>
                  <a:pt x="118" y="588"/>
                  <a:pt x="111" y="567"/>
                </a:cubicBezTo>
                <a:close/>
                <a:moveTo>
                  <a:pt x="80" y="419"/>
                </a:moveTo>
                <a:cubicBezTo>
                  <a:pt x="92" y="413"/>
                  <a:pt x="100" y="403"/>
                  <a:pt x="108" y="393"/>
                </a:cubicBezTo>
                <a:cubicBezTo>
                  <a:pt x="108" y="393"/>
                  <a:pt x="106" y="393"/>
                  <a:pt x="106" y="392"/>
                </a:cubicBezTo>
                <a:cubicBezTo>
                  <a:pt x="105" y="391"/>
                  <a:pt x="109" y="388"/>
                  <a:pt x="108" y="387"/>
                </a:cubicBezTo>
                <a:cubicBezTo>
                  <a:pt x="97" y="395"/>
                  <a:pt x="85" y="407"/>
                  <a:pt x="80" y="419"/>
                </a:cubicBezTo>
                <a:close/>
                <a:moveTo>
                  <a:pt x="106" y="530"/>
                </a:moveTo>
                <a:cubicBezTo>
                  <a:pt x="96" y="519"/>
                  <a:pt x="92" y="536"/>
                  <a:pt x="87" y="544"/>
                </a:cubicBezTo>
                <a:cubicBezTo>
                  <a:pt x="96" y="545"/>
                  <a:pt x="101" y="539"/>
                  <a:pt x="106" y="530"/>
                </a:cubicBezTo>
                <a:close/>
                <a:moveTo>
                  <a:pt x="100" y="376"/>
                </a:moveTo>
                <a:cubicBezTo>
                  <a:pt x="102" y="375"/>
                  <a:pt x="103" y="372"/>
                  <a:pt x="104" y="371"/>
                </a:cubicBezTo>
                <a:cubicBezTo>
                  <a:pt x="90" y="375"/>
                  <a:pt x="81" y="390"/>
                  <a:pt x="73" y="403"/>
                </a:cubicBezTo>
                <a:cubicBezTo>
                  <a:pt x="83" y="399"/>
                  <a:pt x="96" y="387"/>
                  <a:pt x="102" y="379"/>
                </a:cubicBezTo>
                <a:cubicBezTo>
                  <a:pt x="101" y="381"/>
                  <a:pt x="100" y="377"/>
                  <a:pt x="100" y="376"/>
                </a:cubicBezTo>
                <a:close/>
                <a:moveTo>
                  <a:pt x="80" y="464"/>
                </a:moveTo>
                <a:cubicBezTo>
                  <a:pt x="94" y="479"/>
                  <a:pt x="87" y="507"/>
                  <a:pt x="73" y="524"/>
                </a:cubicBezTo>
                <a:cubicBezTo>
                  <a:pt x="65" y="534"/>
                  <a:pt x="56" y="542"/>
                  <a:pt x="54" y="552"/>
                </a:cubicBezTo>
                <a:cubicBezTo>
                  <a:pt x="56" y="555"/>
                  <a:pt x="61" y="557"/>
                  <a:pt x="62" y="559"/>
                </a:cubicBezTo>
                <a:cubicBezTo>
                  <a:pt x="71" y="548"/>
                  <a:pt x="73" y="534"/>
                  <a:pt x="80" y="523"/>
                </a:cubicBezTo>
                <a:cubicBezTo>
                  <a:pt x="87" y="511"/>
                  <a:pt x="101" y="503"/>
                  <a:pt x="104" y="487"/>
                </a:cubicBezTo>
                <a:cubicBezTo>
                  <a:pt x="103" y="477"/>
                  <a:pt x="97" y="455"/>
                  <a:pt x="87" y="446"/>
                </a:cubicBezTo>
                <a:cubicBezTo>
                  <a:pt x="83" y="450"/>
                  <a:pt x="80" y="451"/>
                  <a:pt x="75" y="453"/>
                </a:cubicBezTo>
                <a:cubicBezTo>
                  <a:pt x="78" y="461"/>
                  <a:pt x="82" y="461"/>
                  <a:pt x="80" y="464"/>
                </a:cubicBezTo>
                <a:close/>
                <a:moveTo>
                  <a:pt x="63" y="283"/>
                </a:moveTo>
                <a:cubicBezTo>
                  <a:pt x="71" y="291"/>
                  <a:pt x="81" y="297"/>
                  <a:pt x="77" y="307"/>
                </a:cubicBezTo>
                <a:cubicBezTo>
                  <a:pt x="63" y="315"/>
                  <a:pt x="76" y="331"/>
                  <a:pt x="73" y="344"/>
                </a:cubicBezTo>
                <a:cubicBezTo>
                  <a:pt x="66" y="347"/>
                  <a:pt x="57" y="355"/>
                  <a:pt x="51" y="365"/>
                </a:cubicBezTo>
                <a:cubicBezTo>
                  <a:pt x="54" y="368"/>
                  <a:pt x="56" y="371"/>
                  <a:pt x="59" y="374"/>
                </a:cubicBezTo>
                <a:cubicBezTo>
                  <a:pt x="72" y="357"/>
                  <a:pt x="88" y="338"/>
                  <a:pt x="100" y="325"/>
                </a:cubicBezTo>
                <a:cubicBezTo>
                  <a:pt x="107" y="299"/>
                  <a:pt x="81" y="287"/>
                  <a:pt x="70" y="272"/>
                </a:cubicBezTo>
                <a:cubicBezTo>
                  <a:pt x="70" y="272"/>
                  <a:pt x="71" y="271"/>
                  <a:pt x="70" y="271"/>
                </a:cubicBezTo>
                <a:cubicBezTo>
                  <a:pt x="67" y="272"/>
                  <a:pt x="65" y="279"/>
                  <a:pt x="63" y="283"/>
                </a:cubicBezTo>
                <a:close/>
                <a:moveTo>
                  <a:pt x="81" y="795"/>
                </a:moveTo>
                <a:cubicBezTo>
                  <a:pt x="88" y="787"/>
                  <a:pt x="97" y="780"/>
                  <a:pt x="100" y="772"/>
                </a:cubicBezTo>
                <a:cubicBezTo>
                  <a:pt x="104" y="761"/>
                  <a:pt x="100" y="753"/>
                  <a:pt x="90" y="740"/>
                </a:cubicBezTo>
                <a:cubicBezTo>
                  <a:pt x="89" y="739"/>
                  <a:pt x="87" y="738"/>
                  <a:pt x="85" y="737"/>
                </a:cubicBezTo>
                <a:cubicBezTo>
                  <a:pt x="77" y="731"/>
                  <a:pt x="61" y="722"/>
                  <a:pt x="49" y="712"/>
                </a:cubicBezTo>
                <a:cubicBezTo>
                  <a:pt x="53" y="725"/>
                  <a:pt x="61" y="734"/>
                  <a:pt x="70" y="740"/>
                </a:cubicBezTo>
                <a:cubicBezTo>
                  <a:pt x="81" y="746"/>
                  <a:pt x="85" y="762"/>
                  <a:pt x="73" y="780"/>
                </a:cubicBezTo>
                <a:cubicBezTo>
                  <a:pt x="71" y="781"/>
                  <a:pt x="70" y="780"/>
                  <a:pt x="70" y="781"/>
                </a:cubicBezTo>
                <a:cubicBezTo>
                  <a:pt x="66" y="792"/>
                  <a:pt x="61" y="803"/>
                  <a:pt x="66" y="813"/>
                </a:cubicBezTo>
                <a:cubicBezTo>
                  <a:pt x="72" y="808"/>
                  <a:pt x="77" y="800"/>
                  <a:pt x="81" y="795"/>
                </a:cubicBezTo>
                <a:close/>
                <a:moveTo>
                  <a:pt x="58" y="71"/>
                </a:moveTo>
                <a:cubicBezTo>
                  <a:pt x="55" y="78"/>
                  <a:pt x="60" y="89"/>
                  <a:pt x="66" y="93"/>
                </a:cubicBezTo>
                <a:cubicBezTo>
                  <a:pt x="84" y="104"/>
                  <a:pt x="98" y="71"/>
                  <a:pt x="77" y="65"/>
                </a:cubicBezTo>
                <a:cubicBezTo>
                  <a:pt x="77" y="65"/>
                  <a:pt x="78" y="65"/>
                  <a:pt x="78" y="64"/>
                </a:cubicBezTo>
                <a:cubicBezTo>
                  <a:pt x="69" y="62"/>
                  <a:pt x="61" y="60"/>
                  <a:pt x="58" y="71"/>
                </a:cubicBezTo>
                <a:close/>
                <a:moveTo>
                  <a:pt x="75" y="178"/>
                </a:moveTo>
                <a:cubicBezTo>
                  <a:pt x="75" y="179"/>
                  <a:pt x="74" y="180"/>
                  <a:pt x="73" y="180"/>
                </a:cubicBezTo>
                <a:cubicBezTo>
                  <a:pt x="75" y="188"/>
                  <a:pt x="81" y="192"/>
                  <a:pt x="87" y="186"/>
                </a:cubicBezTo>
                <a:cubicBezTo>
                  <a:pt x="86" y="172"/>
                  <a:pt x="78" y="180"/>
                  <a:pt x="75" y="178"/>
                </a:cubicBezTo>
                <a:close/>
                <a:moveTo>
                  <a:pt x="57" y="144"/>
                </a:moveTo>
                <a:cubicBezTo>
                  <a:pt x="51" y="148"/>
                  <a:pt x="51" y="153"/>
                  <a:pt x="51" y="161"/>
                </a:cubicBezTo>
                <a:cubicBezTo>
                  <a:pt x="55" y="170"/>
                  <a:pt x="61" y="171"/>
                  <a:pt x="69" y="173"/>
                </a:cubicBezTo>
                <a:cubicBezTo>
                  <a:pt x="90" y="170"/>
                  <a:pt x="89" y="136"/>
                  <a:pt x="63" y="139"/>
                </a:cubicBezTo>
                <a:cubicBezTo>
                  <a:pt x="61" y="142"/>
                  <a:pt x="55" y="142"/>
                  <a:pt x="57" y="144"/>
                </a:cubicBezTo>
                <a:close/>
                <a:moveTo>
                  <a:pt x="71" y="238"/>
                </a:moveTo>
                <a:cubicBezTo>
                  <a:pt x="76" y="227"/>
                  <a:pt x="84" y="215"/>
                  <a:pt x="83" y="207"/>
                </a:cubicBezTo>
                <a:cubicBezTo>
                  <a:pt x="75" y="189"/>
                  <a:pt x="57" y="181"/>
                  <a:pt x="48" y="172"/>
                </a:cubicBezTo>
                <a:cubicBezTo>
                  <a:pt x="41" y="164"/>
                  <a:pt x="35" y="154"/>
                  <a:pt x="28" y="144"/>
                </a:cubicBezTo>
                <a:cubicBezTo>
                  <a:pt x="24" y="162"/>
                  <a:pt x="29" y="184"/>
                  <a:pt x="52" y="190"/>
                </a:cubicBezTo>
                <a:cubicBezTo>
                  <a:pt x="61" y="201"/>
                  <a:pt x="61" y="219"/>
                  <a:pt x="58" y="230"/>
                </a:cubicBezTo>
                <a:cubicBezTo>
                  <a:pt x="53" y="244"/>
                  <a:pt x="43" y="252"/>
                  <a:pt x="40" y="266"/>
                </a:cubicBezTo>
                <a:cubicBezTo>
                  <a:pt x="38" y="275"/>
                  <a:pt x="40" y="285"/>
                  <a:pt x="48" y="292"/>
                </a:cubicBezTo>
                <a:cubicBezTo>
                  <a:pt x="58" y="273"/>
                  <a:pt x="64" y="255"/>
                  <a:pt x="71" y="238"/>
                </a:cubicBezTo>
                <a:close/>
                <a:moveTo>
                  <a:pt x="78" y="352"/>
                </a:moveTo>
                <a:cubicBezTo>
                  <a:pt x="75" y="356"/>
                  <a:pt x="77" y="357"/>
                  <a:pt x="80" y="357"/>
                </a:cubicBezTo>
                <a:cubicBezTo>
                  <a:pt x="80" y="356"/>
                  <a:pt x="81" y="355"/>
                  <a:pt x="81" y="354"/>
                </a:cubicBezTo>
                <a:cubicBezTo>
                  <a:pt x="80" y="354"/>
                  <a:pt x="79" y="352"/>
                  <a:pt x="78" y="352"/>
                </a:cubicBezTo>
                <a:close/>
                <a:moveTo>
                  <a:pt x="64" y="518"/>
                </a:moveTo>
                <a:cubicBezTo>
                  <a:pt x="68" y="512"/>
                  <a:pt x="76" y="507"/>
                  <a:pt x="79" y="502"/>
                </a:cubicBezTo>
                <a:cubicBezTo>
                  <a:pt x="85" y="489"/>
                  <a:pt x="77" y="476"/>
                  <a:pt x="73" y="468"/>
                </a:cubicBezTo>
                <a:cubicBezTo>
                  <a:pt x="74" y="467"/>
                  <a:pt x="66" y="457"/>
                  <a:pt x="65" y="455"/>
                </a:cubicBezTo>
                <a:cubicBezTo>
                  <a:pt x="63" y="456"/>
                  <a:pt x="57" y="458"/>
                  <a:pt x="57" y="462"/>
                </a:cubicBezTo>
                <a:cubicBezTo>
                  <a:pt x="80" y="483"/>
                  <a:pt x="63" y="511"/>
                  <a:pt x="46" y="530"/>
                </a:cubicBezTo>
                <a:cubicBezTo>
                  <a:pt x="48" y="532"/>
                  <a:pt x="49" y="534"/>
                  <a:pt x="51" y="536"/>
                </a:cubicBezTo>
                <a:cubicBezTo>
                  <a:pt x="56" y="533"/>
                  <a:pt x="59" y="525"/>
                  <a:pt x="64" y="518"/>
                </a:cubicBezTo>
                <a:close/>
                <a:moveTo>
                  <a:pt x="75" y="647"/>
                </a:moveTo>
                <a:cubicBezTo>
                  <a:pt x="76" y="644"/>
                  <a:pt x="76" y="649"/>
                  <a:pt x="79" y="649"/>
                </a:cubicBezTo>
                <a:cubicBezTo>
                  <a:pt x="81" y="643"/>
                  <a:pt x="80" y="643"/>
                  <a:pt x="80" y="634"/>
                </a:cubicBezTo>
                <a:cubicBezTo>
                  <a:pt x="72" y="636"/>
                  <a:pt x="70" y="642"/>
                  <a:pt x="75" y="647"/>
                </a:cubicBezTo>
                <a:close/>
                <a:moveTo>
                  <a:pt x="70" y="714"/>
                </a:moveTo>
                <a:cubicBezTo>
                  <a:pt x="71" y="713"/>
                  <a:pt x="71" y="714"/>
                  <a:pt x="72" y="714"/>
                </a:cubicBezTo>
                <a:cubicBezTo>
                  <a:pt x="80" y="692"/>
                  <a:pt x="87" y="667"/>
                  <a:pt x="66" y="650"/>
                </a:cubicBezTo>
                <a:cubicBezTo>
                  <a:pt x="60" y="658"/>
                  <a:pt x="63" y="660"/>
                  <a:pt x="67" y="667"/>
                </a:cubicBezTo>
                <a:cubicBezTo>
                  <a:pt x="75" y="681"/>
                  <a:pt x="73" y="695"/>
                  <a:pt x="66" y="710"/>
                </a:cubicBezTo>
                <a:cubicBezTo>
                  <a:pt x="68" y="712"/>
                  <a:pt x="71" y="713"/>
                  <a:pt x="70" y="714"/>
                </a:cubicBezTo>
                <a:close/>
                <a:moveTo>
                  <a:pt x="58" y="609"/>
                </a:moveTo>
                <a:cubicBezTo>
                  <a:pt x="53" y="630"/>
                  <a:pt x="40" y="646"/>
                  <a:pt x="46" y="664"/>
                </a:cubicBezTo>
                <a:cubicBezTo>
                  <a:pt x="59" y="644"/>
                  <a:pt x="91" y="605"/>
                  <a:pt x="69" y="585"/>
                </a:cubicBezTo>
                <a:cubicBezTo>
                  <a:pt x="65" y="581"/>
                  <a:pt x="66" y="581"/>
                  <a:pt x="63" y="578"/>
                </a:cubicBezTo>
                <a:cubicBezTo>
                  <a:pt x="53" y="567"/>
                  <a:pt x="40" y="556"/>
                  <a:pt x="38" y="540"/>
                </a:cubicBezTo>
                <a:cubicBezTo>
                  <a:pt x="13" y="565"/>
                  <a:pt x="58" y="584"/>
                  <a:pt x="58" y="609"/>
                </a:cubicBezTo>
                <a:close/>
                <a:moveTo>
                  <a:pt x="72" y="754"/>
                </a:moveTo>
                <a:cubicBezTo>
                  <a:pt x="65" y="745"/>
                  <a:pt x="55" y="735"/>
                  <a:pt x="48" y="729"/>
                </a:cubicBezTo>
                <a:cubicBezTo>
                  <a:pt x="52" y="743"/>
                  <a:pt x="65" y="754"/>
                  <a:pt x="62" y="769"/>
                </a:cubicBezTo>
                <a:cubicBezTo>
                  <a:pt x="60" y="776"/>
                  <a:pt x="54" y="784"/>
                  <a:pt x="58" y="791"/>
                </a:cubicBezTo>
                <a:cubicBezTo>
                  <a:pt x="64" y="778"/>
                  <a:pt x="74" y="764"/>
                  <a:pt x="72" y="754"/>
                </a:cubicBezTo>
                <a:close/>
                <a:moveTo>
                  <a:pt x="70" y="301"/>
                </a:moveTo>
                <a:cubicBezTo>
                  <a:pt x="68" y="297"/>
                  <a:pt x="65" y="293"/>
                  <a:pt x="60" y="292"/>
                </a:cubicBezTo>
                <a:cubicBezTo>
                  <a:pt x="57" y="297"/>
                  <a:pt x="55" y="303"/>
                  <a:pt x="58" y="306"/>
                </a:cubicBezTo>
                <a:cubicBezTo>
                  <a:pt x="59" y="305"/>
                  <a:pt x="64" y="315"/>
                  <a:pt x="64" y="310"/>
                </a:cubicBezTo>
                <a:cubicBezTo>
                  <a:pt x="63" y="310"/>
                  <a:pt x="69" y="304"/>
                  <a:pt x="70" y="301"/>
                </a:cubicBezTo>
                <a:close/>
                <a:moveTo>
                  <a:pt x="52" y="351"/>
                </a:moveTo>
                <a:cubicBezTo>
                  <a:pt x="56" y="347"/>
                  <a:pt x="68" y="341"/>
                  <a:pt x="68" y="337"/>
                </a:cubicBezTo>
                <a:cubicBezTo>
                  <a:pt x="66" y="334"/>
                  <a:pt x="64" y="330"/>
                  <a:pt x="62" y="328"/>
                </a:cubicBezTo>
                <a:cubicBezTo>
                  <a:pt x="58" y="339"/>
                  <a:pt x="49" y="345"/>
                  <a:pt x="42" y="354"/>
                </a:cubicBezTo>
                <a:cubicBezTo>
                  <a:pt x="47" y="359"/>
                  <a:pt x="48" y="355"/>
                  <a:pt x="52" y="351"/>
                </a:cubicBezTo>
                <a:close/>
                <a:moveTo>
                  <a:pt x="57" y="666"/>
                </a:moveTo>
                <a:cubicBezTo>
                  <a:pt x="47" y="680"/>
                  <a:pt x="44" y="694"/>
                  <a:pt x="57" y="707"/>
                </a:cubicBezTo>
                <a:cubicBezTo>
                  <a:pt x="68" y="694"/>
                  <a:pt x="68" y="679"/>
                  <a:pt x="57" y="666"/>
                </a:cubicBezTo>
                <a:close/>
                <a:moveTo>
                  <a:pt x="46" y="466"/>
                </a:moveTo>
                <a:cubicBezTo>
                  <a:pt x="41" y="471"/>
                  <a:pt x="36" y="475"/>
                  <a:pt x="32" y="480"/>
                </a:cubicBezTo>
                <a:cubicBezTo>
                  <a:pt x="38" y="490"/>
                  <a:pt x="41" y="503"/>
                  <a:pt x="46" y="514"/>
                </a:cubicBezTo>
                <a:cubicBezTo>
                  <a:pt x="63" y="501"/>
                  <a:pt x="66" y="475"/>
                  <a:pt x="46" y="466"/>
                </a:cubicBezTo>
                <a:close/>
                <a:moveTo>
                  <a:pt x="49" y="307"/>
                </a:moveTo>
                <a:cubicBezTo>
                  <a:pt x="39" y="318"/>
                  <a:pt x="34" y="332"/>
                  <a:pt x="38" y="345"/>
                </a:cubicBezTo>
                <a:cubicBezTo>
                  <a:pt x="49" y="337"/>
                  <a:pt x="61" y="317"/>
                  <a:pt x="49" y="307"/>
                </a:cubicBezTo>
                <a:close/>
                <a:moveTo>
                  <a:pt x="49" y="779"/>
                </a:moveTo>
                <a:cubicBezTo>
                  <a:pt x="54" y="770"/>
                  <a:pt x="58" y="754"/>
                  <a:pt x="46" y="744"/>
                </a:cubicBezTo>
                <a:cubicBezTo>
                  <a:pt x="37" y="754"/>
                  <a:pt x="42" y="774"/>
                  <a:pt x="49" y="779"/>
                </a:cubicBezTo>
                <a:close/>
                <a:moveTo>
                  <a:pt x="42" y="194"/>
                </a:moveTo>
                <a:cubicBezTo>
                  <a:pt x="54" y="212"/>
                  <a:pt x="28" y="229"/>
                  <a:pt x="39" y="250"/>
                </a:cubicBezTo>
                <a:cubicBezTo>
                  <a:pt x="49" y="231"/>
                  <a:pt x="59" y="205"/>
                  <a:pt x="42" y="194"/>
                </a:cubicBezTo>
                <a:close/>
                <a:moveTo>
                  <a:pt x="24" y="343"/>
                </a:moveTo>
                <a:cubicBezTo>
                  <a:pt x="16" y="369"/>
                  <a:pt x="29" y="392"/>
                  <a:pt x="49" y="405"/>
                </a:cubicBezTo>
                <a:cubicBezTo>
                  <a:pt x="53" y="391"/>
                  <a:pt x="47" y="370"/>
                  <a:pt x="36" y="361"/>
                </a:cubicBezTo>
                <a:cubicBezTo>
                  <a:pt x="36" y="361"/>
                  <a:pt x="36" y="362"/>
                  <a:pt x="37" y="361"/>
                </a:cubicBezTo>
                <a:cubicBezTo>
                  <a:pt x="31" y="357"/>
                  <a:pt x="30" y="349"/>
                  <a:pt x="24" y="343"/>
                </a:cubicBezTo>
                <a:close/>
                <a:moveTo>
                  <a:pt x="49" y="608"/>
                </a:moveTo>
                <a:cubicBezTo>
                  <a:pt x="50" y="596"/>
                  <a:pt x="38" y="586"/>
                  <a:pt x="29" y="577"/>
                </a:cubicBezTo>
                <a:cubicBezTo>
                  <a:pt x="33" y="590"/>
                  <a:pt x="41" y="601"/>
                  <a:pt x="41" y="614"/>
                </a:cubicBezTo>
                <a:cubicBezTo>
                  <a:pt x="42" y="623"/>
                  <a:pt x="35" y="632"/>
                  <a:pt x="40" y="640"/>
                </a:cubicBezTo>
                <a:cubicBezTo>
                  <a:pt x="46" y="630"/>
                  <a:pt x="49" y="621"/>
                  <a:pt x="49" y="608"/>
                </a:cubicBezTo>
                <a:close/>
                <a:moveTo>
                  <a:pt x="23" y="389"/>
                </a:moveTo>
                <a:cubicBezTo>
                  <a:pt x="25" y="405"/>
                  <a:pt x="39" y="416"/>
                  <a:pt x="39" y="430"/>
                </a:cubicBezTo>
                <a:cubicBezTo>
                  <a:pt x="34" y="443"/>
                  <a:pt x="23" y="460"/>
                  <a:pt x="26" y="472"/>
                </a:cubicBezTo>
                <a:cubicBezTo>
                  <a:pt x="45" y="460"/>
                  <a:pt x="50" y="427"/>
                  <a:pt x="49" y="414"/>
                </a:cubicBezTo>
                <a:cubicBezTo>
                  <a:pt x="37" y="406"/>
                  <a:pt x="30" y="399"/>
                  <a:pt x="23" y="389"/>
                </a:cubicBezTo>
                <a:close/>
                <a:moveTo>
                  <a:pt x="32" y="96"/>
                </a:moveTo>
                <a:cubicBezTo>
                  <a:pt x="14" y="98"/>
                  <a:pt x="15" y="114"/>
                  <a:pt x="25" y="124"/>
                </a:cubicBezTo>
                <a:cubicBezTo>
                  <a:pt x="39" y="139"/>
                  <a:pt x="57" y="107"/>
                  <a:pt x="41" y="99"/>
                </a:cubicBezTo>
                <a:cubicBezTo>
                  <a:pt x="41" y="99"/>
                  <a:pt x="41" y="100"/>
                  <a:pt x="41" y="100"/>
                </a:cubicBezTo>
                <a:cubicBezTo>
                  <a:pt x="38" y="95"/>
                  <a:pt x="34" y="99"/>
                  <a:pt x="32" y="96"/>
                </a:cubicBezTo>
                <a:close/>
                <a:moveTo>
                  <a:pt x="25" y="185"/>
                </a:moveTo>
                <a:cubicBezTo>
                  <a:pt x="21" y="196"/>
                  <a:pt x="16" y="217"/>
                  <a:pt x="31" y="226"/>
                </a:cubicBezTo>
                <a:cubicBezTo>
                  <a:pt x="40" y="216"/>
                  <a:pt x="38" y="187"/>
                  <a:pt x="25" y="185"/>
                </a:cubicBezTo>
                <a:close/>
                <a:moveTo>
                  <a:pt x="22" y="547"/>
                </a:moveTo>
                <a:cubicBezTo>
                  <a:pt x="25" y="548"/>
                  <a:pt x="24" y="545"/>
                  <a:pt x="25" y="545"/>
                </a:cubicBezTo>
                <a:cubicBezTo>
                  <a:pt x="29" y="533"/>
                  <a:pt x="35" y="526"/>
                  <a:pt x="37" y="515"/>
                </a:cubicBezTo>
                <a:cubicBezTo>
                  <a:pt x="38" y="499"/>
                  <a:pt x="21" y="487"/>
                  <a:pt x="14" y="472"/>
                </a:cubicBezTo>
                <a:cubicBezTo>
                  <a:pt x="8" y="489"/>
                  <a:pt x="22" y="505"/>
                  <a:pt x="20" y="519"/>
                </a:cubicBezTo>
                <a:cubicBezTo>
                  <a:pt x="19" y="531"/>
                  <a:pt x="9" y="544"/>
                  <a:pt x="19" y="557"/>
                </a:cubicBezTo>
                <a:cubicBezTo>
                  <a:pt x="21" y="554"/>
                  <a:pt x="24" y="550"/>
                  <a:pt x="22" y="547"/>
                </a:cubicBezTo>
                <a:close/>
                <a:moveTo>
                  <a:pt x="27" y="597"/>
                </a:moveTo>
                <a:cubicBezTo>
                  <a:pt x="26" y="606"/>
                  <a:pt x="23" y="615"/>
                  <a:pt x="29" y="624"/>
                </a:cubicBezTo>
                <a:cubicBezTo>
                  <a:pt x="37" y="619"/>
                  <a:pt x="36" y="601"/>
                  <a:pt x="27" y="597"/>
                </a:cubicBezTo>
                <a:close/>
                <a:moveTo>
                  <a:pt x="16" y="405"/>
                </a:moveTo>
                <a:cubicBezTo>
                  <a:pt x="16" y="425"/>
                  <a:pt x="15" y="433"/>
                  <a:pt x="23" y="446"/>
                </a:cubicBezTo>
                <a:cubicBezTo>
                  <a:pt x="33" y="430"/>
                  <a:pt x="34" y="409"/>
                  <a:pt x="16" y="40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pic>
        <p:nvPicPr>
          <p:cNvPr id="2783" name="图片 2782"/>
          <p:cNvPicPr>
            <a:picLocks noChangeAspect="1"/>
          </p:cNvPicPr>
          <p:nvPr/>
        </p:nvPicPr>
        <p:blipFill>
          <a:blip r:embed="rId3" cstate="email"/>
          <a:stretch>
            <a:fillRect/>
          </a:stretch>
        </p:blipFill>
        <p:spPr>
          <a:xfrm>
            <a:off x="5416198" y="1644811"/>
            <a:ext cx="1021370" cy="880441"/>
          </a:xfrm>
          <a:prstGeom prst="rect">
            <a:avLst/>
          </a:prstGeom>
          <a:effectLst>
            <a:outerShdw blurRad="50800" dist="38100" dir="5400000" algn="t" rotWithShape="0">
              <a:prstClr val="black">
                <a:alpha val="40000"/>
              </a:prstClr>
            </a:outerShdw>
          </a:effectLst>
        </p:spPr>
      </p:pic>
      <p:pic>
        <p:nvPicPr>
          <p:cNvPr id="2784" name="图片 2783"/>
          <p:cNvPicPr>
            <a:picLocks noChangeAspect="1"/>
          </p:cNvPicPr>
          <p:nvPr/>
        </p:nvPicPr>
        <p:blipFill>
          <a:blip r:embed="rId4" cstate="email"/>
          <a:stretch>
            <a:fillRect/>
          </a:stretch>
        </p:blipFill>
        <p:spPr>
          <a:xfrm flipH="1">
            <a:off x="1650385" y="4142740"/>
            <a:ext cx="651944" cy="1006971"/>
          </a:xfrm>
          <a:prstGeom prst="rect">
            <a:avLst/>
          </a:prstGeom>
          <a:effectLst>
            <a:outerShdw blurRad="50800" dist="38100" dir="5400000" algn="t" rotWithShape="0">
              <a:prstClr val="black">
                <a:alpha val="40000"/>
              </a:prstClr>
            </a:outerShdw>
          </a:effectLst>
        </p:spPr>
      </p:pic>
      <p:grpSp>
        <p:nvGrpSpPr>
          <p:cNvPr id="2785" name="组合 2784"/>
          <p:cNvGrpSpPr/>
          <p:nvPr/>
        </p:nvGrpSpPr>
        <p:grpSpPr>
          <a:xfrm>
            <a:off x="2454738" y="4125139"/>
            <a:ext cx="99152" cy="1024572"/>
            <a:chOff x="6312665" y="1927952"/>
            <a:chExt cx="99152" cy="1024572"/>
          </a:xfrm>
        </p:grpSpPr>
        <p:sp>
          <p:nvSpPr>
            <p:cNvPr id="2786" name="椭圆 2785"/>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787" name="直接连接符 2786"/>
            <p:cNvCxnSpPr/>
            <p:nvPr/>
          </p:nvCxnSpPr>
          <p:spPr>
            <a:xfrm>
              <a:off x="6360236" y="1964506"/>
              <a:ext cx="0" cy="98801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790" name="矩形 19"/>
          <p:cNvSpPr>
            <a:spLocks noChangeArrowheads="1"/>
          </p:cNvSpPr>
          <p:nvPr/>
        </p:nvSpPr>
        <p:spPr bwMode="auto">
          <a:xfrm>
            <a:off x="4400535" y="4226579"/>
            <a:ext cx="1015663" cy="111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2791" name="组合 2790"/>
          <p:cNvGrpSpPr/>
          <p:nvPr/>
        </p:nvGrpSpPr>
        <p:grpSpPr>
          <a:xfrm rot="10800000">
            <a:off x="6586241" y="1583423"/>
            <a:ext cx="99152" cy="1024572"/>
            <a:chOff x="6312665" y="1927952"/>
            <a:chExt cx="99152" cy="1024572"/>
          </a:xfrm>
        </p:grpSpPr>
        <p:sp>
          <p:nvSpPr>
            <p:cNvPr id="2792" name="椭圆 2791"/>
            <p:cNvSpPr/>
            <p:nvPr/>
          </p:nvSpPr>
          <p:spPr>
            <a:xfrm>
              <a:off x="6312665" y="1927952"/>
              <a:ext cx="99152" cy="99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793" name="直接连接符 2792"/>
            <p:cNvCxnSpPr/>
            <p:nvPr/>
          </p:nvCxnSpPr>
          <p:spPr>
            <a:xfrm>
              <a:off x="6360236" y="1964506"/>
              <a:ext cx="0" cy="98801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794" name="矩形 19"/>
          <p:cNvSpPr>
            <a:spLocks noChangeArrowheads="1"/>
          </p:cNvSpPr>
          <p:nvPr/>
        </p:nvSpPr>
        <p:spPr bwMode="auto">
          <a:xfrm>
            <a:off x="8691227" y="1583423"/>
            <a:ext cx="1015663" cy="111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grpSp>
        <p:nvGrpSpPr>
          <p:cNvPr id="2795" name="组合 2794"/>
          <p:cNvGrpSpPr/>
          <p:nvPr/>
        </p:nvGrpSpPr>
        <p:grpSpPr>
          <a:xfrm>
            <a:off x="4572168" y="129540"/>
            <a:ext cx="2579582" cy="503471"/>
            <a:chOff x="4777406" y="84888"/>
            <a:chExt cx="2579582" cy="503471"/>
          </a:xfrm>
        </p:grpSpPr>
        <p:grpSp>
          <p:nvGrpSpPr>
            <p:cNvPr id="2796" name="组合 2795"/>
            <p:cNvGrpSpPr/>
            <p:nvPr/>
          </p:nvGrpSpPr>
          <p:grpSpPr>
            <a:xfrm>
              <a:off x="4777406" y="178079"/>
              <a:ext cx="571523" cy="318202"/>
              <a:chOff x="3839803" y="1284311"/>
              <a:chExt cx="1196806" cy="666336"/>
            </a:xfrm>
            <a:solidFill>
              <a:schemeClr val="bg1"/>
            </a:solidFill>
          </p:grpSpPr>
          <p:sp>
            <p:nvSpPr>
              <p:cNvPr id="2798"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2799"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2800"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2801"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797"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783"/>
                                        </p:tgtEl>
                                        <p:attrNameLst>
                                          <p:attrName>style.visibility</p:attrName>
                                        </p:attrNameLst>
                                      </p:cBhvr>
                                      <p:to>
                                        <p:strVal val="visible"/>
                                      </p:to>
                                    </p:set>
                                    <p:animEffect transition="in" filter="fade">
                                      <p:cBhvr>
                                        <p:cTn id="7" dur="1000"/>
                                        <p:tgtEl>
                                          <p:spTgt spid="2783"/>
                                        </p:tgtEl>
                                      </p:cBhvr>
                                    </p:animEffect>
                                    <p:anim calcmode="lin" valueType="num">
                                      <p:cBhvr>
                                        <p:cTn id="8" dur="1000" fill="hold"/>
                                        <p:tgtEl>
                                          <p:spTgt spid="2783"/>
                                        </p:tgtEl>
                                        <p:attrNameLst>
                                          <p:attrName>ppt_x</p:attrName>
                                        </p:attrNameLst>
                                      </p:cBhvr>
                                      <p:tavLst>
                                        <p:tav tm="0">
                                          <p:val>
                                            <p:strVal val="#ppt_x"/>
                                          </p:val>
                                        </p:tav>
                                        <p:tav tm="100000">
                                          <p:val>
                                            <p:strVal val="#ppt_x"/>
                                          </p:val>
                                        </p:tav>
                                      </p:tavLst>
                                    </p:anim>
                                    <p:anim calcmode="lin" valueType="num">
                                      <p:cBhvr>
                                        <p:cTn id="9" dur="1000" fill="hold"/>
                                        <p:tgtEl>
                                          <p:spTgt spid="278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784"/>
                                        </p:tgtEl>
                                        <p:attrNameLst>
                                          <p:attrName>style.visibility</p:attrName>
                                        </p:attrNameLst>
                                      </p:cBhvr>
                                      <p:to>
                                        <p:strVal val="visible"/>
                                      </p:to>
                                    </p:set>
                                    <p:animEffect transition="in" filter="fade">
                                      <p:cBhvr>
                                        <p:cTn id="12" dur="1000"/>
                                        <p:tgtEl>
                                          <p:spTgt spid="2784"/>
                                        </p:tgtEl>
                                      </p:cBhvr>
                                    </p:animEffect>
                                    <p:anim calcmode="lin" valueType="num">
                                      <p:cBhvr>
                                        <p:cTn id="13" dur="1000" fill="hold"/>
                                        <p:tgtEl>
                                          <p:spTgt spid="2784"/>
                                        </p:tgtEl>
                                        <p:attrNameLst>
                                          <p:attrName>ppt_x</p:attrName>
                                        </p:attrNameLst>
                                      </p:cBhvr>
                                      <p:tavLst>
                                        <p:tav tm="0">
                                          <p:val>
                                            <p:strVal val="#ppt_x"/>
                                          </p:val>
                                        </p:tav>
                                        <p:tav tm="100000">
                                          <p:val>
                                            <p:strVal val="#ppt_x"/>
                                          </p:val>
                                        </p:tav>
                                      </p:tavLst>
                                    </p:anim>
                                    <p:anim calcmode="lin" valueType="num">
                                      <p:cBhvr>
                                        <p:cTn id="14" dur="1000" fill="hold"/>
                                        <p:tgtEl>
                                          <p:spTgt spid="278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2785"/>
                                        </p:tgtEl>
                                        <p:attrNameLst>
                                          <p:attrName>style.visibility</p:attrName>
                                        </p:attrNameLst>
                                      </p:cBhvr>
                                      <p:to>
                                        <p:strVal val="visible"/>
                                      </p:to>
                                    </p:set>
                                    <p:animEffect transition="in" filter="wipe(up)">
                                      <p:cBhvr>
                                        <p:cTn id="18" dur="500"/>
                                        <p:tgtEl>
                                          <p:spTgt spid="2785"/>
                                        </p:tgtEl>
                                      </p:cBhvr>
                                    </p:animEffect>
                                  </p:childTnLst>
                                </p:cTn>
                              </p:par>
                              <p:par>
                                <p:cTn id="19" presetID="22" presetClass="entr" presetSubtype="4" fill="hold" nodeType="withEffect">
                                  <p:stCondLst>
                                    <p:cond delay="0"/>
                                  </p:stCondLst>
                                  <p:childTnLst>
                                    <p:set>
                                      <p:cBhvr>
                                        <p:cTn id="20" dur="1" fill="hold">
                                          <p:stCondLst>
                                            <p:cond delay="0"/>
                                          </p:stCondLst>
                                        </p:cTn>
                                        <p:tgtEl>
                                          <p:spTgt spid="2791"/>
                                        </p:tgtEl>
                                        <p:attrNameLst>
                                          <p:attrName>style.visibility</p:attrName>
                                        </p:attrNameLst>
                                      </p:cBhvr>
                                      <p:to>
                                        <p:strVal val="visible"/>
                                      </p:to>
                                    </p:set>
                                    <p:animEffect transition="in" filter="wipe(down)">
                                      <p:cBhvr>
                                        <p:cTn id="21" dur="500"/>
                                        <p:tgtEl>
                                          <p:spTgt spid="2791"/>
                                        </p:tgtEl>
                                      </p:cBhvr>
                                    </p:animEffect>
                                  </p:childTnLst>
                                </p:cTn>
                              </p:par>
                            </p:childTnLst>
                          </p:cTn>
                        </p:par>
                        <p:par>
                          <p:cTn id="22" fill="hold">
                            <p:stCondLst>
                              <p:cond delay="15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790"/>
                                        </p:tgtEl>
                                        <p:attrNameLst>
                                          <p:attrName>style.visibility</p:attrName>
                                        </p:attrNameLst>
                                      </p:cBhvr>
                                      <p:to>
                                        <p:strVal val="visible"/>
                                      </p:to>
                                    </p:set>
                                    <p:anim calcmode="lin" valueType="num">
                                      <p:cBhvr>
                                        <p:cTn id="25" dur="500" fill="hold"/>
                                        <p:tgtEl>
                                          <p:spTgt spid="2790"/>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790"/>
                                        </p:tgtEl>
                                        <p:attrNameLst>
                                          <p:attrName>ppt_y</p:attrName>
                                        </p:attrNameLst>
                                      </p:cBhvr>
                                      <p:tavLst>
                                        <p:tav tm="0">
                                          <p:val>
                                            <p:strVal val="#ppt_y"/>
                                          </p:val>
                                        </p:tav>
                                        <p:tav tm="100000">
                                          <p:val>
                                            <p:strVal val="#ppt_y"/>
                                          </p:val>
                                        </p:tav>
                                      </p:tavLst>
                                    </p:anim>
                                    <p:anim calcmode="lin" valueType="num">
                                      <p:cBhvr>
                                        <p:cTn id="27" dur="500" fill="hold"/>
                                        <p:tgtEl>
                                          <p:spTgt spid="2790"/>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790"/>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790"/>
                                        </p:tgtEl>
                                      </p:cBhvr>
                                    </p:animEffect>
                                  </p:childTnLst>
                                </p:cTn>
                              </p:par>
                              <p:par>
                                <p:cTn id="30" presetID="41" presetClass="entr" presetSubtype="0" fill="hold" grpId="0" nodeType="withEffect">
                                  <p:stCondLst>
                                    <p:cond delay="0"/>
                                  </p:stCondLst>
                                  <p:iterate type="lt">
                                    <p:tmPct val="10000"/>
                                  </p:iterate>
                                  <p:childTnLst>
                                    <p:set>
                                      <p:cBhvr>
                                        <p:cTn id="31" dur="1" fill="hold">
                                          <p:stCondLst>
                                            <p:cond delay="0"/>
                                          </p:stCondLst>
                                        </p:cTn>
                                        <p:tgtEl>
                                          <p:spTgt spid="2794"/>
                                        </p:tgtEl>
                                        <p:attrNameLst>
                                          <p:attrName>style.visibility</p:attrName>
                                        </p:attrNameLst>
                                      </p:cBhvr>
                                      <p:to>
                                        <p:strVal val="visible"/>
                                      </p:to>
                                    </p:set>
                                    <p:anim calcmode="lin" valueType="num">
                                      <p:cBhvr>
                                        <p:cTn id="32" dur="500" fill="hold"/>
                                        <p:tgtEl>
                                          <p:spTgt spid="2794"/>
                                        </p:tgtEl>
                                        <p:attrNameLst>
                                          <p:attrName>ppt_x</p:attrName>
                                        </p:attrNameLst>
                                      </p:cBhvr>
                                      <p:tavLst>
                                        <p:tav tm="0">
                                          <p:val>
                                            <p:strVal val="#ppt_x"/>
                                          </p:val>
                                        </p:tav>
                                        <p:tav tm="50000">
                                          <p:val>
                                            <p:strVal val="#ppt_x+.1"/>
                                          </p:val>
                                        </p:tav>
                                        <p:tav tm="100000">
                                          <p:val>
                                            <p:strVal val="#ppt_x"/>
                                          </p:val>
                                        </p:tav>
                                      </p:tavLst>
                                    </p:anim>
                                    <p:anim calcmode="lin" valueType="num">
                                      <p:cBhvr>
                                        <p:cTn id="33" dur="500" fill="hold"/>
                                        <p:tgtEl>
                                          <p:spTgt spid="2794"/>
                                        </p:tgtEl>
                                        <p:attrNameLst>
                                          <p:attrName>ppt_y</p:attrName>
                                        </p:attrNameLst>
                                      </p:cBhvr>
                                      <p:tavLst>
                                        <p:tav tm="0">
                                          <p:val>
                                            <p:strVal val="#ppt_y"/>
                                          </p:val>
                                        </p:tav>
                                        <p:tav tm="100000">
                                          <p:val>
                                            <p:strVal val="#ppt_y"/>
                                          </p:val>
                                        </p:tav>
                                      </p:tavLst>
                                    </p:anim>
                                    <p:anim calcmode="lin" valueType="num">
                                      <p:cBhvr>
                                        <p:cTn id="34" dur="500" fill="hold"/>
                                        <p:tgtEl>
                                          <p:spTgt spid="2794"/>
                                        </p:tgtEl>
                                        <p:attrNameLst>
                                          <p:attrName>ppt_h</p:attrName>
                                        </p:attrNameLst>
                                      </p:cBhvr>
                                      <p:tavLst>
                                        <p:tav tm="0">
                                          <p:val>
                                            <p:strVal val="#ppt_h/10"/>
                                          </p:val>
                                        </p:tav>
                                        <p:tav tm="50000">
                                          <p:val>
                                            <p:strVal val="#ppt_h+.01"/>
                                          </p:val>
                                        </p:tav>
                                        <p:tav tm="100000">
                                          <p:val>
                                            <p:strVal val="#ppt_h"/>
                                          </p:val>
                                        </p:tav>
                                      </p:tavLst>
                                    </p:anim>
                                    <p:anim calcmode="lin" valueType="num">
                                      <p:cBhvr>
                                        <p:cTn id="35" dur="500" fill="hold"/>
                                        <p:tgtEl>
                                          <p:spTgt spid="2794"/>
                                        </p:tgtEl>
                                        <p:attrNameLst>
                                          <p:attrName>ppt_w</p:attrName>
                                        </p:attrNameLst>
                                      </p:cBhvr>
                                      <p:tavLst>
                                        <p:tav tm="0">
                                          <p:val>
                                            <p:strVal val="#ppt_w/10"/>
                                          </p:val>
                                        </p:tav>
                                        <p:tav tm="50000">
                                          <p:val>
                                            <p:strVal val="#ppt_w+.01"/>
                                          </p:val>
                                        </p:tav>
                                        <p:tav tm="100000">
                                          <p:val>
                                            <p:strVal val="#ppt_w"/>
                                          </p:val>
                                        </p:tav>
                                      </p:tavLst>
                                    </p:anim>
                                    <p:animEffect transition="in" filter="fade">
                                      <p:cBhvr>
                                        <p:cTn id="36" dur="500" tmFilter="0,0; .5, 1; 1, 1"/>
                                        <p:tgtEl>
                                          <p:spTgt spid="2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0" grpId="0"/>
      <p:bldP spid="279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a:solidFill>
            <a:schemeClr val="bg1"/>
          </a:solidFill>
        </p:grpSpPr>
        <p:grpSp>
          <p:nvGrpSpPr>
            <p:cNvPr id="3" name="组合 2"/>
            <p:cNvGrpSpPr/>
            <p:nvPr/>
          </p:nvGrpSpPr>
          <p:grpSpPr>
            <a:xfrm>
              <a:off x="0" y="0"/>
              <a:ext cx="12192000" cy="1389858"/>
              <a:chOff x="0" y="0"/>
              <a:chExt cx="12192000" cy="1389858"/>
            </a:xfrm>
            <a:grpFill/>
          </p:grpSpPr>
          <p:grpSp>
            <p:nvGrpSpPr>
              <p:cNvPr id="39" name="组合 38"/>
              <p:cNvGrpSpPr/>
              <p:nvPr/>
            </p:nvGrpSpPr>
            <p:grpSpPr>
              <a:xfrm>
                <a:off x="10843387" y="0"/>
                <a:ext cx="1348613" cy="1389858"/>
                <a:chOff x="7230830" y="518120"/>
                <a:chExt cx="4464050" cy="4600576"/>
              </a:xfrm>
              <a:grpFill/>
            </p:grpSpPr>
            <p:sp>
              <p:nvSpPr>
                <p:cNvPr id="5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5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6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7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40" name="组合 39"/>
              <p:cNvGrpSpPr/>
              <p:nvPr/>
            </p:nvGrpSpPr>
            <p:grpSpPr>
              <a:xfrm flipH="1">
                <a:off x="0" y="0"/>
                <a:ext cx="1348613" cy="1389858"/>
                <a:chOff x="7230830" y="518120"/>
                <a:chExt cx="4464050" cy="4600576"/>
              </a:xfrm>
              <a:grpFill/>
            </p:grpSpPr>
            <p:sp>
              <p:nvSpPr>
                <p:cNvPr id="41" name="Freeform 18"/>
                <p:cNvSpPr>
                  <a:spLocks noEditPoints="1"/>
                </p:cNvSpPr>
                <p:nvPr/>
              </p:nvSpPr>
              <p:spPr bwMode="auto">
                <a:xfrm>
                  <a:off x="8780231" y="626069"/>
                  <a:ext cx="2782887" cy="2854323"/>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42"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4"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5"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6"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7"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8"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49"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0"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1"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2"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3"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4"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5"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56"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flipV="1">
              <a:off x="0" y="5468142"/>
              <a:ext cx="12192000" cy="1389858"/>
              <a:chOff x="0" y="0"/>
              <a:chExt cx="12192000" cy="1389858"/>
            </a:xfrm>
            <a:grpFill/>
          </p:grpSpPr>
          <p:grpSp>
            <p:nvGrpSpPr>
              <p:cNvPr id="5" name="组合 4"/>
              <p:cNvGrpSpPr/>
              <p:nvPr/>
            </p:nvGrpSpPr>
            <p:grpSpPr>
              <a:xfrm>
                <a:off x="10843387" y="0"/>
                <a:ext cx="1348613" cy="1389858"/>
                <a:chOff x="7230830" y="518120"/>
                <a:chExt cx="4464050" cy="4600576"/>
              </a:xfrm>
              <a:grpFill/>
            </p:grpSpPr>
            <p:sp>
              <p:nvSpPr>
                <p:cNvPr id="23"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24"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5"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8"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3"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4"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6"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7"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38"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flipH="1">
                <a:off x="0" y="0"/>
                <a:ext cx="1348613" cy="1389858"/>
                <a:chOff x="7230830" y="518120"/>
                <a:chExt cx="4464050" cy="4600576"/>
              </a:xfrm>
              <a:grpFill/>
            </p:grpSpPr>
            <p:sp>
              <p:nvSpPr>
                <p:cNvPr id="7" name="Freeform 18"/>
                <p:cNvSpPr>
                  <a:spLocks noEditPoints="1"/>
                </p:cNvSpPr>
                <p:nvPr/>
              </p:nvSpPr>
              <p:spPr bwMode="auto">
                <a:xfrm>
                  <a:off x="8780230" y="626070"/>
                  <a:ext cx="2782888" cy="2854325"/>
                </a:xfrm>
                <a:custGeom>
                  <a:avLst/>
                  <a:gdLst>
                    <a:gd name="T0" fmla="*/ 99 w 1175"/>
                    <a:gd name="T1" fmla="*/ 154 h 1205"/>
                    <a:gd name="T2" fmla="*/ 536 w 1175"/>
                    <a:gd name="T3" fmla="*/ 169 h 1205"/>
                    <a:gd name="T4" fmla="*/ 1140 w 1175"/>
                    <a:gd name="T5" fmla="*/ 76 h 1205"/>
                    <a:gd name="T6" fmla="*/ 935 w 1175"/>
                    <a:gd name="T7" fmla="*/ 133 h 1205"/>
                    <a:gd name="T8" fmla="*/ 882 w 1175"/>
                    <a:gd name="T9" fmla="*/ 232 h 1205"/>
                    <a:gd name="T10" fmla="*/ 992 w 1175"/>
                    <a:gd name="T11" fmla="*/ 314 h 1205"/>
                    <a:gd name="T12" fmla="*/ 1015 w 1175"/>
                    <a:gd name="T13" fmla="*/ 299 h 1205"/>
                    <a:gd name="T14" fmla="*/ 1066 w 1175"/>
                    <a:gd name="T15" fmla="*/ 279 h 1205"/>
                    <a:gd name="T16" fmla="*/ 1021 w 1175"/>
                    <a:gd name="T17" fmla="*/ 677 h 1205"/>
                    <a:gd name="T18" fmla="*/ 1100 w 1175"/>
                    <a:gd name="T19" fmla="*/ 905 h 1205"/>
                    <a:gd name="T20" fmla="*/ 975 w 1175"/>
                    <a:gd name="T21" fmla="*/ 685 h 1205"/>
                    <a:gd name="T22" fmla="*/ 955 w 1175"/>
                    <a:gd name="T23" fmla="*/ 608 h 1205"/>
                    <a:gd name="T24" fmla="*/ 1043 w 1175"/>
                    <a:gd name="T25" fmla="*/ 908 h 1205"/>
                    <a:gd name="T26" fmla="*/ 861 w 1175"/>
                    <a:gd name="T27" fmla="*/ 1175 h 1205"/>
                    <a:gd name="T28" fmla="*/ 856 w 1175"/>
                    <a:gd name="T29" fmla="*/ 987 h 1205"/>
                    <a:gd name="T30" fmla="*/ 1012 w 1175"/>
                    <a:gd name="T31" fmla="*/ 792 h 1205"/>
                    <a:gd name="T32" fmla="*/ 822 w 1175"/>
                    <a:gd name="T33" fmla="*/ 922 h 1205"/>
                    <a:gd name="T34" fmla="*/ 733 w 1175"/>
                    <a:gd name="T35" fmla="*/ 876 h 1205"/>
                    <a:gd name="T36" fmla="*/ 398 w 1175"/>
                    <a:gd name="T37" fmla="*/ 915 h 1205"/>
                    <a:gd name="T38" fmla="*/ 649 w 1175"/>
                    <a:gd name="T39" fmla="*/ 827 h 1205"/>
                    <a:gd name="T40" fmla="*/ 856 w 1175"/>
                    <a:gd name="T41" fmla="*/ 683 h 1205"/>
                    <a:gd name="T42" fmla="*/ 845 w 1175"/>
                    <a:gd name="T43" fmla="*/ 474 h 1205"/>
                    <a:gd name="T44" fmla="*/ 642 w 1175"/>
                    <a:gd name="T45" fmla="*/ 363 h 1205"/>
                    <a:gd name="T46" fmla="*/ 391 w 1175"/>
                    <a:gd name="T47" fmla="*/ 514 h 1205"/>
                    <a:gd name="T48" fmla="*/ 356 w 1175"/>
                    <a:gd name="T49" fmla="*/ 545 h 1205"/>
                    <a:gd name="T50" fmla="*/ 339 w 1175"/>
                    <a:gd name="T51" fmla="*/ 742 h 1205"/>
                    <a:gd name="T52" fmla="*/ 290 w 1175"/>
                    <a:gd name="T53" fmla="*/ 429 h 1205"/>
                    <a:gd name="T54" fmla="*/ 314 w 1175"/>
                    <a:gd name="T55" fmla="*/ 829 h 1205"/>
                    <a:gd name="T56" fmla="*/ 422 w 1175"/>
                    <a:gd name="T57" fmla="*/ 342 h 1205"/>
                    <a:gd name="T58" fmla="*/ 331 w 1175"/>
                    <a:gd name="T59" fmla="*/ 344 h 1205"/>
                    <a:gd name="T60" fmla="*/ 388 w 1175"/>
                    <a:gd name="T61" fmla="*/ 974 h 1205"/>
                    <a:gd name="T62" fmla="*/ 322 w 1175"/>
                    <a:gd name="T63" fmla="*/ 884 h 1205"/>
                    <a:gd name="T64" fmla="*/ 118 w 1175"/>
                    <a:gd name="T65" fmla="*/ 440 h 1205"/>
                    <a:gd name="T66" fmla="*/ 77 w 1175"/>
                    <a:gd name="T67" fmla="*/ 639 h 1205"/>
                    <a:gd name="T68" fmla="*/ 168 w 1175"/>
                    <a:gd name="T69" fmla="*/ 517 h 1205"/>
                    <a:gd name="T70" fmla="*/ 307 w 1175"/>
                    <a:gd name="T71" fmla="*/ 234 h 1205"/>
                    <a:gd name="T72" fmla="*/ 52 w 1175"/>
                    <a:gd name="T73" fmla="*/ 64 h 1205"/>
                    <a:gd name="T74" fmla="*/ 739 w 1175"/>
                    <a:gd name="T75" fmla="*/ 160 h 1205"/>
                    <a:gd name="T76" fmla="*/ 599 w 1175"/>
                    <a:gd name="T77" fmla="*/ 121 h 1205"/>
                    <a:gd name="T78" fmla="*/ 555 w 1175"/>
                    <a:gd name="T79" fmla="*/ 287 h 1205"/>
                    <a:gd name="T80" fmla="*/ 494 w 1175"/>
                    <a:gd name="T81" fmla="*/ 458 h 1205"/>
                    <a:gd name="T82" fmla="*/ 628 w 1175"/>
                    <a:gd name="T83" fmla="*/ 490 h 1205"/>
                    <a:gd name="T84" fmla="*/ 441 w 1175"/>
                    <a:gd name="T85" fmla="*/ 260 h 1205"/>
                    <a:gd name="T86" fmla="*/ 933 w 1175"/>
                    <a:gd name="T87" fmla="*/ 427 h 1205"/>
                    <a:gd name="T88" fmla="*/ 882 w 1175"/>
                    <a:gd name="T89" fmla="*/ 696 h 1205"/>
                    <a:gd name="T90" fmla="*/ 1003 w 1175"/>
                    <a:gd name="T91" fmla="*/ 353 h 1205"/>
                    <a:gd name="T92" fmla="*/ 832 w 1175"/>
                    <a:gd name="T93" fmla="*/ 302 h 1205"/>
                    <a:gd name="T94" fmla="*/ 919 w 1175"/>
                    <a:gd name="T95" fmla="*/ 797 h 1205"/>
                    <a:gd name="T96" fmla="*/ 728 w 1175"/>
                    <a:gd name="T97" fmla="*/ 703 h 1205"/>
                    <a:gd name="T98" fmla="*/ 942 w 1175"/>
                    <a:gd name="T99" fmla="*/ 385 h 1205"/>
                    <a:gd name="T100" fmla="*/ 770 w 1175"/>
                    <a:gd name="T101" fmla="*/ 162 h 1205"/>
                    <a:gd name="T102" fmla="*/ 1109 w 1175"/>
                    <a:gd name="T103" fmla="*/ 93 h 1205"/>
                    <a:gd name="T104" fmla="*/ 291 w 1175"/>
                    <a:gd name="T105" fmla="*/ 173 h 1205"/>
                    <a:gd name="T106" fmla="*/ 1014 w 1175"/>
                    <a:gd name="T107" fmla="*/ 891 h 1205"/>
                    <a:gd name="T108" fmla="*/ 267 w 1175"/>
                    <a:gd name="T109" fmla="*/ 252 h 1205"/>
                    <a:gd name="T110" fmla="*/ 790 w 1175"/>
                    <a:gd name="T111" fmla="*/ 489 h 1205"/>
                    <a:gd name="T112" fmla="*/ 248 w 1175"/>
                    <a:gd name="T113" fmla="*/ 253 h 1205"/>
                    <a:gd name="T114" fmla="*/ 749 w 1175"/>
                    <a:gd name="T115" fmla="*/ 311 h 1205"/>
                    <a:gd name="T116" fmla="*/ 790 w 1175"/>
                    <a:gd name="T117" fmla="*/ 422 h 1205"/>
                    <a:gd name="T118" fmla="*/ 806 w 1175"/>
                    <a:gd name="T119" fmla="*/ 788 h 1205"/>
                    <a:gd name="T120" fmla="*/ 902 w 1175"/>
                    <a:gd name="T121" fmla="*/ 799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1205">
                      <a:moveTo>
                        <a:pt x="7" y="279"/>
                      </a:moveTo>
                      <a:cubicBezTo>
                        <a:pt x="22" y="263"/>
                        <a:pt x="37" y="246"/>
                        <a:pt x="53" y="229"/>
                      </a:cubicBezTo>
                      <a:cubicBezTo>
                        <a:pt x="44" y="217"/>
                        <a:pt x="33" y="202"/>
                        <a:pt x="24" y="187"/>
                      </a:cubicBezTo>
                      <a:cubicBezTo>
                        <a:pt x="0" y="145"/>
                        <a:pt x="4" y="81"/>
                        <a:pt x="46" y="44"/>
                      </a:cubicBezTo>
                      <a:cubicBezTo>
                        <a:pt x="83" y="10"/>
                        <a:pt x="139" y="2"/>
                        <a:pt x="182" y="29"/>
                      </a:cubicBezTo>
                      <a:cubicBezTo>
                        <a:pt x="206" y="45"/>
                        <a:pt x="220" y="68"/>
                        <a:pt x="224" y="97"/>
                      </a:cubicBezTo>
                      <a:cubicBezTo>
                        <a:pt x="228" y="124"/>
                        <a:pt x="199" y="157"/>
                        <a:pt x="171" y="159"/>
                      </a:cubicBezTo>
                      <a:cubicBezTo>
                        <a:pt x="146" y="162"/>
                        <a:pt x="126" y="141"/>
                        <a:pt x="122" y="110"/>
                      </a:cubicBezTo>
                      <a:cubicBezTo>
                        <a:pt x="122" y="107"/>
                        <a:pt x="121" y="105"/>
                        <a:pt x="121" y="102"/>
                      </a:cubicBezTo>
                      <a:cubicBezTo>
                        <a:pt x="97" y="105"/>
                        <a:pt x="86" y="134"/>
                        <a:pt x="99" y="154"/>
                      </a:cubicBezTo>
                      <a:cubicBezTo>
                        <a:pt x="119" y="182"/>
                        <a:pt x="148" y="185"/>
                        <a:pt x="179" y="182"/>
                      </a:cubicBezTo>
                      <a:cubicBezTo>
                        <a:pt x="196" y="180"/>
                        <a:pt x="208" y="173"/>
                        <a:pt x="216" y="157"/>
                      </a:cubicBezTo>
                      <a:cubicBezTo>
                        <a:pt x="248" y="97"/>
                        <a:pt x="299" y="61"/>
                        <a:pt x="366" y="54"/>
                      </a:cubicBezTo>
                      <a:cubicBezTo>
                        <a:pt x="391" y="51"/>
                        <a:pt x="419" y="58"/>
                        <a:pt x="444" y="64"/>
                      </a:cubicBezTo>
                      <a:cubicBezTo>
                        <a:pt x="463" y="68"/>
                        <a:pt x="477" y="69"/>
                        <a:pt x="493" y="54"/>
                      </a:cubicBezTo>
                      <a:cubicBezTo>
                        <a:pt x="524" y="25"/>
                        <a:pt x="577" y="25"/>
                        <a:pt x="604" y="51"/>
                      </a:cubicBezTo>
                      <a:cubicBezTo>
                        <a:pt x="625" y="71"/>
                        <a:pt x="630" y="117"/>
                        <a:pt x="614" y="137"/>
                      </a:cubicBezTo>
                      <a:cubicBezTo>
                        <a:pt x="597" y="159"/>
                        <a:pt x="575" y="161"/>
                        <a:pt x="554" y="144"/>
                      </a:cubicBezTo>
                      <a:cubicBezTo>
                        <a:pt x="550" y="141"/>
                        <a:pt x="546" y="137"/>
                        <a:pt x="535" y="134"/>
                      </a:cubicBezTo>
                      <a:cubicBezTo>
                        <a:pt x="535" y="146"/>
                        <a:pt x="532" y="159"/>
                        <a:pt x="536" y="169"/>
                      </a:cubicBezTo>
                      <a:cubicBezTo>
                        <a:pt x="538" y="174"/>
                        <a:pt x="551" y="176"/>
                        <a:pt x="560" y="178"/>
                      </a:cubicBezTo>
                      <a:cubicBezTo>
                        <a:pt x="599" y="187"/>
                        <a:pt x="612" y="153"/>
                        <a:pt x="626" y="130"/>
                      </a:cubicBezTo>
                      <a:cubicBezTo>
                        <a:pt x="658" y="79"/>
                        <a:pt x="702" y="51"/>
                        <a:pt x="760" y="46"/>
                      </a:cubicBezTo>
                      <a:cubicBezTo>
                        <a:pt x="795" y="43"/>
                        <a:pt x="830" y="42"/>
                        <a:pt x="863" y="56"/>
                      </a:cubicBezTo>
                      <a:cubicBezTo>
                        <a:pt x="883" y="65"/>
                        <a:pt x="901" y="78"/>
                        <a:pt x="920" y="89"/>
                      </a:cubicBezTo>
                      <a:cubicBezTo>
                        <a:pt x="927" y="93"/>
                        <a:pt x="932" y="99"/>
                        <a:pt x="940" y="105"/>
                      </a:cubicBezTo>
                      <a:cubicBezTo>
                        <a:pt x="958" y="68"/>
                        <a:pt x="983" y="41"/>
                        <a:pt x="1016" y="21"/>
                      </a:cubicBezTo>
                      <a:cubicBezTo>
                        <a:pt x="1051" y="0"/>
                        <a:pt x="1113" y="12"/>
                        <a:pt x="1126" y="51"/>
                      </a:cubicBezTo>
                      <a:cubicBezTo>
                        <a:pt x="1129" y="60"/>
                        <a:pt x="1135" y="68"/>
                        <a:pt x="1140" y="76"/>
                      </a:cubicBezTo>
                      <a:cubicBezTo>
                        <a:pt x="1140" y="76"/>
                        <a:pt x="1140" y="76"/>
                        <a:pt x="1140" y="76"/>
                      </a:cubicBezTo>
                      <a:cubicBezTo>
                        <a:pt x="1134" y="87"/>
                        <a:pt x="1126" y="98"/>
                        <a:pt x="1122" y="110"/>
                      </a:cubicBezTo>
                      <a:cubicBezTo>
                        <a:pt x="1111" y="152"/>
                        <a:pt x="1092" y="190"/>
                        <a:pt x="1049" y="208"/>
                      </a:cubicBezTo>
                      <a:cubicBezTo>
                        <a:pt x="1030" y="216"/>
                        <a:pt x="1008" y="220"/>
                        <a:pt x="988" y="221"/>
                      </a:cubicBezTo>
                      <a:cubicBezTo>
                        <a:pt x="970" y="223"/>
                        <a:pt x="971" y="208"/>
                        <a:pt x="972" y="195"/>
                      </a:cubicBezTo>
                      <a:cubicBezTo>
                        <a:pt x="974" y="150"/>
                        <a:pt x="1002" y="121"/>
                        <a:pt x="1035" y="97"/>
                      </a:cubicBezTo>
                      <a:cubicBezTo>
                        <a:pt x="1058" y="81"/>
                        <a:pt x="1083" y="69"/>
                        <a:pt x="1108" y="56"/>
                      </a:cubicBezTo>
                      <a:cubicBezTo>
                        <a:pt x="1099" y="29"/>
                        <a:pt x="1061" y="18"/>
                        <a:pt x="1030" y="33"/>
                      </a:cubicBezTo>
                      <a:cubicBezTo>
                        <a:pt x="989" y="54"/>
                        <a:pt x="959" y="84"/>
                        <a:pt x="952" y="132"/>
                      </a:cubicBezTo>
                      <a:cubicBezTo>
                        <a:pt x="951" y="135"/>
                        <a:pt x="947" y="141"/>
                        <a:pt x="945" y="140"/>
                      </a:cubicBezTo>
                      <a:cubicBezTo>
                        <a:pt x="942" y="139"/>
                        <a:pt x="938" y="136"/>
                        <a:pt x="935" y="133"/>
                      </a:cubicBezTo>
                      <a:cubicBezTo>
                        <a:pt x="918" y="117"/>
                        <a:pt x="903" y="96"/>
                        <a:pt x="883" y="85"/>
                      </a:cubicBezTo>
                      <a:cubicBezTo>
                        <a:pt x="825" y="52"/>
                        <a:pt x="763" y="51"/>
                        <a:pt x="702" y="80"/>
                      </a:cubicBezTo>
                      <a:cubicBezTo>
                        <a:pt x="691" y="86"/>
                        <a:pt x="679" y="93"/>
                        <a:pt x="671" y="103"/>
                      </a:cubicBezTo>
                      <a:cubicBezTo>
                        <a:pt x="652" y="125"/>
                        <a:pt x="635" y="149"/>
                        <a:pt x="616" y="173"/>
                      </a:cubicBezTo>
                      <a:cubicBezTo>
                        <a:pt x="643" y="184"/>
                        <a:pt x="656" y="182"/>
                        <a:pt x="664" y="162"/>
                      </a:cubicBezTo>
                      <a:cubicBezTo>
                        <a:pt x="684" y="111"/>
                        <a:pt x="726" y="93"/>
                        <a:pt x="777" y="89"/>
                      </a:cubicBezTo>
                      <a:cubicBezTo>
                        <a:pt x="839" y="85"/>
                        <a:pt x="898" y="123"/>
                        <a:pt x="920" y="180"/>
                      </a:cubicBezTo>
                      <a:cubicBezTo>
                        <a:pt x="922" y="185"/>
                        <a:pt x="923" y="191"/>
                        <a:pt x="924" y="196"/>
                      </a:cubicBezTo>
                      <a:cubicBezTo>
                        <a:pt x="928" y="214"/>
                        <a:pt x="921" y="222"/>
                        <a:pt x="903" y="223"/>
                      </a:cubicBezTo>
                      <a:cubicBezTo>
                        <a:pt x="896" y="224"/>
                        <a:pt x="886" y="227"/>
                        <a:pt x="882" y="232"/>
                      </a:cubicBezTo>
                      <a:cubicBezTo>
                        <a:pt x="876" y="241"/>
                        <a:pt x="886" y="254"/>
                        <a:pt x="898" y="255"/>
                      </a:cubicBezTo>
                      <a:cubicBezTo>
                        <a:pt x="928" y="258"/>
                        <a:pt x="931" y="261"/>
                        <a:pt x="933" y="290"/>
                      </a:cubicBezTo>
                      <a:cubicBezTo>
                        <a:pt x="934" y="292"/>
                        <a:pt x="933" y="295"/>
                        <a:pt x="934" y="296"/>
                      </a:cubicBezTo>
                      <a:cubicBezTo>
                        <a:pt x="940" y="304"/>
                        <a:pt x="947" y="311"/>
                        <a:pt x="953" y="318"/>
                      </a:cubicBezTo>
                      <a:cubicBezTo>
                        <a:pt x="956" y="310"/>
                        <a:pt x="960" y="302"/>
                        <a:pt x="963" y="293"/>
                      </a:cubicBezTo>
                      <a:cubicBezTo>
                        <a:pt x="965" y="286"/>
                        <a:pt x="966" y="275"/>
                        <a:pt x="971" y="270"/>
                      </a:cubicBezTo>
                      <a:cubicBezTo>
                        <a:pt x="979" y="263"/>
                        <a:pt x="988" y="267"/>
                        <a:pt x="1000" y="280"/>
                      </a:cubicBezTo>
                      <a:cubicBezTo>
                        <a:pt x="996" y="282"/>
                        <a:pt x="992" y="283"/>
                        <a:pt x="990" y="285"/>
                      </a:cubicBezTo>
                      <a:cubicBezTo>
                        <a:pt x="985" y="289"/>
                        <a:pt x="978" y="295"/>
                        <a:pt x="979" y="298"/>
                      </a:cubicBezTo>
                      <a:cubicBezTo>
                        <a:pt x="981" y="304"/>
                        <a:pt x="987" y="314"/>
                        <a:pt x="992" y="314"/>
                      </a:cubicBezTo>
                      <a:cubicBezTo>
                        <a:pt x="1015" y="315"/>
                        <a:pt x="1018" y="329"/>
                        <a:pt x="1017" y="348"/>
                      </a:cubicBezTo>
                      <a:cubicBezTo>
                        <a:pt x="1016" y="368"/>
                        <a:pt x="1017" y="388"/>
                        <a:pt x="1017" y="408"/>
                      </a:cubicBezTo>
                      <a:cubicBezTo>
                        <a:pt x="1017" y="421"/>
                        <a:pt x="1021" y="432"/>
                        <a:pt x="1034" y="439"/>
                      </a:cubicBezTo>
                      <a:cubicBezTo>
                        <a:pt x="1054" y="450"/>
                        <a:pt x="1059" y="470"/>
                        <a:pt x="1058" y="490"/>
                      </a:cubicBezTo>
                      <a:cubicBezTo>
                        <a:pt x="1058" y="498"/>
                        <a:pt x="1047" y="506"/>
                        <a:pt x="1039" y="513"/>
                      </a:cubicBezTo>
                      <a:cubicBezTo>
                        <a:pt x="1036" y="516"/>
                        <a:pt x="1028" y="515"/>
                        <a:pt x="1025" y="519"/>
                      </a:cubicBezTo>
                      <a:cubicBezTo>
                        <a:pt x="1022" y="523"/>
                        <a:pt x="1022" y="530"/>
                        <a:pt x="1020" y="536"/>
                      </a:cubicBezTo>
                      <a:cubicBezTo>
                        <a:pt x="1025" y="536"/>
                        <a:pt x="1030" y="536"/>
                        <a:pt x="1034" y="534"/>
                      </a:cubicBezTo>
                      <a:cubicBezTo>
                        <a:pt x="1075" y="511"/>
                        <a:pt x="1090" y="474"/>
                        <a:pt x="1086" y="428"/>
                      </a:cubicBezTo>
                      <a:cubicBezTo>
                        <a:pt x="1081" y="375"/>
                        <a:pt x="1058" y="332"/>
                        <a:pt x="1015" y="299"/>
                      </a:cubicBezTo>
                      <a:cubicBezTo>
                        <a:pt x="1012" y="297"/>
                        <a:pt x="1011" y="293"/>
                        <a:pt x="1008" y="290"/>
                      </a:cubicBezTo>
                      <a:cubicBezTo>
                        <a:pt x="1009" y="289"/>
                        <a:pt x="1010" y="287"/>
                        <a:pt x="1011" y="285"/>
                      </a:cubicBezTo>
                      <a:cubicBezTo>
                        <a:pt x="1017" y="287"/>
                        <a:pt x="1024" y="288"/>
                        <a:pt x="1029" y="292"/>
                      </a:cubicBezTo>
                      <a:cubicBezTo>
                        <a:pt x="1066" y="320"/>
                        <a:pt x="1087" y="357"/>
                        <a:pt x="1096" y="402"/>
                      </a:cubicBezTo>
                      <a:cubicBezTo>
                        <a:pt x="1099" y="418"/>
                        <a:pt x="1100" y="435"/>
                        <a:pt x="1100" y="451"/>
                      </a:cubicBezTo>
                      <a:cubicBezTo>
                        <a:pt x="1101" y="495"/>
                        <a:pt x="1077" y="525"/>
                        <a:pt x="1042" y="547"/>
                      </a:cubicBezTo>
                      <a:cubicBezTo>
                        <a:pt x="1018" y="563"/>
                        <a:pt x="1016" y="565"/>
                        <a:pt x="1025" y="599"/>
                      </a:cubicBezTo>
                      <a:cubicBezTo>
                        <a:pt x="1047" y="582"/>
                        <a:pt x="1069" y="567"/>
                        <a:pt x="1090" y="550"/>
                      </a:cubicBezTo>
                      <a:cubicBezTo>
                        <a:pt x="1128" y="520"/>
                        <a:pt x="1138" y="475"/>
                        <a:pt x="1139" y="432"/>
                      </a:cubicBezTo>
                      <a:cubicBezTo>
                        <a:pt x="1140" y="372"/>
                        <a:pt x="1114" y="319"/>
                        <a:pt x="1066" y="279"/>
                      </a:cubicBezTo>
                      <a:cubicBezTo>
                        <a:pt x="1061" y="275"/>
                        <a:pt x="1058" y="267"/>
                        <a:pt x="1054" y="261"/>
                      </a:cubicBezTo>
                      <a:cubicBezTo>
                        <a:pt x="1060" y="258"/>
                        <a:pt x="1066" y="253"/>
                        <a:pt x="1073" y="251"/>
                      </a:cubicBezTo>
                      <a:cubicBezTo>
                        <a:pt x="1110" y="241"/>
                        <a:pt x="1138" y="222"/>
                        <a:pt x="1150" y="184"/>
                      </a:cubicBezTo>
                      <a:cubicBezTo>
                        <a:pt x="1153" y="174"/>
                        <a:pt x="1157" y="164"/>
                        <a:pt x="1160" y="153"/>
                      </a:cubicBezTo>
                      <a:cubicBezTo>
                        <a:pt x="1175" y="166"/>
                        <a:pt x="1171" y="200"/>
                        <a:pt x="1147" y="224"/>
                      </a:cubicBezTo>
                      <a:cubicBezTo>
                        <a:pt x="1130" y="242"/>
                        <a:pt x="1105" y="254"/>
                        <a:pt x="1081" y="269"/>
                      </a:cubicBezTo>
                      <a:cubicBezTo>
                        <a:pt x="1093" y="285"/>
                        <a:pt x="1108" y="301"/>
                        <a:pt x="1120" y="319"/>
                      </a:cubicBezTo>
                      <a:cubicBezTo>
                        <a:pt x="1153" y="370"/>
                        <a:pt x="1159" y="424"/>
                        <a:pt x="1145" y="483"/>
                      </a:cubicBezTo>
                      <a:cubicBezTo>
                        <a:pt x="1133" y="537"/>
                        <a:pt x="1097" y="570"/>
                        <a:pt x="1054" y="597"/>
                      </a:cubicBezTo>
                      <a:cubicBezTo>
                        <a:pt x="1021" y="617"/>
                        <a:pt x="1016" y="644"/>
                        <a:pt x="1021" y="677"/>
                      </a:cubicBezTo>
                      <a:cubicBezTo>
                        <a:pt x="1022" y="682"/>
                        <a:pt x="1026" y="689"/>
                        <a:pt x="1030" y="691"/>
                      </a:cubicBezTo>
                      <a:cubicBezTo>
                        <a:pt x="1034" y="692"/>
                        <a:pt x="1042" y="689"/>
                        <a:pt x="1044" y="686"/>
                      </a:cubicBezTo>
                      <a:cubicBezTo>
                        <a:pt x="1046" y="683"/>
                        <a:pt x="1044" y="676"/>
                        <a:pt x="1042" y="672"/>
                      </a:cubicBezTo>
                      <a:cubicBezTo>
                        <a:pt x="1030" y="650"/>
                        <a:pt x="1039" y="621"/>
                        <a:pt x="1060" y="608"/>
                      </a:cubicBezTo>
                      <a:cubicBezTo>
                        <a:pt x="1081" y="596"/>
                        <a:pt x="1108" y="602"/>
                        <a:pt x="1122" y="623"/>
                      </a:cubicBezTo>
                      <a:cubicBezTo>
                        <a:pt x="1148" y="661"/>
                        <a:pt x="1143" y="702"/>
                        <a:pt x="1110" y="740"/>
                      </a:cubicBezTo>
                      <a:cubicBezTo>
                        <a:pt x="1123" y="767"/>
                        <a:pt x="1139" y="790"/>
                        <a:pt x="1145" y="816"/>
                      </a:cubicBezTo>
                      <a:cubicBezTo>
                        <a:pt x="1153" y="853"/>
                        <a:pt x="1135" y="885"/>
                        <a:pt x="1112" y="913"/>
                      </a:cubicBezTo>
                      <a:cubicBezTo>
                        <a:pt x="1110" y="915"/>
                        <a:pt x="1105" y="914"/>
                        <a:pt x="1101" y="915"/>
                      </a:cubicBezTo>
                      <a:cubicBezTo>
                        <a:pt x="1101" y="912"/>
                        <a:pt x="1098" y="907"/>
                        <a:pt x="1100" y="905"/>
                      </a:cubicBezTo>
                      <a:cubicBezTo>
                        <a:pt x="1103" y="898"/>
                        <a:pt x="1107" y="892"/>
                        <a:pt x="1111" y="886"/>
                      </a:cubicBezTo>
                      <a:cubicBezTo>
                        <a:pt x="1136" y="851"/>
                        <a:pt x="1141" y="790"/>
                        <a:pt x="1094" y="757"/>
                      </a:cubicBezTo>
                      <a:cubicBezTo>
                        <a:pt x="1081" y="748"/>
                        <a:pt x="1080" y="739"/>
                        <a:pt x="1095" y="732"/>
                      </a:cubicBezTo>
                      <a:cubicBezTo>
                        <a:pt x="1121" y="720"/>
                        <a:pt x="1132" y="665"/>
                        <a:pt x="1117" y="639"/>
                      </a:cubicBezTo>
                      <a:cubicBezTo>
                        <a:pt x="1107" y="623"/>
                        <a:pt x="1089" y="614"/>
                        <a:pt x="1075" y="619"/>
                      </a:cubicBezTo>
                      <a:cubicBezTo>
                        <a:pt x="1059" y="624"/>
                        <a:pt x="1050" y="635"/>
                        <a:pt x="1054" y="652"/>
                      </a:cubicBezTo>
                      <a:cubicBezTo>
                        <a:pt x="1055" y="659"/>
                        <a:pt x="1059" y="667"/>
                        <a:pt x="1064" y="670"/>
                      </a:cubicBezTo>
                      <a:cubicBezTo>
                        <a:pt x="1076" y="678"/>
                        <a:pt x="1074" y="686"/>
                        <a:pt x="1066" y="694"/>
                      </a:cubicBezTo>
                      <a:cubicBezTo>
                        <a:pt x="1047" y="714"/>
                        <a:pt x="994" y="714"/>
                        <a:pt x="977" y="694"/>
                      </a:cubicBezTo>
                      <a:cubicBezTo>
                        <a:pt x="975" y="692"/>
                        <a:pt x="974" y="687"/>
                        <a:pt x="975" y="685"/>
                      </a:cubicBezTo>
                      <a:cubicBezTo>
                        <a:pt x="977" y="683"/>
                        <a:pt x="981" y="680"/>
                        <a:pt x="984" y="680"/>
                      </a:cubicBezTo>
                      <a:cubicBezTo>
                        <a:pt x="990" y="681"/>
                        <a:pt x="995" y="684"/>
                        <a:pt x="1003" y="686"/>
                      </a:cubicBezTo>
                      <a:cubicBezTo>
                        <a:pt x="1004" y="674"/>
                        <a:pt x="1006" y="663"/>
                        <a:pt x="1006" y="652"/>
                      </a:cubicBezTo>
                      <a:cubicBezTo>
                        <a:pt x="1007" y="607"/>
                        <a:pt x="1007" y="562"/>
                        <a:pt x="1007" y="517"/>
                      </a:cubicBezTo>
                      <a:cubicBezTo>
                        <a:pt x="1007" y="513"/>
                        <a:pt x="1005" y="508"/>
                        <a:pt x="1003" y="507"/>
                      </a:cubicBezTo>
                      <a:cubicBezTo>
                        <a:pt x="996" y="506"/>
                        <a:pt x="985" y="504"/>
                        <a:pt x="982" y="507"/>
                      </a:cubicBezTo>
                      <a:cubicBezTo>
                        <a:pt x="975" y="515"/>
                        <a:pt x="968" y="526"/>
                        <a:pt x="968" y="535"/>
                      </a:cubicBezTo>
                      <a:cubicBezTo>
                        <a:pt x="966" y="564"/>
                        <a:pt x="967" y="593"/>
                        <a:pt x="967" y="622"/>
                      </a:cubicBezTo>
                      <a:cubicBezTo>
                        <a:pt x="965" y="623"/>
                        <a:pt x="964" y="623"/>
                        <a:pt x="962" y="624"/>
                      </a:cubicBezTo>
                      <a:cubicBezTo>
                        <a:pt x="960" y="619"/>
                        <a:pt x="955" y="614"/>
                        <a:pt x="955" y="608"/>
                      </a:cubicBezTo>
                      <a:cubicBezTo>
                        <a:pt x="953" y="581"/>
                        <a:pt x="951" y="554"/>
                        <a:pt x="953" y="527"/>
                      </a:cubicBezTo>
                      <a:cubicBezTo>
                        <a:pt x="955" y="494"/>
                        <a:pt x="987" y="479"/>
                        <a:pt x="1016" y="494"/>
                      </a:cubicBezTo>
                      <a:cubicBezTo>
                        <a:pt x="1022" y="497"/>
                        <a:pt x="1033" y="498"/>
                        <a:pt x="1037" y="495"/>
                      </a:cubicBezTo>
                      <a:cubicBezTo>
                        <a:pt x="1041" y="491"/>
                        <a:pt x="1043" y="480"/>
                        <a:pt x="1042" y="474"/>
                      </a:cubicBezTo>
                      <a:cubicBezTo>
                        <a:pt x="1036" y="443"/>
                        <a:pt x="979" y="431"/>
                        <a:pt x="952" y="452"/>
                      </a:cubicBezTo>
                      <a:cubicBezTo>
                        <a:pt x="910" y="485"/>
                        <a:pt x="897" y="541"/>
                        <a:pt x="928" y="586"/>
                      </a:cubicBezTo>
                      <a:cubicBezTo>
                        <a:pt x="932" y="592"/>
                        <a:pt x="931" y="603"/>
                        <a:pt x="928" y="610"/>
                      </a:cubicBezTo>
                      <a:cubicBezTo>
                        <a:pt x="910" y="668"/>
                        <a:pt x="937" y="721"/>
                        <a:pt x="992" y="743"/>
                      </a:cubicBezTo>
                      <a:cubicBezTo>
                        <a:pt x="1019" y="754"/>
                        <a:pt x="1048" y="767"/>
                        <a:pt x="1070" y="786"/>
                      </a:cubicBezTo>
                      <a:cubicBezTo>
                        <a:pt x="1108" y="819"/>
                        <a:pt x="1090" y="890"/>
                        <a:pt x="1043" y="908"/>
                      </a:cubicBezTo>
                      <a:cubicBezTo>
                        <a:pt x="1038" y="910"/>
                        <a:pt x="1034" y="911"/>
                        <a:pt x="1029" y="913"/>
                      </a:cubicBezTo>
                      <a:cubicBezTo>
                        <a:pt x="1006" y="921"/>
                        <a:pt x="1004" y="919"/>
                        <a:pt x="998" y="895"/>
                      </a:cubicBezTo>
                      <a:cubicBezTo>
                        <a:pt x="997" y="888"/>
                        <a:pt x="993" y="877"/>
                        <a:pt x="987" y="874"/>
                      </a:cubicBezTo>
                      <a:cubicBezTo>
                        <a:pt x="971" y="865"/>
                        <a:pt x="959" y="874"/>
                        <a:pt x="961" y="893"/>
                      </a:cubicBezTo>
                      <a:cubicBezTo>
                        <a:pt x="962" y="906"/>
                        <a:pt x="962" y="919"/>
                        <a:pt x="963" y="933"/>
                      </a:cubicBezTo>
                      <a:cubicBezTo>
                        <a:pt x="931" y="943"/>
                        <a:pt x="903" y="926"/>
                        <a:pt x="875" y="920"/>
                      </a:cubicBezTo>
                      <a:cubicBezTo>
                        <a:pt x="872" y="953"/>
                        <a:pt x="874" y="957"/>
                        <a:pt x="903" y="966"/>
                      </a:cubicBezTo>
                      <a:cubicBezTo>
                        <a:pt x="920" y="971"/>
                        <a:pt x="937" y="977"/>
                        <a:pt x="954" y="981"/>
                      </a:cubicBezTo>
                      <a:cubicBezTo>
                        <a:pt x="968" y="985"/>
                        <a:pt x="972" y="993"/>
                        <a:pt x="971" y="1006"/>
                      </a:cubicBezTo>
                      <a:cubicBezTo>
                        <a:pt x="964" y="1082"/>
                        <a:pt x="930" y="1141"/>
                        <a:pt x="861" y="1175"/>
                      </a:cubicBezTo>
                      <a:cubicBezTo>
                        <a:pt x="827" y="1191"/>
                        <a:pt x="789" y="1205"/>
                        <a:pt x="753" y="1177"/>
                      </a:cubicBezTo>
                      <a:cubicBezTo>
                        <a:pt x="746" y="1171"/>
                        <a:pt x="741" y="1161"/>
                        <a:pt x="735" y="1153"/>
                      </a:cubicBezTo>
                      <a:cubicBezTo>
                        <a:pt x="737" y="1152"/>
                        <a:pt x="739" y="1150"/>
                        <a:pt x="742" y="1148"/>
                      </a:cubicBezTo>
                      <a:cubicBezTo>
                        <a:pt x="747" y="1152"/>
                        <a:pt x="753" y="1155"/>
                        <a:pt x="758" y="1160"/>
                      </a:cubicBezTo>
                      <a:cubicBezTo>
                        <a:pt x="772" y="1173"/>
                        <a:pt x="788" y="1178"/>
                        <a:pt x="807" y="1175"/>
                      </a:cubicBezTo>
                      <a:cubicBezTo>
                        <a:pt x="881" y="1164"/>
                        <a:pt x="937" y="1109"/>
                        <a:pt x="951" y="1035"/>
                      </a:cubicBezTo>
                      <a:cubicBezTo>
                        <a:pt x="958" y="999"/>
                        <a:pt x="958" y="1000"/>
                        <a:pt x="922" y="988"/>
                      </a:cubicBezTo>
                      <a:cubicBezTo>
                        <a:pt x="911" y="984"/>
                        <a:pt x="902" y="981"/>
                        <a:pt x="892" y="976"/>
                      </a:cubicBezTo>
                      <a:cubicBezTo>
                        <a:pt x="882" y="972"/>
                        <a:pt x="873" y="971"/>
                        <a:pt x="866" y="982"/>
                      </a:cubicBezTo>
                      <a:cubicBezTo>
                        <a:pt x="864" y="985"/>
                        <a:pt x="859" y="987"/>
                        <a:pt x="856" y="987"/>
                      </a:cubicBezTo>
                      <a:cubicBezTo>
                        <a:pt x="813" y="987"/>
                        <a:pt x="771" y="987"/>
                        <a:pt x="728" y="986"/>
                      </a:cubicBezTo>
                      <a:cubicBezTo>
                        <a:pt x="724" y="986"/>
                        <a:pt x="720" y="983"/>
                        <a:pt x="716" y="978"/>
                      </a:cubicBezTo>
                      <a:cubicBezTo>
                        <a:pt x="762" y="967"/>
                        <a:pt x="809" y="973"/>
                        <a:pt x="856" y="970"/>
                      </a:cubicBezTo>
                      <a:cubicBezTo>
                        <a:pt x="856" y="943"/>
                        <a:pt x="856" y="917"/>
                        <a:pt x="856" y="890"/>
                      </a:cubicBezTo>
                      <a:cubicBezTo>
                        <a:pt x="856" y="884"/>
                        <a:pt x="856" y="878"/>
                        <a:pt x="856" y="872"/>
                      </a:cubicBezTo>
                      <a:cubicBezTo>
                        <a:pt x="856" y="849"/>
                        <a:pt x="856" y="850"/>
                        <a:pt x="878" y="855"/>
                      </a:cubicBezTo>
                      <a:cubicBezTo>
                        <a:pt x="889" y="857"/>
                        <a:pt x="900" y="855"/>
                        <a:pt x="912" y="855"/>
                      </a:cubicBezTo>
                      <a:cubicBezTo>
                        <a:pt x="941" y="855"/>
                        <a:pt x="970" y="855"/>
                        <a:pt x="1000" y="855"/>
                      </a:cubicBezTo>
                      <a:cubicBezTo>
                        <a:pt x="1010" y="855"/>
                        <a:pt x="1015" y="852"/>
                        <a:pt x="1014" y="840"/>
                      </a:cubicBezTo>
                      <a:cubicBezTo>
                        <a:pt x="1013" y="824"/>
                        <a:pt x="1013" y="808"/>
                        <a:pt x="1012" y="792"/>
                      </a:cubicBezTo>
                      <a:cubicBezTo>
                        <a:pt x="1011" y="766"/>
                        <a:pt x="1003" y="758"/>
                        <a:pt x="972" y="757"/>
                      </a:cubicBezTo>
                      <a:cubicBezTo>
                        <a:pt x="972" y="776"/>
                        <a:pt x="972" y="796"/>
                        <a:pt x="972" y="821"/>
                      </a:cubicBezTo>
                      <a:cubicBezTo>
                        <a:pt x="937" y="821"/>
                        <a:pt x="905" y="822"/>
                        <a:pt x="874" y="820"/>
                      </a:cubicBezTo>
                      <a:cubicBezTo>
                        <a:pt x="869" y="820"/>
                        <a:pt x="862" y="810"/>
                        <a:pt x="860" y="804"/>
                      </a:cubicBezTo>
                      <a:cubicBezTo>
                        <a:pt x="857" y="793"/>
                        <a:pt x="860" y="780"/>
                        <a:pt x="856" y="770"/>
                      </a:cubicBezTo>
                      <a:cubicBezTo>
                        <a:pt x="854" y="763"/>
                        <a:pt x="844" y="758"/>
                        <a:pt x="837" y="753"/>
                      </a:cubicBezTo>
                      <a:cubicBezTo>
                        <a:pt x="833" y="758"/>
                        <a:pt x="826" y="763"/>
                        <a:pt x="825" y="769"/>
                      </a:cubicBezTo>
                      <a:cubicBezTo>
                        <a:pt x="823" y="786"/>
                        <a:pt x="832" y="806"/>
                        <a:pt x="811" y="819"/>
                      </a:cubicBezTo>
                      <a:cubicBezTo>
                        <a:pt x="810" y="820"/>
                        <a:pt x="810" y="830"/>
                        <a:pt x="813" y="834"/>
                      </a:cubicBezTo>
                      <a:cubicBezTo>
                        <a:pt x="830" y="862"/>
                        <a:pt x="822" y="892"/>
                        <a:pt x="822" y="922"/>
                      </a:cubicBezTo>
                      <a:cubicBezTo>
                        <a:pt x="822" y="926"/>
                        <a:pt x="810" y="935"/>
                        <a:pt x="803" y="935"/>
                      </a:cubicBezTo>
                      <a:cubicBezTo>
                        <a:pt x="767" y="936"/>
                        <a:pt x="730" y="933"/>
                        <a:pt x="694" y="934"/>
                      </a:cubicBezTo>
                      <a:cubicBezTo>
                        <a:pt x="643" y="934"/>
                        <a:pt x="593" y="937"/>
                        <a:pt x="542" y="938"/>
                      </a:cubicBezTo>
                      <a:cubicBezTo>
                        <a:pt x="500" y="940"/>
                        <a:pt x="457" y="941"/>
                        <a:pt x="415" y="942"/>
                      </a:cubicBezTo>
                      <a:cubicBezTo>
                        <a:pt x="409" y="942"/>
                        <a:pt x="403" y="934"/>
                        <a:pt x="397" y="930"/>
                      </a:cubicBezTo>
                      <a:cubicBezTo>
                        <a:pt x="402" y="926"/>
                        <a:pt x="407" y="920"/>
                        <a:pt x="412" y="920"/>
                      </a:cubicBezTo>
                      <a:cubicBezTo>
                        <a:pt x="449" y="921"/>
                        <a:pt x="486" y="923"/>
                        <a:pt x="523" y="923"/>
                      </a:cubicBezTo>
                      <a:cubicBezTo>
                        <a:pt x="603" y="923"/>
                        <a:pt x="684" y="921"/>
                        <a:pt x="764" y="920"/>
                      </a:cubicBezTo>
                      <a:cubicBezTo>
                        <a:pt x="770" y="920"/>
                        <a:pt x="776" y="919"/>
                        <a:pt x="782" y="918"/>
                      </a:cubicBezTo>
                      <a:cubicBezTo>
                        <a:pt x="777" y="890"/>
                        <a:pt x="760" y="876"/>
                        <a:pt x="733" y="876"/>
                      </a:cubicBezTo>
                      <a:cubicBezTo>
                        <a:pt x="709" y="877"/>
                        <a:pt x="685" y="877"/>
                        <a:pt x="661" y="876"/>
                      </a:cubicBezTo>
                      <a:cubicBezTo>
                        <a:pt x="638" y="876"/>
                        <a:pt x="635" y="872"/>
                        <a:pt x="635" y="850"/>
                      </a:cubicBezTo>
                      <a:cubicBezTo>
                        <a:pt x="635" y="807"/>
                        <a:pt x="633" y="763"/>
                        <a:pt x="632" y="720"/>
                      </a:cubicBezTo>
                      <a:cubicBezTo>
                        <a:pt x="632" y="706"/>
                        <a:pt x="626" y="700"/>
                        <a:pt x="612" y="700"/>
                      </a:cubicBezTo>
                      <a:cubicBezTo>
                        <a:pt x="573" y="700"/>
                        <a:pt x="573" y="699"/>
                        <a:pt x="574" y="738"/>
                      </a:cubicBezTo>
                      <a:cubicBezTo>
                        <a:pt x="574" y="777"/>
                        <a:pt x="575" y="816"/>
                        <a:pt x="576" y="854"/>
                      </a:cubicBezTo>
                      <a:cubicBezTo>
                        <a:pt x="576" y="874"/>
                        <a:pt x="569" y="881"/>
                        <a:pt x="548" y="881"/>
                      </a:cubicBezTo>
                      <a:cubicBezTo>
                        <a:pt x="514" y="880"/>
                        <a:pt x="479" y="880"/>
                        <a:pt x="445" y="881"/>
                      </a:cubicBezTo>
                      <a:cubicBezTo>
                        <a:pt x="429" y="882"/>
                        <a:pt x="409" y="880"/>
                        <a:pt x="412" y="906"/>
                      </a:cubicBezTo>
                      <a:cubicBezTo>
                        <a:pt x="412" y="909"/>
                        <a:pt x="406" y="913"/>
                        <a:pt x="398" y="915"/>
                      </a:cubicBezTo>
                      <a:cubicBezTo>
                        <a:pt x="396" y="901"/>
                        <a:pt x="393" y="886"/>
                        <a:pt x="393" y="872"/>
                      </a:cubicBezTo>
                      <a:cubicBezTo>
                        <a:pt x="393" y="868"/>
                        <a:pt x="403" y="862"/>
                        <a:pt x="409" y="862"/>
                      </a:cubicBezTo>
                      <a:cubicBezTo>
                        <a:pt x="452" y="862"/>
                        <a:pt x="495" y="863"/>
                        <a:pt x="539" y="865"/>
                      </a:cubicBezTo>
                      <a:cubicBezTo>
                        <a:pt x="552" y="865"/>
                        <a:pt x="560" y="861"/>
                        <a:pt x="559" y="848"/>
                      </a:cubicBezTo>
                      <a:cubicBezTo>
                        <a:pt x="558" y="804"/>
                        <a:pt x="558" y="760"/>
                        <a:pt x="555" y="716"/>
                      </a:cubicBezTo>
                      <a:cubicBezTo>
                        <a:pt x="553" y="688"/>
                        <a:pt x="555" y="683"/>
                        <a:pt x="583" y="683"/>
                      </a:cubicBezTo>
                      <a:cubicBezTo>
                        <a:pt x="599" y="683"/>
                        <a:pt x="615" y="682"/>
                        <a:pt x="630" y="684"/>
                      </a:cubicBezTo>
                      <a:cubicBezTo>
                        <a:pt x="636" y="684"/>
                        <a:pt x="645" y="693"/>
                        <a:pt x="645" y="698"/>
                      </a:cubicBezTo>
                      <a:cubicBezTo>
                        <a:pt x="648" y="737"/>
                        <a:pt x="649" y="777"/>
                        <a:pt x="650" y="817"/>
                      </a:cubicBezTo>
                      <a:cubicBezTo>
                        <a:pt x="650" y="820"/>
                        <a:pt x="649" y="824"/>
                        <a:pt x="649" y="827"/>
                      </a:cubicBezTo>
                      <a:cubicBezTo>
                        <a:pt x="650" y="844"/>
                        <a:pt x="652" y="859"/>
                        <a:pt x="675" y="857"/>
                      </a:cubicBezTo>
                      <a:cubicBezTo>
                        <a:pt x="693" y="856"/>
                        <a:pt x="711" y="859"/>
                        <a:pt x="729" y="858"/>
                      </a:cubicBezTo>
                      <a:cubicBezTo>
                        <a:pt x="735" y="858"/>
                        <a:pt x="746" y="850"/>
                        <a:pt x="746" y="847"/>
                      </a:cubicBezTo>
                      <a:cubicBezTo>
                        <a:pt x="744" y="839"/>
                        <a:pt x="738" y="830"/>
                        <a:pt x="733" y="822"/>
                      </a:cubicBezTo>
                      <a:cubicBezTo>
                        <a:pt x="733" y="821"/>
                        <a:pt x="730" y="822"/>
                        <a:pt x="728" y="821"/>
                      </a:cubicBezTo>
                      <a:cubicBezTo>
                        <a:pt x="689" y="814"/>
                        <a:pt x="689" y="814"/>
                        <a:pt x="687" y="776"/>
                      </a:cubicBezTo>
                      <a:cubicBezTo>
                        <a:pt x="686" y="752"/>
                        <a:pt x="684" y="729"/>
                        <a:pt x="683" y="706"/>
                      </a:cubicBezTo>
                      <a:cubicBezTo>
                        <a:pt x="682" y="688"/>
                        <a:pt x="691" y="679"/>
                        <a:pt x="710" y="679"/>
                      </a:cubicBezTo>
                      <a:cubicBezTo>
                        <a:pt x="738" y="678"/>
                        <a:pt x="767" y="675"/>
                        <a:pt x="796" y="676"/>
                      </a:cubicBezTo>
                      <a:cubicBezTo>
                        <a:pt x="814" y="676"/>
                        <a:pt x="833" y="680"/>
                        <a:pt x="856" y="683"/>
                      </a:cubicBezTo>
                      <a:cubicBezTo>
                        <a:pt x="856" y="672"/>
                        <a:pt x="857" y="661"/>
                        <a:pt x="855" y="651"/>
                      </a:cubicBezTo>
                      <a:cubicBezTo>
                        <a:pt x="854" y="646"/>
                        <a:pt x="845" y="638"/>
                        <a:pt x="840" y="638"/>
                      </a:cubicBezTo>
                      <a:cubicBezTo>
                        <a:pt x="793" y="639"/>
                        <a:pt x="746" y="640"/>
                        <a:pt x="699" y="643"/>
                      </a:cubicBezTo>
                      <a:cubicBezTo>
                        <a:pt x="684" y="644"/>
                        <a:pt x="680" y="639"/>
                        <a:pt x="680" y="628"/>
                      </a:cubicBezTo>
                      <a:cubicBezTo>
                        <a:pt x="679" y="612"/>
                        <a:pt x="679" y="596"/>
                        <a:pt x="679" y="580"/>
                      </a:cubicBezTo>
                      <a:cubicBezTo>
                        <a:pt x="679" y="561"/>
                        <a:pt x="691" y="553"/>
                        <a:pt x="710" y="553"/>
                      </a:cubicBezTo>
                      <a:cubicBezTo>
                        <a:pt x="755" y="554"/>
                        <a:pt x="800" y="553"/>
                        <a:pt x="845" y="552"/>
                      </a:cubicBezTo>
                      <a:cubicBezTo>
                        <a:pt x="849" y="552"/>
                        <a:pt x="855" y="543"/>
                        <a:pt x="855" y="538"/>
                      </a:cubicBezTo>
                      <a:cubicBezTo>
                        <a:pt x="856" y="522"/>
                        <a:pt x="856" y="506"/>
                        <a:pt x="854" y="490"/>
                      </a:cubicBezTo>
                      <a:cubicBezTo>
                        <a:pt x="854" y="484"/>
                        <a:pt x="848" y="479"/>
                        <a:pt x="845" y="474"/>
                      </a:cubicBezTo>
                      <a:cubicBezTo>
                        <a:pt x="838" y="478"/>
                        <a:pt x="827" y="481"/>
                        <a:pt x="825" y="487"/>
                      </a:cubicBezTo>
                      <a:cubicBezTo>
                        <a:pt x="815" y="518"/>
                        <a:pt x="816" y="517"/>
                        <a:pt x="784" y="517"/>
                      </a:cubicBezTo>
                      <a:cubicBezTo>
                        <a:pt x="757" y="517"/>
                        <a:pt x="730" y="519"/>
                        <a:pt x="703" y="519"/>
                      </a:cubicBezTo>
                      <a:cubicBezTo>
                        <a:pt x="696" y="519"/>
                        <a:pt x="686" y="513"/>
                        <a:pt x="685" y="507"/>
                      </a:cubicBezTo>
                      <a:cubicBezTo>
                        <a:pt x="680" y="494"/>
                        <a:pt x="678" y="479"/>
                        <a:pt x="677" y="464"/>
                      </a:cubicBezTo>
                      <a:cubicBezTo>
                        <a:pt x="676" y="440"/>
                        <a:pt x="677" y="415"/>
                        <a:pt x="677" y="391"/>
                      </a:cubicBezTo>
                      <a:cubicBezTo>
                        <a:pt x="677" y="378"/>
                        <a:pt x="685" y="373"/>
                        <a:pt x="695" y="375"/>
                      </a:cubicBezTo>
                      <a:cubicBezTo>
                        <a:pt x="718" y="378"/>
                        <a:pt x="725" y="364"/>
                        <a:pt x="731" y="340"/>
                      </a:cubicBezTo>
                      <a:cubicBezTo>
                        <a:pt x="703" y="341"/>
                        <a:pt x="677" y="342"/>
                        <a:pt x="651" y="345"/>
                      </a:cubicBezTo>
                      <a:cubicBezTo>
                        <a:pt x="647" y="345"/>
                        <a:pt x="642" y="357"/>
                        <a:pt x="642" y="363"/>
                      </a:cubicBezTo>
                      <a:cubicBezTo>
                        <a:pt x="642" y="406"/>
                        <a:pt x="643" y="448"/>
                        <a:pt x="645" y="491"/>
                      </a:cubicBezTo>
                      <a:cubicBezTo>
                        <a:pt x="647" y="525"/>
                        <a:pt x="645" y="527"/>
                        <a:pt x="612" y="529"/>
                      </a:cubicBezTo>
                      <a:cubicBezTo>
                        <a:pt x="558" y="533"/>
                        <a:pt x="559" y="533"/>
                        <a:pt x="559" y="480"/>
                      </a:cubicBezTo>
                      <a:cubicBezTo>
                        <a:pt x="560" y="441"/>
                        <a:pt x="557" y="402"/>
                        <a:pt x="555" y="363"/>
                      </a:cubicBezTo>
                      <a:cubicBezTo>
                        <a:pt x="554" y="347"/>
                        <a:pt x="540" y="348"/>
                        <a:pt x="529" y="349"/>
                      </a:cubicBezTo>
                      <a:cubicBezTo>
                        <a:pt x="515" y="349"/>
                        <a:pt x="520" y="360"/>
                        <a:pt x="521" y="368"/>
                      </a:cubicBezTo>
                      <a:cubicBezTo>
                        <a:pt x="523" y="413"/>
                        <a:pt x="526" y="458"/>
                        <a:pt x="528" y="503"/>
                      </a:cubicBezTo>
                      <a:cubicBezTo>
                        <a:pt x="529" y="522"/>
                        <a:pt x="522" y="532"/>
                        <a:pt x="500" y="530"/>
                      </a:cubicBezTo>
                      <a:cubicBezTo>
                        <a:pt x="471" y="528"/>
                        <a:pt x="442" y="530"/>
                        <a:pt x="414" y="531"/>
                      </a:cubicBezTo>
                      <a:cubicBezTo>
                        <a:pt x="401" y="531"/>
                        <a:pt x="392" y="527"/>
                        <a:pt x="391" y="514"/>
                      </a:cubicBezTo>
                      <a:cubicBezTo>
                        <a:pt x="390" y="507"/>
                        <a:pt x="392" y="501"/>
                        <a:pt x="393" y="494"/>
                      </a:cubicBezTo>
                      <a:cubicBezTo>
                        <a:pt x="399" y="497"/>
                        <a:pt x="404" y="500"/>
                        <a:pt x="410" y="504"/>
                      </a:cubicBezTo>
                      <a:cubicBezTo>
                        <a:pt x="412" y="506"/>
                        <a:pt x="414" y="510"/>
                        <a:pt x="417" y="510"/>
                      </a:cubicBezTo>
                      <a:cubicBezTo>
                        <a:pt x="444" y="507"/>
                        <a:pt x="473" y="524"/>
                        <a:pt x="500" y="510"/>
                      </a:cubicBezTo>
                      <a:cubicBezTo>
                        <a:pt x="506" y="506"/>
                        <a:pt x="509" y="495"/>
                        <a:pt x="510" y="487"/>
                      </a:cubicBezTo>
                      <a:cubicBezTo>
                        <a:pt x="510" y="485"/>
                        <a:pt x="499" y="479"/>
                        <a:pt x="492" y="478"/>
                      </a:cubicBezTo>
                      <a:cubicBezTo>
                        <a:pt x="471" y="477"/>
                        <a:pt x="449" y="475"/>
                        <a:pt x="429" y="479"/>
                      </a:cubicBezTo>
                      <a:cubicBezTo>
                        <a:pt x="408" y="482"/>
                        <a:pt x="390" y="486"/>
                        <a:pt x="372" y="469"/>
                      </a:cubicBezTo>
                      <a:cubicBezTo>
                        <a:pt x="366" y="463"/>
                        <a:pt x="353" y="466"/>
                        <a:pt x="353" y="480"/>
                      </a:cubicBezTo>
                      <a:cubicBezTo>
                        <a:pt x="353" y="501"/>
                        <a:pt x="353" y="524"/>
                        <a:pt x="356" y="545"/>
                      </a:cubicBezTo>
                      <a:cubicBezTo>
                        <a:pt x="356" y="551"/>
                        <a:pt x="366" y="560"/>
                        <a:pt x="371" y="560"/>
                      </a:cubicBezTo>
                      <a:cubicBezTo>
                        <a:pt x="409" y="562"/>
                        <a:pt x="446" y="562"/>
                        <a:pt x="484" y="561"/>
                      </a:cubicBezTo>
                      <a:cubicBezTo>
                        <a:pt x="513" y="559"/>
                        <a:pt x="517" y="561"/>
                        <a:pt x="517" y="590"/>
                      </a:cubicBezTo>
                      <a:cubicBezTo>
                        <a:pt x="517" y="595"/>
                        <a:pt x="517" y="601"/>
                        <a:pt x="517" y="606"/>
                      </a:cubicBezTo>
                      <a:cubicBezTo>
                        <a:pt x="518" y="656"/>
                        <a:pt x="522" y="649"/>
                        <a:pt x="472" y="652"/>
                      </a:cubicBezTo>
                      <a:cubicBezTo>
                        <a:pt x="442" y="653"/>
                        <a:pt x="411" y="653"/>
                        <a:pt x="380" y="654"/>
                      </a:cubicBezTo>
                      <a:cubicBezTo>
                        <a:pt x="355" y="655"/>
                        <a:pt x="352" y="659"/>
                        <a:pt x="354" y="684"/>
                      </a:cubicBezTo>
                      <a:cubicBezTo>
                        <a:pt x="356" y="703"/>
                        <a:pt x="356" y="723"/>
                        <a:pt x="356" y="742"/>
                      </a:cubicBezTo>
                      <a:cubicBezTo>
                        <a:pt x="355" y="747"/>
                        <a:pt x="350" y="751"/>
                        <a:pt x="348" y="756"/>
                      </a:cubicBezTo>
                      <a:cubicBezTo>
                        <a:pt x="345" y="751"/>
                        <a:pt x="339" y="747"/>
                        <a:pt x="339" y="742"/>
                      </a:cubicBezTo>
                      <a:cubicBezTo>
                        <a:pt x="338" y="715"/>
                        <a:pt x="337" y="688"/>
                        <a:pt x="339" y="660"/>
                      </a:cubicBezTo>
                      <a:cubicBezTo>
                        <a:pt x="340" y="638"/>
                        <a:pt x="347" y="635"/>
                        <a:pt x="368" y="636"/>
                      </a:cubicBezTo>
                      <a:cubicBezTo>
                        <a:pt x="383" y="637"/>
                        <a:pt x="398" y="635"/>
                        <a:pt x="413" y="634"/>
                      </a:cubicBezTo>
                      <a:cubicBezTo>
                        <a:pt x="436" y="633"/>
                        <a:pt x="459" y="632"/>
                        <a:pt x="481" y="633"/>
                      </a:cubicBezTo>
                      <a:cubicBezTo>
                        <a:pt x="496" y="634"/>
                        <a:pt x="502" y="630"/>
                        <a:pt x="502" y="615"/>
                      </a:cubicBezTo>
                      <a:cubicBezTo>
                        <a:pt x="501" y="577"/>
                        <a:pt x="499" y="576"/>
                        <a:pt x="462" y="576"/>
                      </a:cubicBezTo>
                      <a:cubicBezTo>
                        <a:pt x="430" y="577"/>
                        <a:pt x="397" y="577"/>
                        <a:pt x="365" y="577"/>
                      </a:cubicBezTo>
                      <a:cubicBezTo>
                        <a:pt x="340" y="578"/>
                        <a:pt x="336" y="573"/>
                        <a:pt x="336" y="548"/>
                      </a:cubicBezTo>
                      <a:cubicBezTo>
                        <a:pt x="336" y="530"/>
                        <a:pt x="336" y="511"/>
                        <a:pt x="336" y="492"/>
                      </a:cubicBezTo>
                      <a:cubicBezTo>
                        <a:pt x="336" y="453"/>
                        <a:pt x="331" y="445"/>
                        <a:pt x="290" y="429"/>
                      </a:cubicBezTo>
                      <a:cubicBezTo>
                        <a:pt x="289" y="436"/>
                        <a:pt x="287" y="443"/>
                        <a:pt x="286" y="450"/>
                      </a:cubicBezTo>
                      <a:cubicBezTo>
                        <a:pt x="286" y="485"/>
                        <a:pt x="284" y="521"/>
                        <a:pt x="285" y="556"/>
                      </a:cubicBezTo>
                      <a:cubicBezTo>
                        <a:pt x="287" y="621"/>
                        <a:pt x="290" y="686"/>
                        <a:pt x="292" y="751"/>
                      </a:cubicBezTo>
                      <a:cubicBezTo>
                        <a:pt x="292" y="763"/>
                        <a:pt x="291" y="775"/>
                        <a:pt x="292" y="787"/>
                      </a:cubicBezTo>
                      <a:cubicBezTo>
                        <a:pt x="292" y="806"/>
                        <a:pt x="306" y="811"/>
                        <a:pt x="322" y="810"/>
                      </a:cubicBezTo>
                      <a:cubicBezTo>
                        <a:pt x="339" y="809"/>
                        <a:pt x="339" y="797"/>
                        <a:pt x="339" y="784"/>
                      </a:cubicBezTo>
                      <a:cubicBezTo>
                        <a:pt x="339" y="777"/>
                        <a:pt x="340" y="770"/>
                        <a:pt x="341" y="763"/>
                      </a:cubicBezTo>
                      <a:cubicBezTo>
                        <a:pt x="342" y="763"/>
                        <a:pt x="344" y="762"/>
                        <a:pt x="346" y="762"/>
                      </a:cubicBezTo>
                      <a:cubicBezTo>
                        <a:pt x="349" y="767"/>
                        <a:pt x="354" y="771"/>
                        <a:pt x="355" y="776"/>
                      </a:cubicBezTo>
                      <a:cubicBezTo>
                        <a:pt x="366" y="817"/>
                        <a:pt x="357" y="829"/>
                        <a:pt x="314" y="829"/>
                      </a:cubicBezTo>
                      <a:cubicBezTo>
                        <a:pt x="309" y="829"/>
                        <a:pt x="304" y="829"/>
                        <a:pt x="298" y="829"/>
                      </a:cubicBezTo>
                      <a:cubicBezTo>
                        <a:pt x="282" y="831"/>
                        <a:pt x="275" y="823"/>
                        <a:pt x="275" y="807"/>
                      </a:cubicBezTo>
                      <a:cubicBezTo>
                        <a:pt x="274" y="743"/>
                        <a:pt x="272" y="679"/>
                        <a:pt x="271" y="615"/>
                      </a:cubicBezTo>
                      <a:cubicBezTo>
                        <a:pt x="270" y="545"/>
                        <a:pt x="269" y="476"/>
                        <a:pt x="267" y="406"/>
                      </a:cubicBezTo>
                      <a:cubicBezTo>
                        <a:pt x="267" y="380"/>
                        <a:pt x="271" y="376"/>
                        <a:pt x="297" y="376"/>
                      </a:cubicBezTo>
                      <a:cubicBezTo>
                        <a:pt x="320" y="375"/>
                        <a:pt x="343" y="376"/>
                        <a:pt x="364" y="390"/>
                      </a:cubicBezTo>
                      <a:cubicBezTo>
                        <a:pt x="372" y="396"/>
                        <a:pt x="381" y="398"/>
                        <a:pt x="391" y="386"/>
                      </a:cubicBezTo>
                      <a:cubicBezTo>
                        <a:pt x="396" y="379"/>
                        <a:pt x="411" y="380"/>
                        <a:pt x="422" y="378"/>
                      </a:cubicBezTo>
                      <a:cubicBezTo>
                        <a:pt x="431" y="377"/>
                        <a:pt x="443" y="380"/>
                        <a:pt x="444" y="364"/>
                      </a:cubicBezTo>
                      <a:cubicBezTo>
                        <a:pt x="444" y="349"/>
                        <a:pt x="436" y="344"/>
                        <a:pt x="422" y="342"/>
                      </a:cubicBezTo>
                      <a:cubicBezTo>
                        <a:pt x="391" y="339"/>
                        <a:pt x="388" y="336"/>
                        <a:pt x="387" y="304"/>
                      </a:cubicBezTo>
                      <a:cubicBezTo>
                        <a:pt x="386" y="288"/>
                        <a:pt x="387" y="271"/>
                        <a:pt x="386" y="254"/>
                      </a:cubicBezTo>
                      <a:cubicBezTo>
                        <a:pt x="386" y="239"/>
                        <a:pt x="394" y="232"/>
                        <a:pt x="408" y="231"/>
                      </a:cubicBezTo>
                      <a:cubicBezTo>
                        <a:pt x="421" y="230"/>
                        <a:pt x="435" y="233"/>
                        <a:pt x="448" y="232"/>
                      </a:cubicBezTo>
                      <a:cubicBezTo>
                        <a:pt x="457" y="230"/>
                        <a:pt x="469" y="227"/>
                        <a:pt x="473" y="221"/>
                      </a:cubicBezTo>
                      <a:cubicBezTo>
                        <a:pt x="478" y="212"/>
                        <a:pt x="461" y="194"/>
                        <a:pt x="451" y="194"/>
                      </a:cubicBezTo>
                      <a:cubicBezTo>
                        <a:pt x="422" y="194"/>
                        <a:pt x="394" y="193"/>
                        <a:pt x="365" y="194"/>
                      </a:cubicBezTo>
                      <a:cubicBezTo>
                        <a:pt x="352" y="195"/>
                        <a:pt x="348" y="205"/>
                        <a:pt x="349" y="217"/>
                      </a:cubicBezTo>
                      <a:cubicBezTo>
                        <a:pt x="349" y="252"/>
                        <a:pt x="349" y="287"/>
                        <a:pt x="351" y="322"/>
                      </a:cubicBezTo>
                      <a:cubicBezTo>
                        <a:pt x="352" y="339"/>
                        <a:pt x="345" y="344"/>
                        <a:pt x="331" y="344"/>
                      </a:cubicBezTo>
                      <a:cubicBezTo>
                        <a:pt x="307" y="344"/>
                        <a:pt x="283" y="345"/>
                        <a:pt x="259" y="344"/>
                      </a:cubicBezTo>
                      <a:cubicBezTo>
                        <a:pt x="243" y="344"/>
                        <a:pt x="236" y="350"/>
                        <a:pt x="237" y="366"/>
                      </a:cubicBezTo>
                      <a:cubicBezTo>
                        <a:pt x="237" y="420"/>
                        <a:pt x="238" y="474"/>
                        <a:pt x="238" y="528"/>
                      </a:cubicBezTo>
                      <a:cubicBezTo>
                        <a:pt x="238" y="592"/>
                        <a:pt x="237" y="656"/>
                        <a:pt x="238" y="719"/>
                      </a:cubicBezTo>
                      <a:cubicBezTo>
                        <a:pt x="238" y="760"/>
                        <a:pt x="240" y="801"/>
                        <a:pt x="241" y="841"/>
                      </a:cubicBezTo>
                      <a:cubicBezTo>
                        <a:pt x="242" y="855"/>
                        <a:pt x="247" y="863"/>
                        <a:pt x="263" y="863"/>
                      </a:cubicBezTo>
                      <a:cubicBezTo>
                        <a:pt x="288" y="862"/>
                        <a:pt x="313" y="865"/>
                        <a:pt x="339" y="865"/>
                      </a:cubicBezTo>
                      <a:cubicBezTo>
                        <a:pt x="351" y="865"/>
                        <a:pt x="356" y="871"/>
                        <a:pt x="357" y="881"/>
                      </a:cubicBezTo>
                      <a:cubicBezTo>
                        <a:pt x="358" y="902"/>
                        <a:pt x="361" y="924"/>
                        <a:pt x="361" y="945"/>
                      </a:cubicBezTo>
                      <a:cubicBezTo>
                        <a:pt x="360" y="966"/>
                        <a:pt x="370" y="974"/>
                        <a:pt x="388" y="974"/>
                      </a:cubicBezTo>
                      <a:cubicBezTo>
                        <a:pt x="440" y="974"/>
                        <a:pt x="491" y="973"/>
                        <a:pt x="542" y="973"/>
                      </a:cubicBezTo>
                      <a:cubicBezTo>
                        <a:pt x="592" y="972"/>
                        <a:pt x="642" y="972"/>
                        <a:pt x="692" y="972"/>
                      </a:cubicBezTo>
                      <a:cubicBezTo>
                        <a:pt x="698" y="972"/>
                        <a:pt x="705" y="976"/>
                        <a:pt x="711" y="979"/>
                      </a:cubicBezTo>
                      <a:cubicBezTo>
                        <a:pt x="711" y="981"/>
                        <a:pt x="710" y="983"/>
                        <a:pt x="710" y="985"/>
                      </a:cubicBezTo>
                      <a:cubicBezTo>
                        <a:pt x="701" y="986"/>
                        <a:pt x="691" y="988"/>
                        <a:pt x="682" y="988"/>
                      </a:cubicBezTo>
                      <a:cubicBezTo>
                        <a:pt x="587" y="989"/>
                        <a:pt x="492" y="989"/>
                        <a:pt x="396" y="989"/>
                      </a:cubicBezTo>
                      <a:cubicBezTo>
                        <a:pt x="386" y="989"/>
                        <a:pt x="377" y="992"/>
                        <a:pt x="367" y="992"/>
                      </a:cubicBezTo>
                      <a:cubicBezTo>
                        <a:pt x="346" y="992"/>
                        <a:pt x="341" y="986"/>
                        <a:pt x="342" y="965"/>
                      </a:cubicBezTo>
                      <a:cubicBezTo>
                        <a:pt x="343" y="944"/>
                        <a:pt x="342" y="923"/>
                        <a:pt x="341" y="902"/>
                      </a:cubicBezTo>
                      <a:cubicBezTo>
                        <a:pt x="341" y="890"/>
                        <a:pt x="334" y="884"/>
                        <a:pt x="322" y="884"/>
                      </a:cubicBezTo>
                      <a:cubicBezTo>
                        <a:pt x="297" y="884"/>
                        <a:pt x="272" y="882"/>
                        <a:pt x="246" y="884"/>
                      </a:cubicBezTo>
                      <a:cubicBezTo>
                        <a:pt x="227" y="885"/>
                        <a:pt x="224" y="873"/>
                        <a:pt x="224" y="858"/>
                      </a:cubicBezTo>
                      <a:cubicBezTo>
                        <a:pt x="224" y="816"/>
                        <a:pt x="224" y="773"/>
                        <a:pt x="223" y="730"/>
                      </a:cubicBezTo>
                      <a:cubicBezTo>
                        <a:pt x="223" y="650"/>
                        <a:pt x="221" y="569"/>
                        <a:pt x="221" y="489"/>
                      </a:cubicBezTo>
                      <a:cubicBezTo>
                        <a:pt x="220" y="443"/>
                        <a:pt x="221" y="397"/>
                        <a:pt x="220" y="351"/>
                      </a:cubicBezTo>
                      <a:cubicBezTo>
                        <a:pt x="219" y="322"/>
                        <a:pt x="220" y="292"/>
                        <a:pt x="202" y="267"/>
                      </a:cubicBezTo>
                      <a:cubicBezTo>
                        <a:pt x="198" y="262"/>
                        <a:pt x="189" y="256"/>
                        <a:pt x="183" y="258"/>
                      </a:cubicBezTo>
                      <a:cubicBezTo>
                        <a:pt x="124" y="272"/>
                        <a:pt x="66" y="309"/>
                        <a:pt x="59" y="380"/>
                      </a:cubicBezTo>
                      <a:cubicBezTo>
                        <a:pt x="57" y="401"/>
                        <a:pt x="62" y="420"/>
                        <a:pt x="77" y="435"/>
                      </a:cubicBezTo>
                      <a:cubicBezTo>
                        <a:pt x="89" y="447"/>
                        <a:pt x="102" y="448"/>
                        <a:pt x="118" y="440"/>
                      </a:cubicBezTo>
                      <a:cubicBezTo>
                        <a:pt x="116" y="437"/>
                        <a:pt x="115" y="434"/>
                        <a:pt x="113" y="433"/>
                      </a:cubicBezTo>
                      <a:cubicBezTo>
                        <a:pt x="92" y="419"/>
                        <a:pt x="80" y="402"/>
                        <a:pt x="86" y="376"/>
                      </a:cubicBezTo>
                      <a:cubicBezTo>
                        <a:pt x="92" y="349"/>
                        <a:pt x="108" y="332"/>
                        <a:pt x="134" y="325"/>
                      </a:cubicBezTo>
                      <a:cubicBezTo>
                        <a:pt x="161" y="319"/>
                        <a:pt x="182" y="331"/>
                        <a:pt x="198" y="353"/>
                      </a:cubicBezTo>
                      <a:cubicBezTo>
                        <a:pt x="225" y="392"/>
                        <a:pt x="220" y="455"/>
                        <a:pt x="189" y="491"/>
                      </a:cubicBezTo>
                      <a:cubicBezTo>
                        <a:pt x="186" y="494"/>
                        <a:pt x="184" y="497"/>
                        <a:pt x="180" y="501"/>
                      </a:cubicBezTo>
                      <a:cubicBezTo>
                        <a:pt x="209" y="535"/>
                        <a:pt x="209" y="574"/>
                        <a:pt x="196" y="611"/>
                      </a:cubicBezTo>
                      <a:cubicBezTo>
                        <a:pt x="182" y="648"/>
                        <a:pt x="163" y="685"/>
                        <a:pt x="118" y="694"/>
                      </a:cubicBezTo>
                      <a:cubicBezTo>
                        <a:pt x="106" y="697"/>
                        <a:pt x="91" y="694"/>
                        <a:pt x="80" y="688"/>
                      </a:cubicBezTo>
                      <a:cubicBezTo>
                        <a:pt x="57" y="676"/>
                        <a:pt x="57" y="656"/>
                        <a:pt x="77" y="639"/>
                      </a:cubicBezTo>
                      <a:cubicBezTo>
                        <a:pt x="113" y="609"/>
                        <a:pt x="113" y="566"/>
                        <a:pt x="75" y="538"/>
                      </a:cubicBezTo>
                      <a:cubicBezTo>
                        <a:pt x="60" y="527"/>
                        <a:pt x="45" y="517"/>
                        <a:pt x="31" y="506"/>
                      </a:cubicBezTo>
                      <a:cubicBezTo>
                        <a:pt x="28" y="504"/>
                        <a:pt x="27" y="498"/>
                        <a:pt x="25" y="493"/>
                      </a:cubicBezTo>
                      <a:cubicBezTo>
                        <a:pt x="30" y="493"/>
                        <a:pt x="36" y="491"/>
                        <a:pt x="39" y="493"/>
                      </a:cubicBezTo>
                      <a:cubicBezTo>
                        <a:pt x="58" y="506"/>
                        <a:pt x="78" y="517"/>
                        <a:pt x="94" y="533"/>
                      </a:cubicBezTo>
                      <a:cubicBezTo>
                        <a:pt x="129" y="565"/>
                        <a:pt x="129" y="606"/>
                        <a:pt x="96" y="642"/>
                      </a:cubicBezTo>
                      <a:cubicBezTo>
                        <a:pt x="89" y="649"/>
                        <a:pt x="73" y="653"/>
                        <a:pt x="82" y="668"/>
                      </a:cubicBezTo>
                      <a:cubicBezTo>
                        <a:pt x="88" y="679"/>
                        <a:pt x="118" y="682"/>
                        <a:pt x="130" y="674"/>
                      </a:cubicBezTo>
                      <a:cubicBezTo>
                        <a:pt x="162" y="651"/>
                        <a:pt x="178" y="620"/>
                        <a:pt x="184" y="582"/>
                      </a:cubicBezTo>
                      <a:cubicBezTo>
                        <a:pt x="187" y="557"/>
                        <a:pt x="185" y="536"/>
                        <a:pt x="168" y="517"/>
                      </a:cubicBezTo>
                      <a:cubicBezTo>
                        <a:pt x="157" y="506"/>
                        <a:pt x="155" y="495"/>
                        <a:pt x="172" y="485"/>
                      </a:cubicBezTo>
                      <a:cubicBezTo>
                        <a:pt x="197" y="469"/>
                        <a:pt x="208" y="389"/>
                        <a:pt x="182" y="361"/>
                      </a:cubicBezTo>
                      <a:cubicBezTo>
                        <a:pt x="169" y="346"/>
                        <a:pt x="153" y="338"/>
                        <a:pt x="132" y="344"/>
                      </a:cubicBezTo>
                      <a:cubicBezTo>
                        <a:pt x="113" y="350"/>
                        <a:pt x="106" y="366"/>
                        <a:pt x="102" y="383"/>
                      </a:cubicBezTo>
                      <a:cubicBezTo>
                        <a:pt x="97" y="406"/>
                        <a:pt x="118" y="421"/>
                        <a:pt x="147" y="418"/>
                      </a:cubicBezTo>
                      <a:cubicBezTo>
                        <a:pt x="152" y="434"/>
                        <a:pt x="139" y="455"/>
                        <a:pt x="120" y="460"/>
                      </a:cubicBezTo>
                      <a:cubicBezTo>
                        <a:pt x="89" y="469"/>
                        <a:pt x="59" y="454"/>
                        <a:pt x="49" y="421"/>
                      </a:cubicBezTo>
                      <a:cubicBezTo>
                        <a:pt x="34" y="374"/>
                        <a:pt x="46" y="330"/>
                        <a:pt x="79" y="296"/>
                      </a:cubicBezTo>
                      <a:cubicBezTo>
                        <a:pt x="110" y="263"/>
                        <a:pt x="148" y="238"/>
                        <a:pt x="196" y="235"/>
                      </a:cubicBezTo>
                      <a:cubicBezTo>
                        <a:pt x="233" y="234"/>
                        <a:pt x="270" y="235"/>
                        <a:pt x="307" y="234"/>
                      </a:cubicBezTo>
                      <a:cubicBezTo>
                        <a:pt x="315" y="234"/>
                        <a:pt x="328" y="241"/>
                        <a:pt x="331" y="225"/>
                      </a:cubicBezTo>
                      <a:cubicBezTo>
                        <a:pt x="333" y="210"/>
                        <a:pt x="326" y="203"/>
                        <a:pt x="311" y="199"/>
                      </a:cubicBezTo>
                      <a:cubicBezTo>
                        <a:pt x="272" y="188"/>
                        <a:pt x="234" y="192"/>
                        <a:pt x="196" y="199"/>
                      </a:cubicBezTo>
                      <a:cubicBezTo>
                        <a:pt x="141" y="208"/>
                        <a:pt x="106" y="197"/>
                        <a:pt x="84" y="160"/>
                      </a:cubicBezTo>
                      <a:cubicBezTo>
                        <a:pt x="63" y="126"/>
                        <a:pt x="88" y="79"/>
                        <a:pt x="128" y="78"/>
                      </a:cubicBezTo>
                      <a:cubicBezTo>
                        <a:pt x="147" y="77"/>
                        <a:pt x="152" y="84"/>
                        <a:pt x="144" y="102"/>
                      </a:cubicBezTo>
                      <a:cubicBezTo>
                        <a:pt x="139" y="114"/>
                        <a:pt x="139" y="126"/>
                        <a:pt x="150" y="132"/>
                      </a:cubicBezTo>
                      <a:cubicBezTo>
                        <a:pt x="159" y="136"/>
                        <a:pt x="173" y="139"/>
                        <a:pt x="181" y="135"/>
                      </a:cubicBezTo>
                      <a:cubicBezTo>
                        <a:pt x="220" y="116"/>
                        <a:pt x="211" y="74"/>
                        <a:pt x="185" y="55"/>
                      </a:cubicBezTo>
                      <a:cubicBezTo>
                        <a:pt x="137" y="19"/>
                        <a:pt x="88" y="23"/>
                        <a:pt x="52" y="64"/>
                      </a:cubicBezTo>
                      <a:cubicBezTo>
                        <a:pt x="16" y="106"/>
                        <a:pt x="19" y="168"/>
                        <a:pt x="57" y="207"/>
                      </a:cubicBezTo>
                      <a:cubicBezTo>
                        <a:pt x="65" y="216"/>
                        <a:pt x="73" y="225"/>
                        <a:pt x="81" y="234"/>
                      </a:cubicBezTo>
                      <a:cubicBezTo>
                        <a:pt x="71" y="240"/>
                        <a:pt x="62" y="247"/>
                        <a:pt x="53" y="254"/>
                      </a:cubicBezTo>
                      <a:cubicBezTo>
                        <a:pt x="44" y="260"/>
                        <a:pt x="37" y="268"/>
                        <a:pt x="28" y="274"/>
                      </a:cubicBezTo>
                      <a:cubicBezTo>
                        <a:pt x="23" y="278"/>
                        <a:pt x="15" y="278"/>
                        <a:pt x="9" y="281"/>
                      </a:cubicBezTo>
                      <a:cubicBezTo>
                        <a:pt x="8" y="280"/>
                        <a:pt x="8" y="279"/>
                        <a:pt x="7" y="279"/>
                      </a:cubicBezTo>
                      <a:close/>
                      <a:moveTo>
                        <a:pt x="681" y="315"/>
                      </a:moveTo>
                      <a:cubicBezTo>
                        <a:pt x="685" y="312"/>
                        <a:pt x="689" y="306"/>
                        <a:pt x="695" y="304"/>
                      </a:cubicBezTo>
                      <a:cubicBezTo>
                        <a:pt x="746" y="284"/>
                        <a:pt x="762" y="247"/>
                        <a:pt x="763" y="193"/>
                      </a:cubicBezTo>
                      <a:cubicBezTo>
                        <a:pt x="763" y="177"/>
                        <a:pt x="754" y="165"/>
                        <a:pt x="739" y="160"/>
                      </a:cubicBezTo>
                      <a:cubicBezTo>
                        <a:pt x="733" y="157"/>
                        <a:pt x="724" y="158"/>
                        <a:pt x="719" y="162"/>
                      </a:cubicBezTo>
                      <a:cubicBezTo>
                        <a:pt x="715" y="164"/>
                        <a:pt x="714" y="173"/>
                        <a:pt x="715" y="179"/>
                      </a:cubicBezTo>
                      <a:cubicBezTo>
                        <a:pt x="716" y="194"/>
                        <a:pt x="720" y="209"/>
                        <a:pt x="720" y="224"/>
                      </a:cubicBezTo>
                      <a:cubicBezTo>
                        <a:pt x="720" y="240"/>
                        <a:pt x="712" y="250"/>
                        <a:pt x="694" y="249"/>
                      </a:cubicBezTo>
                      <a:cubicBezTo>
                        <a:pt x="670" y="248"/>
                        <a:pt x="647" y="247"/>
                        <a:pt x="624" y="249"/>
                      </a:cubicBezTo>
                      <a:cubicBezTo>
                        <a:pt x="574" y="256"/>
                        <a:pt x="545" y="228"/>
                        <a:pt x="524" y="189"/>
                      </a:cubicBezTo>
                      <a:cubicBezTo>
                        <a:pt x="509" y="163"/>
                        <a:pt x="511" y="136"/>
                        <a:pt x="528" y="112"/>
                      </a:cubicBezTo>
                      <a:cubicBezTo>
                        <a:pt x="539" y="95"/>
                        <a:pt x="547" y="97"/>
                        <a:pt x="557" y="114"/>
                      </a:cubicBezTo>
                      <a:cubicBezTo>
                        <a:pt x="562" y="122"/>
                        <a:pt x="570" y="130"/>
                        <a:pt x="578" y="132"/>
                      </a:cubicBezTo>
                      <a:cubicBezTo>
                        <a:pt x="584" y="134"/>
                        <a:pt x="595" y="127"/>
                        <a:pt x="599" y="121"/>
                      </a:cubicBezTo>
                      <a:cubicBezTo>
                        <a:pt x="614" y="101"/>
                        <a:pt x="601" y="62"/>
                        <a:pt x="577" y="54"/>
                      </a:cubicBezTo>
                      <a:cubicBezTo>
                        <a:pt x="546" y="43"/>
                        <a:pt x="509" y="53"/>
                        <a:pt x="493" y="82"/>
                      </a:cubicBezTo>
                      <a:cubicBezTo>
                        <a:pt x="483" y="99"/>
                        <a:pt x="474" y="98"/>
                        <a:pt x="460" y="90"/>
                      </a:cubicBezTo>
                      <a:cubicBezTo>
                        <a:pt x="395" y="58"/>
                        <a:pt x="333" y="65"/>
                        <a:pt x="277" y="110"/>
                      </a:cubicBezTo>
                      <a:cubicBezTo>
                        <a:pt x="257" y="126"/>
                        <a:pt x="241" y="145"/>
                        <a:pt x="236" y="173"/>
                      </a:cubicBezTo>
                      <a:cubicBezTo>
                        <a:pt x="248" y="172"/>
                        <a:pt x="259" y="169"/>
                        <a:pt x="268" y="163"/>
                      </a:cubicBezTo>
                      <a:cubicBezTo>
                        <a:pt x="285" y="152"/>
                        <a:pt x="301" y="138"/>
                        <a:pt x="318" y="127"/>
                      </a:cubicBezTo>
                      <a:cubicBezTo>
                        <a:pt x="352" y="108"/>
                        <a:pt x="387" y="106"/>
                        <a:pt x="423" y="126"/>
                      </a:cubicBezTo>
                      <a:cubicBezTo>
                        <a:pt x="454" y="143"/>
                        <a:pt x="471" y="172"/>
                        <a:pt x="485" y="203"/>
                      </a:cubicBezTo>
                      <a:cubicBezTo>
                        <a:pt x="501" y="237"/>
                        <a:pt x="522" y="268"/>
                        <a:pt x="555" y="287"/>
                      </a:cubicBezTo>
                      <a:cubicBezTo>
                        <a:pt x="569" y="295"/>
                        <a:pt x="590" y="301"/>
                        <a:pt x="604" y="297"/>
                      </a:cubicBezTo>
                      <a:cubicBezTo>
                        <a:pt x="636" y="287"/>
                        <a:pt x="656" y="306"/>
                        <a:pt x="681" y="315"/>
                      </a:cubicBezTo>
                      <a:close/>
                      <a:moveTo>
                        <a:pt x="405" y="255"/>
                      </a:moveTo>
                      <a:cubicBezTo>
                        <a:pt x="409" y="262"/>
                        <a:pt x="412" y="266"/>
                        <a:pt x="415" y="270"/>
                      </a:cubicBezTo>
                      <a:cubicBezTo>
                        <a:pt x="453" y="309"/>
                        <a:pt x="467" y="357"/>
                        <a:pt x="469" y="410"/>
                      </a:cubicBezTo>
                      <a:cubicBezTo>
                        <a:pt x="470" y="429"/>
                        <a:pt x="463" y="435"/>
                        <a:pt x="445" y="430"/>
                      </a:cubicBezTo>
                      <a:cubicBezTo>
                        <a:pt x="412" y="421"/>
                        <a:pt x="378" y="412"/>
                        <a:pt x="345" y="400"/>
                      </a:cubicBezTo>
                      <a:cubicBezTo>
                        <a:pt x="328" y="394"/>
                        <a:pt x="312" y="391"/>
                        <a:pt x="292" y="398"/>
                      </a:cubicBezTo>
                      <a:cubicBezTo>
                        <a:pt x="317" y="423"/>
                        <a:pt x="342" y="444"/>
                        <a:pt x="373" y="449"/>
                      </a:cubicBezTo>
                      <a:cubicBezTo>
                        <a:pt x="413" y="456"/>
                        <a:pt x="454" y="457"/>
                        <a:pt x="494" y="458"/>
                      </a:cubicBezTo>
                      <a:cubicBezTo>
                        <a:pt x="499" y="459"/>
                        <a:pt x="507" y="448"/>
                        <a:pt x="508" y="442"/>
                      </a:cubicBezTo>
                      <a:cubicBezTo>
                        <a:pt x="513" y="399"/>
                        <a:pt x="506" y="359"/>
                        <a:pt x="485" y="321"/>
                      </a:cubicBezTo>
                      <a:cubicBezTo>
                        <a:pt x="482" y="317"/>
                        <a:pt x="485" y="310"/>
                        <a:pt x="485" y="304"/>
                      </a:cubicBezTo>
                      <a:cubicBezTo>
                        <a:pt x="490" y="307"/>
                        <a:pt x="498" y="308"/>
                        <a:pt x="500" y="313"/>
                      </a:cubicBezTo>
                      <a:cubicBezTo>
                        <a:pt x="506" y="326"/>
                        <a:pt x="516" y="328"/>
                        <a:pt x="528" y="328"/>
                      </a:cubicBezTo>
                      <a:cubicBezTo>
                        <a:pt x="541" y="327"/>
                        <a:pt x="554" y="326"/>
                        <a:pt x="569" y="325"/>
                      </a:cubicBezTo>
                      <a:cubicBezTo>
                        <a:pt x="570" y="332"/>
                        <a:pt x="572" y="339"/>
                        <a:pt x="572" y="346"/>
                      </a:cubicBezTo>
                      <a:cubicBezTo>
                        <a:pt x="574" y="394"/>
                        <a:pt x="575" y="443"/>
                        <a:pt x="576" y="491"/>
                      </a:cubicBezTo>
                      <a:cubicBezTo>
                        <a:pt x="576" y="511"/>
                        <a:pt x="588" y="511"/>
                        <a:pt x="602" y="510"/>
                      </a:cubicBezTo>
                      <a:cubicBezTo>
                        <a:pt x="615" y="510"/>
                        <a:pt x="629" y="511"/>
                        <a:pt x="628" y="490"/>
                      </a:cubicBezTo>
                      <a:cubicBezTo>
                        <a:pt x="626" y="445"/>
                        <a:pt x="625" y="399"/>
                        <a:pt x="623" y="354"/>
                      </a:cubicBezTo>
                      <a:cubicBezTo>
                        <a:pt x="622" y="335"/>
                        <a:pt x="624" y="320"/>
                        <a:pt x="649" y="320"/>
                      </a:cubicBezTo>
                      <a:cubicBezTo>
                        <a:pt x="638" y="316"/>
                        <a:pt x="626" y="312"/>
                        <a:pt x="617" y="315"/>
                      </a:cubicBezTo>
                      <a:cubicBezTo>
                        <a:pt x="597" y="323"/>
                        <a:pt x="577" y="322"/>
                        <a:pt x="561" y="311"/>
                      </a:cubicBezTo>
                      <a:cubicBezTo>
                        <a:pt x="540" y="296"/>
                        <a:pt x="521" y="278"/>
                        <a:pt x="503" y="261"/>
                      </a:cubicBezTo>
                      <a:cubicBezTo>
                        <a:pt x="491" y="249"/>
                        <a:pt x="480" y="243"/>
                        <a:pt x="462" y="253"/>
                      </a:cubicBezTo>
                      <a:cubicBezTo>
                        <a:pt x="468" y="263"/>
                        <a:pt x="476" y="272"/>
                        <a:pt x="481" y="283"/>
                      </a:cubicBezTo>
                      <a:cubicBezTo>
                        <a:pt x="484" y="287"/>
                        <a:pt x="483" y="294"/>
                        <a:pt x="484" y="300"/>
                      </a:cubicBezTo>
                      <a:cubicBezTo>
                        <a:pt x="478" y="297"/>
                        <a:pt x="471" y="296"/>
                        <a:pt x="467" y="292"/>
                      </a:cubicBezTo>
                      <a:cubicBezTo>
                        <a:pt x="458" y="282"/>
                        <a:pt x="449" y="271"/>
                        <a:pt x="441" y="260"/>
                      </a:cubicBezTo>
                      <a:cubicBezTo>
                        <a:pt x="431" y="245"/>
                        <a:pt x="420" y="247"/>
                        <a:pt x="405" y="255"/>
                      </a:cubicBezTo>
                      <a:close/>
                      <a:moveTo>
                        <a:pt x="950" y="752"/>
                      </a:moveTo>
                      <a:cubicBezTo>
                        <a:pt x="952" y="750"/>
                        <a:pt x="954" y="748"/>
                        <a:pt x="956" y="746"/>
                      </a:cubicBezTo>
                      <a:cubicBezTo>
                        <a:pt x="950" y="740"/>
                        <a:pt x="944" y="733"/>
                        <a:pt x="938" y="727"/>
                      </a:cubicBezTo>
                      <a:cubicBezTo>
                        <a:pt x="909" y="695"/>
                        <a:pt x="900" y="657"/>
                        <a:pt x="907" y="614"/>
                      </a:cubicBezTo>
                      <a:cubicBezTo>
                        <a:pt x="910" y="601"/>
                        <a:pt x="908" y="587"/>
                        <a:pt x="906" y="573"/>
                      </a:cubicBezTo>
                      <a:cubicBezTo>
                        <a:pt x="904" y="559"/>
                        <a:pt x="895" y="545"/>
                        <a:pt x="895" y="532"/>
                      </a:cubicBezTo>
                      <a:cubicBezTo>
                        <a:pt x="895" y="493"/>
                        <a:pt x="913" y="464"/>
                        <a:pt x="943" y="440"/>
                      </a:cubicBezTo>
                      <a:cubicBezTo>
                        <a:pt x="946" y="437"/>
                        <a:pt x="947" y="429"/>
                        <a:pt x="949" y="424"/>
                      </a:cubicBezTo>
                      <a:cubicBezTo>
                        <a:pt x="943" y="425"/>
                        <a:pt x="937" y="425"/>
                        <a:pt x="933" y="427"/>
                      </a:cubicBezTo>
                      <a:cubicBezTo>
                        <a:pt x="918" y="436"/>
                        <a:pt x="904" y="446"/>
                        <a:pt x="889" y="453"/>
                      </a:cubicBezTo>
                      <a:cubicBezTo>
                        <a:pt x="878" y="459"/>
                        <a:pt x="871" y="466"/>
                        <a:pt x="871" y="479"/>
                      </a:cubicBezTo>
                      <a:cubicBezTo>
                        <a:pt x="872" y="499"/>
                        <a:pt x="872" y="519"/>
                        <a:pt x="872" y="539"/>
                      </a:cubicBezTo>
                      <a:cubicBezTo>
                        <a:pt x="872" y="563"/>
                        <a:pt x="866" y="569"/>
                        <a:pt x="842" y="569"/>
                      </a:cubicBezTo>
                      <a:cubicBezTo>
                        <a:pt x="800" y="570"/>
                        <a:pt x="757" y="570"/>
                        <a:pt x="715" y="571"/>
                      </a:cubicBezTo>
                      <a:cubicBezTo>
                        <a:pt x="705" y="571"/>
                        <a:pt x="693" y="571"/>
                        <a:pt x="695" y="586"/>
                      </a:cubicBezTo>
                      <a:cubicBezTo>
                        <a:pt x="697" y="601"/>
                        <a:pt x="687" y="623"/>
                        <a:pt x="713" y="623"/>
                      </a:cubicBezTo>
                      <a:cubicBezTo>
                        <a:pt x="753" y="624"/>
                        <a:pt x="794" y="623"/>
                        <a:pt x="835" y="621"/>
                      </a:cubicBezTo>
                      <a:cubicBezTo>
                        <a:pt x="868" y="620"/>
                        <a:pt x="872" y="623"/>
                        <a:pt x="873" y="655"/>
                      </a:cubicBezTo>
                      <a:cubicBezTo>
                        <a:pt x="873" y="669"/>
                        <a:pt x="873" y="688"/>
                        <a:pt x="882" y="696"/>
                      </a:cubicBezTo>
                      <a:cubicBezTo>
                        <a:pt x="902" y="717"/>
                        <a:pt x="927" y="734"/>
                        <a:pt x="950" y="752"/>
                      </a:cubicBezTo>
                      <a:close/>
                      <a:moveTo>
                        <a:pt x="827" y="405"/>
                      </a:moveTo>
                      <a:cubicBezTo>
                        <a:pt x="850" y="406"/>
                        <a:pt x="854" y="401"/>
                        <a:pt x="856" y="378"/>
                      </a:cubicBezTo>
                      <a:cubicBezTo>
                        <a:pt x="857" y="369"/>
                        <a:pt x="854" y="357"/>
                        <a:pt x="870" y="360"/>
                      </a:cubicBezTo>
                      <a:cubicBezTo>
                        <a:pt x="890" y="362"/>
                        <a:pt x="909" y="367"/>
                        <a:pt x="929" y="368"/>
                      </a:cubicBezTo>
                      <a:cubicBezTo>
                        <a:pt x="961" y="369"/>
                        <a:pt x="964" y="371"/>
                        <a:pt x="965" y="403"/>
                      </a:cubicBezTo>
                      <a:cubicBezTo>
                        <a:pt x="965" y="405"/>
                        <a:pt x="965" y="407"/>
                        <a:pt x="966" y="409"/>
                      </a:cubicBezTo>
                      <a:cubicBezTo>
                        <a:pt x="966" y="423"/>
                        <a:pt x="975" y="424"/>
                        <a:pt x="986" y="424"/>
                      </a:cubicBezTo>
                      <a:cubicBezTo>
                        <a:pt x="998" y="423"/>
                        <a:pt x="1004" y="419"/>
                        <a:pt x="1004" y="407"/>
                      </a:cubicBezTo>
                      <a:cubicBezTo>
                        <a:pt x="1004" y="389"/>
                        <a:pt x="1003" y="371"/>
                        <a:pt x="1003" y="353"/>
                      </a:cubicBezTo>
                      <a:cubicBezTo>
                        <a:pt x="1003" y="338"/>
                        <a:pt x="996" y="332"/>
                        <a:pt x="981" y="332"/>
                      </a:cubicBezTo>
                      <a:cubicBezTo>
                        <a:pt x="953" y="332"/>
                        <a:pt x="926" y="331"/>
                        <a:pt x="898" y="330"/>
                      </a:cubicBezTo>
                      <a:cubicBezTo>
                        <a:pt x="873" y="330"/>
                        <a:pt x="868" y="326"/>
                        <a:pt x="867" y="300"/>
                      </a:cubicBezTo>
                      <a:cubicBezTo>
                        <a:pt x="865" y="271"/>
                        <a:pt x="865" y="243"/>
                        <a:pt x="863" y="214"/>
                      </a:cubicBezTo>
                      <a:cubicBezTo>
                        <a:pt x="862" y="208"/>
                        <a:pt x="857" y="198"/>
                        <a:pt x="853" y="198"/>
                      </a:cubicBezTo>
                      <a:cubicBezTo>
                        <a:pt x="832" y="197"/>
                        <a:pt x="811" y="197"/>
                        <a:pt x="790" y="200"/>
                      </a:cubicBezTo>
                      <a:cubicBezTo>
                        <a:pt x="785" y="201"/>
                        <a:pt x="781" y="214"/>
                        <a:pt x="779" y="223"/>
                      </a:cubicBezTo>
                      <a:cubicBezTo>
                        <a:pt x="778" y="224"/>
                        <a:pt x="786" y="231"/>
                        <a:pt x="791" y="232"/>
                      </a:cubicBezTo>
                      <a:cubicBezTo>
                        <a:pt x="832" y="238"/>
                        <a:pt x="832" y="238"/>
                        <a:pt x="832" y="280"/>
                      </a:cubicBezTo>
                      <a:cubicBezTo>
                        <a:pt x="832" y="287"/>
                        <a:pt x="832" y="294"/>
                        <a:pt x="832" y="302"/>
                      </a:cubicBezTo>
                      <a:cubicBezTo>
                        <a:pt x="831" y="319"/>
                        <a:pt x="833" y="336"/>
                        <a:pt x="808" y="340"/>
                      </a:cubicBezTo>
                      <a:cubicBezTo>
                        <a:pt x="802" y="341"/>
                        <a:pt x="798" y="355"/>
                        <a:pt x="794" y="364"/>
                      </a:cubicBezTo>
                      <a:cubicBezTo>
                        <a:pt x="793" y="367"/>
                        <a:pt x="798" y="375"/>
                        <a:pt x="800" y="374"/>
                      </a:cubicBezTo>
                      <a:cubicBezTo>
                        <a:pt x="823" y="373"/>
                        <a:pt x="828" y="387"/>
                        <a:pt x="827" y="405"/>
                      </a:cubicBezTo>
                      <a:close/>
                      <a:moveTo>
                        <a:pt x="797" y="911"/>
                      </a:moveTo>
                      <a:cubicBezTo>
                        <a:pt x="800" y="910"/>
                        <a:pt x="803" y="909"/>
                        <a:pt x="806" y="907"/>
                      </a:cubicBezTo>
                      <a:cubicBezTo>
                        <a:pt x="804" y="884"/>
                        <a:pt x="810" y="861"/>
                        <a:pt x="799" y="836"/>
                      </a:cubicBezTo>
                      <a:cubicBezTo>
                        <a:pt x="788" y="812"/>
                        <a:pt x="783" y="784"/>
                        <a:pt x="780" y="758"/>
                      </a:cubicBezTo>
                      <a:cubicBezTo>
                        <a:pt x="777" y="728"/>
                        <a:pt x="787" y="723"/>
                        <a:pt x="817" y="730"/>
                      </a:cubicBezTo>
                      <a:cubicBezTo>
                        <a:pt x="860" y="739"/>
                        <a:pt x="892" y="762"/>
                        <a:pt x="919" y="797"/>
                      </a:cubicBezTo>
                      <a:cubicBezTo>
                        <a:pt x="924" y="803"/>
                        <a:pt x="939" y="800"/>
                        <a:pt x="950" y="802"/>
                      </a:cubicBezTo>
                      <a:cubicBezTo>
                        <a:pt x="950" y="794"/>
                        <a:pt x="953" y="783"/>
                        <a:pt x="949" y="779"/>
                      </a:cubicBezTo>
                      <a:cubicBezTo>
                        <a:pt x="908" y="733"/>
                        <a:pt x="863" y="694"/>
                        <a:pt x="796" y="692"/>
                      </a:cubicBezTo>
                      <a:cubicBezTo>
                        <a:pt x="770" y="692"/>
                        <a:pt x="743" y="693"/>
                        <a:pt x="716" y="694"/>
                      </a:cubicBezTo>
                      <a:cubicBezTo>
                        <a:pt x="712" y="695"/>
                        <a:pt x="704" y="702"/>
                        <a:pt x="704" y="707"/>
                      </a:cubicBezTo>
                      <a:cubicBezTo>
                        <a:pt x="703" y="735"/>
                        <a:pt x="703" y="763"/>
                        <a:pt x="705" y="790"/>
                      </a:cubicBezTo>
                      <a:cubicBezTo>
                        <a:pt x="706" y="795"/>
                        <a:pt x="719" y="799"/>
                        <a:pt x="726" y="803"/>
                      </a:cubicBezTo>
                      <a:cubicBezTo>
                        <a:pt x="728" y="797"/>
                        <a:pt x="733" y="791"/>
                        <a:pt x="732" y="786"/>
                      </a:cubicBezTo>
                      <a:cubicBezTo>
                        <a:pt x="730" y="766"/>
                        <a:pt x="726" y="745"/>
                        <a:pt x="724" y="725"/>
                      </a:cubicBezTo>
                      <a:cubicBezTo>
                        <a:pt x="723" y="718"/>
                        <a:pt x="726" y="710"/>
                        <a:pt x="728" y="703"/>
                      </a:cubicBezTo>
                      <a:cubicBezTo>
                        <a:pt x="730" y="703"/>
                        <a:pt x="733" y="703"/>
                        <a:pt x="735" y="703"/>
                      </a:cubicBezTo>
                      <a:cubicBezTo>
                        <a:pt x="737" y="710"/>
                        <a:pt x="740" y="716"/>
                        <a:pt x="740" y="723"/>
                      </a:cubicBezTo>
                      <a:cubicBezTo>
                        <a:pt x="746" y="773"/>
                        <a:pt x="752" y="823"/>
                        <a:pt x="772" y="870"/>
                      </a:cubicBezTo>
                      <a:cubicBezTo>
                        <a:pt x="779" y="884"/>
                        <a:pt x="789" y="897"/>
                        <a:pt x="797" y="911"/>
                      </a:cubicBezTo>
                      <a:close/>
                      <a:moveTo>
                        <a:pt x="817" y="273"/>
                      </a:moveTo>
                      <a:cubicBezTo>
                        <a:pt x="787" y="279"/>
                        <a:pt x="776" y="300"/>
                        <a:pt x="764" y="319"/>
                      </a:cubicBezTo>
                      <a:cubicBezTo>
                        <a:pt x="741" y="356"/>
                        <a:pt x="725" y="394"/>
                        <a:pt x="725" y="439"/>
                      </a:cubicBezTo>
                      <a:cubicBezTo>
                        <a:pt x="725" y="475"/>
                        <a:pt x="732" y="480"/>
                        <a:pt x="768" y="475"/>
                      </a:cubicBezTo>
                      <a:cubicBezTo>
                        <a:pt x="816" y="468"/>
                        <a:pt x="862" y="452"/>
                        <a:pt x="904" y="428"/>
                      </a:cubicBezTo>
                      <a:cubicBezTo>
                        <a:pt x="921" y="419"/>
                        <a:pt x="937" y="408"/>
                        <a:pt x="942" y="385"/>
                      </a:cubicBezTo>
                      <a:cubicBezTo>
                        <a:pt x="928" y="385"/>
                        <a:pt x="913" y="386"/>
                        <a:pt x="902" y="393"/>
                      </a:cubicBezTo>
                      <a:cubicBezTo>
                        <a:pt x="864" y="417"/>
                        <a:pt x="823" y="433"/>
                        <a:pt x="778" y="438"/>
                      </a:cubicBezTo>
                      <a:cubicBezTo>
                        <a:pt x="764" y="440"/>
                        <a:pt x="757" y="435"/>
                        <a:pt x="760" y="423"/>
                      </a:cubicBezTo>
                      <a:cubicBezTo>
                        <a:pt x="771" y="380"/>
                        <a:pt x="775" y="336"/>
                        <a:pt x="807" y="302"/>
                      </a:cubicBezTo>
                      <a:cubicBezTo>
                        <a:pt x="813" y="295"/>
                        <a:pt x="814" y="283"/>
                        <a:pt x="817" y="273"/>
                      </a:cubicBezTo>
                      <a:close/>
                      <a:moveTo>
                        <a:pt x="675" y="169"/>
                      </a:moveTo>
                      <a:cubicBezTo>
                        <a:pt x="679" y="172"/>
                        <a:pt x="682" y="175"/>
                        <a:pt x="685" y="178"/>
                      </a:cubicBezTo>
                      <a:cubicBezTo>
                        <a:pt x="689" y="173"/>
                        <a:pt x="694" y="169"/>
                        <a:pt x="697" y="163"/>
                      </a:cubicBezTo>
                      <a:cubicBezTo>
                        <a:pt x="703" y="147"/>
                        <a:pt x="715" y="136"/>
                        <a:pt x="731" y="140"/>
                      </a:cubicBezTo>
                      <a:cubicBezTo>
                        <a:pt x="745" y="144"/>
                        <a:pt x="760" y="152"/>
                        <a:pt x="770" y="162"/>
                      </a:cubicBezTo>
                      <a:cubicBezTo>
                        <a:pt x="779" y="172"/>
                        <a:pt x="786" y="176"/>
                        <a:pt x="798" y="176"/>
                      </a:cubicBezTo>
                      <a:cubicBezTo>
                        <a:pt x="819" y="175"/>
                        <a:pt x="839" y="175"/>
                        <a:pt x="860" y="175"/>
                      </a:cubicBezTo>
                      <a:cubicBezTo>
                        <a:pt x="872" y="175"/>
                        <a:pt x="881" y="179"/>
                        <a:pt x="881" y="194"/>
                      </a:cubicBezTo>
                      <a:cubicBezTo>
                        <a:pt x="881" y="205"/>
                        <a:pt x="887" y="211"/>
                        <a:pt x="897" y="206"/>
                      </a:cubicBezTo>
                      <a:cubicBezTo>
                        <a:pt x="902" y="204"/>
                        <a:pt x="906" y="195"/>
                        <a:pt x="906" y="189"/>
                      </a:cubicBezTo>
                      <a:cubicBezTo>
                        <a:pt x="904" y="164"/>
                        <a:pt x="884" y="150"/>
                        <a:pt x="867" y="136"/>
                      </a:cubicBezTo>
                      <a:cubicBezTo>
                        <a:pt x="826" y="100"/>
                        <a:pt x="759" y="95"/>
                        <a:pt x="716" y="128"/>
                      </a:cubicBezTo>
                      <a:cubicBezTo>
                        <a:pt x="700" y="139"/>
                        <a:pt x="689" y="155"/>
                        <a:pt x="675" y="169"/>
                      </a:cubicBezTo>
                      <a:close/>
                      <a:moveTo>
                        <a:pt x="1008" y="207"/>
                      </a:moveTo>
                      <a:cubicBezTo>
                        <a:pt x="1052" y="206"/>
                        <a:pt x="1111" y="141"/>
                        <a:pt x="1109" y="93"/>
                      </a:cubicBezTo>
                      <a:cubicBezTo>
                        <a:pt x="1108" y="81"/>
                        <a:pt x="1102" y="79"/>
                        <a:pt x="1093" y="84"/>
                      </a:cubicBezTo>
                      <a:cubicBezTo>
                        <a:pt x="1070" y="97"/>
                        <a:pt x="1047" y="109"/>
                        <a:pt x="1026" y="125"/>
                      </a:cubicBezTo>
                      <a:cubicBezTo>
                        <a:pt x="1006" y="140"/>
                        <a:pt x="992" y="160"/>
                        <a:pt x="989" y="186"/>
                      </a:cubicBezTo>
                      <a:cubicBezTo>
                        <a:pt x="988" y="198"/>
                        <a:pt x="989" y="208"/>
                        <a:pt x="1008" y="207"/>
                      </a:cubicBezTo>
                      <a:close/>
                      <a:moveTo>
                        <a:pt x="291" y="173"/>
                      </a:moveTo>
                      <a:cubicBezTo>
                        <a:pt x="304" y="177"/>
                        <a:pt x="314" y="182"/>
                        <a:pt x="324" y="182"/>
                      </a:cubicBezTo>
                      <a:cubicBezTo>
                        <a:pt x="358" y="181"/>
                        <a:pt x="391" y="180"/>
                        <a:pt x="425" y="178"/>
                      </a:cubicBezTo>
                      <a:cubicBezTo>
                        <a:pt x="431" y="177"/>
                        <a:pt x="437" y="174"/>
                        <a:pt x="443" y="172"/>
                      </a:cubicBezTo>
                      <a:cubicBezTo>
                        <a:pt x="440" y="166"/>
                        <a:pt x="438" y="159"/>
                        <a:pt x="433" y="155"/>
                      </a:cubicBezTo>
                      <a:cubicBezTo>
                        <a:pt x="394" y="119"/>
                        <a:pt x="333" y="126"/>
                        <a:pt x="291" y="173"/>
                      </a:cubicBezTo>
                      <a:close/>
                      <a:moveTo>
                        <a:pt x="552" y="197"/>
                      </a:moveTo>
                      <a:cubicBezTo>
                        <a:pt x="562" y="220"/>
                        <a:pt x="578" y="230"/>
                        <a:pt x="595" y="232"/>
                      </a:cubicBezTo>
                      <a:cubicBezTo>
                        <a:pt x="627" y="233"/>
                        <a:pt x="659" y="232"/>
                        <a:pt x="691" y="230"/>
                      </a:cubicBezTo>
                      <a:cubicBezTo>
                        <a:pt x="696" y="230"/>
                        <a:pt x="703" y="220"/>
                        <a:pt x="703" y="214"/>
                      </a:cubicBezTo>
                      <a:cubicBezTo>
                        <a:pt x="703" y="208"/>
                        <a:pt x="695" y="198"/>
                        <a:pt x="691" y="198"/>
                      </a:cubicBezTo>
                      <a:cubicBezTo>
                        <a:pt x="646" y="197"/>
                        <a:pt x="601" y="197"/>
                        <a:pt x="552" y="197"/>
                      </a:cubicBezTo>
                      <a:close/>
                      <a:moveTo>
                        <a:pt x="1028" y="777"/>
                      </a:moveTo>
                      <a:cubicBezTo>
                        <a:pt x="1028" y="795"/>
                        <a:pt x="1030" y="810"/>
                        <a:pt x="1028" y="825"/>
                      </a:cubicBezTo>
                      <a:cubicBezTo>
                        <a:pt x="1026" y="839"/>
                        <a:pt x="1040" y="857"/>
                        <a:pt x="1021" y="868"/>
                      </a:cubicBezTo>
                      <a:cubicBezTo>
                        <a:pt x="1009" y="874"/>
                        <a:pt x="1006" y="883"/>
                        <a:pt x="1014" y="891"/>
                      </a:cubicBezTo>
                      <a:cubicBezTo>
                        <a:pt x="1019" y="896"/>
                        <a:pt x="1032" y="897"/>
                        <a:pt x="1037" y="894"/>
                      </a:cubicBezTo>
                      <a:cubicBezTo>
                        <a:pt x="1060" y="880"/>
                        <a:pt x="1075" y="860"/>
                        <a:pt x="1075" y="832"/>
                      </a:cubicBezTo>
                      <a:cubicBezTo>
                        <a:pt x="1075" y="803"/>
                        <a:pt x="1055" y="790"/>
                        <a:pt x="1028" y="777"/>
                      </a:cubicBezTo>
                      <a:close/>
                      <a:moveTo>
                        <a:pt x="267" y="252"/>
                      </a:moveTo>
                      <a:cubicBezTo>
                        <a:pt x="279" y="278"/>
                        <a:pt x="287" y="299"/>
                        <a:pt x="298" y="318"/>
                      </a:cubicBezTo>
                      <a:cubicBezTo>
                        <a:pt x="302" y="324"/>
                        <a:pt x="316" y="324"/>
                        <a:pt x="325" y="323"/>
                      </a:cubicBezTo>
                      <a:cubicBezTo>
                        <a:pt x="328" y="322"/>
                        <a:pt x="329" y="311"/>
                        <a:pt x="331" y="304"/>
                      </a:cubicBezTo>
                      <a:cubicBezTo>
                        <a:pt x="332" y="299"/>
                        <a:pt x="332" y="295"/>
                        <a:pt x="332" y="290"/>
                      </a:cubicBezTo>
                      <a:cubicBezTo>
                        <a:pt x="337" y="259"/>
                        <a:pt x="333" y="254"/>
                        <a:pt x="302" y="252"/>
                      </a:cubicBezTo>
                      <a:cubicBezTo>
                        <a:pt x="293" y="252"/>
                        <a:pt x="284" y="252"/>
                        <a:pt x="267" y="252"/>
                      </a:cubicBezTo>
                      <a:close/>
                      <a:moveTo>
                        <a:pt x="874" y="873"/>
                      </a:moveTo>
                      <a:cubicBezTo>
                        <a:pt x="872" y="874"/>
                        <a:pt x="870" y="876"/>
                        <a:pt x="868" y="878"/>
                      </a:cubicBezTo>
                      <a:cubicBezTo>
                        <a:pt x="873" y="887"/>
                        <a:pt x="875" y="901"/>
                        <a:pt x="883" y="904"/>
                      </a:cubicBezTo>
                      <a:cubicBezTo>
                        <a:pt x="898" y="912"/>
                        <a:pt x="916" y="915"/>
                        <a:pt x="934" y="918"/>
                      </a:cubicBezTo>
                      <a:cubicBezTo>
                        <a:pt x="938" y="919"/>
                        <a:pt x="946" y="913"/>
                        <a:pt x="947" y="909"/>
                      </a:cubicBezTo>
                      <a:cubicBezTo>
                        <a:pt x="952" y="886"/>
                        <a:pt x="940" y="873"/>
                        <a:pt x="918" y="873"/>
                      </a:cubicBezTo>
                      <a:cubicBezTo>
                        <a:pt x="903" y="873"/>
                        <a:pt x="889" y="873"/>
                        <a:pt x="874" y="873"/>
                      </a:cubicBezTo>
                      <a:close/>
                      <a:moveTo>
                        <a:pt x="703" y="509"/>
                      </a:moveTo>
                      <a:cubicBezTo>
                        <a:pt x="738" y="493"/>
                        <a:pt x="774" y="509"/>
                        <a:pt x="805" y="492"/>
                      </a:cubicBezTo>
                      <a:cubicBezTo>
                        <a:pt x="800" y="489"/>
                        <a:pt x="795" y="489"/>
                        <a:pt x="790" y="489"/>
                      </a:cubicBezTo>
                      <a:cubicBezTo>
                        <a:pt x="772" y="489"/>
                        <a:pt x="753" y="488"/>
                        <a:pt x="735" y="489"/>
                      </a:cubicBezTo>
                      <a:cubicBezTo>
                        <a:pt x="718" y="490"/>
                        <a:pt x="711" y="482"/>
                        <a:pt x="710" y="467"/>
                      </a:cubicBezTo>
                      <a:cubicBezTo>
                        <a:pt x="710" y="448"/>
                        <a:pt x="711" y="429"/>
                        <a:pt x="710" y="410"/>
                      </a:cubicBezTo>
                      <a:cubicBezTo>
                        <a:pt x="710" y="404"/>
                        <a:pt x="709" y="399"/>
                        <a:pt x="706" y="394"/>
                      </a:cubicBezTo>
                      <a:cubicBezTo>
                        <a:pt x="706" y="392"/>
                        <a:pt x="698" y="392"/>
                        <a:pt x="698" y="394"/>
                      </a:cubicBezTo>
                      <a:cubicBezTo>
                        <a:pt x="695" y="399"/>
                        <a:pt x="693" y="405"/>
                        <a:pt x="693" y="410"/>
                      </a:cubicBezTo>
                      <a:cubicBezTo>
                        <a:pt x="694" y="430"/>
                        <a:pt x="694" y="450"/>
                        <a:pt x="696" y="470"/>
                      </a:cubicBezTo>
                      <a:cubicBezTo>
                        <a:pt x="697" y="483"/>
                        <a:pt x="700" y="495"/>
                        <a:pt x="703" y="509"/>
                      </a:cubicBezTo>
                      <a:close/>
                      <a:moveTo>
                        <a:pt x="278" y="324"/>
                      </a:moveTo>
                      <a:cubicBezTo>
                        <a:pt x="268" y="300"/>
                        <a:pt x="259" y="276"/>
                        <a:pt x="248" y="253"/>
                      </a:cubicBezTo>
                      <a:cubicBezTo>
                        <a:pt x="246" y="249"/>
                        <a:pt x="233" y="250"/>
                        <a:pt x="226" y="251"/>
                      </a:cubicBezTo>
                      <a:cubicBezTo>
                        <a:pt x="225" y="251"/>
                        <a:pt x="223" y="261"/>
                        <a:pt x="223" y="266"/>
                      </a:cubicBezTo>
                      <a:cubicBezTo>
                        <a:pt x="225" y="276"/>
                        <a:pt x="228" y="286"/>
                        <a:pt x="231" y="297"/>
                      </a:cubicBezTo>
                      <a:cubicBezTo>
                        <a:pt x="239" y="327"/>
                        <a:pt x="241" y="329"/>
                        <a:pt x="278" y="324"/>
                      </a:cubicBezTo>
                      <a:close/>
                      <a:moveTo>
                        <a:pt x="793" y="251"/>
                      </a:moveTo>
                      <a:cubicBezTo>
                        <a:pt x="779" y="242"/>
                        <a:pt x="773" y="252"/>
                        <a:pt x="766" y="263"/>
                      </a:cubicBezTo>
                      <a:cubicBezTo>
                        <a:pt x="756" y="277"/>
                        <a:pt x="744" y="290"/>
                        <a:pt x="732" y="303"/>
                      </a:cubicBezTo>
                      <a:cubicBezTo>
                        <a:pt x="725" y="310"/>
                        <a:pt x="715" y="315"/>
                        <a:pt x="707" y="320"/>
                      </a:cubicBezTo>
                      <a:cubicBezTo>
                        <a:pt x="708" y="322"/>
                        <a:pt x="709" y="325"/>
                        <a:pt x="710" y="327"/>
                      </a:cubicBezTo>
                      <a:cubicBezTo>
                        <a:pt x="723" y="322"/>
                        <a:pt x="740" y="320"/>
                        <a:pt x="749" y="311"/>
                      </a:cubicBezTo>
                      <a:cubicBezTo>
                        <a:pt x="766" y="294"/>
                        <a:pt x="778" y="272"/>
                        <a:pt x="793" y="251"/>
                      </a:cubicBezTo>
                      <a:close/>
                      <a:moveTo>
                        <a:pt x="923" y="289"/>
                      </a:moveTo>
                      <a:cubicBezTo>
                        <a:pt x="916" y="283"/>
                        <a:pt x="909" y="274"/>
                        <a:pt x="901" y="272"/>
                      </a:cubicBezTo>
                      <a:cubicBezTo>
                        <a:pt x="891" y="270"/>
                        <a:pt x="882" y="276"/>
                        <a:pt x="884" y="289"/>
                      </a:cubicBezTo>
                      <a:cubicBezTo>
                        <a:pt x="885" y="301"/>
                        <a:pt x="884" y="314"/>
                        <a:pt x="902" y="314"/>
                      </a:cubicBezTo>
                      <a:cubicBezTo>
                        <a:pt x="916" y="315"/>
                        <a:pt x="920" y="307"/>
                        <a:pt x="923" y="289"/>
                      </a:cubicBezTo>
                      <a:close/>
                      <a:moveTo>
                        <a:pt x="812" y="406"/>
                      </a:moveTo>
                      <a:cubicBezTo>
                        <a:pt x="803" y="401"/>
                        <a:pt x="797" y="396"/>
                        <a:pt x="794" y="397"/>
                      </a:cubicBezTo>
                      <a:cubicBezTo>
                        <a:pt x="789" y="400"/>
                        <a:pt x="784" y="405"/>
                        <a:pt x="781" y="411"/>
                      </a:cubicBezTo>
                      <a:cubicBezTo>
                        <a:pt x="780" y="413"/>
                        <a:pt x="789" y="422"/>
                        <a:pt x="790" y="422"/>
                      </a:cubicBezTo>
                      <a:cubicBezTo>
                        <a:pt x="797" y="418"/>
                        <a:pt x="802" y="413"/>
                        <a:pt x="812" y="406"/>
                      </a:cubicBezTo>
                      <a:close/>
                      <a:moveTo>
                        <a:pt x="408" y="408"/>
                      </a:moveTo>
                      <a:cubicBezTo>
                        <a:pt x="423" y="408"/>
                        <a:pt x="436" y="409"/>
                        <a:pt x="448" y="409"/>
                      </a:cubicBezTo>
                      <a:cubicBezTo>
                        <a:pt x="448" y="409"/>
                        <a:pt x="448" y="403"/>
                        <a:pt x="448" y="400"/>
                      </a:cubicBezTo>
                      <a:cubicBezTo>
                        <a:pt x="436" y="400"/>
                        <a:pt x="424" y="399"/>
                        <a:pt x="412" y="399"/>
                      </a:cubicBezTo>
                      <a:cubicBezTo>
                        <a:pt x="412" y="399"/>
                        <a:pt x="412" y="400"/>
                        <a:pt x="408" y="408"/>
                      </a:cubicBezTo>
                      <a:close/>
                      <a:moveTo>
                        <a:pt x="806" y="748"/>
                      </a:moveTo>
                      <a:cubicBezTo>
                        <a:pt x="803" y="748"/>
                        <a:pt x="801" y="748"/>
                        <a:pt x="799" y="748"/>
                      </a:cubicBezTo>
                      <a:cubicBezTo>
                        <a:pt x="789" y="762"/>
                        <a:pt x="799" y="775"/>
                        <a:pt x="801" y="788"/>
                      </a:cubicBezTo>
                      <a:cubicBezTo>
                        <a:pt x="802" y="788"/>
                        <a:pt x="804" y="788"/>
                        <a:pt x="806" y="788"/>
                      </a:cubicBezTo>
                      <a:cubicBezTo>
                        <a:pt x="806" y="775"/>
                        <a:pt x="806" y="761"/>
                        <a:pt x="806" y="748"/>
                      </a:cubicBezTo>
                      <a:close/>
                      <a:moveTo>
                        <a:pt x="424" y="321"/>
                      </a:moveTo>
                      <a:cubicBezTo>
                        <a:pt x="425" y="320"/>
                        <a:pt x="426" y="318"/>
                        <a:pt x="427" y="316"/>
                      </a:cubicBezTo>
                      <a:cubicBezTo>
                        <a:pt x="422" y="308"/>
                        <a:pt x="416" y="300"/>
                        <a:pt x="411" y="292"/>
                      </a:cubicBezTo>
                      <a:cubicBezTo>
                        <a:pt x="408" y="293"/>
                        <a:pt x="406" y="294"/>
                        <a:pt x="404" y="295"/>
                      </a:cubicBezTo>
                      <a:cubicBezTo>
                        <a:pt x="404" y="302"/>
                        <a:pt x="403" y="310"/>
                        <a:pt x="406" y="315"/>
                      </a:cubicBezTo>
                      <a:cubicBezTo>
                        <a:pt x="408" y="319"/>
                        <a:pt x="417" y="320"/>
                        <a:pt x="424" y="321"/>
                      </a:cubicBezTo>
                      <a:close/>
                      <a:moveTo>
                        <a:pt x="902" y="799"/>
                      </a:moveTo>
                      <a:cubicBezTo>
                        <a:pt x="894" y="792"/>
                        <a:pt x="887" y="787"/>
                        <a:pt x="879" y="780"/>
                      </a:cubicBezTo>
                      <a:cubicBezTo>
                        <a:pt x="873" y="803"/>
                        <a:pt x="877" y="806"/>
                        <a:pt x="902" y="799"/>
                      </a:cubicBezTo>
                      <a:close/>
                    </a:path>
                  </a:pathLst>
                </a:custGeom>
                <a:grpFill/>
                <a:ln w="9525">
                  <a:noFill/>
                  <a:round/>
                </a:ln>
              </p:spPr>
              <p:txBody>
                <a:bodyPr vert="horz" wrap="square" lIns="91440" tIns="45720" rIns="91440" bIns="45720" numCol="1" anchor="t" anchorCtr="0" compatLnSpc="1"/>
                <a:lstStyle/>
                <a:p>
                  <a:r>
                    <a:rPr lang="en-US" altLang="zh-CN" dirty="0"/>
                    <a:t>        </a:t>
                  </a:r>
                  <a:endParaRPr lang="zh-CN" altLang="en-US" dirty="0"/>
                </a:p>
              </p:txBody>
            </p:sp>
            <p:sp>
              <p:nvSpPr>
                <p:cNvPr id="8" name="Freeform 20"/>
                <p:cNvSpPr/>
                <p:nvPr/>
              </p:nvSpPr>
              <p:spPr bwMode="auto">
                <a:xfrm>
                  <a:off x="7230830" y="518120"/>
                  <a:ext cx="1597025" cy="1262063"/>
                </a:xfrm>
                <a:custGeom>
                  <a:avLst/>
                  <a:gdLst>
                    <a:gd name="T0" fmla="*/ 639 w 674"/>
                    <a:gd name="T1" fmla="*/ 356 h 533"/>
                    <a:gd name="T2" fmla="*/ 508 w 674"/>
                    <a:gd name="T3" fmla="*/ 214 h 533"/>
                    <a:gd name="T4" fmla="*/ 577 w 674"/>
                    <a:gd name="T5" fmla="*/ 243 h 533"/>
                    <a:gd name="T6" fmla="*/ 587 w 674"/>
                    <a:gd name="T7" fmla="*/ 297 h 533"/>
                    <a:gd name="T8" fmla="*/ 567 w 674"/>
                    <a:gd name="T9" fmla="*/ 154 h 533"/>
                    <a:gd name="T10" fmla="*/ 445 w 674"/>
                    <a:gd name="T11" fmla="*/ 170 h 533"/>
                    <a:gd name="T12" fmla="*/ 193 w 674"/>
                    <a:gd name="T13" fmla="*/ 76 h 533"/>
                    <a:gd name="T14" fmla="*/ 81 w 674"/>
                    <a:gd name="T15" fmla="*/ 32 h 533"/>
                    <a:gd name="T16" fmla="*/ 32 w 674"/>
                    <a:gd name="T17" fmla="*/ 67 h 533"/>
                    <a:gd name="T18" fmla="*/ 200 w 674"/>
                    <a:gd name="T19" fmla="*/ 129 h 533"/>
                    <a:gd name="T20" fmla="*/ 224 w 674"/>
                    <a:gd name="T21" fmla="*/ 132 h 533"/>
                    <a:gd name="T22" fmla="*/ 203 w 674"/>
                    <a:gd name="T23" fmla="*/ 266 h 533"/>
                    <a:gd name="T24" fmla="*/ 336 w 674"/>
                    <a:gd name="T25" fmla="*/ 265 h 533"/>
                    <a:gd name="T26" fmla="*/ 259 w 674"/>
                    <a:gd name="T27" fmla="*/ 253 h 533"/>
                    <a:gd name="T28" fmla="*/ 272 w 674"/>
                    <a:gd name="T29" fmla="*/ 153 h 533"/>
                    <a:gd name="T30" fmla="*/ 427 w 674"/>
                    <a:gd name="T31" fmla="*/ 255 h 533"/>
                    <a:gd name="T32" fmla="*/ 494 w 674"/>
                    <a:gd name="T33" fmla="*/ 408 h 533"/>
                    <a:gd name="T34" fmla="*/ 659 w 674"/>
                    <a:gd name="T35" fmla="*/ 437 h 533"/>
                    <a:gd name="T36" fmla="*/ 673 w 674"/>
                    <a:gd name="T37" fmla="*/ 533 h 533"/>
                    <a:gd name="T38" fmla="*/ 640 w 674"/>
                    <a:gd name="T39" fmla="*/ 458 h 533"/>
                    <a:gd name="T40" fmla="*/ 489 w 674"/>
                    <a:gd name="T41" fmla="*/ 427 h 533"/>
                    <a:gd name="T42" fmla="*/ 404 w 674"/>
                    <a:gd name="T43" fmla="*/ 230 h 533"/>
                    <a:gd name="T44" fmla="*/ 262 w 674"/>
                    <a:gd name="T45" fmla="*/ 226 h 533"/>
                    <a:gd name="T46" fmla="*/ 352 w 674"/>
                    <a:gd name="T47" fmla="*/ 271 h 533"/>
                    <a:gd name="T48" fmla="*/ 192 w 674"/>
                    <a:gd name="T49" fmla="*/ 276 h 533"/>
                    <a:gd name="T50" fmla="*/ 187 w 674"/>
                    <a:gd name="T51" fmla="*/ 153 h 533"/>
                    <a:gd name="T52" fmla="*/ 36 w 674"/>
                    <a:gd name="T53" fmla="*/ 108 h 533"/>
                    <a:gd name="T54" fmla="*/ 96 w 674"/>
                    <a:gd name="T55" fmla="*/ 22 h 533"/>
                    <a:gd name="T56" fmla="*/ 284 w 674"/>
                    <a:gd name="T57" fmla="*/ 62 h 533"/>
                    <a:gd name="T58" fmla="*/ 471 w 674"/>
                    <a:gd name="T59" fmla="*/ 142 h 533"/>
                    <a:gd name="T60" fmla="*/ 637 w 674"/>
                    <a:gd name="T61" fmla="*/ 290 h 533"/>
                    <a:gd name="T62" fmla="*/ 555 w 674"/>
                    <a:gd name="T63" fmla="*/ 233 h 533"/>
                    <a:gd name="T64" fmla="*/ 508 w 674"/>
                    <a:gd name="T65" fmla="*/ 238 h 533"/>
                    <a:gd name="T66" fmla="*/ 649 w 674"/>
                    <a:gd name="T67" fmla="*/ 331 h 533"/>
                    <a:gd name="T68" fmla="*/ 663 w 674"/>
                    <a:gd name="T69" fmla="*/ 32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4" h="533">
                      <a:moveTo>
                        <a:pt x="663" y="327"/>
                      </a:moveTo>
                      <a:cubicBezTo>
                        <a:pt x="655" y="337"/>
                        <a:pt x="649" y="349"/>
                        <a:pt x="639" y="356"/>
                      </a:cubicBezTo>
                      <a:cubicBezTo>
                        <a:pt x="581" y="403"/>
                        <a:pt x="500" y="374"/>
                        <a:pt x="483" y="301"/>
                      </a:cubicBezTo>
                      <a:cubicBezTo>
                        <a:pt x="474" y="267"/>
                        <a:pt x="477" y="236"/>
                        <a:pt x="508" y="214"/>
                      </a:cubicBezTo>
                      <a:cubicBezTo>
                        <a:pt x="530" y="198"/>
                        <a:pt x="566" y="201"/>
                        <a:pt x="583" y="221"/>
                      </a:cubicBezTo>
                      <a:cubicBezTo>
                        <a:pt x="590" y="230"/>
                        <a:pt x="592" y="240"/>
                        <a:pt x="577" y="243"/>
                      </a:cubicBezTo>
                      <a:cubicBezTo>
                        <a:pt x="561" y="247"/>
                        <a:pt x="556" y="257"/>
                        <a:pt x="558" y="271"/>
                      </a:cubicBezTo>
                      <a:cubicBezTo>
                        <a:pt x="561" y="287"/>
                        <a:pt x="571" y="296"/>
                        <a:pt x="587" y="297"/>
                      </a:cubicBezTo>
                      <a:cubicBezTo>
                        <a:pt x="609" y="299"/>
                        <a:pt x="631" y="281"/>
                        <a:pt x="633" y="259"/>
                      </a:cubicBezTo>
                      <a:cubicBezTo>
                        <a:pt x="639" y="208"/>
                        <a:pt x="615" y="172"/>
                        <a:pt x="567" y="154"/>
                      </a:cubicBezTo>
                      <a:cubicBezTo>
                        <a:pt x="529" y="140"/>
                        <a:pt x="495" y="142"/>
                        <a:pt x="464" y="171"/>
                      </a:cubicBezTo>
                      <a:cubicBezTo>
                        <a:pt x="461" y="174"/>
                        <a:pt x="447" y="173"/>
                        <a:pt x="445" y="170"/>
                      </a:cubicBezTo>
                      <a:cubicBezTo>
                        <a:pt x="410" y="103"/>
                        <a:pt x="346" y="90"/>
                        <a:pt x="281" y="79"/>
                      </a:cubicBezTo>
                      <a:cubicBezTo>
                        <a:pt x="252" y="75"/>
                        <a:pt x="222" y="76"/>
                        <a:pt x="193" y="76"/>
                      </a:cubicBezTo>
                      <a:cubicBezTo>
                        <a:pt x="164" y="76"/>
                        <a:pt x="136" y="73"/>
                        <a:pt x="111" y="57"/>
                      </a:cubicBezTo>
                      <a:cubicBezTo>
                        <a:pt x="100" y="50"/>
                        <a:pt x="91" y="40"/>
                        <a:pt x="81" y="32"/>
                      </a:cubicBezTo>
                      <a:cubicBezTo>
                        <a:pt x="71" y="23"/>
                        <a:pt x="59" y="18"/>
                        <a:pt x="47" y="28"/>
                      </a:cubicBezTo>
                      <a:cubicBezTo>
                        <a:pt x="35" y="38"/>
                        <a:pt x="27" y="50"/>
                        <a:pt x="32" y="67"/>
                      </a:cubicBezTo>
                      <a:cubicBezTo>
                        <a:pt x="41" y="94"/>
                        <a:pt x="60" y="112"/>
                        <a:pt x="86" y="121"/>
                      </a:cubicBezTo>
                      <a:cubicBezTo>
                        <a:pt x="123" y="134"/>
                        <a:pt x="162" y="135"/>
                        <a:pt x="200" y="129"/>
                      </a:cubicBezTo>
                      <a:cubicBezTo>
                        <a:pt x="205" y="128"/>
                        <a:pt x="210" y="127"/>
                        <a:pt x="214" y="127"/>
                      </a:cubicBezTo>
                      <a:cubicBezTo>
                        <a:pt x="218" y="127"/>
                        <a:pt x="223" y="129"/>
                        <a:pt x="224" y="132"/>
                      </a:cubicBezTo>
                      <a:cubicBezTo>
                        <a:pt x="225" y="136"/>
                        <a:pt x="224" y="141"/>
                        <a:pt x="221" y="144"/>
                      </a:cubicBezTo>
                      <a:cubicBezTo>
                        <a:pt x="184" y="180"/>
                        <a:pt x="181" y="221"/>
                        <a:pt x="203" y="266"/>
                      </a:cubicBezTo>
                      <a:cubicBezTo>
                        <a:pt x="226" y="312"/>
                        <a:pt x="281" y="327"/>
                        <a:pt x="320" y="305"/>
                      </a:cubicBezTo>
                      <a:cubicBezTo>
                        <a:pt x="335" y="296"/>
                        <a:pt x="340" y="282"/>
                        <a:pt x="336" y="265"/>
                      </a:cubicBezTo>
                      <a:cubicBezTo>
                        <a:pt x="332" y="247"/>
                        <a:pt x="322" y="233"/>
                        <a:pt x="303" y="234"/>
                      </a:cubicBezTo>
                      <a:cubicBezTo>
                        <a:pt x="290" y="235"/>
                        <a:pt x="277" y="245"/>
                        <a:pt x="259" y="253"/>
                      </a:cubicBezTo>
                      <a:cubicBezTo>
                        <a:pt x="250" y="248"/>
                        <a:pt x="241" y="236"/>
                        <a:pt x="241" y="217"/>
                      </a:cubicBezTo>
                      <a:cubicBezTo>
                        <a:pt x="240" y="191"/>
                        <a:pt x="248" y="167"/>
                        <a:pt x="272" y="153"/>
                      </a:cubicBezTo>
                      <a:cubicBezTo>
                        <a:pt x="307" y="133"/>
                        <a:pt x="361" y="141"/>
                        <a:pt x="389" y="171"/>
                      </a:cubicBezTo>
                      <a:cubicBezTo>
                        <a:pt x="411" y="194"/>
                        <a:pt x="424" y="222"/>
                        <a:pt x="427" y="255"/>
                      </a:cubicBezTo>
                      <a:cubicBezTo>
                        <a:pt x="428" y="271"/>
                        <a:pt x="432" y="288"/>
                        <a:pt x="433" y="304"/>
                      </a:cubicBezTo>
                      <a:cubicBezTo>
                        <a:pt x="436" y="349"/>
                        <a:pt x="463" y="381"/>
                        <a:pt x="494" y="408"/>
                      </a:cubicBezTo>
                      <a:cubicBezTo>
                        <a:pt x="537" y="445"/>
                        <a:pt x="585" y="445"/>
                        <a:pt x="634" y="422"/>
                      </a:cubicBezTo>
                      <a:cubicBezTo>
                        <a:pt x="654" y="413"/>
                        <a:pt x="660" y="416"/>
                        <a:pt x="659" y="437"/>
                      </a:cubicBezTo>
                      <a:cubicBezTo>
                        <a:pt x="657" y="465"/>
                        <a:pt x="655" y="493"/>
                        <a:pt x="673" y="518"/>
                      </a:cubicBezTo>
                      <a:cubicBezTo>
                        <a:pt x="674" y="520"/>
                        <a:pt x="673" y="525"/>
                        <a:pt x="673" y="533"/>
                      </a:cubicBezTo>
                      <a:cubicBezTo>
                        <a:pt x="652" y="523"/>
                        <a:pt x="646" y="507"/>
                        <a:pt x="642" y="490"/>
                      </a:cubicBezTo>
                      <a:cubicBezTo>
                        <a:pt x="640" y="479"/>
                        <a:pt x="641" y="468"/>
                        <a:pt x="640" y="458"/>
                      </a:cubicBezTo>
                      <a:cubicBezTo>
                        <a:pt x="640" y="445"/>
                        <a:pt x="637" y="442"/>
                        <a:pt x="623" y="446"/>
                      </a:cubicBezTo>
                      <a:cubicBezTo>
                        <a:pt x="576" y="460"/>
                        <a:pt x="530" y="460"/>
                        <a:pt x="489" y="427"/>
                      </a:cubicBezTo>
                      <a:cubicBezTo>
                        <a:pt x="448" y="394"/>
                        <a:pt x="422" y="354"/>
                        <a:pt x="416" y="301"/>
                      </a:cubicBezTo>
                      <a:cubicBezTo>
                        <a:pt x="414" y="277"/>
                        <a:pt x="410" y="253"/>
                        <a:pt x="404" y="230"/>
                      </a:cubicBezTo>
                      <a:cubicBezTo>
                        <a:pt x="390" y="174"/>
                        <a:pt x="346" y="153"/>
                        <a:pt x="294" y="163"/>
                      </a:cubicBezTo>
                      <a:cubicBezTo>
                        <a:pt x="265" y="168"/>
                        <a:pt x="251" y="197"/>
                        <a:pt x="262" y="226"/>
                      </a:cubicBezTo>
                      <a:cubicBezTo>
                        <a:pt x="264" y="226"/>
                        <a:pt x="267" y="226"/>
                        <a:pt x="269" y="225"/>
                      </a:cubicBezTo>
                      <a:cubicBezTo>
                        <a:pt x="314" y="201"/>
                        <a:pt x="344" y="227"/>
                        <a:pt x="352" y="271"/>
                      </a:cubicBezTo>
                      <a:cubicBezTo>
                        <a:pt x="356" y="294"/>
                        <a:pt x="332" y="325"/>
                        <a:pt x="305" y="330"/>
                      </a:cubicBezTo>
                      <a:cubicBezTo>
                        <a:pt x="252" y="340"/>
                        <a:pt x="220" y="320"/>
                        <a:pt x="192" y="276"/>
                      </a:cubicBezTo>
                      <a:cubicBezTo>
                        <a:pt x="168" y="239"/>
                        <a:pt x="166" y="201"/>
                        <a:pt x="186" y="162"/>
                      </a:cubicBezTo>
                      <a:cubicBezTo>
                        <a:pt x="187" y="159"/>
                        <a:pt x="187" y="157"/>
                        <a:pt x="187" y="153"/>
                      </a:cubicBezTo>
                      <a:cubicBezTo>
                        <a:pt x="166" y="151"/>
                        <a:pt x="144" y="150"/>
                        <a:pt x="124" y="147"/>
                      </a:cubicBezTo>
                      <a:cubicBezTo>
                        <a:pt x="91" y="143"/>
                        <a:pt x="60" y="134"/>
                        <a:pt x="36" y="108"/>
                      </a:cubicBezTo>
                      <a:cubicBezTo>
                        <a:pt x="16" y="86"/>
                        <a:pt x="0" y="45"/>
                        <a:pt x="29" y="20"/>
                      </a:cubicBezTo>
                      <a:cubicBezTo>
                        <a:pt x="50" y="1"/>
                        <a:pt x="77" y="0"/>
                        <a:pt x="96" y="22"/>
                      </a:cubicBezTo>
                      <a:cubicBezTo>
                        <a:pt x="116" y="45"/>
                        <a:pt x="141" y="55"/>
                        <a:pt x="171" y="57"/>
                      </a:cubicBezTo>
                      <a:cubicBezTo>
                        <a:pt x="209" y="58"/>
                        <a:pt x="247" y="58"/>
                        <a:pt x="284" y="62"/>
                      </a:cubicBezTo>
                      <a:cubicBezTo>
                        <a:pt x="348" y="70"/>
                        <a:pt x="406" y="90"/>
                        <a:pt x="450" y="141"/>
                      </a:cubicBezTo>
                      <a:cubicBezTo>
                        <a:pt x="453" y="145"/>
                        <a:pt x="465" y="144"/>
                        <a:pt x="471" y="142"/>
                      </a:cubicBezTo>
                      <a:cubicBezTo>
                        <a:pt x="524" y="117"/>
                        <a:pt x="587" y="129"/>
                        <a:pt x="626" y="172"/>
                      </a:cubicBezTo>
                      <a:cubicBezTo>
                        <a:pt x="654" y="203"/>
                        <a:pt x="659" y="259"/>
                        <a:pt x="637" y="290"/>
                      </a:cubicBezTo>
                      <a:cubicBezTo>
                        <a:pt x="618" y="316"/>
                        <a:pt x="586" y="323"/>
                        <a:pt x="562" y="306"/>
                      </a:cubicBezTo>
                      <a:cubicBezTo>
                        <a:pt x="537" y="288"/>
                        <a:pt x="534" y="263"/>
                        <a:pt x="555" y="233"/>
                      </a:cubicBezTo>
                      <a:cubicBezTo>
                        <a:pt x="556" y="232"/>
                        <a:pt x="556" y="231"/>
                        <a:pt x="556" y="229"/>
                      </a:cubicBezTo>
                      <a:cubicBezTo>
                        <a:pt x="540" y="218"/>
                        <a:pt x="522" y="222"/>
                        <a:pt x="508" y="238"/>
                      </a:cubicBezTo>
                      <a:cubicBezTo>
                        <a:pt x="477" y="274"/>
                        <a:pt x="513" y="342"/>
                        <a:pt x="544" y="354"/>
                      </a:cubicBezTo>
                      <a:cubicBezTo>
                        <a:pt x="586" y="372"/>
                        <a:pt x="617" y="351"/>
                        <a:pt x="649" y="331"/>
                      </a:cubicBezTo>
                      <a:cubicBezTo>
                        <a:pt x="653" y="328"/>
                        <a:pt x="657" y="327"/>
                        <a:pt x="661" y="325"/>
                      </a:cubicBezTo>
                      <a:cubicBezTo>
                        <a:pt x="662" y="325"/>
                        <a:pt x="662" y="326"/>
                        <a:pt x="663" y="32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9" name="Freeform 21"/>
                <p:cNvSpPr/>
                <p:nvPr/>
              </p:nvSpPr>
              <p:spPr bwMode="auto">
                <a:xfrm>
                  <a:off x="10764605" y="2985095"/>
                  <a:ext cx="836613" cy="952500"/>
                </a:xfrm>
                <a:custGeom>
                  <a:avLst/>
                  <a:gdLst>
                    <a:gd name="T0" fmla="*/ 185 w 353"/>
                    <a:gd name="T1" fmla="*/ 79 h 402"/>
                    <a:gd name="T2" fmla="*/ 198 w 353"/>
                    <a:gd name="T3" fmla="*/ 110 h 402"/>
                    <a:gd name="T4" fmla="*/ 215 w 353"/>
                    <a:gd name="T5" fmla="*/ 135 h 402"/>
                    <a:gd name="T6" fmla="*/ 261 w 353"/>
                    <a:gd name="T7" fmla="*/ 117 h 402"/>
                    <a:gd name="T8" fmla="*/ 228 w 353"/>
                    <a:gd name="T9" fmla="*/ 101 h 402"/>
                    <a:gd name="T10" fmla="*/ 221 w 353"/>
                    <a:gd name="T11" fmla="*/ 37 h 402"/>
                    <a:gd name="T12" fmla="*/ 294 w 353"/>
                    <a:gd name="T13" fmla="*/ 4 h 402"/>
                    <a:gd name="T14" fmla="*/ 338 w 353"/>
                    <a:gd name="T15" fmla="*/ 50 h 402"/>
                    <a:gd name="T16" fmla="*/ 347 w 353"/>
                    <a:gd name="T17" fmla="*/ 89 h 402"/>
                    <a:gd name="T18" fmla="*/ 211 w 353"/>
                    <a:gd name="T19" fmla="*/ 217 h 402"/>
                    <a:gd name="T20" fmla="*/ 134 w 353"/>
                    <a:gd name="T21" fmla="*/ 161 h 402"/>
                    <a:gd name="T22" fmla="*/ 49 w 353"/>
                    <a:gd name="T23" fmla="*/ 256 h 402"/>
                    <a:gd name="T24" fmla="*/ 51 w 353"/>
                    <a:gd name="T25" fmla="*/ 348 h 402"/>
                    <a:gd name="T26" fmla="*/ 132 w 353"/>
                    <a:gd name="T27" fmla="*/ 378 h 402"/>
                    <a:gd name="T28" fmla="*/ 155 w 353"/>
                    <a:gd name="T29" fmla="*/ 383 h 402"/>
                    <a:gd name="T30" fmla="*/ 56 w 353"/>
                    <a:gd name="T31" fmla="*/ 376 h 402"/>
                    <a:gd name="T32" fmla="*/ 50 w 353"/>
                    <a:gd name="T33" fmla="*/ 227 h 402"/>
                    <a:gd name="T34" fmla="*/ 127 w 353"/>
                    <a:gd name="T35" fmla="*/ 150 h 402"/>
                    <a:gd name="T36" fmla="*/ 146 w 353"/>
                    <a:gd name="T37" fmla="*/ 153 h 402"/>
                    <a:gd name="T38" fmla="*/ 177 w 353"/>
                    <a:gd name="T39" fmla="*/ 186 h 402"/>
                    <a:gd name="T40" fmla="*/ 300 w 353"/>
                    <a:gd name="T41" fmla="*/ 171 h 402"/>
                    <a:gd name="T42" fmla="*/ 325 w 353"/>
                    <a:gd name="T43" fmla="*/ 57 h 402"/>
                    <a:gd name="T44" fmla="*/ 283 w 353"/>
                    <a:gd name="T45" fmla="*/ 20 h 402"/>
                    <a:gd name="T46" fmla="*/ 230 w 353"/>
                    <a:gd name="T47" fmla="*/ 55 h 402"/>
                    <a:gd name="T48" fmla="*/ 232 w 353"/>
                    <a:gd name="T49" fmla="*/ 82 h 402"/>
                    <a:gd name="T50" fmla="*/ 262 w 353"/>
                    <a:gd name="T51" fmla="*/ 94 h 402"/>
                    <a:gd name="T52" fmla="*/ 281 w 353"/>
                    <a:gd name="T53" fmla="*/ 89 h 402"/>
                    <a:gd name="T54" fmla="*/ 247 w 353"/>
                    <a:gd name="T55" fmla="*/ 157 h 402"/>
                    <a:gd name="T56" fmla="*/ 212 w 353"/>
                    <a:gd name="T57" fmla="*/ 153 h 402"/>
                    <a:gd name="T58" fmla="*/ 175 w 353"/>
                    <a:gd name="T59" fmla="*/ 93 h 402"/>
                    <a:gd name="T60" fmla="*/ 178 w 353"/>
                    <a:gd name="T61" fmla="*/ 79 h 402"/>
                    <a:gd name="T62" fmla="*/ 185 w 353"/>
                    <a:gd name="T63" fmla="*/ 7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402">
                      <a:moveTo>
                        <a:pt x="185" y="79"/>
                      </a:moveTo>
                      <a:cubicBezTo>
                        <a:pt x="189" y="90"/>
                        <a:pt x="193" y="100"/>
                        <a:pt x="198" y="110"/>
                      </a:cubicBezTo>
                      <a:cubicBezTo>
                        <a:pt x="203" y="119"/>
                        <a:pt x="208" y="128"/>
                        <a:pt x="215" y="135"/>
                      </a:cubicBezTo>
                      <a:cubicBezTo>
                        <a:pt x="232" y="152"/>
                        <a:pt x="251" y="145"/>
                        <a:pt x="261" y="117"/>
                      </a:cubicBezTo>
                      <a:cubicBezTo>
                        <a:pt x="250" y="112"/>
                        <a:pt x="237" y="108"/>
                        <a:pt x="228" y="101"/>
                      </a:cubicBezTo>
                      <a:cubicBezTo>
                        <a:pt x="209" y="86"/>
                        <a:pt x="208" y="65"/>
                        <a:pt x="221" y="37"/>
                      </a:cubicBezTo>
                      <a:cubicBezTo>
                        <a:pt x="231" y="15"/>
                        <a:pt x="264" y="0"/>
                        <a:pt x="294" y="4"/>
                      </a:cubicBezTo>
                      <a:cubicBezTo>
                        <a:pt x="311" y="6"/>
                        <a:pt x="333" y="30"/>
                        <a:pt x="338" y="50"/>
                      </a:cubicBezTo>
                      <a:cubicBezTo>
                        <a:pt x="341" y="63"/>
                        <a:pt x="346" y="76"/>
                        <a:pt x="347" y="89"/>
                      </a:cubicBezTo>
                      <a:cubicBezTo>
                        <a:pt x="353" y="157"/>
                        <a:pt x="286" y="234"/>
                        <a:pt x="211" y="217"/>
                      </a:cubicBezTo>
                      <a:cubicBezTo>
                        <a:pt x="180" y="210"/>
                        <a:pt x="155" y="192"/>
                        <a:pt x="134" y="161"/>
                      </a:cubicBezTo>
                      <a:cubicBezTo>
                        <a:pt x="104" y="194"/>
                        <a:pt x="75" y="224"/>
                        <a:pt x="49" y="256"/>
                      </a:cubicBezTo>
                      <a:cubicBezTo>
                        <a:pt x="27" y="285"/>
                        <a:pt x="31" y="318"/>
                        <a:pt x="51" y="348"/>
                      </a:cubicBezTo>
                      <a:cubicBezTo>
                        <a:pt x="70" y="377"/>
                        <a:pt x="101" y="379"/>
                        <a:pt x="132" y="378"/>
                      </a:cubicBezTo>
                      <a:cubicBezTo>
                        <a:pt x="140" y="378"/>
                        <a:pt x="148" y="380"/>
                        <a:pt x="155" y="383"/>
                      </a:cubicBezTo>
                      <a:cubicBezTo>
                        <a:pt x="131" y="402"/>
                        <a:pt x="80" y="398"/>
                        <a:pt x="56" y="376"/>
                      </a:cubicBezTo>
                      <a:cubicBezTo>
                        <a:pt x="13" y="339"/>
                        <a:pt x="0" y="286"/>
                        <a:pt x="50" y="227"/>
                      </a:cubicBezTo>
                      <a:cubicBezTo>
                        <a:pt x="73" y="200"/>
                        <a:pt x="100" y="175"/>
                        <a:pt x="127" y="150"/>
                      </a:cubicBezTo>
                      <a:cubicBezTo>
                        <a:pt x="130" y="147"/>
                        <a:pt x="142" y="149"/>
                        <a:pt x="146" y="153"/>
                      </a:cubicBezTo>
                      <a:cubicBezTo>
                        <a:pt x="157" y="163"/>
                        <a:pt x="165" y="177"/>
                        <a:pt x="177" y="186"/>
                      </a:cubicBezTo>
                      <a:cubicBezTo>
                        <a:pt x="211" y="211"/>
                        <a:pt x="269" y="207"/>
                        <a:pt x="300" y="171"/>
                      </a:cubicBezTo>
                      <a:cubicBezTo>
                        <a:pt x="330" y="135"/>
                        <a:pt x="338" y="99"/>
                        <a:pt x="325" y="57"/>
                      </a:cubicBezTo>
                      <a:cubicBezTo>
                        <a:pt x="319" y="34"/>
                        <a:pt x="302" y="21"/>
                        <a:pt x="283" y="20"/>
                      </a:cubicBezTo>
                      <a:cubicBezTo>
                        <a:pt x="260" y="20"/>
                        <a:pt x="236" y="34"/>
                        <a:pt x="230" y="55"/>
                      </a:cubicBezTo>
                      <a:cubicBezTo>
                        <a:pt x="227" y="63"/>
                        <a:pt x="227" y="77"/>
                        <a:pt x="232" y="82"/>
                      </a:cubicBezTo>
                      <a:cubicBezTo>
                        <a:pt x="238" y="89"/>
                        <a:pt x="251" y="92"/>
                        <a:pt x="262" y="94"/>
                      </a:cubicBezTo>
                      <a:cubicBezTo>
                        <a:pt x="268" y="95"/>
                        <a:pt x="274" y="91"/>
                        <a:pt x="281" y="89"/>
                      </a:cubicBezTo>
                      <a:cubicBezTo>
                        <a:pt x="288" y="119"/>
                        <a:pt x="274" y="149"/>
                        <a:pt x="247" y="157"/>
                      </a:cubicBezTo>
                      <a:cubicBezTo>
                        <a:pt x="236" y="160"/>
                        <a:pt x="218" y="160"/>
                        <a:pt x="212" y="153"/>
                      </a:cubicBezTo>
                      <a:cubicBezTo>
                        <a:pt x="197" y="135"/>
                        <a:pt x="186" y="114"/>
                        <a:pt x="175" y="93"/>
                      </a:cubicBezTo>
                      <a:cubicBezTo>
                        <a:pt x="173" y="90"/>
                        <a:pt x="177" y="84"/>
                        <a:pt x="178" y="79"/>
                      </a:cubicBezTo>
                      <a:cubicBezTo>
                        <a:pt x="181" y="79"/>
                        <a:pt x="183" y="79"/>
                        <a:pt x="185"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9988318" y="3018433"/>
                  <a:ext cx="871538" cy="1023938"/>
                </a:xfrm>
                <a:custGeom>
                  <a:avLst/>
                  <a:gdLst>
                    <a:gd name="T0" fmla="*/ 363 w 368"/>
                    <a:gd name="T1" fmla="*/ 432 h 432"/>
                    <a:gd name="T2" fmla="*/ 303 w 368"/>
                    <a:gd name="T3" fmla="*/ 375 h 432"/>
                    <a:gd name="T4" fmla="*/ 277 w 368"/>
                    <a:gd name="T5" fmla="*/ 263 h 432"/>
                    <a:gd name="T6" fmla="*/ 261 w 368"/>
                    <a:gd name="T7" fmla="*/ 239 h 432"/>
                    <a:gd name="T8" fmla="*/ 158 w 368"/>
                    <a:gd name="T9" fmla="*/ 153 h 432"/>
                    <a:gd name="T10" fmla="*/ 135 w 368"/>
                    <a:gd name="T11" fmla="*/ 120 h 432"/>
                    <a:gd name="T12" fmla="*/ 78 w 368"/>
                    <a:gd name="T13" fmla="*/ 121 h 432"/>
                    <a:gd name="T14" fmla="*/ 67 w 368"/>
                    <a:gd name="T15" fmla="*/ 138 h 432"/>
                    <a:gd name="T16" fmla="*/ 10 w 368"/>
                    <a:gd name="T17" fmla="*/ 137 h 432"/>
                    <a:gd name="T18" fmla="*/ 1 w 368"/>
                    <a:gd name="T19" fmla="*/ 103 h 432"/>
                    <a:gd name="T20" fmla="*/ 83 w 368"/>
                    <a:gd name="T21" fmla="*/ 4 h 432"/>
                    <a:gd name="T22" fmla="*/ 160 w 368"/>
                    <a:gd name="T23" fmla="*/ 20 h 432"/>
                    <a:gd name="T24" fmla="*/ 192 w 368"/>
                    <a:gd name="T25" fmla="*/ 18 h 432"/>
                    <a:gd name="T26" fmla="*/ 211 w 368"/>
                    <a:gd name="T27" fmla="*/ 10 h 432"/>
                    <a:gd name="T28" fmla="*/ 204 w 368"/>
                    <a:gd name="T29" fmla="*/ 31 h 432"/>
                    <a:gd name="T30" fmla="*/ 181 w 368"/>
                    <a:gd name="T31" fmla="*/ 62 h 432"/>
                    <a:gd name="T32" fmla="*/ 152 w 368"/>
                    <a:gd name="T33" fmla="*/ 36 h 432"/>
                    <a:gd name="T34" fmla="*/ 28 w 368"/>
                    <a:gd name="T35" fmla="*/ 63 h 432"/>
                    <a:gd name="T36" fmla="*/ 20 w 368"/>
                    <a:gd name="T37" fmla="*/ 126 h 432"/>
                    <a:gd name="T38" fmla="*/ 49 w 368"/>
                    <a:gd name="T39" fmla="*/ 132 h 432"/>
                    <a:gd name="T40" fmla="*/ 63 w 368"/>
                    <a:gd name="T41" fmla="*/ 112 h 432"/>
                    <a:gd name="T42" fmla="*/ 152 w 368"/>
                    <a:gd name="T43" fmla="*/ 113 h 432"/>
                    <a:gd name="T44" fmla="*/ 179 w 368"/>
                    <a:gd name="T45" fmla="*/ 156 h 432"/>
                    <a:gd name="T46" fmla="*/ 281 w 368"/>
                    <a:gd name="T47" fmla="*/ 224 h 432"/>
                    <a:gd name="T48" fmla="*/ 296 w 368"/>
                    <a:gd name="T49" fmla="*/ 244 h 432"/>
                    <a:gd name="T50" fmla="*/ 305 w 368"/>
                    <a:gd name="T51" fmla="*/ 348 h 432"/>
                    <a:gd name="T52" fmla="*/ 354 w 368"/>
                    <a:gd name="T53" fmla="*/ 411 h 432"/>
                    <a:gd name="T54" fmla="*/ 368 w 368"/>
                    <a:gd name="T55" fmla="*/ 427 h 432"/>
                    <a:gd name="T56" fmla="*/ 363 w 368"/>
                    <a:gd name="T57"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8" h="432">
                      <a:moveTo>
                        <a:pt x="363" y="432"/>
                      </a:moveTo>
                      <a:cubicBezTo>
                        <a:pt x="337" y="419"/>
                        <a:pt x="315" y="401"/>
                        <a:pt x="303" y="375"/>
                      </a:cubicBezTo>
                      <a:cubicBezTo>
                        <a:pt x="287" y="339"/>
                        <a:pt x="275" y="302"/>
                        <a:pt x="277" y="263"/>
                      </a:cubicBezTo>
                      <a:cubicBezTo>
                        <a:pt x="278" y="249"/>
                        <a:pt x="274" y="243"/>
                        <a:pt x="261" y="239"/>
                      </a:cubicBezTo>
                      <a:cubicBezTo>
                        <a:pt x="214" y="225"/>
                        <a:pt x="181" y="196"/>
                        <a:pt x="158" y="153"/>
                      </a:cubicBezTo>
                      <a:cubicBezTo>
                        <a:pt x="151" y="142"/>
                        <a:pt x="143" y="131"/>
                        <a:pt x="135" y="120"/>
                      </a:cubicBezTo>
                      <a:cubicBezTo>
                        <a:pt x="116" y="96"/>
                        <a:pt x="97" y="103"/>
                        <a:pt x="78" y="121"/>
                      </a:cubicBezTo>
                      <a:cubicBezTo>
                        <a:pt x="73" y="125"/>
                        <a:pt x="70" y="132"/>
                        <a:pt x="67" y="138"/>
                      </a:cubicBezTo>
                      <a:cubicBezTo>
                        <a:pt x="49" y="167"/>
                        <a:pt x="27" y="168"/>
                        <a:pt x="10" y="137"/>
                      </a:cubicBezTo>
                      <a:cubicBezTo>
                        <a:pt x="4" y="127"/>
                        <a:pt x="1" y="115"/>
                        <a:pt x="1" y="103"/>
                      </a:cubicBezTo>
                      <a:cubicBezTo>
                        <a:pt x="0" y="57"/>
                        <a:pt x="37" y="10"/>
                        <a:pt x="83" y="4"/>
                      </a:cubicBezTo>
                      <a:cubicBezTo>
                        <a:pt x="109" y="0"/>
                        <a:pt x="138" y="1"/>
                        <a:pt x="160" y="20"/>
                      </a:cubicBezTo>
                      <a:cubicBezTo>
                        <a:pt x="172" y="31"/>
                        <a:pt x="181" y="29"/>
                        <a:pt x="192" y="18"/>
                      </a:cubicBezTo>
                      <a:cubicBezTo>
                        <a:pt x="196" y="13"/>
                        <a:pt x="204" y="13"/>
                        <a:pt x="211" y="10"/>
                      </a:cubicBezTo>
                      <a:cubicBezTo>
                        <a:pt x="209" y="17"/>
                        <a:pt x="208" y="25"/>
                        <a:pt x="204" y="31"/>
                      </a:cubicBezTo>
                      <a:cubicBezTo>
                        <a:pt x="198" y="42"/>
                        <a:pt x="189" y="52"/>
                        <a:pt x="181" y="62"/>
                      </a:cubicBezTo>
                      <a:cubicBezTo>
                        <a:pt x="171" y="53"/>
                        <a:pt x="162" y="44"/>
                        <a:pt x="152" y="36"/>
                      </a:cubicBezTo>
                      <a:cubicBezTo>
                        <a:pt x="122" y="9"/>
                        <a:pt x="52" y="11"/>
                        <a:pt x="28" y="63"/>
                      </a:cubicBezTo>
                      <a:cubicBezTo>
                        <a:pt x="18" y="84"/>
                        <a:pt x="9" y="104"/>
                        <a:pt x="20" y="126"/>
                      </a:cubicBezTo>
                      <a:cubicBezTo>
                        <a:pt x="27" y="142"/>
                        <a:pt x="37" y="144"/>
                        <a:pt x="49" y="132"/>
                      </a:cubicBezTo>
                      <a:cubicBezTo>
                        <a:pt x="55" y="126"/>
                        <a:pt x="59" y="119"/>
                        <a:pt x="63" y="112"/>
                      </a:cubicBezTo>
                      <a:cubicBezTo>
                        <a:pt x="88" y="79"/>
                        <a:pt x="128" y="80"/>
                        <a:pt x="152" y="113"/>
                      </a:cubicBezTo>
                      <a:cubicBezTo>
                        <a:pt x="161" y="127"/>
                        <a:pt x="170" y="141"/>
                        <a:pt x="179" y="156"/>
                      </a:cubicBezTo>
                      <a:cubicBezTo>
                        <a:pt x="202" y="194"/>
                        <a:pt x="235" y="219"/>
                        <a:pt x="281" y="224"/>
                      </a:cubicBezTo>
                      <a:cubicBezTo>
                        <a:pt x="294" y="225"/>
                        <a:pt x="295" y="231"/>
                        <a:pt x="296" y="244"/>
                      </a:cubicBezTo>
                      <a:cubicBezTo>
                        <a:pt x="297" y="279"/>
                        <a:pt x="295" y="315"/>
                        <a:pt x="305" y="348"/>
                      </a:cubicBezTo>
                      <a:cubicBezTo>
                        <a:pt x="313" y="372"/>
                        <a:pt x="337" y="390"/>
                        <a:pt x="354" y="411"/>
                      </a:cubicBezTo>
                      <a:cubicBezTo>
                        <a:pt x="359" y="417"/>
                        <a:pt x="364" y="422"/>
                        <a:pt x="368" y="427"/>
                      </a:cubicBezTo>
                      <a:cubicBezTo>
                        <a:pt x="366" y="429"/>
                        <a:pt x="365" y="431"/>
                        <a:pt x="363" y="43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10866205" y="4032845"/>
                  <a:ext cx="520700" cy="782638"/>
                </a:xfrm>
                <a:custGeom>
                  <a:avLst/>
                  <a:gdLst>
                    <a:gd name="T0" fmla="*/ 4 w 220"/>
                    <a:gd name="T1" fmla="*/ 1 h 331"/>
                    <a:gd name="T2" fmla="*/ 15 w 220"/>
                    <a:gd name="T3" fmla="*/ 1 h 331"/>
                    <a:gd name="T4" fmla="*/ 127 w 220"/>
                    <a:gd name="T5" fmla="*/ 31 h 331"/>
                    <a:gd name="T6" fmla="*/ 218 w 220"/>
                    <a:gd name="T7" fmla="*/ 137 h 331"/>
                    <a:gd name="T8" fmla="*/ 151 w 220"/>
                    <a:gd name="T9" fmla="*/ 211 h 331"/>
                    <a:gd name="T10" fmla="*/ 141 w 220"/>
                    <a:gd name="T11" fmla="*/ 193 h 331"/>
                    <a:gd name="T12" fmla="*/ 141 w 220"/>
                    <a:gd name="T13" fmla="*/ 161 h 331"/>
                    <a:gd name="T14" fmla="*/ 102 w 220"/>
                    <a:gd name="T15" fmla="*/ 137 h 331"/>
                    <a:gd name="T16" fmla="*/ 66 w 220"/>
                    <a:gd name="T17" fmla="*/ 177 h 331"/>
                    <a:gd name="T18" fmla="*/ 87 w 220"/>
                    <a:gd name="T19" fmla="*/ 246 h 331"/>
                    <a:gd name="T20" fmla="*/ 178 w 220"/>
                    <a:gd name="T21" fmla="*/ 266 h 331"/>
                    <a:gd name="T22" fmla="*/ 215 w 220"/>
                    <a:gd name="T23" fmla="*/ 254 h 331"/>
                    <a:gd name="T24" fmla="*/ 212 w 220"/>
                    <a:gd name="T25" fmla="*/ 292 h 331"/>
                    <a:gd name="T26" fmla="*/ 212 w 220"/>
                    <a:gd name="T27" fmla="*/ 330 h 331"/>
                    <a:gd name="T28" fmla="*/ 203 w 220"/>
                    <a:gd name="T29" fmla="*/ 331 h 331"/>
                    <a:gd name="T30" fmla="*/ 198 w 220"/>
                    <a:gd name="T31" fmla="*/ 306 h 331"/>
                    <a:gd name="T32" fmla="*/ 196 w 220"/>
                    <a:gd name="T33" fmla="*/ 283 h 331"/>
                    <a:gd name="T34" fmla="*/ 131 w 220"/>
                    <a:gd name="T35" fmla="*/ 282 h 331"/>
                    <a:gd name="T36" fmla="*/ 52 w 220"/>
                    <a:gd name="T37" fmla="*/ 188 h 331"/>
                    <a:gd name="T38" fmla="*/ 112 w 220"/>
                    <a:gd name="T39" fmla="*/ 122 h 331"/>
                    <a:gd name="T40" fmla="*/ 157 w 220"/>
                    <a:gd name="T41" fmla="*/ 166 h 331"/>
                    <a:gd name="T42" fmla="*/ 169 w 220"/>
                    <a:gd name="T43" fmla="*/ 189 h 331"/>
                    <a:gd name="T44" fmla="*/ 198 w 220"/>
                    <a:gd name="T45" fmla="*/ 168 h 331"/>
                    <a:gd name="T46" fmla="*/ 180 w 220"/>
                    <a:gd name="T47" fmla="*/ 84 h 331"/>
                    <a:gd name="T48" fmla="*/ 84 w 220"/>
                    <a:gd name="T49" fmla="*/ 35 h 331"/>
                    <a:gd name="T50" fmla="*/ 28 w 220"/>
                    <a:gd name="T51" fmla="*/ 23 h 331"/>
                    <a:gd name="T52" fmla="*/ 0 w 220"/>
                    <a:gd name="T53" fmla="*/ 8 h 331"/>
                    <a:gd name="T54" fmla="*/ 4 w 220"/>
                    <a:gd name="T55" fmla="*/ 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0" h="331">
                      <a:moveTo>
                        <a:pt x="4" y="1"/>
                      </a:moveTo>
                      <a:cubicBezTo>
                        <a:pt x="7" y="1"/>
                        <a:pt x="11" y="0"/>
                        <a:pt x="15" y="1"/>
                      </a:cubicBezTo>
                      <a:cubicBezTo>
                        <a:pt x="52" y="11"/>
                        <a:pt x="90" y="20"/>
                        <a:pt x="127" y="31"/>
                      </a:cubicBezTo>
                      <a:cubicBezTo>
                        <a:pt x="171" y="44"/>
                        <a:pt x="216" y="82"/>
                        <a:pt x="218" y="137"/>
                      </a:cubicBezTo>
                      <a:cubicBezTo>
                        <a:pt x="220" y="175"/>
                        <a:pt x="189" y="211"/>
                        <a:pt x="151" y="211"/>
                      </a:cubicBezTo>
                      <a:cubicBezTo>
                        <a:pt x="136" y="211"/>
                        <a:pt x="139" y="203"/>
                        <a:pt x="141" y="193"/>
                      </a:cubicBezTo>
                      <a:cubicBezTo>
                        <a:pt x="142" y="183"/>
                        <a:pt x="143" y="171"/>
                        <a:pt x="141" y="161"/>
                      </a:cubicBezTo>
                      <a:cubicBezTo>
                        <a:pt x="135" y="144"/>
                        <a:pt x="122" y="134"/>
                        <a:pt x="102" y="137"/>
                      </a:cubicBezTo>
                      <a:cubicBezTo>
                        <a:pt x="82" y="140"/>
                        <a:pt x="68" y="157"/>
                        <a:pt x="66" y="177"/>
                      </a:cubicBezTo>
                      <a:cubicBezTo>
                        <a:pt x="64" y="203"/>
                        <a:pt x="72" y="225"/>
                        <a:pt x="87" y="246"/>
                      </a:cubicBezTo>
                      <a:cubicBezTo>
                        <a:pt x="101" y="265"/>
                        <a:pt x="149" y="275"/>
                        <a:pt x="178" y="266"/>
                      </a:cubicBezTo>
                      <a:cubicBezTo>
                        <a:pt x="190" y="262"/>
                        <a:pt x="203" y="258"/>
                        <a:pt x="215" y="254"/>
                      </a:cubicBezTo>
                      <a:cubicBezTo>
                        <a:pt x="214" y="267"/>
                        <a:pt x="213" y="279"/>
                        <a:pt x="212" y="292"/>
                      </a:cubicBezTo>
                      <a:cubicBezTo>
                        <a:pt x="212" y="304"/>
                        <a:pt x="212" y="317"/>
                        <a:pt x="212" y="330"/>
                      </a:cubicBezTo>
                      <a:cubicBezTo>
                        <a:pt x="209" y="330"/>
                        <a:pt x="206" y="330"/>
                        <a:pt x="203" y="331"/>
                      </a:cubicBezTo>
                      <a:cubicBezTo>
                        <a:pt x="201" y="322"/>
                        <a:pt x="199" y="314"/>
                        <a:pt x="198" y="306"/>
                      </a:cubicBezTo>
                      <a:cubicBezTo>
                        <a:pt x="197" y="298"/>
                        <a:pt x="196" y="289"/>
                        <a:pt x="196" y="283"/>
                      </a:cubicBezTo>
                      <a:cubicBezTo>
                        <a:pt x="173" y="283"/>
                        <a:pt x="151" y="286"/>
                        <a:pt x="131" y="282"/>
                      </a:cubicBezTo>
                      <a:cubicBezTo>
                        <a:pt x="83" y="273"/>
                        <a:pt x="53" y="235"/>
                        <a:pt x="52" y="188"/>
                      </a:cubicBezTo>
                      <a:cubicBezTo>
                        <a:pt x="51" y="152"/>
                        <a:pt x="77" y="124"/>
                        <a:pt x="112" y="122"/>
                      </a:cubicBezTo>
                      <a:cubicBezTo>
                        <a:pt x="132" y="120"/>
                        <a:pt x="151" y="140"/>
                        <a:pt x="157" y="166"/>
                      </a:cubicBezTo>
                      <a:cubicBezTo>
                        <a:pt x="159" y="174"/>
                        <a:pt x="165" y="181"/>
                        <a:pt x="169" y="189"/>
                      </a:cubicBezTo>
                      <a:cubicBezTo>
                        <a:pt x="179" y="182"/>
                        <a:pt x="194" y="178"/>
                        <a:pt x="198" y="168"/>
                      </a:cubicBezTo>
                      <a:cubicBezTo>
                        <a:pt x="211" y="137"/>
                        <a:pt x="202" y="108"/>
                        <a:pt x="180" y="84"/>
                      </a:cubicBezTo>
                      <a:cubicBezTo>
                        <a:pt x="155" y="55"/>
                        <a:pt x="120" y="43"/>
                        <a:pt x="84" y="35"/>
                      </a:cubicBezTo>
                      <a:cubicBezTo>
                        <a:pt x="65" y="30"/>
                        <a:pt x="46" y="28"/>
                        <a:pt x="28" y="23"/>
                      </a:cubicBezTo>
                      <a:cubicBezTo>
                        <a:pt x="18" y="20"/>
                        <a:pt x="9" y="13"/>
                        <a:pt x="0" y="8"/>
                      </a:cubicBezTo>
                      <a:cubicBezTo>
                        <a:pt x="1" y="6"/>
                        <a:pt x="3" y="3"/>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2" name="Freeform 29"/>
                <p:cNvSpPr>
                  <a:spLocks noEditPoints="1"/>
                </p:cNvSpPr>
                <p:nvPr/>
              </p:nvSpPr>
              <p:spPr bwMode="auto">
                <a:xfrm>
                  <a:off x="9704155" y="2258020"/>
                  <a:ext cx="309563" cy="325438"/>
                </a:xfrm>
                <a:custGeom>
                  <a:avLst/>
                  <a:gdLst>
                    <a:gd name="T0" fmla="*/ 63 w 131"/>
                    <a:gd name="T1" fmla="*/ 1 h 137"/>
                    <a:gd name="T2" fmla="*/ 107 w 131"/>
                    <a:gd name="T3" fmla="*/ 1 h 137"/>
                    <a:gd name="T4" fmla="*/ 127 w 131"/>
                    <a:gd name="T5" fmla="*/ 18 h 137"/>
                    <a:gd name="T6" fmla="*/ 131 w 131"/>
                    <a:gd name="T7" fmla="*/ 121 h 137"/>
                    <a:gd name="T8" fmla="*/ 115 w 131"/>
                    <a:gd name="T9" fmla="*/ 137 h 137"/>
                    <a:gd name="T10" fmla="*/ 27 w 131"/>
                    <a:gd name="T11" fmla="*/ 135 h 137"/>
                    <a:gd name="T12" fmla="*/ 1 w 131"/>
                    <a:gd name="T13" fmla="*/ 104 h 137"/>
                    <a:gd name="T14" fmla="*/ 2 w 131"/>
                    <a:gd name="T15" fmla="*/ 20 h 137"/>
                    <a:gd name="T16" fmla="*/ 22 w 131"/>
                    <a:gd name="T17" fmla="*/ 2 h 137"/>
                    <a:gd name="T18" fmla="*/ 63 w 131"/>
                    <a:gd name="T19" fmla="*/ 2 h 137"/>
                    <a:gd name="T20" fmla="*/ 63 w 131"/>
                    <a:gd name="T21" fmla="*/ 1 h 137"/>
                    <a:gd name="T22" fmla="*/ 19 w 131"/>
                    <a:gd name="T23" fmla="*/ 68 h 137"/>
                    <a:gd name="T24" fmla="*/ 19 w 131"/>
                    <a:gd name="T25" fmla="*/ 93 h 137"/>
                    <a:gd name="T26" fmla="*/ 42 w 131"/>
                    <a:gd name="T27" fmla="*/ 118 h 137"/>
                    <a:gd name="T28" fmla="*/ 96 w 131"/>
                    <a:gd name="T29" fmla="*/ 117 h 137"/>
                    <a:gd name="T30" fmla="*/ 113 w 131"/>
                    <a:gd name="T31" fmla="*/ 102 h 137"/>
                    <a:gd name="T32" fmla="*/ 113 w 131"/>
                    <a:gd name="T33" fmla="*/ 66 h 137"/>
                    <a:gd name="T34" fmla="*/ 65 w 131"/>
                    <a:gd name="T35" fmla="*/ 21 h 137"/>
                    <a:gd name="T36" fmla="*/ 19 w 131"/>
                    <a:gd name="T37"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7">
                      <a:moveTo>
                        <a:pt x="63" y="1"/>
                      </a:moveTo>
                      <a:cubicBezTo>
                        <a:pt x="78" y="1"/>
                        <a:pt x="93" y="2"/>
                        <a:pt x="107" y="1"/>
                      </a:cubicBezTo>
                      <a:cubicBezTo>
                        <a:pt x="120" y="0"/>
                        <a:pt x="126" y="5"/>
                        <a:pt x="127" y="18"/>
                      </a:cubicBezTo>
                      <a:cubicBezTo>
                        <a:pt x="128" y="52"/>
                        <a:pt x="129" y="87"/>
                        <a:pt x="131" y="121"/>
                      </a:cubicBezTo>
                      <a:cubicBezTo>
                        <a:pt x="131" y="132"/>
                        <a:pt x="126" y="137"/>
                        <a:pt x="115" y="137"/>
                      </a:cubicBezTo>
                      <a:cubicBezTo>
                        <a:pt x="86" y="136"/>
                        <a:pt x="56" y="137"/>
                        <a:pt x="27" y="135"/>
                      </a:cubicBezTo>
                      <a:cubicBezTo>
                        <a:pt x="4" y="134"/>
                        <a:pt x="0" y="128"/>
                        <a:pt x="1" y="104"/>
                      </a:cubicBezTo>
                      <a:cubicBezTo>
                        <a:pt x="1" y="76"/>
                        <a:pt x="2" y="48"/>
                        <a:pt x="2" y="20"/>
                      </a:cubicBezTo>
                      <a:cubicBezTo>
                        <a:pt x="2" y="7"/>
                        <a:pt x="8" y="1"/>
                        <a:pt x="22" y="2"/>
                      </a:cubicBezTo>
                      <a:cubicBezTo>
                        <a:pt x="36" y="3"/>
                        <a:pt x="50" y="2"/>
                        <a:pt x="63" y="2"/>
                      </a:cubicBezTo>
                      <a:cubicBezTo>
                        <a:pt x="63" y="2"/>
                        <a:pt x="63" y="2"/>
                        <a:pt x="63" y="1"/>
                      </a:cubicBezTo>
                      <a:close/>
                      <a:moveTo>
                        <a:pt x="19" y="68"/>
                      </a:moveTo>
                      <a:cubicBezTo>
                        <a:pt x="19" y="76"/>
                        <a:pt x="19" y="85"/>
                        <a:pt x="19" y="93"/>
                      </a:cubicBezTo>
                      <a:cubicBezTo>
                        <a:pt x="18" y="110"/>
                        <a:pt x="25" y="118"/>
                        <a:pt x="42" y="118"/>
                      </a:cubicBezTo>
                      <a:cubicBezTo>
                        <a:pt x="60" y="118"/>
                        <a:pt x="78" y="119"/>
                        <a:pt x="96" y="117"/>
                      </a:cubicBezTo>
                      <a:cubicBezTo>
                        <a:pt x="103" y="116"/>
                        <a:pt x="112" y="108"/>
                        <a:pt x="113" y="102"/>
                      </a:cubicBezTo>
                      <a:cubicBezTo>
                        <a:pt x="116" y="91"/>
                        <a:pt x="113" y="78"/>
                        <a:pt x="113" y="66"/>
                      </a:cubicBezTo>
                      <a:cubicBezTo>
                        <a:pt x="112" y="18"/>
                        <a:pt x="112" y="18"/>
                        <a:pt x="65" y="21"/>
                      </a:cubicBezTo>
                      <a:cubicBezTo>
                        <a:pt x="19" y="23"/>
                        <a:pt x="19" y="23"/>
                        <a:pt x="19" y="6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10494730" y="2940645"/>
                  <a:ext cx="357188" cy="396875"/>
                </a:xfrm>
                <a:custGeom>
                  <a:avLst/>
                  <a:gdLst>
                    <a:gd name="T0" fmla="*/ 45 w 151"/>
                    <a:gd name="T1" fmla="*/ 102 h 168"/>
                    <a:gd name="T2" fmla="*/ 21 w 151"/>
                    <a:gd name="T3" fmla="*/ 165 h 168"/>
                    <a:gd name="T4" fmla="*/ 17 w 151"/>
                    <a:gd name="T5" fmla="*/ 167 h 168"/>
                    <a:gd name="T6" fmla="*/ 6 w 151"/>
                    <a:gd name="T7" fmla="*/ 155 h 168"/>
                    <a:gd name="T8" fmla="*/ 26 w 151"/>
                    <a:gd name="T9" fmla="*/ 100 h 168"/>
                    <a:gd name="T10" fmla="*/ 34 w 151"/>
                    <a:gd name="T11" fmla="*/ 95 h 168"/>
                    <a:gd name="T12" fmla="*/ 62 w 151"/>
                    <a:gd name="T13" fmla="*/ 86 h 168"/>
                    <a:gd name="T14" fmla="*/ 65 w 151"/>
                    <a:gd name="T15" fmla="*/ 110 h 168"/>
                    <a:gd name="T16" fmla="*/ 83 w 151"/>
                    <a:gd name="T17" fmla="*/ 142 h 168"/>
                    <a:gd name="T18" fmla="*/ 132 w 151"/>
                    <a:gd name="T19" fmla="*/ 110 h 168"/>
                    <a:gd name="T20" fmla="*/ 57 w 151"/>
                    <a:gd name="T21" fmla="*/ 38 h 168"/>
                    <a:gd name="T22" fmla="*/ 16 w 151"/>
                    <a:gd name="T23" fmla="*/ 44 h 168"/>
                    <a:gd name="T24" fmla="*/ 4 w 151"/>
                    <a:gd name="T25" fmla="*/ 38 h 168"/>
                    <a:gd name="T26" fmla="*/ 10 w 151"/>
                    <a:gd name="T27" fmla="*/ 28 h 168"/>
                    <a:gd name="T28" fmla="*/ 148 w 151"/>
                    <a:gd name="T29" fmla="*/ 95 h 168"/>
                    <a:gd name="T30" fmla="*/ 72 w 151"/>
                    <a:gd name="T31" fmla="*/ 155 h 168"/>
                    <a:gd name="T32" fmla="*/ 48 w 151"/>
                    <a:gd name="T33" fmla="*/ 124 h 168"/>
                    <a:gd name="T34" fmla="*/ 45 w 151"/>
                    <a:gd name="T35" fmla="*/ 10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168">
                      <a:moveTo>
                        <a:pt x="45" y="102"/>
                      </a:moveTo>
                      <a:cubicBezTo>
                        <a:pt x="19" y="118"/>
                        <a:pt x="20" y="142"/>
                        <a:pt x="21" y="165"/>
                      </a:cubicBezTo>
                      <a:cubicBezTo>
                        <a:pt x="20" y="166"/>
                        <a:pt x="18" y="166"/>
                        <a:pt x="17" y="167"/>
                      </a:cubicBezTo>
                      <a:cubicBezTo>
                        <a:pt x="13" y="163"/>
                        <a:pt x="8" y="160"/>
                        <a:pt x="6" y="155"/>
                      </a:cubicBezTo>
                      <a:cubicBezTo>
                        <a:pt x="0" y="139"/>
                        <a:pt x="12" y="109"/>
                        <a:pt x="26" y="100"/>
                      </a:cubicBezTo>
                      <a:cubicBezTo>
                        <a:pt x="28" y="98"/>
                        <a:pt x="31" y="96"/>
                        <a:pt x="34" y="95"/>
                      </a:cubicBezTo>
                      <a:cubicBezTo>
                        <a:pt x="44" y="92"/>
                        <a:pt x="53" y="89"/>
                        <a:pt x="62" y="86"/>
                      </a:cubicBezTo>
                      <a:cubicBezTo>
                        <a:pt x="63" y="94"/>
                        <a:pt x="65" y="102"/>
                        <a:pt x="65" y="110"/>
                      </a:cubicBezTo>
                      <a:cubicBezTo>
                        <a:pt x="64" y="125"/>
                        <a:pt x="65" y="139"/>
                        <a:pt x="83" y="142"/>
                      </a:cubicBezTo>
                      <a:cubicBezTo>
                        <a:pt x="105" y="146"/>
                        <a:pt x="128" y="130"/>
                        <a:pt x="132" y="110"/>
                      </a:cubicBezTo>
                      <a:cubicBezTo>
                        <a:pt x="138" y="69"/>
                        <a:pt x="104" y="35"/>
                        <a:pt x="57" y="38"/>
                      </a:cubicBezTo>
                      <a:cubicBezTo>
                        <a:pt x="44" y="38"/>
                        <a:pt x="30" y="43"/>
                        <a:pt x="16" y="44"/>
                      </a:cubicBezTo>
                      <a:cubicBezTo>
                        <a:pt x="12" y="45"/>
                        <a:pt x="8" y="40"/>
                        <a:pt x="4" y="38"/>
                      </a:cubicBezTo>
                      <a:cubicBezTo>
                        <a:pt x="6" y="35"/>
                        <a:pt x="7" y="29"/>
                        <a:pt x="10" y="28"/>
                      </a:cubicBezTo>
                      <a:cubicBezTo>
                        <a:pt x="73" y="0"/>
                        <a:pt x="145" y="39"/>
                        <a:pt x="148" y="95"/>
                      </a:cubicBezTo>
                      <a:cubicBezTo>
                        <a:pt x="151" y="142"/>
                        <a:pt x="116" y="168"/>
                        <a:pt x="72" y="155"/>
                      </a:cubicBezTo>
                      <a:cubicBezTo>
                        <a:pt x="62" y="152"/>
                        <a:pt x="55" y="136"/>
                        <a:pt x="48" y="124"/>
                      </a:cubicBezTo>
                      <a:cubicBezTo>
                        <a:pt x="45" y="119"/>
                        <a:pt x="46" y="112"/>
                        <a:pt x="45" y="102"/>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10939230" y="3510558"/>
                  <a:ext cx="455613" cy="360363"/>
                </a:xfrm>
                <a:custGeom>
                  <a:avLst/>
                  <a:gdLst>
                    <a:gd name="T0" fmla="*/ 173 w 192"/>
                    <a:gd name="T1" fmla="*/ 150 h 152"/>
                    <a:gd name="T2" fmla="*/ 174 w 192"/>
                    <a:gd name="T3" fmla="*/ 134 h 152"/>
                    <a:gd name="T4" fmla="*/ 107 w 192"/>
                    <a:gd name="T5" fmla="*/ 28 h 152"/>
                    <a:gd name="T6" fmla="*/ 33 w 192"/>
                    <a:gd name="T7" fmla="*/ 49 h 152"/>
                    <a:gd name="T8" fmla="*/ 37 w 192"/>
                    <a:gd name="T9" fmla="*/ 102 h 152"/>
                    <a:gd name="T10" fmla="*/ 85 w 192"/>
                    <a:gd name="T11" fmla="*/ 97 h 152"/>
                    <a:gd name="T12" fmla="*/ 101 w 192"/>
                    <a:gd name="T13" fmla="*/ 90 h 152"/>
                    <a:gd name="T14" fmla="*/ 112 w 192"/>
                    <a:gd name="T15" fmla="*/ 106 h 152"/>
                    <a:gd name="T16" fmla="*/ 109 w 192"/>
                    <a:gd name="T17" fmla="*/ 114 h 152"/>
                    <a:gd name="T18" fmla="*/ 53 w 192"/>
                    <a:gd name="T19" fmla="*/ 124 h 152"/>
                    <a:gd name="T20" fmla="*/ 14 w 192"/>
                    <a:gd name="T21" fmla="*/ 93 h 152"/>
                    <a:gd name="T22" fmla="*/ 37 w 192"/>
                    <a:gd name="T23" fmla="*/ 23 h 152"/>
                    <a:gd name="T24" fmla="*/ 150 w 192"/>
                    <a:gd name="T25" fmla="*/ 33 h 152"/>
                    <a:gd name="T26" fmla="*/ 191 w 192"/>
                    <a:gd name="T27" fmla="*/ 113 h 152"/>
                    <a:gd name="T28" fmla="*/ 183 w 192"/>
                    <a:gd name="T29" fmla="*/ 152 h 152"/>
                    <a:gd name="T30" fmla="*/ 173 w 192"/>
                    <a:gd name="T3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52">
                      <a:moveTo>
                        <a:pt x="173" y="150"/>
                      </a:moveTo>
                      <a:cubicBezTo>
                        <a:pt x="173" y="145"/>
                        <a:pt x="174" y="139"/>
                        <a:pt x="174" y="134"/>
                      </a:cubicBezTo>
                      <a:cubicBezTo>
                        <a:pt x="180" y="88"/>
                        <a:pt x="150" y="41"/>
                        <a:pt x="107" y="28"/>
                      </a:cubicBezTo>
                      <a:cubicBezTo>
                        <a:pt x="82" y="20"/>
                        <a:pt x="48" y="30"/>
                        <a:pt x="33" y="49"/>
                      </a:cubicBezTo>
                      <a:cubicBezTo>
                        <a:pt x="20" y="66"/>
                        <a:pt x="22" y="88"/>
                        <a:pt x="37" y="102"/>
                      </a:cubicBezTo>
                      <a:cubicBezTo>
                        <a:pt x="51" y="113"/>
                        <a:pt x="69" y="111"/>
                        <a:pt x="85" y="97"/>
                      </a:cubicBezTo>
                      <a:cubicBezTo>
                        <a:pt x="90" y="93"/>
                        <a:pt x="98" y="89"/>
                        <a:pt x="101" y="90"/>
                      </a:cubicBezTo>
                      <a:cubicBezTo>
                        <a:pt x="106" y="93"/>
                        <a:pt x="109" y="100"/>
                        <a:pt x="112" y="106"/>
                      </a:cubicBezTo>
                      <a:cubicBezTo>
                        <a:pt x="113" y="108"/>
                        <a:pt x="111" y="114"/>
                        <a:pt x="109" y="114"/>
                      </a:cubicBezTo>
                      <a:cubicBezTo>
                        <a:pt x="90" y="119"/>
                        <a:pt x="70" y="127"/>
                        <a:pt x="53" y="124"/>
                      </a:cubicBezTo>
                      <a:cubicBezTo>
                        <a:pt x="38" y="122"/>
                        <a:pt x="23" y="107"/>
                        <a:pt x="14" y="93"/>
                      </a:cubicBezTo>
                      <a:cubicBezTo>
                        <a:pt x="0" y="71"/>
                        <a:pt x="11" y="41"/>
                        <a:pt x="37" y="23"/>
                      </a:cubicBezTo>
                      <a:cubicBezTo>
                        <a:pt x="71" y="0"/>
                        <a:pt x="121" y="4"/>
                        <a:pt x="150" y="33"/>
                      </a:cubicBezTo>
                      <a:cubicBezTo>
                        <a:pt x="171" y="55"/>
                        <a:pt x="189" y="81"/>
                        <a:pt x="191" y="113"/>
                      </a:cubicBezTo>
                      <a:cubicBezTo>
                        <a:pt x="192" y="126"/>
                        <a:pt x="186" y="139"/>
                        <a:pt x="183" y="152"/>
                      </a:cubicBezTo>
                      <a:cubicBezTo>
                        <a:pt x="180" y="152"/>
                        <a:pt x="176" y="151"/>
                        <a:pt x="173" y="15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11358330" y="4723408"/>
                  <a:ext cx="336550" cy="395288"/>
                </a:xfrm>
                <a:custGeom>
                  <a:avLst/>
                  <a:gdLst>
                    <a:gd name="T0" fmla="*/ 72 w 142"/>
                    <a:gd name="T1" fmla="*/ 0 h 167"/>
                    <a:gd name="T2" fmla="*/ 93 w 142"/>
                    <a:gd name="T3" fmla="*/ 24 h 167"/>
                    <a:gd name="T4" fmla="*/ 139 w 142"/>
                    <a:gd name="T5" fmla="*/ 106 h 167"/>
                    <a:gd name="T6" fmla="*/ 126 w 142"/>
                    <a:gd name="T7" fmla="*/ 154 h 167"/>
                    <a:gd name="T8" fmla="*/ 75 w 142"/>
                    <a:gd name="T9" fmla="*/ 156 h 167"/>
                    <a:gd name="T10" fmla="*/ 18 w 142"/>
                    <a:gd name="T11" fmla="*/ 100 h 167"/>
                    <a:gd name="T12" fmla="*/ 2 w 142"/>
                    <a:gd name="T13" fmla="*/ 66 h 167"/>
                    <a:gd name="T14" fmla="*/ 2 w 142"/>
                    <a:gd name="T15" fmla="*/ 50 h 167"/>
                    <a:gd name="T16" fmla="*/ 14 w 142"/>
                    <a:gd name="T17" fmla="*/ 59 h 167"/>
                    <a:gd name="T18" fmla="*/ 49 w 142"/>
                    <a:gd name="T19" fmla="*/ 116 h 167"/>
                    <a:gd name="T20" fmla="*/ 76 w 142"/>
                    <a:gd name="T21" fmla="*/ 139 h 167"/>
                    <a:gd name="T22" fmla="*/ 118 w 142"/>
                    <a:gd name="T23" fmla="*/ 138 h 167"/>
                    <a:gd name="T24" fmla="*/ 120 w 142"/>
                    <a:gd name="T25" fmla="*/ 93 h 167"/>
                    <a:gd name="T26" fmla="*/ 77 w 142"/>
                    <a:gd name="T27" fmla="*/ 31 h 167"/>
                    <a:gd name="T28" fmla="*/ 65 w 142"/>
                    <a:gd name="T29" fmla="*/ 5 h 167"/>
                    <a:gd name="T30" fmla="*/ 72 w 14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72" y="0"/>
                      </a:moveTo>
                      <a:cubicBezTo>
                        <a:pt x="79" y="8"/>
                        <a:pt x="86" y="16"/>
                        <a:pt x="93" y="24"/>
                      </a:cubicBezTo>
                      <a:cubicBezTo>
                        <a:pt x="113" y="49"/>
                        <a:pt x="133" y="74"/>
                        <a:pt x="139" y="106"/>
                      </a:cubicBezTo>
                      <a:cubicBezTo>
                        <a:pt x="142" y="124"/>
                        <a:pt x="141" y="142"/>
                        <a:pt x="126" y="154"/>
                      </a:cubicBezTo>
                      <a:cubicBezTo>
                        <a:pt x="110" y="167"/>
                        <a:pt x="93" y="163"/>
                        <a:pt x="75" y="156"/>
                      </a:cubicBezTo>
                      <a:cubicBezTo>
                        <a:pt x="48" y="145"/>
                        <a:pt x="33" y="123"/>
                        <a:pt x="18" y="100"/>
                      </a:cubicBezTo>
                      <a:cubicBezTo>
                        <a:pt x="11" y="89"/>
                        <a:pt x="6" y="77"/>
                        <a:pt x="2" y="66"/>
                      </a:cubicBezTo>
                      <a:cubicBezTo>
                        <a:pt x="0" y="61"/>
                        <a:pt x="2" y="55"/>
                        <a:pt x="2" y="50"/>
                      </a:cubicBezTo>
                      <a:cubicBezTo>
                        <a:pt x="6" y="53"/>
                        <a:pt x="12" y="55"/>
                        <a:pt x="14" y="59"/>
                      </a:cubicBezTo>
                      <a:cubicBezTo>
                        <a:pt x="26" y="78"/>
                        <a:pt x="36" y="98"/>
                        <a:pt x="49" y="116"/>
                      </a:cubicBezTo>
                      <a:cubicBezTo>
                        <a:pt x="56" y="125"/>
                        <a:pt x="66" y="133"/>
                        <a:pt x="76" y="139"/>
                      </a:cubicBezTo>
                      <a:cubicBezTo>
                        <a:pt x="90" y="148"/>
                        <a:pt x="106" y="151"/>
                        <a:pt x="118" y="138"/>
                      </a:cubicBezTo>
                      <a:cubicBezTo>
                        <a:pt x="129" y="125"/>
                        <a:pt x="132" y="109"/>
                        <a:pt x="120" y="93"/>
                      </a:cubicBezTo>
                      <a:cubicBezTo>
                        <a:pt x="105" y="73"/>
                        <a:pt x="91" y="52"/>
                        <a:pt x="77" y="31"/>
                      </a:cubicBezTo>
                      <a:cubicBezTo>
                        <a:pt x="72" y="23"/>
                        <a:pt x="69" y="14"/>
                        <a:pt x="65" y="5"/>
                      </a:cubicBezTo>
                      <a:cubicBezTo>
                        <a:pt x="67" y="3"/>
                        <a:pt x="70" y="1"/>
                        <a:pt x="72"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6" name="Freeform 35"/>
                <p:cNvSpPr>
                  <a:spLocks noEditPoints="1"/>
                </p:cNvSpPr>
                <p:nvPr/>
              </p:nvSpPr>
              <p:spPr bwMode="auto">
                <a:xfrm>
                  <a:off x="10096268" y="1924645"/>
                  <a:ext cx="211138" cy="250825"/>
                </a:xfrm>
                <a:custGeom>
                  <a:avLst/>
                  <a:gdLst>
                    <a:gd name="T0" fmla="*/ 41 w 89"/>
                    <a:gd name="T1" fmla="*/ 101 h 106"/>
                    <a:gd name="T2" fmla="*/ 19 w 89"/>
                    <a:gd name="T3" fmla="*/ 102 h 106"/>
                    <a:gd name="T4" fmla="*/ 2 w 89"/>
                    <a:gd name="T5" fmla="*/ 85 h 106"/>
                    <a:gd name="T6" fmla="*/ 0 w 89"/>
                    <a:gd name="T7" fmla="*/ 35 h 106"/>
                    <a:gd name="T8" fmla="*/ 24 w 89"/>
                    <a:gd name="T9" fmla="*/ 11 h 106"/>
                    <a:gd name="T10" fmla="*/ 88 w 89"/>
                    <a:gd name="T11" fmla="*/ 72 h 106"/>
                    <a:gd name="T12" fmla="*/ 89 w 89"/>
                    <a:gd name="T13" fmla="*/ 88 h 106"/>
                    <a:gd name="T14" fmla="*/ 71 w 89"/>
                    <a:gd name="T15" fmla="*/ 103 h 106"/>
                    <a:gd name="T16" fmla="*/ 41 w 89"/>
                    <a:gd name="T17" fmla="*/ 101 h 106"/>
                    <a:gd name="T18" fmla="*/ 41 w 89"/>
                    <a:gd name="T19" fmla="*/ 101 h 106"/>
                    <a:gd name="T20" fmla="*/ 46 w 89"/>
                    <a:gd name="T21" fmla="*/ 29 h 106"/>
                    <a:gd name="T22" fmla="*/ 16 w 89"/>
                    <a:gd name="T23" fmla="*/ 50 h 106"/>
                    <a:gd name="T24" fmla="*/ 50 w 89"/>
                    <a:gd name="T25" fmla="*/ 84 h 106"/>
                    <a:gd name="T26" fmla="*/ 72 w 89"/>
                    <a:gd name="T27" fmla="*/ 57 h 106"/>
                    <a:gd name="T28" fmla="*/ 46 w 89"/>
                    <a:gd name="T29"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6">
                      <a:moveTo>
                        <a:pt x="41" y="101"/>
                      </a:moveTo>
                      <a:cubicBezTo>
                        <a:pt x="34" y="101"/>
                        <a:pt x="26" y="101"/>
                        <a:pt x="19" y="102"/>
                      </a:cubicBezTo>
                      <a:cubicBezTo>
                        <a:pt x="7" y="102"/>
                        <a:pt x="2" y="95"/>
                        <a:pt x="2" y="85"/>
                      </a:cubicBezTo>
                      <a:cubicBezTo>
                        <a:pt x="1" y="68"/>
                        <a:pt x="0" y="52"/>
                        <a:pt x="0" y="35"/>
                      </a:cubicBezTo>
                      <a:cubicBezTo>
                        <a:pt x="0" y="19"/>
                        <a:pt x="6" y="11"/>
                        <a:pt x="24" y="11"/>
                      </a:cubicBezTo>
                      <a:cubicBezTo>
                        <a:pt x="88" y="12"/>
                        <a:pt x="86" y="0"/>
                        <a:pt x="88" y="72"/>
                      </a:cubicBezTo>
                      <a:cubicBezTo>
                        <a:pt x="88" y="77"/>
                        <a:pt x="89" y="82"/>
                        <a:pt x="89" y="88"/>
                      </a:cubicBezTo>
                      <a:cubicBezTo>
                        <a:pt x="89" y="100"/>
                        <a:pt x="85" y="106"/>
                        <a:pt x="71" y="103"/>
                      </a:cubicBezTo>
                      <a:cubicBezTo>
                        <a:pt x="61" y="101"/>
                        <a:pt x="51" y="101"/>
                        <a:pt x="41" y="101"/>
                      </a:cubicBezTo>
                      <a:cubicBezTo>
                        <a:pt x="41" y="101"/>
                        <a:pt x="41" y="101"/>
                        <a:pt x="41" y="101"/>
                      </a:cubicBezTo>
                      <a:close/>
                      <a:moveTo>
                        <a:pt x="46" y="29"/>
                      </a:moveTo>
                      <a:cubicBezTo>
                        <a:pt x="31" y="29"/>
                        <a:pt x="16" y="27"/>
                        <a:pt x="16" y="50"/>
                      </a:cubicBezTo>
                      <a:cubicBezTo>
                        <a:pt x="17" y="81"/>
                        <a:pt x="19" y="83"/>
                        <a:pt x="50" y="84"/>
                      </a:cubicBezTo>
                      <a:cubicBezTo>
                        <a:pt x="71" y="84"/>
                        <a:pt x="72" y="72"/>
                        <a:pt x="72" y="57"/>
                      </a:cubicBezTo>
                      <a:cubicBezTo>
                        <a:pt x="72" y="31"/>
                        <a:pt x="69" y="28"/>
                        <a:pt x="46" y="2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11174180" y="2807295"/>
                  <a:ext cx="217488" cy="355600"/>
                </a:xfrm>
                <a:custGeom>
                  <a:avLst/>
                  <a:gdLst>
                    <a:gd name="T0" fmla="*/ 92 w 92"/>
                    <a:gd name="T1" fmla="*/ 7 h 150"/>
                    <a:gd name="T2" fmla="*/ 58 w 92"/>
                    <a:gd name="T3" fmla="*/ 36 h 150"/>
                    <a:gd name="T4" fmla="*/ 13 w 92"/>
                    <a:gd name="T5" fmla="*/ 123 h 150"/>
                    <a:gd name="T6" fmla="*/ 6 w 92"/>
                    <a:gd name="T7" fmla="*/ 150 h 150"/>
                    <a:gd name="T8" fmla="*/ 0 w 92"/>
                    <a:gd name="T9" fmla="*/ 120 h 150"/>
                    <a:gd name="T10" fmla="*/ 4 w 92"/>
                    <a:gd name="T11" fmla="*/ 65 h 150"/>
                    <a:gd name="T12" fmla="*/ 26 w 92"/>
                    <a:gd name="T13" fmla="*/ 36 h 150"/>
                    <a:gd name="T14" fmla="*/ 73 w 92"/>
                    <a:gd name="T15" fmla="*/ 7 h 150"/>
                    <a:gd name="T16" fmla="*/ 87 w 92"/>
                    <a:gd name="T17" fmla="*/ 0 h 150"/>
                    <a:gd name="T18" fmla="*/ 92 w 92"/>
                    <a:gd name="T19"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50">
                      <a:moveTo>
                        <a:pt x="92" y="7"/>
                      </a:moveTo>
                      <a:cubicBezTo>
                        <a:pt x="81" y="17"/>
                        <a:pt x="71" y="31"/>
                        <a:pt x="58" y="36"/>
                      </a:cubicBezTo>
                      <a:cubicBezTo>
                        <a:pt x="15" y="52"/>
                        <a:pt x="14" y="86"/>
                        <a:pt x="13" y="123"/>
                      </a:cubicBezTo>
                      <a:cubicBezTo>
                        <a:pt x="13" y="132"/>
                        <a:pt x="9" y="141"/>
                        <a:pt x="6" y="150"/>
                      </a:cubicBezTo>
                      <a:cubicBezTo>
                        <a:pt x="4" y="140"/>
                        <a:pt x="0" y="130"/>
                        <a:pt x="0" y="120"/>
                      </a:cubicBezTo>
                      <a:cubicBezTo>
                        <a:pt x="1" y="102"/>
                        <a:pt x="4" y="83"/>
                        <a:pt x="4" y="65"/>
                      </a:cubicBezTo>
                      <a:cubicBezTo>
                        <a:pt x="5" y="50"/>
                        <a:pt x="11" y="42"/>
                        <a:pt x="26" y="36"/>
                      </a:cubicBezTo>
                      <a:cubicBezTo>
                        <a:pt x="43" y="29"/>
                        <a:pt x="57" y="17"/>
                        <a:pt x="73" y="7"/>
                      </a:cubicBezTo>
                      <a:cubicBezTo>
                        <a:pt x="77" y="4"/>
                        <a:pt x="82" y="2"/>
                        <a:pt x="87" y="0"/>
                      </a:cubicBezTo>
                      <a:cubicBezTo>
                        <a:pt x="89" y="2"/>
                        <a:pt x="90" y="5"/>
                        <a:pt x="92" y="7"/>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11493268" y="4312245"/>
                  <a:ext cx="98425" cy="406400"/>
                </a:xfrm>
                <a:custGeom>
                  <a:avLst/>
                  <a:gdLst>
                    <a:gd name="T0" fmla="*/ 19 w 41"/>
                    <a:gd name="T1" fmla="*/ 0 h 172"/>
                    <a:gd name="T2" fmla="*/ 22 w 41"/>
                    <a:gd name="T3" fmla="*/ 172 h 172"/>
                    <a:gd name="T4" fmla="*/ 3 w 41"/>
                    <a:gd name="T5" fmla="*/ 134 h 172"/>
                    <a:gd name="T6" fmla="*/ 12 w 41"/>
                    <a:gd name="T7" fmla="*/ 14 h 172"/>
                    <a:gd name="T8" fmla="*/ 19 w 41"/>
                    <a:gd name="T9" fmla="*/ 0 h 172"/>
                  </a:gdLst>
                  <a:ahLst/>
                  <a:cxnLst>
                    <a:cxn ang="0">
                      <a:pos x="T0" y="T1"/>
                    </a:cxn>
                    <a:cxn ang="0">
                      <a:pos x="T2" y="T3"/>
                    </a:cxn>
                    <a:cxn ang="0">
                      <a:pos x="T4" y="T5"/>
                    </a:cxn>
                    <a:cxn ang="0">
                      <a:pos x="T6" y="T7"/>
                    </a:cxn>
                    <a:cxn ang="0">
                      <a:pos x="T8" y="T9"/>
                    </a:cxn>
                  </a:cxnLst>
                  <a:rect l="0" t="0" r="r" b="b"/>
                  <a:pathLst>
                    <a:path w="41" h="172">
                      <a:moveTo>
                        <a:pt x="19" y="0"/>
                      </a:moveTo>
                      <a:cubicBezTo>
                        <a:pt x="41" y="60"/>
                        <a:pt x="10" y="114"/>
                        <a:pt x="22" y="172"/>
                      </a:cubicBezTo>
                      <a:cubicBezTo>
                        <a:pt x="0" y="163"/>
                        <a:pt x="1" y="146"/>
                        <a:pt x="3" y="134"/>
                      </a:cubicBezTo>
                      <a:cubicBezTo>
                        <a:pt x="8" y="94"/>
                        <a:pt x="17" y="54"/>
                        <a:pt x="12" y="14"/>
                      </a:cubicBezTo>
                      <a:cubicBezTo>
                        <a:pt x="12" y="11"/>
                        <a:pt x="15" y="8"/>
                        <a:pt x="19"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9" name="Freeform 38"/>
                <p:cNvSpPr/>
                <p:nvPr/>
              </p:nvSpPr>
              <p:spPr bwMode="auto">
                <a:xfrm>
                  <a:off x="11339280" y="4029670"/>
                  <a:ext cx="201613" cy="254000"/>
                </a:xfrm>
                <a:custGeom>
                  <a:avLst/>
                  <a:gdLst>
                    <a:gd name="T0" fmla="*/ 0 w 85"/>
                    <a:gd name="T1" fmla="*/ 0 h 107"/>
                    <a:gd name="T2" fmla="*/ 75 w 85"/>
                    <a:gd name="T3" fmla="*/ 107 h 107"/>
                    <a:gd name="T4" fmla="*/ 0 w 85"/>
                    <a:gd name="T5" fmla="*/ 0 h 107"/>
                  </a:gdLst>
                  <a:ahLst/>
                  <a:cxnLst>
                    <a:cxn ang="0">
                      <a:pos x="T0" y="T1"/>
                    </a:cxn>
                    <a:cxn ang="0">
                      <a:pos x="T2" y="T3"/>
                    </a:cxn>
                    <a:cxn ang="0">
                      <a:pos x="T4" y="T5"/>
                    </a:cxn>
                  </a:cxnLst>
                  <a:rect l="0" t="0" r="r" b="b"/>
                  <a:pathLst>
                    <a:path w="85" h="107">
                      <a:moveTo>
                        <a:pt x="0" y="0"/>
                      </a:moveTo>
                      <a:cubicBezTo>
                        <a:pt x="36" y="1"/>
                        <a:pt x="85" y="74"/>
                        <a:pt x="75" y="107"/>
                      </a:cubicBezTo>
                      <a:cubicBezTo>
                        <a:pt x="63" y="64"/>
                        <a:pt x="33" y="33"/>
                        <a:pt x="0" y="0"/>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0" name="Freeform 39"/>
                <p:cNvSpPr/>
                <p:nvPr/>
              </p:nvSpPr>
              <p:spPr bwMode="auto">
                <a:xfrm>
                  <a:off x="11478980" y="799108"/>
                  <a:ext cx="90488" cy="173038"/>
                </a:xfrm>
                <a:custGeom>
                  <a:avLst/>
                  <a:gdLst>
                    <a:gd name="T0" fmla="*/ 0 w 38"/>
                    <a:gd name="T1" fmla="*/ 3 h 73"/>
                    <a:gd name="T2" fmla="*/ 21 w 38"/>
                    <a:gd name="T3" fmla="*/ 4 h 73"/>
                    <a:gd name="T4" fmla="*/ 36 w 38"/>
                    <a:gd name="T5" fmla="*/ 35 h 73"/>
                    <a:gd name="T6" fmla="*/ 36 w 38"/>
                    <a:gd name="T7" fmla="*/ 71 h 73"/>
                    <a:gd name="T8" fmla="*/ 31 w 38"/>
                    <a:gd name="T9" fmla="*/ 73 h 73"/>
                    <a:gd name="T10" fmla="*/ 21 w 38"/>
                    <a:gd name="T11" fmla="*/ 54 h 73"/>
                    <a:gd name="T12" fmla="*/ 0 w 38"/>
                    <a:gd name="T13" fmla="*/ 3 h 73"/>
                    <a:gd name="T14" fmla="*/ 0 w 38"/>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0" y="3"/>
                      </a:moveTo>
                      <a:cubicBezTo>
                        <a:pt x="7" y="3"/>
                        <a:pt x="18" y="0"/>
                        <a:pt x="21" y="4"/>
                      </a:cubicBezTo>
                      <a:cubicBezTo>
                        <a:pt x="28" y="13"/>
                        <a:pt x="33" y="24"/>
                        <a:pt x="36" y="35"/>
                      </a:cubicBezTo>
                      <a:cubicBezTo>
                        <a:pt x="38" y="47"/>
                        <a:pt x="36" y="59"/>
                        <a:pt x="36" y="71"/>
                      </a:cubicBezTo>
                      <a:cubicBezTo>
                        <a:pt x="34" y="72"/>
                        <a:pt x="32" y="72"/>
                        <a:pt x="31" y="73"/>
                      </a:cubicBezTo>
                      <a:cubicBezTo>
                        <a:pt x="27" y="66"/>
                        <a:pt x="22" y="60"/>
                        <a:pt x="21" y="54"/>
                      </a:cubicBezTo>
                      <a:cubicBezTo>
                        <a:pt x="20" y="34"/>
                        <a:pt x="17" y="16"/>
                        <a:pt x="0" y="3"/>
                      </a:cubicBezTo>
                      <a:cubicBezTo>
                        <a:pt x="0" y="3"/>
                        <a:pt x="0" y="3"/>
                        <a:pt x="0"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1" name="Freeform 40"/>
                <p:cNvSpPr/>
                <p:nvPr/>
              </p:nvSpPr>
              <p:spPr bwMode="auto">
                <a:xfrm>
                  <a:off x="11271018" y="3920133"/>
                  <a:ext cx="77788" cy="93663"/>
                </a:xfrm>
                <a:custGeom>
                  <a:avLst/>
                  <a:gdLst>
                    <a:gd name="T0" fmla="*/ 33 w 33"/>
                    <a:gd name="T1" fmla="*/ 38 h 39"/>
                    <a:gd name="T2" fmla="*/ 0 w 33"/>
                    <a:gd name="T3" fmla="*/ 18 h 39"/>
                    <a:gd name="T4" fmla="*/ 29 w 33"/>
                    <a:gd name="T5" fmla="*/ 0 h 39"/>
                    <a:gd name="T6" fmla="*/ 33 w 33"/>
                    <a:gd name="T7" fmla="*/ 38 h 39"/>
                  </a:gdLst>
                  <a:ahLst/>
                  <a:cxnLst>
                    <a:cxn ang="0">
                      <a:pos x="T0" y="T1"/>
                    </a:cxn>
                    <a:cxn ang="0">
                      <a:pos x="T2" y="T3"/>
                    </a:cxn>
                    <a:cxn ang="0">
                      <a:pos x="T4" y="T5"/>
                    </a:cxn>
                    <a:cxn ang="0">
                      <a:pos x="T6" y="T7"/>
                    </a:cxn>
                  </a:cxnLst>
                  <a:rect l="0" t="0" r="r" b="b"/>
                  <a:pathLst>
                    <a:path w="33" h="39">
                      <a:moveTo>
                        <a:pt x="33" y="38"/>
                      </a:moveTo>
                      <a:cubicBezTo>
                        <a:pt x="15" y="39"/>
                        <a:pt x="0" y="29"/>
                        <a:pt x="0" y="18"/>
                      </a:cubicBezTo>
                      <a:cubicBezTo>
                        <a:pt x="1" y="9"/>
                        <a:pt x="13" y="1"/>
                        <a:pt x="29" y="0"/>
                      </a:cubicBezTo>
                      <a:cubicBezTo>
                        <a:pt x="10" y="15"/>
                        <a:pt x="18" y="27"/>
                        <a:pt x="33" y="38"/>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 name="Freeform 41"/>
                <p:cNvSpPr/>
                <p:nvPr/>
              </p:nvSpPr>
              <p:spPr bwMode="auto">
                <a:xfrm>
                  <a:off x="11028130" y="2123083"/>
                  <a:ext cx="55563" cy="111125"/>
                </a:xfrm>
                <a:custGeom>
                  <a:avLst/>
                  <a:gdLst>
                    <a:gd name="T0" fmla="*/ 10 w 24"/>
                    <a:gd name="T1" fmla="*/ 0 h 47"/>
                    <a:gd name="T2" fmla="*/ 22 w 24"/>
                    <a:gd name="T3" fmla="*/ 47 h 47"/>
                    <a:gd name="T4" fmla="*/ 10 w 24"/>
                    <a:gd name="T5" fmla="*/ 0 h 47"/>
                  </a:gdLst>
                  <a:ahLst/>
                  <a:cxnLst>
                    <a:cxn ang="0">
                      <a:pos x="T0" y="T1"/>
                    </a:cxn>
                    <a:cxn ang="0">
                      <a:pos x="T2" y="T3"/>
                    </a:cxn>
                    <a:cxn ang="0">
                      <a:pos x="T4" y="T5"/>
                    </a:cxn>
                  </a:cxnLst>
                  <a:rect l="0" t="0" r="r" b="b"/>
                  <a:pathLst>
                    <a:path w="24" h="47">
                      <a:moveTo>
                        <a:pt x="10" y="0"/>
                      </a:moveTo>
                      <a:cubicBezTo>
                        <a:pt x="24" y="14"/>
                        <a:pt x="23" y="30"/>
                        <a:pt x="22" y="47"/>
                      </a:cubicBezTo>
                      <a:cubicBezTo>
                        <a:pt x="3" y="38"/>
                        <a:pt x="0" y="28"/>
                        <a:pt x="10" y="0"/>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pic>
        <p:nvPicPr>
          <p:cNvPr id="73" name="Picture 200" descr="荷花212副本"/>
          <p:cNvPicPr>
            <a:picLocks noChangeAspect="1" noChangeArrowheads="1"/>
          </p:cNvPicPr>
          <p:nvPr/>
        </p:nvPicPr>
        <p:blipFill>
          <a:blip r:embed="rId3" cstate="email"/>
          <a:srcRect/>
          <a:stretch>
            <a:fillRect/>
          </a:stretch>
        </p:blipFill>
        <p:spPr bwMode="auto">
          <a:xfrm>
            <a:off x="7063957" y="4958530"/>
            <a:ext cx="15240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200" descr="荷花212副本"/>
          <p:cNvPicPr>
            <a:picLocks noChangeAspect="1" noChangeArrowheads="1"/>
          </p:cNvPicPr>
          <p:nvPr/>
        </p:nvPicPr>
        <p:blipFill>
          <a:blip r:embed="rId4"/>
          <a:srcRect/>
          <a:stretch>
            <a:fillRect/>
          </a:stretch>
        </p:blipFill>
        <p:spPr bwMode="auto">
          <a:xfrm>
            <a:off x="8338605" y="5139324"/>
            <a:ext cx="2480803" cy="158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 name="Picture 200" descr="荷花212副本"/>
          <p:cNvPicPr>
            <a:picLocks noChangeAspect="1" noChangeArrowheads="1"/>
          </p:cNvPicPr>
          <p:nvPr/>
        </p:nvPicPr>
        <p:blipFill>
          <a:blip r:embed="rId3" cstate="email"/>
          <a:srcRect/>
          <a:stretch>
            <a:fillRect/>
          </a:stretch>
        </p:blipFill>
        <p:spPr bwMode="auto">
          <a:xfrm>
            <a:off x="1278113" y="5559744"/>
            <a:ext cx="15240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 name="图片 440"/>
          <p:cNvPicPr>
            <a:picLocks noChangeAspect="1"/>
          </p:cNvPicPr>
          <p:nvPr/>
        </p:nvPicPr>
        <p:blipFill>
          <a:blip r:embed="rId5" cstate="email"/>
          <a:stretch>
            <a:fillRect/>
          </a:stretch>
        </p:blipFill>
        <p:spPr>
          <a:xfrm flipH="1">
            <a:off x="1110289" y="4920813"/>
            <a:ext cx="724403" cy="624450"/>
          </a:xfrm>
          <a:prstGeom prst="rect">
            <a:avLst/>
          </a:prstGeom>
          <a:effectLst>
            <a:outerShdw blurRad="50800" dist="38100" dir="5400000" algn="t" rotWithShape="0">
              <a:prstClr val="black">
                <a:alpha val="40000"/>
              </a:prstClr>
            </a:outerShdw>
          </a:effectLst>
        </p:spPr>
      </p:pic>
      <p:pic>
        <p:nvPicPr>
          <p:cNvPr id="442" name="图片 441"/>
          <p:cNvPicPr>
            <a:picLocks noChangeAspect="1"/>
          </p:cNvPicPr>
          <p:nvPr/>
        </p:nvPicPr>
        <p:blipFill>
          <a:blip r:embed="rId6" cstate="email"/>
          <a:stretch>
            <a:fillRect/>
          </a:stretch>
        </p:blipFill>
        <p:spPr>
          <a:xfrm flipH="1">
            <a:off x="6374210" y="4815376"/>
            <a:ext cx="1023920" cy="1581512"/>
          </a:xfrm>
          <a:prstGeom prst="rect">
            <a:avLst/>
          </a:prstGeom>
          <a:effectLst>
            <a:outerShdw blurRad="50800" dist="38100" dir="5400000" algn="t" rotWithShape="0">
              <a:prstClr val="black">
                <a:alpha val="40000"/>
              </a:prstClr>
            </a:outerShdw>
          </a:effectLst>
        </p:spPr>
      </p:pic>
      <p:sp>
        <p:nvSpPr>
          <p:cNvPr id="443" name="椭圆 442"/>
          <p:cNvSpPr/>
          <p:nvPr/>
        </p:nvSpPr>
        <p:spPr>
          <a:xfrm>
            <a:off x="5161007" y="1330148"/>
            <a:ext cx="2842352" cy="28423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5" name="矩形 19"/>
          <p:cNvSpPr>
            <a:spLocks noChangeArrowheads="1"/>
          </p:cNvSpPr>
          <p:nvPr/>
        </p:nvSpPr>
        <p:spPr bwMode="auto">
          <a:xfrm>
            <a:off x="5658853" y="2286695"/>
            <a:ext cx="1846659" cy="1417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a:t>
            </a:r>
            <a:endParaRPr lang="zh-CN" altLang="en-US" sz="1200" b="1" dirty="0">
              <a:solidFill>
                <a:schemeClr val="tx1">
                  <a:lumMod val="85000"/>
                  <a:lumOff val="15000"/>
                </a:schemeClr>
              </a:solidFill>
              <a:latin typeface="方正楷体简体" panose="03000509000000000000" pitchFamily="65" charset="-122"/>
              <a:ea typeface="方正楷体简体" panose="03000509000000000000" pitchFamily="65" charset="-122"/>
            </a:endParaRPr>
          </a:p>
        </p:txBody>
      </p:sp>
      <p:grpSp>
        <p:nvGrpSpPr>
          <p:cNvPr id="446" name="组合 445"/>
          <p:cNvGrpSpPr/>
          <p:nvPr/>
        </p:nvGrpSpPr>
        <p:grpSpPr>
          <a:xfrm>
            <a:off x="6277204" y="1806156"/>
            <a:ext cx="571523" cy="318202"/>
            <a:chOff x="3839803" y="1284311"/>
            <a:chExt cx="1196806" cy="666336"/>
          </a:xfrm>
          <a:solidFill>
            <a:srgbClr val="2F7068"/>
          </a:solidFill>
        </p:grpSpPr>
        <p:sp>
          <p:nvSpPr>
            <p:cNvPr id="447"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1" name="矩形 19"/>
          <p:cNvSpPr>
            <a:spLocks noChangeArrowheads="1"/>
          </p:cNvSpPr>
          <p:nvPr/>
        </p:nvSpPr>
        <p:spPr bwMode="auto">
          <a:xfrm>
            <a:off x="1985504" y="1785012"/>
            <a:ext cx="2677656" cy="238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r>
              <a:rPr lang="zh-CN" altLang="en-US" sz="1200" b="1"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点击添加文字信息内容点击添加文字信息内容点击添加点击</a:t>
            </a:r>
            <a:endParaRPr lang="zh-CN" altLang="en-US" sz="1200" b="1" dirty="0">
              <a:solidFill>
                <a:schemeClr val="bg1"/>
              </a:solidFill>
              <a:latin typeface="方正楷体简体" panose="03000509000000000000" pitchFamily="65" charset="-122"/>
              <a:ea typeface="方正楷体简体" panose="03000509000000000000" pitchFamily="65" charset="-122"/>
            </a:endParaRPr>
          </a:p>
          <a:p>
            <a:pPr eaLnBrk="1" hangingPunct="1">
              <a:lnSpc>
                <a:spcPct val="150000"/>
              </a:lnSpc>
            </a:pPr>
            <a:endParaRPr lang="zh-CN" altLang="en-US" sz="1200" b="1" dirty="0">
              <a:solidFill>
                <a:schemeClr val="bg1"/>
              </a:solidFill>
              <a:latin typeface="方正楷体简体" panose="03000509000000000000" pitchFamily="65" charset="-122"/>
              <a:ea typeface="方正楷体简体" panose="03000509000000000000" pitchFamily="65" charset="-122"/>
            </a:endParaRPr>
          </a:p>
        </p:txBody>
      </p:sp>
      <p:sp>
        <p:nvSpPr>
          <p:cNvPr id="86" name="TextBox 3"/>
          <p:cNvSpPr>
            <a:spLocks noChangeArrowheads="1"/>
          </p:cNvSpPr>
          <p:nvPr/>
        </p:nvSpPr>
        <p:spPr bwMode="auto">
          <a:xfrm>
            <a:off x="8375744" y="1131097"/>
            <a:ext cx="46166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寻找锦鲤</a:t>
            </a:r>
          </a:p>
        </p:txBody>
      </p:sp>
      <p:grpSp>
        <p:nvGrpSpPr>
          <p:cNvPr id="87" name="组合 86"/>
          <p:cNvGrpSpPr/>
          <p:nvPr/>
        </p:nvGrpSpPr>
        <p:grpSpPr>
          <a:xfrm>
            <a:off x="4572168" y="129540"/>
            <a:ext cx="2579582" cy="503471"/>
            <a:chOff x="4777406" y="84888"/>
            <a:chExt cx="2579582" cy="503471"/>
          </a:xfrm>
        </p:grpSpPr>
        <p:grpSp>
          <p:nvGrpSpPr>
            <p:cNvPr id="88" name="组合 87"/>
            <p:cNvGrpSpPr/>
            <p:nvPr/>
          </p:nvGrpSpPr>
          <p:grpSpPr>
            <a:xfrm>
              <a:off x="4777406" y="178079"/>
              <a:ext cx="571523" cy="318202"/>
              <a:chOff x="3839803" y="1284311"/>
              <a:chExt cx="1196806" cy="666336"/>
            </a:xfrm>
            <a:solidFill>
              <a:schemeClr val="bg1"/>
            </a:solidFill>
          </p:grpSpPr>
          <p:sp>
            <p:nvSpPr>
              <p:cNvPr id="90" name="Freeform 76"/>
              <p:cNvSpPr>
                <a:spLocks noEditPoints="1"/>
              </p:cNvSpPr>
              <p:nvPr/>
            </p:nvSpPr>
            <p:spPr bwMode="auto">
              <a:xfrm>
                <a:off x="4269850" y="1284311"/>
                <a:ext cx="766759" cy="666336"/>
              </a:xfrm>
              <a:custGeom>
                <a:avLst/>
                <a:gdLst>
                  <a:gd name="T0" fmla="*/ 64 w 396"/>
                  <a:gd name="T1" fmla="*/ 149 h 344"/>
                  <a:gd name="T2" fmla="*/ 52 w 396"/>
                  <a:gd name="T3" fmla="*/ 167 h 344"/>
                  <a:gd name="T4" fmla="*/ 94 w 396"/>
                  <a:gd name="T5" fmla="*/ 213 h 344"/>
                  <a:gd name="T6" fmla="*/ 101 w 396"/>
                  <a:gd name="T7" fmla="*/ 265 h 344"/>
                  <a:gd name="T8" fmla="*/ 140 w 396"/>
                  <a:gd name="T9" fmla="*/ 300 h 344"/>
                  <a:gd name="T10" fmla="*/ 136 w 396"/>
                  <a:gd name="T11" fmla="*/ 340 h 344"/>
                  <a:gd name="T12" fmla="*/ 0 w 396"/>
                  <a:gd name="T13" fmla="*/ 316 h 344"/>
                  <a:gd name="T14" fmla="*/ 45 w 396"/>
                  <a:gd name="T15" fmla="*/ 295 h 344"/>
                  <a:gd name="T16" fmla="*/ 22 w 396"/>
                  <a:gd name="T17" fmla="*/ 285 h 344"/>
                  <a:gd name="T18" fmla="*/ 4 w 396"/>
                  <a:gd name="T19" fmla="*/ 258 h 344"/>
                  <a:gd name="T20" fmla="*/ 25 w 396"/>
                  <a:gd name="T21" fmla="*/ 230 h 344"/>
                  <a:gd name="T22" fmla="*/ 40 w 396"/>
                  <a:gd name="T23" fmla="*/ 221 h 344"/>
                  <a:gd name="T24" fmla="*/ 26 w 396"/>
                  <a:gd name="T25" fmla="*/ 210 h 344"/>
                  <a:gd name="T26" fmla="*/ 7 w 396"/>
                  <a:gd name="T27" fmla="*/ 185 h 344"/>
                  <a:gd name="T28" fmla="*/ 22 w 396"/>
                  <a:gd name="T29" fmla="*/ 159 h 344"/>
                  <a:gd name="T30" fmla="*/ 92 w 396"/>
                  <a:gd name="T31" fmla="*/ 54 h 344"/>
                  <a:gd name="T32" fmla="*/ 108 w 396"/>
                  <a:gd name="T33" fmla="*/ 42 h 344"/>
                  <a:gd name="T34" fmla="*/ 147 w 396"/>
                  <a:gd name="T35" fmla="*/ 56 h 344"/>
                  <a:gd name="T36" fmla="*/ 168 w 396"/>
                  <a:gd name="T37" fmla="*/ 54 h 344"/>
                  <a:gd name="T38" fmla="*/ 345 w 396"/>
                  <a:gd name="T39" fmla="*/ 9 h 344"/>
                  <a:gd name="T40" fmla="*/ 363 w 396"/>
                  <a:gd name="T41" fmla="*/ 11 h 344"/>
                  <a:gd name="T42" fmla="*/ 395 w 396"/>
                  <a:gd name="T43" fmla="*/ 40 h 344"/>
                  <a:gd name="T44" fmla="*/ 337 w 396"/>
                  <a:gd name="T45" fmla="*/ 233 h 344"/>
                  <a:gd name="T46" fmla="*/ 301 w 396"/>
                  <a:gd name="T47" fmla="*/ 249 h 344"/>
                  <a:gd name="T48" fmla="*/ 143 w 396"/>
                  <a:gd name="T49" fmla="*/ 114 h 344"/>
                  <a:gd name="T50" fmla="*/ 139 w 396"/>
                  <a:gd name="T51" fmla="*/ 90 h 344"/>
                  <a:gd name="T52" fmla="*/ 126 w 396"/>
                  <a:gd name="T53" fmla="*/ 117 h 344"/>
                  <a:gd name="T54" fmla="*/ 289 w 396"/>
                  <a:gd name="T55" fmla="*/ 265 h 344"/>
                  <a:gd name="T56" fmla="*/ 300 w 396"/>
                  <a:gd name="T57" fmla="*/ 266 h 344"/>
                  <a:gd name="T58" fmla="*/ 157 w 396"/>
                  <a:gd name="T59" fmla="*/ 336 h 344"/>
                  <a:gd name="T60" fmla="*/ 168 w 396"/>
                  <a:gd name="T61" fmla="*/ 292 h 344"/>
                  <a:gd name="T62" fmla="*/ 175 w 396"/>
                  <a:gd name="T63" fmla="*/ 277 h 344"/>
                  <a:gd name="T64" fmla="*/ 160 w 396"/>
                  <a:gd name="T65" fmla="*/ 276 h 344"/>
                  <a:gd name="T66" fmla="*/ 115 w 396"/>
                  <a:gd name="T67" fmla="*/ 258 h 344"/>
                  <a:gd name="T68" fmla="*/ 126 w 396"/>
                  <a:gd name="T69" fmla="*/ 210 h 344"/>
                  <a:gd name="T70" fmla="*/ 133 w 396"/>
                  <a:gd name="T71" fmla="*/ 197 h 344"/>
                  <a:gd name="T72" fmla="*/ 122 w 396"/>
                  <a:gd name="T73" fmla="*/ 193 h 344"/>
                  <a:gd name="T74" fmla="*/ 64 w 396"/>
                  <a:gd name="T75" fmla="*/ 149 h 344"/>
                  <a:gd name="T76" fmla="*/ 214 w 396"/>
                  <a:gd name="T77" fmla="*/ 85 h 344"/>
                  <a:gd name="T78" fmla="*/ 263 w 396"/>
                  <a:gd name="T79" fmla="*/ 133 h 344"/>
                  <a:gd name="T80" fmla="*/ 310 w 396"/>
                  <a:gd name="T81" fmla="*/ 83 h 344"/>
                  <a:gd name="T82" fmla="*/ 261 w 396"/>
                  <a:gd name="T83" fmla="*/ 36 h 344"/>
                  <a:gd name="T84" fmla="*/ 214 w 396"/>
                  <a:gd name="T85" fmla="*/ 8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344">
                    <a:moveTo>
                      <a:pt x="64" y="149"/>
                    </a:moveTo>
                    <a:cubicBezTo>
                      <a:pt x="59" y="157"/>
                      <a:pt x="52" y="162"/>
                      <a:pt x="52" y="167"/>
                    </a:cubicBezTo>
                    <a:cubicBezTo>
                      <a:pt x="55" y="193"/>
                      <a:pt x="73" y="207"/>
                      <a:pt x="94" y="213"/>
                    </a:cubicBezTo>
                    <a:cubicBezTo>
                      <a:pt x="96" y="232"/>
                      <a:pt x="94" y="251"/>
                      <a:pt x="101" y="265"/>
                    </a:cubicBezTo>
                    <a:cubicBezTo>
                      <a:pt x="109" y="279"/>
                      <a:pt x="125" y="288"/>
                      <a:pt x="140" y="300"/>
                    </a:cubicBezTo>
                    <a:cubicBezTo>
                      <a:pt x="139" y="309"/>
                      <a:pt x="138" y="323"/>
                      <a:pt x="136" y="340"/>
                    </a:cubicBezTo>
                    <a:cubicBezTo>
                      <a:pt x="92" y="344"/>
                      <a:pt x="48" y="337"/>
                      <a:pt x="0" y="316"/>
                    </a:cubicBezTo>
                    <a:cubicBezTo>
                      <a:pt x="16" y="308"/>
                      <a:pt x="28" y="303"/>
                      <a:pt x="45" y="295"/>
                    </a:cubicBezTo>
                    <a:cubicBezTo>
                      <a:pt x="33" y="290"/>
                      <a:pt x="26" y="289"/>
                      <a:pt x="22" y="285"/>
                    </a:cubicBezTo>
                    <a:cubicBezTo>
                      <a:pt x="15" y="277"/>
                      <a:pt x="4" y="266"/>
                      <a:pt x="4" y="258"/>
                    </a:cubicBezTo>
                    <a:cubicBezTo>
                      <a:pt x="5" y="248"/>
                      <a:pt x="17" y="239"/>
                      <a:pt x="25" y="230"/>
                    </a:cubicBezTo>
                    <a:cubicBezTo>
                      <a:pt x="29" y="226"/>
                      <a:pt x="35" y="224"/>
                      <a:pt x="40" y="221"/>
                    </a:cubicBezTo>
                    <a:cubicBezTo>
                      <a:pt x="35" y="217"/>
                      <a:pt x="30" y="215"/>
                      <a:pt x="26" y="210"/>
                    </a:cubicBezTo>
                    <a:cubicBezTo>
                      <a:pt x="18" y="203"/>
                      <a:pt x="8" y="194"/>
                      <a:pt x="7" y="185"/>
                    </a:cubicBezTo>
                    <a:cubicBezTo>
                      <a:pt x="6" y="177"/>
                      <a:pt x="14" y="163"/>
                      <a:pt x="22" y="159"/>
                    </a:cubicBezTo>
                    <a:cubicBezTo>
                      <a:pt x="64" y="136"/>
                      <a:pt x="92" y="105"/>
                      <a:pt x="92" y="54"/>
                    </a:cubicBezTo>
                    <a:cubicBezTo>
                      <a:pt x="92" y="42"/>
                      <a:pt x="99" y="40"/>
                      <a:pt x="108" y="42"/>
                    </a:cubicBezTo>
                    <a:cubicBezTo>
                      <a:pt x="121" y="46"/>
                      <a:pt x="134" y="53"/>
                      <a:pt x="147" y="56"/>
                    </a:cubicBezTo>
                    <a:cubicBezTo>
                      <a:pt x="154" y="58"/>
                      <a:pt x="163" y="58"/>
                      <a:pt x="168" y="54"/>
                    </a:cubicBezTo>
                    <a:cubicBezTo>
                      <a:pt x="221" y="13"/>
                      <a:pt x="280" y="0"/>
                      <a:pt x="345" y="9"/>
                    </a:cubicBezTo>
                    <a:cubicBezTo>
                      <a:pt x="351" y="10"/>
                      <a:pt x="357" y="11"/>
                      <a:pt x="363" y="11"/>
                    </a:cubicBezTo>
                    <a:cubicBezTo>
                      <a:pt x="391" y="10"/>
                      <a:pt x="396" y="13"/>
                      <a:pt x="395" y="40"/>
                    </a:cubicBezTo>
                    <a:cubicBezTo>
                      <a:pt x="393" y="109"/>
                      <a:pt x="380" y="176"/>
                      <a:pt x="337" y="233"/>
                    </a:cubicBezTo>
                    <a:cubicBezTo>
                      <a:pt x="328" y="246"/>
                      <a:pt x="317" y="250"/>
                      <a:pt x="301" y="249"/>
                    </a:cubicBezTo>
                    <a:cubicBezTo>
                      <a:pt x="224" y="244"/>
                      <a:pt x="160" y="190"/>
                      <a:pt x="143" y="114"/>
                    </a:cubicBezTo>
                    <a:cubicBezTo>
                      <a:pt x="142" y="106"/>
                      <a:pt x="140" y="98"/>
                      <a:pt x="139" y="90"/>
                    </a:cubicBezTo>
                    <a:cubicBezTo>
                      <a:pt x="126" y="95"/>
                      <a:pt x="124" y="104"/>
                      <a:pt x="126" y="117"/>
                    </a:cubicBezTo>
                    <a:cubicBezTo>
                      <a:pt x="143" y="194"/>
                      <a:pt x="208" y="254"/>
                      <a:pt x="289" y="265"/>
                    </a:cubicBezTo>
                    <a:cubicBezTo>
                      <a:pt x="292" y="265"/>
                      <a:pt x="296" y="266"/>
                      <a:pt x="300" y="266"/>
                    </a:cubicBezTo>
                    <a:cubicBezTo>
                      <a:pt x="277" y="297"/>
                      <a:pt x="207" y="331"/>
                      <a:pt x="157" y="336"/>
                    </a:cubicBezTo>
                    <a:cubicBezTo>
                      <a:pt x="149" y="318"/>
                      <a:pt x="155" y="305"/>
                      <a:pt x="168" y="292"/>
                    </a:cubicBezTo>
                    <a:cubicBezTo>
                      <a:pt x="171" y="288"/>
                      <a:pt x="173" y="282"/>
                      <a:pt x="175" y="277"/>
                    </a:cubicBezTo>
                    <a:cubicBezTo>
                      <a:pt x="170" y="277"/>
                      <a:pt x="165" y="275"/>
                      <a:pt x="160" y="276"/>
                    </a:cubicBezTo>
                    <a:cubicBezTo>
                      <a:pt x="140" y="280"/>
                      <a:pt x="125" y="276"/>
                      <a:pt x="115" y="258"/>
                    </a:cubicBezTo>
                    <a:cubicBezTo>
                      <a:pt x="106" y="242"/>
                      <a:pt x="111" y="224"/>
                      <a:pt x="126" y="210"/>
                    </a:cubicBezTo>
                    <a:cubicBezTo>
                      <a:pt x="129" y="206"/>
                      <a:pt x="131" y="201"/>
                      <a:pt x="133" y="197"/>
                    </a:cubicBezTo>
                    <a:cubicBezTo>
                      <a:pt x="129" y="196"/>
                      <a:pt x="125" y="193"/>
                      <a:pt x="122" y="193"/>
                    </a:cubicBezTo>
                    <a:cubicBezTo>
                      <a:pt x="84" y="199"/>
                      <a:pt x="75" y="193"/>
                      <a:pt x="64" y="149"/>
                    </a:cubicBezTo>
                    <a:close/>
                    <a:moveTo>
                      <a:pt x="214" y="85"/>
                    </a:moveTo>
                    <a:cubicBezTo>
                      <a:pt x="214" y="111"/>
                      <a:pt x="237" y="133"/>
                      <a:pt x="263" y="133"/>
                    </a:cubicBezTo>
                    <a:cubicBezTo>
                      <a:pt x="289" y="132"/>
                      <a:pt x="311" y="108"/>
                      <a:pt x="310" y="83"/>
                    </a:cubicBezTo>
                    <a:cubicBezTo>
                      <a:pt x="310" y="57"/>
                      <a:pt x="287" y="35"/>
                      <a:pt x="261" y="36"/>
                    </a:cubicBezTo>
                    <a:cubicBezTo>
                      <a:pt x="234" y="37"/>
                      <a:pt x="214" y="58"/>
                      <a:pt x="214" y="85"/>
                    </a:cubicBezTo>
                    <a:close/>
                  </a:path>
                </a:pathLst>
              </a:custGeom>
              <a:grpFill/>
              <a:ln>
                <a:noFill/>
              </a:ln>
            </p:spPr>
            <p:txBody>
              <a:bodyPr vert="horz" wrap="square" lIns="91440" tIns="45720" rIns="91440" bIns="45720" numCol="1" anchor="t" anchorCtr="0" compatLnSpc="1"/>
              <a:lstStyle/>
              <a:p>
                <a:endParaRPr lang="zh-CN" altLang="en-US"/>
              </a:p>
            </p:txBody>
          </p:sp>
          <p:sp>
            <p:nvSpPr>
              <p:cNvPr id="91" name="Freeform 118"/>
              <p:cNvSpPr/>
              <p:nvPr/>
            </p:nvSpPr>
            <p:spPr bwMode="auto">
              <a:xfrm>
                <a:off x="3839803" y="1320935"/>
                <a:ext cx="298906" cy="391059"/>
              </a:xfrm>
              <a:custGeom>
                <a:avLst/>
                <a:gdLst>
                  <a:gd name="T0" fmla="*/ 0 w 154"/>
                  <a:gd name="T1" fmla="*/ 71 h 202"/>
                  <a:gd name="T2" fmla="*/ 81 w 154"/>
                  <a:gd name="T3" fmla="*/ 26 h 202"/>
                  <a:gd name="T4" fmla="*/ 148 w 154"/>
                  <a:gd name="T5" fmla="*/ 33 h 202"/>
                  <a:gd name="T6" fmla="*/ 111 w 154"/>
                  <a:gd name="T7" fmla="*/ 64 h 202"/>
                  <a:gd name="T8" fmla="*/ 154 w 154"/>
                  <a:gd name="T9" fmla="*/ 122 h 202"/>
                  <a:gd name="T10" fmla="*/ 139 w 154"/>
                  <a:gd name="T11" fmla="*/ 175 h 202"/>
                  <a:gd name="T12" fmla="*/ 145 w 154"/>
                  <a:gd name="T13" fmla="*/ 177 h 202"/>
                  <a:gd name="T14" fmla="*/ 115 w 154"/>
                  <a:gd name="T15" fmla="*/ 202 h 202"/>
                  <a:gd name="T16" fmla="*/ 90 w 154"/>
                  <a:gd name="T17" fmla="*/ 150 h 202"/>
                  <a:gd name="T18" fmla="*/ 67 w 154"/>
                  <a:gd name="T19" fmla="*/ 101 h 202"/>
                  <a:gd name="T20" fmla="*/ 0 w 154"/>
                  <a:gd name="T21" fmla="*/ 7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02">
                    <a:moveTo>
                      <a:pt x="0" y="71"/>
                    </a:moveTo>
                    <a:cubicBezTo>
                      <a:pt x="5" y="24"/>
                      <a:pt x="33" y="9"/>
                      <a:pt x="81" y="26"/>
                    </a:cubicBezTo>
                    <a:cubicBezTo>
                      <a:pt x="111" y="0"/>
                      <a:pt x="134" y="2"/>
                      <a:pt x="148" y="33"/>
                    </a:cubicBezTo>
                    <a:cubicBezTo>
                      <a:pt x="130" y="36"/>
                      <a:pt x="114" y="43"/>
                      <a:pt x="111" y="64"/>
                    </a:cubicBezTo>
                    <a:cubicBezTo>
                      <a:pt x="108" y="82"/>
                      <a:pt x="118" y="95"/>
                      <a:pt x="154" y="122"/>
                    </a:cubicBezTo>
                    <a:cubicBezTo>
                      <a:pt x="149" y="141"/>
                      <a:pt x="144" y="158"/>
                      <a:pt x="139" y="175"/>
                    </a:cubicBezTo>
                    <a:cubicBezTo>
                      <a:pt x="141" y="176"/>
                      <a:pt x="143" y="176"/>
                      <a:pt x="145" y="177"/>
                    </a:cubicBezTo>
                    <a:cubicBezTo>
                      <a:pt x="135" y="185"/>
                      <a:pt x="126" y="193"/>
                      <a:pt x="115" y="202"/>
                    </a:cubicBezTo>
                    <a:cubicBezTo>
                      <a:pt x="106" y="184"/>
                      <a:pt x="98" y="167"/>
                      <a:pt x="90" y="150"/>
                    </a:cubicBezTo>
                    <a:cubicBezTo>
                      <a:pt x="82" y="134"/>
                      <a:pt x="75" y="117"/>
                      <a:pt x="67" y="101"/>
                    </a:cubicBezTo>
                    <a:cubicBezTo>
                      <a:pt x="49" y="68"/>
                      <a:pt x="37" y="62"/>
                      <a:pt x="0" y="71"/>
                    </a:cubicBezTo>
                    <a:close/>
                  </a:path>
                </a:pathLst>
              </a:custGeom>
              <a:grpFill/>
              <a:ln>
                <a:noFill/>
              </a:ln>
            </p:spPr>
            <p:txBody>
              <a:bodyPr vert="horz" wrap="square" lIns="91440" tIns="45720" rIns="91440" bIns="45720" numCol="1" anchor="t" anchorCtr="0" compatLnSpc="1"/>
              <a:lstStyle/>
              <a:p>
                <a:endParaRPr lang="zh-CN" altLang="en-US"/>
              </a:p>
            </p:txBody>
          </p:sp>
          <p:sp>
            <p:nvSpPr>
              <p:cNvPr id="92" name="Freeform 131"/>
              <p:cNvSpPr/>
              <p:nvPr/>
            </p:nvSpPr>
            <p:spPr bwMode="auto">
              <a:xfrm>
                <a:off x="4097358" y="1587942"/>
                <a:ext cx="174854" cy="300087"/>
              </a:xfrm>
              <a:custGeom>
                <a:avLst/>
                <a:gdLst>
                  <a:gd name="T0" fmla="*/ 74 w 90"/>
                  <a:gd name="T1" fmla="*/ 155 h 155"/>
                  <a:gd name="T2" fmla="*/ 8 w 90"/>
                  <a:gd name="T3" fmla="*/ 96 h 155"/>
                  <a:gd name="T4" fmla="*/ 3 w 90"/>
                  <a:gd name="T5" fmla="*/ 70 h 155"/>
                  <a:gd name="T6" fmla="*/ 27 w 90"/>
                  <a:gd name="T7" fmla="*/ 58 h 155"/>
                  <a:gd name="T8" fmla="*/ 43 w 90"/>
                  <a:gd name="T9" fmla="*/ 55 h 155"/>
                  <a:gd name="T10" fmla="*/ 35 w 90"/>
                  <a:gd name="T11" fmla="*/ 41 h 155"/>
                  <a:gd name="T12" fmla="*/ 30 w 90"/>
                  <a:gd name="T13" fmla="*/ 9 h 155"/>
                  <a:gd name="T14" fmla="*/ 59 w 90"/>
                  <a:gd name="T15" fmla="*/ 1 h 155"/>
                  <a:gd name="T16" fmla="*/ 75 w 90"/>
                  <a:gd name="T17" fmla="*/ 4 h 155"/>
                  <a:gd name="T18" fmla="*/ 90 w 90"/>
                  <a:gd name="T19" fmla="*/ 66 h 155"/>
                  <a:gd name="T20" fmla="*/ 90 w 90"/>
                  <a:gd name="T21" fmla="*/ 137 h 155"/>
                  <a:gd name="T22" fmla="*/ 74 w 90"/>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55">
                    <a:moveTo>
                      <a:pt x="74" y="155"/>
                    </a:moveTo>
                    <a:cubicBezTo>
                      <a:pt x="51" y="135"/>
                      <a:pt x="29" y="116"/>
                      <a:pt x="8" y="96"/>
                    </a:cubicBezTo>
                    <a:cubicBezTo>
                      <a:pt x="3" y="90"/>
                      <a:pt x="0" y="76"/>
                      <a:pt x="3" y="70"/>
                    </a:cubicBezTo>
                    <a:cubicBezTo>
                      <a:pt x="6" y="63"/>
                      <a:pt x="18" y="61"/>
                      <a:pt x="27" y="58"/>
                    </a:cubicBezTo>
                    <a:cubicBezTo>
                      <a:pt x="32" y="56"/>
                      <a:pt x="38" y="56"/>
                      <a:pt x="43" y="55"/>
                    </a:cubicBezTo>
                    <a:cubicBezTo>
                      <a:pt x="40" y="50"/>
                      <a:pt x="39" y="44"/>
                      <a:pt x="35" y="41"/>
                    </a:cubicBezTo>
                    <a:cubicBezTo>
                      <a:pt x="25" y="31"/>
                      <a:pt x="21" y="19"/>
                      <a:pt x="30" y="9"/>
                    </a:cubicBezTo>
                    <a:cubicBezTo>
                      <a:pt x="36" y="3"/>
                      <a:pt x="49" y="2"/>
                      <a:pt x="59" y="1"/>
                    </a:cubicBezTo>
                    <a:cubicBezTo>
                      <a:pt x="66" y="0"/>
                      <a:pt x="73" y="4"/>
                      <a:pt x="75" y="4"/>
                    </a:cubicBezTo>
                    <a:cubicBezTo>
                      <a:pt x="80" y="26"/>
                      <a:pt x="84" y="44"/>
                      <a:pt x="90" y="66"/>
                    </a:cubicBezTo>
                    <a:cubicBezTo>
                      <a:pt x="69" y="94"/>
                      <a:pt x="69" y="107"/>
                      <a:pt x="90" y="137"/>
                    </a:cubicBezTo>
                    <a:cubicBezTo>
                      <a:pt x="86" y="142"/>
                      <a:pt x="82" y="146"/>
                      <a:pt x="74" y="155"/>
                    </a:cubicBezTo>
                    <a:close/>
                  </a:path>
                </a:pathLst>
              </a:custGeom>
              <a:grpFill/>
              <a:ln>
                <a:noFill/>
              </a:ln>
            </p:spPr>
            <p:txBody>
              <a:bodyPr vert="horz" wrap="square" lIns="91440" tIns="45720" rIns="91440" bIns="45720" numCol="1" anchor="t" anchorCtr="0" compatLnSpc="1"/>
              <a:lstStyle/>
              <a:p>
                <a:endParaRPr lang="zh-CN" altLang="en-US"/>
              </a:p>
            </p:txBody>
          </p:sp>
          <p:sp>
            <p:nvSpPr>
              <p:cNvPr id="93" name="Freeform 242"/>
              <p:cNvSpPr>
                <a:spLocks noEditPoints="1"/>
              </p:cNvSpPr>
              <p:nvPr/>
            </p:nvSpPr>
            <p:spPr bwMode="auto">
              <a:xfrm>
                <a:off x="4715255" y="1384733"/>
                <a:ext cx="122870" cy="124052"/>
              </a:xfrm>
              <a:custGeom>
                <a:avLst/>
                <a:gdLst>
                  <a:gd name="T0" fmla="*/ 32 w 63"/>
                  <a:gd name="T1" fmla="*/ 64 h 64"/>
                  <a:gd name="T2" fmla="*/ 0 w 63"/>
                  <a:gd name="T3" fmla="*/ 32 h 64"/>
                  <a:gd name="T4" fmla="*/ 32 w 63"/>
                  <a:gd name="T5" fmla="*/ 1 h 64"/>
                  <a:gd name="T6" fmla="*/ 63 w 63"/>
                  <a:gd name="T7" fmla="*/ 32 h 64"/>
                  <a:gd name="T8" fmla="*/ 32 w 63"/>
                  <a:gd name="T9" fmla="*/ 64 h 64"/>
                  <a:gd name="T10" fmla="*/ 49 w 63"/>
                  <a:gd name="T11" fmla="*/ 24 h 64"/>
                  <a:gd name="T12" fmla="*/ 32 w 63"/>
                  <a:gd name="T13" fmla="*/ 12 h 64"/>
                  <a:gd name="T14" fmla="*/ 19 w 63"/>
                  <a:gd name="T15" fmla="*/ 23 h 64"/>
                  <a:gd name="T16" fmla="*/ 32 w 63"/>
                  <a:gd name="T17" fmla="*/ 36 h 64"/>
                  <a:gd name="T18" fmla="*/ 49 w 63"/>
                  <a:gd name="T1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4">
                    <a:moveTo>
                      <a:pt x="32" y="64"/>
                    </a:moveTo>
                    <a:cubicBezTo>
                      <a:pt x="14" y="64"/>
                      <a:pt x="0" y="49"/>
                      <a:pt x="0" y="32"/>
                    </a:cubicBezTo>
                    <a:cubicBezTo>
                      <a:pt x="0" y="14"/>
                      <a:pt x="14" y="0"/>
                      <a:pt x="32" y="1"/>
                    </a:cubicBezTo>
                    <a:cubicBezTo>
                      <a:pt x="50" y="1"/>
                      <a:pt x="63" y="14"/>
                      <a:pt x="63" y="32"/>
                    </a:cubicBezTo>
                    <a:cubicBezTo>
                      <a:pt x="63" y="50"/>
                      <a:pt x="49" y="64"/>
                      <a:pt x="32" y="64"/>
                    </a:cubicBezTo>
                    <a:close/>
                    <a:moveTo>
                      <a:pt x="49" y="24"/>
                    </a:moveTo>
                    <a:cubicBezTo>
                      <a:pt x="42" y="19"/>
                      <a:pt x="37" y="12"/>
                      <a:pt x="32" y="12"/>
                    </a:cubicBezTo>
                    <a:cubicBezTo>
                      <a:pt x="28" y="12"/>
                      <a:pt x="23" y="19"/>
                      <a:pt x="19" y="23"/>
                    </a:cubicBezTo>
                    <a:cubicBezTo>
                      <a:pt x="23" y="28"/>
                      <a:pt x="27" y="35"/>
                      <a:pt x="32" y="36"/>
                    </a:cubicBezTo>
                    <a:cubicBezTo>
                      <a:pt x="36" y="37"/>
                      <a:pt x="42" y="30"/>
                      <a:pt x="49" y="2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9" name="TextBox 2"/>
            <p:cNvSpPr>
              <a:spLocks noChangeArrowheads="1"/>
            </p:cNvSpPr>
            <p:nvPr/>
          </p:nvSpPr>
          <p:spPr bwMode="auto">
            <a:xfrm>
              <a:off x="5392989" y="84888"/>
              <a:ext cx="1963999" cy="503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000" b="1" spc="300" dirty="0">
                  <a:solidFill>
                    <a:schemeClr val="bg1"/>
                  </a:solidFill>
                  <a:latin typeface="方正楷体简体" panose="03000509000000000000" pitchFamily="65" charset="-122"/>
                  <a:ea typeface="方正楷体简体" panose="03000509000000000000" pitchFamily="65" charset="-122"/>
                  <a:sym typeface="微软雅黑" panose="020B0503020204020204" pitchFamily="34" charset="-122"/>
                </a:rPr>
                <a:t>在此添加标题</a:t>
              </a:r>
            </a:p>
          </p:txBody>
        </p:sp>
      </p:grpSp>
    </p:spTree>
  </p:cSld>
  <p:clrMapOvr>
    <a:masterClrMapping/>
  </p:clrMapOvr>
  <mc:AlternateContent xmlns:mc="http://schemas.openxmlformats.org/markup-compatibility/2006" xmlns:p14="http://schemas.microsoft.com/office/powerpoint/2010/main">
    <mc:Choice Requires="p14">
      <p:transition spd="slow" p14:dur="1500" advClick="0" advTm="3000">
        <p:random/>
      </p:transition>
    </mc:Choice>
    <mc:Fallback xmlns="">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1000"/>
                                        <p:tgtEl>
                                          <p:spTgt spid="73"/>
                                        </p:tgtEl>
                                      </p:cBhvr>
                                    </p:animEffect>
                                    <p:anim calcmode="lin" valueType="num">
                                      <p:cBhvr>
                                        <p:cTn id="8" dur="1000" fill="hold"/>
                                        <p:tgtEl>
                                          <p:spTgt spid="73"/>
                                        </p:tgtEl>
                                        <p:attrNameLst>
                                          <p:attrName>ppt_x</p:attrName>
                                        </p:attrNameLst>
                                      </p:cBhvr>
                                      <p:tavLst>
                                        <p:tav tm="0">
                                          <p:val>
                                            <p:strVal val="#ppt_x"/>
                                          </p:val>
                                        </p:tav>
                                        <p:tav tm="100000">
                                          <p:val>
                                            <p:strVal val="#ppt_x"/>
                                          </p:val>
                                        </p:tav>
                                      </p:tavLst>
                                    </p:anim>
                                    <p:anim calcmode="lin" valueType="num">
                                      <p:cBhvr>
                                        <p:cTn id="9" dur="1000" fill="hold"/>
                                        <p:tgtEl>
                                          <p:spTgt spid="7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1000"/>
                                        <p:tgtEl>
                                          <p:spTgt spid="74"/>
                                        </p:tgtEl>
                                      </p:cBhvr>
                                    </p:animEffect>
                                    <p:anim calcmode="lin" valueType="num">
                                      <p:cBhvr>
                                        <p:cTn id="14" dur="1000" fill="hold"/>
                                        <p:tgtEl>
                                          <p:spTgt spid="74"/>
                                        </p:tgtEl>
                                        <p:attrNameLst>
                                          <p:attrName>ppt_x</p:attrName>
                                        </p:attrNameLst>
                                      </p:cBhvr>
                                      <p:tavLst>
                                        <p:tav tm="0">
                                          <p:val>
                                            <p:strVal val="#ppt_x"/>
                                          </p:val>
                                        </p:tav>
                                        <p:tav tm="100000">
                                          <p:val>
                                            <p:strVal val="#ppt_x"/>
                                          </p:val>
                                        </p:tav>
                                      </p:tavLst>
                                    </p:anim>
                                    <p:anim calcmode="lin" valueType="num">
                                      <p:cBhvr>
                                        <p:cTn id="15" dur="1000" fill="hold"/>
                                        <p:tgtEl>
                                          <p:spTgt spid="74"/>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40"/>
                                        </p:tgtEl>
                                        <p:attrNameLst>
                                          <p:attrName>style.visibility</p:attrName>
                                        </p:attrNameLst>
                                      </p:cBhvr>
                                      <p:to>
                                        <p:strVal val="visible"/>
                                      </p:to>
                                    </p:set>
                                    <p:animEffect transition="in" filter="fade">
                                      <p:cBhvr>
                                        <p:cTn id="18" dur="1000"/>
                                        <p:tgtEl>
                                          <p:spTgt spid="440"/>
                                        </p:tgtEl>
                                      </p:cBhvr>
                                    </p:animEffect>
                                    <p:anim calcmode="lin" valueType="num">
                                      <p:cBhvr>
                                        <p:cTn id="19" dur="1000" fill="hold"/>
                                        <p:tgtEl>
                                          <p:spTgt spid="440"/>
                                        </p:tgtEl>
                                        <p:attrNameLst>
                                          <p:attrName>ppt_x</p:attrName>
                                        </p:attrNameLst>
                                      </p:cBhvr>
                                      <p:tavLst>
                                        <p:tav tm="0">
                                          <p:val>
                                            <p:strVal val="#ppt_x"/>
                                          </p:val>
                                        </p:tav>
                                        <p:tav tm="100000">
                                          <p:val>
                                            <p:strVal val="#ppt_x"/>
                                          </p:val>
                                        </p:tav>
                                      </p:tavLst>
                                    </p:anim>
                                    <p:anim calcmode="lin" valueType="num">
                                      <p:cBhvr>
                                        <p:cTn id="20" dur="1000" fill="hold"/>
                                        <p:tgtEl>
                                          <p:spTgt spid="440"/>
                                        </p:tgtEl>
                                        <p:attrNameLst>
                                          <p:attrName>ppt_y</p:attrName>
                                        </p:attrNameLst>
                                      </p:cBhvr>
                                      <p:tavLst>
                                        <p:tav tm="0">
                                          <p:val>
                                            <p:strVal val="#ppt_y+.1"/>
                                          </p:val>
                                        </p:tav>
                                        <p:tav tm="100000">
                                          <p:val>
                                            <p:strVal val="#ppt_y"/>
                                          </p:val>
                                        </p:tav>
                                      </p:tavLst>
                                    </p:anim>
                                  </p:childTnLst>
                                </p:cTn>
                              </p:par>
                              <p:par>
                                <p:cTn id="21" presetID="9" presetClass="entr" presetSubtype="0" fill="hold" nodeType="withEffect">
                                  <p:stCondLst>
                                    <p:cond delay="0"/>
                                  </p:stCondLst>
                                  <p:childTnLst>
                                    <p:set>
                                      <p:cBhvr>
                                        <p:cTn id="22" dur="1" fill="hold">
                                          <p:stCondLst>
                                            <p:cond delay="0"/>
                                          </p:stCondLst>
                                        </p:cTn>
                                        <p:tgtEl>
                                          <p:spTgt spid="441"/>
                                        </p:tgtEl>
                                        <p:attrNameLst>
                                          <p:attrName>style.visibility</p:attrName>
                                        </p:attrNameLst>
                                      </p:cBhvr>
                                      <p:to>
                                        <p:strVal val="visible"/>
                                      </p:to>
                                    </p:set>
                                    <p:animEffect transition="in" filter="dissolve">
                                      <p:cBhvr>
                                        <p:cTn id="23" dur="500"/>
                                        <p:tgtEl>
                                          <p:spTgt spid="441"/>
                                        </p:tgtEl>
                                      </p:cBhvr>
                                    </p:animEffect>
                                  </p:childTnLst>
                                </p:cTn>
                              </p:par>
                              <p:par>
                                <p:cTn id="24" presetID="9" presetClass="entr" presetSubtype="0" fill="hold" nodeType="withEffect">
                                  <p:stCondLst>
                                    <p:cond delay="0"/>
                                  </p:stCondLst>
                                  <p:childTnLst>
                                    <p:set>
                                      <p:cBhvr>
                                        <p:cTn id="25" dur="1" fill="hold">
                                          <p:stCondLst>
                                            <p:cond delay="0"/>
                                          </p:stCondLst>
                                        </p:cTn>
                                        <p:tgtEl>
                                          <p:spTgt spid="442"/>
                                        </p:tgtEl>
                                        <p:attrNameLst>
                                          <p:attrName>style.visibility</p:attrName>
                                        </p:attrNameLst>
                                      </p:cBhvr>
                                      <p:to>
                                        <p:strVal val="visible"/>
                                      </p:to>
                                    </p:set>
                                    <p:animEffect transition="in" filter="dissolve">
                                      <p:cBhvr>
                                        <p:cTn id="26" dur="500"/>
                                        <p:tgtEl>
                                          <p:spTgt spid="44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Effect>
                                      <p:cBhvr>
                                        <p:cTn id="30" dur="500"/>
                                        <p:tgtEl>
                                          <p:spTgt spid="8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443"/>
                                        </p:tgtEl>
                                        <p:attrNameLst>
                                          <p:attrName>style.visibility</p:attrName>
                                        </p:attrNameLst>
                                      </p:cBhvr>
                                      <p:to>
                                        <p:strVal val="visible"/>
                                      </p:to>
                                    </p:set>
                                    <p:animEffect transition="in" filter="fade">
                                      <p:cBhvr>
                                        <p:cTn id="34" dur="1000"/>
                                        <p:tgtEl>
                                          <p:spTgt spid="443"/>
                                        </p:tgtEl>
                                      </p:cBhvr>
                                    </p:animEffect>
                                    <p:anim calcmode="lin" valueType="num">
                                      <p:cBhvr>
                                        <p:cTn id="35" dur="1000" fill="hold"/>
                                        <p:tgtEl>
                                          <p:spTgt spid="443"/>
                                        </p:tgtEl>
                                        <p:attrNameLst>
                                          <p:attrName>ppt_x</p:attrName>
                                        </p:attrNameLst>
                                      </p:cBhvr>
                                      <p:tavLst>
                                        <p:tav tm="0">
                                          <p:val>
                                            <p:strVal val="#ppt_x"/>
                                          </p:val>
                                        </p:tav>
                                        <p:tav tm="100000">
                                          <p:val>
                                            <p:strVal val="#ppt_x"/>
                                          </p:val>
                                        </p:tav>
                                      </p:tavLst>
                                    </p:anim>
                                    <p:anim calcmode="lin" valueType="num">
                                      <p:cBhvr>
                                        <p:cTn id="36" dur="1000" fill="hold"/>
                                        <p:tgtEl>
                                          <p:spTgt spid="443"/>
                                        </p:tgtEl>
                                        <p:attrNameLst>
                                          <p:attrName>ppt_y</p:attrName>
                                        </p:attrNameLst>
                                      </p:cBhvr>
                                      <p:tavLst>
                                        <p:tav tm="0">
                                          <p:val>
                                            <p:strVal val="#ppt_y+.1"/>
                                          </p:val>
                                        </p:tav>
                                        <p:tav tm="100000">
                                          <p:val>
                                            <p:strVal val="#ppt_y"/>
                                          </p:val>
                                        </p:tav>
                                      </p:tavLst>
                                    </p:anim>
                                  </p:childTnLst>
                                </p:cTn>
                              </p:par>
                              <p:par>
                                <p:cTn id="37" presetID="9" presetClass="entr" presetSubtype="0" fill="hold" grpId="0" nodeType="withEffect">
                                  <p:stCondLst>
                                    <p:cond delay="0"/>
                                  </p:stCondLst>
                                  <p:childTnLst>
                                    <p:set>
                                      <p:cBhvr>
                                        <p:cTn id="38" dur="1" fill="hold">
                                          <p:stCondLst>
                                            <p:cond delay="0"/>
                                          </p:stCondLst>
                                        </p:cTn>
                                        <p:tgtEl>
                                          <p:spTgt spid="445"/>
                                        </p:tgtEl>
                                        <p:attrNameLst>
                                          <p:attrName>style.visibility</p:attrName>
                                        </p:attrNameLst>
                                      </p:cBhvr>
                                      <p:to>
                                        <p:strVal val="visible"/>
                                      </p:to>
                                    </p:set>
                                    <p:animEffect transition="in" filter="dissolve">
                                      <p:cBhvr>
                                        <p:cTn id="39" dur="500"/>
                                        <p:tgtEl>
                                          <p:spTgt spid="445"/>
                                        </p:tgtEl>
                                      </p:cBhvr>
                                    </p:animEffect>
                                  </p:childTnLst>
                                </p:cTn>
                              </p:par>
                            </p:childTnLst>
                          </p:cTn>
                        </p:par>
                        <p:par>
                          <p:cTn id="40" fill="hold">
                            <p:stCondLst>
                              <p:cond delay="3500"/>
                            </p:stCondLst>
                            <p:childTnLst>
                              <p:par>
                                <p:cTn id="41" presetID="22" presetClass="entr" presetSubtype="2" fill="hold" grpId="0" nodeType="afterEffect">
                                  <p:stCondLst>
                                    <p:cond delay="0"/>
                                  </p:stCondLst>
                                  <p:childTnLst>
                                    <p:set>
                                      <p:cBhvr>
                                        <p:cTn id="42" dur="1" fill="hold">
                                          <p:stCondLst>
                                            <p:cond delay="0"/>
                                          </p:stCondLst>
                                        </p:cTn>
                                        <p:tgtEl>
                                          <p:spTgt spid="451"/>
                                        </p:tgtEl>
                                        <p:attrNameLst>
                                          <p:attrName>style.visibility</p:attrName>
                                        </p:attrNameLst>
                                      </p:cBhvr>
                                      <p:to>
                                        <p:strVal val="visible"/>
                                      </p:to>
                                    </p:set>
                                    <p:animEffect transition="in" filter="wipe(right)">
                                      <p:cBhvr>
                                        <p:cTn id="43"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 grpId="0" animBg="1"/>
      <p:bldP spid="445" grpId="0"/>
      <p:bldP spid="451" grpId="0"/>
      <p:bldP spid="86" grpId="0" bldLvl="0"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中国风寻找锦鲤模板"/>
  <p:tag name="ISPRING_FIRST_PUBLISH" val="1"/>
</p:tagLst>
</file>

<file path=ppt/theme/theme1.xml><?xml version="1.0" encoding="utf-8"?>
<a:theme xmlns:a="http://schemas.openxmlformats.org/drawingml/2006/main" name="www.2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1020</Words>
  <Application>Microsoft Office PowerPoint</Application>
  <PresentationFormat>宽屏</PresentationFormat>
  <Paragraphs>216</Paragraphs>
  <Slides>20</Slides>
  <Notes>20</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20</vt:i4>
      </vt:variant>
    </vt:vector>
  </HeadingPairs>
  <TitlesOfParts>
    <vt:vector size="28" baseType="lpstr">
      <vt:lpstr>等线</vt:lpstr>
      <vt:lpstr>等线 Light</vt:lpstr>
      <vt:lpstr>方正楷体简体</vt:lpstr>
      <vt:lpstr>华文行楷</vt:lpstr>
      <vt:lpstr>宋体</vt:lpstr>
      <vt:lpstr>微软雅黑</vt:lpstr>
      <vt:lpstr>Arial</vt:lpstr>
      <vt:lpstr>www.2ppt.com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Base>https://yymoban.taobao.com/</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2021-07-08T01:29:00Z</dcterms:created>
  <dcterms:modified xsi:type="dcterms:W3CDTF">2023-01-10T06:38:53Z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87A18508DF664A33BD14A6821FBFCBAD</vt:lpwstr>
  </property>
  <property fmtid="{D5CDD505-2E9C-101B-9397-08002B2CF9AE}" pid="3" name="KSOProductBuildVer">
    <vt:lpwstr>2052-11.1.0.10495</vt:lpwstr>
  </property>
  <property fmtid="{A09F084E-AD41-489F-8076-AA5BE3082BCA}" pid="100">
    <vt:ui4>5</vt:ui4>
  </property>
  <property fmtid="{64440492-4C8B-11D1-8B70-080036B11A03}" pid="11">
    <vt:lpwstr>www.2ppt.com-爱PPT提供资源下载</vt:lpwstr>
  </property>
</Properties>
</file>