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10" r:id="rId2"/>
    <p:sldId id="2911" r:id="rId3"/>
    <p:sldId id="2912" r:id="rId4"/>
    <p:sldId id="2917" r:id="rId5"/>
    <p:sldId id="2918" r:id="rId6"/>
    <p:sldId id="2919" r:id="rId7"/>
    <p:sldId id="2920" r:id="rId8"/>
    <p:sldId id="2935" r:id="rId9"/>
    <p:sldId id="2921" r:id="rId10"/>
    <p:sldId id="2922" r:id="rId11"/>
    <p:sldId id="2923" r:id="rId12"/>
    <p:sldId id="2924" r:id="rId13"/>
    <p:sldId id="2925" r:id="rId14"/>
    <p:sldId id="2936" r:id="rId15"/>
    <p:sldId id="2926" r:id="rId16"/>
    <p:sldId id="2927" r:id="rId17"/>
    <p:sldId id="2928" r:id="rId18"/>
    <p:sldId id="2929" r:id="rId19"/>
    <p:sldId id="2937" r:id="rId20"/>
    <p:sldId id="2930" r:id="rId21"/>
    <p:sldId id="2931" r:id="rId22"/>
    <p:sldId id="2932" r:id="rId23"/>
    <p:sldId id="2933" r:id="rId24"/>
    <p:sldId id="2934" r:id="rId25"/>
    <p:sldId id="2938" r:id="rId26"/>
  </p:sldIdLst>
  <p:sldSz cx="12858750" cy="7232650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8">
          <p15:clr>
            <a:srgbClr val="A4A3A4"/>
          </p15:clr>
        </p15:guide>
        <p15:guide id="2" pos="40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6"/>
    <a:srgbClr val="FF619D"/>
    <a:srgbClr val="78AC04"/>
    <a:srgbClr val="BA1C22"/>
    <a:srgbClr val="6DB000"/>
    <a:srgbClr val="629D00"/>
    <a:srgbClr val="00B6F6"/>
    <a:srgbClr val="00BCFF"/>
    <a:srgbClr val="F7E700"/>
    <a:srgbClr val="55D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5317" autoAdjust="0"/>
  </p:normalViewPr>
  <p:slideViewPr>
    <p:cSldViewPr>
      <p:cViewPr>
        <p:scale>
          <a:sx n="33" d="100"/>
          <a:sy n="33" d="100"/>
        </p:scale>
        <p:origin x="-930" y="-1950"/>
      </p:cViewPr>
      <p:guideLst>
        <p:guide orient="horz" pos="2278"/>
        <p:guide pos="4050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818A2-C988-4947-ACF3-BC4AFB79460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818A2-C988-4947-ACF3-BC4AFB79460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818A2-C988-4947-ACF3-BC4AFB79460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818A2-C988-4947-ACF3-BC4AFB79460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818A2-C988-4947-ACF3-BC4AFB79460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818A2-C988-4947-ACF3-BC4AFB79460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818A2-C988-4947-ACF3-BC4AFB79460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涂豆思  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8925"/>
            <a:ext cx="11572875" cy="1206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8925"/>
            <a:ext cx="11572875" cy="1206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88"/>
            <a:ext cx="12858750" cy="722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7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7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95417" y="0"/>
            <a:ext cx="4267915" cy="7232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863" y="2464197"/>
            <a:ext cx="9445378" cy="3670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74155" y="371094"/>
            <a:ext cx="11171844" cy="621715"/>
            <a:chOff x="874155" y="371094"/>
            <a:chExt cx="11171844" cy="621715"/>
          </a:xfrm>
        </p:grpSpPr>
        <p:sp>
          <p:nvSpPr>
            <p:cNvPr id="3" name="矩形 2"/>
            <p:cNvSpPr/>
            <p:nvPr/>
          </p:nvSpPr>
          <p:spPr>
            <a:xfrm>
              <a:off x="4735253" y="371094"/>
              <a:ext cx="3333636" cy="621715"/>
            </a:xfrm>
            <a:prstGeom prst="rect">
              <a:avLst/>
            </a:prstGeom>
            <a:solidFill>
              <a:srgbClr val="FF6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81367" y="443102"/>
              <a:ext cx="2041409" cy="466706"/>
            </a:xfrm>
            <a:prstGeom prst="rect">
              <a:avLst/>
            </a:prstGeom>
            <a:noFill/>
          </p:spPr>
          <p:txBody>
            <a:bodyPr wrap="none" lIns="96433" tIns="48216" rIns="96433" bIns="48216" rtlCol="0">
              <a:spAutoFit/>
            </a:bodyPr>
            <a:lstStyle/>
            <a:p>
              <a:pPr defTabSz="964565"/>
              <a:r>
                <a:rPr lang="zh-CN" altLang="en-US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8373591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74155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53834">
            <a:off x="5747035" y="-463750"/>
            <a:ext cx="6424457" cy="9087497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 rot="352869">
            <a:off x="6649876" y="2398497"/>
            <a:ext cx="2668312" cy="23417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 bwMode="auto">
          <a:xfrm rot="759436">
            <a:off x="8989872" y="3191246"/>
            <a:ext cx="2234338" cy="179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2760722" y="2832100"/>
            <a:ext cx="33909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假如我来世上一遭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只为与你相聚一次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只为了亿万光年里的那一刹那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一刹那里所有的甜蜜和悲凄</a:t>
            </a:r>
            <a:endParaRPr lang="zh-CN" altLang="en-US" sz="16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方正喵呜体" panose="02010600010101010101" charset="-122"/>
              <a:ea typeface="方正喵呜体" panose="0201060001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60722" y="4400550"/>
            <a:ext cx="262064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如何让你遇见我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在我最美丽的时刻 为这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我已在佛前 求了五百年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求他让我们结一段尘缘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421198" y="1681720"/>
            <a:ext cx="2960169" cy="1150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74155" y="371094"/>
            <a:ext cx="11171844" cy="621715"/>
            <a:chOff x="874155" y="371094"/>
            <a:chExt cx="11171844" cy="621715"/>
          </a:xfrm>
        </p:grpSpPr>
        <p:sp>
          <p:nvSpPr>
            <p:cNvPr id="3" name="矩形 2"/>
            <p:cNvSpPr/>
            <p:nvPr/>
          </p:nvSpPr>
          <p:spPr>
            <a:xfrm>
              <a:off x="4735253" y="371094"/>
              <a:ext cx="3333636" cy="621715"/>
            </a:xfrm>
            <a:prstGeom prst="rect">
              <a:avLst/>
            </a:prstGeom>
            <a:solidFill>
              <a:srgbClr val="FF6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81367" y="443102"/>
              <a:ext cx="2041409" cy="466706"/>
            </a:xfrm>
            <a:prstGeom prst="rect">
              <a:avLst/>
            </a:prstGeom>
            <a:noFill/>
          </p:spPr>
          <p:txBody>
            <a:bodyPr wrap="none" lIns="96433" tIns="48216" rIns="96433" bIns="48216" rtlCol="0">
              <a:spAutoFit/>
            </a:bodyPr>
            <a:lstStyle/>
            <a:p>
              <a:pPr defTabSz="964565"/>
              <a:r>
                <a:rPr lang="zh-CN" altLang="en-US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8373591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74155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 rot="21131001">
            <a:off x="1311832" y="1812924"/>
            <a:ext cx="4520414" cy="3016885"/>
          </a:xfrm>
          <a:prstGeom prst="rect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 rot="391747">
            <a:off x="7024213" y="3784165"/>
            <a:ext cx="2741930" cy="2741930"/>
          </a:xfrm>
          <a:prstGeom prst="rect">
            <a:avLst/>
          </a:prstGeom>
          <a:solidFill>
            <a:srgbClr val="6FC6C8">
              <a:alpha val="85000"/>
            </a:srgb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 rot="548865">
            <a:off x="1545803" y="1245125"/>
            <a:ext cx="5281612" cy="3521075"/>
          </a:xfrm>
          <a:prstGeom prst="rect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 rot="20900058">
            <a:off x="3161517" y="4467223"/>
            <a:ext cx="3810635" cy="2143482"/>
          </a:xfrm>
          <a:prstGeom prst="rect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7724354" y="3637166"/>
            <a:ext cx="3744595" cy="2506712"/>
          </a:xfrm>
          <a:prstGeom prst="rect">
            <a:avLst/>
          </a:prstGeom>
          <a:solidFill>
            <a:srgbClr val="6FC6C8">
              <a:alpha val="85000"/>
            </a:srgb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矩形 16"/>
          <p:cNvSpPr/>
          <p:nvPr/>
        </p:nvSpPr>
        <p:spPr>
          <a:xfrm>
            <a:off x="8311594" y="1981973"/>
            <a:ext cx="33909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假如我来世上一遭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只为与你相聚一次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只为了亿万光年里的那一刹那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一刹那里所有的甜蜜和悲凄</a:t>
            </a:r>
            <a:endParaRPr lang="zh-CN" altLang="en-US" sz="16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方正喵呜体" panose="02010600010101010101" charset="-122"/>
              <a:ea typeface="方正喵呜体" panose="02010600010101010101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972070" y="831593"/>
            <a:ext cx="2960169" cy="1150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5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8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500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accel="500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500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500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accel="5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5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8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74155" y="371094"/>
            <a:ext cx="11171844" cy="621715"/>
            <a:chOff x="874155" y="371094"/>
            <a:chExt cx="11171844" cy="621715"/>
          </a:xfrm>
        </p:grpSpPr>
        <p:sp>
          <p:nvSpPr>
            <p:cNvPr id="3" name="矩形 2"/>
            <p:cNvSpPr/>
            <p:nvPr/>
          </p:nvSpPr>
          <p:spPr>
            <a:xfrm>
              <a:off x="4735253" y="371094"/>
              <a:ext cx="3333636" cy="621715"/>
            </a:xfrm>
            <a:prstGeom prst="rect">
              <a:avLst/>
            </a:prstGeom>
            <a:solidFill>
              <a:srgbClr val="FF6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81367" y="443102"/>
              <a:ext cx="2041409" cy="466706"/>
            </a:xfrm>
            <a:prstGeom prst="rect">
              <a:avLst/>
            </a:prstGeom>
            <a:noFill/>
          </p:spPr>
          <p:txBody>
            <a:bodyPr wrap="none" lIns="96433" tIns="48216" rIns="96433" bIns="48216" rtlCol="0">
              <a:spAutoFit/>
            </a:bodyPr>
            <a:lstStyle/>
            <a:p>
              <a:pPr defTabSz="964565"/>
              <a:r>
                <a:rPr lang="zh-CN" altLang="en-US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8373591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74155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6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8608691" y="3595084"/>
            <a:ext cx="3581452" cy="2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7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6847209" y="1611045"/>
            <a:ext cx="3747541" cy="249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5637287" y="4398904"/>
            <a:ext cx="33909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假如我来世上一遭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只为与你相聚一次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只为了亿万光年里的那一刹那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一刹那里所有的甜蜜和悲凄</a:t>
            </a:r>
            <a:endParaRPr lang="zh-CN" altLang="en-US" sz="16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方正喵呜体" panose="02010600010101010101" charset="-122"/>
              <a:ea typeface="方正喵呜体" panose="0201060001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316807" y="1934126"/>
            <a:ext cx="4694735" cy="182446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760722" y="4400550"/>
            <a:ext cx="262064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如何让你遇见我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在我最美丽的时刻 为这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我已在佛前 求了五百年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求他让我们结一段尘缘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2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74155" y="371094"/>
            <a:ext cx="11171844" cy="621715"/>
            <a:chOff x="874155" y="371094"/>
            <a:chExt cx="11171844" cy="621715"/>
          </a:xfrm>
        </p:grpSpPr>
        <p:sp>
          <p:nvSpPr>
            <p:cNvPr id="3" name="矩形 2"/>
            <p:cNvSpPr/>
            <p:nvPr/>
          </p:nvSpPr>
          <p:spPr>
            <a:xfrm>
              <a:off x="4735253" y="371094"/>
              <a:ext cx="3333636" cy="621715"/>
            </a:xfrm>
            <a:prstGeom prst="rect">
              <a:avLst/>
            </a:prstGeom>
            <a:solidFill>
              <a:srgbClr val="FF6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81367" y="443102"/>
              <a:ext cx="2041409" cy="466706"/>
            </a:xfrm>
            <a:prstGeom prst="rect">
              <a:avLst/>
            </a:prstGeom>
            <a:noFill/>
          </p:spPr>
          <p:txBody>
            <a:bodyPr wrap="none" lIns="96433" tIns="48216" rIns="96433" bIns="48216" rtlCol="0">
              <a:spAutoFit/>
            </a:bodyPr>
            <a:lstStyle/>
            <a:p>
              <a:pPr defTabSz="964565"/>
              <a:r>
                <a:rPr lang="zh-CN" altLang="en-US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8373591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74155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2655345" y="5617631"/>
            <a:ext cx="2469561" cy="105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5381367" y="1810239"/>
            <a:ext cx="3898177" cy="2609523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 bwMode="auto">
          <a:xfrm>
            <a:off x="2655345" y="1787854"/>
            <a:ext cx="2469560" cy="356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9669735" y="3085459"/>
            <a:ext cx="33909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假如我来世上一遭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只为与你相聚一次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只为了亿万光年里的那一刹那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一刹那里所有的甜蜜和悲凄</a:t>
            </a:r>
            <a:endParaRPr lang="zh-CN" altLang="en-US" sz="16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方正喵呜体" panose="02010600010101010101" charset="-122"/>
              <a:ea typeface="方正喵呜体" panose="0201060001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9364441" y="1724872"/>
            <a:ext cx="3470599" cy="134874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761907" y="4835052"/>
            <a:ext cx="262064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如何让你遇见我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在我最美丽的时刻 为这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我已在佛前 求了五百年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求他让我们结一段尘缘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909095" y="1888133"/>
            <a:ext cx="5400600" cy="2084664"/>
            <a:chOff x="200683" y="2824238"/>
            <a:chExt cx="5400600" cy="2084664"/>
          </a:xfrm>
        </p:grpSpPr>
        <p:sp>
          <p:nvSpPr>
            <p:cNvPr id="23" name="圆角矩形 22"/>
            <p:cNvSpPr/>
            <p:nvPr/>
          </p:nvSpPr>
          <p:spPr>
            <a:xfrm>
              <a:off x="2354720" y="2824238"/>
              <a:ext cx="1092527" cy="875248"/>
            </a:xfrm>
            <a:prstGeom prst="roundRect">
              <a:avLst/>
            </a:prstGeom>
            <a:solidFill>
              <a:srgbClr val="FF619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 sz="4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80"/>
            <p:cNvSpPr/>
            <p:nvPr/>
          </p:nvSpPr>
          <p:spPr bwMode="auto">
            <a:xfrm>
              <a:off x="2401838" y="2896245"/>
              <a:ext cx="998291" cy="731232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lIns="72327" tIns="36164" rIns="72327" bIns="36164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3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矩形 39"/>
            <p:cNvSpPr>
              <a:spLocks noChangeArrowheads="1"/>
            </p:cNvSpPr>
            <p:nvPr/>
          </p:nvSpPr>
          <p:spPr bwMode="auto">
            <a:xfrm>
              <a:off x="200683" y="3915510"/>
              <a:ext cx="5400600" cy="99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6435" tIns="48218" rIns="96435" bIns="4821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790"/>
                </a:spcBef>
              </a:pPr>
              <a:r>
                <a:rPr lang="en-US" altLang="zh-CN" sz="4400" b="1" dirty="0">
                  <a:solidFill>
                    <a:srgbClr val="FF619D"/>
                  </a:solidFill>
                  <a:latin typeface="+mn-lt"/>
                  <a:ea typeface="+mn-ea"/>
                  <a:cs typeface="+mn-ea"/>
                  <a:sym typeface="+mn-lt"/>
                </a:rPr>
                <a:t>【</a:t>
              </a:r>
              <a:r>
                <a:rPr lang="zh-CN" altLang="en-US" sz="4400" b="1" dirty="0">
                  <a:solidFill>
                    <a:srgbClr val="FF619D"/>
                  </a:solidFill>
                  <a:latin typeface="+mn-lt"/>
                  <a:ea typeface="+mn-ea"/>
                  <a:cs typeface="+mn-ea"/>
                  <a:sym typeface="+mn-lt"/>
                </a:rPr>
                <a:t>添加标题文字</a:t>
              </a:r>
              <a:r>
                <a:rPr lang="en-US" altLang="zh-CN" sz="4400" b="1" dirty="0">
                  <a:solidFill>
                    <a:srgbClr val="FF619D"/>
                  </a:solidFill>
                  <a:latin typeface="+mn-lt"/>
                  <a:ea typeface="+mn-ea"/>
                  <a:cs typeface="+mn-ea"/>
                  <a:sym typeface="+mn-lt"/>
                </a:rPr>
                <a:t>】</a:t>
              </a:r>
              <a:endParaRPr lang="zh-CN" altLang="en-US" sz="4400" b="1" dirty="0">
                <a:solidFill>
                  <a:srgbClr val="FF619D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88186" y="4120381"/>
            <a:ext cx="4242418" cy="2827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74155" y="371094"/>
            <a:ext cx="11171844" cy="621715"/>
            <a:chOff x="874155" y="371094"/>
            <a:chExt cx="11171844" cy="621715"/>
          </a:xfrm>
        </p:grpSpPr>
        <p:sp>
          <p:nvSpPr>
            <p:cNvPr id="3" name="矩形 2"/>
            <p:cNvSpPr/>
            <p:nvPr/>
          </p:nvSpPr>
          <p:spPr>
            <a:xfrm>
              <a:off x="4735253" y="371094"/>
              <a:ext cx="3333636" cy="621715"/>
            </a:xfrm>
            <a:prstGeom prst="rect">
              <a:avLst/>
            </a:prstGeom>
            <a:solidFill>
              <a:srgbClr val="FF6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81367" y="443102"/>
              <a:ext cx="2041409" cy="466706"/>
            </a:xfrm>
            <a:prstGeom prst="rect">
              <a:avLst/>
            </a:prstGeom>
            <a:noFill/>
          </p:spPr>
          <p:txBody>
            <a:bodyPr wrap="none" lIns="96433" tIns="48216" rIns="96433" bIns="48216" rtlCol="0">
              <a:spAutoFit/>
            </a:bodyPr>
            <a:lstStyle/>
            <a:p>
              <a:pPr defTabSz="964565"/>
              <a:r>
                <a:rPr lang="zh-CN" altLang="en-US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8373591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74155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占位符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5389" y="1600101"/>
            <a:ext cx="6789415" cy="454498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921027" y="2832100"/>
            <a:ext cx="33909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假如我来世上一遭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只为与你相聚一次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只为了亿万光年里的那一刹那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一刹那里所有的甜蜜和悲凄</a:t>
            </a:r>
            <a:endParaRPr lang="zh-CN" altLang="en-US" sz="16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方正喵呜体" panose="02010600010101010101" charset="-122"/>
              <a:ea typeface="方正喵呜体" panose="0201060001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21027" y="4400550"/>
            <a:ext cx="262064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如何让你遇见我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在我最美丽的时刻 为这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我已在佛前 求了五百年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求他让我们结一段尘缘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581503" y="1681720"/>
            <a:ext cx="2960169" cy="1150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74155" y="371094"/>
            <a:ext cx="11171844" cy="621715"/>
            <a:chOff x="874155" y="371094"/>
            <a:chExt cx="11171844" cy="621715"/>
          </a:xfrm>
        </p:grpSpPr>
        <p:sp>
          <p:nvSpPr>
            <p:cNvPr id="3" name="矩形 2"/>
            <p:cNvSpPr/>
            <p:nvPr/>
          </p:nvSpPr>
          <p:spPr>
            <a:xfrm>
              <a:off x="4735253" y="371094"/>
              <a:ext cx="3333636" cy="621715"/>
            </a:xfrm>
            <a:prstGeom prst="rect">
              <a:avLst/>
            </a:prstGeom>
            <a:solidFill>
              <a:srgbClr val="FF6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81367" y="443102"/>
              <a:ext cx="2041409" cy="466706"/>
            </a:xfrm>
            <a:prstGeom prst="rect">
              <a:avLst/>
            </a:prstGeom>
            <a:noFill/>
          </p:spPr>
          <p:txBody>
            <a:bodyPr wrap="none" lIns="96433" tIns="48216" rIns="96433" bIns="48216" rtlCol="0">
              <a:spAutoFit/>
            </a:bodyPr>
            <a:lstStyle/>
            <a:p>
              <a:pPr defTabSz="964565"/>
              <a:r>
                <a:rPr lang="zh-CN" altLang="en-US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8373591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74155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1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8142259" y="2283360"/>
            <a:ext cx="3828933" cy="255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8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255714" y="2283360"/>
            <a:ext cx="3813175" cy="255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6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353412" y="2258715"/>
            <a:ext cx="3828932" cy="255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204503" y="6140696"/>
            <a:ext cx="7005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假如我来世上一遭   只为与你相聚一次    只为了亿万光年里的那一刹那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一刹那里所有的甜蜜和悲凄</a:t>
            </a:r>
            <a:endParaRPr lang="zh-CN" altLang="en-US" sz="16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方正喵呜体" panose="02010600010101010101" charset="-122"/>
              <a:ea typeface="方正喵呜体" panose="0201060001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775084" y="4960304"/>
            <a:ext cx="2960169" cy="1150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74155" y="371094"/>
            <a:ext cx="11171844" cy="621715"/>
            <a:chOff x="874155" y="371094"/>
            <a:chExt cx="11171844" cy="621715"/>
          </a:xfrm>
        </p:grpSpPr>
        <p:sp>
          <p:nvSpPr>
            <p:cNvPr id="3" name="矩形 2"/>
            <p:cNvSpPr/>
            <p:nvPr/>
          </p:nvSpPr>
          <p:spPr>
            <a:xfrm>
              <a:off x="4735253" y="371094"/>
              <a:ext cx="3333636" cy="621715"/>
            </a:xfrm>
            <a:prstGeom prst="rect">
              <a:avLst/>
            </a:prstGeom>
            <a:solidFill>
              <a:srgbClr val="FF6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81367" y="443102"/>
              <a:ext cx="2041409" cy="466706"/>
            </a:xfrm>
            <a:prstGeom prst="rect">
              <a:avLst/>
            </a:prstGeom>
            <a:noFill/>
          </p:spPr>
          <p:txBody>
            <a:bodyPr wrap="none" lIns="96433" tIns="48216" rIns="96433" bIns="48216" rtlCol="0">
              <a:spAutoFit/>
            </a:bodyPr>
            <a:lstStyle/>
            <a:p>
              <a:pPr defTabSz="964565"/>
              <a:r>
                <a:rPr lang="zh-CN" altLang="en-US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8373591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74155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46749" y="1293533"/>
            <a:ext cx="5701665" cy="3801110"/>
          </a:xfrm>
          <a:prstGeom prst="rect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5925319" y="3349600"/>
            <a:ext cx="3459480" cy="1945957"/>
          </a:xfrm>
          <a:prstGeom prst="rect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9363948" y="3791381"/>
            <a:ext cx="2455545" cy="1643794"/>
          </a:xfrm>
          <a:prstGeom prst="rect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3204503" y="6140696"/>
            <a:ext cx="7005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假如我来世上一遭   只为与你相聚一次    只为了亿万光年里的那一刹那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一刹那里所有的甜蜜和悲凄</a:t>
            </a:r>
            <a:endParaRPr lang="zh-CN" altLang="en-US" sz="16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方正喵呜体" panose="02010600010101010101" charset="-122"/>
              <a:ea typeface="方正喵呜体" panose="0201060001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610338" y="1234382"/>
            <a:ext cx="4355541" cy="1692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74155" y="371094"/>
            <a:ext cx="11171844" cy="621715"/>
            <a:chOff x="874155" y="371094"/>
            <a:chExt cx="11171844" cy="621715"/>
          </a:xfrm>
        </p:grpSpPr>
        <p:sp>
          <p:nvSpPr>
            <p:cNvPr id="3" name="矩形 2"/>
            <p:cNvSpPr/>
            <p:nvPr/>
          </p:nvSpPr>
          <p:spPr>
            <a:xfrm>
              <a:off x="4735253" y="371094"/>
              <a:ext cx="3333636" cy="621715"/>
            </a:xfrm>
            <a:prstGeom prst="rect">
              <a:avLst/>
            </a:prstGeom>
            <a:solidFill>
              <a:srgbClr val="FF6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81367" y="443102"/>
              <a:ext cx="2041409" cy="466706"/>
            </a:xfrm>
            <a:prstGeom prst="rect">
              <a:avLst/>
            </a:prstGeom>
            <a:noFill/>
          </p:spPr>
          <p:txBody>
            <a:bodyPr wrap="none" lIns="96433" tIns="48216" rIns="96433" bIns="48216" rtlCol="0">
              <a:spAutoFit/>
            </a:bodyPr>
            <a:lstStyle/>
            <a:p>
              <a:pPr defTabSz="964565"/>
              <a:r>
                <a:rPr lang="zh-CN" altLang="en-US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8373591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74155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060240" y="5191880"/>
            <a:ext cx="2007718" cy="20077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316807" y="1492161"/>
            <a:ext cx="3489367" cy="23262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470144" y="2738697"/>
            <a:ext cx="3290510" cy="232624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780499" y="3727069"/>
            <a:ext cx="33909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假如我来世上一遭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只为与你相聚一次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只为了亿万光年里的那一刹那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一刹那里所有的甜蜜和悲凄</a:t>
            </a:r>
            <a:endParaRPr lang="zh-CN" altLang="en-US" sz="16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方正喵呜体" panose="02010600010101010101" charset="-122"/>
              <a:ea typeface="方正喵呜体" panose="0201060001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80499" y="5295519"/>
            <a:ext cx="262064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如何让你遇见我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在我最美丽的时刻 为这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我已在佛前 求了五百年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求他让我们结一段尘缘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440975" y="1688765"/>
            <a:ext cx="5244984" cy="2038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909095" y="1888133"/>
            <a:ext cx="5400600" cy="2084664"/>
            <a:chOff x="200683" y="2824238"/>
            <a:chExt cx="5400600" cy="2084664"/>
          </a:xfrm>
        </p:grpSpPr>
        <p:sp>
          <p:nvSpPr>
            <p:cNvPr id="23" name="圆角矩形 22"/>
            <p:cNvSpPr/>
            <p:nvPr/>
          </p:nvSpPr>
          <p:spPr>
            <a:xfrm>
              <a:off x="2354720" y="2824238"/>
              <a:ext cx="1092527" cy="875248"/>
            </a:xfrm>
            <a:prstGeom prst="roundRect">
              <a:avLst/>
            </a:prstGeom>
            <a:solidFill>
              <a:srgbClr val="FF619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 sz="4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80"/>
            <p:cNvSpPr/>
            <p:nvPr/>
          </p:nvSpPr>
          <p:spPr bwMode="auto">
            <a:xfrm>
              <a:off x="2401838" y="2896245"/>
              <a:ext cx="998291" cy="731232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lIns="72327" tIns="36164" rIns="72327" bIns="36164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3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矩形 39"/>
            <p:cNvSpPr>
              <a:spLocks noChangeArrowheads="1"/>
            </p:cNvSpPr>
            <p:nvPr/>
          </p:nvSpPr>
          <p:spPr bwMode="auto">
            <a:xfrm>
              <a:off x="200683" y="3915510"/>
              <a:ext cx="5400600" cy="99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6435" tIns="48218" rIns="96435" bIns="4821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790"/>
                </a:spcBef>
              </a:pPr>
              <a:r>
                <a:rPr lang="en-US" altLang="zh-CN" sz="4400" b="1" dirty="0">
                  <a:solidFill>
                    <a:srgbClr val="FF619D"/>
                  </a:solidFill>
                  <a:latin typeface="+mn-lt"/>
                  <a:ea typeface="+mn-ea"/>
                  <a:cs typeface="+mn-ea"/>
                  <a:sym typeface="+mn-lt"/>
                </a:rPr>
                <a:t>【</a:t>
              </a:r>
              <a:r>
                <a:rPr lang="zh-CN" altLang="en-US" sz="4400" b="1" dirty="0">
                  <a:solidFill>
                    <a:srgbClr val="FF619D"/>
                  </a:solidFill>
                  <a:latin typeface="+mn-lt"/>
                  <a:ea typeface="+mn-ea"/>
                  <a:cs typeface="+mn-ea"/>
                  <a:sym typeface="+mn-lt"/>
                </a:rPr>
                <a:t>添加标题文字</a:t>
              </a:r>
              <a:r>
                <a:rPr lang="en-US" altLang="zh-CN" sz="4400" b="1" dirty="0">
                  <a:solidFill>
                    <a:srgbClr val="FF619D"/>
                  </a:solidFill>
                  <a:latin typeface="+mn-lt"/>
                  <a:ea typeface="+mn-ea"/>
                  <a:cs typeface="+mn-ea"/>
                  <a:sym typeface="+mn-lt"/>
                </a:rPr>
                <a:t>】</a:t>
              </a:r>
              <a:endParaRPr lang="zh-CN" altLang="en-US" sz="4400" b="1" dirty="0">
                <a:solidFill>
                  <a:srgbClr val="FF619D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88186" y="4120381"/>
            <a:ext cx="4242418" cy="2827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71816" y="1888133"/>
            <a:ext cx="2945791" cy="995449"/>
            <a:chOff x="5139768" y="1324732"/>
            <a:chExt cx="2945791" cy="995449"/>
          </a:xfrm>
        </p:grpSpPr>
        <p:sp>
          <p:nvSpPr>
            <p:cNvPr id="7" name="TextBox 17"/>
            <p:cNvSpPr txBox="1"/>
            <p:nvPr/>
          </p:nvSpPr>
          <p:spPr bwMode="auto">
            <a:xfrm>
              <a:off x="5139768" y="1324732"/>
              <a:ext cx="1834384" cy="995449"/>
            </a:xfrm>
            <a:prstGeom prst="rect">
              <a:avLst/>
            </a:prstGeom>
            <a:noFill/>
          </p:spPr>
          <p:txBody>
            <a:bodyPr wrap="none" lIns="128573" tIns="64286" rIns="128573" bIns="64286">
              <a:spAutoFit/>
            </a:bodyPr>
            <a:lstStyle/>
            <a:p>
              <a:pPr>
                <a:defRPr/>
              </a:pPr>
              <a:r>
                <a:rPr lang="zh-CN" altLang="en-US" sz="5625" b="1" kern="0" spc="-211" dirty="0">
                  <a:ln w="1905">
                    <a:noFill/>
                  </a:ln>
                  <a:solidFill>
                    <a:srgbClr val="FF619D"/>
                  </a:solidFill>
                  <a:latin typeface="+mn-lt"/>
                  <a:ea typeface="+mn-ea"/>
                  <a:cs typeface="+mn-ea"/>
                  <a:sym typeface="+mn-lt"/>
                </a:rPr>
                <a:t>目 录</a:t>
              </a:r>
            </a:p>
          </p:txBody>
        </p:sp>
        <p:sp>
          <p:nvSpPr>
            <p:cNvPr id="8" name="TextBox 18"/>
            <p:cNvSpPr txBox="1"/>
            <p:nvPr/>
          </p:nvSpPr>
          <p:spPr bwMode="auto">
            <a:xfrm>
              <a:off x="6821589" y="1785110"/>
              <a:ext cx="1263970" cy="345271"/>
            </a:xfrm>
            <a:prstGeom prst="rect">
              <a:avLst/>
            </a:prstGeom>
            <a:noFill/>
          </p:spPr>
          <p:txBody>
            <a:bodyPr wrap="none" lIns="128573" tIns="64286" rIns="128573" bIns="64286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FF619D"/>
                  </a:solidFill>
                  <a:latin typeface="+mn-lt"/>
                  <a:ea typeface="+mn-ea"/>
                  <a:cs typeface="+mn-ea"/>
                  <a:sym typeface="+mn-lt"/>
                </a:rPr>
                <a:t>CONTENTS</a:t>
              </a:r>
              <a:endParaRPr lang="zh-CN" altLang="en-US" sz="1400" b="1" dirty="0">
                <a:solidFill>
                  <a:srgbClr val="FF619D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108173" y="3112269"/>
            <a:ext cx="8649794" cy="1854835"/>
            <a:chOff x="1744607" y="2968253"/>
            <a:chExt cx="8649794" cy="1854835"/>
          </a:xfrm>
        </p:grpSpPr>
        <p:sp>
          <p:nvSpPr>
            <p:cNvPr id="10" name="圆角矩形 9"/>
            <p:cNvSpPr/>
            <p:nvPr/>
          </p:nvSpPr>
          <p:spPr>
            <a:xfrm>
              <a:off x="1842603" y="3064722"/>
              <a:ext cx="828287" cy="634763"/>
            </a:xfrm>
            <a:prstGeom prst="roundRect">
              <a:avLst/>
            </a:prstGeom>
            <a:solidFill>
              <a:srgbClr val="FF619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 sz="2670" dirty="0">
                <a:cs typeface="+mn-ea"/>
                <a:sym typeface="+mn-lt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819600" y="3016489"/>
              <a:ext cx="828287" cy="634763"/>
            </a:xfrm>
            <a:prstGeom prst="roundRect">
              <a:avLst/>
            </a:prstGeom>
            <a:solidFill>
              <a:srgbClr val="FF619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 sz="1545" b="1" dirty="0">
                <a:cs typeface="+mn-ea"/>
                <a:sym typeface="+mn-lt"/>
              </a:endParaRPr>
            </a:p>
          </p:txBody>
        </p:sp>
        <p:sp>
          <p:nvSpPr>
            <p:cNvPr id="12" name="椭圆 80"/>
            <p:cNvSpPr/>
            <p:nvPr/>
          </p:nvSpPr>
          <p:spPr bwMode="auto">
            <a:xfrm>
              <a:off x="1744607" y="3011736"/>
              <a:ext cx="998291" cy="731232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lIns="72327" tIns="36164" rIns="72327" bIns="36164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670" b="1" kern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2955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椭圆 80"/>
            <p:cNvSpPr/>
            <p:nvPr/>
          </p:nvSpPr>
          <p:spPr bwMode="auto">
            <a:xfrm>
              <a:off x="5747592" y="2968253"/>
              <a:ext cx="998291" cy="731232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lIns="72327" tIns="36164" rIns="72327" bIns="36164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670" b="1" kern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2955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矩形 39"/>
            <p:cNvSpPr>
              <a:spLocks noChangeArrowheads="1"/>
            </p:cNvSpPr>
            <p:nvPr/>
          </p:nvSpPr>
          <p:spPr bwMode="auto">
            <a:xfrm>
              <a:off x="2723256" y="3023069"/>
              <a:ext cx="3648518" cy="71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6435" tIns="48218" rIns="96435" bIns="4821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90"/>
                </a:spcBef>
              </a:pPr>
              <a:r>
                <a:rPr lang="en-US" altLang="zh-CN" sz="2670" b="1" dirty="0">
                  <a:solidFill>
                    <a:srgbClr val="FF619D"/>
                  </a:solidFill>
                  <a:latin typeface="+mn-lt"/>
                  <a:ea typeface="+mn-ea"/>
                  <a:cs typeface="+mn-ea"/>
                  <a:sym typeface="+mn-lt"/>
                </a:rPr>
                <a:t>【</a:t>
              </a:r>
              <a:r>
                <a:rPr lang="zh-CN" altLang="en-US" sz="2670" b="1" dirty="0">
                  <a:solidFill>
                    <a:srgbClr val="FF619D"/>
                  </a:solidFill>
                  <a:latin typeface="+mn-lt"/>
                  <a:ea typeface="+mn-ea"/>
                  <a:cs typeface="+mn-ea"/>
                  <a:sym typeface="+mn-lt"/>
                </a:rPr>
                <a:t>添加标题文字</a:t>
              </a:r>
              <a:r>
                <a:rPr lang="en-US" altLang="zh-CN" sz="2670" b="1" dirty="0">
                  <a:solidFill>
                    <a:srgbClr val="FF619D"/>
                  </a:solidFill>
                  <a:latin typeface="+mn-lt"/>
                  <a:ea typeface="+mn-ea"/>
                  <a:cs typeface="+mn-ea"/>
                  <a:sym typeface="+mn-lt"/>
                </a:rPr>
                <a:t>】</a:t>
              </a:r>
              <a:endParaRPr lang="zh-CN" altLang="en-US" sz="2670" b="1" dirty="0">
                <a:solidFill>
                  <a:srgbClr val="FF619D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矩形 39"/>
            <p:cNvSpPr>
              <a:spLocks noChangeArrowheads="1"/>
            </p:cNvSpPr>
            <p:nvPr/>
          </p:nvSpPr>
          <p:spPr bwMode="auto">
            <a:xfrm>
              <a:off x="6745883" y="2987458"/>
              <a:ext cx="3648518" cy="71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6435" tIns="48218" rIns="96435" bIns="4821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90"/>
                </a:spcBef>
              </a:pPr>
              <a:r>
                <a:rPr lang="en-US" altLang="zh-CN" sz="2670" b="1" dirty="0">
                  <a:solidFill>
                    <a:srgbClr val="FF619D"/>
                  </a:solidFill>
                  <a:latin typeface="+mn-lt"/>
                  <a:ea typeface="+mn-ea"/>
                  <a:cs typeface="+mn-ea"/>
                  <a:sym typeface="+mn-lt"/>
                </a:rPr>
                <a:t>【</a:t>
              </a:r>
              <a:r>
                <a:rPr lang="zh-CN" altLang="en-US" sz="2670" b="1" dirty="0">
                  <a:solidFill>
                    <a:srgbClr val="FF619D"/>
                  </a:solidFill>
                  <a:latin typeface="+mn-lt"/>
                  <a:ea typeface="+mn-ea"/>
                  <a:cs typeface="+mn-ea"/>
                  <a:sym typeface="+mn-lt"/>
                </a:rPr>
                <a:t>添加标题文字</a:t>
              </a:r>
              <a:r>
                <a:rPr lang="en-US" altLang="zh-CN" sz="2670" b="1" dirty="0">
                  <a:solidFill>
                    <a:srgbClr val="FF619D"/>
                  </a:solidFill>
                  <a:latin typeface="+mn-lt"/>
                  <a:ea typeface="+mn-ea"/>
                  <a:cs typeface="+mn-ea"/>
                  <a:sym typeface="+mn-lt"/>
                </a:rPr>
                <a:t>】</a:t>
              </a:r>
              <a:endParaRPr lang="zh-CN" altLang="en-US" sz="2670" b="1" dirty="0">
                <a:solidFill>
                  <a:srgbClr val="FF619D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842603" y="4144842"/>
              <a:ext cx="828287" cy="634763"/>
            </a:xfrm>
            <a:prstGeom prst="roundRect">
              <a:avLst/>
            </a:prstGeom>
            <a:solidFill>
              <a:srgbClr val="FF619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 sz="2670">
                <a:cs typeface="+mn-ea"/>
                <a:sym typeface="+mn-lt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5819600" y="4096609"/>
              <a:ext cx="828287" cy="634763"/>
            </a:xfrm>
            <a:prstGeom prst="roundRect">
              <a:avLst/>
            </a:prstGeom>
            <a:solidFill>
              <a:srgbClr val="FF619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 sz="1545" b="1" dirty="0">
                <a:cs typeface="+mn-ea"/>
                <a:sym typeface="+mn-lt"/>
              </a:endParaRPr>
            </a:p>
          </p:txBody>
        </p:sp>
        <p:sp>
          <p:nvSpPr>
            <p:cNvPr id="18" name="椭圆 80"/>
            <p:cNvSpPr/>
            <p:nvPr/>
          </p:nvSpPr>
          <p:spPr bwMode="auto">
            <a:xfrm>
              <a:off x="1744607" y="4091856"/>
              <a:ext cx="998291" cy="731232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lIns="72327" tIns="36164" rIns="72327" bIns="36164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670" b="1" kern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2955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椭圆 80"/>
            <p:cNvSpPr/>
            <p:nvPr/>
          </p:nvSpPr>
          <p:spPr bwMode="auto">
            <a:xfrm>
              <a:off x="5747592" y="4048373"/>
              <a:ext cx="998291" cy="731232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lIns="72327" tIns="36164" rIns="72327" bIns="36164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670" b="1" kern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2955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矩形 39"/>
            <p:cNvSpPr>
              <a:spLocks noChangeArrowheads="1"/>
            </p:cNvSpPr>
            <p:nvPr/>
          </p:nvSpPr>
          <p:spPr bwMode="auto">
            <a:xfrm>
              <a:off x="2723256" y="4103189"/>
              <a:ext cx="3648518" cy="71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6435" tIns="48218" rIns="96435" bIns="4821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90"/>
                </a:spcBef>
              </a:pPr>
              <a:r>
                <a:rPr lang="en-US" altLang="zh-CN" sz="2670" b="1" dirty="0">
                  <a:solidFill>
                    <a:srgbClr val="FF619D"/>
                  </a:solidFill>
                  <a:latin typeface="+mn-lt"/>
                  <a:ea typeface="+mn-ea"/>
                  <a:cs typeface="+mn-ea"/>
                  <a:sym typeface="+mn-lt"/>
                </a:rPr>
                <a:t>【</a:t>
              </a:r>
              <a:r>
                <a:rPr lang="zh-CN" altLang="en-US" sz="2670" b="1" dirty="0">
                  <a:solidFill>
                    <a:srgbClr val="FF619D"/>
                  </a:solidFill>
                  <a:latin typeface="+mn-lt"/>
                  <a:ea typeface="+mn-ea"/>
                  <a:cs typeface="+mn-ea"/>
                  <a:sym typeface="+mn-lt"/>
                </a:rPr>
                <a:t>添加标题文字</a:t>
              </a:r>
              <a:r>
                <a:rPr lang="en-US" altLang="zh-CN" sz="2670" b="1" dirty="0">
                  <a:solidFill>
                    <a:srgbClr val="FF619D"/>
                  </a:solidFill>
                  <a:latin typeface="+mn-lt"/>
                  <a:ea typeface="+mn-ea"/>
                  <a:cs typeface="+mn-ea"/>
                  <a:sym typeface="+mn-lt"/>
                </a:rPr>
                <a:t>】</a:t>
              </a:r>
              <a:endParaRPr lang="zh-CN" altLang="en-US" sz="2670" b="1" dirty="0">
                <a:solidFill>
                  <a:srgbClr val="FF619D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矩形 39"/>
            <p:cNvSpPr>
              <a:spLocks noChangeArrowheads="1"/>
            </p:cNvSpPr>
            <p:nvPr/>
          </p:nvSpPr>
          <p:spPr bwMode="auto">
            <a:xfrm>
              <a:off x="6745883" y="4067578"/>
              <a:ext cx="3648518" cy="71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6435" tIns="48218" rIns="96435" bIns="4821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90"/>
                </a:spcBef>
              </a:pPr>
              <a:r>
                <a:rPr lang="en-US" altLang="zh-CN" sz="2670" b="1" dirty="0">
                  <a:solidFill>
                    <a:srgbClr val="FF619D"/>
                  </a:solidFill>
                  <a:latin typeface="+mn-lt"/>
                  <a:ea typeface="+mn-ea"/>
                  <a:cs typeface="+mn-ea"/>
                  <a:sym typeface="+mn-lt"/>
                </a:rPr>
                <a:t>【</a:t>
              </a:r>
              <a:r>
                <a:rPr lang="zh-CN" altLang="en-US" sz="2670" b="1" dirty="0">
                  <a:solidFill>
                    <a:srgbClr val="FF619D"/>
                  </a:solidFill>
                  <a:latin typeface="+mn-lt"/>
                  <a:ea typeface="+mn-ea"/>
                  <a:cs typeface="+mn-ea"/>
                  <a:sym typeface="+mn-lt"/>
                </a:rPr>
                <a:t>添加标题文字</a:t>
              </a:r>
              <a:r>
                <a:rPr lang="en-US" altLang="zh-CN" sz="2670" b="1" dirty="0">
                  <a:solidFill>
                    <a:srgbClr val="FF619D"/>
                  </a:solidFill>
                  <a:latin typeface="+mn-lt"/>
                  <a:ea typeface="+mn-ea"/>
                  <a:cs typeface="+mn-ea"/>
                  <a:sym typeface="+mn-lt"/>
                </a:rPr>
                <a:t>】</a:t>
              </a:r>
              <a:endParaRPr lang="zh-CN" altLang="en-US" sz="2670" b="1" dirty="0">
                <a:solidFill>
                  <a:srgbClr val="FF619D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74155" y="371094"/>
            <a:ext cx="11171844" cy="621715"/>
            <a:chOff x="874155" y="371094"/>
            <a:chExt cx="11171844" cy="621715"/>
          </a:xfrm>
        </p:grpSpPr>
        <p:sp>
          <p:nvSpPr>
            <p:cNvPr id="3" name="矩形 2"/>
            <p:cNvSpPr/>
            <p:nvPr/>
          </p:nvSpPr>
          <p:spPr>
            <a:xfrm>
              <a:off x="4735253" y="371094"/>
              <a:ext cx="3333636" cy="621715"/>
            </a:xfrm>
            <a:prstGeom prst="rect">
              <a:avLst/>
            </a:prstGeom>
            <a:solidFill>
              <a:srgbClr val="FF6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81367" y="443102"/>
              <a:ext cx="2041409" cy="466706"/>
            </a:xfrm>
            <a:prstGeom prst="rect">
              <a:avLst/>
            </a:prstGeom>
            <a:noFill/>
          </p:spPr>
          <p:txBody>
            <a:bodyPr wrap="none" lIns="96433" tIns="48216" rIns="96433" bIns="48216" rtlCol="0">
              <a:spAutoFit/>
            </a:bodyPr>
            <a:lstStyle/>
            <a:p>
              <a:pPr defTabSz="964565"/>
              <a:r>
                <a:rPr lang="zh-CN" altLang="en-US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8373591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74155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1563298" y="1533817"/>
            <a:ext cx="7636138" cy="4165016"/>
            <a:chOff x="-2921" y="319"/>
            <a:chExt cx="18499" cy="1009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8" name="等腰三角形 7"/>
            <p:cNvSpPr/>
            <p:nvPr/>
          </p:nvSpPr>
          <p:spPr>
            <a:xfrm>
              <a:off x="237" y="5477"/>
              <a:ext cx="5885" cy="493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58A8B"/>
                </a:solidFill>
                <a:latin typeface="方正喵呜体" panose="02010600010101010101" charset="-122"/>
                <a:ea typeface="方正喵呜体" panose="02010600010101010101" charset="-122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flipV="1">
              <a:off x="3399" y="5477"/>
              <a:ext cx="5885" cy="493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58A8B"/>
                </a:solidFill>
                <a:latin typeface="方正喵呜体" panose="02010600010101010101" charset="-122"/>
                <a:ea typeface="方正喵呜体" panose="02010600010101010101" charset="-122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3399" y="319"/>
              <a:ext cx="5885" cy="493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58A8B"/>
                </a:solidFill>
                <a:latin typeface="方正喵呜体" panose="02010600010101010101" charset="-122"/>
                <a:ea typeface="方正喵呜体" panose="02010600010101010101" charset="-122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flipV="1">
              <a:off x="6547" y="319"/>
              <a:ext cx="5885" cy="493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58A8B"/>
                </a:solidFill>
                <a:latin typeface="方正喵呜体" panose="02010600010101010101" charset="-122"/>
                <a:ea typeface="方正喵呜体" panose="02010600010101010101" charset="-122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>
              <a:off x="9694" y="319"/>
              <a:ext cx="5885" cy="493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58A8B"/>
                </a:solidFill>
                <a:latin typeface="方正喵呜体" panose="02010600010101010101" charset="-122"/>
                <a:ea typeface="方正喵呜体" panose="02010600010101010101" charset="-122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flipV="1">
              <a:off x="-2921" y="5477"/>
              <a:ext cx="5885" cy="493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58A8B"/>
                </a:solidFill>
                <a:latin typeface="方正喵呜体" panose="02010600010101010101" charset="-122"/>
                <a:ea typeface="方正喵呜体" panose="02010600010101010101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780499" y="3727069"/>
            <a:ext cx="33909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假如我来世上一遭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只为与你相聚一次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只为了亿万光年里的那一刹那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一刹那里所有的甜蜜和悲凄</a:t>
            </a:r>
            <a:endParaRPr lang="zh-CN" altLang="en-US" sz="16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方正喵呜体" panose="02010600010101010101" charset="-122"/>
              <a:ea typeface="方正喵呜体" panose="02010600010101010101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780499" y="5295519"/>
            <a:ext cx="262064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如何让你遇见我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在我最美丽的时刻 为这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我已在佛前 求了五百年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求他让我们结一段尘缘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2711" y="1388583"/>
            <a:ext cx="4680520" cy="1818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74155" y="371094"/>
            <a:ext cx="11171844" cy="621715"/>
            <a:chOff x="874155" y="371094"/>
            <a:chExt cx="11171844" cy="621715"/>
          </a:xfrm>
        </p:grpSpPr>
        <p:sp>
          <p:nvSpPr>
            <p:cNvPr id="3" name="矩形 2"/>
            <p:cNvSpPr/>
            <p:nvPr/>
          </p:nvSpPr>
          <p:spPr>
            <a:xfrm>
              <a:off x="4735253" y="371094"/>
              <a:ext cx="3333636" cy="621715"/>
            </a:xfrm>
            <a:prstGeom prst="rect">
              <a:avLst/>
            </a:prstGeom>
            <a:solidFill>
              <a:srgbClr val="FF6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81367" y="443102"/>
              <a:ext cx="2041409" cy="466706"/>
            </a:xfrm>
            <a:prstGeom prst="rect">
              <a:avLst/>
            </a:prstGeom>
            <a:noFill/>
          </p:spPr>
          <p:txBody>
            <a:bodyPr wrap="none" lIns="96433" tIns="48216" rIns="96433" bIns="48216" rtlCol="0">
              <a:spAutoFit/>
            </a:bodyPr>
            <a:lstStyle/>
            <a:p>
              <a:pPr defTabSz="964565"/>
              <a:r>
                <a:rPr lang="zh-CN" altLang="en-US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8373591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74155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63368" y="463419"/>
            <a:ext cx="13185486" cy="6129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74155" y="371094"/>
            <a:ext cx="11171844" cy="621715"/>
            <a:chOff x="874155" y="371094"/>
            <a:chExt cx="11171844" cy="621715"/>
          </a:xfrm>
        </p:grpSpPr>
        <p:sp>
          <p:nvSpPr>
            <p:cNvPr id="3" name="矩形 2"/>
            <p:cNvSpPr/>
            <p:nvPr/>
          </p:nvSpPr>
          <p:spPr>
            <a:xfrm>
              <a:off x="4735253" y="371094"/>
              <a:ext cx="3333636" cy="621715"/>
            </a:xfrm>
            <a:prstGeom prst="rect">
              <a:avLst/>
            </a:prstGeom>
            <a:solidFill>
              <a:srgbClr val="FF6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81367" y="443102"/>
              <a:ext cx="2041409" cy="466706"/>
            </a:xfrm>
            <a:prstGeom prst="rect">
              <a:avLst/>
            </a:prstGeom>
            <a:noFill/>
          </p:spPr>
          <p:txBody>
            <a:bodyPr wrap="none" lIns="96433" tIns="48216" rIns="96433" bIns="48216" rtlCol="0">
              <a:spAutoFit/>
            </a:bodyPr>
            <a:lstStyle/>
            <a:p>
              <a:pPr defTabSz="964565"/>
              <a:r>
                <a:rPr lang="zh-CN" altLang="en-US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8373591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74155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650135">
            <a:off x="1221211" y="3094998"/>
            <a:ext cx="5023465" cy="33520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777206">
            <a:off x="1514121" y="2673768"/>
            <a:ext cx="5046053" cy="3352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45997">
            <a:off x="1895136" y="2211509"/>
            <a:ext cx="5033065" cy="3352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224236" y="2069505"/>
            <a:ext cx="5007340" cy="3352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900000">
            <a:off x="2959812" y="1699528"/>
            <a:ext cx="5028031" cy="3352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矩形 11"/>
          <p:cNvSpPr/>
          <p:nvPr/>
        </p:nvSpPr>
        <p:spPr>
          <a:xfrm>
            <a:off x="8218003" y="4758861"/>
            <a:ext cx="33909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假如我来世上一遭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只为与你相聚一次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只为了亿万光年里的那一刹那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一刹那里所有的甜蜜和悲凄</a:t>
            </a:r>
            <a:endParaRPr lang="zh-CN" altLang="en-US" sz="16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方正喵呜体" panose="02010600010101010101" charset="-122"/>
              <a:ea typeface="方正喵呜体" panose="0201060001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144646" y="2929440"/>
            <a:ext cx="4680520" cy="1818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decel="5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0.3926 C -0.46701 0.35988 -0.4625 0.32038 -0.44896 0.2963 C -0.44722 0.28457 -0.4401 0.27593 -0.43542 0.26667 C -0.42569 0.24754 -0.40885 0.22655 -0.39479 0.22038 C -0.39028 0.21389 -0.38663 0.20896 -0.38125 0.20556 C -0.37656 0.20247 -0.37674 0.20525 -0.37292 0.20186 C -0.36997 0.19939 -0.36771 0.19445 -0.36458 0.1926 C -0.35295 0.18581 -0.34028 0.18488 -0.32812 0.18334 C -0.31493 0.17562 -0.30139 0.17501 -0.2875 0.17223 C -0.26198 0.1571 -0.22361 0.17254 -0.19479 0.17778 C -0.0875 0.1747 -0.15573 0.18056 -0.12083 0.17038 C -0.11701 0.16513 -0.11406 0.16389 -0.10937 0.16112 C -0.10052 0.14939 -0.09219 0.13797 -0.08437 0.12408 C -0.07917 0.11482 -0.06771 0.09136 -0.06042 0.08704 C -0.05625 0.07963 -0.05469 0.07038 -0.05208 0.06112 C -0.04618 0.04013 -0.05191 0.06142 -0.04583 0.0463 C -0.04288 0.03889 -0.04531 0.03859 -0.04062 0.03519 C -0.03542 0.03118 -0.02934 0.02717 -0.02396 0.02408 C -0.02153 0.02254 -0.02014 0.01822 -0.01771 0.01667 C -0.01562 0.01544 -0.01146 0.01297 -0.01146 0.01297 C -0.00816 0.0071 -0.00434 0.00587 -3.61111E-6 8.51852E-6 " pathEditMode="relative" ptsTypes="fffffffff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decel="5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0.3926 C -0.46701 0.35988 -0.4625 0.32038 -0.44896 0.2963 C -0.44722 0.28457 -0.4401 0.27593 -0.43542 0.26667 C -0.42569 0.24754 -0.40885 0.22655 -0.39479 0.22038 C -0.39028 0.21389 -0.38663 0.20896 -0.38125 0.20556 C -0.37656 0.20247 -0.37674 0.20525 -0.37292 0.20186 C -0.36997 0.19939 -0.36771 0.19445 -0.36458 0.1926 C -0.35295 0.18581 -0.34028 0.18488 -0.32812 0.18334 C -0.31493 0.17562 -0.30139 0.17501 -0.2875 0.17223 C -0.26198 0.1571 -0.22361 0.17254 -0.19479 0.17778 C -0.0875 0.1747 -0.15573 0.18056 -0.12083 0.17038 C -0.11701 0.16513 -0.11406 0.16389 -0.10937 0.16112 C -0.10052 0.14939 -0.09219 0.13797 -0.08437 0.12408 C -0.07917 0.11482 -0.06771 0.09136 -0.06042 0.08704 C -0.05625 0.07963 -0.05469 0.07038 -0.05208 0.06112 C -0.04618 0.04013 -0.05191 0.06142 -0.04583 0.0463 C -0.04288 0.03889 -0.04531 0.03859 -0.04062 0.03519 C -0.03542 0.03118 -0.02934 0.02717 -0.02396 0.02408 C -0.02153 0.02254 -0.02014 0.01822 -0.01771 0.01667 C -0.01562 0.01544 -0.01146 0.01297 -0.01146 0.01297 C -0.00816 0.0071 -0.00434 0.00587 -3.61111E-6 8.51852E-6 " pathEditMode="relative" ptsTypes="ffffffffffffffffffff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decel="5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0.3926 C -0.46701 0.35988 -0.4625 0.32038 -0.44896 0.2963 C -0.44722 0.28457 -0.4401 0.27593 -0.43542 0.26667 C -0.42569 0.24754 -0.40885 0.22655 -0.39479 0.22038 C -0.39028 0.21389 -0.38663 0.20896 -0.38125 0.20556 C -0.37656 0.20247 -0.37674 0.20525 -0.37292 0.20186 C -0.36997 0.19939 -0.36771 0.19445 -0.36458 0.1926 C -0.35295 0.18581 -0.34028 0.18488 -0.32812 0.18334 C -0.31493 0.17562 -0.30139 0.17501 -0.2875 0.17223 C -0.26198 0.1571 -0.22361 0.17254 -0.19479 0.17778 C -0.0875 0.1747 -0.15573 0.18056 -0.12083 0.17038 C -0.11701 0.16513 -0.11406 0.16389 -0.10937 0.16112 C -0.10052 0.14939 -0.09219 0.13797 -0.08437 0.12408 C -0.07917 0.11482 -0.06771 0.09136 -0.06042 0.08704 C -0.05625 0.07963 -0.05469 0.07038 -0.05208 0.06112 C -0.04618 0.04013 -0.05191 0.06142 -0.04583 0.0463 C -0.04288 0.03889 -0.04531 0.03859 -0.04062 0.03519 C -0.03542 0.03118 -0.02934 0.02717 -0.02396 0.02408 C -0.02153 0.02254 -0.02014 0.01822 -0.01771 0.01667 C -0.01562 0.01544 -0.01146 0.01297 -0.01146 0.01297 C -0.00816 0.0071 -0.00434 0.00587 -3.61111E-6 8.51852E-6 " pathEditMode="relative" ptsTypes="ffffffffffffffffffff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decel="5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0.3926 C -0.46701 0.35988 -0.4625 0.32038 -0.44896 0.2963 C -0.44722 0.28457 -0.4401 0.27593 -0.43542 0.26667 C -0.42569 0.24754 -0.40885 0.22655 -0.39479 0.22038 C -0.39028 0.21389 -0.38663 0.20896 -0.38125 0.20556 C -0.37656 0.20247 -0.37674 0.20525 -0.37292 0.20186 C -0.36997 0.19939 -0.36771 0.19445 -0.36458 0.1926 C -0.35295 0.18581 -0.34028 0.18488 -0.32812 0.18334 C -0.31493 0.17562 -0.30139 0.17501 -0.2875 0.17223 C -0.26198 0.1571 -0.22361 0.17254 -0.19479 0.17778 C -0.0875 0.1747 -0.15573 0.18056 -0.12083 0.17038 C -0.11701 0.16513 -0.11406 0.16389 -0.10937 0.16112 C -0.10052 0.14939 -0.09219 0.13797 -0.08437 0.12408 C -0.07917 0.11482 -0.06771 0.09136 -0.06042 0.08704 C -0.05625 0.07963 -0.05469 0.07038 -0.05208 0.06112 C -0.04618 0.04013 -0.05191 0.06142 -0.04583 0.0463 C -0.04288 0.03889 -0.04531 0.03859 -0.04062 0.03519 C -0.03542 0.03118 -0.02934 0.02717 -0.02396 0.02408 C -0.02153 0.02254 -0.02014 0.01822 -0.01771 0.01667 C -0.01562 0.01544 -0.01146 0.01297 -0.01146 0.01297 C -0.00816 0.0071 -0.00434 0.00587 -3.61111E-6 8.51852E-6 " pathEditMode="relative" ptsTypes="ffffffffffffffffffff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decel="5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0.3926 C -0.46701 0.35988 -0.4625 0.32038 -0.44896 0.2963 C -0.44722 0.28457 -0.4401 0.27593 -0.43542 0.26667 C -0.42569 0.24754 -0.40885 0.22655 -0.39479 0.22038 C -0.39028 0.21389 -0.38663 0.20896 -0.38125 0.20556 C -0.37656 0.20247 -0.37674 0.20525 -0.37292 0.20186 C -0.36997 0.19939 -0.36771 0.19445 -0.36458 0.1926 C -0.35295 0.18581 -0.34028 0.18488 -0.32812 0.18334 C -0.31493 0.17562 -0.30139 0.17501 -0.2875 0.17223 C -0.26198 0.1571 -0.22361 0.17254 -0.19479 0.17778 C -0.0875 0.1747 -0.15573 0.18056 -0.12083 0.17038 C -0.11701 0.16513 -0.11406 0.16389 -0.10937 0.16112 C -0.10052 0.14939 -0.09219 0.13797 -0.08437 0.12408 C -0.07917 0.11482 -0.06771 0.09136 -0.06042 0.08704 C -0.05625 0.07963 -0.05469 0.07038 -0.05208 0.06112 C -0.04618 0.04013 -0.05191 0.06142 -0.04583 0.0463 C -0.04288 0.03889 -0.04531 0.03859 -0.04062 0.03519 C -0.03542 0.03118 -0.02934 0.02717 -0.02396 0.02408 C -0.02153 0.02254 -0.02014 0.01822 -0.01771 0.01667 C -0.01562 0.01544 -0.01146 0.01297 -0.01146 0.01297 C -0.00816 0.0071 -0.00434 0.00587 -3.61111E-6 8.51852E-6 " pathEditMode="relative" ptsTypes="ffffffffffffffffffff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74155" y="371094"/>
            <a:ext cx="11171844" cy="621715"/>
            <a:chOff x="874155" y="371094"/>
            <a:chExt cx="11171844" cy="621715"/>
          </a:xfrm>
        </p:grpSpPr>
        <p:sp>
          <p:nvSpPr>
            <p:cNvPr id="3" name="矩形 2"/>
            <p:cNvSpPr/>
            <p:nvPr/>
          </p:nvSpPr>
          <p:spPr>
            <a:xfrm>
              <a:off x="4735253" y="371094"/>
              <a:ext cx="3333636" cy="621715"/>
            </a:xfrm>
            <a:prstGeom prst="rect">
              <a:avLst/>
            </a:prstGeom>
            <a:solidFill>
              <a:srgbClr val="FF6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81367" y="443102"/>
              <a:ext cx="2041409" cy="466706"/>
            </a:xfrm>
            <a:prstGeom prst="rect">
              <a:avLst/>
            </a:prstGeom>
            <a:noFill/>
          </p:spPr>
          <p:txBody>
            <a:bodyPr wrap="none" lIns="96433" tIns="48216" rIns="96433" bIns="48216" rtlCol="0">
              <a:spAutoFit/>
            </a:bodyPr>
            <a:lstStyle/>
            <a:p>
              <a:pPr defTabSz="964565"/>
              <a:r>
                <a:rPr lang="zh-CN" altLang="en-US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8373591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74155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73684">
            <a:off x="7964655" y="1440379"/>
            <a:ext cx="2224150" cy="1482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27915">
            <a:off x="7884378" y="3776929"/>
            <a:ext cx="3389630" cy="2262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234402" y="2392305"/>
            <a:ext cx="2779833" cy="1853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0858516">
            <a:off x="7317897" y="2927405"/>
            <a:ext cx="2912231" cy="1638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矩形 10"/>
          <p:cNvSpPr/>
          <p:nvPr/>
        </p:nvSpPr>
        <p:spPr>
          <a:xfrm>
            <a:off x="2291693" y="4758861"/>
            <a:ext cx="33909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假如我来世上一遭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只为与你相聚一次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只为了亿万光年里的那一刹那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一刹那里所有的甜蜜和悲凄</a:t>
            </a:r>
            <a:endParaRPr lang="zh-CN" altLang="en-US" sz="16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方正喵呜体" panose="02010600010101010101" charset="-122"/>
              <a:ea typeface="方正喵呜体" panose="02010600010101010101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218336" y="2929440"/>
            <a:ext cx="4680520" cy="1818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74155" y="371094"/>
            <a:ext cx="11171844" cy="621715"/>
            <a:chOff x="874155" y="371094"/>
            <a:chExt cx="11171844" cy="621715"/>
          </a:xfrm>
        </p:grpSpPr>
        <p:sp>
          <p:nvSpPr>
            <p:cNvPr id="3" name="矩形 2"/>
            <p:cNvSpPr/>
            <p:nvPr/>
          </p:nvSpPr>
          <p:spPr>
            <a:xfrm>
              <a:off x="4735253" y="371094"/>
              <a:ext cx="3333636" cy="621715"/>
            </a:xfrm>
            <a:prstGeom prst="rect">
              <a:avLst/>
            </a:prstGeom>
            <a:solidFill>
              <a:srgbClr val="FF6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81367" y="443102"/>
              <a:ext cx="2041409" cy="466706"/>
            </a:xfrm>
            <a:prstGeom prst="rect">
              <a:avLst/>
            </a:prstGeom>
            <a:noFill/>
          </p:spPr>
          <p:txBody>
            <a:bodyPr wrap="none" lIns="96433" tIns="48216" rIns="96433" bIns="48216" rtlCol="0">
              <a:spAutoFit/>
            </a:bodyPr>
            <a:lstStyle/>
            <a:p>
              <a:pPr defTabSz="964565"/>
              <a:r>
                <a:rPr lang="zh-CN" altLang="en-US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8373591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74155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436020" y="1477361"/>
            <a:ext cx="4644390" cy="30962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6080606" y="3808531"/>
            <a:ext cx="4585970" cy="3057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337653" y="1477361"/>
            <a:ext cx="4680520" cy="1818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95417" y="0"/>
            <a:ext cx="4267915" cy="7232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863" y="2464197"/>
            <a:ext cx="9445378" cy="3670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909095" y="1888133"/>
            <a:ext cx="5400600" cy="2084664"/>
            <a:chOff x="200683" y="2824238"/>
            <a:chExt cx="5400600" cy="2084664"/>
          </a:xfrm>
        </p:grpSpPr>
        <p:sp>
          <p:nvSpPr>
            <p:cNvPr id="23" name="圆角矩形 22"/>
            <p:cNvSpPr/>
            <p:nvPr/>
          </p:nvSpPr>
          <p:spPr>
            <a:xfrm>
              <a:off x="2354720" y="2824238"/>
              <a:ext cx="1092527" cy="875248"/>
            </a:xfrm>
            <a:prstGeom prst="roundRect">
              <a:avLst/>
            </a:prstGeom>
            <a:solidFill>
              <a:srgbClr val="FF619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 sz="4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80"/>
            <p:cNvSpPr/>
            <p:nvPr/>
          </p:nvSpPr>
          <p:spPr bwMode="auto">
            <a:xfrm>
              <a:off x="2401838" y="2896245"/>
              <a:ext cx="998291" cy="731232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lIns="72327" tIns="36164" rIns="72327" bIns="36164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3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矩形 39"/>
            <p:cNvSpPr>
              <a:spLocks noChangeArrowheads="1"/>
            </p:cNvSpPr>
            <p:nvPr/>
          </p:nvSpPr>
          <p:spPr bwMode="auto">
            <a:xfrm>
              <a:off x="200683" y="3915510"/>
              <a:ext cx="5400600" cy="99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6435" tIns="48218" rIns="96435" bIns="4821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790"/>
                </a:spcBef>
              </a:pPr>
              <a:r>
                <a:rPr lang="en-US" altLang="zh-CN" sz="4400" b="1" dirty="0">
                  <a:solidFill>
                    <a:srgbClr val="FF619D"/>
                  </a:solidFill>
                  <a:latin typeface="+mn-lt"/>
                  <a:ea typeface="+mn-ea"/>
                  <a:cs typeface="+mn-ea"/>
                  <a:sym typeface="+mn-lt"/>
                </a:rPr>
                <a:t>【</a:t>
              </a:r>
              <a:r>
                <a:rPr lang="zh-CN" altLang="en-US" sz="4400" b="1" dirty="0">
                  <a:solidFill>
                    <a:srgbClr val="FF619D"/>
                  </a:solidFill>
                  <a:latin typeface="+mn-lt"/>
                  <a:ea typeface="+mn-ea"/>
                  <a:cs typeface="+mn-ea"/>
                  <a:sym typeface="+mn-lt"/>
                </a:rPr>
                <a:t>添加标题文字</a:t>
              </a:r>
              <a:r>
                <a:rPr lang="en-US" altLang="zh-CN" sz="4400" b="1" dirty="0">
                  <a:solidFill>
                    <a:srgbClr val="FF619D"/>
                  </a:solidFill>
                  <a:latin typeface="+mn-lt"/>
                  <a:ea typeface="+mn-ea"/>
                  <a:cs typeface="+mn-ea"/>
                  <a:sym typeface="+mn-lt"/>
                </a:rPr>
                <a:t>】</a:t>
              </a:r>
              <a:endParaRPr lang="zh-CN" altLang="en-US" sz="4400" b="1" dirty="0">
                <a:solidFill>
                  <a:srgbClr val="FF619D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88186" y="4120381"/>
            <a:ext cx="4242418" cy="2827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74155" y="371094"/>
            <a:ext cx="11171844" cy="621715"/>
            <a:chOff x="874155" y="371094"/>
            <a:chExt cx="11171844" cy="621715"/>
          </a:xfrm>
        </p:grpSpPr>
        <p:sp>
          <p:nvSpPr>
            <p:cNvPr id="3" name="矩形 2"/>
            <p:cNvSpPr/>
            <p:nvPr/>
          </p:nvSpPr>
          <p:spPr>
            <a:xfrm>
              <a:off x="4735253" y="371094"/>
              <a:ext cx="3333636" cy="621715"/>
            </a:xfrm>
            <a:prstGeom prst="rect">
              <a:avLst/>
            </a:prstGeom>
            <a:solidFill>
              <a:srgbClr val="FF6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81367" y="443102"/>
              <a:ext cx="2041409" cy="466706"/>
            </a:xfrm>
            <a:prstGeom prst="rect">
              <a:avLst/>
            </a:prstGeom>
            <a:noFill/>
          </p:spPr>
          <p:txBody>
            <a:bodyPr wrap="none" lIns="96433" tIns="48216" rIns="96433" bIns="48216" rtlCol="0">
              <a:spAutoFit/>
            </a:bodyPr>
            <a:lstStyle/>
            <a:p>
              <a:pPr defTabSz="964565"/>
              <a:r>
                <a:rPr lang="zh-CN" altLang="en-US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8373591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74155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74111" y="1888133"/>
            <a:ext cx="6048665" cy="4032444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8655099" y="2832100"/>
            <a:ext cx="33909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假如我来世上一遭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只为与你相聚一次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只为了亿万光年里的那一刹那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一刹那里所有的甜蜜和悲凄</a:t>
            </a:r>
            <a:endParaRPr lang="zh-CN" altLang="en-US" sz="16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方正喵呜体" panose="02010600010101010101" charset="-122"/>
              <a:ea typeface="方正喵呜体" panose="02010600010101010101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655099" y="4400550"/>
            <a:ext cx="262064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如何让你遇见我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在我最美丽的时刻 为这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我已在佛前 求了五百年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求他让我们结一段尘缘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315575" y="1681720"/>
            <a:ext cx="2960169" cy="1150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74155" y="371094"/>
            <a:ext cx="11171844" cy="621715"/>
            <a:chOff x="874155" y="371094"/>
            <a:chExt cx="11171844" cy="621715"/>
          </a:xfrm>
        </p:grpSpPr>
        <p:sp>
          <p:nvSpPr>
            <p:cNvPr id="3" name="矩形 2"/>
            <p:cNvSpPr/>
            <p:nvPr/>
          </p:nvSpPr>
          <p:spPr>
            <a:xfrm>
              <a:off x="4735253" y="371094"/>
              <a:ext cx="3333636" cy="621715"/>
            </a:xfrm>
            <a:prstGeom prst="rect">
              <a:avLst/>
            </a:prstGeom>
            <a:solidFill>
              <a:srgbClr val="FF6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81367" y="443102"/>
              <a:ext cx="2041409" cy="466706"/>
            </a:xfrm>
            <a:prstGeom prst="rect">
              <a:avLst/>
            </a:prstGeom>
            <a:noFill/>
          </p:spPr>
          <p:txBody>
            <a:bodyPr wrap="none" lIns="96433" tIns="48216" rIns="96433" bIns="48216" rtlCol="0">
              <a:spAutoFit/>
            </a:bodyPr>
            <a:lstStyle/>
            <a:p>
              <a:pPr defTabSz="964565"/>
              <a:r>
                <a:rPr lang="zh-CN" altLang="en-US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8373591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74155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689126" y="1319933"/>
            <a:ext cx="9425890" cy="3024334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2988266" y="5128492"/>
            <a:ext cx="33909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假如我来世上一遭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只为与你相聚一次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只为了亿万光年里的那一刹那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一刹那里所有的甜蜜和悲凄</a:t>
            </a:r>
            <a:endParaRPr lang="zh-CN" altLang="en-US" sz="16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方正喵呜体" panose="02010600010101010101" charset="-122"/>
              <a:ea typeface="方正喵呜体" panose="02010600010101010101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068889" y="5128492"/>
            <a:ext cx="262064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如何让你遇见我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在我最美丽的时刻 为这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我已在佛前 求了五百年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求他让我们结一段尘缘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209455" y="3193887"/>
            <a:ext cx="2960169" cy="1150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74155" y="371094"/>
            <a:ext cx="11171844" cy="621715"/>
            <a:chOff x="874155" y="371094"/>
            <a:chExt cx="11171844" cy="621715"/>
          </a:xfrm>
        </p:grpSpPr>
        <p:sp>
          <p:nvSpPr>
            <p:cNvPr id="3" name="矩形 2"/>
            <p:cNvSpPr/>
            <p:nvPr/>
          </p:nvSpPr>
          <p:spPr>
            <a:xfrm>
              <a:off x="4735253" y="371094"/>
              <a:ext cx="3333636" cy="621715"/>
            </a:xfrm>
            <a:prstGeom prst="rect">
              <a:avLst/>
            </a:prstGeom>
            <a:solidFill>
              <a:srgbClr val="FF6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81367" y="443102"/>
              <a:ext cx="2041409" cy="466706"/>
            </a:xfrm>
            <a:prstGeom prst="rect">
              <a:avLst/>
            </a:prstGeom>
            <a:noFill/>
          </p:spPr>
          <p:txBody>
            <a:bodyPr wrap="none" lIns="96433" tIns="48216" rIns="96433" bIns="48216" rtlCol="0">
              <a:spAutoFit/>
            </a:bodyPr>
            <a:lstStyle/>
            <a:p>
              <a:pPr defTabSz="964565"/>
              <a:r>
                <a:rPr lang="zh-CN" altLang="en-US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8373591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74155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820863" y="1168053"/>
            <a:ext cx="3024334" cy="3024334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5845470" y="5253427"/>
            <a:ext cx="33909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假如我来世上一遭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只为与你相聚一次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只为了亿万光年里的那一刹那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一刹那里所有的甜蜜和悲凄</a:t>
            </a:r>
            <a:endParaRPr lang="zh-CN" altLang="en-US" sz="16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方正喵呜体" panose="02010600010101010101" charset="-122"/>
              <a:ea typeface="方正喵呜体" panose="02010600010101010101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805639" y="5261770"/>
            <a:ext cx="262064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如何让你遇见我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在我最美丽的时刻 为这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我已在佛前 求了五百年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求他让我们结一段尘缘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45470" y="4200239"/>
            <a:ext cx="2960169" cy="11503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820863" y="4310155"/>
            <a:ext cx="3822948" cy="255140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4966496" y="1160201"/>
            <a:ext cx="8303639" cy="30243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74155" y="371094"/>
            <a:ext cx="11171844" cy="621715"/>
            <a:chOff x="874155" y="371094"/>
            <a:chExt cx="11171844" cy="621715"/>
          </a:xfrm>
        </p:grpSpPr>
        <p:sp>
          <p:nvSpPr>
            <p:cNvPr id="3" name="矩形 2"/>
            <p:cNvSpPr/>
            <p:nvPr/>
          </p:nvSpPr>
          <p:spPr>
            <a:xfrm>
              <a:off x="4735253" y="371094"/>
              <a:ext cx="3333636" cy="621715"/>
            </a:xfrm>
            <a:prstGeom prst="rect">
              <a:avLst/>
            </a:prstGeom>
            <a:solidFill>
              <a:srgbClr val="FF6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81367" y="443102"/>
              <a:ext cx="2041409" cy="466706"/>
            </a:xfrm>
            <a:prstGeom prst="rect">
              <a:avLst/>
            </a:prstGeom>
            <a:noFill/>
          </p:spPr>
          <p:txBody>
            <a:bodyPr wrap="none" lIns="96433" tIns="48216" rIns="96433" bIns="48216" rtlCol="0">
              <a:spAutoFit/>
            </a:bodyPr>
            <a:lstStyle/>
            <a:p>
              <a:pPr defTabSz="964565"/>
              <a:r>
                <a:rPr lang="zh-CN" altLang="en-US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8373591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74155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301245" y="1435023"/>
            <a:ext cx="2960169" cy="1150380"/>
          </a:xfrm>
          <a:prstGeom prst="rect">
            <a:avLst/>
          </a:prstGeom>
        </p:spPr>
      </p:pic>
      <p:sp>
        <p:nvSpPr>
          <p:cNvPr id="14" name="剪去单角的矩形 3"/>
          <p:cNvSpPr/>
          <p:nvPr/>
        </p:nvSpPr>
        <p:spPr>
          <a:xfrm rot="10800000" flipV="1">
            <a:off x="1047894" y="1274463"/>
            <a:ext cx="3937000" cy="5386705"/>
          </a:xfrm>
          <a:prstGeom prst="snip1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58A8B"/>
              </a:solidFill>
              <a:latin typeface="方正喵呜体" panose="02010600010101010101" charset="-122"/>
              <a:ea typeface="方正喵呜体" panose="02010600010101010101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05239" y="1274463"/>
            <a:ext cx="3855720" cy="2621915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58A8B"/>
              </a:solidFill>
              <a:latin typeface="方正喵呜体" panose="02010600010101010101" charset="-122"/>
              <a:ea typeface="方正喵呜体" panose="0201060001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05239" y="4039253"/>
            <a:ext cx="3855720" cy="2621915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58A8B"/>
              </a:solidFill>
              <a:latin typeface="方正喵呜体" panose="02010600010101010101" charset="-122"/>
              <a:ea typeface="方正喵呜体" panose="02010600010101010101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293160" y="2851163"/>
            <a:ext cx="2037545" cy="1668152"/>
            <a:chOff x="1062171" y="3351719"/>
            <a:chExt cx="2037545" cy="1668152"/>
          </a:xfrm>
        </p:grpSpPr>
        <p:sp>
          <p:nvSpPr>
            <p:cNvPr id="18" name="文本框 17"/>
            <p:cNvSpPr txBox="1"/>
            <p:nvPr/>
          </p:nvSpPr>
          <p:spPr>
            <a:xfrm>
              <a:off x="1068391" y="3503072"/>
              <a:ext cx="2031325" cy="15167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喵呜体" panose="02010600010101010101" charset="-122"/>
                  <a:ea typeface="方正喵呜体" panose="02010600010101010101" charset="-122"/>
                </a:rPr>
                <a:t>白色的风车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喵呜体" panose="02010600010101010101" charset="-122"/>
                  <a:ea typeface="方正喵呜体" panose="02010600010101010101" charset="-122"/>
                </a:rPr>
                <a:t>安静的转着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喵呜体" panose="02010600010101010101" charset="-122"/>
                  <a:ea typeface="方正喵呜体" panose="02010600010101010101" charset="-122"/>
                </a:rPr>
                <a:t>真实的感觉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喵呜体" panose="02010600010101010101" charset="-122"/>
                  <a:ea typeface="方正喵呜体" panose="02010600010101010101" charset="-122"/>
                </a:rPr>
                <a:t>沉睡的感觉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472612" y="3367040"/>
              <a:ext cx="0" cy="1652831"/>
            </a:xfrm>
            <a:prstGeom prst="line">
              <a:avLst/>
            </a:prstGeom>
            <a:ln w="12700">
              <a:solidFill>
                <a:srgbClr val="358A8B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2027854" y="3361050"/>
              <a:ext cx="0" cy="1652831"/>
            </a:xfrm>
            <a:prstGeom prst="line">
              <a:avLst/>
            </a:prstGeom>
            <a:ln w="12700">
              <a:solidFill>
                <a:srgbClr val="358A8B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545772" y="3351719"/>
              <a:ext cx="0" cy="1652831"/>
            </a:xfrm>
            <a:prstGeom prst="line">
              <a:avLst/>
            </a:prstGeom>
            <a:ln w="12700">
              <a:solidFill>
                <a:srgbClr val="358A8B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2920482" y="3365895"/>
              <a:ext cx="0" cy="1652831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062171" y="3361050"/>
              <a:ext cx="0" cy="1652831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9293517" y="4840758"/>
            <a:ext cx="37026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只</a:t>
            </a: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/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为</a:t>
            </a: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/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遇</a:t>
            </a: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/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见</a:t>
            </a: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/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你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232409" y="5462288"/>
            <a:ext cx="2314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喵呜体" panose="02010600010101010101" charset="-122"/>
                <a:ea typeface="方正喵呜体" panose="02010600010101010101" charset="-122"/>
              </a:rPr>
              <a:t>与爱相遇，与你共同谱写一段浪漫的爱情故事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animBg="1"/>
      <p:bldP spid="15" grpId="1" bldLvl="0" animBg="1"/>
      <p:bldP spid="16" grpId="0" animBg="1"/>
      <p:bldP spid="16" grpId="1" bldLvl="0" animBg="1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909095" y="1888133"/>
            <a:ext cx="5400600" cy="2084664"/>
            <a:chOff x="200683" y="2824238"/>
            <a:chExt cx="5400600" cy="2084664"/>
          </a:xfrm>
        </p:grpSpPr>
        <p:sp>
          <p:nvSpPr>
            <p:cNvPr id="23" name="圆角矩形 22"/>
            <p:cNvSpPr/>
            <p:nvPr/>
          </p:nvSpPr>
          <p:spPr>
            <a:xfrm>
              <a:off x="2354720" y="2824238"/>
              <a:ext cx="1092527" cy="875248"/>
            </a:xfrm>
            <a:prstGeom prst="roundRect">
              <a:avLst/>
            </a:prstGeom>
            <a:solidFill>
              <a:srgbClr val="FF619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 sz="4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80"/>
            <p:cNvSpPr/>
            <p:nvPr/>
          </p:nvSpPr>
          <p:spPr bwMode="auto">
            <a:xfrm>
              <a:off x="2401838" y="2896245"/>
              <a:ext cx="998291" cy="731232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lIns="72327" tIns="36164" rIns="72327" bIns="36164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3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矩形 39"/>
            <p:cNvSpPr>
              <a:spLocks noChangeArrowheads="1"/>
            </p:cNvSpPr>
            <p:nvPr/>
          </p:nvSpPr>
          <p:spPr bwMode="auto">
            <a:xfrm>
              <a:off x="200683" y="3915510"/>
              <a:ext cx="5400600" cy="99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6435" tIns="48218" rIns="96435" bIns="4821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790"/>
                </a:spcBef>
              </a:pPr>
              <a:r>
                <a:rPr lang="en-US" altLang="zh-CN" sz="4400" b="1" dirty="0">
                  <a:solidFill>
                    <a:srgbClr val="FF619D"/>
                  </a:solidFill>
                  <a:latin typeface="+mn-lt"/>
                  <a:ea typeface="+mn-ea"/>
                  <a:cs typeface="+mn-ea"/>
                  <a:sym typeface="+mn-lt"/>
                </a:rPr>
                <a:t>【</a:t>
              </a:r>
              <a:r>
                <a:rPr lang="zh-CN" altLang="en-US" sz="4400" b="1" dirty="0">
                  <a:solidFill>
                    <a:srgbClr val="FF619D"/>
                  </a:solidFill>
                  <a:latin typeface="+mn-lt"/>
                  <a:ea typeface="+mn-ea"/>
                  <a:cs typeface="+mn-ea"/>
                  <a:sym typeface="+mn-lt"/>
                </a:rPr>
                <a:t>添加标题文字</a:t>
              </a:r>
              <a:r>
                <a:rPr lang="en-US" altLang="zh-CN" sz="4400" b="1" dirty="0">
                  <a:solidFill>
                    <a:srgbClr val="FF619D"/>
                  </a:solidFill>
                  <a:latin typeface="+mn-lt"/>
                  <a:ea typeface="+mn-ea"/>
                  <a:cs typeface="+mn-ea"/>
                  <a:sym typeface="+mn-lt"/>
                </a:rPr>
                <a:t>】</a:t>
              </a:r>
              <a:endParaRPr lang="zh-CN" altLang="en-US" sz="4400" b="1" dirty="0">
                <a:solidFill>
                  <a:srgbClr val="FF619D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88186" y="4120381"/>
            <a:ext cx="4242418" cy="2827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74155" y="371094"/>
            <a:ext cx="11171844" cy="621715"/>
            <a:chOff x="874155" y="371094"/>
            <a:chExt cx="11171844" cy="621715"/>
          </a:xfrm>
        </p:grpSpPr>
        <p:sp>
          <p:nvSpPr>
            <p:cNvPr id="3" name="矩形 2"/>
            <p:cNvSpPr/>
            <p:nvPr/>
          </p:nvSpPr>
          <p:spPr>
            <a:xfrm>
              <a:off x="4735253" y="371094"/>
              <a:ext cx="3333636" cy="621715"/>
            </a:xfrm>
            <a:prstGeom prst="rect">
              <a:avLst/>
            </a:prstGeom>
            <a:solidFill>
              <a:srgbClr val="FF6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81367" y="443102"/>
              <a:ext cx="2041409" cy="466706"/>
            </a:xfrm>
            <a:prstGeom prst="rect">
              <a:avLst/>
            </a:prstGeom>
            <a:noFill/>
          </p:spPr>
          <p:txBody>
            <a:bodyPr wrap="none" lIns="96433" tIns="48216" rIns="96433" bIns="48216" rtlCol="0">
              <a:spAutoFit/>
            </a:bodyPr>
            <a:lstStyle/>
            <a:p>
              <a:pPr defTabSz="964565"/>
              <a:r>
                <a:rPr lang="zh-CN" altLang="en-US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8373591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74155" y="676455"/>
              <a:ext cx="3672408" cy="0"/>
            </a:xfrm>
            <a:prstGeom prst="line">
              <a:avLst/>
            </a:prstGeom>
            <a:ln>
              <a:solidFill>
                <a:srgbClr val="FF6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4198" y="1742439"/>
            <a:ext cx="3226666" cy="2160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47532" y="4049875"/>
            <a:ext cx="3240000" cy="215623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31134" y="4047990"/>
            <a:ext cx="3236482" cy="2160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429375" y="1744117"/>
            <a:ext cx="3240000" cy="2160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30" name="椭圆 29"/>
          <p:cNvSpPr/>
          <p:nvPr/>
        </p:nvSpPr>
        <p:spPr>
          <a:xfrm>
            <a:off x="5618715" y="3325636"/>
            <a:ext cx="1279478" cy="1279478"/>
          </a:xfrm>
          <a:prstGeom prst="ellipse">
            <a:avLst/>
          </a:prstGeom>
          <a:solidFill>
            <a:srgbClr val="FF619D"/>
          </a:solidFill>
          <a:ln w="76200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2" name="文本框 17"/>
          <p:cNvSpPr txBox="1"/>
          <p:nvPr/>
        </p:nvSpPr>
        <p:spPr>
          <a:xfrm>
            <a:off x="5502817" y="3577629"/>
            <a:ext cx="1511273" cy="12234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Calibri Light" panose="020F0302020204030204" pitchFamily="34" charset="0"/>
                <a:ea typeface="仿宋" panose="02010609060101010101" pitchFamily="49" charset="-122"/>
              </a:rPr>
              <a:t>OUR</a:t>
            </a:r>
          </a:p>
          <a:p>
            <a:pPr algn="ctr"/>
            <a:r>
              <a:rPr lang="en-US" altLang="zh-CN" sz="2100" dirty="0">
                <a:solidFill>
                  <a:schemeClr val="bg1"/>
                </a:solidFill>
                <a:latin typeface="Calibri Light" panose="020F0302020204030204" pitchFamily="34" charset="0"/>
                <a:ea typeface="仿宋" panose="02010609060101010101" pitchFamily="49" charset="-122"/>
              </a:rPr>
              <a:t>memory</a:t>
            </a:r>
          </a:p>
          <a:p>
            <a:pPr algn="r"/>
            <a:endParaRPr lang="zh-CN" altLang="en-US" sz="3300" dirty="0">
              <a:solidFill>
                <a:schemeClr val="bg1"/>
              </a:solidFill>
              <a:latin typeface="Calibri Light" panose="020F0302020204030204" pitchFamily="34" charset="0"/>
              <a:ea typeface="仿宋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2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2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2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09"/>
</p:tagLst>
</file>

<file path=ppt/theme/theme1.xml><?xml version="1.0" encoding="utf-8"?>
<a:theme xmlns:a="http://schemas.openxmlformats.org/drawingml/2006/main" name=" www.2ppt.com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</Words>
  <Application>Microsoft Office PowerPoint</Application>
  <PresentationFormat>自定义</PresentationFormat>
  <Paragraphs>157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方正喵呜体</vt:lpstr>
      <vt:lpstr>仿宋</vt:lpstr>
      <vt:lpstr>宋体</vt:lpstr>
      <vt:lpstr>微软雅黑</vt:lpstr>
      <vt:lpstr>Arial</vt:lpstr>
      <vt:lpstr>Calibri</vt:lpstr>
      <vt:lpstr>Calibri Light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2022-03-04T03:06:47Z</dcterms:created>
  <dcterms:modified xsi:type="dcterms:W3CDTF">2023-01-10T06:39:03Z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CAD52D5204764795891553F873034EA9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