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7" r:id="rId2"/>
  </p:sldMasterIdLst>
  <p:notesMasterIdLst>
    <p:notesMasterId r:id="rId26"/>
  </p:notesMasterIdLst>
  <p:handoutMasterIdLst>
    <p:handoutMasterId r:id="rId27"/>
  </p:handoutMasterIdLst>
  <p:sldIdLst>
    <p:sldId id="285" r:id="rId3"/>
    <p:sldId id="286" r:id="rId4"/>
    <p:sldId id="287" r:id="rId5"/>
    <p:sldId id="269" r:id="rId6"/>
    <p:sldId id="261" r:id="rId7"/>
    <p:sldId id="265" r:id="rId8"/>
    <p:sldId id="271" r:id="rId9"/>
    <p:sldId id="288" r:id="rId10"/>
    <p:sldId id="279" r:id="rId11"/>
    <p:sldId id="264" r:id="rId12"/>
    <p:sldId id="273" r:id="rId13"/>
    <p:sldId id="275" r:id="rId14"/>
    <p:sldId id="289" r:id="rId15"/>
    <p:sldId id="270" r:id="rId16"/>
    <p:sldId id="277" r:id="rId17"/>
    <p:sldId id="272" r:id="rId18"/>
    <p:sldId id="276" r:id="rId19"/>
    <p:sldId id="290" r:id="rId20"/>
    <p:sldId id="281" r:id="rId21"/>
    <p:sldId id="278" r:id="rId22"/>
    <p:sldId id="263" r:id="rId23"/>
    <p:sldId id="282" r:id="rId24"/>
    <p:sldId id="29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2076" y="-804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8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639CF-450E-4C6B-BA24-EA13649674F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440AE-114C-43D9-9528-6CA790B214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CFA64-169C-4C32-9428-4B2ABA2A128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10335249" y="5198213"/>
            <a:ext cx="2302556" cy="172691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68413" y="440790"/>
            <a:ext cx="461665" cy="1997614"/>
            <a:chOff x="6760866" y="2637180"/>
            <a:chExt cx="461665" cy="1997614"/>
          </a:xfrm>
        </p:grpSpPr>
        <p:sp>
          <p:nvSpPr>
            <p:cNvPr id="11" name="文本框 10"/>
            <p:cNvSpPr txBox="1"/>
            <p:nvPr/>
          </p:nvSpPr>
          <p:spPr>
            <a:xfrm>
              <a:off x="6760866" y="3237579"/>
              <a:ext cx="461665" cy="1397215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>
                <a:defRPr b="0" i="0" u="none" strike="noStrike" spc="300">
                  <a:solidFill>
                    <a:srgbClr val="333333"/>
                  </a:solidFill>
                  <a:effectLst/>
                  <a:latin typeface="南构刘志文楷书" panose="00020600040101010101" pitchFamily="18" charset="-122"/>
                  <a:ea typeface="南构刘志文楷书" panose="00020600040101010101" pitchFamily="18" charset="-122"/>
                </a:defRPr>
              </a:lvl1pPr>
            </a:lstStyle>
            <a:p>
              <a:r>
                <a:rPr lang="zh-CN" altLang="en-US" b="1" dirty="0">
                  <a:solidFill>
                    <a:schemeClr val="tx1"/>
                  </a:solidFill>
                  <a:latin typeface="+mj-ea"/>
                  <a:ea typeface="+mj-ea"/>
                  <a:sym typeface="思源宋体 CN Medium" panose="02020500000000000000" pitchFamily="18" charset="-122"/>
                </a:rPr>
                <a:t>输入标题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flipV="1">
              <a:off x="6973230" y="2637180"/>
              <a:ext cx="0" cy="4501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49378" y="2415540"/>
            <a:ext cx="384540" cy="693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26F2-EF05-473B-AEE5-F3046F51E1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C577-D1EC-406E-924C-900AEEB09B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26F2-EF05-473B-AEE5-F3046F51E1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C577-D1EC-406E-924C-900AEEB09B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26F2-EF05-473B-AEE5-F3046F51E1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C577-D1EC-406E-924C-900AEEB09B9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7378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26F2-EF05-473B-AEE5-F3046F51E1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C577-D1EC-406E-924C-900AEEB09B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26F2-EF05-473B-AEE5-F3046F51E1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C577-D1EC-406E-924C-900AEEB09B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26F2-EF05-473B-AEE5-F3046F51E1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0C577-D1EC-406E-924C-900AEEB09B9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背景图案&#10;&#10;描述已自动生成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43050" y="-723900"/>
            <a:ext cx="8327950" cy="80264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9657" y="79828"/>
            <a:ext cx="2815772" cy="2111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666580" y="1770744"/>
            <a:ext cx="3323296" cy="3323294"/>
          </a:xfrm>
          <a:custGeom>
            <a:avLst/>
            <a:gdLst>
              <a:gd name="connsiteX0" fmla="*/ 0 w 12192000"/>
              <a:gd name="connsiteY0" fmla="*/ 0 h 2787219"/>
              <a:gd name="connsiteX1" fmla="*/ 12192000 w 12192000"/>
              <a:gd name="connsiteY1" fmla="*/ 0 h 2787219"/>
              <a:gd name="connsiteX2" fmla="*/ 12192000 w 12192000"/>
              <a:gd name="connsiteY2" fmla="*/ 2787219 h 2787219"/>
              <a:gd name="connsiteX3" fmla="*/ 0 w 12192000"/>
              <a:gd name="connsiteY3" fmla="*/ 2787219 h 278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87219">
                <a:moveTo>
                  <a:pt x="0" y="0"/>
                </a:moveTo>
                <a:lnTo>
                  <a:pt x="12192000" y="0"/>
                </a:lnTo>
                <a:lnTo>
                  <a:pt x="12192000" y="2787219"/>
                </a:lnTo>
                <a:lnTo>
                  <a:pt x="0" y="2787219"/>
                </a:ln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1414101" y="1791907"/>
            <a:ext cx="1401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algn="ctr"/>
            <a:r>
              <a:rPr lang="zh-CN" altLang="en-US" sz="8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中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968412" y="1791907"/>
            <a:ext cx="1401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algn="ctr"/>
            <a:r>
              <a:rPr lang="zh-CN" altLang="en-US" sz="8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秋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414101" y="3158119"/>
            <a:ext cx="1738963" cy="45852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algn="l">
              <a:lnSpc>
                <a:spcPts val="3000"/>
              </a:lnSpc>
            </a:pPr>
            <a:r>
              <a:rPr lang="zh-CN" altLang="en-US" sz="2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414101" y="3646714"/>
            <a:ext cx="3323296" cy="1631216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花间一壶酒，独酌无相亲。举杯邀明月，对影成三人。月既不解饮，影徒随我身。暂伴月将影，行乐须及春。我歌月徘徊，我舞影零乱。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968412" y="3158119"/>
            <a:ext cx="1738963" cy="45852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algn="l">
              <a:lnSpc>
                <a:spcPts val="3000"/>
              </a:lnSpc>
            </a:pPr>
            <a:r>
              <a:rPr lang="zh-CN" altLang="en-US" sz="2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968412" y="3646714"/>
            <a:ext cx="3323296" cy="1631216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花间一壶酒，独酌无相亲。举杯邀明月，对影成三人。月既不解饮，影徒随我身。暂伴月将影，行乐须及春。我歌月徘徊，我舞影零乱。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05480" y="2176353"/>
            <a:ext cx="1908215" cy="3349421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明月易低人易散，归来呼酒更重看。堂前月色愈清好，咽咽寒螀鸣露草。卷帘推户寂无人，窗下咿哑唯楚老。南都从事莫羞贫，对月题诗有几人。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71614" y="1458927"/>
            <a:ext cx="1738963" cy="45852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en-US" sz="2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451756" y="2176353"/>
            <a:ext cx="1908215" cy="3349421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明月易低人易散，归来呼酒更重看。堂前月色愈清好，咽咽寒螀鸣露草。卷帘推户寂无人，窗下咿哑唯楚老。南都从事莫羞贫，对月题诗有几人。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417890" y="1458927"/>
            <a:ext cx="1738963" cy="45852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en-US" sz="2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634182" y="1478284"/>
            <a:ext cx="611706" cy="2313758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algn="l">
              <a:lnSpc>
                <a:spcPts val="3000"/>
              </a:lnSpc>
            </a:pPr>
            <a:r>
              <a:rPr lang="zh-CN" altLang="en-US" sz="3600" spc="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中秋佳节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199381" y="1478284"/>
            <a:ext cx="569387" cy="1887458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ZHONGQIU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形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0800000" flipV="1">
            <a:off x="7098944" y="1641883"/>
            <a:ext cx="4313383" cy="4313383"/>
          </a:xfrm>
          <a:custGeom>
            <a:avLst/>
            <a:gdLst>
              <a:gd name="connsiteX0" fmla="*/ -679 w 5326671"/>
              <a:gd name="connsiteY0" fmla="*/ -525 h 4313383"/>
              <a:gd name="connsiteX1" fmla="*/ 5325993 w 5326671"/>
              <a:gd name="connsiteY1" fmla="*/ -525 h 4313383"/>
              <a:gd name="connsiteX2" fmla="*/ 5325993 w 5326671"/>
              <a:gd name="connsiteY2" fmla="*/ 4312859 h 4313383"/>
              <a:gd name="connsiteX3" fmla="*/ -679 w 5326671"/>
              <a:gd name="connsiteY3" fmla="*/ 4312859 h 431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671" h="4313383">
                <a:moveTo>
                  <a:pt x="-679" y="-525"/>
                </a:moveTo>
                <a:lnTo>
                  <a:pt x="5325993" y="-525"/>
                </a:lnTo>
                <a:lnTo>
                  <a:pt x="5325993" y="4312859"/>
                </a:lnTo>
                <a:lnTo>
                  <a:pt x="-679" y="4312859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275729" y="1640114"/>
            <a:ext cx="4077058" cy="407705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429184" y="1718289"/>
            <a:ext cx="553998" cy="140923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581069" y="1718289"/>
            <a:ext cx="954107" cy="349153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b="0" i="0" u="none" strike="noStrike" spc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r>
              <a:rPr lang="zh-CN" altLang="en-US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目穷淮海满如银</a:t>
            </a:r>
            <a:r>
              <a:rPr lang="en-US" altLang="zh-CN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万道虹光育蚌珍。天上若无修月户</a:t>
            </a:r>
            <a:r>
              <a:rPr lang="en-US" altLang="zh-CN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桂枝撑损向西轮。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335364" y="1718289"/>
            <a:ext cx="954107" cy="3593962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别了中秋的圆月，你那千古传说的柔情恨意。不再陪你心伤涰泣。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68088" y="1718289"/>
            <a:ext cx="553998" cy="140923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3949849" y="1203123"/>
            <a:ext cx="3426981" cy="3974065"/>
            <a:chOff x="4472363" y="506438"/>
            <a:chExt cx="3426981" cy="3974065"/>
          </a:xfrm>
        </p:grpSpPr>
        <p:grpSp>
          <p:nvGrpSpPr>
            <p:cNvPr id="27" name="组合 26"/>
            <p:cNvGrpSpPr/>
            <p:nvPr/>
          </p:nvGrpSpPr>
          <p:grpSpPr>
            <a:xfrm>
              <a:off x="4472363" y="506438"/>
              <a:ext cx="3426981" cy="3974065"/>
              <a:chOff x="4472363" y="506438"/>
              <a:chExt cx="3426981" cy="3974065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4927230" y="506438"/>
                <a:ext cx="2739211" cy="2015120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166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第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4472363" y="1574456"/>
                <a:ext cx="1538883" cy="1591333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88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叁</a:t>
                </a:r>
                <a:endParaRPr lang="zh-CN" altLang="en-US" sz="5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965458" y="2411154"/>
                <a:ext cx="2308324" cy="1591333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138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部</a:t>
                </a:r>
                <a:endParaRPr lang="zh-CN" altLang="en-US" sz="7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6237351" y="2889170"/>
                <a:ext cx="1661993" cy="1591333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96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分</a:t>
                </a:r>
                <a:endParaRPr lang="zh-CN" altLang="en-US" sz="6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354939" y="984128"/>
              <a:ext cx="507831" cy="2222694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0" i="0" dirty="0">
                  <a:effectLst/>
                  <a:cs typeface="+mn-ea"/>
                  <a:sym typeface="+mn-lt"/>
                </a:rPr>
                <a:t>海上生明月，天涯共此时。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384121" y="2720340"/>
            <a:ext cx="384540" cy="693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37636" y="2284949"/>
            <a:ext cx="1738963" cy="2494568"/>
            <a:chOff x="2317503" y="2612854"/>
            <a:chExt cx="1738963" cy="2494568"/>
          </a:xfrm>
        </p:grpSpPr>
        <p:sp>
          <p:nvSpPr>
            <p:cNvPr id="20" name="文本框 19"/>
            <p:cNvSpPr txBox="1"/>
            <p:nvPr/>
          </p:nvSpPr>
          <p:spPr>
            <a:xfrm>
              <a:off x="2709931" y="3341983"/>
              <a:ext cx="1338828" cy="1765439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b="0" i="0" u="none" strike="noStrike" spc="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刘志文楷书" panose="00020600040101010101" pitchFamily="18" charset="-122"/>
                  <a:ea typeface="南构刘志文楷书" panose="00020600040101010101" pitchFamily="18" charset="-122"/>
                </a:defRPr>
              </a:lvl1pPr>
            </a:lstStyle>
            <a:p>
              <a:r>
                <a:rPr lang="zh-CN" altLang="en-US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目穷淮海满如银</a:t>
              </a:r>
              <a:r>
                <a:rPr lang="en-US" altLang="zh-CN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万道虹光育蚌珍。天上若无修月户</a:t>
              </a:r>
              <a:r>
                <a:rPr lang="en-US" altLang="zh-CN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桂枝撑损向西轮。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317503" y="2612854"/>
              <a:ext cx="1738963" cy="458523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400" b="0" i="0" u="none" strike="noStrike" spc="3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刘志文楷书" panose="00020600040101010101" pitchFamily="18" charset="-122"/>
                  <a:ea typeface="南构刘志文楷书" panose="00020600040101010101" pitchFamily="18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sz="2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84333" y="2173607"/>
            <a:ext cx="1738963" cy="2493711"/>
            <a:chOff x="8264200" y="2625265"/>
            <a:chExt cx="1738963" cy="2493711"/>
          </a:xfrm>
        </p:grpSpPr>
        <p:sp>
          <p:nvSpPr>
            <p:cNvPr id="22" name="文本框 21"/>
            <p:cNvSpPr txBox="1"/>
            <p:nvPr/>
          </p:nvSpPr>
          <p:spPr>
            <a:xfrm>
              <a:off x="8656628" y="3353537"/>
              <a:ext cx="1338828" cy="1765439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b="0" i="0" u="none" strike="noStrike" spc="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刘志文楷书" panose="00020600040101010101" pitchFamily="18" charset="-122"/>
                  <a:ea typeface="南构刘志文楷书" panose="00020600040101010101" pitchFamily="18" charset="-122"/>
                </a:defRPr>
              </a:lvl1pPr>
            </a:lstStyle>
            <a:p>
              <a:r>
                <a:rPr lang="zh-CN" altLang="en-US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目穷淮海满如银</a:t>
              </a:r>
              <a:r>
                <a:rPr lang="en-US" altLang="zh-CN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万道虹光育蚌珍。天上若无修月户</a:t>
              </a:r>
              <a:r>
                <a:rPr lang="en-US" altLang="zh-CN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桂枝撑损向西轮。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64200" y="2625265"/>
              <a:ext cx="1738963" cy="458523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400" b="0" i="0" u="none" strike="noStrike" spc="3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刘志文楷书" panose="00020600040101010101" pitchFamily="18" charset="-122"/>
                  <a:ea typeface="南构刘志文楷书" panose="00020600040101010101" pitchFamily="18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sz="2400" spc="6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tretch>
            <a:fillRect/>
          </a:stretch>
        </p:blipFill>
        <p:spPr>
          <a:xfrm>
            <a:off x="896257" y="1001486"/>
            <a:ext cx="4826000" cy="4826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tretch>
            <a:fillRect/>
          </a:stretch>
        </p:blipFill>
        <p:spPr>
          <a:xfrm>
            <a:off x="6876143" y="1001486"/>
            <a:ext cx="4826000" cy="4826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6857" y="1097039"/>
            <a:ext cx="4064000" cy="5418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49791" y="1451430"/>
            <a:ext cx="3013528" cy="4044042"/>
            <a:chOff x="1494972" y="1378858"/>
            <a:chExt cx="3013528" cy="4044042"/>
          </a:xfrm>
        </p:grpSpPr>
        <p:sp>
          <p:nvSpPr>
            <p:cNvPr id="29" name="矩形 28"/>
            <p:cNvSpPr/>
            <p:nvPr/>
          </p:nvSpPr>
          <p:spPr>
            <a:xfrm>
              <a:off x="1494972" y="1378858"/>
              <a:ext cx="3013528" cy="4044042"/>
            </a:xfrm>
            <a:prstGeom prst="rect">
              <a:avLst/>
            </a:prstGeom>
            <a:solidFill>
              <a:srgbClr val="FFE9E0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647372" y="1531258"/>
              <a:ext cx="2715078" cy="37328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3460750" y="1524000"/>
              <a:ext cx="0" cy="3740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3592073" y="1885950"/>
              <a:ext cx="569387" cy="1763925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400" b="0" i="0" u="none" strike="noStrike" spc="3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刘志文楷书" panose="00020600040101010101" pitchFamily="18" charset="-122"/>
                  <a:ea typeface="南构刘志文楷书" panose="00020600040101010101" pitchFamily="18" charset="-122"/>
                </a:defRPr>
              </a:lvl1pPr>
            </a:lstStyle>
            <a:p>
              <a:pPr algn="l">
                <a:lnSpc>
                  <a:spcPts val="3000"/>
                </a:lnSpc>
              </a:pPr>
              <a:r>
                <a:rPr lang="zh-CN" altLang="en-US" sz="2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997876" y="1798994"/>
              <a:ext cx="1261884" cy="3291166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>
                <a:lnSpc>
                  <a:spcPts val="4000"/>
                </a:lnSpc>
                <a:defRPr sz="1400" b="0" i="0" u="none" strike="noStrike" spc="3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钦雕汉古" panose="00020600040101010101" pitchFamily="18" charset="-122"/>
                  <a:ea typeface="南构钦雕汉古" panose="00020600040101010101" pitchFamily="18" charset="-122"/>
                </a:defRPr>
              </a:lvl1pPr>
            </a:lstStyle>
            <a:p>
              <a:pPr>
                <a:lnSpc>
                  <a:spcPts val="2800"/>
                </a:lnSpc>
              </a:pPr>
              <a:r>
                <a:rPr lang="zh-CN" altLang="en-US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明月易低人易散，归来呼酒更重看。堂前月色愈清好，咽咽寒螀鸣露草。卷帘推户寂无人。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048776" y="1420588"/>
            <a:ext cx="3013528" cy="4044042"/>
            <a:chOff x="5426529" y="1348016"/>
            <a:chExt cx="3013528" cy="4044042"/>
          </a:xfrm>
        </p:grpSpPr>
        <p:sp>
          <p:nvSpPr>
            <p:cNvPr id="41" name="矩形 40"/>
            <p:cNvSpPr/>
            <p:nvPr/>
          </p:nvSpPr>
          <p:spPr>
            <a:xfrm>
              <a:off x="5426529" y="1348016"/>
              <a:ext cx="3013528" cy="4044042"/>
            </a:xfrm>
            <a:prstGeom prst="rect">
              <a:avLst/>
            </a:prstGeom>
            <a:solidFill>
              <a:srgbClr val="FFE9E0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578929" y="1500416"/>
              <a:ext cx="2715078" cy="37328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7392307" y="1493158"/>
              <a:ext cx="0" cy="3740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7523630" y="1855108"/>
              <a:ext cx="569387" cy="1409233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400" b="0" i="0" u="none" strike="noStrike" spc="3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刘志文楷书" panose="00020600040101010101" pitchFamily="18" charset="-122"/>
                  <a:ea typeface="南构刘志文楷书" panose="00020600040101010101" pitchFamily="18" charset="-122"/>
                </a:defRPr>
              </a:lvl1pPr>
            </a:lstStyle>
            <a:p>
              <a:pPr algn="l">
                <a:lnSpc>
                  <a:spcPts val="3000"/>
                </a:lnSpc>
              </a:pPr>
              <a:r>
                <a:rPr lang="zh-CN" altLang="en-US" sz="2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929433" y="1768152"/>
              <a:ext cx="1261884" cy="3291166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>
                <a:lnSpc>
                  <a:spcPts val="4000"/>
                </a:lnSpc>
                <a:defRPr sz="1400" b="0" i="0" u="none" strike="noStrike" spc="3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钦雕汉古" panose="00020600040101010101" pitchFamily="18" charset="-122"/>
                  <a:ea typeface="南构钦雕汉古" panose="00020600040101010101" pitchFamily="18" charset="-122"/>
                </a:defRPr>
              </a:lvl1pPr>
            </a:lstStyle>
            <a:p>
              <a:pPr>
                <a:lnSpc>
                  <a:spcPts val="2800"/>
                </a:lnSpc>
              </a:pPr>
              <a:r>
                <a:rPr lang="zh-CN" altLang="en-US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明月易低人易散，归来呼酒更重看。堂前月色愈清好，咽咽寒螀鸣露草。卷帘推户寂无人。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85029" y="627743"/>
            <a:ext cx="5515428" cy="5515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691487" y="3544322"/>
            <a:ext cx="4399970" cy="45852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2400" b="0" i="0" u="none" strike="noStrike" spc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但愿人长久</a:t>
            </a:r>
            <a:r>
              <a:rPr lang="en-US" altLang="zh-CN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千里共婵娟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676330" y="4065786"/>
            <a:ext cx="5152711" cy="119629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花间一壶酒，独酌无相亲。举杯邀明月，对影成三人。</a:t>
            </a:r>
            <a:endParaRPr lang="en-US" altLang="zh-CN" spc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月既不解饮，影徒随我身。暂伴月将影，行乐须及春。我歌月徘徊，我舞影零乱。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91487" y="1947510"/>
            <a:ext cx="4743823" cy="119629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花间一壶酒，独酌无相亲。举杯邀明月，对影成三人。</a:t>
            </a:r>
            <a:endParaRPr lang="en-US" altLang="zh-CN" spc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月既不解饮，影徒随我身。暂伴月将影，行乐须及春。我歌月徘徊，我舞影零乱。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60457" y="1469571"/>
            <a:ext cx="568960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tretch>
            <a:fillRect/>
          </a:stretch>
        </p:blipFill>
        <p:spPr>
          <a:xfrm>
            <a:off x="1070429" y="566057"/>
            <a:ext cx="5754914" cy="575491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507597" y="2348414"/>
            <a:ext cx="3370689" cy="1988994"/>
            <a:chOff x="6356301" y="2850591"/>
            <a:chExt cx="3370689" cy="1988994"/>
          </a:xfrm>
        </p:grpSpPr>
        <p:sp>
          <p:nvSpPr>
            <p:cNvPr id="7" name="文本框 6"/>
            <p:cNvSpPr txBox="1"/>
            <p:nvPr/>
          </p:nvSpPr>
          <p:spPr>
            <a:xfrm>
              <a:off x="6356301" y="2850591"/>
              <a:ext cx="3370689" cy="458523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2400" b="0" i="0" u="none" strike="noStrike" spc="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刘志文楷书" panose="00020600040101010101" pitchFamily="18" charset="-122"/>
                  <a:ea typeface="南构刘志文楷书" panose="00020600040101010101" pitchFamily="18" charset="-122"/>
                </a:defRPr>
              </a:lvl1pPr>
            </a:lstStyle>
            <a:p>
              <a:r>
                <a:rPr lang="zh-CN" altLang="en-US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但愿人长久</a:t>
              </a:r>
              <a:r>
                <a:rPr lang="en-US" altLang="zh-CN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千里共婵娟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387849" y="3258575"/>
              <a:ext cx="3147785" cy="1581010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400" b="0" i="0" u="none" strike="noStrike" spc="3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钦雕汉古" panose="00020600040101010101" pitchFamily="18" charset="-122"/>
                  <a:ea typeface="南构钦雕汉古" panose="00020600040101010101" pitchFamily="18" charset="-122"/>
                </a:defRPr>
              </a:lvl1pPr>
            </a:lstStyle>
            <a:p>
              <a:r>
                <a:rPr lang="zh-CN" altLang="en-US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花间一壶酒，独酌无相亲。举杯邀明月，对影成三人。</a:t>
              </a:r>
              <a:endParaRPr lang="en-US" altLang="zh-CN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月既不解饮，影徒随我身。暂伴月将影，行乐须及春。我歌月徘徊，我舞影零乱。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71772" y="918029"/>
            <a:ext cx="5021942" cy="5021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3949849" y="1203123"/>
            <a:ext cx="3426981" cy="3974065"/>
            <a:chOff x="4472363" y="506438"/>
            <a:chExt cx="3426981" cy="3974065"/>
          </a:xfrm>
        </p:grpSpPr>
        <p:grpSp>
          <p:nvGrpSpPr>
            <p:cNvPr id="27" name="组合 26"/>
            <p:cNvGrpSpPr/>
            <p:nvPr/>
          </p:nvGrpSpPr>
          <p:grpSpPr>
            <a:xfrm>
              <a:off x="4472363" y="506438"/>
              <a:ext cx="3426981" cy="3974065"/>
              <a:chOff x="4472363" y="506438"/>
              <a:chExt cx="3426981" cy="3974065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4927230" y="506438"/>
                <a:ext cx="2739211" cy="2015120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166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第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4472363" y="1574456"/>
                <a:ext cx="1538883" cy="1591333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88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肆</a:t>
                </a:r>
                <a:endParaRPr lang="zh-CN" altLang="en-US" sz="5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965458" y="2411154"/>
                <a:ext cx="2308324" cy="1591333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138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部</a:t>
                </a:r>
                <a:endParaRPr lang="zh-CN" altLang="en-US" sz="7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6237351" y="2889170"/>
                <a:ext cx="1661993" cy="1591333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96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分</a:t>
                </a:r>
                <a:endParaRPr lang="zh-CN" altLang="en-US" sz="6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354939" y="984128"/>
              <a:ext cx="507831" cy="2222694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0" i="0" dirty="0">
                  <a:effectLst/>
                  <a:cs typeface="+mn-ea"/>
                  <a:sym typeface="+mn-lt"/>
                </a:rPr>
                <a:t>海上生明月，天涯共此时。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384121" y="2720340"/>
            <a:ext cx="384540" cy="693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962019" y="264887"/>
            <a:ext cx="4228496" cy="4228494"/>
          </a:xfrm>
          <a:custGeom>
            <a:avLst/>
            <a:gdLst>
              <a:gd name="connsiteX0" fmla="*/ 9499599 w 9499599"/>
              <a:gd name="connsiteY0" fmla="*/ 0 h 6425860"/>
              <a:gd name="connsiteX1" fmla="*/ 0 w 9499599"/>
              <a:gd name="connsiteY1" fmla="*/ 0 h 6425860"/>
              <a:gd name="connsiteX2" fmla="*/ 0 w 9499599"/>
              <a:gd name="connsiteY2" fmla="*/ 6425860 h 6425860"/>
              <a:gd name="connsiteX3" fmla="*/ 9499599 w 9499599"/>
              <a:gd name="connsiteY3" fmla="*/ 6425860 h 642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9599" h="6425860">
                <a:moveTo>
                  <a:pt x="9499599" y="0"/>
                </a:moveTo>
                <a:lnTo>
                  <a:pt x="0" y="0"/>
                </a:lnTo>
                <a:lnTo>
                  <a:pt x="0" y="6425860"/>
                </a:lnTo>
                <a:lnTo>
                  <a:pt x="9499599" y="6425860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>
            <a:off x="1957587" y="4043253"/>
            <a:ext cx="4654124" cy="1887696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>
              <a:lnSpc>
                <a:spcPts val="2800"/>
              </a:lnSpc>
            </a:pPr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明月易低人易散，归来呼酒更重看。堂前月色愈清好，咽咽寒螀鸣露草。</a:t>
            </a:r>
            <a:endParaRPr lang="en-US" altLang="zh-CN" spc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800"/>
              </a:lnSpc>
            </a:pPr>
            <a:endParaRPr lang="en-US" altLang="zh-CN" spc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800"/>
              </a:lnSpc>
            </a:pPr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卷帘推户寂无人，窗下咿哑唯楚老。南都从事莫羞贫，对月题诗有几人。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330703" y="1663649"/>
            <a:ext cx="1338828" cy="175688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b="0" i="0" u="none" strike="noStrike" spc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r>
              <a:rPr lang="zh-CN" altLang="en-US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目穷淮海满如银</a:t>
            </a:r>
            <a:r>
              <a:rPr lang="en-US" altLang="zh-CN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万道虹光育蚌珍。天上若无修月户</a:t>
            </a:r>
            <a:r>
              <a:rPr lang="en-US" altLang="zh-CN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桂枝撑损向西轮。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219361" y="3999651"/>
            <a:ext cx="24634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algn="ctr"/>
            <a:r>
              <a:rPr lang="zh-CN" altLang="en-US" sz="6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中秋佳节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flipH="1">
            <a:off x="1041382" y="962958"/>
            <a:ext cx="3182434" cy="3182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72988" y="2323143"/>
            <a:ext cx="5927845" cy="3198686"/>
            <a:chOff x="2972988" y="2323143"/>
            <a:chExt cx="5927845" cy="3198686"/>
          </a:xfrm>
        </p:grpSpPr>
        <p:grpSp>
          <p:nvGrpSpPr>
            <p:cNvPr id="112" name="组合 111"/>
            <p:cNvGrpSpPr/>
            <p:nvPr/>
          </p:nvGrpSpPr>
          <p:grpSpPr>
            <a:xfrm>
              <a:off x="2972988" y="2323143"/>
              <a:ext cx="1156099" cy="3198686"/>
              <a:chOff x="5497492" y="1837667"/>
              <a:chExt cx="1156099" cy="3198686"/>
            </a:xfrm>
          </p:grpSpPr>
          <p:sp>
            <p:nvSpPr>
              <p:cNvPr id="117" name="文本框 116"/>
              <p:cNvSpPr txBox="1"/>
              <p:nvPr/>
            </p:nvSpPr>
            <p:spPr>
              <a:xfrm>
                <a:off x="5497492" y="1837667"/>
                <a:ext cx="677108" cy="1591333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32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第壹章</a:t>
                </a:r>
                <a:endParaRPr lang="zh-CN" altLang="en-US" sz="16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14" name="组合 113"/>
              <p:cNvGrpSpPr/>
              <p:nvPr/>
            </p:nvGrpSpPr>
            <p:grpSpPr>
              <a:xfrm>
                <a:off x="6191926" y="3038739"/>
                <a:ext cx="461665" cy="1997614"/>
                <a:chOff x="6760866" y="3249637"/>
                <a:chExt cx="461665" cy="1997614"/>
              </a:xfrm>
            </p:grpSpPr>
            <p:sp>
              <p:nvSpPr>
                <p:cNvPr id="115" name="文本框 114"/>
                <p:cNvSpPr txBox="1"/>
                <p:nvPr/>
              </p:nvSpPr>
              <p:spPr>
                <a:xfrm>
                  <a:off x="6760866" y="3850036"/>
                  <a:ext cx="461665" cy="1397215"/>
                </a:xfrm>
                <a:prstGeom prst="rect">
                  <a:avLst/>
                </a:prstGeom>
                <a:noFill/>
              </p:spPr>
              <p:txBody>
                <a:bodyPr vert="eaVert" wrap="square">
                  <a:spAutoFit/>
                </a:bodyPr>
                <a:lstStyle>
                  <a:defPPr>
                    <a:defRPr lang="zh-CN"/>
                  </a:defPPr>
                  <a:lvl1pPr>
                    <a:defRPr b="0" i="0" u="none" strike="noStrike" spc="300">
                      <a:solidFill>
                        <a:srgbClr val="333333"/>
                      </a:solidFill>
                      <a:effectLst/>
                      <a:latin typeface="南构刘志文楷书" panose="00020600040101010101" pitchFamily="18" charset="-122"/>
                      <a:ea typeface="南构刘志文楷书" panose="00020600040101010101" pitchFamily="18" charset="-122"/>
                    </a:defRPr>
                  </a:lvl1pPr>
                </a:lstStyle>
                <a:p>
                  <a:r>
                    <a:rPr lang="zh-CN" altLang="en-US" b="1" dirty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输入标题</a:t>
                  </a:r>
                </a:p>
              </p:txBody>
            </p:sp>
            <p:cxnSp>
              <p:nvCxnSpPr>
                <p:cNvPr id="116" name="直接连接符 115"/>
                <p:cNvCxnSpPr/>
                <p:nvPr/>
              </p:nvCxnSpPr>
              <p:spPr>
                <a:xfrm flipV="1">
                  <a:off x="6973230" y="3249637"/>
                  <a:ext cx="0" cy="4501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0" name="组合 139"/>
            <p:cNvGrpSpPr/>
            <p:nvPr/>
          </p:nvGrpSpPr>
          <p:grpSpPr>
            <a:xfrm>
              <a:off x="4563570" y="2323143"/>
              <a:ext cx="1156099" cy="3198686"/>
              <a:chOff x="5497492" y="1837667"/>
              <a:chExt cx="1156099" cy="3198686"/>
            </a:xfrm>
          </p:grpSpPr>
          <p:sp>
            <p:nvSpPr>
              <p:cNvPr id="145" name="文本框 144"/>
              <p:cNvSpPr txBox="1"/>
              <p:nvPr/>
            </p:nvSpPr>
            <p:spPr>
              <a:xfrm>
                <a:off x="5497492" y="1837667"/>
                <a:ext cx="677108" cy="1591333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32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第贰章</a:t>
                </a:r>
                <a:endParaRPr lang="zh-CN" altLang="en-US" sz="16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42" name="组合 141"/>
              <p:cNvGrpSpPr/>
              <p:nvPr/>
            </p:nvGrpSpPr>
            <p:grpSpPr>
              <a:xfrm>
                <a:off x="6191926" y="3038739"/>
                <a:ext cx="461665" cy="1997614"/>
                <a:chOff x="6760866" y="3249637"/>
                <a:chExt cx="461665" cy="1997614"/>
              </a:xfrm>
            </p:grpSpPr>
            <p:sp>
              <p:nvSpPr>
                <p:cNvPr id="143" name="文本框 142"/>
                <p:cNvSpPr txBox="1"/>
                <p:nvPr/>
              </p:nvSpPr>
              <p:spPr>
                <a:xfrm>
                  <a:off x="6760866" y="3850036"/>
                  <a:ext cx="461665" cy="1397215"/>
                </a:xfrm>
                <a:prstGeom prst="rect">
                  <a:avLst/>
                </a:prstGeom>
                <a:noFill/>
              </p:spPr>
              <p:txBody>
                <a:bodyPr vert="eaVert" wrap="square">
                  <a:spAutoFit/>
                </a:bodyPr>
                <a:lstStyle>
                  <a:defPPr>
                    <a:defRPr lang="zh-CN"/>
                  </a:defPPr>
                  <a:lvl1pPr>
                    <a:defRPr b="0" i="0" u="none" strike="noStrike" spc="300">
                      <a:solidFill>
                        <a:srgbClr val="333333"/>
                      </a:solidFill>
                      <a:effectLst/>
                      <a:latin typeface="南构刘志文楷书" panose="00020600040101010101" pitchFamily="18" charset="-122"/>
                      <a:ea typeface="南构刘志文楷书" panose="00020600040101010101" pitchFamily="18" charset="-122"/>
                    </a:defRPr>
                  </a:lvl1pPr>
                </a:lstStyle>
                <a:p>
                  <a:r>
                    <a:rPr lang="zh-CN" altLang="en-US" b="1" dirty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输入标题</a:t>
                  </a:r>
                </a:p>
              </p:txBody>
            </p:sp>
            <p:cxnSp>
              <p:nvCxnSpPr>
                <p:cNvPr id="144" name="直接连接符 143"/>
                <p:cNvCxnSpPr/>
                <p:nvPr/>
              </p:nvCxnSpPr>
              <p:spPr>
                <a:xfrm flipV="1">
                  <a:off x="6973230" y="3249637"/>
                  <a:ext cx="0" cy="4501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1" name="组合 160"/>
            <p:cNvGrpSpPr/>
            <p:nvPr/>
          </p:nvGrpSpPr>
          <p:grpSpPr>
            <a:xfrm>
              <a:off x="6154152" y="2323143"/>
              <a:ext cx="1156099" cy="3198686"/>
              <a:chOff x="5497492" y="1837667"/>
              <a:chExt cx="1156099" cy="3198686"/>
            </a:xfrm>
          </p:grpSpPr>
          <p:sp>
            <p:nvSpPr>
              <p:cNvPr id="166" name="文本框 165"/>
              <p:cNvSpPr txBox="1"/>
              <p:nvPr/>
            </p:nvSpPr>
            <p:spPr>
              <a:xfrm>
                <a:off x="5497492" y="1837667"/>
                <a:ext cx="677108" cy="1591333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32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第叁章</a:t>
                </a:r>
                <a:endParaRPr lang="zh-CN" altLang="en-US" sz="16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63" name="组合 162"/>
              <p:cNvGrpSpPr/>
              <p:nvPr/>
            </p:nvGrpSpPr>
            <p:grpSpPr>
              <a:xfrm>
                <a:off x="6191926" y="3038739"/>
                <a:ext cx="461665" cy="1997614"/>
                <a:chOff x="6760866" y="3249637"/>
                <a:chExt cx="461665" cy="1997614"/>
              </a:xfrm>
            </p:grpSpPr>
            <p:sp>
              <p:nvSpPr>
                <p:cNvPr id="164" name="文本框 163"/>
                <p:cNvSpPr txBox="1"/>
                <p:nvPr/>
              </p:nvSpPr>
              <p:spPr>
                <a:xfrm>
                  <a:off x="6760866" y="3850036"/>
                  <a:ext cx="461665" cy="1397215"/>
                </a:xfrm>
                <a:prstGeom prst="rect">
                  <a:avLst/>
                </a:prstGeom>
                <a:noFill/>
              </p:spPr>
              <p:txBody>
                <a:bodyPr vert="eaVert" wrap="square">
                  <a:spAutoFit/>
                </a:bodyPr>
                <a:lstStyle>
                  <a:defPPr>
                    <a:defRPr lang="zh-CN"/>
                  </a:defPPr>
                  <a:lvl1pPr>
                    <a:defRPr b="0" i="0" u="none" strike="noStrike" spc="300">
                      <a:solidFill>
                        <a:srgbClr val="333333"/>
                      </a:solidFill>
                      <a:effectLst/>
                      <a:latin typeface="南构刘志文楷书" panose="00020600040101010101" pitchFamily="18" charset="-122"/>
                      <a:ea typeface="南构刘志文楷书" panose="00020600040101010101" pitchFamily="18" charset="-122"/>
                    </a:defRPr>
                  </a:lvl1pPr>
                </a:lstStyle>
                <a:p>
                  <a:r>
                    <a:rPr lang="zh-CN" altLang="en-US" b="1" dirty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输入标题</a:t>
                  </a:r>
                </a:p>
              </p:txBody>
            </p:sp>
            <p:cxnSp>
              <p:nvCxnSpPr>
                <p:cNvPr id="165" name="直接连接符 164"/>
                <p:cNvCxnSpPr/>
                <p:nvPr/>
              </p:nvCxnSpPr>
              <p:spPr>
                <a:xfrm flipV="1">
                  <a:off x="6973230" y="3249637"/>
                  <a:ext cx="0" cy="4501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5" name="组合 174"/>
            <p:cNvGrpSpPr/>
            <p:nvPr/>
          </p:nvGrpSpPr>
          <p:grpSpPr>
            <a:xfrm>
              <a:off x="7744734" y="2323143"/>
              <a:ext cx="1156099" cy="3198686"/>
              <a:chOff x="5497492" y="1837667"/>
              <a:chExt cx="1156099" cy="3198686"/>
            </a:xfrm>
          </p:grpSpPr>
          <p:sp>
            <p:nvSpPr>
              <p:cNvPr id="180" name="文本框 179"/>
              <p:cNvSpPr txBox="1"/>
              <p:nvPr/>
            </p:nvSpPr>
            <p:spPr>
              <a:xfrm>
                <a:off x="5497492" y="1837667"/>
                <a:ext cx="677108" cy="1591333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32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第肆章</a:t>
                </a:r>
                <a:endParaRPr lang="zh-CN" altLang="en-US" sz="16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77" name="组合 176"/>
              <p:cNvGrpSpPr/>
              <p:nvPr/>
            </p:nvGrpSpPr>
            <p:grpSpPr>
              <a:xfrm>
                <a:off x="6191926" y="3038739"/>
                <a:ext cx="461665" cy="1997614"/>
                <a:chOff x="6760866" y="3249637"/>
                <a:chExt cx="461665" cy="1997614"/>
              </a:xfrm>
            </p:grpSpPr>
            <p:sp>
              <p:nvSpPr>
                <p:cNvPr id="178" name="文本框 177"/>
                <p:cNvSpPr txBox="1"/>
                <p:nvPr/>
              </p:nvSpPr>
              <p:spPr>
                <a:xfrm>
                  <a:off x="6760866" y="3850036"/>
                  <a:ext cx="461665" cy="1397215"/>
                </a:xfrm>
                <a:prstGeom prst="rect">
                  <a:avLst/>
                </a:prstGeom>
                <a:noFill/>
              </p:spPr>
              <p:txBody>
                <a:bodyPr vert="eaVert" wrap="square">
                  <a:spAutoFit/>
                </a:bodyPr>
                <a:lstStyle>
                  <a:defPPr>
                    <a:defRPr lang="zh-CN"/>
                  </a:defPPr>
                  <a:lvl1pPr>
                    <a:defRPr b="0" i="0" u="none" strike="noStrike" spc="300">
                      <a:solidFill>
                        <a:srgbClr val="333333"/>
                      </a:solidFill>
                      <a:effectLst/>
                      <a:latin typeface="南构刘志文楷书" panose="00020600040101010101" pitchFamily="18" charset="-122"/>
                      <a:ea typeface="南构刘志文楷书" panose="00020600040101010101" pitchFamily="18" charset="-122"/>
                    </a:defRPr>
                  </a:lvl1pPr>
                </a:lstStyle>
                <a:p>
                  <a:r>
                    <a:rPr lang="zh-CN" altLang="en-US" b="1" dirty="0">
                      <a:solidFill>
                        <a:schemeClr val="tx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输入标题</a:t>
                  </a:r>
                </a:p>
              </p:txBody>
            </p:sp>
            <p:cxnSp>
              <p:nvCxnSpPr>
                <p:cNvPr id="179" name="直接连接符 178"/>
                <p:cNvCxnSpPr/>
                <p:nvPr/>
              </p:nvCxnSpPr>
              <p:spPr>
                <a:xfrm flipV="1">
                  <a:off x="6973230" y="3249637"/>
                  <a:ext cx="0" cy="4501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2" name="文本框 41"/>
          <p:cNvSpPr txBox="1"/>
          <p:nvPr/>
        </p:nvSpPr>
        <p:spPr>
          <a:xfrm>
            <a:off x="3449121" y="691384"/>
            <a:ext cx="5293757" cy="156966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defRPr b="0" i="0" u="none" strike="noStrike" spc="300">
                <a:solidFill>
                  <a:srgbClr val="333333"/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algn="ctr"/>
            <a:r>
              <a:rPr lang="zh-CN" altLang="en-US" sz="9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61148" y="4001133"/>
            <a:ext cx="307766" cy="55491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728691" y="4001133"/>
            <a:ext cx="307766" cy="55491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368805" y="4001133"/>
            <a:ext cx="307766" cy="55491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936348" y="4001133"/>
            <a:ext cx="307766" cy="554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713667" y="2052156"/>
            <a:ext cx="3770212" cy="116955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>
              <a:lnSpc>
                <a:spcPts val="2800"/>
              </a:lnSpc>
            </a:pPr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明月易低人易散，归来呼酒更重看。堂前月色愈清好，咽咽寒螀鸣露草。卷帘推户寂无人，窗下咿哑唯楚老。。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88267" y="1495413"/>
            <a:ext cx="2064621" cy="48859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algn="l">
              <a:lnSpc>
                <a:spcPts val="3000"/>
              </a:lnSpc>
            </a:pPr>
            <a:r>
              <a:rPr lang="zh-CN" altLang="en-US" sz="28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709033" y="3544700"/>
            <a:ext cx="4087710" cy="148483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28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月光如水，心静若树。在这合家欢乐的日子里，方惟感幸福生活才是生命红尘之中不老的绿树枝繁。</a:t>
            </a:r>
            <a:endParaRPr lang="en-US" altLang="zh-CN" spc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en-US" altLang="zh-CN" spc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近中秋，思千古，凡人自有平常心。足亦，乐哉！</a:t>
            </a:r>
          </a:p>
        </p:txBody>
      </p:sp>
      <p:pic>
        <p:nvPicPr>
          <p:cNvPr id="4127" name="图片 412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65950" y="970840"/>
            <a:ext cx="5147720" cy="5147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915586" y="1142320"/>
            <a:ext cx="4766928" cy="476692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520740" y="1065970"/>
            <a:ext cx="569387" cy="155058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algn="l">
              <a:lnSpc>
                <a:spcPts val="3000"/>
              </a:lnSpc>
            </a:pPr>
            <a:r>
              <a:rPr lang="zh-CN" altLang="en-US" sz="2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324865" y="1065970"/>
            <a:ext cx="954107" cy="238346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b="0" i="0" u="none" strike="noStrike" spc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r>
              <a:rPr lang="zh-CN" altLang="en-US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目穷淮海满如银</a:t>
            </a:r>
            <a:r>
              <a:rPr lang="en-US" altLang="zh-CN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万道虹光育蚌珍。天上若无修月户</a:t>
            </a:r>
            <a:r>
              <a:rPr lang="en-US" altLang="zh-CN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桂枝撑损向西轮。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520740" y="3805616"/>
            <a:ext cx="569387" cy="155058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algn="l">
              <a:lnSpc>
                <a:spcPts val="3000"/>
              </a:lnSpc>
            </a:pPr>
            <a:r>
              <a:rPr lang="zh-CN" altLang="en-US" sz="2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324865" y="3805616"/>
            <a:ext cx="954107" cy="238346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b="0" i="0" u="none" strike="noStrike" spc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r>
              <a:rPr lang="zh-CN" altLang="en-US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目穷淮海满如银</a:t>
            </a:r>
            <a:r>
              <a:rPr lang="en-US" altLang="zh-CN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万道虹光育蚌珍。天上若无修月户</a:t>
            </a:r>
            <a:r>
              <a:rPr lang="en-US" altLang="zh-CN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桂枝撑损向西轮。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285560" y="1867407"/>
            <a:ext cx="3730784" cy="373078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064922" y="1509236"/>
            <a:ext cx="1738963" cy="45852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algn="l">
              <a:lnSpc>
                <a:spcPts val="3000"/>
              </a:lnSpc>
            </a:pPr>
            <a:r>
              <a:rPr lang="zh-CN" altLang="en-US" sz="2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064922" y="1974087"/>
            <a:ext cx="5110878" cy="811569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花间一壶酒，独酌无相亲。举杯邀明月，对影成三人。月既不解饮，影徒随我身。暂伴月将影，行乐须及春。我歌月徘徊，我舞影零乱。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121662" y="3732799"/>
            <a:ext cx="1738963" cy="45852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algn="l">
              <a:lnSpc>
                <a:spcPts val="3000"/>
              </a:lnSpc>
            </a:pPr>
            <a:r>
              <a:rPr lang="zh-CN" altLang="en-US" sz="2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121662" y="4197650"/>
            <a:ext cx="5110878" cy="811569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花间一壶酒，独酌无相亲。举杯邀明月，对影成三人。月既不解饮，影徒随我身。暂伴月将影，行乐须及春。我歌月徘徊，我舞影零乱。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43050" y="-723900"/>
            <a:ext cx="8327950" cy="80264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9657" y="79828"/>
            <a:ext cx="2815772" cy="2111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949849" y="1203123"/>
            <a:ext cx="3426981" cy="3974065"/>
            <a:chOff x="4472363" y="506438"/>
            <a:chExt cx="3426981" cy="3974065"/>
          </a:xfrm>
        </p:grpSpPr>
        <p:grpSp>
          <p:nvGrpSpPr>
            <p:cNvPr id="5" name="组合 4"/>
            <p:cNvGrpSpPr/>
            <p:nvPr/>
          </p:nvGrpSpPr>
          <p:grpSpPr>
            <a:xfrm>
              <a:off x="4472363" y="506438"/>
              <a:ext cx="3426981" cy="3974065"/>
              <a:chOff x="4472363" y="506438"/>
              <a:chExt cx="3426981" cy="3974065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4927230" y="506438"/>
                <a:ext cx="2739211" cy="2015120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166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第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472363" y="1574456"/>
                <a:ext cx="1538883" cy="1591333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88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壹</a:t>
                </a:r>
                <a:endParaRPr lang="zh-CN" altLang="en-US" sz="5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965458" y="2411154"/>
                <a:ext cx="2308324" cy="1591333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138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部</a:t>
                </a:r>
                <a:endParaRPr lang="zh-CN" altLang="en-US" sz="7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237351" y="2889170"/>
                <a:ext cx="1661993" cy="1591333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96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分</a:t>
                </a:r>
                <a:endParaRPr lang="zh-CN" altLang="en-US" sz="6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7354939" y="984128"/>
              <a:ext cx="507831" cy="2222694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0" i="0" dirty="0">
                  <a:effectLst/>
                  <a:cs typeface="+mn-ea"/>
                  <a:sym typeface="+mn-lt"/>
                </a:rPr>
                <a:t>海上生明月，天涯共此时。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384121" y="2720340"/>
            <a:ext cx="384540" cy="693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5852431" y="2158302"/>
            <a:ext cx="5497739" cy="2336537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>
              <a:lnSpc>
                <a:spcPts val="3500"/>
              </a:lnSpc>
            </a:pPr>
            <a:r>
              <a:rPr lang="zh-CN" altLang="en-US" sz="18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月光融融，在八月十五这天最美。</a:t>
            </a: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月，洒一地的清辉，思乡的游子，或歌亦吟。中秋之夜，他们的思想是歌海漫天的精灵。中秋月圆，花好情郁之际，古代中国文人们的情怀更是诗意飘逸尽染，词风横荡天涯。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2515" y="1034143"/>
            <a:ext cx="5109028" cy="5109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7703" y="655647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accent2">
                  <a:lumMod val="40000"/>
                  <a:lumOff val="6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4758" y="1347056"/>
            <a:ext cx="4334632" cy="265199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040" y="3358821"/>
            <a:ext cx="4334632" cy="26519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048148" y="2019026"/>
            <a:ext cx="3127852" cy="1300165"/>
            <a:chOff x="6378190" y="2049056"/>
            <a:chExt cx="3906908" cy="1300165"/>
          </a:xfrm>
        </p:grpSpPr>
        <p:sp>
          <p:nvSpPr>
            <p:cNvPr id="27" name="文本框 26"/>
            <p:cNvSpPr txBox="1"/>
            <p:nvPr/>
          </p:nvSpPr>
          <p:spPr>
            <a:xfrm>
              <a:off x="7432314" y="2049056"/>
              <a:ext cx="1798662" cy="458523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400" b="0" i="0" u="none" strike="noStrike" spc="3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刘志文楷书" panose="00020600040101010101" pitchFamily="18" charset="-122"/>
                  <a:ea typeface="南构刘志文楷书" panose="00020600040101010101" pitchFamily="18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sz="2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378190" y="2537652"/>
              <a:ext cx="3906908" cy="811569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b="0" i="0" u="none" strike="noStrike" spc="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刘志文楷书" panose="00020600040101010101" pitchFamily="18" charset="-122"/>
                  <a:ea typeface="南构刘志文楷书" panose="00020600040101010101" pitchFamily="18" charset="-122"/>
                </a:defRPr>
              </a:lvl1pPr>
            </a:lstStyle>
            <a:p>
              <a:pPr algn="ctr"/>
              <a:r>
                <a:rPr lang="zh-CN" altLang="en-US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目穷淮海满如银</a:t>
              </a:r>
              <a:r>
                <a:rPr lang="en-US" altLang="zh-CN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万道虹光育蚌珍。天上若无修月户</a:t>
              </a:r>
              <a:r>
                <a:rPr lang="en-US" altLang="zh-CN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桂枝撑损向西轮。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5836" y="4030791"/>
            <a:ext cx="3191040" cy="1300165"/>
            <a:chOff x="540451" y="4014908"/>
            <a:chExt cx="3985834" cy="1300165"/>
          </a:xfrm>
        </p:grpSpPr>
        <p:sp>
          <p:nvSpPr>
            <p:cNvPr id="30" name="文本框 29"/>
            <p:cNvSpPr txBox="1"/>
            <p:nvPr/>
          </p:nvSpPr>
          <p:spPr>
            <a:xfrm>
              <a:off x="1634038" y="4014908"/>
              <a:ext cx="1798662" cy="458523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400" b="0" i="0" u="none" strike="noStrike" spc="3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刘志文楷书" panose="00020600040101010101" pitchFamily="18" charset="-122"/>
                  <a:ea typeface="南构刘志文楷书" panose="00020600040101010101" pitchFamily="18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sz="2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40451" y="4503504"/>
              <a:ext cx="3985834" cy="811569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b="0" i="0" u="none" strike="noStrike" spc="6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南构刘志文楷书" panose="00020600040101010101" pitchFamily="18" charset="-122"/>
                  <a:ea typeface="南构刘志文楷书" panose="00020600040101010101" pitchFamily="18" charset="-122"/>
                </a:defRPr>
              </a:lvl1pPr>
            </a:lstStyle>
            <a:p>
              <a:pPr algn="ctr"/>
              <a:r>
                <a:rPr lang="zh-CN" altLang="en-US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目穷淮海满如银</a:t>
              </a:r>
              <a:r>
                <a:rPr lang="en-US" altLang="zh-CN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万道虹光育蚌珍。天上若无修月户</a:t>
              </a:r>
              <a:r>
                <a:rPr lang="en-US" altLang="zh-CN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400" spc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桂枝撑损向西轮。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619756" y="1712686"/>
            <a:ext cx="4622800" cy="462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0383651" y="1805229"/>
            <a:ext cx="553998" cy="244970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136015" y="1805229"/>
            <a:ext cx="1136208" cy="3845177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b="0" i="0" u="none" strike="noStrike" spc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目穷淮海满如银</a:t>
            </a:r>
            <a:r>
              <a:rPr lang="en-US" altLang="zh-CN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万道虹光育蚌珍。天上若无修月户</a:t>
            </a:r>
            <a:r>
              <a:rPr lang="en-US" altLang="zh-CN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桂枝撑损向西轮。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517263" y="1805229"/>
            <a:ext cx="1649169" cy="430770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明月易低人易散，归来呼酒更重看。堂前月色愈清好，咽咽寒螀鸣露草。卷帘推户寂无人，窗下咿哑唯楚老。南都从事莫羞贫，对月题诗有几人。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253048" y="713056"/>
            <a:ext cx="5844438" cy="5844438"/>
          </a:xfrm>
          <a:custGeom>
            <a:avLst/>
            <a:gdLst>
              <a:gd name="connsiteX0" fmla="*/ 0 w 5958590"/>
              <a:gd name="connsiteY0" fmla="*/ 0 h 3845177"/>
              <a:gd name="connsiteX1" fmla="*/ 5958590 w 5958590"/>
              <a:gd name="connsiteY1" fmla="*/ 0 h 3845177"/>
              <a:gd name="connsiteX2" fmla="*/ 5958590 w 5958590"/>
              <a:gd name="connsiteY2" fmla="*/ 3845177 h 3845177"/>
              <a:gd name="connsiteX3" fmla="*/ 0 w 5958590"/>
              <a:gd name="connsiteY3" fmla="*/ 3845177 h 384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8590" h="3845177">
                <a:moveTo>
                  <a:pt x="0" y="0"/>
                </a:moveTo>
                <a:lnTo>
                  <a:pt x="5958590" y="0"/>
                </a:lnTo>
                <a:lnTo>
                  <a:pt x="5958590" y="3845177"/>
                </a:lnTo>
                <a:lnTo>
                  <a:pt x="0" y="3845177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16249" y="846370"/>
            <a:ext cx="5582266" cy="558226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892934" y="1669961"/>
            <a:ext cx="1338828" cy="413212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3000"/>
              </a:lnSpc>
              <a:buClr>
                <a:srgbClr val="C00000"/>
              </a:buClr>
              <a:defRPr sz="40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黄年虎楷书" panose="00020600040101010101" pitchFamily="18" charset="-122"/>
                <a:ea typeface="南构黄年虎楷书" panose="00020600040101010101" pitchFamily="18" charset="-122"/>
              </a:defRPr>
            </a:lvl1pPr>
          </a:lstStyle>
          <a:p>
            <a:pPr algn="l">
              <a:lnSpc>
                <a:spcPts val="45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西北望乡何处是</a:t>
            </a:r>
            <a:r>
              <a:rPr lang="en-US" altLang="zh-CN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东南见月几回圆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90932" y="1930720"/>
            <a:ext cx="569387" cy="1803791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algn="l">
              <a:lnSpc>
                <a:spcPts val="3000"/>
              </a:lnSpc>
            </a:pPr>
            <a:r>
              <a:rPr lang="zh-CN" altLang="en-US" sz="2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058206" y="1930720"/>
            <a:ext cx="954107" cy="292204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b="0" i="0" u="none" strike="noStrike" spc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r>
              <a:rPr lang="zh-CN" altLang="en-US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目穷淮海满如银</a:t>
            </a:r>
            <a:r>
              <a:rPr lang="en-US" altLang="zh-CN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万道虹光育蚌珍。天上若无修月户</a:t>
            </a:r>
            <a:r>
              <a:rPr lang="en-US" altLang="zh-CN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桂枝撑损向西轮。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08171" y="1930720"/>
            <a:ext cx="954107" cy="3007765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别了中秋的圆月，你那千古传说的柔情恨意。不再陪你心伤涰泣。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325506" y="1930720"/>
            <a:ext cx="569387" cy="1803791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 algn="l">
              <a:lnSpc>
                <a:spcPts val="3000"/>
              </a:lnSpc>
            </a:pPr>
            <a:r>
              <a:rPr lang="zh-CN" altLang="en-US" sz="2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3949849" y="1203123"/>
            <a:ext cx="3426981" cy="3974065"/>
            <a:chOff x="4472363" y="506438"/>
            <a:chExt cx="3426981" cy="3974065"/>
          </a:xfrm>
        </p:grpSpPr>
        <p:grpSp>
          <p:nvGrpSpPr>
            <p:cNvPr id="27" name="组合 26"/>
            <p:cNvGrpSpPr/>
            <p:nvPr/>
          </p:nvGrpSpPr>
          <p:grpSpPr>
            <a:xfrm>
              <a:off x="4472363" y="506438"/>
              <a:ext cx="3426981" cy="3974065"/>
              <a:chOff x="4472363" y="506438"/>
              <a:chExt cx="3426981" cy="3974065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4927230" y="506438"/>
                <a:ext cx="2739211" cy="2015120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166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第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4472363" y="1574456"/>
                <a:ext cx="1538883" cy="1591333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88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贰</a:t>
                </a:r>
                <a:endParaRPr lang="zh-CN" altLang="en-US" sz="5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965458" y="2411154"/>
                <a:ext cx="2308324" cy="1591333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138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部</a:t>
                </a:r>
                <a:endParaRPr lang="zh-CN" altLang="en-US" sz="7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6237351" y="2889170"/>
                <a:ext cx="1661993" cy="1591333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>
                <a:defPPr>
                  <a:defRPr lang="zh-CN"/>
                </a:defPPr>
                <a:lvl1pPr>
                  <a:defRPr b="0" i="0" u="none" strike="noStrike" spc="300">
                    <a:solidFill>
                      <a:srgbClr val="333333"/>
                    </a:solidFill>
                    <a:effectLst/>
                    <a:latin typeface="南构刘志文楷书" panose="00020600040101010101" pitchFamily="18" charset="-122"/>
                    <a:ea typeface="南构刘志文楷书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sz="96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分</a:t>
                </a:r>
                <a:endParaRPr lang="zh-CN" altLang="en-US" sz="6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354939" y="984128"/>
              <a:ext cx="507831" cy="2222694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0" i="0" dirty="0">
                  <a:effectLst/>
                  <a:cs typeface="+mn-ea"/>
                  <a:sym typeface="+mn-lt"/>
                </a:rPr>
                <a:t>海上生明月，天涯共此时。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384121" y="2720340"/>
            <a:ext cx="384540" cy="693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6218474" y="740228"/>
            <a:ext cx="4934232" cy="493423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337114" y="2165834"/>
            <a:ext cx="3794057" cy="808426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别了中秋的圆月，你那千古传说的柔情恨意。不再陪你心伤涰泣。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783116" y="1663074"/>
            <a:ext cx="553998" cy="182010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648631" y="4237898"/>
            <a:ext cx="4244951" cy="116955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ts val="40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钦雕汉古" panose="00020600040101010101" pitchFamily="18" charset="-122"/>
                <a:ea typeface="南构钦雕汉古" panose="00020600040101010101" pitchFamily="18" charset="-122"/>
              </a:defRPr>
            </a:lvl1pPr>
          </a:lstStyle>
          <a:p>
            <a:pPr>
              <a:lnSpc>
                <a:spcPts val="2800"/>
              </a:lnSpc>
            </a:pPr>
            <a:r>
              <a:rPr lang="zh-CN" altLang="en-US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明月易低人易散，归来呼酒更重看。堂前月色愈清好，咽咽寒螀鸣露草。卷帘推户寂无人，窗下咿哑唯楚老。南都从事莫羞贫，对月题诗有几人。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775863" y="3889187"/>
            <a:ext cx="553998" cy="182010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400" b="0" i="0" u="none" strike="noStrike" spc="3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南构刘志文楷书" panose="00020600040101010101" pitchFamily="18" charset="-122"/>
                <a:ea typeface="南构刘志文楷书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spc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11vbnq1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1409</Words>
  <Application>Microsoft Office PowerPoint</Application>
  <PresentationFormat>宽屏</PresentationFormat>
  <Paragraphs>116</Paragraphs>
  <Slides>23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思源宋体 CN Medium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2022-03-10T05:49:45Z</dcterms:created>
  <dcterms:modified xsi:type="dcterms:W3CDTF">2023-01-10T12:19:26Z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5DE4EC981DA6424FBDDDB318DCB27327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