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0"/>
  </p:notesMasterIdLst>
  <p:handoutMasterIdLst>
    <p:handoutMasterId r:id="rId21"/>
  </p:handoutMasterIdLst>
  <p:sldIdLst>
    <p:sldId id="256" r:id="rId3"/>
    <p:sldId id="258" r:id="rId4"/>
    <p:sldId id="259" r:id="rId5"/>
    <p:sldId id="264" r:id="rId6"/>
    <p:sldId id="263" r:id="rId7"/>
    <p:sldId id="265" r:id="rId8"/>
    <p:sldId id="422" r:id="rId9"/>
    <p:sldId id="266" r:id="rId10"/>
    <p:sldId id="267" r:id="rId11"/>
    <p:sldId id="268" r:id="rId12"/>
    <p:sldId id="423" r:id="rId13"/>
    <p:sldId id="269" r:id="rId14"/>
    <p:sldId id="270" r:id="rId15"/>
    <p:sldId id="424" r:id="rId16"/>
    <p:sldId id="272" r:id="rId17"/>
    <p:sldId id="273" r:id="rId18"/>
    <p:sldId id="425"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8271"/>
    <a:srgbClr val="396A53"/>
    <a:srgbClr val="76BA5B"/>
    <a:srgbClr val="E3F4F7"/>
    <a:srgbClr val="EDF8FA"/>
    <a:srgbClr val="EBF7F9"/>
    <a:srgbClr val="D9E4D5"/>
    <a:srgbClr val="FAF7F2"/>
    <a:srgbClr val="4FAA5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5" d="100"/>
          <a:sy n="75" d="100"/>
        </p:scale>
        <p:origin x="-1914" y="-8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A9399-57A0-45A7-93A2-091900FB9F7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A9336-8AF0-45BC-A4C0-BF090287A52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E3F4F7"/>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srcRect b="23278"/>
          <a:stretch>
            <a:fillRect/>
          </a:stretch>
        </p:blipFill>
        <p:spPr>
          <a:xfrm>
            <a:off x="-88174" y="2541005"/>
            <a:ext cx="12368348" cy="431699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58582D6-9AE9-4F80-A69A-0ACCF6912EF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7449FA-5224-4B68-A1FB-F0A4D8A4947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58582D6-9AE9-4F80-A69A-0ACCF6912EF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7449FA-5224-4B68-A1FB-F0A4D8A4947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58582D6-9AE9-4F80-A69A-0ACCF6912EF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7449FA-5224-4B68-A1FB-F0A4D8A49475}"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58582D6-9AE9-4F80-A69A-0ACCF6912EF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7449FA-5224-4B68-A1FB-F0A4D8A49475}"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a:stretch>
            <a:fillRect/>
          </a:stretch>
        </p:blipFill>
        <p:spPr>
          <a:xfrm>
            <a:off x="0" y="0"/>
            <a:ext cx="12191999"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E3F4F7"/>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srcRect/>
          <a:stretch>
            <a:fillRect/>
          </a:stretch>
        </p:blipFill>
        <p:spPr>
          <a:xfrm>
            <a:off x="0" y="1"/>
            <a:ext cx="4021628" cy="6858000"/>
          </a:xfrm>
          <a:prstGeom prst="rect">
            <a:avLst/>
          </a:prstGeom>
        </p:spPr>
      </p:pic>
      <p:grpSp>
        <p:nvGrpSpPr>
          <p:cNvPr id="5" name="组合 4"/>
          <p:cNvGrpSpPr/>
          <p:nvPr userDrawn="1"/>
        </p:nvGrpSpPr>
        <p:grpSpPr>
          <a:xfrm>
            <a:off x="-60025" y="305659"/>
            <a:ext cx="12517483" cy="6838745"/>
            <a:chOff x="2919837" y="303987"/>
            <a:chExt cx="9565712" cy="5226088"/>
          </a:xfrm>
        </p:grpSpPr>
        <p:pic>
          <p:nvPicPr>
            <p:cNvPr id="6" name="图片 5"/>
            <p:cNvPicPr>
              <a:picLocks noChangeAspect="1"/>
            </p:cNvPicPr>
            <p:nvPr/>
          </p:nvPicPr>
          <p:blipFill rotWithShape="1">
            <a:blip r:embed="rId3" cstate="screen"/>
            <a:srcRect/>
            <a:stretch>
              <a:fillRect/>
            </a:stretch>
          </p:blipFill>
          <p:spPr>
            <a:xfrm flipH="1">
              <a:off x="9973634" y="3796921"/>
              <a:ext cx="2511915" cy="1070675"/>
            </a:xfrm>
            <a:prstGeom prst="rect">
              <a:avLst/>
            </a:prstGeom>
          </p:spPr>
        </p:pic>
        <p:pic>
          <p:nvPicPr>
            <p:cNvPr id="8" name="图片 7"/>
            <p:cNvPicPr>
              <a:picLocks noChangeAspect="1"/>
            </p:cNvPicPr>
            <p:nvPr/>
          </p:nvPicPr>
          <p:blipFill rotWithShape="1">
            <a:blip r:embed="rId4" cstate="screen"/>
            <a:srcRect/>
            <a:stretch>
              <a:fillRect/>
            </a:stretch>
          </p:blipFill>
          <p:spPr>
            <a:xfrm>
              <a:off x="8580397" y="303987"/>
              <a:ext cx="3697608" cy="4821539"/>
            </a:xfrm>
            <a:prstGeom prst="rect">
              <a:avLst/>
            </a:prstGeom>
          </p:spPr>
        </p:pic>
        <p:pic>
          <p:nvPicPr>
            <p:cNvPr id="10" name="图片 9"/>
            <p:cNvPicPr>
              <a:picLocks noChangeAspect="1"/>
            </p:cNvPicPr>
            <p:nvPr/>
          </p:nvPicPr>
          <p:blipFill rotWithShape="1">
            <a:blip r:embed="rId5" cstate="screen"/>
            <a:srcRect/>
            <a:stretch>
              <a:fillRect/>
            </a:stretch>
          </p:blipFill>
          <p:spPr>
            <a:xfrm flipH="1">
              <a:off x="2919837" y="4146586"/>
              <a:ext cx="2641499" cy="1383489"/>
            </a:xfrm>
            <a:prstGeom prst="rect">
              <a:avLst/>
            </a:prstGeom>
          </p:spPr>
        </p:pic>
      </p:grpSp>
      <p:grpSp>
        <p:nvGrpSpPr>
          <p:cNvPr id="11" name="组合 10"/>
          <p:cNvGrpSpPr/>
          <p:nvPr userDrawn="1"/>
        </p:nvGrpSpPr>
        <p:grpSpPr>
          <a:xfrm>
            <a:off x="-94989" y="5361888"/>
            <a:ext cx="12286989" cy="1569106"/>
            <a:chOff x="-80572" y="5300445"/>
            <a:chExt cx="12286989" cy="1569106"/>
          </a:xfrm>
        </p:grpSpPr>
        <p:grpSp>
          <p:nvGrpSpPr>
            <p:cNvPr id="12" name="组合 11"/>
            <p:cNvGrpSpPr/>
            <p:nvPr/>
          </p:nvGrpSpPr>
          <p:grpSpPr>
            <a:xfrm>
              <a:off x="1024815" y="5300445"/>
              <a:ext cx="11181602" cy="1569106"/>
              <a:chOff x="1024815" y="5300445"/>
              <a:chExt cx="11181602" cy="1569106"/>
            </a:xfrm>
          </p:grpSpPr>
          <p:pic>
            <p:nvPicPr>
              <p:cNvPr id="14" name="图片 13"/>
              <p:cNvPicPr>
                <a:picLocks noChangeAspect="1"/>
              </p:cNvPicPr>
              <p:nvPr/>
            </p:nvPicPr>
            <p:blipFill>
              <a:blip r:embed="rId6" cstate="screen"/>
              <a:srcRect/>
              <a:stretch>
                <a:fillRect/>
              </a:stretch>
            </p:blipFill>
            <p:spPr>
              <a:xfrm flipH="1">
                <a:off x="6330161" y="5300445"/>
                <a:ext cx="5876256" cy="1569106"/>
              </a:xfrm>
              <a:prstGeom prst="rect">
                <a:avLst/>
              </a:prstGeom>
            </p:spPr>
          </p:pic>
          <p:pic>
            <p:nvPicPr>
              <p:cNvPr id="15" name="图片 14"/>
              <p:cNvPicPr>
                <a:picLocks noChangeAspect="1"/>
              </p:cNvPicPr>
              <p:nvPr/>
            </p:nvPicPr>
            <p:blipFill>
              <a:blip r:embed="rId6" cstate="screen"/>
              <a:srcRect/>
              <a:stretch>
                <a:fillRect/>
              </a:stretch>
            </p:blipFill>
            <p:spPr>
              <a:xfrm>
                <a:off x="1024815" y="5300445"/>
                <a:ext cx="5876256" cy="1569106"/>
              </a:xfrm>
              <a:prstGeom prst="rect">
                <a:avLst/>
              </a:prstGeom>
            </p:spPr>
          </p:pic>
        </p:grpSp>
        <p:pic>
          <p:nvPicPr>
            <p:cNvPr id="13" name="图片 12"/>
            <p:cNvPicPr>
              <a:picLocks noChangeAspect="1"/>
            </p:cNvPicPr>
            <p:nvPr/>
          </p:nvPicPr>
          <p:blipFill rotWithShape="1">
            <a:blip r:embed="rId7" cstate="screen"/>
            <a:srcRect/>
            <a:stretch>
              <a:fillRect/>
            </a:stretch>
          </p:blipFill>
          <p:spPr>
            <a:xfrm>
              <a:off x="-80572" y="5300445"/>
              <a:ext cx="1881219" cy="1569106"/>
            </a:xfrm>
            <a:prstGeom prst="rect">
              <a:avLst/>
            </a:prstGeom>
          </p:spPr>
        </p:pic>
      </p:grpSp>
      <p:sp>
        <p:nvSpPr>
          <p:cNvPr id="7" name="矩形 6" descr="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
          <p:cNvSpPr/>
          <p:nvPr userDrawn="1"/>
        </p:nvSpPr>
        <p:spPr>
          <a:xfrm>
            <a:off x="311105" y="305659"/>
            <a:ext cx="11778197" cy="6454443"/>
          </a:xfrm>
          <a:prstGeom prst="rect">
            <a:avLst/>
          </a:prstGeom>
          <a:solidFill>
            <a:srgbClr val="FAF7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E3F4F7"/>
        </a:solid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cstate="screen"/>
          <a:srcRect b="23278"/>
          <a:stretch>
            <a:fillRect/>
          </a:stretch>
        </p:blipFill>
        <p:spPr>
          <a:xfrm>
            <a:off x="-88174" y="2541005"/>
            <a:ext cx="12368348" cy="4316995"/>
          </a:xfrm>
          <a:prstGeom prst="rect">
            <a:avLst/>
          </a:prstGeom>
        </p:spPr>
      </p:pic>
      <p:pic>
        <p:nvPicPr>
          <p:cNvPr id="4" name="图片 3"/>
          <p:cNvPicPr>
            <a:picLocks noChangeAspect="1"/>
          </p:cNvPicPr>
          <p:nvPr userDrawn="1"/>
        </p:nvPicPr>
        <p:blipFill rotWithShape="1">
          <a:blip r:embed="rId3" cstate="screen"/>
          <a:srcRect/>
          <a:stretch>
            <a:fillRect/>
          </a:stretch>
        </p:blipFill>
        <p:spPr>
          <a:xfrm>
            <a:off x="0" y="1"/>
            <a:ext cx="4021628" cy="6858000"/>
          </a:xfrm>
          <a:prstGeom prst="rect">
            <a:avLst/>
          </a:prstGeom>
        </p:spPr>
      </p:pic>
      <p:grpSp>
        <p:nvGrpSpPr>
          <p:cNvPr id="5" name="组合 4"/>
          <p:cNvGrpSpPr/>
          <p:nvPr userDrawn="1"/>
        </p:nvGrpSpPr>
        <p:grpSpPr>
          <a:xfrm>
            <a:off x="-60025" y="305659"/>
            <a:ext cx="12517483" cy="6838745"/>
            <a:chOff x="2919837" y="303987"/>
            <a:chExt cx="9565712" cy="5226088"/>
          </a:xfrm>
        </p:grpSpPr>
        <p:pic>
          <p:nvPicPr>
            <p:cNvPr id="6" name="图片 5"/>
            <p:cNvPicPr>
              <a:picLocks noChangeAspect="1"/>
            </p:cNvPicPr>
            <p:nvPr/>
          </p:nvPicPr>
          <p:blipFill rotWithShape="1">
            <a:blip r:embed="rId4" cstate="screen"/>
            <a:srcRect/>
            <a:stretch>
              <a:fillRect/>
            </a:stretch>
          </p:blipFill>
          <p:spPr>
            <a:xfrm flipH="1">
              <a:off x="9973634" y="3796921"/>
              <a:ext cx="2511915" cy="1070675"/>
            </a:xfrm>
            <a:prstGeom prst="rect">
              <a:avLst/>
            </a:prstGeom>
          </p:spPr>
        </p:pic>
        <p:pic>
          <p:nvPicPr>
            <p:cNvPr id="7" name="图片 6"/>
            <p:cNvPicPr>
              <a:picLocks noChangeAspect="1"/>
            </p:cNvPicPr>
            <p:nvPr/>
          </p:nvPicPr>
          <p:blipFill rotWithShape="1">
            <a:blip r:embed="rId5" cstate="screen"/>
            <a:srcRect/>
            <a:stretch>
              <a:fillRect/>
            </a:stretch>
          </p:blipFill>
          <p:spPr>
            <a:xfrm>
              <a:off x="8580397" y="303987"/>
              <a:ext cx="3697608" cy="4821539"/>
            </a:xfrm>
            <a:prstGeom prst="rect">
              <a:avLst/>
            </a:prstGeom>
          </p:spPr>
        </p:pic>
        <p:pic>
          <p:nvPicPr>
            <p:cNvPr id="10" name="图片 9"/>
            <p:cNvPicPr>
              <a:picLocks noChangeAspect="1"/>
            </p:cNvPicPr>
            <p:nvPr/>
          </p:nvPicPr>
          <p:blipFill rotWithShape="1">
            <a:blip r:embed="rId6" cstate="screen"/>
            <a:srcRect/>
            <a:stretch>
              <a:fillRect/>
            </a:stretch>
          </p:blipFill>
          <p:spPr>
            <a:xfrm flipH="1">
              <a:off x="2919837" y="4146586"/>
              <a:ext cx="2641499" cy="1383489"/>
            </a:xfrm>
            <a:prstGeom prst="rect">
              <a:avLst/>
            </a:prstGeom>
          </p:spPr>
        </p:pic>
      </p:grpSp>
      <p:grpSp>
        <p:nvGrpSpPr>
          <p:cNvPr id="11" name="组合 10"/>
          <p:cNvGrpSpPr/>
          <p:nvPr userDrawn="1"/>
        </p:nvGrpSpPr>
        <p:grpSpPr>
          <a:xfrm>
            <a:off x="-94989" y="5361888"/>
            <a:ext cx="12286989" cy="1569106"/>
            <a:chOff x="-80572" y="5300445"/>
            <a:chExt cx="12286989" cy="1569106"/>
          </a:xfrm>
        </p:grpSpPr>
        <p:grpSp>
          <p:nvGrpSpPr>
            <p:cNvPr id="12" name="组合 11"/>
            <p:cNvGrpSpPr/>
            <p:nvPr/>
          </p:nvGrpSpPr>
          <p:grpSpPr>
            <a:xfrm>
              <a:off x="1024815" y="5300445"/>
              <a:ext cx="11181602" cy="1569106"/>
              <a:chOff x="1024815" y="5300445"/>
              <a:chExt cx="11181602" cy="1569106"/>
            </a:xfrm>
          </p:grpSpPr>
          <p:pic>
            <p:nvPicPr>
              <p:cNvPr id="14" name="图片 13"/>
              <p:cNvPicPr>
                <a:picLocks noChangeAspect="1"/>
              </p:cNvPicPr>
              <p:nvPr/>
            </p:nvPicPr>
            <p:blipFill>
              <a:blip r:embed="rId7" cstate="screen"/>
              <a:srcRect/>
              <a:stretch>
                <a:fillRect/>
              </a:stretch>
            </p:blipFill>
            <p:spPr>
              <a:xfrm flipH="1">
                <a:off x="6330161" y="5300445"/>
                <a:ext cx="5876256" cy="1569106"/>
              </a:xfrm>
              <a:prstGeom prst="rect">
                <a:avLst/>
              </a:prstGeom>
            </p:spPr>
          </p:pic>
          <p:pic>
            <p:nvPicPr>
              <p:cNvPr id="15" name="图片 14"/>
              <p:cNvPicPr>
                <a:picLocks noChangeAspect="1"/>
              </p:cNvPicPr>
              <p:nvPr/>
            </p:nvPicPr>
            <p:blipFill>
              <a:blip r:embed="rId7" cstate="screen"/>
              <a:srcRect/>
              <a:stretch>
                <a:fillRect/>
              </a:stretch>
            </p:blipFill>
            <p:spPr>
              <a:xfrm>
                <a:off x="1024815" y="5300445"/>
                <a:ext cx="5876256" cy="1569106"/>
              </a:xfrm>
              <a:prstGeom prst="rect">
                <a:avLst/>
              </a:prstGeom>
            </p:spPr>
          </p:pic>
        </p:grpSp>
        <p:pic>
          <p:nvPicPr>
            <p:cNvPr id="13" name="图片 12"/>
            <p:cNvPicPr>
              <a:picLocks noChangeAspect="1"/>
            </p:cNvPicPr>
            <p:nvPr/>
          </p:nvPicPr>
          <p:blipFill rotWithShape="1">
            <a:blip r:embed="rId8" cstate="screen"/>
            <a:srcRect/>
            <a:stretch>
              <a:fillRect/>
            </a:stretch>
          </p:blipFill>
          <p:spPr>
            <a:xfrm>
              <a:off x="-80572" y="5300445"/>
              <a:ext cx="1881219" cy="1569106"/>
            </a:xfrm>
            <a:prstGeom prst="rect">
              <a:avLst/>
            </a:prstGeom>
          </p:spPr>
        </p:pic>
      </p:grpSp>
      <p:sp>
        <p:nvSpPr>
          <p:cNvPr id="8" name="任意多边形 115" descr="e7d195523061f1c0092ce48a5fc95870a0687ac45bc8b2caB227BFDC40F9DB2B7A559DE97B8BDC6E716585DDCE188C7BF488BAA08C98985C74A3E1B5E305210FABE6A8AE2A6A8AB67019A6860E9B7AF54916ED29C96406914204C2D0CB8222345EEA348478ED4A14896AB9EF0464A23D5009049DF3C3EE38C59E781D518F6BAE5584556BEFA2CF0D25CD09A5D59C5CC1"/>
          <p:cNvSpPr/>
          <p:nvPr userDrawn="1"/>
        </p:nvSpPr>
        <p:spPr>
          <a:xfrm>
            <a:off x="1366125" y="305659"/>
            <a:ext cx="9366263" cy="6003702"/>
          </a:xfrm>
          <a:custGeom>
            <a:avLst/>
            <a:gdLst>
              <a:gd name="connsiteX0" fmla="*/ 1376638 w 9343606"/>
              <a:gd name="connsiteY0" fmla="*/ 0 h 6861345"/>
              <a:gd name="connsiteX1" fmla="*/ 7966969 w 9343606"/>
              <a:gd name="connsiteY1" fmla="*/ 0 h 6861345"/>
              <a:gd name="connsiteX2" fmla="*/ 7975267 w 9343606"/>
              <a:gd name="connsiteY2" fmla="*/ 8202 h 6861345"/>
              <a:gd name="connsiteX3" fmla="*/ 9343606 w 9343606"/>
              <a:gd name="connsiteY3" fmla="*/ 3432876 h 6861345"/>
              <a:gd name="connsiteX4" fmla="*/ 7975267 w 9343606"/>
              <a:gd name="connsiteY4" fmla="*/ 6857551 h 6861345"/>
              <a:gd name="connsiteX5" fmla="*/ 7971428 w 9343606"/>
              <a:gd name="connsiteY5" fmla="*/ 6861345 h 6861345"/>
              <a:gd name="connsiteX6" fmla="*/ 1372179 w 9343606"/>
              <a:gd name="connsiteY6" fmla="*/ 6861345 h 6861345"/>
              <a:gd name="connsiteX7" fmla="*/ 1368340 w 9343606"/>
              <a:gd name="connsiteY7" fmla="*/ 6857551 h 6861345"/>
              <a:gd name="connsiteX8" fmla="*/ 0 w 9343606"/>
              <a:gd name="connsiteY8" fmla="*/ 3432876 h 6861345"/>
              <a:gd name="connsiteX9" fmla="*/ 1368340 w 9343606"/>
              <a:gd name="connsiteY9" fmla="*/ 8202 h 686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43606" h="6861345">
                <a:moveTo>
                  <a:pt x="1376638" y="0"/>
                </a:moveTo>
                <a:lnTo>
                  <a:pt x="7966969" y="0"/>
                </a:lnTo>
                <a:lnTo>
                  <a:pt x="7975267" y="8202"/>
                </a:lnTo>
                <a:cubicBezTo>
                  <a:pt x="8820697" y="884653"/>
                  <a:pt x="9343606" y="2095458"/>
                  <a:pt x="9343606" y="3432876"/>
                </a:cubicBezTo>
                <a:cubicBezTo>
                  <a:pt x="9343606" y="4770295"/>
                  <a:pt x="8820697" y="5981100"/>
                  <a:pt x="7975267" y="6857551"/>
                </a:cubicBezTo>
                <a:lnTo>
                  <a:pt x="7971428" y="6861345"/>
                </a:lnTo>
                <a:lnTo>
                  <a:pt x="1372179" y="6861345"/>
                </a:lnTo>
                <a:lnTo>
                  <a:pt x="1368340" y="6857551"/>
                </a:lnTo>
                <a:cubicBezTo>
                  <a:pt x="522910" y="5981100"/>
                  <a:pt x="0" y="4770295"/>
                  <a:pt x="0" y="3432876"/>
                </a:cubicBezTo>
                <a:cubicBezTo>
                  <a:pt x="0" y="2095458"/>
                  <a:pt x="522910" y="884653"/>
                  <a:pt x="1368340" y="8202"/>
                </a:cubicBezTo>
                <a:close/>
              </a:path>
            </a:pathLst>
          </a:cu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字魂105号-简雅黑" panose="00000500000000000000" pitchFamily="2" charset="-122"/>
              <a:ea typeface="字魂105号-简雅黑" panose="00000500000000000000"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58582D6-9AE9-4F80-A69A-0ACCF6912EF3}"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7449FA-5224-4B68-A1FB-F0A4D8A4947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58582D6-9AE9-4F80-A69A-0ACCF6912EF3}"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7449FA-5224-4B68-A1FB-F0A4D8A49475}" type="slidenum">
              <a:rPr lang="zh-CN" altLang="en-US" smtClean="0"/>
              <a:t>‹#›</a:t>
            </a:fld>
            <a:endParaRPr lang="zh-CN" altLang="en-US"/>
          </a:p>
        </p:txBody>
      </p:sp>
      <p:sp>
        <p:nvSpPr>
          <p:cNvPr id="11" name="TextBox 10"/>
          <p:cNvSpPr txBox="1"/>
          <p:nvPr userDrawn="1"/>
        </p:nvSpPr>
        <p:spPr>
          <a:xfrm>
            <a:off x="1187624" y="6721029"/>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58582D6-9AE9-4F80-A69A-0ACCF6912EF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7449FA-5224-4B68-A1FB-F0A4D8A4947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仅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58582D6-9AE9-4F80-A69A-0ACCF6912EF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7449FA-5224-4B68-A1FB-F0A4D8A4947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8582D6-9AE9-4F80-A69A-0ACCF6912EF3}"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7449FA-5224-4B68-A1FB-F0A4D8A4947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582D6-9AE9-4F80-A69A-0ACCF6912EF3}"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449FA-5224-4B68-A1FB-F0A4D8A4947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21" Type="http://schemas.openxmlformats.org/officeDocument/2006/relationships/tags" Target="../tags/tag21.xml"/><Relationship Id="rId34" Type="http://schemas.openxmlformats.org/officeDocument/2006/relationships/tags" Target="../tags/tag34.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slideLayout" Target="../slideLayouts/slideLayout3.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8" Type="http://schemas.openxmlformats.org/officeDocument/2006/relationships/tags" Target="../tags/tag8.xml"/><Relationship Id="rId3" Type="http://schemas.openxmlformats.org/officeDocument/2006/relationships/tags" Target="../tags/tag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screen"/>
          <a:srcRect/>
          <a:stretch>
            <a:fillRect/>
          </a:stretch>
        </p:blipFill>
        <p:spPr>
          <a:xfrm>
            <a:off x="0" y="1"/>
            <a:ext cx="4021628" cy="6858000"/>
          </a:xfrm>
          <a:prstGeom prst="rect">
            <a:avLst/>
          </a:prstGeom>
        </p:spPr>
      </p:pic>
      <p:grpSp>
        <p:nvGrpSpPr>
          <p:cNvPr id="18" name="组合 17"/>
          <p:cNvGrpSpPr/>
          <p:nvPr/>
        </p:nvGrpSpPr>
        <p:grpSpPr>
          <a:xfrm>
            <a:off x="-60025" y="305659"/>
            <a:ext cx="12517483" cy="6838745"/>
            <a:chOff x="2919837" y="303987"/>
            <a:chExt cx="9565712" cy="5226088"/>
          </a:xfrm>
        </p:grpSpPr>
        <p:pic>
          <p:nvPicPr>
            <p:cNvPr id="14" name="图片 13"/>
            <p:cNvPicPr>
              <a:picLocks noChangeAspect="1"/>
            </p:cNvPicPr>
            <p:nvPr/>
          </p:nvPicPr>
          <p:blipFill rotWithShape="1">
            <a:blip r:embed="rId3" cstate="screen"/>
            <a:srcRect/>
            <a:stretch>
              <a:fillRect/>
            </a:stretch>
          </p:blipFill>
          <p:spPr>
            <a:xfrm flipH="1">
              <a:off x="9973634" y="3796921"/>
              <a:ext cx="2511915" cy="1070675"/>
            </a:xfrm>
            <a:prstGeom prst="rect">
              <a:avLst/>
            </a:prstGeom>
          </p:spPr>
        </p:pic>
        <p:pic>
          <p:nvPicPr>
            <p:cNvPr id="12" name="图片 11"/>
            <p:cNvPicPr>
              <a:picLocks noChangeAspect="1"/>
            </p:cNvPicPr>
            <p:nvPr/>
          </p:nvPicPr>
          <p:blipFill rotWithShape="1">
            <a:blip r:embed="rId4" cstate="screen"/>
            <a:srcRect/>
            <a:stretch>
              <a:fillRect/>
            </a:stretch>
          </p:blipFill>
          <p:spPr>
            <a:xfrm>
              <a:off x="8580397" y="303987"/>
              <a:ext cx="3697608" cy="4821539"/>
            </a:xfrm>
            <a:prstGeom prst="rect">
              <a:avLst/>
            </a:prstGeom>
          </p:spPr>
        </p:pic>
        <p:pic>
          <p:nvPicPr>
            <p:cNvPr id="15" name="图片 14"/>
            <p:cNvPicPr>
              <a:picLocks noChangeAspect="1"/>
            </p:cNvPicPr>
            <p:nvPr/>
          </p:nvPicPr>
          <p:blipFill rotWithShape="1">
            <a:blip r:embed="rId5" cstate="screen"/>
            <a:srcRect/>
            <a:stretch>
              <a:fillRect/>
            </a:stretch>
          </p:blipFill>
          <p:spPr>
            <a:xfrm flipH="1">
              <a:off x="2919837" y="4146586"/>
              <a:ext cx="2641499" cy="1383489"/>
            </a:xfrm>
            <a:prstGeom prst="rect">
              <a:avLst/>
            </a:prstGeom>
          </p:spPr>
        </p:pic>
      </p:grpSp>
      <p:pic>
        <p:nvPicPr>
          <p:cNvPr id="20" name="图片 19"/>
          <p:cNvPicPr>
            <a:picLocks noChangeAspect="1"/>
          </p:cNvPicPr>
          <p:nvPr/>
        </p:nvPicPr>
        <p:blipFill>
          <a:blip r:embed="rId6" cstate="screen">
            <a:extLst>
              <a:ext uri="{BEBA8EAE-BF5A-486C-A8C5-ECC9F3942E4B}">
                <a14:imgProps xmlns:a14="http://schemas.microsoft.com/office/drawing/2010/main">
                  <a14:imgLayer r:embed="rId7">
                    <a14:imgEffect>
                      <a14:backgroundRemoval t="10000" b="95040" l="27360" r="80480"/>
                    </a14:imgEffect>
                  </a14:imgLayer>
                </a14:imgProps>
              </a:ext>
            </a:extLst>
          </a:blip>
          <a:srcRect/>
          <a:stretch>
            <a:fillRect/>
          </a:stretch>
        </p:blipFill>
        <p:spPr>
          <a:xfrm flipH="1">
            <a:off x="852431" y="1682510"/>
            <a:ext cx="5359891" cy="5359891"/>
          </a:xfrm>
          <a:prstGeom prst="rect">
            <a:avLst/>
          </a:prstGeom>
        </p:spPr>
      </p:pic>
      <p:pic>
        <p:nvPicPr>
          <p:cNvPr id="32" name="图片 31"/>
          <p:cNvPicPr>
            <a:picLocks noChangeAspect="1"/>
          </p:cNvPicPr>
          <p:nvPr/>
        </p:nvPicPr>
        <p:blipFill rotWithShape="1">
          <a:blip r:embed="rId8" cstate="screen"/>
          <a:srcRect/>
          <a:stretch>
            <a:fillRect/>
          </a:stretch>
        </p:blipFill>
        <p:spPr>
          <a:xfrm>
            <a:off x="4052142" y="0"/>
            <a:ext cx="4320360" cy="6099406"/>
          </a:xfrm>
          <a:prstGeom prst="rect">
            <a:avLst/>
          </a:prstGeom>
        </p:spPr>
      </p:pic>
      <p:grpSp>
        <p:nvGrpSpPr>
          <p:cNvPr id="40" name="组合 39"/>
          <p:cNvGrpSpPr/>
          <p:nvPr/>
        </p:nvGrpSpPr>
        <p:grpSpPr>
          <a:xfrm>
            <a:off x="732160" y="72994"/>
            <a:ext cx="11165532" cy="6961302"/>
            <a:chOff x="-2720346" y="-1995854"/>
            <a:chExt cx="11165532" cy="6961302"/>
          </a:xfrm>
        </p:grpSpPr>
        <p:pic>
          <p:nvPicPr>
            <p:cNvPr id="34" name="图片 33"/>
            <p:cNvPicPr>
              <a:picLocks noChangeAspect="1"/>
            </p:cNvPicPr>
            <p:nvPr/>
          </p:nvPicPr>
          <p:blipFill>
            <a:blip r:embed="rId9" cstate="screen"/>
            <a:stretch>
              <a:fillRect/>
            </a:stretch>
          </p:blipFill>
          <p:spPr>
            <a:xfrm>
              <a:off x="-2720346" y="-1995854"/>
              <a:ext cx="4849565" cy="6858000"/>
            </a:xfrm>
            <a:prstGeom prst="rect">
              <a:avLst/>
            </a:prstGeom>
          </p:spPr>
        </p:pic>
        <p:pic>
          <p:nvPicPr>
            <p:cNvPr id="39" name="图片 38"/>
            <p:cNvPicPr>
              <a:picLocks noChangeAspect="1"/>
            </p:cNvPicPr>
            <p:nvPr/>
          </p:nvPicPr>
          <p:blipFill>
            <a:blip r:embed="rId9" cstate="screen"/>
            <a:stretch>
              <a:fillRect/>
            </a:stretch>
          </p:blipFill>
          <p:spPr>
            <a:xfrm>
              <a:off x="3595621" y="-1892552"/>
              <a:ext cx="4849565" cy="6858000"/>
            </a:xfrm>
            <a:prstGeom prst="rect">
              <a:avLst/>
            </a:prstGeom>
          </p:spPr>
        </p:pic>
      </p:grpSp>
      <p:grpSp>
        <p:nvGrpSpPr>
          <p:cNvPr id="4" name="组合 3"/>
          <p:cNvGrpSpPr/>
          <p:nvPr/>
        </p:nvGrpSpPr>
        <p:grpSpPr>
          <a:xfrm>
            <a:off x="-94989" y="5361888"/>
            <a:ext cx="12286989" cy="1569106"/>
            <a:chOff x="-80572" y="5300445"/>
            <a:chExt cx="12286989" cy="1569106"/>
          </a:xfrm>
        </p:grpSpPr>
        <p:grpSp>
          <p:nvGrpSpPr>
            <p:cNvPr id="3" name="组合 2"/>
            <p:cNvGrpSpPr/>
            <p:nvPr/>
          </p:nvGrpSpPr>
          <p:grpSpPr>
            <a:xfrm>
              <a:off x="1024815" y="5300445"/>
              <a:ext cx="11181602" cy="1569106"/>
              <a:chOff x="1024815" y="5300445"/>
              <a:chExt cx="11181602" cy="1569106"/>
            </a:xfrm>
          </p:grpSpPr>
          <p:pic>
            <p:nvPicPr>
              <p:cNvPr id="21" name="图片 20"/>
              <p:cNvPicPr>
                <a:picLocks noChangeAspect="1"/>
              </p:cNvPicPr>
              <p:nvPr/>
            </p:nvPicPr>
            <p:blipFill>
              <a:blip r:embed="rId10" cstate="screen"/>
              <a:srcRect/>
              <a:stretch>
                <a:fillRect/>
              </a:stretch>
            </p:blipFill>
            <p:spPr>
              <a:xfrm flipH="1">
                <a:off x="6330161" y="5300445"/>
                <a:ext cx="5876256" cy="1569106"/>
              </a:xfrm>
              <a:prstGeom prst="rect">
                <a:avLst/>
              </a:prstGeom>
            </p:spPr>
          </p:pic>
          <p:pic>
            <p:nvPicPr>
              <p:cNvPr id="33" name="图片 32"/>
              <p:cNvPicPr>
                <a:picLocks noChangeAspect="1"/>
              </p:cNvPicPr>
              <p:nvPr/>
            </p:nvPicPr>
            <p:blipFill>
              <a:blip r:embed="rId10" cstate="screen"/>
              <a:srcRect/>
              <a:stretch>
                <a:fillRect/>
              </a:stretch>
            </p:blipFill>
            <p:spPr>
              <a:xfrm>
                <a:off x="1024815" y="5300445"/>
                <a:ext cx="5876256" cy="1569106"/>
              </a:xfrm>
              <a:prstGeom prst="rect">
                <a:avLst/>
              </a:prstGeom>
            </p:spPr>
          </p:pic>
        </p:grpSp>
        <p:pic>
          <p:nvPicPr>
            <p:cNvPr id="35" name="图片 34"/>
            <p:cNvPicPr>
              <a:picLocks noChangeAspect="1"/>
            </p:cNvPicPr>
            <p:nvPr/>
          </p:nvPicPr>
          <p:blipFill rotWithShape="1">
            <a:blip r:embed="rId11" cstate="screen"/>
            <a:srcRect/>
            <a:stretch>
              <a:fillRect/>
            </a:stretch>
          </p:blipFill>
          <p:spPr>
            <a:xfrm>
              <a:off x="-80572" y="5300445"/>
              <a:ext cx="1881219" cy="156910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39607" y="423543"/>
            <a:ext cx="4955909" cy="871885"/>
            <a:chOff x="3747824" y="152548"/>
            <a:chExt cx="4955909" cy="871885"/>
          </a:xfrm>
        </p:grpSpPr>
        <p:sp>
          <p:nvSpPr>
            <p:cNvPr id="3" name="文本框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3747825" y="152548"/>
              <a:ext cx="4696350" cy="523220"/>
            </a:xfrm>
            <a:prstGeom prst="rect">
              <a:avLst/>
            </a:prstGeom>
            <a:noFill/>
          </p:spPr>
          <p:txBody>
            <a:bodyPr wrap="square" rtlCol="0">
              <a:spAutoFit/>
            </a:bodyPr>
            <a:lstStyle/>
            <a:p>
              <a:pPr lvl="0" algn="ctr">
                <a:defRPr/>
              </a:pPr>
              <a:r>
                <a:rPr lang="zh-CN" altLang="en-US" sz="2800" dirty="0">
                  <a:solidFill>
                    <a:schemeClr val="tx1">
                      <a:lumMod val="75000"/>
                      <a:lumOff val="25000"/>
                    </a:schemeClr>
                  </a:solidFill>
                  <a:cs typeface="+mn-ea"/>
                  <a:sym typeface="+mn-lt"/>
                </a:rPr>
                <a:t>二、添加内容标题</a:t>
              </a:r>
            </a:p>
          </p:txBody>
        </p:sp>
        <p:sp>
          <p:nvSpPr>
            <p:cNvPr id="4"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3747824" y="635352"/>
              <a:ext cx="4955909"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defTabSz="914400" rtl="0" eaLnBrk="1" fontAlgn="auto" latinLnBrk="0" hangingPunct="1">
                <a:lnSpc>
                  <a:spcPct val="120000"/>
                </a:lnSpc>
                <a:spcBef>
                  <a:spcPts val="0"/>
                </a:spcBef>
                <a:spcAft>
                  <a:spcPts val="0"/>
                </a:spcAft>
                <a:buClrTx/>
                <a:buSzTx/>
                <a:buFontTx/>
                <a:buNone/>
                <a:defRPr/>
              </a:pPr>
              <a:r>
                <a:rPr kumimoji="0" lang="id-ID" sz="1100" i="0" u="none" strike="noStrike" kern="1200" cap="none" spc="0" normalizeH="0" baseline="0" noProof="0" dirty="0">
                  <a:ln>
                    <a:noFill/>
                  </a:ln>
                  <a:solidFill>
                    <a:schemeClr val="tx1">
                      <a:lumMod val="75000"/>
                      <a:lumOff val="25000"/>
                    </a:schemeClr>
                  </a:solidFill>
                  <a:effectLst/>
                  <a:uLnTx/>
                  <a:uFillTx/>
                  <a:latin typeface="+mn-lt"/>
                  <a:cs typeface="+mn-ea"/>
                  <a:sym typeface="+mn-lt"/>
                </a:rPr>
                <a:t>Lorem Ipsum dolor siamet suame this placeholder text can be added on you</a:t>
              </a:r>
              <a:endParaRPr kumimoji="0" lang="id-ID" sz="3200" i="0" u="none" strike="noStrike" kern="1200" cap="none" spc="0" normalizeH="0" baseline="0" noProof="0" dirty="0">
                <a:ln>
                  <a:noFill/>
                </a:ln>
                <a:solidFill>
                  <a:schemeClr val="tx1">
                    <a:lumMod val="75000"/>
                    <a:lumOff val="25000"/>
                  </a:schemeClr>
                </a:solidFill>
                <a:effectLst/>
                <a:uLnTx/>
                <a:uFillTx/>
                <a:latin typeface="+mn-lt"/>
                <a:cs typeface="+mn-ea"/>
                <a:sym typeface="+mn-lt"/>
              </a:endParaRPr>
            </a:p>
          </p:txBody>
        </p:sp>
      </p:grpSp>
      <p:grpSp>
        <p:nvGrpSpPr>
          <p:cNvPr id="9" name="组合 8"/>
          <p:cNvGrpSpPr/>
          <p:nvPr/>
        </p:nvGrpSpPr>
        <p:grpSpPr>
          <a:xfrm>
            <a:off x="3305928" y="4412605"/>
            <a:ext cx="845438" cy="845438"/>
            <a:chOff x="1661160" y="2430780"/>
            <a:chExt cx="609600" cy="609600"/>
          </a:xfrm>
        </p:grpSpPr>
        <p:sp>
          <p:nvSpPr>
            <p:cNvPr id="10" name="椭圆 9"/>
            <p:cNvSpPr/>
            <p:nvPr/>
          </p:nvSpPr>
          <p:spPr>
            <a:xfrm>
              <a:off x="1661160" y="2430780"/>
              <a:ext cx="609600" cy="609600"/>
            </a:xfrm>
            <a:prstGeom prst="ellipse">
              <a:avLst/>
            </a:prstGeom>
            <a:solidFill>
              <a:srgbClr val="76BA5B"/>
            </a:solidFill>
            <a:ln w="12700" cap="flat" cmpd="sng" algn="ctr">
              <a:noFill/>
              <a:prstDash val="solid"/>
              <a:miter lim="800000"/>
            </a:ln>
            <a:effectLst/>
          </p:spPr>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964565"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dirty="0">
                <a:ln>
                  <a:noFill/>
                </a:ln>
                <a:solidFill>
                  <a:prstClr val="black"/>
                </a:solidFill>
                <a:effectLst/>
                <a:uLnTx/>
                <a:uFillTx/>
                <a:cs typeface="+mn-ea"/>
                <a:sym typeface="+mn-lt"/>
              </a:endParaRPr>
            </a:p>
          </p:txBody>
        </p:sp>
        <p:sp>
          <p:nvSpPr>
            <p:cNvPr id="11" name="Freeform 5"/>
            <p:cNvSpPr>
              <a:spLocks noEditPoints="1"/>
            </p:cNvSpPr>
            <p:nvPr/>
          </p:nvSpPr>
          <p:spPr bwMode="auto">
            <a:xfrm>
              <a:off x="1825625" y="2574925"/>
              <a:ext cx="282575" cy="320675"/>
            </a:xfrm>
            <a:custGeom>
              <a:avLst/>
              <a:gdLst>
                <a:gd name="T0" fmla="*/ 1451 w 2904"/>
                <a:gd name="T1" fmla="*/ 0 h 3295"/>
                <a:gd name="T2" fmla="*/ 0 w 2904"/>
                <a:gd name="T3" fmla="*/ 425 h 3295"/>
                <a:gd name="T4" fmla="*/ 1451 w 2904"/>
                <a:gd name="T5" fmla="*/ 3295 h 3295"/>
                <a:gd name="T6" fmla="*/ 2904 w 2904"/>
                <a:gd name="T7" fmla="*/ 425 h 3295"/>
                <a:gd name="T8" fmla="*/ 2694 w 2904"/>
                <a:gd name="T9" fmla="*/ 1967 h 3295"/>
                <a:gd name="T10" fmla="*/ 208 w 2904"/>
                <a:gd name="T11" fmla="*/ 1967 h 3295"/>
                <a:gd name="T12" fmla="*/ 798 w 2904"/>
                <a:gd name="T13" fmla="*/ 571 h 3295"/>
                <a:gd name="T14" fmla="*/ 2104 w 2904"/>
                <a:gd name="T15" fmla="*/ 571 h 3295"/>
                <a:gd name="T16" fmla="*/ 2694 w 2904"/>
                <a:gd name="T17" fmla="*/ 1967 h 3295"/>
                <a:gd name="T18" fmla="*/ 885 w 2904"/>
                <a:gd name="T19" fmla="*/ 943 h 3295"/>
                <a:gd name="T20" fmla="*/ 695 w 2904"/>
                <a:gd name="T21" fmla="*/ 1307 h 3295"/>
                <a:gd name="T22" fmla="*/ 597 w 2904"/>
                <a:gd name="T23" fmla="*/ 1562 h 3295"/>
                <a:gd name="T24" fmla="*/ 662 w 2904"/>
                <a:gd name="T25" fmla="*/ 1613 h 3295"/>
                <a:gd name="T26" fmla="*/ 720 w 2904"/>
                <a:gd name="T27" fmla="*/ 1564 h 3295"/>
                <a:gd name="T28" fmla="*/ 973 w 2904"/>
                <a:gd name="T29" fmla="*/ 2236 h 3295"/>
                <a:gd name="T30" fmla="*/ 1053 w 2904"/>
                <a:gd name="T31" fmla="*/ 1198 h 3295"/>
                <a:gd name="T32" fmla="*/ 1146 w 2904"/>
                <a:gd name="T33" fmla="*/ 1035 h 3295"/>
                <a:gd name="T34" fmla="*/ 1923 w 2904"/>
                <a:gd name="T35" fmla="*/ 1727 h 3295"/>
                <a:gd name="T36" fmla="*/ 2268 w 2904"/>
                <a:gd name="T37" fmla="*/ 1611 h 3295"/>
                <a:gd name="T38" fmla="*/ 1811 w 2904"/>
                <a:gd name="T39" fmla="*/ 1455 h 3295"/>
                <a:gd name="T40" fmla="*/ 2148 w 2904"/>
                <a:gd name="T41" fmla="*/ 1408 h 3295"/>
                <a:gd name="T42" fmla="*/ 2182 w 2904"/>
                <a:gd name="T43" fmla="*/ 1158 h 3295"/>
                <a:gd name="T44" fmla="*/ 2051 w 2904"/>
                <a:gd name="T45" fmla="*/ 989 h 3295"/>
                <a:gd name="T46" fmla="*/ 1414 w 2904"/>
                <a:gd name="T47" fmla="*/ 1024 h 3295"/>
                <a:gd name="T48" fmla="*/ 1163 w 2904"/>
                <a:gd name="T49" fmla="*/ 993 h 3295"/>
                <a:gd name="T50" fmla="*/ 1414 w 2904"/>
                <a:gd name="T51" fmla="*/ 1479 h 3295"/>
                <a:gd name="T52" fmla="*/ 1547 w 2904"/>
                <a:gd name="T53" fmla="*/ 1455 h 3295"/>
                <a:gd name="T54" fmla="*/ 1076 w 2904"/>
                <a:gd name="T55" fmla="*/ 1611 h 3295"/>
                <a:gd name="T56" fmla="*/ 1318 w 2904"/>
                <a:gd name="T57" fmla="*/ 1727 h 3295"/>
                <a:gd name="T58" fmla="*/ 1254 w 2904"/>
                <a:gd name="T59" fmla="*/ 1909 h 3295"/>
                <a:gd name="T60" fmla="*/ 1076 w 2904"/>
                <a:gd name="T61" fmla="*/ 2126 h 3295"/>
                <a:gd name="T62" fmla="*/ 1327 w 2904"/>
                <a:gd name="T63" fmla="*/ 2094 h 3295"/>
                <a:gd name="T64" fmla="*/ 1505 w 2904"/>
                <a:gd name="T65" fmla="*/ 1875 h 3295"/>
                <a:gd name="T66" fmla="*/ 1547 w 2904"/>
                <a:gd name="T67" fmla="*/ 2234 h 3295"/>
                <a:gd name="T68" fmla="*/ 1811 w 2904"/>
                <a:gd name="T69" fmla="*/ 1787 h 3295"/>
                <a:gd name="T70" fmla="*/ 1928 w 2904"/>
                <a:gd name="T71" fmla="*/ 1976 h 3295"/>
                <a:gd name="T72" fmla="*/ 2161 w 2904"/>
                <a:gd name="T73" fmla="*/ 2200 h 3295"/>
                <a:gd name="T74" fmla="*/ 2163 w 2904"/>
                <a:gd name="T75" fmla="*/ 1943 h 3295"/>
                <a:gd name="T76" fmla="*/ 1414 w 2904"/>
                <a:gd name="T77" fmla="*/ 1343 h 3295"/>
                <a:gd name="T78" fmla="*/ 1541 w 2904"/>
                <a:gd name="T79" fmla="*/ 1111 h 3295"/>
                <a:gd name="T80" fmla="*/ 1811 w 2904"/>
                <a:gd name="T81" fmla="*/ 1091 h 3295"/>
                <a:gd name="T82" fmla="*/ 1931 w 2904"/>
                <a:gd name="T83" fmla="*/ 1182 h 3295"/>
                <a:gd name="T84" fmla="*/ 1918 w 2904"/>
                <a:gd name="T85" fmla="*/ 1299 h 3295"/>
                <a:gd name="T86" fmla="*/ 1811 w 2904"/>
                <a:gd name="T87" fmla="*/ 1343 h 3295"/>
                <a:gd name="T88" fmla="*/ 1414 w 2904"/>
                <a:gd name="T89" fmla="*/ 134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rgbClr val="FFFFFF"/>
            </a:solidFill>
            <a:ln>
              <a:noFill/>
            </a:ln>
          </p:spPr>
          <p:txBody>
            <a:bodyPr vert="horz" wrap="square" lIns="96435" tIns="48218" rIns="96435" bIns="482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64565"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dirty="0">
                <a:ln>
                  <a:noFill/>
                </a:ln>
                <a:solidFill>
                  <a:prstClr val="black"/>
                </a:solidFill>
                <a:effectLst/>
                <a:uLnTx/>
                <a:uFillTx/>
                <a:cs typeface="+mn-ea"/>
                <a:sym typeface="+mn-lt"/>
              </a:endParaRPr>
            </a:p>
          </p:txBody>
        </p:sp>
      </p:grpSp>
      <p:grpSp>
        <p:nvGrpSpPr>
          <p:cNvPr id="12" name="组合 11"/>
          <p:cNvGrpSpPr/>
          <p:nvPr/>
        </p:nvGrpSpPr>
        <p:grpSpPr>
          <a:xfrm>
            <a:off x="6877970" y="2961979"/>
            <a:ext cx="845438" cy="845438"/>
            <a:chOff x="5128260" y="2514600"/>
            <a:chExt cx="609600" cy="609600"/>
          </a:xfrm>
        </p:grpSpPr>
        <p:sp>
          <p:nvSpPr>
            <p:cNvPr id="13" name="椭圆 12"/>
            <p:cNvSpPr/>
            <p:nvPr/>
          </p:nvSpPr>
          <p:spPr>
            <a:xfrm>
              <a:off x="5128260" y="2514600"/>
              <a:ext cx="609600" cy="609600"/>
            </a:xfrm>
            <a:prstGeom prst="ellipse">
              <a:avLst/>
            </a:prstGeom>
            <a:solidFill>
              <a:srgbClr val="76BA5B"/>
            </a:solidFill>
            <a:ln w="12700" cap="flat" cmpd="sng" algn="ctr">
              <a:noFill/>
              <a:prstDash val="solid"/>
              <a:miter lim="800000"/>
            </a:ln>
            <a:effectLst/>
          </p:spPr>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964565"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dirty="0">
                <a:ln>
                  <a:noFill/>
                </a:ln>
                <a:solidFill>
                  <a:prstClr val="black"/>
                </a:solidFill>
                <a:effectLst/>
                <a:uLnTx/>
                <a:uFillTx/>
                <a:cs typeface="+mn-ea"/>
                <a:sym typeface="+mn-lt"/>
              </a:endParaRPr>
            </a:p>
          </p:txBody>
        </p:sp>
        <p:sp>
          <p:nvSpPr>
            <p:cNvPr id="14"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rgbClr val="FFFFFF"/>
            </a:solidFill>
            <a:ln>
              <a:noFill/>
            </a:ln>
          </p:spPr>
          <p:txBody>
            <a:bodyPr vert="horz" wrap="square" lIns="96435" tIns="48218" rIns="96435" bIns="482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64565"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dirty="0">
                <a:ln>
                  <a:noFill/>
                </a:ln>
                <a:solidFill>
                  <a:prstClr val="black"/>
                </a:solidFill>
                <a:effectLst/>
                <a:uLnTx/>
                <a:uFillTx/>
                <a:cs typeface="+mn-ea"/>
                <a:sym typeface="+mn-lt"/>
              </a:endParaRPr>
            </a:p>
          </p:txBody>
        </p:sp>
      </p:grpSp>
      <p:grpSp>
        <p:nvGrpSpPr>
          <p:cNvPr id="15" name="组合 14"/>
          <p:cNvGrpSpPr/>
          <p:nvPr/>
        </p:nvGrpSpPr>
        <p:grpSpPr>
          <a:xfrm>
            <a:off x="5103487" y="2966879"/>
            <a:ext cx="845438" cy="845438"/>
            <a:chOff x="3383280" y="1615440"/>
            <a:chExt cx="609600" cy="609600"/>
          </a:xfrm>
        </p:grpSpPr>
        <p:sp>
          <p:nvSpPr>
            <p:cNvPr id="16" name="椭圆 15"/>
            <p:cNvSpPr/>
            <p:nvPr/>
          </p:nvSpPr>
          <p:spPr>
            <a:xfrm>
              <a:off x="3383280" y="1615440"/>
              <a:ext cx="609600" cy="609600"/>
            </a:xfrm>
            <a:prstGeom prst="ellipse">
              <a:avLst/>
            </a:prstGeom>
            <a:solidFill>
              <a:srgbClr val="678271"/>
            </a:solidFill>
            <a:ln w="12700" cap="flat" cmpd="sng" algn="ctr">
              <a:noFill/>
              <a:prstDash val="solid"/>
              <a:miter lim="800000"/>
            </a:ln>
            <a:effectLst/>
          </p:spPr>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964565"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dirty="0">
                <a:ln>
                  <a:noFill/>
                </a:ln>
                <a:solidFill>
                  <a:prstClr val="black"/>
                </a:solidFill>
                <a:effectLst/>
                <a:uLnTx/>
                <a:uFillTx/>
                <a:cs typeface="+mn-ea"/>
                <a:sym typeface="+mn-lt"/>
              </a:endParaRPr>
            </a:p>
          </p:txBody>
        </p:sp>
        <p:sp>
          <p:nvSpPr>
            <p:cNvPr id="17"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rgbClr val="FFFFFF"/>
            </a:solidFill>
            <a:ln>
              <a:noFill/>
            </a:ln>
          </p:spPr>
          <p:txBody>
            <a:bodyPr vert="horz" wrap="square" lIns="96435" tIns="48218" rIns="96435" bIns="482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64565"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dirty="0">
                <a:ln>
                  <a:noFill/>
                </a:ln>
                <a:solidFill>
                  <a:prstClr val="black"/>
                </a:solidFill>
                <a:effectLst/>
                <a:uLnTx/>
                <a:uFillTx/>
                <a:cs typeface="+mn-ea"/>
                <a:sym typeface="+mn-lt"/>
              </a:endParaRPr>
            </a:p>
          </p:txBody>
        </p:sp>
      </p:grpSp>
      <p:grpSp>
        <p:nvGrpSpPr>
          <p:cNvPr id="18" name="组合 17"/>
          <p:cNvGrpSpPr/>
          <p:nvPr/>
        </p:nvGrpSpPr>
        <p:grpSpPr>
          <a:xfrm>
            <a:off x="8109995" y="4451719"/>
            <a:ext cx="845438" cy="845438"/>
            <a:chOff x="6865620" y="1615440"/>
            <a:chExt cx="609600" cy="609600"/>
          </a:xfrm>
        </p:grpSpPr>
        <p:sp>
          <p:nvSpPr>
            <p:cNvPr id="19" name="椭圆 18"/>
            <p:cNvSpPr/>
            <p:nvPr/>
          </p:nvSpPr>
          <p:spPr>
            <a:xfrm>
              <a:off x="6865620" y="1615440"/>
              <a:ext cx="609600" cy="609600"/>
            </a:xfrm>
            <a:prstGeom prst="ellipse">
              <a:avLst/>
            </a:prstGeom>
            <a:solidFill>
              <a:srgbClr val="678271"/>
            </a:solidFill>
            <a:ln w="12700" cap="flat" cmpd="sng" algn="ctr">
              <a:noFill/>
              <a:prstDash val="solid"/>
              <a:miter lim="800000"/>
            </a:ln>
            <a:effectLst/>
          </p:spPr>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964565"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dirty="0">
                <a:ln>
                  <a:noFill/>
                </a:ln>
                <a:solidFill>
                  <a:prstClr val="black"/>
                </a:solidFill>
                <a:effectLst/>
                <a:uLnTx/>
                <a:uFillTx/>
                <a:cs typeface="+mn-ea"/>
                <a:sym typeface="+mn-lt"/>
              </a:endParaRPr>
            </a:p>
          </p:txBody>
        </p:sp>
        <p:sp>
          <p:nvSpPr>
            <p:cNvPr id="20"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rgbClr val="FFFFFF"/>
            </a:solidFill>
            <a:ln>
              <a:noFill/>
            </a:ln>
          </p:spPr>
          <p:txBody>
            <a:bodyPr vert="horz" wrap="square" lIns="96435" tIns="48218" rIns="96435" bIns="482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64565"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dirty="0">
                <a:ln>
                  <a:noFill/>
                </a:ln>
                <a:solidFill>
                  <a:prstClr val="black"/>
                </a:solidFill>
                <a:effectLst/>
                <a:uLnTx/>
                <a:uFillTx/>
                <a:cs typeface="+mn-ea"/>
                <a:sym typeface="+mn-lt"/>
              </a:endParaRPr>
            </a:p>
          </p:txBody>
        </p:sp>
      </p:grpSp>
      <p:sp>
        <p:nvSpPr>
          <p:cNvPr id="21" name="椭圆 20"/>
          <p:cNvSpPr/>
          <p:nvPr/>
        </p:nvSpPr>
        <p:spPr>
          <a:xfrm>
            <a:off x="4493468" y="3775140"/>
            <a:ext cx="406867" cy="406867"/>
          </a:xfrm>
          <a:prstGeom prst="ellipse">
            <a:avLst/>
          </a:prstGeom>
          <a:solidFill>
            <a:srgbClr val="678271"/>
          </a:solidFill>
          <a:ln w="12700" cap="flat" cmpd="sng" algn="ctr">
            <a:noFill/>
            <a:prstDash val="solid"/>
            <a:miter lim="800000"/>
          </a:ln>
          <a:effectLst/>
        </p:spPr>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964565"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dirty="0">
              <a:ln>
                <a:noFill/>
              </a:ln>
              <a:solidFill>
                <a:prstClr val="black"/>
              </a:solidFill>
              <a:effectLst/>
              <a:uLnTx/>
              <a:uFillTx/>
              <a:cs typeface="+mn-ea"/>
              <a:sym typeface="+mn-lt"/>
            </a:endParaRPr>
          </a:p>
        </p:txBody>
      </p:sp>
      <p:sp>
        <p:nvSpPr>
          <p:cNvPr id="22" name="椭圆 21"/>
          <p:cNvSpPr/>
          <p:nvPr/>
        </p:nvSpPr>
        <p:spPr>
          <a:xfrm>
            <a:off x="2983380" y="5897058"/>
            <a:ext cx="565386" cy="565386"/>
          </a:xfrm>
          <a:prstGeom prst="ellipse">
            <a:avLst/>
          </a:prstGeom>
          <a:solidFill>
            <a:srgbClr val="76BA5B"/>
          </a:solidFill>
          <a:ln w="12700" cap="flat" cmpd="sng" algn="ctr">
            <a:noFill/>
            <a:prstDash val="solid"/>
            <a:miter lim="800000"/>
          </a:ln>
          <a:effectLst/>
        </p:spPr>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964565"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dirty="0">
              <a:ln>
                <a:noFill/>
              </a:ln>
              <a:solidFill>
                <a:prstClr val="black"/>
              </a:solidFill>
              <a:effectLst/>
              <a:uLnTx/>
              <a:uFillTx/>
              <a:cs typeface="+mn-ea"/>
              <a:sym typeface="+mn-lt"/>
            </a:endParaRPr>
          </a:p>
        </p:txBody>
      </p:sp>
      <p:sp>
        <p:nvSpPr>
          <p:cNvPr id="23" name="椭圆 22"/>
          <p:cNvSpPr/>
          <p:nvPr/>
        </p:nvSpPr>
        <p:spPr>
          <a:xfrm>
            <a:off x="8785104" y="6145448"/>
            <a:ext cx="248347" cy="248347"/>
          </a:xfrm>
          <a:prstGeom prst="ellipse">
            <a:avLst/>
          </a:prstGeom>
          <a:solidFill>
            <a:srgbClr val="76BA5B"/>
          </a:solidFill>
          <a:ln w="12700" cap="flat" cmpd="sng" algn="ctr">
            <a:noFill/>
            <a:prstDash val="solid"/>
            <a:miter lim="800000"/>
          </a:ln>
          <a:effectLst/>
        </p:spPr>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964565"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dirty="0">
              <a:ln>
                <a:noFill/>
              </a:ln>
              <a:solidFill>
                <a:prstClr val="black"/>
              </a:solidFill>
              <a:effectLst/>
              <a:uLnTx/>
              <a:uFillTx/>
              <a:cs typeface="+mn-ea"/>
              <a:sym typeface="+mn-lt"/>
            </a:endParaRPr>
          </a:p>
        </p:txBody>
      </p:sp>
      <p:sp>
        <p:nvSpPr>
          <p:cNvPr id="24" name="椭圆 23"/>
          <p:cNvSpPr/>
          <p:nvPr/>
        </p:nvSpPr>
        <p:spPr>
          <a:xfrm>
            <a:off x="6133265" y="3501245"/>
            <a:ext cx="464990" cy="464990"/>
          </a:xfrm>
          <a:prstGeom prst="ellipse">
            <a:avLst/>
          </a:prstGeom>
          <a:solidFill>
            <a:srgbClr val="76BA5B"/>
          </a:solidFill>
          <a:ln w="12700" cap="flat" cmpd="sng" algn="ctr">
            <a:noFill/>
            <a:prstDash val="solid"/>
            <a:miter lim="800000"/>
          </a:ln>
          <a:effectLst/>
        </p:spPr>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964565"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dirty="0">
              <a:ln>
                <a:noFill/>
              </a:ln>
              <a:solidFill>
                <a:prstClr val="black"/>
              </a:solidFill>
              <a:effectLst/>
              <a:uLnTx/>
              <a:uFillTx/>
              <a:cs typeface="+mn-ea"/>
              <a:sym typeface="+mn-lt"/>
            </a:endParaRPr>
          </a:p>
        </p:txBody>
      </p:sp>
      <p:sp>
        <p:nvSpPr>
          <p:cNvPr id="25" name="椭圆 24"/>
          <p:cNvSpPr/>
          <p:nvPr/>
        </p:nvSpPr>
        <p:spPr>
          <a:xfrm>
            <a:off x="3879248" y="4310129"/>
            <a:ext cx="4456710" cy="4456710"/>
          </a:xfrm>
          <a:prstGeom prst="ellipse">
            <a:avLst/>
          </a:prstGeom>
          <a:solidFill>
            <a:srgbClr val="678271"/>
          </a:solidFill>
          <a:ln w="12700" cap="flat" cmpd="sng" algn="ctr">
            <a:noFill/>
            <a:prstDash val="solid"/>
            <a:miter lim="800000"/>
          </a:ln>
          <a:effectLst/>
        </p:spPr>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964565"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dirty="0">
              <a:ln>
                <a:noFill/>
              </a:ln>
              <a:solidFill>
                <a:prstClr val="black"/>
              </a:solidFill>
              <a:effectLst/>
              <a:uLnTx/>
              <a:uFillTx/>
              <a:cs typeface="+mn-ea"/>
              <a:sym typeface="+mn-lt"/>
            </a:endParaRPr>
          </a:p>
        </p:txBody>
      </p:sp>
      <p:sp>
        <p:nvSpPr>
          <p:cNvPr id="26" name="椭圆 25"/>
          <p:cNvSpPr/>
          <p:nvPr/>
        </p:nvSpPr>
        <p:spPr>
          <a:xfrm>
            <a:off x="7907802" y="4103155"/>
            <a:ext cx="248347" cy="248347"/>
          </a:xfrm>
          <a:prstGeom prst="ellipse">
            <a:avLst/>
          </a:prstGeom>
          <a:solidFill>
            <a:srgbClr val="678271"/>
          </a:solidFill>
          <a:ln w="12700" cap="flat" cmpd="sng" algn="ctr">
            <a:noFill/>
            <a:prstDash val="solid"/>
            <a:miter lim="800000"/>
          </a:ln>
          <a:effectLst/>
        </p:spPr>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964565"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dirty="0">
              <a:ln>
                <a:noFill/>
              </a:ln>
              <a:solidFill>
                <a:prstClr val="black"/>
              </a:solidFill>
              <a:effectLst/>
              <a:uLnTx/>
              <a:uFillTx/>
              <a:cs typeface="+mn-ea"/>
              <a:sym typeface="+mn-lt"/>
            </a:endParaRPr>
          </a:p>
        </p:txBody>
      </p:sp>
      <p:grpSp>
        <p:nvGrpSpPr>
          <p:cNvPr id="27" name="组合 26"/>
          <p:cNvGrpSpPr/>
          <p:nvPr/>
        </p:nvGrpSpPr>
        <p:grpSpPr>
          <a:xfrm>
            <a:off x="708899" y="3978573"/>
            <a:ext cx="2534452" cy="1023547"/>
            <a:chOff x="746435" y="4258821"/>
            <a:chExt cx="2534452" cy="1023547"/>
          </a:xfrm>
        </p:grpSpPr>
        <p:sp>
          <p:nvSpPr>
            <p:cNvPr id="28" name="矩形 27"/>
            <p:cNvSpPr/>
            <p:nvPr/>
          </p:nvSpPr>
          <p:spPr>
            <a:xfrm>
              <a:off x="746435" y="4258821"/>
              <a:ext cx="2534452" cy="463140"/>
            </a:xfrm>
            <a:prstGeom prst="rect">
              <a:avLst/>
            </a:prstGeom>
          </p:spPr>
          <p:txBody>
            <a:bodyPr wrap="square">
              <a:spAutoFit/>
            </a:bodyPr>
            <a:lstStyle/>
            <a:p>
              <a:pPr algn="ctr">
                <a:lnSpc>
                  <a:spcPct val="150000"/>
                </a:lnSpc>
                <a:spcAft>
                  <a:spcPts val="600"/>
                </a:spcAft>
                <a:buClr>
                  <a:schemeClr val="accent1"/>
                </a:buClr>
              </a:pPr>
              <a:r>
                <a:rPr lang="en-US" altLang="zh-CN" dirty="0">
                  <a:solidFill>
                    <a:schemeClr val="tx1">
                      <a:lumMod val="75000"/>
                      <a:lumOff val="25000"/>
                    </a:schemeClr>
                  </a:solidFill>
                  <a:cs typeface="+mn-ea"/>
                  <a:sym typeface="+mn-lt"/>
                </a:rPr>
                <a:t>01</a:t>
              </a:r>
              <a:endParaRPr lang="en-US" altLang="zh-CN" sz="1000" dirty="0">
                <a:solidFill>
                  <a:schemeClr val="tx1">
                    <a:lumMod val="75000"/>
                    <a:lumOff val="25000"/>
                  </a:schemeClr>
                </a:solidFill>
                <a:cs typeface="+mn-ea"/>
                <a:sym typeface="+mn-lt"/>
              </a:endParaRPr>
            </a:p>
          </p:txBody>
        </p:sp>
        <p:sp>
          <p:nvSpPr>
            <p:cNvPr id="29" name="矩形 28"/>
            <p:cNvSpPr/>
            <p:nvPr/>
          </p:nvSpPr>
          <p:spPr>
            <a:xfrm>
              <a:off x="746435" y="4691629"/>
              <a:ext cx="2534452" cy="590739"/>
            </a:xfrm>
            <a:prstGeom prst="rect">
              <a:avLst/>
            </a:prstGeom>
          </p:spPr>
          <p:txBody>
            <a:bodyPr wrap="square">
              <a:spAutoFit/>
            </a:bodyPr>
            <a:lstStyle/>
            <a:p>
              <a:pPr lvl="0" algn="ctr" defTabSz="1219200">
                <a:lnSpc>
                  <a:spcPct val="120000"/>
                </a:lnSpc>
                <a:spcBef>
                  <a:spcPts val="400"/>
                </a:spcBef>
                <a:defRPr/>
              </a:pPr>
              <a:r>
                <a:rPr lang="zh-CN" altLang="en-US" sz="1400" dirty="0">
                  <a:solidFill>
                    <a:schemeClr val="tx1">
                      <a:lumMod val="75000"/>
                      <a:lumOff val="25000"/>
                    </a:schemeClr>
                  </a:solidFill>
                  <a:cs typeface="+mn-ea"/>
                  <a:sym typeface="+mn-lt"/>
                </a:rPr>
                <a:t>请替换文字内容，修改文字内容，也可以直接复制你的内容到此。</a:t>
              </a:r>
              <a:endParaRPr lang="en-US" altLang="zh-CN" sz="1400" dirty="0">
                <a:solidFill>
                  <a:schemeClr val="tx1">
                    <a:lumMod val="75000"/>
                    <a:lumOff val="25000"/>
                  </a:schemeClr>
                </a:solidFill>
                <a:cs typeface="+mn-ea"/>
                <a:sym typeface="+mn-lt"/>
              </a:endParaRPr>
            </a:p>
          </p:txBody>
        </p:sp>
      </p:grpSp>
      <p:grpSp>
        <p:nvGrpSpPr>
          <p:cNvPr id="30" name="组合 29"/>
          <p:cNvGrpSpPr/>
          <p:nvPr/>
        </p:nvGrpSpPr>
        <p:grpSpPr>
          <a:xfrm>
            <a:off x="2656362" y="2003966"/>
            <a:ext cx="2534452" cy="1023547"/>
            <a:chOff x="746435" y="4258821"/>
            <a:chExt cx="2534452" cy="1023547"/>
          </a:xfrm>
        </p:grpSpPr>
        <p:sp>
          <p:nvSpPr>
            <p:cNvPr id="31" name="矩形 30"/>
            <p:cNvSpPr/>
            <p:nvPr/>
          </p:nvSpPr>
          <p:spPr>
            <a:xfrm>
              <a:off x="746435" y="4258821"/>
              <a:ext cx="2534452" cy="463140"/>
            </a:xfrm>
            <a:prstGeom prst="rect">
              <a:avLst/>
            </a:prstGeom>
          </p:spPr>
          <p:txBody>
            <a:bodyPr wrap="square">
              <a:spAutoFit/>
            </a:bodyPr>
            <a:lstStyle/>
            <a:p>
              <a:pPr algn="ctr">
                <a:lnSpc>
                  <a:spcPct val="150000"/>
                </a:lnSpc>
                <a:spcAft>
                  <a:spcPts val="600"/>
                </a:spcAft>
                <a:buClr>
                  <a:schemeClr val="accent1"/>
                </a:buClr>
              </a:pPr>
              <a:r>
                <a:rPr lang="en-US" altLang="zh-CN" dirty="0">
                  <a:solidFill>
                    <a:schemeClr val="tx1">
                      <a:lumMod val="75000"/>
                      <a:lumOff val="25000"/>
                    </a:schemeClr>
                  </a:solidFill>
                  <a:cs typeface="+mn-ea"/>
                  <a:sym typeface="+mn-lt"/>
                </a:rPr>
                <a:t>02</a:t>
              </a:r>
              <a:endParaRPr lang="en-US" altLang="zh-CN" sz="1000" dirty="0">
                <a:solidFill>
                  <a:schemeClr val="tx1">
                    <a:lumMod val="75000"/>
                    <a:lumOff val="25000"/>
                  </a:schemeClr>
                </a:solidFill>
                <a:cs typeface="+mn-ea"/>
                <a:sym typeface="+mn-lt"/>
              </a:endParaRPr>
            </a:p>
          </p:txBody>
        </p:sp>
        <p:sp>
          <p:nvSpPr>
            <p:cNvPr id="32" name="矩形 31"/>
            <p:cNvSpPr/>
            <p:nvPr/>
          </p:nvSpPr>
          <p:spPr>
            <a:xfrm>
              <a:off x="746435" y="4691629"/>
              <a:ext cx="2534452" cy="590739"/>
            </a:xfrm>
            <a:prstGeom prst="rect">
              <a:avLst/>
            </a:prstGeom>
          </p:spPr>
          <p:txBody>
            <a:bodyPr wrap="square">
              <a:spAutoFit/>
            </a:bodyPr>
            <a:lstStyle/>
            <a:p>
              <a:pPr lvl="0" algn="ctr" defTabSz="1219200">
                <a:lnSpc>
                  <a:spcPct val="120000"/>
                </a:lnSpc>
                <a:spcBef>
                  <a:spcPts val="400"/>
                </a:spcBef>
                <a:defRPr/>
              </a:pPr>
              <a:r>
                <a:rPr lang="zh-CN" altLang="en-US" sz="1400" dirty="0">
                  <a:solidFill>
                    <a:schemeClr val="tx1">
                      <a:lumMod val="75000"/>
                      <a:lumOff val="25000"/>
                    </a:schemeClr>
                  </a:solidFill>
                  <a:cs typeface="+mn-ea"/>
                  <a:sym typeface="+mn-lt"/>
                </a:rPr>
                <a:t>请替换文字内容，修改文字内容，也可以直接复制你的内容到此。</a:t>
              </a:r>
              <a:endParaRPr lang="en-US" altLang="zh-CN" sz="1400" dirty="0">
                <a:solidFill>
                  <a:schemeClr val="tx1">
                    <a:lumMod val="75000"/>
                    <a:lumOff val="25000"/>
                  </a:schemeClr>
                </a:solidFill>
                <a:cs typeface="+mn-ea"/>
                <a:sym typeface="+mn-lt"/>
              </a:endParaRPr>
            </a:p>
          </p:txBody>
        </p:sp>
      </p:grpSp>
      <p:grpSp>
        <p:nvGrpSpPr>
          <p:cNvPr id="33" name="组合 32"/>
          <p:cNvGrpSpPr/>
          <p:nvPr/>
        </p:nvGrpSpPr>
        <p:grpSpPr>
          <a:xfrm>
            <a:off x="7830459" y="2047732"/>
            <a:ext cx="2534452" cy="1023547"/>
            <a:chOff x="746435" y="4258821"/>
            <a:chExt cx="2534452" cy="1023547"/>
          </a:xfrm>
        </p:grpSpPr>
        <p:sp>
          <p:nvSpPr>
            <p:cNvPr id="34" name="矩形 33"/>
            <p:cNvSpPr/>
            <p:nvPr/>
          </p:nvSpPr>
          <p:spPr>
            <a:xfrm>
              <a:off x="746435" y="4258821"/>
              <a:ext cx="2534452" cy="463140"/>
            </a:xfrm>
            <a:prstGeom prst="rect">
              <a:avLst/>
            </a:prstGeom>
          </p:spPr>
          <p:txBody>
            <a:bodyPr wrap="square">
              <a:spAutoFit/>
            </a:bodyPr>
            <a:lstStyle/>
            <a:p>
              <a:pPr algn="ctr">
                <a:lnSpc>
                  <a:spcPct val="150000"/>
                </a:lnSpc>
                <a:spcAft>
                  <a:spcPts val="600"/>
                </a:spcAft>
                <a:buClr>
                  <a:schemeClr val="accent1"/>
                </a:buClr>
              </a:pPr>
              <a:r>
                <a:rPr lang="en-US" altLang="zh-CN" dirty="0">
                  <a:solidFill>
                    <a:schemeClr val="tx1">
                      <a:lumMod val="75000"/>
                      <a:lumOff val="25000"/>
                    </a:schemeClr>
                  </a:solidFill>
                  <a:cs typeface="+mn-ea"/>
                  <a:sym typeface="+mn-lt"/>
                </a:rPr>
                <a:t>03</a:t>
              </a:r>
              <a:endParaRPr lang="en-US" altLang="zh-CN" sz="1000" dirty="0">
                <a:solidFill>
                  <a:schemeClr val="tx1">
                    <a:lumMod val="75000"/>
                    <a:lumOff val="25000"/>
                  </a:schemeClr>
                </a:solidFill>
                <a:cs typeface="+mn-ea"/>
                <a:sym typeface="+mn-lt"/>
              </a:endParaRPr>
            </a:p>
          </p:txBody>
        </p:sp>
        <p:sp>
          <p:nvSpPr>
            <p:cNvPr id="35" name="矩形 34"/>
            <p:cNvSpPr/>
            <p:nvPr/>
          </p:nvSpPr>
          <p:spPr>
            <a:xfrm>
              <a:off x="746435" y="4691629"/>
              <a:ext cx="2534452" cy="590739"/>
            </a:xfrm>
            <a:prstGeom prst="rect">
              <a:avLst/>
            </a:prstGeom>
          </p:spPr>
          <p:txBody>
            <a:bodyPr wrap="square">
              <a:spAutoFit/>
            </a:bodyPr>
            <a:lstStyle/>
            <a:p>
              <a:pPr lvl="0" algn="ctr" defTabSz="1219200">
                <a:lnSpc>
                  <a:spcPct val="120000"/>
                </a:lnSpc>
                <a:spcBef>
                  <a:spcPts val="400"/>
                </a:spcBef>
                <a:defRPr/>
              </a:pPr>
              <a:r>
                <a:rPr lang="zh-CN" altLang="en-US" sz="1400" dirty="0">
                  <a:solidFill>
                    <a:schemeClr val="tx1">
                      <a:lumMod val="75000"/>
                      <a:lumOff val="25000"/>
                    </a:schemeClr>
                  </a:solidFill>
                  <a:cs typeface="+mn-ea"/>
                  <a:sym typeface="+mn-lt"/>
                </a:rPr>
                <a:t>请替换文字内容，修改文字内容，也可以直接复制你的内容到此。</a:t>
              </a:r>
              <a:endParaRPr lang="en-US" altLang="zh-CN" sz="1400" dirty="0">
                <a:solidFill>
                  <a:schemeClr val="tx1">
                    <a:lumMod val="75000"/>
                    <a:lumOff val="25000"/>
                  </a:schemeClr>
                </a:solidFill>
                <a:cs typeface="+mn-ea"/>
                <a:sym typeface="+mn-lt"/>
              </a:endParaRPr>
            </a:p>
          </p:txBody>
        </p:sp>
      </p:grpSp>
      <p:grpSp>
        <p:nvGrpSpPr>
          <p:cNvPr id="36" name="组合 35"/>
          <p:cNvGrpSpPr/>
          <p:nvPr/>
        </p:nvGrpSpPr>
        <p:grpSpPr>
          <a:xfrm>
            <a:off x="9131082" y="4082283"/>
            <a:ext cx="2534452" cy="1023547"/>
            <a:chOff x="746435" y="4258821"/>
            <a:chExt cx="2534452" cy="1023547"/>
          </a:xfrm>
        </p:grpSpPr>
        <p:sp>
          <p:nvSpPr>
            <p:cNvPr id="37" name="矩形 36"/>
            <p:cNvSpPr/>
            <p:nvPr/>
          </p:nvSpPr>
          <p:spPr>
            <a:xfrm>
              <a:off x="746435" y="4258821"/>
              <a:ext cx="2534452" cy="463140"/>
            </a:xfrm>
            <a:prstGeom prst="rect">
              <a:avLst/>
            </a:prstGeom>
          </p:spPr>
          <p:txBody>
            <a:bodyPr wrap="square">
              <a:spAutoFit/>
            </a:bodyPr>
            <a:lstStyle/>
            <a:p>
              <a:pPr algn="ctr">
                <a:lnSpc>
                  <a:spcPct val="150000"/>
                </a:lnSpc>
                <a:spcAft>
                  <a:spcPts val="600"/>
                </a:spcAft>
                <a:buClr>
                  <a:schemeClr val="accent1"/>
                </a:buClr>
              </a:pPr>
              <a:r>
                <a:rPr lang="en-US" altLang="zh-CN" dirty="0">
                  <a:solidFill>
                    <a:schemeClr val="tx1">
                      <a:lumMod val="75000"/>
                      <a:lumOff val="25000"/>
                    </a:schemeClr>
                  </a:solidFill>
                  <a:cs typeface="+mn-ea"/>
                  <a:sym typeface="+mn-lt"/>
                </a:rPr>
                <a:t>04</a:t>
              </a:r>
              <a:endParaRPr lang="en-US" altLang="zh-CN" sz="1000" dirty="0">
                <a:solidFill>
                  <a:schemeClr val="tx1">
                    <a:lumMod val="75000"/>
                    <a:lumOff val="25000"/>
                  </a:schemeClr>
                </a:solidFill>
                <a:cs typeface="+mn-ea"/>
                <a:sym typeface="+mn-lt"/>
              </a:endParaRPr>
            </a:p>
          </p:txBody>
        </p:sp>
        <p:sp>
          <p:nvSpPr>
            <p:cNvPr id="38" name="矩形 37"/>
            <p:cNvSpPr/>
            <p:nvPr/>
          </p:nvSpPr>
          <p:spPr>
            <a:xfrm>
              <a:off x="746435" y="4691629"/>
              <a:ext cx="2534452" cy="590739"/>
            </a:xfrm>
            <a:prstGeom prst="rect">
              <a:avLst/>
            </a:prstGeom>
          </p:spPr>
          <p:txBody>
            <a:bodyPr wrap="square">
              <a:spAutoFit/>
            </a:bodyPr>
            <a:lstStyle/>
            <a:p>
              <a:pPr lvl="0" algn="ctr" defTabSz="1219200">
                <a:lnSpc>
                  <a:spcPct val="120000"/>
                </a:lnSpc>
                <a:spcBef>
                  <a:spcPts val="400"/>
                </a:spcBef>
                <a:defRPr/>
              </a:pPr>
              <a:r>
                <a:rPr lang="zh-CN" altLang="en-US" sz="1400" dirty="0">
                  <a:solidFill>
                    <a:schemeClr val="tx1">
                      <a:lumMod val="75000"/>
                      <a:lumOff val="25000"/>
                    </a:schemeClr>
                  </a:solidFill>
                  <a:cs typeface="+mn-ea"/>
                  <a:sym typeface="+mn-lt"/>
                </a:rPr>
                <a:t>请替换文字内容，修改文字内容，也可以直接复制你的内容到此。</a:t>
              </a:r>
              <a:endParaRPr lang="en-US" altLang="zh-CN" sz="1400"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nodeType="withEffect">
                                  <p:stCondLst>
                                    <p:cond delay="7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11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85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132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992"/>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85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937"/>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155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3584692" y="2390052"/>
            <a:ext cx="5359891" cy="923330"/>
          </a:xfrm>
          <a:prstGeom prst="rect">
            <a:avLst/>
          </a:prstGeom>
        </p:spPr>
        <p:txBody>
          <a:bodyPr vert="horz" wrap="square" lIns="0" tIns="0" rIns="0" bIns="0">
            <a:spAutoFit/>
          </a:bodyPr>
          <a:lstStyle/>
          <a:p>
            <a:pPr algn="dist"/>
            <a:r>
              <a:rPr lang="zh-CN" altLang="en-US" sz="6000" b="1" dirty="0">
                <a:solidFill>
                  <a:schemeClr val="tx1">
                    <a:lumMod val="75000"/>
                    <a:lumOff val="25000"/>
                  </a:schemeClr>
                </a:solidFill>
                <a:cs typeface="+mn-ea"/>
                <a:sym typeface="+mn-lt"/>
              </a:rPr>
              <a:t>叁</a:t>
            </a:r>
            <a:r>
              <a:rPr lang="en-US" altLang="zh-CN" sz="4800" dirty="0">
                <a:solidFill>
                  <a:schemeClr val="tx1">
                    <a:lumMod val="75000"/>
                    <a:lumOff val="25000"/>
                  </a:schemeClr>
                </a:solidFill>
                <a:cs typeface="+mn-ea"/>
                <a:sym typeface="+mn-lt"/>
              </a:rPr>
              <a:t>·</a:t>
            </a:r>
            <a:r>
              <a:rPr lang="zh-CN" altLang="en-US" sz="4400" dirty="0">
                <a:solidFill>
                  <a:schemeClr val="tx1">
                    <a:lumMod val="75000"/>
                    <a:lumOff val="25000"/>
                  </a:schemeClr>
                </a:solidFill>
                <a:cs typeface="+mn-ea"/>
                <a:sym typeface="+mn-lt"/>
              </a:rPr>
              <a:t>输入你的标题</a:t>
            </a:r>
            <a:endParaRPr lang="zh-CN" altLang="en-US" sz="4800" dirty="0">
              <a:solidFill>
                <a:schemeClr val="tx1">
                  <a:lumMod val="75000"/>
                  <a:lumOff val="25000"/>
                </a:schemeClr>
              </a:solidFill>
              <a:cs typeface="+mn-ea"/>
              <a:sym typeface="+mn-lt"/>
            </a:endParaRPr>
          </a:p>
        </p:txBody>
      </p:sp>
      <p:sp>
        <p:nvSpPr>
          <p:cNvPr id="29" name="文本框 28"/>
          <p:cNvSpPr txBox="1"/>
          <p:nvPr/>
        </p:nvSpPr>
        <p:spPr>
          <a:xfrm>
            <a:off x="4751734" y="3276601"/>
            <a:ext cx="4982815" cy="400110"/>
          </a:xfrm>
          <a:prstGeom prst="rect">
            <a:avLst/>
          </a:prstGeom>
          <a:noFill/>
        </p:spPr>
        <p:txBody>
          <a:bodyPr vert="horz" wrap="square" rtlCol="0" anchor="b">
            <a:spAutoFit/>
          </a:bodyPr>
          <a:lstStyle/>
          <a:p>
            <a:r>
              <a:rPr lang="zh-CN" altLang="en-US" sz="2000" dirty="0">
                <a:solidFill>
                  <a:schemeClr val="tx1">
                    <a:lumMod val="65000"/>
                    <a:lumOff val="35000"/>
                  </a:schemeClr>
                </a:solidFill>
                <a:cs typeface="+mn-ea"/>
                <a:sym typeface="+mn-lt"/>
              </a:rPr>
              <a:t>请在此输入你的文本，感谢你使用</a:t>
            </a:r>
            <a:r>
              <a:rPr lang="en-US" altLang="zh-CN" sz="2000" dirty="0">
                <a:solidFill>
                  <a:schemeClr val="tx1">
                    <a:lumMod val="65000"/>
                    <a:lumOff val="35000"/>
                  </a:schemeClr>
                </a:solidFill>
                <a:cs typeface="+mn-ea"/>
                <a:sym typeface="+mn-lt"/>
              </a:rPr>
              <a:t>ppt</a:t>
            </a:r>
            <a:r>
              <a:rPr lang="zh-CN" altLang="en-US" sz="2000" dirty="0">
                <a:solidFill>
                  <a:schemeClr val="tx1">
                    <a:lumMod val="65000"/>
                    <a:lumOff val="35000"/>
                  </a:schemeClr>
                </a:solidFill>
                <a:cs typeface="+mn-ea"/>
                <a:sym typeface="+mn-lt"/>
              </a:rPr>
              <a:t>模板</a:t>
            </a:r>
          </a:p>
        </p:txBody>
      </p:sp>
      <p:pic>
        <p:nvPicPr>
          <p:cNvPr id="12" name="图片 11"/>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10000" b="95040" l="0" r="71378"/>
                    </a14:imgEffect>
                  </a14:imgLayer>
                </a14:imgProps>
              </a:ext>
            </a:extLst>
          </a:blip>
          <a:srcRect/>
          <a:stretch>
            <a:fillRect/>
          </a:stretch>
        </p:blipFill>
        <p:spPr>
          <a:xfrm flipH="1">
            <a:off x="-474806" y="1997793"/>
            <a:ext cx="3656156" cy="53598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arn(inVertical)">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39607" y="423543"/>
            <a:ext cx="4955909" cy="871885"/>
            <a:chOff x="3747824" y="152548"/>
            <a:chExt cx="4955909" cy="871885"/>
          </a:xfrm>
        </p:grpSpPr>
        <p:sp>
          <p:nvSpPr>
            <p:cNvPr id="3" name="文本框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3747825" y="152548"/>
              <a:ext cx="4696350" cy="523220"/>
            </a:xfrm>
            <a:prstGeom prst="rect">
              <a:avLst/>
            </a:prstGeom>
            <a:noFill/>
          </p:spPr>
          <p:txBody>
            <a:bodyPr wrap="square" rtlCol="0">
              <a:spAutoFit/>
            </a:bodyPr>
            <a:lstStyle/>
            <a:p>
              <a:pPr lvl="0" algn="ctr">
                <a:defRPr/>
              </a:pPr>
              <a:r>
                <a:rPr lang="zh-CN" altLang="en-US" sz="2800" dirty="0">
                  <a:solidFill>
                    <a:schemeClr val="tx1">
                      <a:lumMod val="75000"/>
                      <a:lumOff val="25000"/>
                    </a:schemeClr>
                  </a:solidFill>
                  <a:cs typeface="+mn-ea"/>
                  <a:sym typeface="+mn-lt"/>
                </a:rPr>
                <a:t>三、添加内容标题</a:t>
              </a:r>
            </a:p>
          </p:txBody>
        </p:sp>
        <p:sp>
          <p:nvSpPr>
            <p:cNvPr id="4"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3747824" y="635352"/>
              <a:ext cx="4955909"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defTabSz="914400" rtl="0" eaLnBrk="1" fontAlgn="auto" latinLnBrk="0" hangingPunct="1">
                <a:lnSpc>
                  <a:spcPct val="120000"/>
                </a:lnSpc>
                <a:spcBef>
                  <a:spcPts val="0"/>
                </a:spcBef>
                <a:spcAft>
                  <a:spcPts val="0"/>
                </a:spcAft>
                <a:buClrTx/>
                <a:buSzTx/>
                <a:buFontTx/>
                <a:buNone/>
                <a:defRPr/>
              </a:pPr>
              <a:r>
                <a:rPr kumimoji="0" lang="id-ID" sz="1100" i="0" u="none" strike="noStrike" kern="1200" cap="none" spc="0" normalizeH="0" baseline="0" noProof="0" dirty="0">
                  <a:ln>
                    <a:noFill/>
                  </a:ln>
                  <a:solidFill>
                    <a:schemeClr val="tx1">
                      <a:lumMod val="75000"/>
                      <a:lumOff val="25000"/>
                    </a:schemeClr>
                  </a:solidFill>
                  <a:effectLst/>
                  <a:uLnTx/>
                  <a:uFillTx/>
                  <a:latin typeface="+mn-lt"/>
                  <a:cs typeface="+mn-ea"/>
                  <a:sym typeface="+mn-lt"/>
                </a:rPr>
                <a:t>Lorem Ipsum dolor siamet suame this placeholder text can be added on you</a:t>
              </a:r>
              <a:endParaRPr kumimoji="0" lang="id-ID" sz="3200" i="0" u="none" strike="noStrike" kern="1200" cap="none" spc="0" normalizeH="0" baseline="0" noProof="0" dirty="0">
                <a:ln>
                  <a:noFill/>
                </a:ln>
                <a:solidFill>
                  <a:schemeClr val="tx1">
                    <a:lumMod val="75000"/>
                    <a:lumOff val="25000"/>
                  </a:schemeClr>
                </a:solidFill>
                <a:effectLst/>
                <a:uLnTx/>
                <a:uFillTx/>
                <a:latin typeface="+mn-lt"/>
                <a:cs typeface="+mn-ea"/>
                <a:sym typeface="+mn-lt"/>
              </a:endParaRPr>
            </a:p>
          </p:txBody>
        </p:sp>
      </p:grpSp>
      <p:grpSp>
        <p:nvGrpSpPr>
          <p:cNvPr id="23" name="PA-组合 171-38274"/>
          <p:cNvGrpSpPr/>
          <p:nvPr>
            <p:custDataLst>
              <p:tags r:id="rId1"/>
            </p:custDataLst>
          </p:nvPr>
        </p:nvGrpSpPr>
        <p:grpSpPr>
          <a:xfrm>
            <a:off x="1785431" y="1922813"/>
            <a:ext cx="1854176" cy="1840821"/>
            <a:chOff x="4665377" y="8211068"/>
            <a:chExt cx="192295" cy="190910"/>
          </a:xfrm>
          <a:solidFill>
            <a:srgbClr val="396A53"/>
          </a:solidFill>
        </p:grpSpPr>
        <p:sp>
          <p:nvSpPr>
            <p:cNvPr id="24" name="PA-任意多边形 1071"/>
            <p:cNvSpPr/>
            <p:nvPr>
              <p:custDataLst>
                <p:tags r:id="rId32"/>
              </p:custDataLst>
            </p:nvPr>
          </p:nvSpPr>
          <p:spPr bwMode="auto">
            <a:xfrm>
              <a:off x="4671848" y="8305830"/>
              <a:ext cx="39753" cy="83205"/>
            </a:xfrm>
            <a:custGeom>
              <a:avLst/>
              <a:gdLst>
                <a:gd name="T0" fmla="*/ 0 w 36"/>
                <a:gd name="T1" fmla="*/ 33 h 76"/>
                <a:gd name="T2" fmla="*/ 36 w 36"/>
                <a:gd name="T3" fmla="*/ 76 h 76"/>
                <a:gd name="T4" fmla="*/ 36 w 36"/>
                <a:gd name="T5" fmla="*/ 0 h 76"/>
                <a:gd name="T6" fmla="*/ 0 w 36"/>
                <a:gd name="T7" fmla="*/ 33 h 76"/>
              </a:gdLst>
              <a:ahLst/>
              <a:cxnLst>
                <a:cxn ang="0">
                  <a:pos x="T0" y="T1"/>
                </a:cxn>
                <a:cxn ang="0">
                  <a:pos x="T2" y="T3"/>
                </a:cxn>
                <a:cxn ang="0">
                  <a:pos x="T4" y="T5"/>
                </a:cxn>
                <a:cxn ang="0">
                  <a:pos x="T6" y="T7"/>
                </a:cxn>
              </a:cxnLst>
              <a:rect l="0" t="0" r="r" b="b"/>
              <a:pathLst>
                <a:path w="36" h="76">
                  <a:moveTo>
                    <a:pt x="0" y="33"/>
                  </a:moveTo>
                  <a:cubicBezTo>
                    <a:pt x="7" y="51"/>
                    <a:pt x="20" y="66"/>
                    <a:pt x="36" y="76"/>
                  </a:cubicBezTo>
                  <a:cubicBezTo>
                    <a:pt x="36" y="0"/>
                    <a:pt x="36" y="0"/>
                    <a:pt x="36" y="0"/>
                  </a:cubicBezTo>
                  <a:cubicBezTo>
                    <a:pt x="33" y="3"/>
                    <a:pt x="1" y="32"/>
                    <a:pt x="0" y="33"/>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5" name="PA-任意多边形 1072"/>
            <p:cNvSpPr/>
            <p:nvPr>
              <p:custDataLst>
                <p:tags r:id="rId33"/>
              </p:custDataLst>
            </p:nvPr>
          </p:nvSpPr>
          <p:spPr bwMode="auto">
            <a:xfrm>
              <a:off x="4722233" y="8348357"/>
              <a:ext cx="125732" cy="53621"/>
            </a:xfrm>
            <a:custGeom>
              <a:avLst/>
              <a:gdLst>
                <a:gd name="T0" fmla="*/ 0 w 115"/>
                <a:gd name="T1" fmla="*/ 0 h 49"/>
                <a:gd name="T2" fmla="*/ 0 w 115"/>
                <a:gd name="T3" fmla="*/ 42 h 49"/>
                <a:gd name="T4" fmla="*/ 28 w 115"/>
                <a:gd name="T5" fmla="*/ 49 h 49"/>
                <a:gd name="T6" fmla="*/ 44 w 115"/>
                <a:gd name="T7" fmla="*/ 49 h 49"/>
                <a:gd name="T8" fmla="*/ 115 w 115"/>
                <a:gd name="T9" fmla="*/ 0 h 49"/>
                <a:gd name="T10" fmla="*/ 0 w 115"/>
                <a:gd name="T11" fmla="*/ 0 h 49"/>
              </a:gdLst>
              <a:ahLst/>
              <a:cxnLst>
                <a:cxn ang="0">
                  <a:pos x="T0" y="T1"/>
                </a:cxn>
                <a:cxn ang="0">
                  <a:pos x="T2" y="T3"/>
                </a:cxn>
                <a:cxn ang="0">
                  <a:pos x="T4" y="T5"/>
                </a:cxn>
                <a:cxn ang="0">
                  <a:pos x="T6" y="T7"/>
                </a:cxn>
                <a:cxn ang="0">
                  <a:pos x="T8" y="T9"/>
                </a:cxn>
                <a:cxn ang="0">
                  <a:pos x="T10" y="T11"/>
                </a:cxn>
              </a:cxnLst>
              <a:rect l="0" t="0" r="r" b="b"/>
              <a:pathLst>
                <a:path w="115" h="49">
                  <a:moveTo>
                    <a:pt x="0" y="0"/>
                  </a:moveTo>
                  <a:cubicBezTo>
                    <a:pt x="0" y="2"/>
                    <a:pt x="0" y="41"/>
                    <a:pt x="0" y="42"/>
                  </a:cubicBezTo>
                  <a:cubicBezTo>
                    <a:pt x="9" y="46"/>
                    <a:pt x="18" y="48"/>
                    <a:pt x="28" y="49"/>
                  </a:cubicBezTo>
                  <a:cubicBezTo>
                    <a:pt x="44" y="49"/>
                    <a:pt x="44" y="49"/>
                    <a:pt x="44" y="49"/>
                  </a:cubicBezTo>
                  <a:cubicBezTo>
                    <a:pt x="74" y="46"/>
                    <a:pt x="101" y="28"/>
                    <a:pt x="115" y="0"/>
                  </a:cubicBezTo>
                  <a:cubicBezTo>
                    <a:pt x="112" y="0"/>
                    <a:pt x="2" y="0"/>
                    <a:pt x="0"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6" name="PA-任意多边形 1073"/>
            <p:cNvSpPr/>
            <p:nvPr>
              <p:custDataLst>
                <p:tags r:id="rId34"/>
              </p:custDataLst>
            </p:nvPr>
          </p:nvSpPr>
          <p:spPr bwMode="auto">
            <a:xfrm>
              <a:off x="4810984" y="8224935"/>
              <a:ext cx="46688" cy="113714"/>
            </a:xfrm>
            <a:custGeom>
              <a:avLst/>
              <a:gdLst>
                <a:gd name="T0" fmla="*/ 0 w 43"/>
                <a:gd name="T1" fmla="*/ 0 h 104"/>
                <a:gd name="T2" fmla="*/ 0 w 43"/>
                <a:gd name="T3" fmla="*/ 104 h 104"/>
                <a:gd name="T4" fmla="*/ 38 w 43"/>
                <a:gd name="T5" fmla="*/ 104 h 104"/>
                <a:gd name="T6" fmla="*/ 43 w 43"/>
                <a:gd name="T7" fmla="*/ 75 h 104"/>
                <a:gd name="T8" fmla="*/ 0 w 43"/>
                <a:gd name="T9" fmla="*/ 0 h 104"/>
              </a:gdLst>
              <a:ahLst/>
              <a:cxnLst>
                <a:cxn ang="0">
                  <a:pos x="T0" y="T1"/>
                </a:cxn>
                <a:cxn ang="0">
                  <a:pos x="T2" y="T3"/>
                </a:cxn>
                <a:cxn ang="0">
                  <a:pos x="T4" y="T5"/>
                </a:cxn>
                <a:cxn ang="0">
                  <a:pos x="T6" y="T7"/>
                </a:cxn>
                <a:cxn ang="0">
                  <a:pos x="T8" y="T9"/>
                </a:cxn>
              </a:cxnLst>
              <a:rect l="0" t="0" r="r" b="b"/>
              <a:pathLst>
                <a:path w="43" h="104">
                  <a:moveTo>
                    <a:pt x="0" y="0"/>
                  </a:moveTo>
                  <a:cubicBezTo>
                    <a:pt x="0" y="104"/>
                    <a:pt x="0" y="104"/>
                    <a:pt x="0" y="104"/>
                  </a:cubicBezTo>
                  <a:cubicBezTo>
                    <a:pt x="38" y="104"/>
                    <a:pt x="38" y="104"/>
                    <a:pt x="38" y="104"/>
                  </a:cubicBezTo>
                  <a:cubicBezTo>
                    <a:pt x="41" y="94"/>
                    <a:pt x="43" y="84"/>
                    <a:pt x="43" y="75"/>
                  </a:cubicBezTo>
                  <a:cubicBezTo>
                    <a:pt x="43" y="44"/>
                    <a:pt x="26" y="15"/>
                    <a:pt x="0"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7" name="PA-任意多边形 1074"/>
            <p:cNvSpPr/>
            <p:nvPr>
              <p:custDataLst>
                <p:tags r:id="rId35"/>
              </p:custDataLst>
            </p:nvPr>
          </p:nvSpPr>
          <p:spPr bwMode="auto">
            <a:xfrm>
              <a:off x="4727779" y="8211068"/>
              <a:ext cx="73036" cy="71649"/>
            </a:xfrm>
            <a:custGeom>
              <a:avLst/>
              <a:gdLst>
                <a:gd name="T0" fmla="*/ 31 w 67"/>
                <a:gd name="T1" fmla="*/ 0 h 66"/>
                <a:gd name="T2" fmla="*/ 0 w 67"/>
                <a:gd name="T3" fmla="*/ 5 h 66"/>
                <a:gd name="T4" fmla="*/ 67 w 67"/>
                <a:gd name="T5" fmla="*/ 66 h 66"/>
                <a:gd name="T6" fmla="*/ 67 w 67"/>
                <a:gd name="T7" fmla="*/ 7 h 66"/>
                <a:gd name="T8" fmla="*/ 31 w 67"/>
                <a:gd name="T9" fmla="*/ 0 h 66"/>
              </a:gdLst>
              <a:ahLst/>
              <a:cxnLst>
                <a:cxn ang="0">
                  <a:pos x="T0" y="T1"/>
                </a:cxn>
                <a:cxn ang="0">
                  <a:pos x="T2" y="T3"/>
                </a:cxn>
                <a:cxn ang="0">
                  <a:pos x="T4" y="T5"/>
                </a:cxn>
                <a:cxn ang="0">
                  <a:pos x="T6" y="T7"/>
                </a:cxn>
                <a:cxn ang="0">
                  <a:pos x="T8" y="T9"/>
                </a:cxn>
              </a:cxnLst>
              <a:rect l="0" t="0" r="r" b="b"/>
              <a:pathLst>
                <a:path w="67" h="66">
                  <a:moveTo>
                    <a:pt x="31" y="0"/>
                  </a:moveTo>
                  <a:cubicBezTo>
                    <a:pt x="20" y="0"/>
                    <a:pt x="10" y="2"/>
                    <a:pt x="0" y="5"/>
                  </a:cubicBezTo>
                  <a:cubicBezTo>
                    <a:pt x="2" y="7"/>
                    <a:pt x="64" y="63"/>
                    <a:pt x="67" y="66"/>
                  </a:cubicBezTo>
                  <a:cubicBezTo>
                    <a:pt x="67" y="7"/>
                    <a:pt x="67" y="7"/>
                    <a:pt x="67" y="7"/>
                  </a:cubicBezTo>
                  <a:cubicBezTo>
                    <a:pt x="56" y="2"/>
                    <a:pt x="43" y="0"/>
                    <a:pt x="31"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8" name="PA-任意多边形 1075"/>
            <p:cNvSpPr/>
            <p:nvPr>
              <p:custDataLst>
                <p:tags r:id="rId36"/>
              </p:custDataLst>
            </p:nvPr>
          </p:nvSpPr>
          <p:spPr bwMode="auto">
            <a:xfrm>
              <a:off x="4665377" y="8220774"/>
              <a:ext cx="88753" cy="110016"/>
            </a:xfrm>
            <a:custGeom>
              <a:avLst/>
              <a:gdLst>
                <a:gd name="T0" fmla="*/ 48 w 81"/>
                <a:gd name="T1" fmla="*/ 0 h 101"/>
                <a:gd name="T2" fmla="*/ 0 w 81"/>
                <a:gd name="T3" fmla="*/ 79 h 101"/>
                <a:gd name="T4" fmla="*/ 3 w 81"/>
                <a:gd name="T5" fmla="*/ 101 h 101"/>
                <a:gd name="T6" fmla="*/ 81 w 81"/>
                <a:gd name="T7" fmla="*/ 31 h 101"/>
                <a:gd name="T8" fmla="*/ 48 w 81"/>
                <a:gd name="T9" fmla="*/ 0 h 101"/>
              </a:gdLst>
              <a:ahLst/>
              <a:cxnLst>
                <a:cxn ang="0">
                  <a:pos x="T0" y="T1"/>
                </a:cxn>
                <a:cxn ang="0">
                  <a:pos x="T2" y="T3"/>
                </a:cxn>
                <a:cxn ang="0">
                  <a:pos x="T4" y="T5"/>
                </a:cxn>
                <a:cxn ang="0">
                  <a:pos x="T6" y="T7"/>
                </a:cxn>
                <a:cxn ang="0">
                  <a:pos x="T8" y="T9"/>
                </a:cxn>
              </a:cxnLst>
              <a:rect l="0" t="0" r="r" b="b"/>
              <a:pathLst>
                <a:path w="81" h="101">
                  <a:moveTo>
                    <a:pt x="48" y="0"/>
                  </a:moveTo>
                  <a:cubicBezTo>
                    <a:pt x="18" y="16"/>
                    <a:pt x="0" y="45"/>
                    <a:pt x="0" y="79"/>
                  </a:cubicBezTo>
                  <a:cubicBezTo>
                    <a:pt x="0" y="86"/>
                    <a:pt x="1" y="94"/>
                    <a:pt x="3" y="101"/>
                  </a:cubicBezTo>
                  <a:cubicBezTo>
                    <a:pt x="5" y="99"/>
                    <a:pt x="79" y="32"/>
                    <a:pt x="81" y="31"/>
                  </a:cubicBezTo>
                  <a:cubicBezTo>
                    <a:pt x="79" y="29"/>
                    <a:pt x="49" y="1"/>
                    <a:pt x="48"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4" name="组合 13"/>
          <p:cNvGrpSpPr/>
          <p:nvPr/>
        </p:nvGrpSpPr>
        <p:grpSpPr>
          <a:xfrm>
            <a:off x="6866540" y="3340597"/>
            <a:ext cx="3734174" cy="812948"/>
            <a:chOff x="1432431" y="3785894"/>
            <a:chExt cx="5555218" cy="1629473"/>
          </a:xfrm>
        </p:grpSpPr>
        <p:sp>
          <p:nvSpPr>
            <p:cNvPr id="15" name="Shape 800"/>
            <p:cNvSpPr/>
            <p:nvPr/>
          </p:nvSpPr>
          <p:spPr>
            <a:xfrm>
              <a:off x="1449335" y="3785894"/>
              <a:ext cx="5538314" cy="1547409"/>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algn="l">
                <a:lnSpc>
                  <a:spcPct val="100000"/>
                </a:lnSpc>
                <a:defRPr sz="1800" b="0">
                  <a:solidFill>
                    <a:srgbClr val="000000"/>
                  </a:solidFill>
                </a:defRPr>
              </a:pPr>
              <a:r>
                <a:rPr lang="zh-CN" altLang="en-US" sz="1800" dirty="0">
                  <a:solidFill>
                    <a:schemeClr val="tx1"/>
                  </a:solidFill>
                  <a:latin typeface="+mn-lt"/>
                  <a:ea typeface="+mn-ea"/>
                  <a:cs typeface="+mn-ea"/>
                  <a:sym typeface="+mn-lt"/>
                </a:rPr>
                <a:t>此处添加标题</a:t>
              </a:r>
            </a:p>
            <a:p>
              <a:pPr lvl="0" algn="l">
                <a:lnSpc>
                  <a:spcPct val="100000"/>
                </a:lnSpc>
                <a:defRPr sz="1800" b="0">
                  <a:solidFill>
                    <a:srgbClr val="000000"/>
                  </a:solidFill>
                </a:defRPr>
              </a:pPr>
              <a:endParaRPr sz="1800" dirty="0">
                <a:solidFill>
                  <a:schemeClr val="tx1"/>
                </a:solidFill>
                <a:latin typeface="+mn-lt"/>
                <a:ea typeface="+mn-ea"/>
                <a:cs typeface="+mn-ea"/>
                <a:sym typeface="+mn-lt"/>
              </a:endParaRPr>
            </a:p>
          </p:txBody>
        </p:sp>
        <p:sp>
          <p:nvSpPr>
            <p:cNvPr id="16" name="Shape 801"/>
            <p:cNvSpPr/>
            <p:nvPr/>
          </p:nvSpPr>
          <p:spPr>
            <a:xfrm>
              <a:off x="1432431" y="4551697"/>
              <a:ext cx="5509030" cy="863670"/>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tx1"/>
                  </a:solidFill>
                  <a:cs typeface="+mn-ea"/>
                  <a:sym typeface="+mn-lt"/>
                </a:rPr>
                <a:t>你的内容打在这里，或者通过复制你的文本后，在此框中选择粘贴，并选择只保留文字。</a:t>
              </a:r>
            </a:p>
          </p:txBody>
        </p:sp>
      </p:grpSp>
      <p:grpSp>
        <p:nvGrpSpPr>
          <p:cNvPr id="17" name="组合 16"/>
          <p:cNvGrpSpPr/>
          <p:nvPr/>
        </p:nvGrpSpPr>
        <p:grpSpPr>
          <a:xfrm>
            <a:off x="6876382" y="5203048"/>
            <a:ext cx="3734173" cy="801723"/>
            <a:chOff x="16948656" y="8065951"/>
            <a:chExt cx="5555218" cy="1606974"/>
          </a:xfrm>
        </p:grpSpPr>
        <p:sp>
          <p:nvSpPr>
            <p:cNvPr id="18" name="Shape 800"/>
            <p:cNvSpPr/>
            <p:nvPr/>
          </p:nvSpPr>
          <p:spPr>
            <a:xfrm>
              <a:off x="16965560" y="8065951"/>
              <a:ext cx="5538314" cy="555217"/>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gn="l">
                <a:lnSpc>
                  <a:spcPct val="100000"/>
                </a:lnSpc>
                <a:defRPr sz="1800" b="0">
                  <a:solidFill>
                    <a:srgbClr val="000000"/>
                  </a:solidFill>
                </a:defRPr>
              </a:pPr>
              <a:r>
                <a:rPr sz="1800" dirty="0">
                  <a:solidFill>
                    <a:schemeClr val="tx1"/>
                  </a:solidFill>
                  <a:latin typeface="+mn-lt"/>
                  <a:ea typeface="+mn-ea"/>
                  <a:cs typeface="+mn-ea"/>
                  <a:sym typeface="+mn-lt"/>
                </a:rPr>
                <a:t>此处添加标题</a:t>
              </a:r>
            </a:p>
          </p:txBody>
        </p:sp>
        <p:sp>
          <p:nvSpPr>
            <p:cNvPr id="19" name="Shape 801"/>
            <p:cNvSpPr/>
            <p:nvPr/>
          </p:nvSpPr>
          <p:spPr>
            <a:xfrm>
              <a:off x="16948656" y="8809255"/>
              <a:ext cx="5509030" cy="863670"/>
            </a:xfrm>
            <a:prstGeom prst="rect">
              <a:avLst/>
            </a:prstGeom>
            <a:ln w="12700">
              <a:miter lim="400000"/>
            </a:ln>
          </p:spPr>
          <p:txBody>
            <a:bodyPr lIns="0" tIns="0" rIns="0" bIns="0">
              <a:spAutoFit/>
            </a:bodyPr>
            <a:lstStyle/>
            <a:p>
              <a:pPr algn="l" defTabSz="452755">
                <a:spcBef>
                  <a:spcPts val="1190"/>
                </a:spcBef>
                <a:defRPr sz="1800"/>
              </a:pPr>
              <a:r>
                <a:rPr lang="zh-CN" altLang="en-US" sz="1400" dirty="0">
                  <a:solidFill>
                    <a:schemeClr val="tx1"/>
                  </a:solidFill>
                  <a:cs typeface="+mn-ea"/>
                  <a:sym typeface="+mn-lt"/>
                </a:rPr>
                <a:t>你的内容打在这里，或者通过复制你的文本后，在此框中选择粘贴，并选择只保留文字。</a:t>
              </a:r>
            </a:p>
          </p:txBody>
        </p:sp>
      </p:grpSp>
      <p:grpSp>
        <p:nvGrpSpPr>
          <p:cNvPr id="20" name="组合 19"/>
          <p:cNvGrpSpPr/>
          <p:nvPr/>
        </p:nvGrpSpPr>
        <p:grpSpPr>
          <a:xfrm>
            <a:off x="6877958" y="4302115"/>
            <a:ext cx="3701550" cy="772703"/>
            <a:chOff x="16934014" y="3572315"/>
            <a:chExt cx="5538314" cy="1548806"/>
          </a:xfrm>
        </p:grpSpPr>
        <p:sp>
          <p:nvSpPr>
            <p:cNvPr id="21" name="Shape 800"/>
            <p:cNvSpPr/>
            <p:nvPr/>
          </p:nvSpPr>
          <p:spPr>
            <a:xfrm>
              <a:off x="16934014" y="3572315"/>
              <a:ext cx="5538314" cy="555217"/>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gn="l">
                <a:lnSpc>
                  <a:spcPct val="100000"/>
                </a:lnSpc>
                <a:defRPr sz="1800" b="0">
                  <a:solidFill>
                    <a:srgbClr val="000000"/>
                  </a:solidFill>
                </a:defRPr>
              </a:pPr>
              <a:r>
                <a:rPr sz="1800" dirty="0">
                  <a:solidFill>
                    <a:schemeClr val="tx1"/>
                  </a:solidFill>
                  <a:latin typeface="+mn-lt"/>
                  <a:ea typeface="+mn-ea"/>
                  <a:cs typeface="+mn-ea"/>
                  <a:sym typeface="+mn-lt"/>
                </a:rPr>
                <a:t>此处添加标题</a:t>
              </a:r>
            </a:p>
          </p:txBody>
        </p:sp>
        <p:sp>
          <p:nvSpPr>
            <p:cNvPr id="22" name="Shape 801"/>
            <p:cNvSpPr/>
            <p:nvPr/>
          </p:nvSpPr>
          <p:spPr>
            <a:xfrm>
              <a:off x="16948656" y="4257451"/>
              <a:ext cx="5509032" cy="863670"/>
            </a:xfrm>
            <a:prstGeom prst="rect">
              <a:avLst/>
            </a:prstGeom>
            <a:ln w="12700">
              <a:miter lim="400000"/>
            </a:ln>
          </p:spPr>
          <p:txBody>
            <a:bodyPr lIns="0" tIns="0" rIns="0" bIns="0">
              <a:spAutoFit/>
            </a:bodyPr>
            <a:lstStyle/>
            <a:p>
              <a:pPr algn="l" defTabSz="452755">
                <a:spcBef>
                  <a:spcPts val="1190"/>
                </a:spcBef>
                <a:defRPr sz="1800"/>
              </a:pPr>
              <a:r>
                <a:rPr lang="zh-CN" altLang="en-US" sz="1400" dirty="0">
                  <a:solidFill>
                    <a:schemeClr val="tx1"/>
                  </a:solidFill>
                  <a:cs typeface="+mn-ea"/>
                  <a:sym typeface="+mn-lt"/>
                </a:rPr>
                <a:t>你的内容打在这里，或者通过复制你的文本后，在此框中选择粘贴，并选择只保留文字。</a:t>
              </a:r>
            </a:p>
          </p:txBody>
        </p:sp>
      </p:grpSp>
      <p:grpSp>
        <p:nvGrpSpPr>
          <p:cNvPr id="29" name="PA-组合 171-38274"/>
          <p:cNvGrpSpPr/>
          <p:nvPr>
            <p:custDataLst>
              <p:tags r:id="rId2"/>
            </p:custDataLst>
          </p:nvPr>
        </p:nvGrpSpPr>
        <p:grpSpPr>
          <a:xfrm>
            <a:off x="885076" y="3598055"/>
            <a:ext cx="1756143" cy="1743494"/>
            <a:chOff x="4665377" y="8211068"/>
            <a:chExt cx="192295" cy="190910"/>
          </a:xfrm>
          <a:solidFill>
            <a:srgbClr val="76BA5B"/>
          </a:solidFill>
        </p:grpSpPr>
        <p:sp>
          <p:nvSpPr>
            <p:cNvPr id="30" name="PA-任意多边形 1071"/>
            <p:cNvSpPr/>
            <p:nvPr>
              <p:custDataLst>
                <p:tags r:id="rId27"/>
              </p:custDataLst>
            </p:nvPr>
          </p:nvSpPr>
          <p:spPr bwMode="auto">
            <a:xfrm>
              <a:off x="4671848" y="8305830"/>
              <a:ext cx="39753" cy="83205"/>
            </a:xfrm>
            <a:custGeom>
              <a:avLst/>
              <a:gdLst>
                <a:gd name="T0" fmla="*/ 0 w 36"/>
                <a:gd name="T1" fmla="*/ 33 h 76"/>
                <a:gd name="T2" fmla="*/ 36 w 36"/>
                <a:gd name="T3" fmla="*/ 76 h 76"/>
                <a:gd name="T4" fmla="*/ 36 w 36"/>
                <a:gd name="T5" fmla="*/ 0 h 76"/>
                <a:gd name="T6" fmla="*/ 0 w 36"/>
                <a:gd name="T7" fmla="*/ 33 h 76"/>
              </a:gdLst>
              <a:ahLst/>
              <a:cxnLst>
                <a:cxn ang="0">
                  <a:pos x="T0" y="T1"/>
                </a:cxn>
                <a:cxn ang="0">
                  <a:pos x="T2" y="T3"/>
                </a:cxn>
                <a:cxn ang="0">
                  <a:pos x="T4" y="T5"/>
                </a:cxn>
                <a:cxn ang="0">
                  <a:pos x="T6" y="T7"/>
                </a:cxn>
              </a:cxnLst>
              <a:rect l="0" t="0" r="r" b="b"/>
              <a:pathLst>
                <a:path w="36" h="76">
                  <a:moveTo>
                    <a:pt x="0" y="33"/>
                  </a:moveTo>
                  <a:cubicBezTo>
                    <a:pt x="7" y="51"/>
                    <a:pt x="20" y="66"/>
                    <a:pt x="36" y="76"/>
                  </a:cubicBezTo>
                  <a:cubicBezTo>
                    <a:pt x="36" y="0"/>
                    <a:pt x="36" y="0"/>
                    <a:pt x="36" y="0"/>
                  </a:cubicBezTo>
                  <a:cubicBezTo>
                    <a:pt x="33" y="3"/>
                    <a:pt x="1" y="32"/>
                    <a:pt x="0" y="33"/>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1" name="PA-任意多边形 1072"/>
            <p:cNvSpPr/>
            <p:nvPr>
              <p:custDataLst>
                <p:tags r:id="rId28"/>
              </p:custDataLst>
            </p:nvPr>
          </p:nvSpPr>
          <p:spPr bwMode="auto">
            <a:xfrm>
              <a:off x="4722233" y="8348357"/>
              <a:ext cx="125732" cy="53621"/>
            </a:xfrm>
            <a:custGeom>
              <a:avLst/>
              <a:gdLst>
                <a:gd name="T0" fmla="*/ 0 w 115"/>
                <a:gd name="T1" fmla="*/ 0 h 49"/>
                <a:gd name="T2" fmla="*/ 0 w 115"/>
                <a:gd name="T3" fmla="*/ 42 h 49"/>
                <a:gd name="T4" fmla="*/ 28 w 115"/>
                <a:gd name="T5" fmla="*/ 49 h 49"/>
                <a:gd name="T6" fmla="*/ 44 w 115"/>
                <a:gd name="T7" fmla="*/ 49 h 49"/>
                <a:gd name="T8" fmla="*/ 115 w 115"/>
                <a:gd name="T9" fmla="*/ 0 h 49"/>
                <a:gd name="T10" fmla="*/ 0 w 115"/>
                <a:gd name="T11" fmla="*/ 0 h 49"/>
              </a:gdLst>
              <a:ahLst/>
              <a:cxnLst>
                <a:cxn ang="0">
                  <a:pos x="T0" y="T1"/>
                </a:cxn>
                <a:cxn ang="0">
                  <a:pos x="T2" y="T3"/>
                </a:cxn>
                <a:cxn ang="0">
                  <a:pos x="T4" y="T5"/>
                </a:cxn>
                <a:cxn ang="0">
                  <a:pos x="T6" y="T7"/>
                </a:cxn>
                <a:cxn ang="0">
                  <a:pos x="T8" y="T9"/>
                </a:cxn>
                <a:cxn ang="0">
                  <a:pos x="T10" y="T11"/>
                </a:cxn>
              </a:cxnLst>
              <a:rect l="0" t="0" r="r" b="b"/>
              <a:pathLst>
                <a:path w="115" h="49">
                  <a:moveTo>
                    <a:pt x="0" y="0"/>
                  </a:moveTo>
                  <a:cubicBezTo>
                    <a:pt x="0" y="2"/>
                    <a:pt x="0" y="41"/>
                    <a:pt x="0" y="42"/>
                  </a:cubicBezTo>
                  <a:cubicBezTo>
                    <a:pt x="9" y="46"/>
                    <a:pt x="18" y="48"/>
                    <a:pt x="28" y="49"/>
                  </a:cubicBezTo>
                  <a:cubicBezTo>
                    <a:pt x="44" y="49"/>
                    <a:pt x="44" y="49"/>
                    <a:pt x="44" y="49"/>
                  </a:cubicBezTo>
                  <a:cubicBezTo>
                    <a:pt x="74" y="46"/>
                    <a:pt x="101" y="28"/>
                    <a:pt x="115" y="0"/>
                  </a:cubicBezTo>
                  <a:cubicBezTo>
                    <a:pt x="112" y="0"/>
                    <a:pt x="2" y="0"/>
                    <a:pt x="0"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2" name="PA-任意多边形 1073"/>
            <p:cNvSpPr/>
            <p:nvPr>
              <p:custDataLst>
                <p:tags r:id="rId29"/>
              </p:custDataLst>
            </p:nvPr>
          </p:nvSpPr>
          <p:spPr bwMode="auto">
            <a:xfrm>
              <a:off x="4810984" y="8224935"/>
              <a:ext cx="46688" cy="113714"/>
            </a:xfrm>
            <a:custGeom>
              <a:avLst/>
              <a:gdLst>
                <a:gd name="T0" fmla="*/ 0 w 43"/>
                <a:gd name="T1" fmla="*/ 0 h 104"/>
                <a:gd name="T2" fmla="*/ 0 w 43"/>
                <a:gd name="T3" fmla="*/ 104 h 104"/>
                <a:gd name="T4" fmla="*/ 38 w 43"/>
                <a:gd name="T5" fmla="*/ 104 h 104"/>
                <a:gd name="T6" fmla="*/ 43 w 43"/>
                <a:gd name="T7" fmla="*/ 75 h 104"/>
                <a:gd name="T8" fmla="*/ 0 w 43"/>
                <a:gd name="T9" fmla="*/ 0 h 104"/>
              </a:gdLst>
              <a:ahLst/>
              <a:cxnLst>
                <a:cxn ang="0">
                  <a:pos x="T0" y="T1"/>
                </a:cxn>
                <a:cxn ang="0">
                  <a:pos x="T2" y="T3"/>
                </a:cxn>
                <a:cxn ang="0">
                  <a:pos x="T4" y="T5"/>
                </a:cxn>
                <a:cxn ang="0">
                  <a:pos x="T6" y="T7"/>
                </a:cxn>
                <a:cxn ang="0">
                  <a:pos x="T8" y="T9"/>
                </a:cxn>
              </a:cxnLst>
              <a:rect l="0" t="0" r="r" b="b"/>
              <a:pathLst>
                <a:path w="43" h="104">
                  <a:moveTo>
                    <a:pt x="0" y="0"/>
                  </a:moveTo>
                  <a:cubicBezTo>
                    <a:pt x="0" y="104"/>
                    <a:pt x="0" y="104"/>
                    <a:pt x="0" y="104"/>
                  </a:cubicBezTo>
                  <a:cubicBezTo>
                    <a:pt x="38" y="104"/>
                    <a:pt x="38" y="104"/>
                    <a:pt x="38" y="104"/>
                  </a:cubicBezTo>
                  <a:cubicBezTo>
                    <a:pt x="41" y="94"/>
                    <a:pt x="43" y="84"/>
                    <a:pt x="43" y="75"/>
                  </a:cubicBezTo>
                  <a:cubicBezTo>
                    <a:pt x="43" y="44"/>
                    <a:pt x="26" y="15"/>
                    <a:pt x="0"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3" name="PA-任意多边形 1074"/>
            <p:cNvSpPr/>
            <p:nvPr>
              <p:custDataLst>
                <p:tags r:id="rId30"/>
              </p:custDataLst>
            </p:nvPr>
          </p:nvSpPr>
          <p:spPr bwMode="auto">
            <a:xfrm>
              <a:off x="4727779" y="8211068"/>
              <a:ext cx="73036" cy="71649"/>
            </a:xfrm>
            <a:custGeom>
              <a:avLst/>
              <a:gdLst>
                <a:gd name="T0" fmla="*/ 31 w 67"/>
                <a:gd name="T1" fmla="*/ 0 h 66"/>
                <a:gd name="T2" fmla="*/ 0 w 67"/>
                <a:gd name="T3" fmla="*/ 5 h 66"/>
                <a:gd name="T4" fmla="*/ 67 w 67"/>
                <a:gd name="T5" fmla="*/ 66 h 66"/>
                <a:gd name="T6" fmla="*/ 67 w 67"/>
                <a:gd name="T7" fmla="*/ 7 h 66"/>
                <a:gd name="T8" fmla="*/ 31 w 67"/>
                <a:gd name="T9" fmla="*/ 0 h 66"/>
              </a:gdLst>
              <a:ahLst/>
              <a:cxnLst>
                <a:cxn ang="0">
                  <a:pos x="T0" y="T1"/>
                </a:cxn>
                <a:cxn ang="0">
                  <a:pos x="T2" y="T3"/>
                </a:cxn>
                <a:cxn ang="0">
                  <a:pos x="T4" y="T5"/>
                </a:cxn>
                <a:cxn ang="0">
                  <a:pos x="T6" y="T7"/>
                </a:cxn>
                <a:cxn ang="0">
                  <a:pos x="T8" y="T9"/>
                </a:cxn>
              </a:cxnLst>
              <a:rect l="0" t="0" r="r" b="b"/>
              <a:pathLst>
                <a:path w="67" h="66">
                  <a:moveTo>
                    <a:pt x="31" y="0"/>
                  </a:moveTo>
                  <a:cubicBezTo>
                    <a:pt x="20" y="0"/>
                    <a:pt x="10" y="2"/>
                    <a:pt x="0" y="5"/>
                  </a:cubicBezTo>
                  <a:cubicBezTo>
                    <a:pt x="2" y="7"/>
                    <a:pt x="64" y="63"/>
                    <a:pt x="67" y="66"/>
                  </a:cubicBezTo>
                  <a:cubicBezTo>
                    <a:pt x="67" y="7"/>
                    <a:pt x="67" y="7"/>
                    <a:pt x="67" y="7"/>
                  </a:cubicBezTo>
                  <a:cubicBezTo>
                    <a:pt x="56" y="2"/>
                    <a:pt x="43" y="0"/>
                    <a:pt x="31"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4" name="PA-任意多边形 1075"/>
            <p:cNvSpPr/>
            <p:nvPr>
              <p:custDataLst>
                <p:tags r:id="rId31"/>
              </p:custDataLst>
            </p:nvPr>
          </p:nvSpPr>
          <p:spPr bwMode="auto">
            <a:xfrm>
              <a:off x="4665377" y="8220774"/>
              <a:ext cx="88753" cy="110016"/>
            </a:xfrm>
            <a:custGeom>
              <a:avLst/>
              <a:gdLst>
                <a:gd name="T0" fmla="*/ 48 w 81"/>
                <a:gd name="T1" fmla="*/ 0 h 101"/>
                <a:gd name="T2" fmla="*/ 0 w 81"/>
                <a:gd name="T3" fmla="*/ 79 h 101"/>
                <a:gd name="T4" fmla="*/ 3 w 81"/>
                <a:gd name="T5" fmla="*/ 101 h 101"/>
                <a:gd name="T6" fmla="*/ 81 w 81"/>
                <a:gd name="T7" fmla="*/ 31 h 101"/>
                <a:gd name="T8" fmla="*/ 48 w 81"/>
                <a:gd name="T9" fmla="*/ 0 h 101"/>
              </a:gdLst>
              <a:ahLst/>
              <a:cxnLst>
                <a:cxn ang="0">
                  <a:pos x="T0" y="T1"/>
                </a:cxn>
                <a:cxn ang="0">
                  <a:pos x="T2" y="T3"/>
                </a:cxn>
                <a:cxn ang="0">
                  <a:pos x="T4" y="T5"/>
                </a:cxn>
                <a:cxn ang="0">
                  <a:pos x="T6" y="T7"/>
                </a:cxn>
                <a:cxn ang="0">
                  <a:pos x="T8" y="T9"/>
                </a:cxn>
              </a:cxnLst>
              <a:rect l="0" t="0" r="r" b="b"/>
              <a:pathLst>
                <a:path w="81" h="101">
                  <a:moveTo>
                    <a:pt x="48" y="0"/>
                  </a:moveTo>
                  <a:cubicBezTo>
                    <a:pt x="18" y="16"/>
                    <a:pt x="0" y="45"/>
                    <a:pt x="0" y="79"/>
                  </a:cubicBezTo>
                  <a:cubicBezTo>
                    <a:pt x="0" y="86"/>
                    <a:pt x="1" y="94"/>
                    <a:pt x="3" y="101"/>
                  </a:cubicBezTo>
                  <a:cubicBezTo>
                    <a:pt x="5" y="99"/>
                    <a:pt x="79" y="32"/>
                    <a:pt x="81" y="31"/>
                  </a:cubicBezTo>
                  <a:cubicBezTo>
                    <a:pt x="79" y="29"/>
                    <a:pt x="49" y="1"/>
                    <a:pt x="48"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35" name="PA-组合 171-38274"/>
          <p:cNvGrpSpPr/>
          <p:nvPr>
            <p:custDataLst>
              <p:tags r:id="rId3"/>
            </p:custDataLst>
          </p:nvPr>
        </p:nvGrpSpPr>
        <p:grpSpPr>
          <a:xfrm>
            <a:off x="2786756" y="3735862"/>
            <a:ext cx="1148254" cy="1139983"/>
            <a:chOff x="4665377" y="8211068"/>
            <a:chExt cx="192295" cy="190910"/>
          </a:xfrm>
          <a:solidFill>
            <a:srgbClr val="678271"/>
          </a:solidFill>
        </p:grpSpPr>
        <p:sp>
          <p:nvSpPr>
            <p:cNvPr id="36" name="PA-任意多边形 1071"/>
            <p:cNvSpPr/>
            <p:nvPr>
              <p:custDataLst>
                <p:tags r:id="rId22"/>
              </p:custDataLst>
            </p:nvPr>
          </p:nvSpPr>
          <p:spPr bwMode="auto">
            <a:xfrm>
              <a:off x="4671848" y="8305830"/>
              <a:ext cx="39753" cy="83205"/>
            </a:xfrm>
            <a:custGeom>
              <a:avLst/>
              <a:gdLst>
                <a:gd name="T0" fmla="*/ 0 w 36"/>
                <a:gd name="T1" fmla="*/ 33 h 76"/>
                <a:gd name="T2" fmla="*/ 36 w 36"/>
                <a:gd name="T3" fmla="*/ 76 h 76"/>
                <a:gd name="T4" fmla="*/ 36 w 36"/>
                <a:gd name="T5" fmla="*/ 0 h 76"/>
                <a:gd name="T6" fmla="*/ 0 w 36"/>
                <a:gd name="T7" fmla="*/ 33 h 76"/>
              </a:gdLst>
              <a:ahLst/>
              <a:cxnLst>
                <a:cxn ang="0">
                  <a:pos x="T0" y="T1"/>
                </a:cxn>
                <a:cxn ang="0">
                  <a:pos x="T2" y="T3"/>
                </a:cxn>
                <a:cxn ang="0">
                  <a:pos x="T4" y="T5"/>
                </a:cxn>
                <a:cxn ang="0">
                  <a:pos x="T6" y="T7"/>
                </a:cxn>
              </a:cxnLst>
              <a:rect l="0" t="0" r="r" b="b"/>
              <a:pathLst>
                <a:path w="36" h="76">
                  <a:moveTo>
                    <a:pt x="0" y="33"/>
                  </a:moveTo>
                  <a:cubicBezTo>
                    <a:pt x="7" y="51"/>
                    <a:pt x="20" y="66"/>
                    <a:pt x="36" y="76"/>
                  </a:cubicBezTo>
                  <a:cubicBezTo>
                    <a:pt x="36" y="0"/>
                    <a:pt x="36" y="0"/>
                    <a:pt x="36" y="0"/>
                  </a:cubicBezTo>
                  <a:cubicBezTo>
                    <a:pt x="33" y="3"/>
                    <a:pt x="1" y="32"/>
                    <a:pt x="0" y="33"/>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7" name="PA-任意多边形 1072"/>
            <p:cNvSpPr/>
            <p:nvPr>
              <p:custDataLst>
                <p:tags r:id="rId23"/>
              </p:custDataLst>
            </p:nvPr>
          </p:nvSpPr>
          <p:spPr bwMode="auto">
            <a:xfrm>
              <a:off x="4722233" y="8348357"/>
              <a:ext cx="125732" cy="53621"/>
            </a:xfrm>
            <a:custGeom>
              <a:avLst/>
              <a:gdLst>
                <a:gd name="T0" fmla="*/ 0 w 115"/>
                <a:gd name="T1" fmla="*/ 0 h 49"/>
                <a:gd name="T2" fmla="*/ 0 w 115"/>
                <a:gd name="T3" fmla="*/ 42 h 49"/>
                <a:gd name="T4" fmla="*/ 28 w 115"/>
                <a:gd name="T5" fmla="*/ 49 h 49"/>
                <a:gd name="T6" fmla="*/ 44 w 115"/>
                <a:gd name="T7" fmla="*/ 49 h 49"/>
                <a:gd name="T8" fmla="*/ 115 w 115"/>
                <a:gd name="T9" fmla="*/ 0 h 49"/>
                <a:gd name="T10" fmla="*/ 0 w 115"/>
                <a:gd name="T11" fmla="*/ 0 h 49"/>
              </a:gdLst>
              <a:ahLst/>
              <a:cxnLst>
                <a:cxn ang="0">
                  <a:pos x="T0" y="T1"/>
                </a:cxn>
                <a:cxn ang="0">
                  <a:pos x="T2" y="T3"/>
                </a:cxn>
                <a:cxn ang="0">
                  <a:pos x="T4" y="T5"/>
                </a:cxn>
                <a:cxn ang="0">
                  <a:pos x="T6" y="T7"/>
                </a:cxn>
                <a:cxn ang="0">
                  <a:pos x="T8" y="T9"/>
                </a:cxn>
                <a:cxn ang="0">
                  <a:pos x="T10" y="T11"/>
                </a:cxn>
              </a:cxnLst>
              <a:rect l="0" t="0" r="r" b="b"/>
              <a:pathLst>
                <a:path w="115" h="49">
                  <a:moveTo>
                    <a:pt x="0" y="0"/>
                  </a:moveTo>
                  <a:cubicBezTo>
                    <a:pt x="0" y="2"/>
                    <a:pt x="0" y="41"/>
                    <a:pt x="0" y="42"/>
                  </a:cubicBezTo>
                  <a:cubicBezTo>
                    <a:pt x="9" y="46"/>
                    <a:pt x="18" y="48"/>
                    <a:pt x="28" y="49"/>
                  </a:cubicBezTo>
                  <a:cubicBezTo>
                    <a:pt x="44" y="49"/>
                    <a:pt x="44" y="49"/>
                    <a:pt x="44" y="49"/>
                  </a:cubicBezTo>
                  <a:cubicBezTo>
                    <a:pt x="74" y="46"/>
                    <a:pt x="101" y="28"/>
                    <a:pt x="115" y="0"/>
                  </a:cubicBezTo>
                  <a:cubicBezTo>
                    <a:pt x="112" y="0"/>
                    <a:pt x="2" y="0"/>
                    <a:pt x="0"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8" name="PA-任意多边形 1073"/>
            <p:cNvSpPr/>
            <p:nvPr>
              <p:custDataLst>
                <p:tags r:id="rId24"/>
              </p:custDataLst>
            </p:nvPr>
          </p:nvSpPr>
          <p:spPr bwMode="auto">
            <a:xfrm>
              <a:off x="4810984" y="8224935"/>
              <a:ext cx="46688" cy="113714"/>
            </a:xfrm>
            <a:custGeom>
              <a:avLst/>
              <a:gdLst>
                <a:gd name="T0" fmla="*/ 0 w 43"/>
                <a:gd name="T1" fmla="*/ 0 h 104"/>
                <a:gd name="T2" fmla="*/ 0 w 43"/>
                <a:gd name="T3" fmla="*/ 104 h 104"/>
                <a:gd name="T4" fmla="*/ 38 w 43"/>
                <a:gd name="T5" fmla="*/ 104 h 104"/>
                <a:gd name="T6" fmla="*/ 43 w 43"/>
                <a:gd name="T7" fmla="*/ 75 h 104"/>
                <a:gd name="T8" fmla="*/ 0 w 43"/>
                <a:gd name="T9" fmla="*/ 0 h 104"/>
              </a:gdLst>
              <a:ahLst/>
              <a:cxnLst>
                <a:cxn ang="0">
                  <a:pos x="T0" y="T1"/>
                </a:cxn>
                <a:cxn ang="0">
                  <a:pos x="T2" y="T3"/>
                </a:cxn>
                <a:cxn ang="0">
                  <a:pos x="T4" y="T5"/>
                </a:cxn>
                <a:cxn ang="0">
                  <a:pos x="T6" y="T7"/>
                </a:cxn>
                <a:cxn ang="0">
                  <a:pos x="T8" y="T9"/>
                </a:cxn>
              </a:cxnLst>
              <a:rect l="0" t="0" r="r" b="b"/>
              <a:pathLst>
                <a:path w="43" h="104">
                  <a:moveTo>
                    <a:pt x="0" y="0"/>
                  </a:moveTo>
                  <a:cubicBezTo>
                    <a:pt x="0" y="104"/>
                    <a:pt x="0" y="104"/>
                    <a:pt x="0" y="104"/>
                  </a:cubicBezTo>
                  <a:cubicBezTo>
                    <a:pt x="38" y="104"/>
                    <a:pt x="38" y="104"/>
                    <a:pt x="38" y="104"/>
                  </a:cubicBezTo>
                  <a:cubicBezTo>
                    <a:pt x="41" y="94"/>
                    <a:pt x="43" y="84"/>
                    <a:pt x="43" y="75"/>
                  </a:cubicBezTo>
                  <a:cubicBezTo>
                    <a:pt x="43" y="44"/>
                    <a:pt x="26" y="15"/>
                    <a:pt x="0"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9" name="PA-任意多边形 1074"/>
            <p:cNvSpPr/>
            <p:nvPr>
              <p:custDataLst>
                <p:tags r:id="rId25"/>
              </p:custDataLst>
            </p:nvPr>
          </p:nvSpPr>
          <p:spPr bwMode="auto">
            <a:xfrm>
              <a:off x="4727779" y="8211068"/>
              <a:ext cx="73036" cy="71649"/>
            </a:xfrm>
            <a:custGeom>
              <a:avLst/>
              <a:gdLst>
                <a:gd name="T0" fmla="*/ 31 w 67"/>
                <a:gd name="T1" fmla="*/ 0 h 66"/>
                <a:gd name="T2" fmla="*/ 0 w 67"/>
                <a:gd name="T3" fmla="*/ 5 h 66"/>
                <a:gd name="T4" fmla="*/ 67 w 67"/>
                <a:gd name="T5" fmla="*/ 66 h 66"/>
                <a:gd name="T6" fmla="*/ 67 w 67"/>
                <a:gd name="T7" fmla="*/ 7 h 66"/>
                <a:gd name="T8" fmla="*/ 31 w 67"/>
                <a:gd name="T9" fmla="*/ 0 h 66"/>
              </a:gdLst>
              <a:ahLst/>
              <a:cxnLst>
                <a:cxn ang="0">
                  <a:pos x="T0" y="T1"/>
                </a:cxn>
                <a:cxn ang="0">
                  <a:pos x="T2" y="T3"/>
                </a:cxn>
                <a:cxn ang="0">
                  <a:pos x="T4" y="T5"/>
                </a:cxn>
                <a:cxn ang="0">
                  <a:pos x="T6" y="T7"/>
                </a:cxn>
                <a:cxn ang="0">
                  <a:pos x="T8" y="T9"/>
                </a:cxn>
              </a:cxnLst>
              <a:rect l="0" t="0" r="r" b="b"/>
              <a:pathLst>
                <a:path w="67" h="66">
                  <a:moveTo>
                    <a:pt x="31" y="0"/>
                  </a:moveTo>
                  <a:cubicBezTo>
                    <a:pt x="20" y="0"/>
                    <a:pt x="10" y="2"/>
                    <a:pt x="0" y="5"/>
                  </a:cubicBezTo>
                  <a:cubicBezTo>
                    <a:pt x="2" y="7"/>
                    <a:pt x="64" y="63"/>
                    <a:pt x="67" y="66"/>
                  </a:cubicBezTo>
                  <a:cubicBezTo>
                    <a:pt x="67" y="7"/>
                    <a:pt x="67" y="7"/>
                    <a:pt x="67" y="7"/>
                  </a:cubicBezTo>
                  <a:cubicBezTo>
                    <a:pt x="56" y="2"/>
                    <a:pt x="43" y="0"/>
                    <a:pt x="31"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0" name="PA-任意多边形 1075"/>
            <p:cNvSpPr/>
            <p:nvPr>
              <p:custDataLst>
                <p:tags r:id="rId26"/>
              </p:custDataLst>
            </p:nvPr>
          </p:nvSpPr>
          <p:spPr bwMode="auto">
            <a:xfrm>
              <a:off x="4665377" y="8220774"/>
              <a:ext cx="88753" cy="110016"/>
            </a:xfrm>
            <a:custGeom>
              <a:avLst/>
              <a:gdLst>
                <a:gd name="T0" fmla="*/ 48 w 81"/>
                <a:gd name="T1" fmla="*/ 0 h 101"/>
                <a:gd name="T2" fmla="*/ 0 w 81"/>
                <a:gd name="T3" fmla="*/ 79 h 101"/>
                <a:gd name="T4" fmla="*/ 3 w 81"/>
                <a:gd name="T5" fmla="*/ 101 h 101"/>
                <a:gd name="T6" fmla="*/ 81 w 81"/>
                <a:gd name="T7" fmla="*/ 31 h 101"/>
                <a:gd name="T8" fmla="*/ 48 w 81"/>
                <a:gd name="T9" fmla="*/ 0 h 101"/>
              </a:gdLst>
              <a:ahLst/>
              <a:cxnLst>
                <a:cxn ang="0">
                  <a:pos x="T0" y="T1"/>
                </a:cxn>
                <a:cxn ang="0">
                  <a:pos x="T2" y="T3"/>
                </a:cxn>
                <a:cxn ang="0">
                  <a:pos x="T4" y="T5"/>
                </a:cxn>
                <a:cxn ang="0">
                  <a:pos x="T6" y="T7"/>
                </a:cxn>
                <a:cxn ang="0">
                  <a:pos x="T8" y="T9"/>
                </a:cxn>
              </a:cxnLst>
              <a:rect l="0" t="0" r="r" b="b"/>
              <a:pathLst>
                <a:path w="81" h="101">
                  <a:moveTo>
                    <a:pt x="48" y="0"/>
                  </a:moveTo>
                  <a:cubicBezTo>
                    <a:pt x="18" y="16"/>
                    <a:pt x="0" y="45"/>
                    <a:pt x="0" y="79"/>
                  </a:cubicBezTo>
                  <a:cubicBezTo>
                    <a:pt x="0" y="86"/>
                    <a:pt x="1" y="94"/>
                    <a:pt x="3" y="101"/>
                  </a:cubicBezTo>
                  <a:cubicBezTo>
                    <a:pt x="5" y="99"/>
                    <a:pt x="79" y="32"/>
                    <a:pt x="81" y="31"/>
                  </a:cubicBezTo>
                  <a:cubicBezTo>
                    <a:pt x="79" y="29"/>
                    <a:pt x="49" y="1"/>
                    <a:pt x="48"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5" name="矩形 4"/>
          <p:cNvSpPr/>
          <p:nvPr/>
        </p:nvSpPr>
        <p:spPr>
          <a:xfrm>
            <a:off x="5170098" y="2291354"/>
            <a:ext cx="6096000" cy="646331"/>
          </a:xfrm>
          <a:prstGeom prst="rect">
            <a:avLst/>
          </a:prstGeom>
        </p:spPr>
        <p:txBody>
          <a:bodyPr>
            <a:spAutoFit/>
          </a:bodyPr>
          <a:lstStyle/>
          <a:p>
            <a:pPr defTabSz="452755">
              <a:spcBef>
                <a:spcPts val="1190"/>
              </a:spcBef>
              <a:defRPr sz="1800"/>
            </a:pPr>
            <a:r>
              <a:rPr lang="zh-CN" altLang="en-US" dirty="0">
                <a:cs typeface="+mn-ea"/>
                <a:sym typeface="+mn-lt"/>
              </a:rPr>
              <a:t>你的内容打在这里，或者通过复制你的文本后，在此框中选择粘贴，并选择只保留文字。</a:t>
            </a:r>
          </a:p>
        </p:txBody>
      </p:sp>
      <p:sp>
        <p:nvSpPr>
          <p:cNvPr id="6" name="矩形 5"/>
          <p:cNvSpPr/>
          <p:nvPr/>
        </p:nvSpPr>
        <p:spPr>
          <a:xfrm>
            <a:off x="5255786" y="1840624"/>
            <a:ext cx="1723549" cy="400110"/>
          </a:xfrm>
          <a:prstGeom prst="rect">
            <a:avLst/>
          </a:prstGeom>
        </p:spPr>
        <p:txBody>
          <a:bodyPr wrap="none">
            <a:spAutoFit/>
          </a:bodyPr>
          <a:lstStyle/>
          <a:p>
            <a:pPr lvl="0">
              <a:defRPr sz="1800" b="0">
                <a:solidFill>
                  <a:srgbClr val="000000"/>
                </a:solidFill>
              </a:defRPr>
            </a:pPr>
            <a:r>
              <a:rPr lang="zh-CN" altLang="en-US" sz="2000" b="1" dirty="0">
                <a:cs typeface="+mn-ea"/>
                <a:sym typeface="+mn-lt"/>
              </a:rPr>
              <a:t>此处添加标题</a:t>
            </a:r>
          </a:p>
        </p:txBody>
      </p:sp>
      <p:grpSp>
        <p:nvGrpSpPr>
          <p:cNvPr id="41" name="PA-组合 171-38274"/>
          <p:cNvGrpSpPr/>
          <p:nvPr>
            <p:custDataLst>
              <p:tags r:id="rId4"/>
            </p:custDataLst>
          </p:nvPr>
        </p:nvGrpSpPr>
        <p:grpSpPr>
          <a:xfrm>
            <a:off x="5799954" y="3438430"/>
            <a:ext cx="651020" cy="646331"/>
            <a:chOff x="4665377" y="8211068"/>
            <a:chExt cx="192295" cy="190910"/>
          </a:xfrm>
          <a:solidFill>
            <a:srgbClr val="396A53"/>
          </a:solidFill>
        </p:grpSpPr>
        <p:sp>
          <p:nvSpPr>
            <p:cNvPr id="42" name="PA-任意多边形 1071"/>
            <p:cNvSpPr/>
            <p:nvPr>
              <p:custDataLst>
                <p:tags r:id="rId17"/>
              </p:custDataLst>
            </p:nvPr>
          </p:nvSpPr>
          <p:spPr bwMode="auto">
            <a:xfrm>
              <a:off x="4671848" y="8305830"/>
              <a:ext cx="39753" cy="83205"/>
            </a:xfrm>
            <a:custGeom>
              <a:avLst/>
              <a:gdLst>
                <a:gd name="T0" fmla="*/ 0 w 36"/>
                <a:gd name="T1" fmla="*/ 33 h 76"/>
                <a:gd name="T2" fmla="*/ 36 w 36"/>
                <a:gd name="T3" fmla="*/ 76 h 76"/>
                <a:gd name="T4" fmla="*/ 36 w 36"/>
                <a:gd name="T5" fmla="*/ 0 h 76"/>
                <a:gd name="T6" fmla="*/ 0 w 36"/>
                <a:gd name="T7" fmla="*/ 33 h 76"/>
              </a:gdLst>
              <a:ahLst/>
              <a:cxnLst>
                <a:cxn ang="0">
                  <a:pos x="T0" y="T1"/>
                </a:cxn>
                <a:cxn ang="0">
                  <a:pos x="T2" y="T3"/>
                </a:cxn>
                <a:cxn ang="0">
                  <a:pos x="T4" y="T5"/>
                </a:cxn>
                <a:cxn ang="0">
                  <a:pos x="T6" y="T7"/>
                </a:cxn>
              </a:cxnLst>
              <a:rect l="0" t="0" r="r" b="b"/>
              <a:pathLst>
                <a:path w="36" h="76">
                  <a:moveTo>
                    <a:pt x="0" y="33"/>
                  </a:moveTo>
                  <a:cubicBezTo>
                    <a:pt x="7" y="51"/>
                    <a:pt x="20" y="66"/>
                    <a:pt x="36" y="76"/>
                  </a:cubicBezTo>
                  <a:cubicBezTo>
                    <a:pt x="36" y="0"/>
                    <a:pt x="36" y="0"/>
                    <a:pt x="36" y="0"/>
                  </a:cubicBezTo>
                  <a:cubicBezTo>
                    <a:pt x="33" y="3"/>
                    <a:pt x="1" y="32"/>
                    <a:pt x="0" y="33"/>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3" name="PA-任意多边形 1072"/>
            <p:cNvSpPr/>
            <p:nvPr>
              <p:custDataLst>
                <p:tags r:id="rId18"/>
              </p:custDataLst>
            </p:nvPr>
          </p:nvSpPr>
          <p:spPr bwMode="auto">
            <a:xfrm>
              <a:off x="4722233" y="8348357"/>
              <a:ext cx="125732" cy="53621"/>
            </a:xfrm>
            <a:custGeom>
              <a:avLst/>
              <a:gdLst>
                <a:gd name="T0" fmla="*/ 0 w 115"/>
                <a:gd name="T1" fmla="*/ 0 h 49"/>
                <a:gd name="T2" fmla="*/ 0 w 115"/>
                <a:gd name="T3" fmla="*/ 42 h 49"/>
                <a:gd name="T4" fmla="*/ 28 w 115"/>
                <a:gd name="T5" fmla="*/ 49 h 49"/>
                <a:gd name="T6" fmla="*/ 44 w 115"/>
                <a:gd name="T7" fmla="*/ 49 h 49"/>
                <a:gd name="T8" fmla="*/ 115 w 115"/>
                <a:gd name="T9" fmla="*/ 0 h 49"/>
                <a:gd name="T10" fmla="*/ 0 w 115"/>
                <a:gd name="T11" fmla="*/ 0 h 49"/>
              </a:gdLst>
              <a:ahLst/>
              <a:cxnLst>
                <a:cxn ang="0">
                  <a:pos x="T0" y="T1"/>
                </a:cxn>
                <a:cxn ang="0">
                  <a:pos x="T2" y="T3"/>
                </a:cxn>
                <a:cxn ang="0">
                  <a:pos x="T4" y="T5"/>
                </a:cxn>
                <a:cxn ang="0">
                  <a:pos x="T6" y="T7"/>
                </a:cxn>
                <a:cxn ang="0">
                  <a:pos x="T8" y="T9"/>
                </a:cxn>
                <a:cxn ang="0">
                  <a:pos x="T10" y="T11"/>
                </a:cxn>
              </a:cxnLst>
              <a:rect l="0" t="0" r="r" b="b"/>
              <a:pathLst>
                <a:path w="115" h="49">
                  <a:moveTo>
                    <a:pt x="0" y="0"/>
                  </a:moveTo>
                  <a:cubicBezTo>
                    <a:pt x="0" y="2"/>
                    <a:pt x="0" y="41"/>
                    <a:pt x="0" y="42"/>
                  </a:cubicBezTo>
                  <a:cubicBezTo>
                    <a:pt x="9" y="46"/>
                    <a:pt x="18" y="48"/>
                    <a:pt x="28" y="49"/>
                  </a:cubicBezTo>
                  <a:cubicBezTo>
                    <a:pt x="44" y="49"/>
                    <a:pt x="44" y="49"/>
                    <a:pt x="44" y="49"/>
                  </a:cubicBezTo>
                  <a:cubicBezTo>
                    <a:pt x="74" y="46"/>
                    <a:pt x="101" y="28"/>
                    <a:pt x="115" y="0"/>
                  </a:cubicBezTo>
                  <a:cubicBezTo>
                    <a:pt x="112" y="0"/>
                    <a:pt x="2" y="0"/>
                    <a:pt x="0"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4" name="PA-任意多边形 1073"/>
            <p:cNvSpPr/>
            <p:nvPr>
              <p:custDataLst>
                <p:tags r:id="rId19"/>
              </p:custDataLst>
            </p:nvPr>
          </p:nvSpPr>
          <p:spPr bwMode="auto">
            <a:xfrm>
              <a:off x="4810984" y="8224935"/>
              <a:ext cx="46688" cy="113714"/>
            </a:xfrm>
            <a:custGeom>
              <a:avLst/>
              <a:gdLst>
                <a:gd name="T0" fmla="*/ 0 w 43"/>
                <a:gd name="T1" fmla="*/ 0 h 104"/>
                <a:gd name="T2" fmla="*/ 0 w 43"/>
                <a:gd name="T3" fmla="*/ 104 h 104"/>
                <a:gd name="T4" fmla="*/ 38 w 43"/>
                <a:gd name="T5" fmla="*/ 104 h 104"/>
                <a:gd name="T6" fmla="*/ 43 w 43"/>
                <a:gd name="T7" fmla="*/ 75 h 104"/>
                <a:gd name="T8" fmla="*/ 0 w 43"/>
                <a:gd name="T9" fmla="*/ 0 h 104"/>
              </a:gdLst>
              <a:ahLst/>
              <a:cxnLst>
                <a:cxn ang="0">
                  <a:pos x="T0" y="T1"/>
                </a:cxn>
                <a:cxn ang="0">
                  <a:pos x="T2" y="T3"/>
                </a:cxn>
                <a:cxn ang="0">
                  <a:pos x="T4" y="T5"/>
                </a:cxn>
                <a:cxn ang="0">
                  <a:pos x="T6" y="T7"/>
                </a:cxn>
                <a:cxn ang="0">
                  <a:pos x="T8" y="T9"/>
                </a:cxn>
              </a:cxnLst>
              <a:rect l="0" t="0" r="r" b="b"/>
              <a:pathLst>
                <a:path w="43" h="104">
                  <a:moveTo>
                    <a:pt x="0" y="0"/>
                  </a:moveTo>
                  <a:cubicBezTo>
                    <a:pt x="0" y="104"/>
                    <a:pt x="0" y="104"/>
                    <a:pt x="0" y="104"/>
                  </a:cubicBezTo>
                  <a:cubicBezTo>
                    <a:pt x="38" y="104"/>
                    <a:pt x="38" y="104"/>
                    <a:pt x="38" y="104"/>
                  </a:cubicBezTo>
                  <a:cubicBezTo>
                    <a:pt x="41" y="94"/>
                    <a:pt x="43" y="84"/>
                    <a:pt x="43" y="75"/>
                  </a:cubicBezTo>
                  <a:cubicBezTo>
                    <a:pt x="43" y="44"/>
                    <a:pt x="26" y="15"/>
                    <a:pt x="0"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5" name="PA-任意多边形 1074"/>
            <p:cNvSpPr/>
            <p:nvPr>
              <p:custDataLst>
                <p:tags r:id="rId20"/>
              </p:custDataLst>
            </p:nvPr>
          </p:nvSpPr>
          <p:spPr bwMode="auto">
            <a:xfrm>
              <a:off x="4727779" y="8211068"/>
              <a:ext cx="73036" cy="71649"/>
            </a:xfrm>
            <a:custGeom>
              <a:avLst/>
              <a:gdLst>
                <a:gd name="T0" fmla="*/ 31 w 67"/>
                <a:gd name="T1" fmla="*/ 0 h 66"/>
                <a:gd name="T2" fmla="*/ 0 w 67"/>
                <a:gd name="T3" fmla="*/ 5 h 66"/>
                <a:gd name="T4" fmla="*/ 67 w 67"/>
                <a:gd name="T5" fmla="*/ 66 h 66"/>
                <a:gd name="T6" fmla="*/ 67 w 67"/>
                <a:gd name="T7" fmla="*/ 7 h 66"/>
                <a:gd name="T8" fmla="*/ 31 w 67"/>
                <a:gd name="T9" fmla="*/ 0 h 66"/>
              </a:gdLst>
              <a:ahLst/>
              <a:cxnLst>
                <a:cxn ang="0">
                  <a:pos x="T0" y="T1"/>
                </a:cxn>
                <a:cxn ang="0">
                  <a:pos x="T2" y="T3"/>
                </a:cxn>
                <a:cxn ang="0">
                  <a:pos x="T4" y="T5"/>
                </a:cxn>
                <a:cxn ang="0">
                  <a:pos x="T6" y="T7"/>
                </a:cxn>
                <a:cxn ang="0">
                  <a:pos x="T8" y="T9"/>
                </a:cxn>
              </a:cxnLst>
              <a:rect l="0" t="0" r="r" b="b"/>
              <a:pathLst>
                <a:path w="67" h="66">
                  <a:moveTo>
                    <a:pt x="31" y="0"/>
                  </a:moveTo>
                  <a:cubicBezTo>
                    <a:pt x="20" y="0"/>
                    <a:pt x="10" y="2"/>
                    <a:pt x="0" y="5"/>
                  </a:cubicBezTo>
                  <a:cubicBezTo>
                    <a:pt x="2" y="7"/>
                    <a:pt x="64" y="63"/>
                    <a:pt x="67" y="66"/>
                  </a:cubicBezTo>
                  <a:cubicBezTo>
                    <a:pt x="67" y="7"/>
                    <a:pt x="67" y="7"/>
                    <a:pt x="67" y="7"/>
                  </a:cubicBezTo>
                  <a:cubicBezTo>
                    <a:pt x="56" y="2"/>
                    <a:pt x="43" y="0"/>
                    <a:pt x="31"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6" name="PA-任意多边形 1075"/>
            <p:cNvSpPr/>
            <p:nvPr>
              <p:custDataLst>
                <p:tags r:id="rId21"/>
              </p:custDataLst>
            </p:nvPr>
          </p:nvSpPr>
          <p:spPr bwMode="auto">
            <a:xfrm>
              <a:off x="4665377" y="8220774"/>
              <a:ext cx="88753" cy="110016"/>
            </a:xfrm>
            <a:custGeom>
              <a:avLst/>
              <a:gdLst>
                <a:gd name="T0" fmla="*/ 48 w 81"/>
                <a:gd name="T1" fmla="*/ 0 h 101"/>
                <a:gd name="T2" fmla="*/ 0 w 81"/>
                <a:gd name="T3" fmla="*/ 79 h 101"/>
                <a:gd name="T4" fmla="*/ 3 w 81"/>
                <a:gd name="T5" fmla="*/ 101 h 101"/>
                <a:gd name="T6" fmla="*/ 81 w 81"/>
                <a:gd name="T7" fmla="*/ 31 h 101"/>
                <a:gd name="T8" fmla="*/ 48 w 81"/>
                <a:gd name="T9" fmla="*/ 0 h 101"/>
              </a:gdLst>
              <a:ahLst/>
              <a:cxnLst>
                <a:cxn ang="0">
                  <a:pos x="T0" y="T1"/>
                </a:cxn>
                <a:cxn ang="0">
                  <a:pos x="T2" y="T3"/>
                </a:cxn>
                <a:cxn ang="0">
                  <a:pos x="T4" y="T5"/>
                </a:cxn>
                <a:cxn ang="0">
                  <a:pos x="T6" y="T7"/>
                </a:cxn>
                <a:cxn ang="0">
                  <a:pos x="T8" y="T9"/>
                </a:cxn>
              </a:cxnLst>
              <a:rect l="0" t="0" r="r" b="b"/>
              <a:pathLst>
                <a:path w="81" h="101">
                  <a:moveTo>
                    <a:pt x="48" y="0"/>
                  </a:moveTo>
                  <a:cubicBezTo>
                    <a:pt x="18" y="16"/>
                    <a:pt x="0" y="45"/>
                    <a:pt x="0" y="79"/>
                  </a:cubicBezTo>
                  <a:cubicBezTo>
                    <a:pt x="0" y="86"/>
                    <a:pt x="1" y="94"/>
                    <a:pt x="3" y="101"/>
                  </a:cubicBezTo>
                  <a:cubicBezTo>
                    <a:pt x="5" y="99"/>
                    <a:pt x="79" y="32"/>
                    <a:pt x="81" y="31"/>
                  </a:cubicBezTo>
                  <a:cubicBezTo>
                    <a:pt x="79" y="29"/>
                    <a:pt x="49" y="1"/>
                    <a:pt x="48"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47" name="PA-组合 171-38274"/>
          <p:cNvGrpSpPr/>
          <p:nvPr>
            <p:custDataLst>
              <p:tags r:id="rId5"/>
            </p:custDataLst>
          </p:nvPr>
        </p:nvGrpSpPr>
        <p:grpSpPr>
          <a:xfrm>
            <a:off x="5792050" y="4377357"/>
            <a:ext cx="651020" cy="646331"/>
            <a:chOff x="4665377" y="8211068"/>
            <a:chExt cx="192295" cy="190910"/>
          </a:xfrm>
          <a:solidFill>
            <a:srgbClr val="76BA5B"/>
          </a:solidFill>
        </p:grpSpPr>
        <p:sp>
          <p:nvSpPr>
            <p:cNvPr id="48" name="PA-任意多边形 1071"/>
            <p:cNvSpPr/>
            <p:nvPr>
              <p:custDataLst>
                <p:tags r:id="rId12"/>
              </p:custDataLst>
            </p:nvPr>
          </p:nvSpPr>
          <p:spPr bwMode="auto">
            <a:xfrm>
              <a:off x="4671848" y="8305830"/>
              <a:ext cx="39753" cy="83205"/>
            </a:xfrm>
            <a:custGeom>
              <a:avLst/>
              <a:gdLst>
                <a:gd name="T0" fmla="*/ 0 w 36"/>
                <a:gd name="T1" fmla="*/ 33 h 76"/>
                <a:gd name="T2" fmla="*/ 36 w 36"/>
                <a:gd name="T3" fmla="*/ 76 h 76"/>
                <a:gd name="T4" fmla="*/ 36 w 36"/>
                <a:gd name="T5" fmla="*/ 0 h 76"/>
                <a:gd name="T6" fmla="*/ 0 w 36"/>
                <a:gd name="T7" fmla="*/ 33 h 76"/>
              </a:gdLst>
              <a:ahLst/>
              <a:cxnLst>
                <a:cxn ang="0">
                  <a:pos x="T0" y="T1"/>
                </a:cxn>
                <a:cxn ang="0">
                  <a:pos x="T2" y="T3"/>
                </a:cxn>
                <a:cxn ang="0">
                  <a:pos x="T4" y="T5"/>
                </a:cxn>
                <a:cxn ang="0">
                  <a:pos x="T6" y="T7"/>
                </a:cxn>
              </a:cxnLst>
              <a:rect l="0" t="0" r="r" b="b"/>
              <a:pathLst>
                <a:path w="36" h="76">
                  <a:moveTo>
                    <a:pt x="0" y="33"/>
                  </a:moveTo>
                  <a:cubicBezTo>
                    <a:pt x="7" y="51"/>
                    <a:pt x="20" y="66"/>
                    <a:pt x="36" y="76"/>
                  </a:cubicBezTo>
                  <a:cubicBezTo>
                    <a:pt x="36" y="0"/>
                    <a:pt x="36" y="0"/>
                    <a:pt x="36" y="0"/>
                  </a:cubicBezTo>
                  <a:cubicBezTo>
                    <a:pt x="33" y="3"/>
                    <a:pt x="1" y="32"/>
                    <a:pt x="0" y="33"/>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9" name="PA-任意多边形 1072"/>
            <p:cNvSpPr/>
            <p:nvPr>
              <p:custDataLst>
                <p:tags r:id="rId13"/>
              </p:custDataLst>
            </p:nvPr>
          </p:nvSpPr>
          <p:spPr bwMode="auto">
            <a:xfrm>
              <a:off x="4722233" y="8348357"/>
              <a:ext cx="125732" cy="53621"/>
            </a:xfrm>
            <a:custGeom>
              <a:avLst/>
              <a:gdLst>
                <a:gd name="T0" fmla="*/ 0 w 115"/>
                <a:gd name="T1" fmla="*/ 0 h 49"/>
                <a:gd name="T2" fmla="*/ 0 w 115"/>
                <a:gd name="T3" fmla="*/ 42 h 49"/>
                <a:gd name="T4" fmla="*/ 28 w 115"/>
                <a:gd name="T5" fmla="*/ 49 h 49"/>
                <a:gd name="T6" fmla="*/ 44 w 115"/>
                <a:gd name="T7" fmla="*/ 49 h 49"/>
                <a:gd name="T8" fmla="*/ 115 w 115"/>
                <a:gd name="T9" fmla="*/ 0 h 49"/>
                <a:gd name="T10" fmla="*/ 0 w 115"/>
                <a:gd name="T11" fmla="*/ 0 h 49"/>
              </a:gdLst>
              <a:ahLst/>
              <a:cxnLst>
                <a:cxn ang="0">
                  <a:pos x="T0" y="T1"/>
                </a:cxn>
                <a:cxn ang="0">
                  <a:pos x="T2" y="T3"/>
                </a:cxn>
                <a:cxn ang="0">
                  <a:pos x="T4" y="T5"/>
                </a:cxn>
                <a:cxn ang="0">
                  <a:pos x="T6" y="T7"/>
                </a:cxn>
                <a:cxn ang="0">
                  <a:pos x="T8" y="T9"/>
                </a:cxn>
                <a:cxn ang="0">
                  <a:pos x="T10" y="T11"/>
                </a:cxn>
              </a:cxnLst>
              <a:rect l="0" t="0" r="r" b="b"/>
              <a:pathLst>
                <a:path w="115" h="49">
                  <a:moveTo>
                    <a:pt x="0" y="0"/>
                  </a:moveTo>
                  <a:cubicBezTo>
                    <a:pt x="0" y="2"/>
                    <a:pt x="0" y="41"/>
                    <a:pt x="0" y="42"/>
                  </a:cubicBezTo>
                  <a:cubicBezTo>
                    <a:pt x="9" y="46"/>
                    <a:pt x="18" y="48"/>
                    <a:pt x="28" y="49"/>
                  </a:cubicBezTo>
                  <a:cubicBezTo>
                    <a:pt x="44" y="49"/>
                    <a:pt x="44" y="49"/>
                    <a:pt x="44" y="49"/>
                  </a:cubicBezTo>
                  <a:cubicBezTo>
                    <a:pt x="74" y="46"/>
                    <a:pt x="101" y="28"/>
                    <a:pt x="115" y="0"/>
                  </a:cubicBezTo>
                  <a:cubicBezTo>
                    <a:pt x="112" y="0"/>
                    <a:pt x="2" y="0"/>
                    <a:pt x="0"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0" name="PA-任意多边形 1073"/>
            <p:cNvSpPr/>
            <p:nvPr>
              <p:custDataLst>
                <p:tags r:id="rId14"/>
              </p:custDataLst>
            </p:nvPr>
          </p:nvSpPr>
          <p:spPr bwMode="auto">
            <a:xfrm>
              <a:off x="4810984" y="8224935"/>
              <a:ext cx="46688" cy="113714"/>
            </a:xfrm>
            <a:custGeom>
              <a:avLst/>
              <a:gdLst>
                <a:gd name="T0" fmla="*/ 0 w 43"/>
                <a:gd name="T1" fmla="*/ 0 h 104"/>
                <a:gd name="T2" fmla="*/ 0 w 43"/>
                <a:gd name="T3" fmla="*/ 104 h 104"/>
                <a:gd name="T4" fmla="*/ 38 w 43"/>
                <a:gd name="T5" fmla="*/ 104 h 104"/>
                <a:gd name="T6" fmla="*/ 43 w 43"/>
                <a:gd name="T7" fmla="*/ 75 h 104"/>
                <a:gd name="T8" fmla="*/ 0 w 43"/>
                <a:gd name="T9" fmla="*/ 0 h 104"/>
              </a:gdLst>
              <a:ahLst/>
              <a:cxnLst>
                <a:cxn ang="0">
                  <a:pos x="T0" y="T1"/>
                </a:cxn>
                <a:cxn ang="0">
                  <a:pos x="T2" y="T3"/>
                </a:cxn>
                <a:cxn ang="0">
                  <a:pos x="T4" y="T5"/>
                </a:cxn>
                <a:cxn ang="0">
                  <a:pos x="T6" y="T7"/>
                </a:cxn>
                <a:cxn ang="0">
                  <a:pos x="T8" y="T9"/>
                </a:cxn>
              </a:cxnLst>
              <a:rect l="0" t="0" r="r" b="b"/>
              <a:pathLst>
                <a:path w="43" h="104">
                  <a:moveTo>
                    <a:pt x="0" y="0"/>
                  </a:moveTo>
                  <a:cubicBezTo>
                    <a:pt x="0" y="104"/>
                    <a:pt x="0" y="104"/>
                    <a:pt x="0" y="104"/>
                  </a:cubicBezTo>
                  <a:cubicBezTo>
                    <a:pt x="38" y="104"/>
                    <a:pt x="38" y="104"/>
                    <a:pt x="38" y="104"/>
                  </a:cubicBezTo>
                  <a:cubicBezTo>
                    <a:pt x="41" y="94"/>
                    <a:pt x="43" y="84"/>
                    <a:pt x="43" y="75"/>
                  </a:cubicBezTo>
                  <a:cubicBezTo>
                    <a:pt x="43" y="44"/>
                    <a:pt x="26" y="15"/>
                    <a:pt x="0"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1" name="PA-任意多边形 1074"/>
            <p:cNvSpPr/>
            <p:nvPr>
              <p:custDataLst>
                <p:tags r:id="rId15"/>
              </p:custDataLst>
            </p:nvPr>
          </p:nvSpPr>
          <p:spPr bwMode="auto">
            <a:xfrm>
              <a:off x="4727779" y="8211068"/>
              <a:ext cx="73036" cy="71649"/>
            </a:xfrm>
            <a:custGeom>
              <a:avLst/>
              <a:gdLst>
                <a:gd name="T0" fmla="*/ 31 w 67"/>
                <a:gd name="T1" fmla="*/ 0 h 66"/>
                <a:gd name="T2" fmla="*/ 0 w 67"/>
                <a:gd name="T3" fmla="*/ 5 h 66"/>
                <a:gd name="T4" fmla="*/ 67 w 67"/>
                <a:gd name="T5" fmla="*/ 66 h 66"/>
                <a:gd name="T6" fmla="*/ 67 w 67"/>
                <a:gd name="T7" fmla="*/ 7 h 66"/>
                <a:gd name="T8" fmla="*/ 31 w 67"/>
                <a:gd name="T9" fmla="*/ 0 h 66"/>
              </a:gdLst>
              <a:ahLst/>
              <a:cxnLst>
                <a:cxn ang="0">
                  <a:pos x="T0" y="T1"/>
                </a:cxn>
                <a:cxn ang="0">
                  <a:pos x="T2" y="T3"/>
                </a:cxn>
                <a:cxn ang="0">
                  <a:pos x="T4" y="T5"/>
                </a:cxn>
                <a:cxn ang="0">
                  <a:pos x="T6" y="T7"/>
                </a:cxn>
                <a:cxn ang="0">
                  <a:pos x="T8" y="T9"/>
                </a:cxn>
              </a:cxnLst>
              <a:rect l="0" t="0" r="r" b="b"/>
              <a:pathLst>
                <a:path w="67" h="66">
                  <a:moveTo>
                    <a:pt x="31" y="0"/>
                  </a:moveTo>
                  <a:cubicBezTo>
                    <a:pt x="20" y="0"/>
                    <a:pt x="10" y="2"/>
                    <a:pt x="0" y="5"/>
                  </a:cubicBezTo>
                  <a:cubicBezTo>
                    <a:pt x="2" y="7"/>
                    <a:pt x="64" y="63"/>
                    <a:pt x="67" y="66"/>
                  </a:cubicBezTo>
                  <a:cubicBezTo>
                    <a:pt x="67" y="7"/>
                    <a:pt x="67" y="7"/>
                    <a:pt x="67" y="7"/>
                  </a:cubicBezTo>
                  <a:cubicBezTo>
                    <a:pt x="56" y="2"/>
                    <a:pt x="43" y="0"/>
                    <a:pt x="31"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2" name="PA-任意多边形 1075"/>
            <p:cNvSpPr/>
            <p:nvPr>
              <p:custDataLst>
                <p:tags r:id="rId16"/>
              </p:custDataLst>
            </p:nvPr>
          </p:nvSpPr>
          <p:spPr bwMode="auto">
            <a:xfrm>
              <a:off x="4665377" y="8220774"/>
              <a:ext cx="88753" cy="110016"/>
            </a:xfrm>
            <a:custGeom>
              <a:avLst/>
              <a:gdLst>
                <a:gd name="T0" fmla="*/ 48 w 81"/>
                <a:gd name="T1" fmla="*/ 0 h 101"/>
                <a:gd name="T2" fmla="*/ 0 w 81"/>
                <a:gd name="T3" fmla="*/ 79 h 101"/>
                <a:gd name="T4" fmla="*/ 3 w 81"/>
                <a:gd name="T5" fmla="*/ 101 h 101"/>
                <a:gd name="T6" fmla="*/ 81 w 81"/>
                <a:gd name="T7" fmla="*/ 31 h 101"/>
                <a:gd name="T8" fmla="*/ 48 w 81"/>
                <a:gd name="T9" fmla="*/ 0 h 101"/>
              </a:gdLst>
              <a:ahLst/>
              <a:cxnLst>
                <a:cxn ang="0">
                  <a:pos x="T0" y="T1"/>
                </a:cxn>
                <a:cxn ang="0">
                  <a:pos x="T2" y="T3"/>
                </a:cxn>
                <a:cxn ang="0">
                  <a:pos x="T4" y="T5"/>
                </a:cxn>
                <a:cxn ang="0">
                  <a:pos x="T6" y="T7"/>
                </a:cxn>
                <a:cxn ang="0">
                  <a:pos x="T8" y="T9"/>
                </a:cxn>
              </a:cxnLst>
              <a:rect l="0" t="0" r="r" b="b"/>
              <a:pathLst>
                <a:path w="81" h="101">
                  <a:moveTo>
                    <a:pt x="48" y="0"/>
                  </a:moveTo>
                  <a:cubicBezTo>
                    <a:pt x="18" y="16"/>
                    <a:pt x="0" y="45"/>
                    <a:pt x="0" y="79"/>
                  </a:cubicBezTo>
                  <a:cubicBezTo>
                    <a:pt x="0" y="86"/>
                    <a:pt x="1" y="94"/>
                    <a:pt x="3" y="101"/>
                  </a:cubicBezTo>
                  <a:cubicBezTo>
                    <a:pt x="5" y="99"/>
                    <a:pt x="79" y="32"/>
                    <a:pt x="81" y="31"/>
                  </a:cubicBezTo>
                  <a:cubicBezTo>
                    <a:pt x="79" y="29"/>
                    <a:pt x="49" y="1"/>
                    <a:pt x="48"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3" name="PA-组合 171-38274"/>
          <p:cNvGrpSpPr/>
          <p:nvPr>
            <p:custDataLst>
              <p:tags r:id="rId6"/>
            </p:custDataLst>
          </p:nvPr>
        </p:nvGrpSpPr>
        <p:grpSpPr>
          <a:xfrm>
            <a:off x="5808581" y="5381521"/>
            <a:ext cx="651020" cy="646331"/>
            <a:chOff x="4665377" y="8211068"/>
            <a:chExt cx="192295" cy="190910"/>
          </a:xfrm>
          <a:solidFill>
            <a:srgbClr val="678271"/>
          </a:solidFill>
        </p:grpSpPr>
        <p:sp>
          <p:nvSpPr>
            <p:cNvPr id="54" name="PA-任意多边形 1071"/>
            <p:cNvSpPr/>
            <p:nvPr>
              <p:custDataLst>
                <p:tags r:id="rId7"/>
              </p:custDataLst>
            </p:nvPr>
          </p:nvSpPr>
          <p:spPr bwMode="auto">
            <a:xfrm>
              <a:off x="4671848" y="8305830"/>
              <a:ext cx="39753" cy="83205"/>
            </a:xfrm>
            <a:custGeom>
              <a:avLst/>
              <a:gdLst>
                <a:gd name="T0" fmla="*/ 0 w 36"/>
                <a:gd name="T1" fmla="*/ 33 h 76"/>
                <a:gd name="T2" fmla="*/ 36 w 36"/>
                <a:gd name="T3" fmla="*/ 76 h 76"/>
                <a:gd name="T4" fmla="*/ 36 w 36"/>
                <a:gd name="T5" fmla="*/ 0 h 76"/>
                <a:gd name="T6" fmla="*/ 0 w 36"/>
                <a:gd name="T7" fmla="*/ 33 h 76"/>
              </a:gdLst>
              <a:ahLst/>
              <a:cxnLst>
                <a:cxn ang="0">
                  <a:pos x="T0" y="T1"/>
                </a:cxn>
                <a:cxn ang="0">
                  <a:pos x="T2" y="T3"/>
                </a:cxn>
                <a:cxn ang="0">
                  <a:pos x="T4" y="T5"/>
                </a:cxn>
                <a:cxn ang="0">
                  <a:pos x="T6" y="T7"/>
                </a:cxn>
              </a:cxnLst>
              <a:rect l="0" t="0" r="r" b="b"/>
              <a:pathLst>
                <a:path w="36" h="76">
                  <a:moveTo>
                    <a:pt x="0" y="33"/>
                  </a:moveTo>
                  <a:cubicBezTo>
                    <a:pt x="7" y="51"/>
                    <a:pt x="20" y="66"/>
                    <a:pt x="36" y="76"/>
                  </a:cubicBezTo>
                  <a:cubicBezTo>
                    <a:pt x="36" y="0"/>
                    <a:pt x="36" y="0"/>
                    <a:pt x="36" y="0"/>
                  </a:cubicBezTo>
                  <a:cubicBezTo>
                    <a:pt x="33" y="3"/>
                    <a:pt x="1" y="32"/>
                    <a:pt x="0" y="33"/>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5" name="PA-任意多边形 1072"/>
            <p:cNvSpPr/>
            <p:nvPr>
              <p:custDataLst>
                <p:tags r:id="rId8"/>
              </p:custDataLst>
            </p:nvPr>
          </p:nvSpPr>
          <p:spPr bwMode="auto">
            <a:xfrm>
              <a:off x="4722233" y="8348357"/>
              <a:ext cx="125732" cy="53621"/>
            </a:xfrm>
            <a:custGeom>
              <a:avLst/>
              <a:gdLst>
                <a:gd name="T0" fmla="*/ 0 w 115"/>
                <a:gd name="T1" fmla="*/ 0 h 49"/>
                <a:gd name="T2" fmla="*/ 0 w 115"/>
                <a:gd name="T3" fmla="*/ 42 h 49"/>
                <a:gd name="T4" fmla="*/ 28 w 115"/>
                <a:gd name="T5" fmla="*/ 49 h 49"/>
                <a:gd name="T6" fmla="*/ 44 w 115"/>
                <a:gd name="T7" fmla="*/ 49 h 49"/>
                <a:gd name="T8" fmla="*/ 115 w 115"/>
                <a:gd name="T9" fmla="*/ 0 h 49"/>
                <a:gd name="T10" fmla="*/ 0 w 115"/>
                <a:gd name="T11" fmla="*/ 0 h 49"/>
              </a:gdLst>
              <a:ahLst/>
              <a:cxnLst>
                <a:cxn ang="0">
                  <a:pos x="T0" y="T1"/>
                </a:cxn>
                <a:cxn ang="0">
                  <a:pos x="T2" y="T3"/>
                </a:cxn>
                <a:cxn ang="0">
                  <a:pos x="T4" y="T5"/>
                </a:cxn>
                <a:cxn ang="0">
                  <a:pos x="T6" y="T7"/>
                </a:cxn>
                <a:cxn ang="0">
                  <a:pos x="T8" y="T9"/>
                </a:cxn>
                <a:cxn ang="0">
                  <a:pos x="T10" y="T11"/>
                </a:cxn>
              </a:cxnLst>
              <a:rect l="0" t="0" r="r" b="b"/>
              <a:pathLst>
                <a:path w="115" h="49">
                  <a:moveTo>
                    <a:pt x="0" y="0"/>
                  </a:moveTo>
                  <a:cubicBezTo>
                    <a:pt x="0" y="2"/>
                    <a:pt x="0" y="41"/>
                    <a:pt x="0" y="42"/>
                  </a:cubicBezTo>
                  <a:cubicBezTo>
                    <a:pt x="9" y="46"/>
                    <a:pt x="18" y="48"/>
                    <a:pt x="28" y="49"/>
                  </a:cubicBezTo>
                  <a:cubicBezTo>
                    <a:pt x="44" y="49"/>
                    <a:pt x="44" y="49"/>
                    <a:pt x="44" y="49"/>
                  </a:cubicBezTo>
                  <a:cubicBezTo>
                    <a:pt x="74" y="46"/>
                    <a:pt x="101" y="28"/>
                    <a:pt x="115" y="0"/>
                  </a:cubicBezTo>
                  <a:cubicBezTo>
                    <a:pt x="112" y="0"/>
                    <a:pt x="2" y="0"/>
                    <a:pt x="0"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6" name="PA-任意多边形 1073"/>
            <p:cNvSpPr/>
            <p:nvPr>
              <p:custDataLst>
                <p:tags r:id="rId9"/>
              </p:custDataLst>
            </p:nvPr>
          </p:nvSpPr>
          <p:spPr bwMode="auto">
            <a:xfrm>
              <a:off x="4810984" y="8224935"/>
              <a:ext cx="46688" cy="113714"/>
            </a:xfrm>
            <a:custGeom>
              <a:avLst/>
              <a:gdLst>
                <a:gd name="T0" fmla="*/ 0 w 43"/>
                <a:gd name="T1" fmla="*/ 0 h 104"/>
                <a:gd name="T2" fmla="*/ 0 w 43"/>
                <a:gd name="T3" fmla="*/ 104 h 104"/>
                <a:gd name="T4" fmla="*/ 38 w 43"/>
                <a:gd name="T5" fmla="*/ 104 h 104"/>
                <a:gd name="T6" fmla="*/ 43 w 43"/>
                <a:gd name="T7" fmla="*/ 75 h 104"/>
                <a:gd name="T8" fmla="*/ 0 w 43"/>
                <a:gd name="T9" fmla="*/ 0 h 104"/>
              </a:gdLst>
              <a:ahLst/>
              <a:cxnLst>
                <a:cxn ang="0">
                  <a:pos x="T0" y="T1"/>
                </a:cxn>
                <a:cxn ang="0">
                  <a:pos x="T2" y="T3"/>
                </a:cxn>
                <a:cxn ang="0">
                  <a:pos x="T4" y="T5"/>
                </a:cxn>
                <a:cxn ang="0">
                  <a:pos x="T6" y="T7"/>
                </a:cxn>
                <a:cxn ang="0">
                  <a:pos x="T8" y="T9"/>
                </a:cxn>
              </a:cxnLst>
              <a:rect l="0" t="0" r="r" b="b"/>
              <a:pathLst>
                <a:path w="43" h="104">
                  <a:moveTo>
                    <a:pt x="0" y="0"/>
                  </a:moveTo>
                  <a:cubicBezTo>
                    <a:pt x="0" y="104"/>
                    <a:pt x="0" y="104"/>
                    <a:pt x="0" y="104"/>
                  </a:cubicBezTo>
                  <a:cubicBezTo>
                    <a:pt x="38" y="104"/>
                    <a:pt x="38" y="104"/>
                    <a:pt x="38" y="104"/>
                  </a:cubicBezTo>
                  <a:cubicBezTo>
                    <a:pt x="41" y="94"/>
                    <a:pt x="43" y="84"/>
                    <a:pt x="43" y="75"/>
                  </a:cubicBezTo>
                  <a:cubicBezTo>
                    <a:pt x="43" y="44"/>
                    <a:pt x="26" y="15"/>
                    <a:pt x="0"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7" name="PA-任意多边形 1074"/>
            <p:cNvSpPr/>
            <p:nvPr>
              <p:custDataLst>
                <p:tags r:id="rId10"/>
              </p:custDataLst>
            </p:nvPr>
          </p:nvSpPr>
          <p:spPr bwMode="auto">
            <a:xfrm>
              <a:off x="4727779" y="8211068"/>
              <a:ext cx="73036" cy="71649"/>
            </a:xfrm>
            <a:custGeom>
              <a:avLst/>
              <a:gdLst>
                <a:gd name="T0" fmla="*/ 31 w 67"/>
                <a:gd name="T1" fmla="*/ 0 h 66"/>
                <a:gd name="T2" fmla="*/ 0 w 67"/>
                <a:gd name="T3" fmla="*/ 5 h 66"/>
                <a:gd name="T4" fmla="*/ 67 w 67"/>
                <a:gd name="T5" fmla="*/ 66 h 66"/>
                <a:gd name="T6" fmla="*/ 67 w 67"/>
                <a:gd name="T7" fmla="*/ 7 h 66"/>
                <a:gd name="T8" fmla="*/ 31 w 67"/>
                <a:gd name="T9" fmla="*/ 0 h 66"/>
              </a:gdLst>
              <a:ahLst/>
              <a:cxnLst>
                <a:cxn ang="0">
                  <a:pos x="T0" y="T1"/>
                </a:cxn>
                <a:cxn ang="0">
                  <a:pos x="T2" y="T3"/>
                </a:cxn>
                <a:cxn ang="0">
                  <a:pos x="T4" y="T5"/>
                </a:cxn>
                <a:cxn ang="0">
                  <a:pos x="T6" y="T7"/>
                </a:cxn>
                <a:cxn ang="0">
                  <a:pos x="T8" y="T9"/>
                </a:cxn>
              </a:cxnLst>
              <a:rect l="0" t="0" r="r" b="b"/>
              <a:pathLst>
                <a:path w="67" h="66">
                  <a:moveTo>
                    <a:pt x="31" y="0"/>
                  </a:moveTo>
                  <a:cubicBezTo>
                    <a:pt x="20" y="0"/>
                    <a:pt x="10" y="2"/>
                    <a:pt x="0" y="5"/>
                  </a:cubicBezTo>
                  <a:cubicBezTo>
                    <a:pt x="2" y="7"/>
                    <a:pt x="64" y="63"/>
                    <a:pt x="67" y="66"/>
                  </a:cubicBezTo>
                  <a:cubicBezTo>
                    <a:pt x="67" y="7"/>
                    <a:pt x="67" y="7"/>
                    <a:pt x="67" y="7"/>
                  </a:cubicBezTo>
                  <a:cubicBezTo>
                    <a:pt x="56" y="2"/>
                    <a:pt x="43" y="0"/>
                    <a:pt x="31"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8" name="PA-任意多边形 1075"/>
            <p:cNvSpPr/>
            <p:nvPr>
              <p:custDataLst>
                <p:tags r:id="rId11"/>
              </p:custDataLst>
            </p:nvPr>
          </p:nvSpPr>
          <p:spPr bwMode="auto">
            <a:xfrm>
              <a:off x="4665377" y="8220774"/>
              <a:ext cx="88753" cy="110016"/>
            </a:xfrm>
            <a:custGeom>
              <a:avLst/>
              <a:gdLst>
                <a:gd name="T0" fmla="*/ 48 w 81"/>
                <a:gd name="T1" fmla="*/ 0 h 101"/>
                <a:gd name="T2" fmla="*/ 0 w 81"/>
                <a:gd name="T3" fmla="*/ 79 h 101"/>
                <a:gd name="T4" fmla="*/ 3 w 81"/>
                <a:gd name="T5" fmla="*/ 101 h 101"/>
                <a:gd name="T6" fmla="*/ 81 w 81"/>
                <a:gd name="T7" fmla="*/ 31 h 101"/>
                <a:gd name="T8" fmla="*/ 48 w 81"/>
                <a:gd name="T9" fmla="*/ 0 h 101"/>
              </a:gdLst>
              <a:ahLst/>
              <a:cxnLst>
                <a:cxn ang="0">
                  <a:pos x="T0" y="T1"/>
                </a:cxn>
                <a:cxn ang="0">
                  <a:pos x="T2" y="T3"/>
                </a:cxn>
                <a:cxn ang="0">
                  <a:pos x="T4" y="T5"/>
                </a:cxn>
                <a:cxn ang="0">
                  <a:pos x="T6" y="T7"/>
                </a:cxn>
                <a:cxn ang="0">
                  <a:pos x="T8" y="T9"/>
                </a:cxn>
              </a:cxnLst>
              <a:rect l="0" t="0" r="r" b="b"/>
              <a:pathLst>
                <a:path w="81" h="101">
                  <a:moveTo>
                    <a:pt x="48" y="0"/>
                  </a:moveTo>
                  <a:cubicBezTo>
                    <a:pt x="18" y="16"/>
                    <a:pt x="0" y="45"/>
                    <a:pt x="0" y="79"/>
                  </a:cubicBezTo>
                  <a:cubicBezTo>
                    <a:pt x="0" y="86"/>
                    <a:pt x="1" y="94"/>
                    <a:pt x="3" y="101"/>
                  </a:cubicBezTo>
                  <a:cubicBezTo>
                    <a:pt x="5" y="99"/>
                    <a:pt x="79" y="32"/>
                    <a:pt x="81" y="31"/>
                  </a:cubicBezTo>
                  <a:cubicBezTo>
                    <a:pt x="79" y="29"/>
                    <a:pt x="49" y="1"/>
                    <a:pt x="48"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7" name="文本框 6"/>
          <p:cNvSpPr txBox="1"/>
          <p:nvPr/>
        </p:nvSpPr>
        <p:spPr>
          <a:xfrm>
            <a:off x="2378907" y="2554148"/>
            <a:ext cx="691215" cy="584775"/>
          </a:xfrm>
          <a:prstGeom prst="rect">
            <a:avLst/>
          </a:prstGeom>
          <a:noFill/>
        </p:spPr>
        <p:txBody>
          <a:bodyPr wrap="none" rtlCol="0">
            <a:spAutoFit/>
          </a:bodyPr>
          <a:lstStyle/>
          <a:p>
            <a:r>
              <a:rPr lang="en-US" altLang="zh-CN" sz="3200" b="1" dirty="0">
                <a:cs typeface="+mn-ea"/>
                <a:sym typeface="+mn-lt"/>
              </a:rPr>
              <a:t>01</a:t>
            </a:r>
            <a:endParaRPr lang="zh-CN" altLang="en-US" sz="3200" b="1" dirty="0">
              <a:cs typeface="+mn-ea"/>
              <a:sym typeface="+mn-lt"/>
            </a:endParaRPr>
          </a:p>
        </p:txBody>
      </p:sp>
      <p:sp>
        <p:nvSpPr>
          <p:cNvPr id="59" name="文本框 58"/>
          <p:cNvSpPr txBox="1"/>
          <p:nvPr/>
        </p:nvSpPr>
        <p:spPr>
          <a:xfrm>
            <a:off x="1410471" y="4158372"/>
            <a:ext cx="691215" cy="584775"/>
          </a:xfrm>
          <a:prstGeom prst="rect">
            <a:avLst/>
          </a:prstGeom>
          <a:noFill/>
        </p:spPr>
        <p:txBody>
          <a:bodyPr wrap="none" rtlCol="0">
            <a:spAutoFit/>
          </a:bodyPr>
          <a:lstStyle/>
          <a:p>
            <a:r>
              <a:rPr lang="en-US" altLang="zh-CN" sz="3200" b="1" dirty="0">
                <a:cs typeface="+mn-ea"/>
                <a:sym typeface="+mn-lt"/>
              </a:rPr>
              <a:t>02</a:t>
            </a:r>
            <a:endParaRPr lang="zh-CN" altLang="en-US" sz="3200" b="1" dirty="0">
              <a:cs typeface="+mn-ea"/>
              <a:sym typeface="+mn-lt"/>
            </a:endParaRPr>
          </a:p>
        </p:txBody>
      </p:sp>
      <p:sp>
        <p:nvSpPr>
          <p:cNvPr id="60" name="文本框 59"/>
          <p:cNvSpPr txBox="1"/>
          <p:nvPr/>
        </p:nvSpPr>
        <p:spPr>
          <a:xfrm>
            <a:off x="3070980" y="4016342"/>
            <a:ext cx="627095" cy="523220"/>
          </a:xfrm>
          <a:prstGeom prst="rect">
            <a:avLst/>
          </a:prstGeom>
          <a:noFill/>
        </p:spPr>
        <p:txBody>
          <a:bodyPr wrap="none" rtlCol="0">
            <a:spAutoFit/>
          </a:bodyPr>
          <a:lstStyle/>
          <a:p>
            <a:r>
              <a:rPr lang="en-US" altLang="zh-CN" sz="2800" b="1" dirty="0">
                <a:cs typeface="+mn-ea"/>
                <a:sym typeface="+mn-lt"/>
              </a:rPr>
              <a:t>03</a:t>
            </a:r>
            <a:endParaRPr lang="zh-CN" altLang="en-US" sz="2800" b="1"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 presetClass="entr" presetSubtype="2" fill="hold" nodeType="withEffect">
                                  <p:stCondLst>
                                    <p:cond delay="20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1+#ppt_w/2"/>
                                          </p:val>
                                        </p:tav>
                                        <p:tav tm="100000">
                                          <p:val>
                                            <p:strVal val="#ppt_x"/>
                                          </p:val>
                                        </p:tav>
                                      </p:tavLst>
                                    </p:anim>
                                    <p:anim calcmode="lin" valueType="num">
                                      <p:cBhvr additive="base">
                                        <p:cTn id="11" dur="500" fill="hold"/>
                                        <p:tgtEl>
                                          <p:spTgt spid="14"/>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0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箭头连接符 36"/>
          <p:cNvCxnSpPr/>
          <p:nvPr/>
        </p:nvCxnSpPr>
        <p:spPr>
          <a:xfrm>
            <a:off x="757084" y="3683035"/>
            <a:ext cx="11139948" cy="0"/>
          </a:xfrm>
          <a:prstGeom prst="straightConnector1">
            <a:avLst/>
          </a:prstGeom>
          <a:ln w="28575">
            <a:solidFill>
              <a:srgbClr val="396A53"/>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639607" y="423543"/>
            <a:ext cx="4955909" cy="871885"/>
            <a:chOff x="3747824" y="152548"/>
            <a:chExt cx="4955909" cy="871885"/>
          </a:xfrm>
        </p:grpSpPr>
        <p:sp>
          <p:nvSpPr>
            <p:cNvPr id="3" name="文本框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3747825" y="152548"/>
              <a:ext cx="4696350" cy="523220"/>
            </a:xfrm>
            <a:prstGeom prst="rect">
              <a:avLst/>
            </a:prstGeom>
            <a:noFill/>
          </p:spPr>
          <p:txBody>
            <a:bodyPr wrap="square" rtlCol="0">
              <a:spAutoFit/>
            </a:bodyPr>
            <a:lstStyle/>
            <a:p>
              <a:pPr lvl="0" algn="ctr">
                <a:defRPr/>
              </a:pPr>
              <a:r>
                <a:rPr lang="zh-CN" altLang="en-US" sz="2800" dirty="0">
                  <a:solidFill>
                    <a:schemeClr val="tx1">
                      <a:lumMod val="75000"/>
                      <a:lumOff val="25000"/>
                    </a:schemeClr>
                  </a:solidFill>
                  <a:cs typeface="+mn-ea"/>
                  <a:sym typeface="+mn-lt"/>
                </a:rPr>
                <a:t>三、添加内容标题</a:t>
              </a:r>
            </a:p>
          </p:txBody>
        </p:sp>
        <p:sp>
          <p:nvSpPr>
            <p:cNvPr id="4"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3747824" y="635352"/>
              <a:ext cx="4955909"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defTabSz="914400" rtl="0" eaLnBrk="1" fontAlgn="auto" latinLnBrk="0" hangingPunct="1">
                <a:lnSpc>
                  <a:spcPct val="120000"/>
                </a:lnSpc>
                <a:spcBef>
                  <a:spcPts val="0"/>
                </a:spcBef>
                <a:spcAft>
                  <a:spcPts val="0"/>
                </a:spcAft>
                <a:buClrTx/>
                <a:buSzTx/>
                <a:buFontTx/>
                <a:buNone/>
                <a:defRPr/>
              </a:pPr>
              <a:r>
                <a:rPr kumimoji="0" lang="id-ID" sz="1100" i="0" u="none" strike="noStrike" kern="1200" cap="none" spc="0" normalizeH="0" baseline="0" noProof="0" dirty="0">
                  <a:ln>
                    <a:noFill/>
                  </a:ln>
                  <a:solidFill>
                    <a:schemeClr val="tx1">
                      <a:lumMod val="75000"/>
                      <a:lumOff val="25000"/>
                    </a:schemeClr>
                  </a:solidFill>
                  <a:effectLst/>
                  <a:uLnTx/>
                  <a:uFillTx/>
                  <a:latin typeface="+mn-lt"/>
                  <a:cs typeface="+mn-ea"/>
                  <a:sym typeface="+mn-lt"/>
                </a:rPr>
                <a:t>Lorem Ipsum dolor siamet suame this placeholder text can be added on you</a:t>
              </a:r>
              <a:endParaRPr kumimoji="0" lang="id-ID" sz="3200" i="0" u="none" strike="noStrike" kern="1200" cap="none" spc="0" normalizeH="0" baseline="0" noProof="0" dirty="0">
                <a:ln>
                  <a:noFill/>
                </a:ln>
                <a:solidFill>
                  <a:schemeClr val="tx1">
                    <a:lumMod val="75000"/>
                    <a:lumOff val="25000"/>
                  </a:schemeClr>
                </a:solidFill>
                <a:effectLst/>
                <a:uLnTx/>
                <a:uFillTx/>
                <a:latin typeface="+mn-lt"/>
                <a:cs typeface="+mn-ea"/>
                <a:sym typeface="+mn-lt"/>
              </a:endParaRPr>
            </a:p>
          </p:txBody>
        </p:sp>
      </p:grpSp>
      <p:grpSp>
        <p:nvGrpSpPr>
          <p:cNvPr id="5" name="组合 4"/>
          <p:cNvGrpSpPr/>
          <p:nvPr/>
        </p:nvGrpSpPr>
        <p:grpSpPr>
          <a:xfrm>
            <a:off x="2109609" y="4362945"/>
            <a:ext cx="3059996" cy="1588708"/>
            <a:chOff x="942451" y="3266776"/>
            <a:chExt cx="2815423" cy="1588708"/>
          </a:xfrm>
        </p:grpSpPr>
        <p:sp>
          <p:nvSpPr>
            <p:cNvPr id="6" name="Text Placeholder 32"/>
            <p:cNvSpPr txBox="1"/>
            <p:nvPr/>
          </p:nvSpPr>
          <p:spPr>
            <a:xfrm>
              <a:off x="942451" y="3562822"/>
              <a:ext cx="2815423" cy="1292662"/>
            </a:xfrm>
            <a:prstGeom prst="rect">
              <a:avLst/>
            </a:prstGeom>
          </p:spPr>
          <p:txBody>
            <a:bodyPr wrap="square" lIns="0" tIns="0" rIns="0" bIns="0">
              <a:spAutoFit/>
            </a:bodyPr>
            <a:lstStyle>
              <a:defPPr>
                <a:defRPr lang="zh-CN"/>
              </a:defPPr>
              <a:lvl1pPr marR="0" lvl="0" indent="0" algn="ctr" defTabSz="685800" fontAlgn="auto">
                <a:lnSpc>
                  <a:spcPct val="150000"/>
                </a:lnSpc>
                <a:spcBef>
                  <a:spcPts val="750"/>
                </a:spcBef>
                <a:spcAft>
                  <a:spcPts val="0"/>
                </a:spcAft>
                <a:buClrTx/>
                <a:buSzTx/>
                <a:buFont typeface="Arial" panose="020B0604020202020204" pitchFamily="34" charset="0"/>
                <a:buNone/>
                <a:defRPr kumimoji="0" sz="1400" i="0" u="none" strike="noStrike" cap="none" spc="0" normalizeH="0" baseline="0">
                  <a:ln>
                    <a:noFill/>
                  </a:ln>
                  <a:solidFill>
                    <a:srgbClr val="E7E6E6">
                      <a:lumMod val="25000"/>
                    </a:srgbClr>
                  </a:solidFill>
                  <a:effectLst/>
                  <a:uLnTx/>
                  <a:uFillTx/>
                  <a:latin typeface="微软雅黑" panose="020B0503020204020204" pitchFamily="34" charset="-122"/>
                  <a:ea typeface="微软雅黑" panose="020B0503020204020204" pitchFamily="34" charset="-122"/>
                </a:defRPr>
              </a:lvl1pPr>
              <a:lvl2pPr marL="514350" indent="-171450" defTabSz="685800">
                <a:lnSpc>
                  <a:spcPct val="90000"/>
                </a:lnSpc>
                <a:spcBef>
                  <a:spcPts val="375"/>
                </a:spcBef>
                <a:buFont typeface="Arial" panose="020B0604020202020204" pitchFamily="34" charset="0"/>
                <a:buChar char="•"/>
                <a:defRPr>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r"/>
              <a:r>
                <a:rPr lang="zh-CN" altLang="en-US" dirty="0">
                  <a:latin typeface="+mn-lt"/>
                  <a:ea typeface="+mn-ea"/>
                  <a:cs typeface="+mn-ea"/>
                  <a:sym typeface="+mn-lt"/>
                </a:rPr>
                <a:t>请替换文字内容，修改文字内容，也可以直接复制你的内容到此。请替换文字内容，修改文字内容，也可以直接复制你的内容到此。</a:t>
              </a:r>
              <a:endParaRPr lang="en-US" altLang="zh-CN" dirty="0">
                <a:latin typeface="+mn-lt"/>
                <a:ea typeface="+mn-ea"/>
                <a:cs typeface="+mn-ea"/>
                <a:sym typeface="+mn-lt"/>
              </a:endParaRPr>
            </a:p>
          </p:txBody>
        </p:sp>
        <p:sp>
          <p:nvSpPr>
            <p:cNvPr id="7" name="TextBox 52"/>
            <p:cNvSpPr txBox="1"/>
            <p:nvPr/>
          </p:nvSpPr>
          <p:spPr>
            <a:xfrm>
              <a:off x="2084812" y="3266776"/>
              <a:ext cx="1638473"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i="0" u="none" strike="noStrike" kern="1200" cap="none" spc="0" normalizeH="0" baseline="0" noProof="0" dirty="0">
                  <a:ln>
                    <a:noFill/>
                  </a:ln>
                  <a:solidFill>
                    <a:prstClr val="black">
                      <a:lumMod val="75000"/>
                      <a:lumOff val="25000"/>
                    </a:prstClr>
                  </a:solidFill>
                  <a:effectLst/>
                  <a:uLnTx/>
                  <a:uFillTx/>
                  <a:cs typeface="+mn-ea"/>
                  <a:sym typeface="+mn-lt"/>
                </a:rPr>
                <a:t>添加标题</a:t>
              </a:r>
              <a:endParaRPr kumimoji="0" lang="en-US" sz="180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grpSp>
        <p:nvGrpSpPr>
          <p:cNvPr id="8" name="组合 7"/>
          <p:cNvGrpSpPr/>
          <p:nvPr/>
        </p:nvGrpSpPr>
        <p:grpSpPr>
          <a:xfrm>
            <a:off x="6932272" y="1595881"/>
            <a:ext cx="3059996" cy="1596951"/>
            <a:chOff x="942451" y="3258533"/>
            <a:chExt cx="2815423" cy="1596951"/>
          </a:xfrm>
        </p:grpSpPr>
        <p:sp>
          <p:nvSpPr>
            <p:cNvPr id="9" name="Text Placeholder 32"/>
            <p:cNvSpPr txBox="1"/>
            <p:nvPr/>
          </p:nvSpPr>
          <p:spPr>
            <a:xfrm>
              <a:off x="942451" y="3562822"/>
              <a:ext cx="2815423" cy="1292662"/>
            </a:xfrm>
            <a:prstGeom prst="rect">
              <a:avLst/>
            </a:prstGeom>
          </p:spPr>
          <p:txBody>
            <a:bodyPr wrap="square" lIns="0" tIns="0" rIns="0" bIns="0">
              <a:spAutoFit/>
            </a:bodyPr>
            <a:lstStyle>
              <a:defPPr>
                <a:defRPr lang="zh-CN"/>
              </a:defPPr>
              <a:lvl1pPr marR="0" lvl="0" indent="0" algn="ctr" defTabSz="685800" fontAlgn="auto">
                <a:lnSpc>
                  <a:spcPct val="150000"/>
                </a:lnSpc>
                <a:spcBef>
                  <a:spcPts val="750"/>
                </a:spcBef>
                <a:spcAft>
                  <a:spcPts val="0"/>
                </a:spcAft>
                <a:buClrTx/>
                <a:buSzTx/>
                <a:buFont typeface="Arial" panose="020B0604020202020204" pitchFamily="34" charset="0"/>
                <a:buNone/>
                <a:defRPr kumimoji="0" sz="1400" i="0" u="none" strike="noStrike" cap="none" spc="0" normalizeH="0" baseline="0">
                  <a:ln>
                    <a:noFill/>
                  </a:ln>
                  <a:solidFill>
                    <a:srgbClr val="E7E6E6">
                      <a:lumMod val="25000"/>
                    </a:srgbClr>
                  </a:solidFill>
                  <a:effectLst/>
                  <a:uLnTx/>
                  <a:uFillTx/>
                  <a:latin typeface="微软雅黑" panose="020B0503020204020204" pitchFamily="34" charset="-122"/>
                  <a:ea typeface="微软雅黑" panose="020B0503020204020204" pitchFamily="34" charset="-122"/>
                </a:defRPr>
              </a:lvl1pPr>
              <a:lvl2pPr marL="514350" indent="-171450" defTabSz="685800">
                <a:lnSpc>
                  <a:spcPct val="90000"/>
                </a:lnSpc>
                <a:spcBef>
                  <a:spcPts val="375"/>
                </a:spcBef>
                <a:buFont typeface="Arial" panose="020B0604020202020204" pitchFamily="34" charset="0"/>
                <a:buChar char="•"/>
                <a:defRPr>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l"/>
              <a:r>
                <a:rPr lang="zh-CN" altLang="en-US" dirty="0">
                  <a:latin typeface="+mn-lt"/>
                  <a:ea typeface="+mn-ea"/>
                  <a:cs typeface="+mn-ea"/>
                  <a:sym typeface="+mn-lt"/>
                </a:rPr>
                <a:t>请替换文字内容，修改文字内容，也可以直接复制你的内容到此。请替换文字内容，修改文字内容，也可以直接复制你的内容到此。</a:t>
              </a:r>
              <a:endParaRPr lang="en-US" altLang="zh-CN" dirty="0">
                <a:latin typeface="+mn-lt"/>
                <a:ea typeface="+mn-ea"/>
                <a:cs typeface="+mn-ea"/>
                <a:sym typeface="+mn-lt"/>
              </a:endParaRPr>
            </a:p>
          </p:txBody>
        </p:sp>
        <p:sp>
          <p:nvSpPr>
            <p:cNvPr id="10" name="TextBox 52"/>
            <p:cNvSpPr txBox="1"/>
            <p:nvPr/>
          </p:nvSpPr>
          <p:spPr>
            <a:xfrm>
              <a:off x="964552" y="3258533"/>
              <a:ext cx="1638473" cy="276999"/>
            </a:xfrm>
            <a:prstGeom prst="rect">
              <a:avLst/>
            </a:prstGeom>
            <a:noFill/>
          </p:spPr>
          <p:txBody>
            <a:bodyPr wrap="square" lIns="0" tIns="0" rIns="0" bIns="0" rtlCol="0">
              <a:spAutoFit/>
            </a:bodyPr>
            <a:lstStyle>
              <a:defPPr>
                <a:defRPr lang="zh-CN"/>
              </a:defPPr>
              <a:lvl1pPr algn="ctr">
                <a:defRPr b="1">
                  <a:solidFill>
                    <a:schemeClr val="tx1">
                      <a:lumMod val="75000"/>
                      <a:lumOff val="25000"/>
                    </a:schemeClr>
                  </a:solidFill>
                  <a:latin typeface="微软雅黑" panose="020B0503020204020204" pitchFamily="34" charset="-122"/>
                  <a:ea typeface="微软雅黑" panose="020B0503020204020204" pitchFamily="34" charset="-122"/>
                  <a:cs typeface="Open Sans Semibold" panose="020B07060308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ea"/>
                  <a:sym typeface="+mn-lt"/>
                </a:rPr>
                <a:t>添加标题</a:t>
              </a:r>
              <a:endPar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ea"/>
                <a:sym typeface="+mn-lt"/>
              </a:endParaRPr>
            </a:p>
          </p:txBody>
        </p:sp>
      </p:grpSp>
      <p:grpSp>
        <p:nvGrpSpPr>
          <p:cNvPr id="11" name="组合 10"/>
          <p:cNvGrpSpPr/>
          <p:nvPr/>
        </p:nvGrpSpPr>
        <p:grpSpPr>
          <a:xfrm>
            <a:off x="1404822" y="1489833"/>
            <a:ext cx="3125130" cy="1661994"/>
            <a:chOff x="882523" y="3193490"/>
            <a:chExt cx="2875351" cy="1661994"/>
          </a:xfrm>
        </p:grpSpPr>
        <p:sp>
          <p:nvSpPr>
            <p:cNvPr id="12" name="Text Placeholder 32"/>
            <p:cNvSpPr txBox="1"/>
            <p:nvPr/>
          </p:nvSpPr>
          <p:spPr>
            <a:xfrm>
              <a:off x="942451" y="3562822"/>
              <a:ext cx="2815423" cy="129266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zh-CN" altLang="en-US" sz="1400" i="0" u="none" strike="noStrike" kern="1200" cap="none" spc="0" normalizeH="0" baseline="0" noProof="0" dirty="0">
                  <a:ln>
                    <a:noFill/>
                  </a:ln>
                  <a:solidFill>
                    <a:srgbClr val="E7E6E6">
                      <a:lumMod val="25000"/>
                    </a:srgbClr>
                  </a:solidFill>
                  <a:effectLst/>
                  <a:uLnTx/>
                  <a:uFillTx/>
                  <a:latin typeface="+mn-lt"/>
                  <a:cs typeface="+mn-ea"/>
                  <a:sym typeface="+mn-lt"/>
                </a:rPr>
                <a:t>请替换文字内容，修改文字内容，也可以直接复制你的内容到此。请替换文字内容，修改文字内容，也可以直接复制你的内容到此。</a:t>
              </a:r>
              <a:endParaRPr kumimoji="0" lang="en-US" altLang="zh-CN" sz="1400" i="0" u="none" strike="noStrike" kern="1200" cap="none" spc="0" normalizeH="0" baseline="0" noProof="0" dirty="0">
                <a:ln>
                  <a:noFill/>
                </a:ln>
                <a:solidFill>
                  <a:srgbClr val="E7E6E6">
                    <a:lumMod val="25000"/>
                  </a:srgbClr>
                </a:solidFill>
                <a:effectLst/>
                <a:uLnTx/>
                <a:uFillTx/>
                <a:latin typeface="+mn-lt"/>
                <a:cs typeface="+mn-ea"/>
                <a:sym typeface="+mn-lt"/>
              </a:endParaRPr>
            </a:p>
          </p:txBody>
        </p:sp>
        <p:sp>
          <p:nvSpPr>
            <p:cNvPr id="13" name="TextBox 52"/>
            <p:cNvSpPr txBox="1"/>
            <p:nvPr/>
          </p:nvSpPr>
          <p:spPr>
            <a:xfrm>
              <a:off x="882523" y="3193490"/>
              <a:ext cx="1638473" cy="369332"/>
            </a:xfrm>
            <a:prstGeom prst="rect">
              <a:avLst/>
            </a:prstGeom>
            <a:noFill/>
          </p:spPr>
          <p:txBody>
            <a:bodyPr wrap="square" rtlCol="0">
              <a:spAutoFit/>
            </a:bodyPr>
            <a:lstStyle>
              <a:defPPr>
                <a:defRPr lang="zh-CN"/>
              </a:defPPr>
              <a:lvl1pPr>
                <a:defRPr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ea"/>
                  <a:sym typeface="+mn-lt"/>
                </a:rPr>
                <a:t>添加标题</a:t>
              </a:r>
              <a:endPar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ea"/>
                <a:sym typeface="+mn-lt"/>
              </a:endParaRPr>
            </a:p>
          </p:txBody>
        </p:sp>
      </p:grpSp>
      <p:grpSp>
        <p:nvGrpSpPr>
          <p:cNvPr id="14" name="组合 13"/>
          <p:cNvGrpSpPr/>
          <p:nvPr/>
        </p:nvGrpSpPr>
        <p:grpSpPr>
          <a:xfrm>
            <a:off x="7791804" y="4460013"/>
            <a:ext cx="3059996" cy="1604212"/>
            <a:chOff x="942451" y="3251272"/>
            <a:chExt cx="2815423" cy="1604212"/>
          </a:xfrm>
        </p:grpSpPr>
        <p:sp>
          <p:nvSpPr>
            <p:cNvPr id="15" name="Text Placeholder 32"/>
            <p:cNvSpPr txBox="1"/>
            <p:nvPr/>
          </p:nvSpPr>
          <p:spPr>
            <a:xfrm>
              <a:off x="942451" y="3562822"/>
              <a:ext cx="2815423" cy="1292662"/>
            </a:xfrm>
            <a:prstGeom prst="rect">
              <a:avLst/>
            </a:prstGeom>
          </p:spPr>
          <p:txBody>
            <a:bodyPr wrap="square" lIns="0" tIns="0" rIns="0" bIns="0">
              <a:spAutoFit/>
            </a:bodyPr>
            <a:lstStyle>
              <a:defPPr>
                <a:defRPr lang="zh-CN"/>
              </a:defPPr>
              <a:lvl1pPr marR="0" lvl="0" indent="0" algn="ctr" defTabSz="685800" fontAlgn="auto">
                <a:lnSpc>
                  <a:spcPct val="150000"/>
                </a:lnSpc>
                <a:spcBef>
                  <a:spcPts val="750"/>
                </a:spcBef>
                <a:spcAft>
                  <a:spcPts val="0"/>
                </a:spcAft>
                <a:buClrTx/>
                <a:buSzTx/>
                <a:buFont typeface="Arial" panose="020B0604020202020204" pitchFamily="34" charset="0"/>
                <a:buNone/>
                <a:defRPr kumimoji="0" sz="1400" i="0" u="none" strike="noStrike" cap="none" spc="0" normalizeH="0" baseline="0">
                  <a:ln>
                    <a:noFill/>
                  </a:ln>
                  <a:solidFill>
                    <a:srgbClr val="E7E6E6">
                      <a:lumMod val="25000"/>
                    </a:srgbClr>
                  </a:solidFill>
                  <a:effectLst/>
                  <a:uLnTx/>
                  <a:uFillTx/>
                  <a:latin typeface="微软雅黑" panose="020B0503020204020204" pitchFamily="34" charset="-122"/>
                  <a:ea typeface="微软雅黑" panose="020B0503020204020204" pitchFamily="34" charset="-122"/>
                </a:defRPr>
              </a:lvl1pPr>
              <a:lvl2pPr marL="514350" indent="-171450" defTabSz="685800">
                <a:lnSpc>
                  <a:spcPct val="90000"/>
                </a:lnSpc>
                <a:spcBef>
                  <a:spcPts val="375"/>
                </a:spcBef>
                <a:buFont typeface="Arial" panose="020B0604020202020204" pitchFamily="34" charset="0"/>
                <a:buChar char="•"/>
                <a:defRPr>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zh-CN" altLang="en-US" dirty="0">
                  <a:latin typeface="+mn-lt"/>
                  <a:ea typeface="+mn-ea"/>
                  <a:cs typeface="+mn-ea"/>
                  <a:sym typeface="+mn-lt"/>
                </a:rPr>
                <a:t>请替换文字内容，修改文字内容，也可以直接复制你的内容到此。请替换文字内容，修改文字内容，也可以直接复制你的内容到此。</a:t>
              </a:r>
              <a:endParaRPr lang="en-US" altLang="zh-CN" dirty="0">
                <a:latin typeface="+mn-lt"/>
                <a:ea typeface="+mn-ea"/>
                <a:cs typeface="+mn-ea"/>
                <a:sym typeface="+mn-lt"/>
              </a:endParaRPr>
            </a:p>
          </p:txBody>
        </p:sp>
        <p:sp>
          <p:nvSpPr>
            <p:cNvPr id="16" name="TextBox 52"/>
            <p:cNvSpPr txBox="1"/>
            <p:nvPr/>
          </p:nvSpPr>
          <p:spPr>
            <a:xfrm>
              <a:off x="2119401" y="3251272"/>
              <a:ext cx="1638473" cy="276999"/>
            </a:xfrm>
            <a:prstGeom prst="rect">
              <a:avLst/>
            </a:prstGeom>
            <a:noFill/>
          </p:spPr>
          <p:txBody>
            <a:bodyPr wrap="square" lIns="0" tIns="0" rIns="0" bIns="0" rtlCol="0">
              <a:spAutoFit/>
            </a:bodyPr>
            <a:lstStyle>
              <a:defPPr>
                <a:defRPr lang="zh-CN"/>
              </a:defPPr>
              <a:lvl1pPr algn="ctr">
                <a:defRPr b="1">
                  <a:solidFill>
                    <a:schemeClr val="tx1">
                      <a:lumMod val="75000"/>
                      <a:lumOff val="25000"/>
                    </a:schemeClr>
                  </a:solidFill>
                  <a:latin typeface="微软雅黑" panose="020B0503020204020204" pitchFamily="34" charset="-122"/>
                  <a:ea typeface="微软雅黑" panose="020B0503020204020204" pitchFamily="34" charset="-122"/>
                  <a:cs typeface="Open Sans Semibold" panose="020B0706030804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ea"/>
                  <a:sym typeface="+mn-lt"/>
                </a:rPr>
                <a:t>添加标题</a:t>
              </a:r>
              <a:endPar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ea"/>
                <a:sym typeface="+mn-lt"/>
              </a:endParaRPr>
            </a:p>
          </p:txBody>
        </p:sp>
      </p:grpSp>
      <p:grpSp>
        <p:nvGrpSpPr>
          <p:cNvPr id="17" name="组合 16"/>
          <p:cNvGrpSpPr/>
          <p:nvPr/>
        </p:nvGrpSpPr>
        <p:grpSpPr>
          <a:xfrm>
            <a:off x="466649" y="2915413"/>
            <a:ext cx="11463137" cy="1539980"/>
            <a:chOff x="466649" y="3204171"/>
            <a:chExt cx="11463137" cy="1539980"/>
          </a:xfrm>
        </p:grpSpPr>
        <p:sp>
          <p:nvSpPr>
            <p:cNvPr id="18" name="Freeform 40"/>
            <p:cNvSpPr/>
            <p:nvPr/>
          </p:nvSpPr>
          <p:spPr>
            <a:xfrm>
              <a:off x="7946884" y="3463723"/>
              <a:ext cx="1077986" cy="1077986"/>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67827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58008" rIns="158008" bIns="158008"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3200" b="0" i="0" u="none" strike="noStrike" kern="1200" cap="none" spc="0" normalizeH="0" baseline="0" noProof="0" dirty="0">
                <a:ln>
                  <a:noFill/>
                </a:ln>
                <a:solidFill>
                  <a:prstClr val="white"/>
                </a:solidFill>
                <a:effectLst/>
                <a:uLnTx/>
                <a:uFillTx/>
                <a:cs typeface="+mn-ea"/>
                <a:sym typeface="+mn-lt"/>
              </a:endParaRPr>
            </a:p>
          </p:txBody>
        </p:sp>
        <p:sp>
          <p:nvSpPr>
            <p:cNvPr id="19" name="Freeform 36"/>
            <p:cNvSpPr/>
            <p:nvPr/>
          </p:nvSpPr>
          <p:spPr>
            <a:xfrm>
              <a:off x="10851800" y="3462892"/>
              <a:ext cx="1077986" cy="1077986"/>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67827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274320" rIns="158008" bIns="158008"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3200" b="0" i="0" u="none" strike="noStrike" kern="1200" cap="none" spc="0" normalizeH="0" baseline="0" noProof="0" dirty="0">
                <a:ln>
                  <a:noFill/>
                </a:ln>
                <a:solidFill>
                  <a:prstClr val="white"/>
                </a:solidFill>
                <a:effectLst/>
                <a:uLnTx/>
                <a:uFillTx/>
                <a:cs typeface="+mn-ea"/>
                <a:sym typeface="+mn-lt"/>
              </a:endParaRPr>
            </a:p>
          </p:txBody>
        </p:sp>
        <p:sp>
          <p:nvSpPr>
            <p:cNvPr id="20" name="Freeform 34"/>
            <p:cNvSpPr/>
            <p:nvPr/>
          </p:nvSpPr>
          <p:spPr>
            <a:xfrm>
              <a:off x="2999954" y="3427675"/>
              <a:ext cx="1077986" cy="1077986"/>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67827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3200" b="0" i="0" u="none" strike="noStrike" kern="1200" cap="none" spc="0" normalizeH="0" baseline="0" noProof="0" dirty="0">
                <a:ln>
                  <a:noFill/>
                </a:ln>
                <a:solidFill>
                  <a:prstClr val="white"/>
                </a:solidFill>
                <a:effectLst/>
                <a:uLnTx/>
                <a:uFillTx/>
                <a:cs typeface="+mn-ea"/>
                <a:sym typeface="+mn-lt"/>
              </a:endParaRPr>
            </a:p>
          </p:txBody>
        </p:sp>
        <p:sp>
          <p:nvSpPr>
            <p:cNvPr id="21" name="Freeform 29"/>
            <p:cNvSpPr/>
            <p:nvPr/>
          </p:nvSpPr>
          <p:spPr>
            <a:xfrm>
              <a:off x="466649" y="3427675"/>
              <a:ext cx="1077986" cy="1077986"/>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67827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2800" b="0" i="0" u="none" strike="noStrike" kern="1200" cap="none" spc="0" normalizeH="0" baseline="0" noProof="0" dirty="0">
                <a:ln>
                  <a:noFill/>
                </a:ln>
                <a:solidFill>
                  <a:prstClr val="white"/>
                </a:solidFill>
                <a:effectLst/>
                <a:uLnTx/>
                <a:uFillTx/>
                <a:cs typeface="+mn-ea"/>
                <a:sym typeface="+mn-lt"/>
              </a:endParaRPr>
            </a:p>
          </p:txBody>
        </p:sp>
        <p:grpSp>
          <p:nvGrpSpPr>
            <p:cNvPr id="22" name="组合 21"/>
            <p:cNvGrpSpPr/>
            <p:nvPr/>
          </p:nvGrpSpPr>
          <p:grpSpPr>
            <a:xfrm>
              <a:off x="606462" y="3204171"/>
              <a:ext cx="11193597" cy="1539980"/>
              <a:chOff x="606462" y="3204171"/>
              <a:chExt cx="11193597" cy="1539980"/>
            </a:xfrm>
          </p:grpSpPr>
          <p:grpSp>
            <p:nvGrpSpPr>
              <p:cNvPr id="23" name="组合 22"/>
              <p:cNvGrpSpPr/>
              <p:nvPr/>
            </p:nvGrpSpPr>
            <p:grpSpPr>
              <a:xfrm>
                <a:off x="606462" y="3204171"/>
                <a:ext cx="11193597" cy="1539980"/>
                <a:chOff x="606462" y="3204171"/>
                <a:chExt cx="11193597" cy="1539980"/>
              </a:xfrm>
            </p:grpSpPr>
            <p:sp>
              <p:nvSpPr>
                <p:cNvPr id="25" name="Freeform 21"/>
                <p:cNvSpPr/>
                <p:nvPr/>
              </p:nvSpPr>
              <p:spPr>
                <a:xfrm>
                  <a:off x="5338021" y="3204171"/>
                  <a:ext cx="1539979" cy="1539980"/>
                </a:xfrm>
                <a:custGeom>
                  <a:avLst/>
                  <a:gdLst>
                    <a:gd name="connsiteX0" fmla="*/ 0 w 1293577"/>
                    <a:gd name="connsiteY0" fmla="*/ 646789 h 1293577"/>
                    <a:gd name="connsiteX1" fmla="*/ 189441 w 1293577"/>
                    <a:gd name="connsiteY1" fmla="*/ 189440 h 1293577"/>
                    <a:gd name="connsiteX2" fmla="*/ 646790 w 1293577"/>
                    <a:gd name="connsiteY2" fmla="*/ 1 h 1293577"/>
                    <a:gd name="connsiteX3" fmla="*/ 1104139 w 1293577"/>
                    <a:gd name="connsiteY3" fmla="*/ 189442 h 1293577"/>
                    <a:gd name="connsiteX4" fmla="*/ 1293578 w 1293577"/>
                    <a:gd name="connsiteY4" fmla="*/ 646791 h 1293577"/>
                    <a:gd name="connsiteX5" fmla="*/ 1104138 w 1293577"/>
                    <a:gd name="connsiteY5" fmla="*/ 1104140 h 1293577"/>
                    <a:gd name="connsiteX6" fmla="*/ 646789 w 1293577"/>
                    <a:gd name="connsiteY6" fmla="*/ 1293580 h 1293577"/>
                    <a:gd name="connsiteX7" fmla="*/ 189440 w 1293577"/>
                    <a:gd name="connsiteY7" fmla="*/ 1104139 h 1293577"/>
                    <a:gd name="connsiteX8" fmla="*/ 0 w 1293577"/>
                    <a:gd name="connsiteY8" fmla="*/ 646790 h 1293577"/>
                    <a:gd name="connsiteX9" fmla="*/ 0 w 1293577"/>
                    <a:gd name="connsiteY9" fmla="*/ 646789 h 129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3577" h="1293577">
                      <a:moveTo>
                        <a:pt x="0" y="646789"/>
                      </a:moveTo>
                      <a:cubicBezTo>
                        <a:pt x="0" y="475250"/>
                        <a:pt x="68144" y="310737"/>
                        <a:pt x="189441" y="189440"/>
                      </a:cubicBezTo>
                      <a:cubicBezTo>
                        <a:pt x="310738" y="68144"/>
                        <a:pt x="475251" y="0"/>
                        <a:pt x="646790" y="1"/>
                      </a:cubicBezTo>
                      <a:cubicBezTo>
                        <a:pt x="818329" y="1"/>
                        <a:pt x="982842" y="68145"/>
                        <a:pt x="1104139" y="189442"/>
                      </a:cubicBezTo>
                      <a:cubicBezTo>
                        <a:pt x="1225435" y="310739"/>
                        <a:pt x="1293579" y="475252"/>
                        <a:pt x="1293578" y="646791"/>
                      </a:cubicBezTo>
                      <a:cubicBezTo>
                        <a:pt x="1293578" y="818330"/>
                        <a:pt x="1225434" y="982844"/>
                        <a:pt x="1104138" y="1104140"/>
                      </a:cubicBezTo>
                      <a:cubicBezTo>
                        <a:pt x="982841" y="1225436"/>
                        <a:pt x="818328" y="1293580"/>
                        <a:pt x="646789" y="1293580"/>
                      </a:cubicBezTo>
                      <a:cubicBezTo>
                        <a:pt x="475250" y="1293580"/>
                        <a:pt x="310736" y="1225436"/>
                        <a:pt x="189440" y="1104139"/>
                      </a:cubicBezTo>
                      <a:cubicBezTo>
                        <a:pt x="68144" y="982842"/>
                        <a:pt x="0" y="818329"/>
                        <a:pt x="0" y="646790"/>
                      </a:cubicBezTo>
                      <a:lnTo>
                        <a:pt x="0" y="646789"/>
                      </a:lnTo>
                      <a:close/>
                    </a:path>
                  </a:pathLst>
                </a:custGeom>
                <a:solidFill>
                  <a:srgbClr val="76BA5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marL="0" marR="0" lvl="0" indent="0" algn="ctr" defTabSz="1289050" rtl="0" eaLnBrk="1" fontAlgn="auto" latinLnBrk="0" hangingPunct="1">
                    <a:lnSpc>
                      <a:spcPct val="90000"/>
                    </a:lnSpc>
                    <a:spcBef>
                      <a:spcPct val="0"/>
                    </a:spcBef>
                    <a:spcAft>
                      <a:spcPct val="35000"/>
                    </a:spcAft>
                    <a:buClrTx/>
                    <a:buSzTx/>
                    <a:buFontTx/>
                    <a:buNone/>
                    <a:defRPr/>
                  </a:pPr>
                  <a:endParaRPr kumimoji="0" lang="en-US" sz="5400" b="0" i="0" u="none" strike="noStrike" kern="1200" cap="none" spc="0" normalizeH="0" baseline="0" noProof="0" dirty="0">
                    <a:ln>
                      <a:noFill/>
                    </a:ln>
                    <a:solidFill>
                      <a:prstClr val="white"/>
                    </a:solidFill>
                    <a:effectLst/>
                    <a:uLnTx/>
                    <a:uFillTx/>
                    <a:cs typeface="+mn-ea"/>
                    <a:sym typeface="+mn-lt"/>
                  </a:endParaRPr>
                </a:p>
              </p:txBody>
            </p:sp>
            <p:sp>
              <p:nvSpPr>
                <p:cNvPr id="27" name="椭圆 26"/>
                <p:cNvSpPr/>
                <p:nvPr/>
              </p:nvSpPr>
              <p:spPr>
                <a:xfrm>
                  <a:off x="606462" y="3572613"/>
                  <a:ext cx="798360" cy="798360"/>
                </a:xfrm>
                <a:prstGeom prst="ellipse">
                  <a:avLst/>
                </a:prstGeom>
                <a:solidFill>
                  <a:srgbClr val="FA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588C35"/>
                      </a:solidFill>
                      <a:cs typeface="+mn-ea"/>
                      <a:sym typeface="+mn-lt"/>
                    </a:rPr>
                    <a:t>01</a:t>
                  </a:r>
                  <a:endParaRPr lang="zh-CN" altLang="en-US" dirty="0">
                    <a:solidFill>
                      <a:srgbClr val="588C35"/>
                    </a:solidFill>
                    <a:cs typeface="+mn-ea"/>
                    <a:sym typeface="+mn-lt"/>
                  </a:endParaRPr>
                </a:p>
              </p:txBody>
            </p:sp>
            <p:sp>
              <p:nvSpPr>
                <p:cNvPr id="28" name="椭圆 27"/>
                <p:cNvSpPr/>
                <p:nvPr/>
              </p:nvSpPr>
              <p:spPr>
                <a:xfrm>
                  <a:off x="8093608" y="3599316"/>
                  <a:ext cx="798360" cy="798360"/>
                </a:xfrm>
                <a:prstGeom prst="ellipse">
                  <a:avLst/>
                </a:prstGeom>
                <a:solidFill>
                  <a:srgbClr val="FA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588C35"/>
                      </a:solidFill>
                      <a:cs typeface="+mn-ea"/>
                      <a:sym typeface="+mn-lt"/>
                    </a:rPr>
                    <a:t>02</a:t>
                  </a:r>
                  <a:endParaRPr lang="zh-CN" altLang="en-US" dirty="0">
                    <a:solidFill>
                      <a:srgbClr val="588C35"/>
                    </a:solidFill>
                    <a:cs typeface="+mn-ea"/>
                    <a:sym typeface="+mn-lt"/>
                  </a:endParaRPr>
                </a:p>
              </p:txBody>
            </p:sp>
            <p:sp>
              <p:nvSpPr>
                <p:cNvPr id="29" name="椭圆 28"/>
                <p:cNvSpPr/>
                <p:nvPr/>
              </p:nvSpPr>
              <p:spPr>
                <a:xfrm>
                  <a:off x="3142942" y="3565085"/>
                  <a:ext cx="798360" cy="798360"/>
                </a:xfrm>
                <a:prstGeom prst="ellipse">
                  <a:avLst/>
                </a:prstGeom>
                <a:solidFill>
                  <a:srgbClr val="FA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588C35"/>
                      </a:solidFill>
                      <a:cs typeface="+mn-ea"/>
                      <a:sym typeface="+mn-lt"/>
                    </a:rPr>
                    <a:t>03</a:t>
                  </a:r>
                  <a:endParaRPr lang="zh-CN" altLang="en-US" dirty="0">
                    <a:solidFill>
                      <a:srgbClr val="588C35"/>
                    </a:solidFill>
                    <a:cs typeface="+mn-ea"/>
                    <a:sym typeface="+mn-lt"/>
                  </a:endParaRPr>
                </a:p>
              </p:txBody>
            </p:sp>
            <p:sp>
              <p:nvSpPr>
                <p:cNvPr id="30" name="椭圆 29"/>
                <p:cNvSpPr/>
                <p:nvPr/>
              </p:nvSpPr>
              <p:spPr>
                <a:xfrm>
                  <a:off x="11001699" y="3590957"/>
                  <a:ext cx="798360" cy="798360"/>
                </a:xfrm>
                <a:prstGeom prst="ellipse">
                  <a:avLst/>
                </a:prstGeom>
                <a:solidFill>
                  <a:srgbClr val="FA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588C35"/>
                      </a:solidFill>
                      <a:cs typeface="+mn-ea"/>
                      <a:sym typeface="+mn-lt"/>
                    </a:rPr>
                    <a:t>04</a:t>
                  </a:r>
                  <a:endParaRPr lang="zh-CN" altLang="en-US" dirty="0">
                    <a:solidFill>
                      <a:srgbClr val="588C35"/>
                    </a:solidFill>
                    <a:cs typeface="+mn-ea"/>
                    <a:sym typeface="+mn-lt"/>
                  </a:endParaRPr>
                </a:p>
              </p:txBody>
            </p:sp>
          </p:grpSp>
          <p:sp>
            <p:nvSpPr>
              <p:cNvPr id="24" name="文本框 23"/>
              <p:cNvSpPr txBox="1"/>
              <p:nvPr/>
            </p:nvSpPr>
            <p:spPr>
              <a:xfrm>
                <a:off x="5431900" y="3433184"/>
                <a:ext cx="1328200" cy="1077218"/>
              </a:xfrm>
              <a:prstGeom prst="rect">
                <a:avLst/>
              </a:prstGeom>
              <a:noFill/>
            </p:spPr>
            <p:txBody>
              <a:bodyPr wrap="square" rtlCol="0">
                <a:spAutoFit/>
              </a:bodyPr>
              <a:lstStyle/>
              <a:p>
                <a:pPr algn="ctr"/>
                <a:r>
                  <a:rPr kumimoji="1" lang="zh-CN" altLang="en-US" sz="3200" dirty="0">
                    <a:solidFill>
                      <a:schemeClr val="bg1"/>
                    </a:solidFill>
                    <a:cs typeface="+mn-ea"/>
                    <a:sym typeface="+mn-lt"/>
                  </a:rPr>
                  <a:t>添加标题</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3584692" y="2390052"/>
            <a:ext cx="5359891" cy="923330"/>
          </a:xfrm>
          <a:prstGeom prst="rect">
            <a:avLst/>
          </a:prstGeom>
        </p:spPr>
        <p:txBody>
          <a:bodyPr vert="horz" wrap="square" lIns="0" tIns="0" rIns="0" bIns="0">
            <a:spAutoFit/>
          </a:bodyPr>
          <a:lstStyle/>
          <a:p>
            <a:pPr algn="dist"/>
            <a:r>
              <a:rPr lang="zh-CN" altLang="en-US" sz="6000" b="1" dirty="0">
                <a:solidFill>
                  <a:schemeClr val="tx1">
                    <a:lumMod val="75000"/>
                    <a:lumOff val="25000"/>
                  </a:schemeClr>
                </a:solidFill>
                <a:cs typeface="+mn-ea"/>
                <a:sym typeface="+mn-lt"/>
              </a:rPr>
              <a:t>肆</a:t>
            </a:r>
            <a:r>
              <a:rPr lang="en-US" altLang="zh-CN" sz="4800" dirty="0">
                <a:solidFill>
                  <a:schemeClr val="tx1">
                    <a:lumMod val="75000"/>
                    <a:lumOff val="25000"/>
                  </a:schemeClr>
                </a:solidFill>
                <a:cs typeface="+mn-ea"/>
                <a:sym typeface="+mn-lt"/>
              </a:rPr>
              <a:t>·</a:t>
            </a:r>
            <a:r>
              <a:rPr lang="zh-CN" altLang="en-US" sz="4400" dirty="0">
                <a:solidFill>
                  <a:schemeClr val="tx1">
                    <a:lumMod val="75000"/>
                    <a:lumOff val="25000"/>
                  </a:schemeClr>
                </a:solidFill>
                <a:cs typeface="+mn-ea"/>
                <a:sym typeface="+mn-lt"/>
              </a:rPr>
              <a:t>输入你的标题</a:t>
            </a:r>
            <a:endParaRPr lang="zh-CN" altLang="en-US" sz="4800" dirty="0">
              <a:solidFill>
                <a:schemeClr val="tx1">
                  <a:lumMod val="75000"/>
                  <a:lumOff val="25000"/>
                </a:schemeClr>
              </a:solidFill>
              <a:cs typeface="+mn-ea"/>
              <a:sym typeface="+mn-lt"/>
            </a:endParaRPr>
          </a:p>
        </p:txBody>
      </p:sp>
      <p:sp>
        <p:nvSpPr>
          <p:cNvPr id="29" name="文本框 28"/>
          <p:cNvSpPr txBox="1"/>
          <p:nvPr/>
        </p:nvSpPr>
        <p:spPr>
          <a:xfrm>
            <a:off x="4751734" y="3276601"/>
            <a:ext cx="4982815" cy="400110"/>
          </a:xfrm>
          <a:prstGeom prst="rect">
            <a:avLst/>
          </a:prstGeom>
          <a:noFill/>
        </p:spPr>
        <p:txBody>
          <a:bodyPr vert="horz" wrap="square" rtlCol="0" anchor="b">
            <a:spAutoFit/>
          </a:bodyPr>
          <a:lstStyle/>
          <a:p>
            <a:r>
              <a:rPr lang="zh-CN" altLang="en-US" sz="2000" dirty="0">
                <a:solidFill>
                  <a:schemeClr val="tx1">
                    <a:lumMod val="65000"/>
                    <a:lumOff val="35000"/>
                  </a:schemeClr>
                </a:solidFill>
                <a:cs typeface="+mn-ea"/>
                <a:sym typeface="+mn-lt"/>
              </a:rPr>
              <a:t>请在此输入你的文本，感谢你使用</a:t>
            </a:r>
            <a:r>
              <a:rPr lang="en-US" altLang="zh-CN" sz="2000" dirty="0">
                <a:solidFill>
                  <a:schemeClr val="tx1">
                    <a:lumMod val="65000"/>
                    <a:lumOff val="35000"/>
                  </a:schemeClr>
                </a:solidFill>
                <a:cs typeface="+mn-ea"/>
                <a:sym typeface="+mn-lt"/>
              </a:rPr>
              <a:t>ppt</a:t>
            </a:r>
            <a:r>
              <a:rPr lang="zh-CN" altLang="en-US" sz="2000" dirty="0">
                <a:solidFill>
                  <a:schemeClr val="tx1">
                    <a:lumMod val="65000"/>
                    <a:lumOff val="35000"/>
                  </a:schemeClr>
                </a:solidFill>
                <a:cs typeface="+mn-ea"/>
                <a:sym typeface="+mn-lt"/>
              </a:rPr>
              <a:t>模板</a:t>
            </a:r>
          </a:p>
        </p:txBody>
      </p:sp>
      <p:pic>
        <p:nvPicPr>
          <p:cNvPr id="12" name="图片 11"/>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10000" b="95040" l="0" r="71378"/>
                    </a14:imgEffect>
                  </a14:imgLayer>
                </a14:imgProps>
              </a:ext>
            </a:extLst>
          </a:blip>
          <a:srcRect/>
          <a:stretch>
            <a:fillRect/>
          </a:stretch>
        </p:blipFill>
        <p:spPr>
          <a:xfrm flipH="1">
            <a:off x="-474806" y="1997793"/>
            <a:ext cx="3656156" cy="53598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arn(inVertical)">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a:off x="678426" y="2781567"/>
            <a:ext cx="10799700" cy="3427379"/>
          </a:xfrm>
          <a:custGeom>
            <a:avLst/>
            <a:gdLst>
              <a:gd name="connsiteX0" fmla="*/ 0 w 10097729"/>
              <a:gd name="connsiteY0" fmla="*/ 4060723 h 4093456"/>
              <a:gd name="connsiteX1" fmla="*/ 5201264 w 10097729"/>
              <a:gd name="connsiteY1" fmla="*/ 3500284 h 4093456"/>
              <a:gd name="connsiteX2" fmla="*/ 10097729 w 10097729"/>
              <a:gd name="connsiteY2" fmla="*/ 0 h 4093456"/>
            </a:gdLst>
            <a:ahLst/>
            <a:cxnLst>
              <a:cxn ang="0">
                <a:pos x="connsiteX0" y="connsiteY0"/>
              </a:cxn>
              <a:cxn ang="0">
                <a:pos x="connsiteX1" y="connsiteY1"/>
              </a:cxn>
              <a:cxn ang="0">
                <a:pos x="connsiteX2" y="connsiteY2"/>
              </a:cxn>
            </a:cxnLst>
            <a:rect l="l" t="t" r="r" b="b"/>
            <a:pathLst>
              <a:path w="10097729" h="4093456">
                <a:moveTo>
                  <a:pt x="0" y="4060723"/>
                </a:moveTo>
                <a:cubicBezTo>
                  <a:pt x="1759154" y="4118897"/>
                  <a:pt x="3518309" y="4177071"/>
                  <a:pt x="5201264" y="3500284"/>
                </a:cubicBezTo>
                <a:cubicBezTo>
                  <a:pt x="6884219" y="2823497"/>
                  <a:pt x="8490974" y="1411748"/>
                  <a:pt x="10097729" y="0"/>
                </a:cubicBezTo>
              </a:path>
            </a:pathLst>
          </a:custGeom>
          <a:noFill/>
          <a:ln w="28575">
            <a:solidFill>
              <a:srgbClr val="678271"/>
            </a:solidFill>
            <a:prstDash val="sys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Oval 22"/>
          <p:cNvSpPr/>
          <p:nvPr/>
        </p:nvSpPr>
        <p:spPr>
          <a:xfrm>
            <a:off x="8342194" y="3987862"/>
            <a:ext cx="969315" cy="969315"/>
          </a:xfrm>
          <a:prstGeom prst="ellipse">
            <a:avLst/>
          </a:prstGeom>
          <a:solidFill>
            <a:srgbClr val="76BA5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sz="3600" dirty="0">
              <a:solidFill>
                <a:schemeClr val="tx1">
                  <a:lumMod val="75000"/>
                  <a:lumOff val="25000"/>
                </a:schemeClr>
              </a:solidFill>
              <a:cs typeface="+mn-ea"/>
              <a:sym typeface="+mn-lt"/>
            </a:endParaRPr>
          </a:p>
        </p:txBody>
      </p:sp>
      <p:sp>
        <p:nvSpPr>
          <p:cNvPr id="25" name="Oval 22"/>
          <p:cNvSpPr/>
          <p:nvPr/>
        </p:nvSpPr>
        <p:spPr>
          <a:xfrm>
            <a:off x="6443519" y="5016285"/>
            <a:ext cx="969315" cy="969315"/>
          </a:xfrm>
          <a:prstGeom prst="ellipse">
            <a:avLst/>
          </a:prstGeom>
          <a:solidFill>
            <a:srgbClr val="76BA5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sz="3600" dirty="0">
              <a:solidFill>
                <a:schemeClr val="tx1">
                  <a:lumMod val="75000"/>
                  <a:lumOff val="25000"/>
                </a:schemeClr>
              </a:solidFill>
              <a:cs typeface="+mn-ea"/>
              <a:sym typeface="+mn-lt"/>
            </a:endParaRPr>
          </a:p>
        </p:txBody>
      </p:sp>
      <p:grpSp>
        <p:nvGrpSpPr>
          <p:cNvPr id="2" name="组合 1"/>
          <p:cNvGrpSpPr/>
          <p:nvPr/>
        </p:nvGrpSpPr>
        <p:grpSpPr>
          <a:xfrm>
            <a:off x="3639607" y="423543"/>
            <a:ext cx="4955909" cy="871885"/>
            <a:chOff x="3747824" y="152548"/>
            <a:chExt cx="4955909" cy="871885"/>
          </a:xfrm>
        </p:grpSpPr>
        <p:sp>
          <p:nvSpPr>
            <p:cNvPr id="3" name="文本框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3747825" y="152548"/>
              <a:ext cx="4696350" cy="523220"/>
            </a:xfrm>
            <a:prstGeom prst="rect">
              <a:avLst/>
            </a:prstGeom>
            <a:noFill/>
          </p:spPr>
          <p:txBody>
            <a:bodyPr wrap="square" rtlCol="0">
              <a:spAutoFit/>
            </a:bodyPr>
            <a:lstStyle/>
            <a:p>
              <a:pPr lvl="0" algn="ctr">
                <a:defRPr/>
              </a:pPr>
              <a:r>
                <a:rPr lang="zh-CN" altLang="en-US" sz="2800" dirty="0">
                  <a:solidFill>
                    <a:schemeClr val="tx1">
                      <a:lumMod val="75000"/>
                      <a:lumOff val="25000"/>
                    </a:schemeClr>
                  </a:solidFill>
                  <a:cs typeface="+mn-ea"/>
                  <a:sym typeface="+mn-lt"/>
                </a:rPr>
                <a:t>四、添加内容标题</a:t>
              </a:r>
            </a:p>
          </p:txBody>
        </p:sp>
        <p:sp>
          <p:nvSpPr>
            <p:cNvPr id="4"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3747824" y="635352"/>
              <a:ext cx="4955909"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defTabSz="914400" rtl="0" eaLnBrk="1" fontAlgn="auto" latinLnBrk="0" hangingPunct="1">
                <a:lnSpc>
                  <a:spcPct val="120000"/>
                </a:lnSpc>
                <a:spcBef>
                  <a:spcPts val="0"/>
                </a:spcBef>
                <a:spcAft>
                  <a:spcPts val="0"/>
                </a:spcAft>
                <a:buClrTx/>
                <a:buSzTx/>
                <a:buFontTx/>
                <a:buNone/>
                <a:defRPr/>
              </a:pPr>
              <a:r>
                <a:rPr kumimoji="0" lang="id-ID" sz="1100" i="0" u="none" strike="noStrike" kern="1200" cap="none" spc="0" normalizeH="0" baseline="0" noProof="0" dirty="0">
                  <a:ln>
                    <a:noFill/>
                  </a:ln>
                  <a:solidFill>
                    <a:schemeClr val="tx1">
                      <a:lumMod val="75000"/>
                      <a:lumOff val="25000"/>
                    </a:schemeClr>
                  </a:solidFill>
                  <a:effectLst/>
                  <a:uLnTx/>
                  <a:uFillTx/>
                  <a:latin typeface="+mn-lt"/>
                  <a:cs typeface="+mn-ea"/>
                  <a:sym typeface="+mn-lt"/>
                </a:rPr>
                <a:t>Lorem Ipsum dolor siamet suame this placeholder text can be added on you</a:t>
              </a:r>
              <a:endParaRPr kumimoji="0" lang="id-ID" sz="3200" i="0" u="none" strike="noStrike" kern="1200" cap="none" spc="0" normalizeH="0" baseline="0" noProof="0" dirty="0">
                <a:ln>
                  <a:noFill/>
                </a:ln>
                <a:solidFill>
                  <a:schemeClr val="tx1">
                    <a:lumMod val="75000"/>
                    <a:lumOff val="25000"/>
                  </a:schemeClr>
                </a:solidFill>
                <a:effectLst/>
                <a:uLnTx/>
                <a:uFillTx/>
                <a:latin typeface="+mn-lt"/>
                <a:cs typeface="+mn-ea"/>
                <a:sym typeface="+mn-lt"/>
              </a:endParaRPr>
            </a:p>
          </p:txBody>
        </p:sp>
      </p:grpSp>
      <p:grpSp>
        <p:nvGrpSpPr>
          <p:cNvPr id="43" name="组合 42"/>
          <p:cNvGrpSpPr/>
          <p:nvPr/>
        </p:nvGrpSpPr>
        <p:grpSpPr>
          <a:xfrm>
            <a:off x="854930" y="1549659"/>
            <a:ext cx="10716076" cy="5125989"/>
            <a:chOff x="2130866" y="2026764"/>
            <a:chExt cx="8085141" cy="3867492"/>
          </a:xfrm>
        </p:grpSpPr>
        <p:sp>
          <p:nvSpPr>
            <p:cNvPr id="51" name="文本框 50"/>
            <p:cNvSpPr txBox="1"/>
            <p:nvPr/>
          </p:nvSpPr>
          <p:spPr bwMode="auto">
            <a:xfrm>
              <a:off x="5559918" y="3404506"/>
              <a:ext cx="1478615" cy="278656"/>
            </a:xfrm>
            <a:prstGeom prst="rect">
              <a:avLst/>
            </a:prstGeom>
            <a:noFill/>
          </p:spPr>
          <p:txBody>
            <a:bodyPr wrap="square">
              <a:spAutoFit/>
            </a:bodyPr>
            <a:lstStyle/>
            <a:p>
              <a:pPr algn="r" defTabSz="685800">
                <a:defRPr/>
              </a:pPr>
              <a:r>
                <a:rPr lang="zh-CN" altLang="en-US" b="1" spc="75" dirty="0">
                  <a:solidFill>
                    <a:schemeClr val="tx1">
                      <a:lumMod val="75000"/>
                      <a:lumOff val="25000"/>
                    </a:schemeClr>
                  </a:solidFill>
                  <a:cs typeface="+mn-ea"/>
                  <a:sym typeface="+mn-lt"/>
                </a:rPr>
                <a:t>在此添加标题</a:t>
              </a:r>
            </a:p>
          </p:txBody>
        </p:sp>
        <p:sp>
          <p:nvSpPr>
            <p:cNvPr id="52" name="文本框 51"/>
            <p:cNvSpPr txBox="1"/>
            <p:nvPr/>
          </p:nvSpPr>
          <p:spPr>
            <a:xfrm>
              <a:off x="4725433" y="3560039"/>
              <a:ext cx="2313099" cy="998373"/>
            </a:xfrm>
            <a:prstGeom prst="rect">
              <a:avLst/>
            </a:prstGeom>
            <a:noFill/>
          </p:spPr>
          <p:txBody>
            <a:bodyPr wrap="square" rtlCol="0">
              <a:spAutoFit/>
            </a:bodyPr>
            <a:lstStyle/>
            <a:p>
              <a:pPr lvl="0" algn="r">
                <a:lnSpc>
                  <a:spcPct val="200000"/>
                </a:lnSpc>
                <a:defRPr/>
              </a:pPr>
              <a:r>
                <a:rPr lang="zh-CN" altLang="en-US" sz="1400" dirty="0">
                  <a:solidFill>
                    <a:schemeClr val="tx1">
                      <a:lumMod val="75000"/>
                      <a:lumOff val="25000"/>
                    </a:schemeClr>
                  </a:solidFill>
                  <a:cs typeface="+mn-ea"/>
                  <a:sym typeface="+mn-lt"/>
                </a:rPr>
                <a:t>用户可以在投影仪或者计算机上进行演示也可以将演示文稿打印出来制作成胶片用户可以在投影仪</a:t>
              </a:r>
            </a:p>
          </p:txBody>
        </p:sp>
        <p:grpSp>
          <p:nvGrpSpPr>
            <p:cNvPr id="44" name="组合 43"/>
            <p:cNvGrpSpPr/>
            <p:nvPr/>
          </p:nvGrpSpPr>
          <p:grpSpPr>
            <a:xfrm>
              <a:off x="6471234" y="4037403"/>
              <a:ext cx="1901018" cy="1188032"/>
              <a:chOff x="4947233" y="3180152"/>
              <a:chExt cx="1901018" cy="1188032"/>
            </a:xfrm>
          </p:grpSpPr>
          <p:sp>
            <p:nvSpPr>
              <p:cNvPr id="60" name="computer-monitor_69826"/>
              <p:cNvSpPr>
                <a:spLocks noChangeAspect="1"/>
              </p:cNvSpPr>
              <p:nvPr/>
            </p:nvSpPr>
            <p:spPr bwMode="auto">
              <a:xfrm>
                <a:off x="6394901" y="3180152"/>
                <a:ext cx="453350" cy="423552"/>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txBody>
              <a:bodyPr/>
              <a:lstStyle/>
              <a:p>
                <a:endParaRPr lang="zh-CN" altLang="en-US" dirty="0">
                  <a:solidFill>
                    <a:schemeClr val="tx1">
                      <a:lumMod val="75000"/>
                      <a:lumOff val="25000"/>
                    </a:schemeClr>
                  </a:solidFill>
                  <a:cs typeface="+mn-ea"/>
                  <a:sym typeface="+mn-lt"/>
                </a:endParaRPr>
              </a:p>
            </p:txBody>
          </p:sp>
          <p:sp>
            <p:nvSpPr>
              <p:cNvPr id="61" name="hand-graving-smartphone_21520"/>
              <p:cNvSpPr>
                <a:spLocks noChangeAspect="1"/>
              </p:cNvSpPr>
              <p:nvPr/>
            </p:nvSpPr>
            <p:spPr bwMode="auto">
              <a:xfrm>
                <a:off x="4947233" y="3903291"/>
                <a:ext cx="447350" cy="464893"/>
              </a:xfrm>
              <a:custGeom>
                <a:avLst/>
                <a:gdLst>
                  <a:gd name="connsiteX0" fmla="*/ 200025 w 323850"/>
                  <a:gd name="connsiteY0" fmla="*/ 303213 h 336550"/>
                  <a:gd name="connsiteX1" fmla="*/ 188912 w 323850"/>
                  <a:gd name="connsiteY1" fmla="*/ 314326 h 336550"/>
                  <a:gd name="connsiteX2" fmla="*/ 200025 w 323850"/>
                  <a:gd name="connsiteY2" fmla="*/ 325439 h 336550"/>
                  <a:gd name="connsiteX3" fmla="*/ 211138 w 323850"/>
                  <a:gd name="connsiteY3" fmla="*/ 314326 h 336550"/>
                  <a:gd name="connsiteX4" fmla="*/ 200025 w 323850"/>
                  <a:gd name="connsiteY4" fmla="*/ 303213 h 336550"/>
                  <a:gd name="connsiteX5" fmla="*/ 267890 w 323850"/>
                  <a:gd name="connsiteY5" fmla="*/ 200026 h 336550"/>
                  <a:gd name="connsiteX6" fmla="*/ 306529 w 323850"/>
                  <a:gd name="connsiteY6" fmla="*/ 200026 h 336550"/>
                  <a:gd name="connsiteX7" fmla="*/ 323850 w 323850"/>
                  <a:gd name="connsiteY7" fmla="*/ 217105 h 336550"/>
                  <a:gd name="connsiteX8" fmla="*/ 323850 w 323850"/>
                  <a:gd name="connsiteY8" fmla="*/ 219733 h 336550"/>
                  <a:gd name="connsiteX9" fmla="*/ 306529 w 323850"/>
                  <a:gd name="connsiteY9" fmla="*/ 238126 h 336550"/>
                  <a:gd name="connsiteX10" fmla="*/ 267890 w 323850"/>
                  <a:gd name="connsiteY10" fmla="*/ 238126 h 336550"/>
                  <a:gd name="connsiteX11" fmla="*/ 249237 w 323850"/>
                  <a:gd name="connsiteY11" fmla="*/ 219733 h 336550"/>
                  <a:gd name="connsiteX12" fmla="*/ 249237 w 323850"/>
                  <a:gd name="connsiteY12" fmla="*/ 217105 h 336550"/>
                  <a:gd name="connsiteX13" fmla="*/ 267890 w 323850"/>
                  <a:gd name="connsiteY13" fmla="*/ 200026 h 336550"/>
                  <a:gd name="connsiteX14" fmla="*/ 267890 w 323850"/>
                  <a:gd name="connsiteY14" fmla="*/ 155576 h 336550"/>
                  <a:gd name="connsiteX15" fmla="*/ 306529 w 323850"/>
                  <a:gd name="connsiteY15" fmla="*/ 155576 h 336550"/>
                  <a:gd name="connsiteX16" fmla="*/ 323850 w 323850"/>
                  <a:gd name="connsiteY16" fmla="*/ 172528 h 336550"/>
                  <a:gd name="connsiteX17" fmla="*/ 323850 w 323850"/>
                  <a:gd name="connsiteY17" fmla="*/ 175137 h 336550"/>
                  <a:gd name="connsiteX18" fmla="*/ 306529 w 323850"/>
                  <a:gd name="connsiteY18" fmla="*/ 192089 h 336550"/>
                  <a:gd name="connsiteX19" fmla="*/ 267890 w 323850"/>
                  <a:gd name="connsiteY19" fmla="*/ 192089 h 336550"/>
                  <a:gd name="connsiteX20" fmla="*/ 249237 w 323850"/>
                  <a:gd name="connsiteY20" fmla="*/ 175137 h 336550"/>
                  <a:gd name="connsiteX21" fmla="*/ 249237 w 323850"/>
                  <a:gd name="connsiteY21" fmla="*/ 172528 h 336550"/>
                  <a:gd name="connsiteX22" fmla="*/ 267890 w 323850"/>
                  <a:gd name="connsiteY22" fmla="*/ 155576 h 336550"/>
                  <a:gd name="connsiteX23" fmla="*/ 175670 w 323850"/>
                  <a:gd name="connsiteY23" fmla="*/ 15876 h 336550"/>
                  <a:gd name="connsiteX24" fmla="*/ 173037 w 323850"/>
                  <a:gd name="connsiteY24" fmla="*/ 19686 h 336550"/>
                  <a:gd name="connsiteX25" fmla="*/ 175670 w 323850"/>
                  <a:gd name="connsiteY25" fmla="*/ 22226 h 336550"/>
                  <a:gd name="connsiteX26" fmla="*/ 224379 w 323850"/>
                  <a:gd name="connsiteY26" fmla="*/ 22226 h 336550"/>
                  <a:gd name="connsiteX27" fmla="*/ 227012 w 323850"/>
                  <a:gd name="connsiteY27" fmla="*/ 19686 h 336550"/>
                  <a:gd name="connsiteX28" fmla="*/ 224379 w 323850"/>
                  <a:gd name="connsiteY28" fmla="*/ 15876 h 336550"/>
                  <a:gd name="connsiteX29" fmla="*/ 175670 w 323850"/>
                  <a:gd name="connsiteY29" fmla="*/ 15876 h 336550"/>
                  <a:gd name="connsiteX30" fmla="*/ 125064 w 323850"/>
                  <a:gd name="connsiteY30" fmla="*/ 0 h 336550"/>
                  <a:gd name="connsiteX31" fmla="*/ 276458 w 323850"/>
                  <a:gd name="connsiteY31" fmla="*/ 0 h 336550"/>
                  <a:gd name="connsiteX32" fmla="*/ 298837 w 323850"/>
                  <a:gd name="connsiteY32" fmla="*/ 22349 h 336550"/>
                  <a:gd name="connsiteX33" fmla="*/ 298837 w 323850"/>
                  <a:gd name="connsiteY33" fmla="*/ 109116 h 336550"/>
                  <a:gd name="connsiteX34" fmla="*/ 306736 w 323850"/>
                  <a:gd name="connsiteY34" fmla="*/ 109116 h 336550"/>
                  <a:gd name="connsiteX35" fmla="*/ 323850 w 323850"/>
                  <a:gd name="connsiteY35" fmla="*/ 127521 h 336550"/>
                  <a:gd name="connsiteX36" fmla="*/ 323850 w 323850"/>
                  <a:gd name="connsiteY36" fmla="*/ 130150 h 336550"/>
                  <a:gd name="connsiteX37" fmla="*/ 306736 w 323850"/>
                  <a:gd name="connsiteY37" fmla="*/ 147241 h 336550"/>
                  <a:gd name="connsiteX38" fmla="*/ 268559 w 323850"/>
                  <a:gd name="connsiteY38" fmla="*/ 147241 h 336550"/>
                  <a:gd name="connsiteX39" fmla="*/ 250128 w 323850"/>
                  <a:gd name="connsiteY39" fmla="*/ 130150 h 336550"/>
                  <a:gd name="connsiteX40" fmla="*/ 250128 w 323850"/>
                  <a:gd name="connsiteY40" fmla="*/ 127521 h 336550"/>
                  <a:gd name="connsiteX41" fmla="*/ 268559 w 323850"/>
                  <a:gd name="connsiteY41" fmla="*/ 109116 h 336550"/>
                  <a:gd name="connsiteX42" fmla="*/ 272508 w 323850"/>
                  <a:gd name="connsiteY42" fmla="*/ 109116 h 336550"/>
                  <a:gd name="connsiteX43" fmla="*/ 283040 w 323850"/>
                  <a:gd name="connsiteY43" fmla="*/ 109116 h 336550"/>
                  <a:gd name="connsiteX44" fmla="*/ 283040 w 323850"/>
                  <a:gd name="connsiteY44" fmla="*/ 35496 h 336550"/>
                  <a:gd name="connsiteX45" fmla="*/ 118481 w 323850"/>
                  <a:gd name="connsiteY45" fmla="*/ 35496 h 336550"/>
                  <a:gd name="connsiteX46" fmla="*/ 118481 w 323850"/>
                  <a:gd name="connsiteY46" fmla="*/ 76250 h 336550"/>
                  <a:gd name="connsiteX47" fmla="*/ 155342 w 323850"/>
                  <a:gd name="connsiteY47" fmla="*/ 56530 h 336550"/>
                  <a:gd name="connsiteX48" fmla="*/ 184305 w 323850"/>
                  <a:gd name="connsiteY48" fmla="*/ 74935 h 336550"/>
                  <a:gd name="connsiteX49" fmla="*/ 139545 w 323850"/>
                  <a:gd name="connsiteY49" fmla="*/ 117004 h 336550"/>
                  <a:gd name="connsiteX50" fmla="*/ 118481 w 323850"/>
                  <a:gd name="connsiteY50" fmla="*/ 131465 h 336550"/>
                  <a:gd name="connsiteX51" fmla="*/ 118481 w 323850"/>
                  <a:gd name="connsiteY51" fmla="*/ 294481 h 336550"/>
                  <a:gd name="connsiteX52" fmla="*/ 283040 w 323850"/>
                  <a:gd name="connsiteY52" fmla="*/ 294481 h 336550"/>
                  <a:gd name="connsiteX53" fmla="*/ 283040 w 323850"/>
                  <a:gd name="connsiteY53" fmla="*/ 282649 h 336550"/>
                  <a:gd name="connsiteX54" fmla="*/ 268559 w 323850"/>
                  <a:gd name="connsiteY54" fmla="*/ 282649 h 336550"/>
                  <a:gd name="connsiteX55" fmla="*/ 250128 w 323850"/>
                  <a:gd name="connsiteY55" fmla="*/ 264244 h 336550"/>
                  <a:gd name="connsiteX56" fmla="*/ 250128 w 323850"/>
                  <a:gd name="connsiteY56" fmla="*/ 262930 h 336550"/>
                  <a:gd name="connsiteX57" fmla="*/ 268559 w 323850"/>
                  <a:gd name="connsiteY57" fmla="*/ 244525 h 336550"/>
                  <a:gd name="connsiteX58" fmla="*/ 306736 w 323850"/>
                  <a:gd name="connsiteY58" fmla="*/ 244525 h 336550"/>
                  <a:gd name="connsiteX59" fmla="*/ 323850 w 323850"/>
                  <a:gd name="connsiteY59" fmla="*/ 262930 h 336550"/>
                  <a:gd name="connsiteX60" fmla="*/ 323850 w 323850"/>
                  <a:gd name="connsiteY60" fmla="*/ 264244 h 336550"/>
                  <a:gd name="connsiteX61" fmla="*/ 306736 w 323850"/>
                  <a:gd name="connsiteY61" fmla="*/ 282649 h 336550"/>
                  <a:gd name="connsiteX62" fmla="*/ 301470 w 323850"/>
                  <a:gd name="connsiteY62" fmla="*/ 282649 h 336550"/>
                  <a:gd name="connsiteX63" fmla="*/ 298837 w 323850"/>
                  <a:gd name="connsiteY63" fmla="*/ 282649 h 336550"/>
                  <a:gd name="connsiteX64" fmla="*/ 298837 w 323850"/>
                  <a:gd name="connsiteY64" fmla="*/ 314201 h 336550"/>
                  <a:gd name="connsiteX65" fmla="*/ 276458 w 323850"/>
                  <a:gd name="connsiteY65" fmla="*/ 336550 h 336550"/>
                  <a:gd name="connsiteX66" fmla="*/ 125064 w 323850"/>
                  <a:gd name="connsiteY66" fmla="*/ 336550 h 336550"/>
                  <a:gd name="connsiteX67" fmla="*/ 102684 w 323850"/>
                  <a:gd name="connsiteY67" fmla="*/ 314201 h 336550"/>
                  <a:gd name="connsiteX68" fmla="*/ 102684 w 323850"/>
                  <a:gd name="connsiteY68" fmla="*/ 287908 h 336550"/>
                  <a:gd name="connsiteX69" fmla="*/ 75038 w 323850"/>
                  <a:gd name="connsiteY69" fmla="*/ 287908 h 336550"/>
                  <a:gd name="connsiteX70" fmla="*/ 13164 w 323850"/>
                  <a:gd name="connsiteY70" fmla="*/ 255042 h 336550"/>
                  <a:gd name="connsiteX71" fmla="*/ 11848 w 323850"/>
                  <a:gd name="connsiteY71" fmla="*/ 253727 h 336550"/>
                  <a:gd name="connsiteX72" fmla="*/ 9215 w 323850"/>
                  <a:gd name="connsiteY72" fmla="*/ 249783 h 336550"/>
                  <a:gd name="connsiteX73" fmla="*/ 7899 w 323850"/>
                  <a:gd name="connsiteY73" fmla="*/ 244525 h 336550"/>
                  <a:gd name="connsiteX74" fmla="*/ 6582 w 323850"/>
                  <a:gd name="connsiteY74" fmla="*/ 240581 h 336550"/>
                  <a:gd name="connsiteX75" fmla="*/ 2633 w 323850"/>
                  <a:gd name="connsiteY75" fmla="*/ 231378 h 336550"/>
                  <a:gd name="connsiteX76" fmla="*/ 2633 w 323850"/>
                  <a:gd name="connsiteY76" fmla="*/ 228749 h 336550"/>
                  <a:gd name="connsiteX77" fmla="*/ 0 w 323850"/>
                  <a:gd name="connsiteY77" fmla="*/ 219546 h 336550"/>
                  <a:gd name="connsiteX78" fmla="*/ 0 w 323850"/>
                  <a:gd name="connsiteY78" fmla="*/ 215602 h 336550"/>
                  <a:gd name="connsiteX79" fmla="*/ 0 w 323850"/>
                  <a:gd name="connsiteY79" fmla="*/ 202456 h 336550"/>
                  <a:gd name="connsiteX80" fmla="*/ 40810 w 323850"/>
                  <a:gd name="connsiteY80" fmla="*/ 119633 h 336550"/>
                  <a:gd name="connsiteX81" fmla="*/ 102684 w 323850"/>
                  <a:gd name="connsiteY81" fmla="*/ 85452 h 336550"/>
                  <a:gd name="connsiteX82" fmla="*/ 102684 w 323850"/>
                  <a:gd name="connsiteY82" fmla="*/ 22349 h 336550"/>
                  <a:gd name="connsiteX83" fmla="*/ 125064 w 323850"/>
                  <a:gd name="connsiteY8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23850" h="336550">
                    <a:moveTo>
                      <a:pt x="200025" y="303213"/>
                    </a:moveTo>
                    <a:cubicBezTo>
                      <a:pt x="193887" y="303213"/>
                      <a:pt x="188912" y="308188"/>
                      <a:pt x="188912" y="314326"/>
                    </a:cubicBezTo>
                    <a:cubicBezTo>
                      <a:pt x="188912" y="320464"/>
                      <a:pt x="193887" y="325439"/>
                      <a:pt x="200025" y="325439"/>
                    </a:cubicBezTo>
                    <a:cubicBezTo>
                      <a:pt x="206163" y="325439"/>
                      <a:pt x="211138" y="320464"/>
                      <a:pt x="211138" y="314326"/>
                    </a:cubicBezTo>
                    <a:cubicBezTo>
                      <a:pt x="211138" y="308188"/>
                      <a:pt x="206163" y="303213"/>
                      <a:pt x="200025" y="303213"/>
                    </a:cubicBezTo>
                    <a:close/>
                    <a:moveTo>
                      <a:pt x="267890" y="200026"/>
                    </a:moveTo>
                    <a:cubicBezTo>
                      <a:pt x="267890" y="200026"/>
                      <a:pt x="267890" y="200026"/>
                      <a:pt x="306529" y="200026"/>
                    </a:cubicBezTo>
                    <a:cubicBezTo>
                      <a:pt x="315856" y="200026"/>
                      <a:pt x="323850" y="207909"/>
                      <a:pt x="323850" y="217105"/>
                    </a:cubicBezTo>
                    <a:cubicBezTo>
                      <a:pt x="323850" y="217105"/>
                      <a:pt x="323850" y="217105"/>
                      <a:pt x="323850" y="219733"/>
                    </a:cubicBezTo>
                    <a:cubicBezTo>
                      <a:pt x="323850" y="228929"/>
                      <a:pt x="315856" y="238126"/>
                      <a:pt x="306529" y="238126"/>
                    </a:cubicBezTo>
                    <a:cubicBezTo>
                      <a:pt x="306529" y="238126"/>
                      <a:pt x="306529" y="238126"/>
                      <a:pt x="267890" y="238126"/>
                    </a:cubicBezTo>
                    <a:cubicBezTo>
                      <a:pt x="257231" y="238126"/>
                      <a:pt x="249237" y="228929"/>
                      <a:pt x="249237" y="219733"/>
                    </a:cubicBezTo>
                    <a:cubicBezTo>
                      <a:pt x="249237" y="219733"/>
                      <a:pt x="249237" y="219733"/>
                      <a:pt x="249237" y="217105"/>
                    </a:cubicBezTo>
                    <a:cubicBezTo>
                      <a:pt x="249237" y="207909"/>
                      <a:pt x="257231" y="200026"/>
                      <a:pt x="267890" y="200026"/>
                    </a:cubicBezTo>
                    <a:close/>
                    <a:moveTo>
                      <a:pt x="267890" y="155576"/>
                    </a:moveTo>
                    <a:cubicBezTo>
                      <a:pt x="267890" y="155576"/>
                      <a:pt x="267890" y="155576"/>
                      <a:pt x="306529" y="155576"/>
                    </a:cubicBezTo>
                    <a:cubicBezTo>
                      <a:pt x="315856" y="155576"/>
                      <a:pt x="323850" y="163400"/>
                      <a:pt x="323850" y="172528"/>
                    </a:cubicBezTo>
                    <a:cubicBezTo>
                      <a:pt x="323850" y="172528"/>
                      <a:pt x="323850" y="172528"/>
                      <a:pt x="323850" y="175137"/>
                    </a:cubicBezTo>
                    <a:cubicBezTo>
                      <a:pt x="323850" y="184265"/>
                      <a:pt x="315856" y="192089"/>
                      <a:pt x="306529" y="192089"/>
                    </a:cubicBezTo>
                    <a:cubicBezTo>
                      <a:pt x="306529" y="192089"/>
                      <a:pt x="306529" y="192089"/>
                      <a:pt x="267890" y="192089"/>
                    </a:cubicBezTo>
                    <a:cubicBezTo>
                      <a:pt x="257231" y="192089"/>
                      <a:pt x="249237" y="184265"/>
                      <a:pt x="249237" y="175137"/>
                    </a:cubicBezTo>
                    <a:cubicBezTo>
                      <a:pt x="249237" y="175137"/>
                      <a:pt x="249237" y="175137"/>
                      <a:pt x="249237" y="172528"/>
                    </a:cubicBezTo>
                    <a:cubicBezTo>
                      <a:pt x="249237" y="163400"/>
                      <a:pt x="257231" y="155576"/>
                      <a:pt x="267890" y="155576"/>
                    </a:cubicBezTo>
                    <a:close/>
                    <a:moveTo>
                      <a:pt x="175670" y="15876"/>
                    </a:moveTo>
                    <a:cubicBezTo>
                      <a:pt x="174353" y="15876"/>
                      <a:pt x="173037" y="17146"/>
                      <a:pt x="173037" y="19686"/>
                    </a:cubicBezTo>
                    <a:cubicBezTo>
                      <a:pt x="173037" y="20956"/>
                      <a:pt x="174353" y="22226"/>
                      <a:pt x="175670" y="22226"/>
                    </a:cubicBezTo>
                    <a:cubicBezTo>
                      <a:pt x="175670" y="22226"/>
                      <a:pt x="175670" y="22226"/>
                      <a:pt x="224379" y="22226"/>
                    </a:cubicBezTo>
                    <a:cubicBezTo>
                      <a:pt x="225695" y="22226"/>
                      <a:pt x="227012" y="20956"/>
                      <a:pt x="227012" y="19686"/>
                    </a:cubicBezTo>
                    <a:cubicBezTo>
                      <a:pt x="227012" y="17146"/>
                      <a:pt x="225695" y="15876"/>
                      <a:pt x="224379" y="15876"/>
                    </a:cubicBezTo>
                    <a:cubicBezTo>
                      <a:pt x="224379" y="15876"/>
                      <a:pt x="224379" y="15876"/>
                      <a:pt x="175670" y="15876"/>
                    </a:cubicBezTo>
                    <a:close/>
                    <a:moveTo>
                      <a:pt x="125064" y="0"/>
                    </a:moveTo>
                    <a:cubicBezTo>
                      <a:pt x="125064" y="0"/>
                      <a:pt x="125064" y="0"/>
                      <a:pt x="276458" y="0"/>
                    </a:cubicBezTo>
                    <a:cubicBezTo>
                      <a:pt x="288306" y="0"/>
                      <a:pt x="298837" y="10517"/>
                      <a:pt x="298837" y="22349"/>
                    </a:cubicBezTo>
                    <a:cubicBezTo>
                      <a:pt x="298837" y="22349"/>
                      <a:pt x="298837" y="22349"/>
                      <a:pt x="298837" y="109116"/>
                    </a:cubicBezTo>
                    <a:cubicBezTo>
                      <a:pt x="298837" y="109116"/>
                      <a:pt x="298837" y="109116"/>
                      <a:pt x="306736" y="109116"/>
                    </a:cubicBezTo>
                    <a:cubicBezTo>
                      <a:pt x="315951" y="109116"/>
                      <a:pt x="323850" y="118318"/>
                      <a:pt x="323850" y="127521"/>
                    </a:cubicBezTo>
                    <a:cubicBezTo>
                      <a:pt x="323850" y="127521"/>
                      <a:pt x="323850" y="127521"/>
                      <a:pt x="323850" y="130150"/>
                    </a:cubicBezTo>
                    <a:cubicBezTo>
                      <a:pt x="323850" y="139353"/>
                      <a:pt x="315951" y="147241"/>
                      <a:pt x="306736" y="147241"/>
                    </a:cubicBezTo>
                    <a:cubicBezTo>
                      <a:pt x="306736" y="147241"/>
                      <a:pt x="306736" y="147241"/>
                      <a:pt x="268559" y="147241"/>
                    </a:cubicBezTo>
                    <a:cubicBezTo>
                      <a:pt x="258027" y="147241"/>
                      <a:pt x="250128" y="139353"/>
                      <a:pt x="250128" y="130150"/>
                    </a:cubicBezTo>
                    <a:cubicBezTo>
                      <a:pt x="250128" y="130150"/>
                      <a:pt x="250128" y="130150"/>
                      <a:pt x="250128" y="127521"/>
                    </a:cubicBezTo>
                    <a:cubicBezTo>
                      <a:pt x="250128" y="118318"/>
                      <a:pt x="258027" y="109116"/>
                      <a:pt x="268559" y="109116"/>
                    </a:cubicBezTo>
                    <a:cubicBezTo>
                      <a:pt x="268559" y="109116"/>
                      <a:pt x="268559" y="109116"/>
                      <a:pt x="272508" y="109116"/>
                    </a:cubicBezTo>
                    <a:cubicBezTo>
                      <a:pt x="272508" y="109116"/>
                      <a:pt x="272508" y="109116"/>
                      <a:pt x="283040" y="109116"/>
                    </a:cubicBezTo>
                    <a:cubicBezTo>
                      <a:pt x="283040" y="109116"/>
                      <a:pt x="283040" y="109116"/>
                      <a:pt x="283040" y="35496"/>
                    </a:cubicBezTo>
                    <a:cubicBezTo>
                      <a:pt x="283040" y="35496"/>
                      <a:pt x="283040" y="35496"/>
                      <a:pt x="118481" y="35496"/>
                    </a:cubicBezTo>
                    <a:cubicBezTo>
                      <a:pt x="118481" y="35496"/>
                      <a:pt x="118481" y="35496"/>
                      <a:pt x="118481" y="76250"/>
                    </a:cubicBezTo>
                    <a:cubicBezTo>
                      <a:pt x="134279" y="67047"/>
                      <a:pt x="148760" y="59159"/>
                      <a:pt x="155342" y="56530"/>
                    </a:cubicBezTo>
                    <a:cubicBezTo>
                      <a:pt x="176406" y="44698"/>
                      <a:pt x="188254" y="59159"/>
                      <a:pt x="184305" y="74935"/>
                    </a:cubicBezTo>
                    <a:cubicBezTo>
                      <a:pt x="181672" y="86767"/>
                      <a:pt x="160608" y="99913"/>
                      <a:pt x="139545" y="117004"/>
                    </a:cubicBezTo>
                    <a:cubicBezTo>
                      <a:pt x="134279" y="120948"/>
                      <a:pt x="126380" y="126206"/>
                      <a:pt x="118481" y="131465"/>
                    </a:cubicBezTo>
                    <a:cubicBezTo>
                      <a:pt x="118481" y="131465"/>
                      <a:pt x="118481" y="131465"/>
                      <a:pt x="118481" y="294481"/>
                    </a:cubicBezTo>
                    <a:cubicBezTo>
                      <a:pt x="118481" y="294481"/>
                      <a:pt x="118481" y="294481"/>
                      <a:pt x="283040" y="294481"/>
                    </a:cubicBezTo>
                    <a:cubicBezTo>
                      <a:pt x="283040" y="294481"/>
                      <a:pt x="283040" y="294481"/>
                      <a:pt x="283040" y="282649"/>
                    </a:cubicBezTo>
                    <a:cubicBezTo>
                      <a:pt x="283040" y="282649"/>
                      <a:pt x="283040" y="282649"/>
                      <a:pt x="268559" y="282649"/>
                    </a:cubicBezTo>
                    <a:cubicBezTo>
                      <a:pt x="258027" y="282649"/>
                      <a:pt x="250128" y="274762"/>
                      <a:pt x="250128" y="264244"/>
                    </a:cubicBezTo>
                    <a:cubicBezTo>
                      <a:pt x="250128" y="264244"/>
                      <a:pt x="250128" y="264244"/>
                      <a:pt x="250128" y="262930"/>
                    </a:cubicBezTo>
                    <a:cubicBezTo>
                      <a:pt x="250128" y="252413"/>
                      <a:pt x="258027" y="244525"/>
                      <a:pt x="268559" y="244525"/>
                    </a:cubicBezTo>
                    <a:cubicBezTo>
                      <a:pt x="268559" y="244525"/>
                      <a:pt x="268559" y="244525"/>
                      <a:pt x="306736" y="244525"/>
                    </a:cubicBezTo>
                    <a:cubicBezTo>
                      <a:pt x="315951" y="244525"/>
                      <a:pt x="323850" y="252413"/>
                      <a:pt x="323850" y="262930"/>
                    </a:cubicBezTo>
                    <a:cubicBezTo>
                      <a:pt x="323850" y="262930"/>
                      <a:pt x="323850" y="262930"/>
                      <a:pt x="323850" y="264244"/>
                    </a:cubicBezTo>
                    <a:cubicBezTo>
                      <a:pt x="323850" y="274762"/>
                      <a:pt x="315951" y="282649"/>
                      <a:pt x="306736" y="282649"/>
                    </a:cubicBezTo>
                    <a:cubicBezTo>
                      <a:pt x="306736" y="282649"/>
                      <a:pt x="306736" y="282649"/>
                      <a:pt x="301470" y="282649"/>
                    </a:cubicBezTo>
                    <a:cubicBezTo>
                      <a:pt x="301470" y="282649"/>
                      <a:pt x="301470" y="282649"/>
                      <a:pt x="298837" y="282649"/>
                    </a:cubicBezTo>
                    <a:cubicBezTo>
                      <a:pt x="298837" y="282649"/>
                      <a:pt x="298837" y="282649"/>
                      <a:pt x="298837" y="314201"/>
                    </a:cubicBezTo>
                    <a:cubicBezTo>
                      <a:pt x="298837" y="326033"/>
                      <a:pt x="288306" y="336550"/>
                      <a:pt x="276458" y="336550"/>
                    </a:cubicBezTo>
                    <a:cubicBezTo>
                      <a:pt x="276458" y="336550"/>
                      <a:pt x="276458" y="336550"/>
                      <a:pt x="125064" y="336550"/>
                    </a:cubicBezTo>
                    <a:cubicBezTo>
                      <a:pt x="113216" y="336550"/>
                      <a:pt x="102684" y="326033"/>
                      <a:pt x="102684" y="314201"/>
                    </a:cubicBezTo>
                    <a:cubicBezTo>
                      <a:pt x="102684" y="314201"/>
                      <a:pt x="102684" y="314201"/>
                      <a:pt x="102684" y="287908"/>
                    </a:cubicBezTo>
                    <a:cubicBezTo>
                      <a:pt x="102684" y="287908"/>
                      <a:pt x="102684" y="287908"/>
                      <a:pt x="75038" y="287908"/>
                    </a:cubicBezTo>
                    <a:cubicBezTo>
                      <a:pt x="75038" y="287908"/>
                      <a:pt x="35544" y="287908"/>
                      <a:pt x="13164" y="255042"/>
                    </a:cubicBezTo>
                    <a:cubicBezTo>
                      <a:pt x="13164" y="253727"/>
                      <a:pt x="13164" y="253727"/>
                      <a:pt x="11848" y="253727"/>
                    </a:cubicBezTo>
                    <a:cubicBezTo>
                      <a:pt x="11848" y="252413"/>
                      <a:pt x="10531" y="251098"/>
                      <a:pt x="9215" y="249783"/>
                    </a:cubicBezTo>
                    <a:cubicBezTo>
                      <a:pt x="9215" y="248469"/>
                      <a:pt x="7899" y="245839"/>
                      <a:pt x="7899" y="244525"/>
                    </a:cubicBezTo>
                    <a:cubicBezTo>
                      <a:pt x="6582" y="243210"/>
                      <a:pt x="6582" y="241895"/>
                      <a:pt x="6582" y="240581"/>
                    </a:cubicBezTo>
                    <a:cubicBezTo>
                      <a:pt x="5266" y="237951"/>
                      <a:pt x="3949" y="235322"/>
                      <a:pt x="2633" y="231378"/>
                    </a:cubicBezTo>
                    <a:cubicBezTo>
                      <a:pt x="2633" y="230063"/>
                      <a:pt x="2633" y="230063"/>
                      <a:pt x="2633" y="228749"/>
                    </a:cubicBezTo>
                    <a:cubicBezTo>
                      <a:pt x="1316" y="226120"/>
                      <a:pt x="1316" y="223490"/>
                      <a:pt x="0" y="219546"/>
                    </a:cubicBezTo>
                    <a:cubicBezTo>
                      <a:pt x="0" y="218232"/>
                      <a:pt x="0" y="216917"/>
                      <a:pt x="0" y="215602"/>
                    </a:cubicBezTo>
                    <a:cubicBezTo>
                      <a:pt x="0" y="211658"/>
                      <a:pt x="0" y="207714"/>
                      <a:pt x="0" y="202456"/>
                    </a:cubicBezTo>
                    <a:cubicBezTo>
                      <a:pt x="0" y="149870"/>
                      <a:pt x="23696" y="127521"/>
                      <a:pt x="40810" y="119633"/>
                    </a:cubicBezTo>
                    <a:cubicBezTo>
                      <a:pt x="40810" y="119633"/>
                      <a:pt x="72405" y="102543"/>
                      <a:pt x="102684" y="85452"/>
                    </a:cubicBezTo>
                    <a:cubicBezTo>
                      <a:pt x="102684" y="85452"/>
                      <a:pt x="102684" y="85452"/>
                      <a:pt x="102684" y="22349"/>
                    </a:cubicBezTo>
                    <a:cubicBezTo>
                      <a:pt x="102684" y="10517"/>
                      <a:pt x="113216" y="0"/>
                      <a:pt x="125064" y="0"/>
                    </a:cubicBezTo>
                    <a:close/>
                  </a:path>
                </a:pathLst>
              </a:custGeom>
              <a:solidFill>
                <a:schemeClr val="bg1"/>
              </a:solidFill>
              <a:ln>
                <a:noFill/>
              </a:ln>
            </p:spPr>
            <p:txBody>
              <a:bodyPr/>
              <a:lstStyle/>
              <a:p>
                <a:endParaRPr lang="zh-CN" altLang="en-US" dirty="0">
                  <a:solidFill>
                    <a:schemeClr val="tx1">
                      <a:lumMod val="75000"/>
                      <a:lumOff val="25000"/>
                    </a:schemeClr>
                  </a:solidFill>
                  <a:cs typeface="+mn-ea"/>
                  <a:sym typeface="+mn-lt"/>
                </a:endParaRPr>
              </a:p>
            </p:txBody>
          </p:sp>
        </p:grpSp>
        <p:grpSp>
          <p:nvGrpSpPr>
            <p:cNvPr id="45" name="组合 44"/>
            <p:cNvGrpSpPr/>
            <p:nvPr/>
          </p:nvGrpSpPr>
          <p:grpSpPr>
            <a:xfrm>
              <a:off x="9251910" y="2932981"/>
              <a:ext cx="809688" cy="809689"/>
              <a:chOff x="7727909" y="2075731"/>
              <a:chExt cx="809688" cy="809689"/>
            </a:xfrm>
          </p:grpSpPr>
          <p:sp>
            <p:nvSpPr>
              <p:cNvPr id="57" name="Oval 23"/>
              <p:cNvSpPr/>
              <p:nvPr/>
            </p:nvSpPr>
            <p:spPr>
              <a:xfrm>
                <a:off x="7727909" y="2075731"/>
                <a:ext cx="809688" cy="809689"/>
              </a:xfrm>
              <a:prstGeom prst="ellipse">
                <a:avLst/>
              </a:prstGeom>
              <a:solidFill>
                <a:srgbClr val="76BA5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sz="3600" dirty="0">
                  <a:solidFill>
                    <a:schemeClr val="tx1">
                      <a:lumMod val="75000"/>
                      <a:lumOff val="25000"/>
                    </a:schemeClr>
                  </a:solidFill>
                  <a:cs typeface="+mn-ea"/>
                  <a:sym typeface="+mn-lt"/>
                </a:endParaRPr>
              </a:p>
            </p:txBody>
          </p:sp>
          <p:sp>
            <p:nvSpPr>
              <p:cNvPr id="58" name="text-file-document_69927"/>
              <p:cNvSpPr>
                <a:spLocks noChangeAspect="1"/>
              </p:cNvSpPr>
              <p:nvPr/>
            </p:nvSpPr>
            <p:spPr bwMode="auto">
              <a:xfrm>
                <a:off x="7940043" y="2248527"/>
                <a:ext cx="385422" cy="436949"/>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txBody>
              <a:bodyPr/>
              <a:lstStyle/>
              <a:p>
                <a:endParaRPr lang="zh-CN" altLang="en-US" dirty="0">
                  <a:solidFill>
                    <a:schemeClr val="tx1">
                      <a:lumMod val="75000"/>
                      <a:lumOff val="25000"/>
                    </a:schemeClr>
                  </a:solidFill>
                  <a:cs typeface="+mn-ea"/>
                  <a:sym typeface="+mn-lt"/>
                </a:endParaRPr>
              </a:p>
            </p:txBody>
          </p:sp>
        </p:grpSp>
        <p:grpSp>
          <p:nvGrpSpPr>
            <p:cNvPr id="46" name="组合 45"/>
            <p:cNvGrpSpPr/>
            <p:nvPr/>
          </p:nvGrpSpPr>
          <p:grpSpPr>
            <a:xfrm>
              <a:off x="4538208" y="5140914"/>
              <a:ext cx="731336" cy="731336"/>
              <a:chOff x="3014207" y="4283664"/>
              <a:chExt cx="731336" cy="731336"/>
            </a:xfrm>
          </p:grpSpPr>
          <p:sp>
            <p:nvSpPr>
              <p:cNvPr id="55" name="Oval 22"/>
              <p:cNvSpPr/>
              <p:nvPr/>
            </p:nvSpPr>
            <p:spPr>
              <a:xfrm>
                <a:off x="3014207" y="4283664"/>
                <a:ext cx="731336" cy="731336"/>
              </a:xfrm>
              <a:prstGeom prst="ellipse">
                <a:avLst/>
              </a:prstGeom>
              <a:solidFill>
                <a:srgbClr val="76BA5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sz="3600" dirty="0">
                  <a:solidFill>
                    <a:schemeClr val="tx1">
                      <a:lumMod val="75000"/>
                      <a:lumOff val="25000"/>
                    </a:schemeClr>
                  </a:solidFill>
                  <a:cs typeface="+mn-ea"/>
                  <a:sym typeface="+mn-lt"/>
                </a:endParaRPr>
              </a:p>
            </p:txBody>
          </p:sp>
          <p:sp>
            <p:nvSpPr>
              <p:cNvPr id="56" name="person-explaining-strategy-on-a-board-with-a-sketch_38792"/>
              <p:cNvSpPr>
                <a:spLocks noChangeAspect="1"/>
              </p:cNvSpPr>
              <p:nvPr/>
            </p:nvSpPr>
            <p:spPr bwMode="auto">
              <a:xfrm>
                <a:off x="3182542" y="4504844"/>
                <a:ext cx="394665" cy="360082"/>
              </a:xfrm>
              <a:custGeom>
                <a:avLst/>
                <a:gdLst>
                  <a:gd name="connsiteX0" fmla="*/ 104775 w 328613"/>
                  <a:gd name="connsiteY0" fmla="*/ 169862 h 299818"/>
                  <a:gd name="connsiteX1" fmla="*/ 328613 w 328613"/>
                  <a:gd name="connsiteY1" fmla="*/ 169862 h 299818"/>
                  <a:gd name="connsiteX2" fmla="*/ 328613 w 328613"/>
                  <a:gd name="connsiteY2" fmla="*/ 182562 h 299818"/>
                  <a:gd name="connsiteX3" fmla="*/ 104775 w 328613"/>
                  <a:gd name="connsiteY3" fmla="*/ 182562 h 299818"/>
                  <a:gd name="connsiteX4" fmla="*/ 0 w 328613"/>
                  <a:gd name="connsiteY4" fmla="*/ 169862 h 299818"/>
                  <a:gd name="connsiteX5" fmla="*/ 46038 w 328613"/>
                  <a:gd name="connsiteY5" fmla="*/ 169862 h 299818"/>
                  <a:gd name="connsiteX6" fmla="*/ 46038 w 328613"/>
                  <a:gd name="connsiteY6" fmla="*/ 182562 h 299818"/>
                  <a:gd name="connsiteX7" fmla="*/ 0 w 328613"/>
                  <a:gd name="connsiteY7" fmla="*/ 182562 h 299818"/>
                  <a:gd name="connsiteX8" fmla="*/ 154438 w 328613"/>
                  <a:gd name="connsiteY8" fmla="*/ 103563 h 299818"/>
                  <a:gd name="connsiteX9" fmla="*/ 156623 w 328613"/>
                  <a:gd name="connsiteY9" fmla="*/ 123121 h 299818"/>
                  <a:gd name="connsiteX10" fmla="*/ 98363 w 328613"/>
                  <a:gd name="connsiteY10" fmla="*/ 137418 h 299818"/>
                  <a:gd name="connsiteX11" fmla="*/ 98363 w 328613"/>
                  <a:gd name="connsiteY11" fmla="*/ 189409 h 299818"/>
                  <a:gd name="connsiteX12" fmla="*/ 97069 w 328613"/>
                  <a:gd name="connsiteY12" fmla="*/ 193308 h 299818"/>
                  <a:gd name="connsiteX13" fmla="*/ 110015 w 328613"/>
                  <a:gd name="connsiteY13" fmla="*/ 273894 h 299818"/>
                  <a:gd name="connsiteX14" fmla="*/ 89301 w 328613"/>
                  <a:gd name="connsiteY14" fmla="*/ 273894 h 299818"/>
                  <a:gd name="connsiteX15" fmla="*/ 78943 w 328613"/>
                  <a:gd name="connsiteY15" fmla="*/ 206306 h 299818"/>
                  <a:gd name="connsiteX16" fmla="*/ 60818 w 328613"/>
                  <a:gd name="connsiteY16" fmla="*/ 294690 h 299818"/>
                  <a:gd name="connsiteX17" fmla="*/ 41398 w 328613"/>
                  <a:gd name="connsiteY17" fmla="*/ 284292 h 299818"/>
                  <a:gd name="connsiteX18" fmla="*/ 56934 w 328613"/>
                  <a:gd name="connsiteY18" fmla="*/ 201107 h 299818"/>
                  <a:gd name="connsiteX19" fmla="*/ 51755 w 328613"/>
                  <a:gd name="connsiteY19" fmla="*/ 189409 h 299818"/>
                  <a:gd name="connsiteX20" fmla="*/ 51755 w 328613"/>
                  <a:gd name="connsiteY20" fmla="*/ 124421 h 299818"/>
                  <a:gd name="connsiteX21" fmla="*/ 69881 w 328613"/>
                  <a:gd name="connsiteY21" fmla="*/ 107524 h 299818"/>
                  <a:gd name="connsiteX22" fmla="*/ 80238 w 328613"/>
                  <a:gd name="connsiteY22" fmla="*/ 107524 h 299818"/>
                  <a:gd name="connsiteX23" fmla="*/ 95774 w 328613"/>
                  <a:gd name="connsiteY23" fmla="*/ 116622 h 299818"/>
                  <a:gd name="connsiteX24" fmla="*/ 146266 w 328613"/>
                  <a:gd name="connsiteY24" fmla="*/ 103624 h 299818"/>
                  <a:gd name="connsiteX25" fmla="*/ 154438 w 328613"/>
                  <a:gd name="connsiteY25" fmla="*/ 103563 h 299818"/>
                  <a:gd name="connsiteX26" fmla="*/ 258763 w 328613"/>
                  <a:gd name="connsiteY26" fmla="*/ 98425 h 299818"/>
                  <a:gd name="connsiteX27" fmla="*/ 273051 w 328613"/>
                  <a:gd name="connsiteY27" fmla="*/ 112713 h 299818"/>
                  <a:gd name="connsiteX28" fmla="*/ 285751 w 328613"/>
                  <a:gd name="connsiteY28" fmla="*/ 98425 h 299818"/>
                  <a:gd name="connsiteX29" fmla="*/ 290513 w 328613"/>
                  <a:gd name="connsiteY29" fmla="*/ 104775 h 299818"/>
                  <a:gd name="connsiteX30" fmla="*/ 277813 w 328613"/>
                  <a:gd name="connsiteY30" fmla="*/ 117475 h 299818"/>
                  <a:gd name="connsiteX31" fmla="*/ 290513 w 328613"/>
                  <a:gd name="connsiteY31" fmla="*/ 130175 h 299818"/>
                  <a:gd name="connsiteX32" fmla="*/ 285751 w 328613"/>
                  <a:gd name="connsiteY32" fmla="*/ 133350 h 299818"/>
                  <a:gd name="connsiteX33" fmla="*/ 273051 w 328613"/>
                  <a:gd name="connsiteY33" fmla="*/ 120650 h 299818"/>
                  <a:gd name="connsiteX34" fmla="*/ 258763 w 328613"/>
                  <a:gd name="connsiteY34" fmla="*/ 133350 h 299818"/>
                  <a:gd name="connsiteX35" fmla="*/ 255588 w 328613"/>
                  <a:gd name="connsiteY35" fmla="*/ 130175 h 299818"/>
                  <a:gd name="connsiteX36" fmla="*/ 268288 w 328613"/>
                  <a:gd name="connsiteY36" fmla="*/ 117475 h 299818"/>
                  <a:gd name="connsiteX37" fmla="*/ 255588 w 328613"/>
                  <a:gd name="connsiteY37" fmla="*/ 104775 h 299818"/>
                  <a:gd name="connsiteX38" fmla="*/ 75407 w 328613"/>
                  <a:gd name="connsiteY38" fmla="*/ 53975 h 299818"/>
                  <a:gd name="connsiteX39" fmla="*/ 98426 w 328613"/>
                  <a:gd name="connsiteY39" fmla="*/ 76200 h 299818"/>
                  <a:gd name="connsiteX40" fmla="*/ 75407 w 328613"/>
                  <a:gd name="connsiteY40" fmla="*/ 98425 h 299818"/>
                  <a:gd name="connsiteX41" fmla="*/ 52388 w 328613"/>
                  <a:gd name="connsiteY41" fmla="*/ 76200 h 299818"/>
                  <a:gd name="connsiteX42" fmla="*/ 75407 w 328613"/>
                  <a:gd name="connsiteY42" fmla="*/ 53975 h 299818"/>
                  <a:gd name="connsiteX43" fmla="*/ 132688 w 328613"/>
                  <a:gd name="connsiteY43" fmla="*/ 31615 h 299818"/>
                  <a:gd name="connsiteX44" fmla="*/ 190486 w 328613"/>
                  <a:gd name="connsiteY44" fmla="*/ 71338 h 299818"/>
                  <a:gd name="connsiteX45" fmla="*/ 246063 w 328613"/>
                  <a:gd name="connsiteY45" fmla="*/ 112614 h 299818"/>
                  <a:gd name="connsiteX46" fmla="*/ 244770 w 328613"/>
                  <a:gd name="connsiteY46" fmla="*/ 119063 h 299818"/>
                  <a:gd name="connsiteX47" fmla="*/ 185316 w 328613"/>
                  <a:gd name="connsiteY47" fmla="*/ 75208 h 299818"/>
                  <a:gd name="connsiteX48" fmla="*/ 102598 w 328613"/>
                  <a:gd name="connsiteY48" fmla="*/ 46831 h 299818"/>
                  <a:gd name="connsiteX49" fmla="*/ 100013 w 328613"/>
                  <a:gd name="connsiteY49" fmla="*/ 41672 h 299818"/>
                  <a:gd name="connsiteX50" fmla="*/ 132688 w 328613"/>
                  <a:gd name="connsiteY50" fmla="*/ 31615 h 299818"/>
                  <a:gd name="connsiteX51" fmla="*/ 0 w 328613"/>
                  <a:gd name="connsiteY51" fmla="*/ 0 h 299818"/>
                  <a:gd name="connsiteX52" fmla="*/ 328613 w 328613"/>
                  <a:gd name="connsiteY52" fmla="*/ 0 h 299818"/>
                  <a:gd name="connsiteX53" fmla="*/ 328613 w 328613"/>
                  <a:gd name="connsiteY53" fmla="*/ 161925 h 299818"/>
                  <a:gd name="connsiteX54" fmla="*/ 104775 w 328613"/>
                  <a:gd name="connsiteY54" fmla="*/ 161925 h 299818"/>
                  <a:gd name="connsiteX55" fmla="*/ 104775 w 328613"/>
                  <a:gd name="connsiteY55" fmla="*/ 149225 h 299818"/>
                  <a:gd name="connsiteX56" fmla="*/ 315913 w 328613"/>
                  <a:gd name="connsiteY56" fmla="*/ 149225 h 299818"/>
                  <a:gd name="connsiteX57" fmla="*/ 315913 w 328613"/>
                  <a:gd name="connsiteY57" fmla="*/ 14287 h 299818"/>
                  <a:gd name="connsiteX58" fmla="*/ 12700 w 328613"/>
                  <a:gd name="connsiteY58" fmla="*/ 14287 h 299818"/>
                  <a:gd name="connsiteX59" fmla="*/ 12700 w 328613"/>
                  <a:gd name="connsiteY59" fmla="*/ 149225 h 299818"/>
                  <a:gd name="connsiteX60" fmla="*/ 46037 w 328613"/>
                  <a:gd name="connsiteY60" fmla="*/ 149225 h 299818"/>
                  <a:gd name="connsiteX61" fmla="*/ 46037 w 328613"/>
                  <a:gd name="connsiteY61" fmla="*/ 161925 h 299818"/>
                  <a:gd name="connsiteX62" fmla="*/ 0 w 328613"/>
                  <a:gd name="connsiteY62" fmla="*/ 161925 h 29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28613" h="299818">
                    <a:moveTo>
                      <a:pt x="104775" y="169862"/>
                    </a:moveTo>
                    <a:lnTo>
                      <a:pt x="328613" y="169862"/>
                    </a:lnTo>
                    <a:lnTo>
                      <a:pt x="328613" y="182562"/>
                    </a:lnTo>
                    <a:lnTo>
                      <a:pt x="104775" y="182562"/>
                    </a:lnTo>
                    <a:close/>
                    <a:moveTo>
                      <a:pt x="0" y="169862"/>
                    </a:moveTo>
                    <a:lnTo>
                      <a:pt x="46038" y="169862"/>
                    </a:lnTo>
                    <a:lnTo>
                      <a:pt x="46038" y="182562"/>
                    </a:lnTo>
                    <a:lnTo>
                      <a:pt x="0" y="182562"/>
                    </a:lnTo>
                    <a:close/>
                    <a:moveTo>
                      <a:pt x="154438" y="103563"/>
                    </a:moveTo>
                    <a:cubicBezTo>
                      <a:pt x="161721" y="106793"/>
                      <a:pt x="165362" y="118247"/>
                      <a:pt x="156623" y="123121"/>
                    </a:cubicBezTo>
                    <a:cubicBezTo>
                      <a:pt x="138498" y="132219"/>
                      <a:pt x="117783" y="137418"/>
                      <a:pt x="98363" y="137418"/>
                    </a:cubicBezTo>
                    <a:cubicBezTo>
                      <a:pt x="98363" y="137418"/>
                      <a:pt x="98363" y="137418"/>
                      <a:pt x="98363" y="189409"/>
                    </a:cubicBezTo>
                    <a:cubicBezTo>
                      <a:pt x="98363" y="190709"/>
                      <a:pt x="97069" y="192009"/>
                      <a:pt x="97069" y="193308"/>
                    </a:cubicBezTo>
                    <a:cubicBezTo>
                      <a:pt x="106131" y="219304"/>
                      <a:pt x="110015" y="246599"/>
                      <a:pt x="110015" y="273894"/>
                    </a:cubicBezTo>
                    <a:cubicBezTo>
                      <a:pt x="110015" y="286892"/>
                      <a:pt x="89301" y="286892"/>
                      <a:pt x="89301" y="273894"/>
                    </a:cubicBezTo>
                    <a:cubicBezTo>
                      <a:pt x="89301" y="250498"/>
                      <a:pt x="85417" y="228402"/>
                      <a:pt x="78943" y="206306"/>
                    </a:cubicBezTo>
                    <a:cubicBezTo>
                      <a:pt x="80238" y="237500"/>
                      <a:pt x="77649" y="268695"/>
                      <a:pt x="60818" y="294690"/>
                    </a:cubicBezTo>
                    <a:cubicBezTo>
                      <a:pt x="53050" y="306388"/>
                      <a:pt x="34925" y="295990"/>
                      <a:pt x="41398" y="284292"/>
                    </a:cubicBezTo>
                    <a:cubicBezTo>
                      <a:pt x="58229" y="258297"/>
                      <a:pt x="59523" y="229702"/>
                      <a:pt x="56934" y="201107"/>
                    </a:cubicBezTo>
                    <a:cubicBezTo>
                      <a:pt x="54345" y="198507"/>
                      <a:pt x="51755" y="193308"/>
                      <a:pt x="51755" y="189409"/>
                    </a:cubicBezTo>
                    <a:cubicBezTo>
                      <a:pt x="51755" y="189409"/>
                      <a:pt x="51755" y="189409"/>
                      <a:pt x="51755" y="124421"/>
                    </a:cubicBezTo>
                    <a:cubicBezTo>
                      <a:pt x="51755" y="115322"/>
                      <a:pt x="59523" y="107524"/>
                      <a:pt x="69881" y="107524"/>
                    </a:cubicBezTo>
                    <a:cubicBezTo>
                      <a:pt x="69881" y="107524"/>
                      <a:pt x="69881" y="107524"/>
                      <a:pt x="80238" y="107524"/>
                    </a:cubicBezTo>
                    <a:cubicBezTo>
                      <a:pt x="86711" y="107524"/>
                      <a:pt x="93185" y="111423"/>
                      <a:pt x="95774" y="116622"/>
                    </a:cubicBezTo>
                    <a:cubicBezTo>
                      <a:pt x="112604" y="116622"/>
                      <a:pt x="129435" y="112723"/>
                      <a:pt x="146266" y="103624"/>
                    </a:cubicBezTo>
                    <a:cubicBezTo>
                      <a:pt x="149179" y="102325"/>
                      <a:pt x="152011" y="102487"/>
                      <a:pt x="154438" y="103563"/>
                    </a:cubicBezTo>
                    <a:close/>
                    <a:moveTo>
                      <a:pt x="258763" y="98425"/>
                    </a:moveTo>
                    <a:lnTo>
                      <a:pt x="273051" y="112713"/>
                    </a:lnTo>
                    <a:lnTo>
                      <a:pt x="285751" y="98425"/>
                    </a:lnTo>
                    <a:lnTo>
                      <a:pt x="290513" y="104775"/>
                    </a:lnTo>
                    <a:lnTo>
                      <a:pt x="277813" y="117475"/>
                    </a:lnTo>
                    <a:lnTo>
                      <a:pt x="290513" y="130175"/>
                    </a:lnTo>
                    <a:lnTo>
                      <a:pt x="285751" y="133350"/>
                    </a:lnTo>
                    <a:lnTo>
                      <a:pt x="273051" y="120650"/>
                    </a:lnTo>
                    <a:lnTo>
                      <a:pt x="258763" y="133350"/>
                    </a:lnTo>
                    <a:lnTo>
                      <a:pt x="255588" y="130175"/>
                    </a:lnTo>
                    <a:lnTo>
                      <a:pt x="268288" y="117475"/>
                    </a:lnTo>
                    <a:lnTo>
                      <a:pt x="255588" y="104775"/>
                    </a:lnTo>
                    <a:close/>
                    <a:moveTo>
                      <a:pt x="75407" y="53975"/>
                    </a:moveTo>
                    <a:cubicBezTo>
                      <a:pt x="88120" y="53975"/>
                      <a:pt x="98426" y="63925"/>
                      <a:pt x="98426" y="76200"/>
                    </a:cubicBezTo>
                    <a:cubicBezTo>
                      <a:pt x="98426" y="88475"/>
                      <a:pt x="88120" y="98425"/>
                      <a:pt x="75407" y="98425"/>
                    </a:cubicBezTo>
                    <a:cubicBezTo>
                      <a:pt x="62694" y="98425"/>
                      <a:pt x="52388" y="88475"/>
                      <a:pt x="52388" y="76200"/>
                    </a:cubicBezTo>
                    <a:cubicBezTo>
                      <a:pt x="52388" y="63925"/>
                      <a:pt x="62694" y="53975"/>
                      <a:pt x="75407" y="53975"/>
                    </a:cubicBezTo>
                    <a:close/>
                    <a:moveTo>
                      <a:pt x="132688" y="31615"/>
                    </a:moveTo>
                    <a:cubicBezTo>
                      <a:pt x="160679" y="29982"/>
                      <a:pt x="175946" y="51023"/>
                      <a:pt x="190486" y="71338"/>
                    </a:cubicBezTo>
                    <a:cubicBezTo>
                      <a:pt x="204704" y="90686"/>
                      <a:pt x="220213" y="110034"/>
                      <a:pt x="246063" y="112614"/>
                    </a:cubicBezTo>
                    <a:cubicBezTo>
                      <a:pt x="246063" y="112614"/>
                      <a:pt x="246063" y="112614"/>
                      <a:pt x="244770" y="119063"/>
                    </a:cubicBezTo>
                    <a:cubicBezTo>
                      <a:pt x="216336" y="116484"/>
                      <a:pt x="200826" y="95845"/>
                      <a:pt x="185316" y="75208"/>
                    </a:cubicBezTo>
                    <a:cubicBezTo>
                      <a:pt x="165929" y="48121"/>
                      <a:pt x="147835" y="24904"/>
                      <a:pt x="102598" y="46831"/>
                    </a:cubicBezTo>
                    <a:cubicBezTo>
                      <a:pt x="102598" y="46831"/>
                      <a:pt x="102598" y="46831"/>
                      <a:pt x="100013" y="41672"/>
                    </a:cubicBezTo>
                    <a:cubicBezTo>
                      <a:pt x="112615" y="35223"/>
                      <a:pt x="123358" y="32159"/>
                      <a:pt x="132688" y="31615"/>
                    </a:cubicBezTo>
                    <a:close/>
                    <a:moveTo>
                      <a:pt x="0" y="0"/>
                    </a:moveTo>
                    <a:lnTo>
                      <a:pt x="328613" y="0"/>
                    </a:lnTo>
                    <a:lnTo>
                      <a:pt x="328613" y="161925"/>
                    </a:lnTo>
                    <a:lnTo>
                      <a:pt x="104775" y="161925"/>
                    </a:lnTo>
                    <a:lnTo>
                      <a:pt x="104775" y="149225"/>
                    </a:lnTo>
                    <a:lnTo>
                      <a:pt x="315913" y="149225"/>
                    </a:lnTo>
                    <a:lnTo>
                      <a:pt x="315913" y="14287"/>
                    </a:lnTo>
                    <a:lnTo>
                      <a:pt x="12700" y="14287"/>
                    </a:lnTo>
                    <a:lnTo>
                      <a:pt x="12700" y="149225"/>
                    </a:lnTo>
                    <a:lnTo>
                      <a:pt x="46037" y="149225"/>
                    </a:lnTo>
                    <a:lnTo>
                      <a:pt x="46037" y="161925"/>
                    </a:lnTo>
                    <a:lnTo>
                      <a:pt x="0" y="161925"/>
                    </a:lnTo>
                    <a:close/>
                  </a:path>
                </a:pathLst>
              </a:custGeom>
              <a:solidFill>
                <a:schemeClr val="bg1"/>
              </a:solidFill>
              <a:ln>
                <a:noFill/>
              </a:ln>
            </p:spPr>
            <p:txBody>
              <a:bodyPr/>
              <a:lstStyle/>
              <a:p>
                <a:endParaRPr lang="zh-CN" altLang="en-US" dirty="0">
                  <a:solidFill>
                    <a:schemeClr val="tx1">
                      <a:lumMod val="75000"/>
                      <a:lumOff val="25000"/>
                    </a:schemeClr>
                  </a:solidFill>
                  <a:cs typeface="+mn-ea"/>
                  <a:sym typeface="+mn-lt"/>
                </a:endParaRPr>
              </a:p>
            </p:txBody>
          </p:sp>
        </p:grpSp>
        <p:sp>
          <p:nvSpPr>
            <p:cNvPr id="47" name="文本框 46"/>
            <p:cNvSpPr txBox="1"/>
            <p:nvPr/>
          </p:nvSpPr>
          <p:spPr bwMode="auto">
            <a:xfrm>
              <a:off x="7758756" y="2026764"/>
              <a:ext cx="1478615" cy="278656"/>
            </a:xfrm>
            <a:prstGeom prst="rect">
              <a:avLst/>
            </a:prstGeom>
            <a:noFill/>
          </p:spPr>
          <p:txBody>
            <a:bodyPr wrap="square">
              <a:spAutoFit/>
            </a:bodyPr>
            <a:lstStyle/>
            <a:p>
              <a:pPr algn="r" defTabSz="685800">
                <a:defRPr/>
              </a:pPr>
              <a:r>
                <a:rPr lang="zh-CN" altLang="en-US" b="1" spc="75" dirty="0">
                  <a:solidFill>
                    <a:schemeClr val="tx1">
                      <a:lumMod val="75000"/>
                      <a:lumOff val="25000"/>
                    </a:schemeClr>
                  </a:solidFill>
                  <a:cs typeface="+mn-ea"/>
                  <a:sym typeface="+mn-lt"/>
                </a:rPr>
                <a:t>在此添加标题</a:t>
              </a:r>
            </a:p>
          </p:txBody>
        </p:sp>
        <p:sp>
          <p:nvSpPr>
            <p:cNvPr id="48" name="文本框 47"/>
            <p:cNvSpPr txBox="1"/>
            <p:nvPr/>
          </p:nvSpPr>
          <p:spPr>
            <a:xfrm>
              <a:off x="6543318" y="2197826"/>
              <a:ext cx="2729743" cy="998373"/>
            </a:xfrm>
            <a:prstGeom prst="rect">
              <a:avLst/>
            </a:prstGeom>
            <a:noFill/>
          </p:spPr>
          <p:txBody>
            <a:bodyPr wrap="square" rtlCol="0">
              <a:spAutoFit/>
            </a:bodyPr>
            <a:lstStyle/>
            <a:p>
              <a:pPr lvl="0" algn="r">
                <a:lnSpc>
                  <a:spcPct val="200000"/>
                </a:lnSpc>
                <a:defRPr/>
              </a:pPr>
              <a:r>
                <a:rPr lang="zh-CN" altLang="en-US" sz="1400" dirty="0">
                  <a:solidFill>
                    <a:schemeClr val="tx1">
                      <a:lumMod val="75000"/>
                      <a:lumOff val="25000"/>
                    </a:schemeClr>
                  </a:solidFill>
                  <a:cs typeface="+mn-ea"/>
                  <a:sym typeface="+mn-lt"/>
                </a:rPr>
                <a:t>用户可以在投影仪或者计算机上进行演示也可以将演示文稿打印出来制作成胶片用户可以在投影仪</a:t>
              </a:r>
            </a:p>
          </p:txBody>
        </p:sp>
        <p:sp>
          <p:nvSpPr>
            <p:cNvPr id="49" name="文本框 48"/>
            <p:cNvSpPr txBox="1"/>
            <p:nvPr/>
          </p:nvSpPr>
          <p:spPr bwMode="auto">
            <a:xfrm>
              <a:off x="7918902" y="4642288"/>
              <a:ext cx="1478615" cy="278656"/>
            </a:xfrm>
            <a:prstGeom prst="rect">
              <a:avLst/>
            </a:prstGeom>
            <a:noFill/>
          </p:spPr>
          <p:txBody>
            <a:bodyPr wrap="square">
              <a:spAutoFit/>
            </a:bodyPr>
            <a:lstStyle/>
            <a:p>
              <a:pPr defTabSz="685800">
                <a:defRPr/>
              </a:pPr>
              <a:r>
                <a:rPr lang="zh-CN" altLang="en-US" b="1" spc="75" dirty="0">
                  <a:solidFill>
                    <a:schemeClr val="tx1">
                      <a:lumMod val="75000"/>
                      <a:lumOff val="25000"/>
                    </a:schemeClr>
                  </a:solidFill>
                  <a:cs typeface="+mn-ea"/>
                  <a:sym typeface="+mn-lt"/>
                </a:rPr>
                <a:t>在此添加标题</a:t>
              </a:r>
            </a:p>
          </p:txBody>
        </p:sp>
        <p:sp>
          <p:nvSpPr>
            <p:cNvPr id="50" name="文本框 49"/>
            <p:cNvSpPr txBox="1"/>
            <p:nvPr/>
          </p:nvSpPr>
          <p:spPr>
            <a:xfrm>
              <a:off x="7886160" y="4895883"/>
              <a:ext cx="2329847" cy="998373"/>
            </a:xfrm>
            <a:prstGeom prst="rect">
              <a:avLst/>
            </a:prstGeom>
            <a:noFill/>
          </p:spPr>
          <p:txBody>
            <a:bodyPr wrap="square" rtlCol="0">
              <a:spAutoFit/>
            </a:bodyPr>
            <a:lstStyle/>
            <a:p>
              <a:pPr lvl="0">
                <a:lnSpc>
                  <a:spcPct val="200000"/>
                </a:lnSpc>
                <a:defRPr/>
              </a:pPr>
              <a:r>
                <a:rPr lang="zh-CN" altLang="en-US" sz="1400" dirty="0">
                  <a:solidFill>
                    <a:schemeClr val="tx1">
                      <a:lumMod val="75000"/>
                      <a:lumOff val="25000"/>
                    </a:schemeClr>
                  </a:solidFill>
                  <a:cs typeface="+mn-ea"/>
                  <a:sym typeface="+mn-lt"/>
                </a:rPr>
                <a:t>用户可以在投影仪或者计算机上进行演示也可以将演示文稿打印出来制作成胶片用户可以在投影仪</a:t>
              </a:r>
            </a:p>
          </p:txBody>
        </p:sp>
        <p:sp>
          <p:nvSpPr>
            <p:cNvPr id="53" name="文本框 52"/>
            <p:cNvSpPr txBox="1"/>
            <p:nvPr/>
          </p:nvSpPr>
          <p:spPr bwMode="auto">
            <a:xfrm>
              <a:off x="2851327" y="4227443"/>
              <a:ext cx="1478615" cy="278656"/>
            </a:xfrm>
            <a:prstGeom prst="rect">
              <a:avLst/>
            </a:prstGeom>
            <a:noFill/>
          </p:spPr>
          <p:txBody>
            <a:bodyPr wrap="square">
              <a:spAutoFit/>
            </a:bodyPr>
            <a:lstStyle/>
            <a:p>
              <a:pPr algn="r" defTabSz="685800">
                <a:defRPr/>
              </a:pPr>
              <a:r>
                <a:rPr lang="zh-CN" altLang="en-US" b="1" spc="75" dirty="0">
                  <a:solidFill>
                    <a:schemeClr val="tx1">
                      <a:lumMod val="75000"/>
                      <a:lumOff val="25000"/>
                    </a:schemeClr>
                  </a:solidFill>
                  <a:cs typeface="+mn-ea"/>
                  <a:sym typeface="+mn-lt"/>
                </a:rPr>
                <a:t>在此添加标题</a:t>
              </a:r>
            </a:p>
          </p:txBody>
        </p:sp>
        <p:sp>
          <p:nvSpPr>
            <p:cNvPr id="54" name="文本框 53"/>
            <p:cNvSpPr txBox="1"/>
            <p:nvPr/>
          </p:nvSpPr>
          <p:spPr>
            <a:xfrm>
              <a:off x="2130866" y="4382976"/>
              <a:ext cx="2199075" cy="998373"/>
            </a:xfrm>
            <a:prstGeom prst="rect">
              <a:avLst/>
            </a:prstGeom>
            <a:noFill/>
          </p:spPr>
          <p:txBody>
            <a:bodyPr wrap="square" rtlCol="0">
              <a:spAutoFit/>
            </a:bodyPr>
            <a:lstStyle/>
            <a:p>
              <a:pPr lvl="0" algn="r">
                <a:lnSpc>
                  <a:spcPct val="200000"/>
                </a:lnSpc>
                <a:defRPr/>
              </a:pPr>
              <a:r>
                <a:rPr lang="zh-CN" altLang="en-US" sz="1400" dirty="0">
                  <a:solidFill>
                    <a:schemeClr val="tx1">
                      <a:lumMod val="75000"/>
                      <a:lumOff val="25000"/>
                    </a:schemeClr>
                  </a:solidFill>
                  <a:cs typeface="+mn-ea"/>
                  <a:sym typeface="+mn-lt"/>
                </a:rPr>
                <a:t>用户可以在投影仪或者计算机上进行演示也可以将演示文稿打印出来制作成胶片用户可以在投影仪</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8058055" y="3773479"/>
            <a:ext cx="2107856" cy="1505436"/>
            <a:chOff x="942451" y="3135566"/>
            <a:chExt cx="2815423" cy="1505436"/>
          </a:xfrm>
        </p:grpSpPr>
        <p:sp>
          <p:nvSpPr>
            <p:cNvPr id="31" name="Text Placeholder 32"/>
            <p:cNvSpPr txBox="1"/>
            <p:nvPr/>
          </p:nvSpPr>
          <p:spPr>
            <a:xfrm>
              <a:off x="942451" y="3562822"/>
              <a:ext cx="2815423" cy="107818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200" dirty="0">
                  <a:solidFill>
                    <a:schemeClr val="bg2">
                      <a:lumMod val="25000"/>
                    </a:schemeClr>
                  </a:solidFill>
                  <a:latin typeface="+mn-lt"/>
                  <a:cs typeface="+mn-ea"/>
                  <a:sym typeface="+mn-lt"/>
                </a:rPr>
                <a:t>请替换文字内容，修改文字内容，也可以直接复制你的内容到此。请替换文字内容，修改文字内容，也可以直接复制你的内容到此。</a:t>
              </a:r>
              <a:endParaRPr lang="en-US" altLang="zh-CN" sz="1200" dirty="0">
                <a:solidFill>
                  <a:schemeClr val="bg2">
                    <a:lumMod val="25000"/>
                  </a:schemeClr>
                </a:solidFill>
                <a:latin typeface="+mn-lt"/>
                <a:cs typeface="+mn-ea"/>
                <a:sym typeface="+mn-lt"/>
              </a:endParaRPr>
            </a:p>
          </p:txBody>
        </p:sp>
        <p:sp>
          <p:nvSpPr>
            <p:cNvPr id="32" name="TextBox 52"/>
            <p:cNvSpPr txBox="1"/>
            <p:nvPr/>
          </p:nvSpPr>
          <p:spPr>
            <a:xfrm>
              <a:off x="1529844" y="3135566"/>
              <a:ext cx="1638473" cy="369332"/>
            </a:xfrm>
            <a:prstGeom prst="rect">
              <a:avLst/>
            </a:prstGeom>
            <a:noFill/>
          </p:spPr>
          <p:txBody>
            <a:bodyPr wrap="square" lIns="0" tIns="0" rIns="0" bIns="0" rtlCol="0">
              <a:spAutoFit/>
            </a:bodyPr>
            <a:lstStyle/>
            <a:p>
              <a:pPr algn="ctr"/>
              <a:r>
                <a:rPr lang="zh-CN" altLang="en-US" sz="2400" dirty="0">
                  <a:solidFill>
                    <a:schemeClr val="tx1">
                      <a:lumMod val="75000"/>
                      <a:lumOff val="25000"/>
                    </a:schemeClr>
                  </a:solidFill>
                  <a:cs typeface="+mn-ea"/>
                  <a:sym typeface="+mn-lt"/>
                </a:rPr>
                <a:t>添加标题</a:t>
              </a:r>
              <a:endParaRPr lang="en-US" sz="2400" dirty="0">
                <a:solidFill>
                  <a:schemeClr val="tx1">
                    <a:lumMod val="75000"/>
                    <a:lumOff val="25000"/>
                  </a:schemeClr>
                </a:solidFill>
                <a:cs typeface="+mn-ea"/>
                <a:sym typeface="+mn-lt"/>
              </a:endParaRPr>
            </a:p>
          </p:txBody>
        </p:sp>
      </p:grpSp>
      <p:grpSp>
        <p:nvGrpSpPr>
          <p:cNvPr id="2" name="组合 1"/>
          <p:cNvGrpSpPr/>
          <p:nvPr/>
        </p:nvGrpSpPr>
        <p:grpSpPr>
          <a:xfrm>
            <a:off x="3639607" y="423543"/>
            <a:ext cx="4955909" cy="871885"/>
            <a:chOff x="3747824" y="152548"/>
            <a:chExt cx="4955909" cy="871885"/>
          </a:xfrm>
        </p:grpSpPr>
        <p:sp>
          <p:nvSpPr>
            <p:cNvPr id="3" name="文本框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3747825" y="152548"/>
              <a:ext cx="4696350" cy="523220"/>
            </a:xfrm>
            <a:prstGeom prst="rect">
              <a:avLst/>
            </a:prstGeom>
            <a:noFill/>
          </p:spPr>
          <p:txBody>
            <a:bodyPr wrap="square" rtlCol="0">
              <a:spAutoFit/>
            </a:bodyPr>
            <a:lstStyle/>
            <a:p>
              <a:pPr lvl="0" algn="ctr">
                <a:defRPr/>
              </a:pPr>
              <a:r>
                <a:rPr lang="zh-CN" altLang="en-US" sz="2800" dirty="0">
                  <a:solidFill>
                    <a:schemeClr val="tx1">
                      <a:lumMod val="75000"/>
                      <a:lumOff val="25000"/>
                    </a:schemeClr>
                  </a:solidFill>
                  <a:cs typeface="+mn-ea"/>
                  <a:sym typeface="+mn-lt"/>
                </a:rPr>
                <a:t>四、添加内容标题</a:t>
              </a:r>
            </a:p>
          </p:txBody>
        </p:sp>
        <p:sp>
          <p:nvSpPr>
            <p:cNvPr id="4"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3747824" y="635352"/>
              <a:ext cx="4955909"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defTabSz="914400" rtl="0" eaLnBrk="1" fontAlgn="auto" latinLnBrk="0" hangingPunct="1">
                <a:lnSpc>
                  <a:spcPct val="120000"/>
                </a:lnSpc>
                <a:spcBef>
                  <a:spcPts val="0"/>
                </a:spcBef>
                <a:spcAft>
                  <a:spcPts val="0"/>
                </a:spcAft>
                <a:buClrTx/>
                <a:buSzTx/>
                <a:buFontTx/>
                <a:buNone/>
                <a:defRPr/>
              </a:pPr>
              <a:r>
                <a:rPr kumimoji="0" lang="id-ID" sz="1100" i="0" u="none" strike="noStrike" kern="1200" cap="none" spc="0" normalizeH="0" baseline="0" noProof="0" dirty="0">
                  <a:ln>
                    <a:noFill/>
                  </a:ln>
                  <a:solidFill>
                    <a:schemeClr val="tx1">
                      <a:lumMod val="75000"/>
                      <a:lumOff val="25000"/>
                    </a:schemeClr>
                  </a:solidFill>
                  <a:effectLst/>
                  <a:uLnTx/>
                  <a:uFillTx/>
                  <a:latin typeface="+mn-lt"/>
                  <a:cs typeface="+mn-ea"/>
                  <a:sym typeface="+mn-lt"/>
                </a:rPr>
                <a:t>Lorem Ipsum dolor siamet suame this placeholder text can be added on you</a:t>
              </a:r>
              <a:endParaRPr kumimoji="0" lang="id-ID" sz="3200" i="0" u="none" strike="noStrike" kern="1200" cap="none" spc="0" normalizeH="0" baseline="0" noProof="0" dirty="0">
                <a:ln>
                  <a:noFill/>
                </a:ln>
                <a:solidFill>
                  <a:schemeClr val="tx1">
                    <a:lumMod val="75000"/>
                    <a:lumOff val="25000"/>
                  </a:schemeClr>
                </a:solidFill>
                <a:effectLst/>
                <a:uLnTx/>
                <a:uFillTx/>
                <a:latin typeface="+mn-lt"/>
                <a:cs typeface="+mn-ea"/>
                <a:sym typeface="+mn-lt"/>
              </a:endParaRPr>
            </a:p>
          </p:txBody>
        </p:sp>
      </p:grpSp>
      <p:sp>
        <p:nvSpPr>
          <p:cNvPr id="10" name="ïś1ïḓe"/>
          <p:cNvSpPr/>
          <p:nvPr/>
        </p:nvSpPr>
        <p:spPr>
          <a:xfrm>
            <a:off x="5805553" y="1785042"/>
            <a:ext cx="1469519" cy="1467835"/>
          </a:xfrm>
          <a:prstGeom prst="parallelogram">
            <a:avLst/>
          </a:prstGeom>
          <a:solidFill>
            <a:srgbClr val="76BA5B"/>
          </a:solidFill>
          <a:ln w="12700" cap="flat" cmpd="sng" algn="ctr">
            <a:noFill/>
            <a:prstDash val="solid"/>
            <a:miter lim="800000"/>
          </a:ln>
          <a:effectLst/>
        </p:spPr>
        <p:txBody>
          <a:bodyPr wrap="none" anchor="ctr">
            <a:norm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rgbClr val="FFFFFF"/>
                </a:solidFill>
                <a:effectLst/>
                <a:uLnTx/>
                <a:uFillTx/>
                <a:cs typeface="+mn-ea"/>
                <a:sym typeface="+mn-lt"/>
              </a:rPr>
              <a:t>关键词</a:t>
            </a:r>
          </a:p>
        </p:txBody>
      </p:sp>
      <p:sp>
        <p:nvSpPr>
          <p:cNvPr id="11" name="ïSliḋé"/>
          <p:cNvSpPr/>
          <p:nvPr/>
        </p:nvSpPr>
        <p:spPr>
          <a:xfrm flipH="1">
            <a:off x="4594733" y="3297964"/>
            <a:ext cx="1469518" cy="1467835"/>
          </a:xfrm>
          <a:prstGeom prst="parallelogram">
            <a:avLst/>
          </a:prstGeom>
          <a:solidFill>
            <a:srgbClr val="678271"/>
          </a:solidFill>
          <a:ln w="12700" cap="flat" cmpd="sng" algn="ctr">
            <a:noFill/>
            <a:prstDash val="solid"/>
            <a:miter lim="800000"/>
          </a:ln>
          <a:effectLst/>
        </p:spPr>
        <p:txBody>
          <a:bodyPr wrap="none" anchor="ctr">
            <a:norm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rgbClr val="FFFFFF"/>
                </a:solidFill>
                <a:effectLst/>
                <a:uLnTx/>
                <a:uFillTx/>
                <a:cs typeface="+mn-ea"/>
                <a:sym typeface="+mn-lt"/>
              </a:rPr>
              <a:t>关键词</a:t>
            </a:r>
          </a:p>
        </p:txBody>
      </p:sp>
      <p:sp>
        <p:nvSpPr>
          <p:cNvPr id="12" name="ísḻiḓè"/>
          <p:cNvSpPr/>
          <p:nvPr/>
        </p:nvSpPr>
        <p:spPr>
          <a:xfrm>
            <a:off x="4571351" y="1785042"/>
            <a:ext cx="1467835" cy="1467835"/>
          </a:xfrm>
          <a:prstGeom prst="parallelogram">
            <a:avLst/>
          </a:prstGeom>
          <a:solidFill>
            <a:srgbClr val="76BA5B"/>
          </a:solidFill>
          <a:ln w="12700" cap="flat" cmpd="sng" algn="ctr">
            <a:noFill/>
            <a:prstDash val="solid"/>
            <a:miter lim="800000"/>
          </a:ln>
          <a:effectLst/>
        </p:spPr>
        <p:txBody>
          <a:bodyPr wrap="none" anchor="ctr">
            <a:norm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rgbClr val="FFFFFF"/>
                </a:solidFill>
                <a:effectLst/>
                <a:uLnTx/>
                <a:uFillTx/>
                <a:cs typeface="+mn-ea"/>
                <a:sym typeface="+mn-lt"/>
              </a:rPr>
              <a:t>关键词</a:t>
            </a:r>
          </a:p>
        </p:txBody>
      </p:sp>
      <p:sp>
        <p:nvSpPr>
          <p:cNvPr id="14" name="îsḻîḑê"/>
          <p:cNvSpPr/>
          <p:nvPr/>
        </p:nvSpPr>
        <p:spPr>
          <a:xfrm>
            <a:off x="5163871" y="1901190"/>
            <a:ext cx="276061" cy="276061"/>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w="12700" cap="flat" cmpd="sng" algn="ctr">
            <a:noFill/>
            <a:prstDash val="solid"/>
            <a:miter lim="800000"/>
          </a:ln>
          <a:effectLst/>
        </p:spPr>
        <p:txBody>
          <a:bodyPr anchor="ctr">
            <a:normAutofit fontScale="92500" lnSpcReduction="10000"/>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400" i="0" u="none" strike="noStrike" kern="0" cap="none" spc="0" normalizeH="0" baseline="0" noProof="0" dirty="0">
                <a:ln>
                  <a:noFill/>
                </a:ln>
                <a:solidFill>
                  <a:srgbClr val="333333"/>
                </a:solidFill>
                <a:effectLst/>
                <a:uLnTx/>
                <a:uFillTx/>
                <a:cs typeface="+mn-ea"/>
                <a:sym typeface="+mn-lt"/>
              </a:rPr>
              <a:t>1</a:t>
            </a:r>
          </a:p>
        </p:txBody>
      </p:sp>
      <p:sp>
        <p:nvSpPr>
          <p:cNvPr id="15" name="ïṥḻiḑe"/>
          <p:cNvSpPr/>
          <p:nvPr/>
        </p:nvSpPr>
        <p:spPr>
          <a:xfrm>
            <a:off x="5188764" y="3507223"/>
            <a:ext cx="277743" cy="276061"/>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w="12700" cap="flat" cmpd="sng" algn="ctr">
            <a:noFill/>
            <a:prstDash val="solid"/>
            <a:miter lim="800000"/>
          </a:ln>
          <a:effectLst/>
        </p:spPr>
        <p:txBody>
          <a:bodyPr anchor="ctr">
            <a:normAutofit fontScale="92500" lnSpcReduction="10000"/>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400" i="0" u="none" strike="noStrike" kern="0" cap="none" spc="0" normalizeH="0" baseline="0" noProof="0" dirty="0">
                <a:ln>
                  <a:noFill/>
                </a:ln>
                <a:solidFill>
                  <a:srgbClr val="333333"/>
                </a:solidFill>
                <a:effectLst/>
                <a:uLnTx/>
                <a:uFillTx/>
                <a:cs typeface="+mn-ea"/>
                <a:sym typeface="+mn-lt"/>
              </a:rPr>
              <a:t>2</a:t>
            </a:r>
          </a:p>
        </p:txBody>
      </p:sp>
      <p:sp>
        <p:nvSpPr>
          <p:cNvPr id="16" name="iś1íḋè"/>
          <p:cNvSpPr/>
          <p:nvPr/>
        </p:nvSpPr>
        <p:spPr>
          <a:xfrm>
            <a:off x="6396391" y="1901191"/>
            <a:ext cx="276061" cy="276061"/>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w="12700" cap="flat" cmpd="sng" algn="ctr">
            <a:noFill/>
            <a:prstDash val="solid"/>
            <a:miter lim="800000"/>
          </a:ln>
          <a:effectLst/>
        </p:spPr>
        <p:txBody>
          <a:bodyPr anchor="ctr">
            <a:normAutofit fontScale="92500" lnSpcReduction="10000"/>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400" i="0" u="none" strike="noStrike" kern="0" cap="none" spc="0" normalizeH="0" baseline="0" noProof="0" dirty="0">
                <a:ln>
                  <a:noFill/>
                </a:ln>
                <a:solidFill>
                  <a:srgbClr val="333333"/>
                </a:solidFill>
                <a:effectLst/>
                <a:uLnTx/>
                <a:uFillTx/>
                <a:cs typeface="+mn-ea"/>
                <a:sym typeface="+mn-lt"/>
              </a:rPr>
              <a:t>3</a:t>
            </a:r>
          </a:p>
        </p:txBody>
      </p:sp>
      <p:sp>
        <p:nvSpPr>
          <p:cNvPr id="19" name="iś1îḋé"/>
          <p:cNvSpPr/>
          <p:nvPr/>
        </p:nvSpPr>
        <p:spPr>
          <a:xfrm flipH="1">
            <a:off x="5805554" y="3309664"/>
            <a:ext cx="1469518" cy="1467835"/>
          </a:xfrm>
          <a:prstGeom prst="parallelogram">
            <a:avLst/>
          </a:prstGeom>
          <a:solidFill>
            <a:srgbClr val="678271"/>
          </a:solidFill>
          <a:ln w="12700" cap="flat" cmpd="sng" algn="ctr">
            <a:noFill/>
            <a:prstDash val="solid"/>
            <a:miter lim="800000"/>
          </a:ln>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rgbClr val="FFFFFF"/>
                </a:solidFill>
                <a:effectLst/>
                <a:uLnTx/>
                <a:uFillTx/>
                <a:cs typeface="+mn-ea"/>
                <a:sym typeface="+mn-lt"/>
              </a:rPr>
              <a:t>关键词</a:t>
            </a:r>
          </a:p>
        </p:txBody>
      </p:sp>
      <p:sp>
        <p:nvSpPr>
          <p:cNvPr id="20" name="iśļíḋé"/>
          <p:cNvSpPr/>
          <p:nvPr/>
        </p:nvSpPr>
        <p:spPr>
          <a:xfrm>
            <a:off x="6316485" y="3497418"/>
            <a:ext cx="277743" cy="276061"/>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w="12700" cap="flat" cmpd="sng" algn="ctr">
            <a:noFill/>
            <a:prstDash val="solid"/>
            <a:miter lim="800000"/>
          </a:ln>
          <a:effectLst/>
        </p:spPr>
        <p:txBody>
          <a:bodyPr anchor="ctr">
            <a:normAutofit fontScale="92500" lnSpcReduction="10000"/>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400" i="0" u="none" strike="noStrike" kern="0" cap="none" spc="0" normalizeH="0" baseline="0" noProof="0" dirty="0">
                <a:ln>
                  <a:noFill/>
                </a:ln>
                <a:solidFill>
                  <a:srgbClr val="333333"/>
                </a:solidFill>
                <a:effectLst/>
                <a:uLnTx/>
                <a:uFillTx/>
                <a:cs typeface="+mn-ea"/>
                <a:sym typeface="+mn-lt"/>
              </a:rPr>
              <a:t>4</a:t>
            </a:r>
          </a:p>
        </p:txBody>
      </p:sp>
      <p:cxnSp>
        <p:nvCxnSpPr>
          <p:cNvPr id="7" name="直接连接符 6"/>
          <p:cNvCxnSpPr/>
          <p:nvPr/>
        </p:nvCxnSpPr>
        <p:spPr>
          <a:xfrm>
            <a:off x="4252119" y="2912941"/>
            <a:ext cx="0" cy="753327"/>
          </a:xfrm>
          <a:prstGeom prst="line">
            <a:avLst/>
          </a:prstGeom>
          <a:noFill/>
          <a:ln w="3175" cap="rnd" cmpd="sng" algn="ctr">
            <a:solidFill>
              <a:sysClr val="window" lastClr="FFFFFF">
                <a:lumMod val="85000"/>
              </a:sysClr>
            </a:solidFill>
            <a:prstDash val="solid"/>
            <a:round/>
            <a:headEnd type="none"/>
            <a:tailEnd type="none" w="med" len="med"/>
          </a:ln>
          <a:effectLst/>
        </p:spPr>
      </p:cxnSp>
      <p:cxnSp>
        <p:nvCxnSpPr>
          <p:cNvPr id="8" name="直接连接符 7"/>
          <p:cNvCxnSpPr/>
          <p:nvPr/>
        </p:nvCxnSpPr>
        <p:spPr>
          <a:xfrm>
            <a:off x="7472361" y="2876213"/>
            <a:ext cx="0" cy="753327"/>
          </a:xfrm>
          <a:prstGeom prst="line">
            <a:avLst/>
          </a:prstGeom>
          <a:noFill/>
          <a:ln w="3175" cap="rnd" cmpd="sng" algn="ctr">
            <a:solidFill>
              <a:sysClr val="window" lastClr="FFFFFF">
                <a:lumMod val="85000"/>
              </a:sysClr>
            </a:solidFill>
            <a:prstDash val="solid"/>
            <a:round/>
            <a:headEnd type="none"/>
            <a:tailEnd type="none" w="med" len="med"/>
          </a:ln>
          <a:effectLst/>
        </p:spPr>
      </p:cxnSp>
      <p:grpSp>
        <p:nvGrpSpPr>
          <p:cNvPr id="21" name="组合 20"/>
          <p:cNvGrpSpPr/>
          <p:nvPr/>
        </p:nvGrpSpPr>
        <p:grpSpPr>
          <a:xfrm>
            <a:off x="1846394" y="1652194"/>
            <a:ext cx="2107856" cy="1535252"/>
            <a:chOff x="942451" y="3135566"/>
            <a:chExt cx="2815423" cy="1535252"/>
          </a:xfrm>
        </p:grpSpPr>
        <p:sp>
          <p:nvSpPr>
            <p:cNvPr id="22" name="Text Placeholder 32"/>
            <p:cNvSpPr txBox="1"/>
            <p:nvPr/>
          </p:nvSpPr>
          <p:spPr>
            <a:xfrm>
              <a:off x="942451" y="3562822"/>
              <a:ext cx="2815423" cy="110799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200" dirty="0">
                  <a:solidFill>
                    <a:schemeClr val="bg2">
                      <a:lumMod val="25000"/>
                    </a:schemeClr>
                  </a:solidFill>
                  <a:latin typeface="+mn-lt"/>
                  <a:cs typeface="+mn-ea"/>
                  <a:sym typeface="+mn-lt"/>
                </a:rPr>
                <a:t>请替换文字内容，修改文字内容，也可以直接复制你的内容到此。请替换文字内容，修改文字内容，也可以直接复制你的内容到此。</a:t>
              </a:r>
              <a:endParaRPr lang="en-US" altLang="zh-CN" sz="1200" dirty="0">
                <a:solidFill>
                  <a:schemeClr val="bg2">
                    <a:lumMod val="25000"/>
                  </a:schemeClr>
                </a:solidFill>
                <a:latin typeface="+mn-lt"/>
                <a:cs typeface="+mn-ea"/>
                <a:sym typeface="+mn-lt"/>
              </a:endParaRPr>
            </a:p>
          </p:txBody>
        </p:sp>
        <p:sp>
          <p:nvSpPr>
            <p:cNvPr id="23" name="TextBox 52"/>
            <p:cNvSpPr txBox="1"/>
            <p:nvPr/>
          </p:nvSpPr>
          <p:spPr>
            <a:xfrm>
              <a:off x="1529844" y="3135566"/>
              <a:ext cx="1638473" cy="369332"/>
            </a:xfrm>
            <a:prstGeom prst="rect">
              <a:avLst/>
            </a:prstGeom>
            <a:noFill/>
          </p:spPr>
          <p:txBody>
            <a:bodyPr wrap="square" lIns="0" tIns="0" rIns="0" bIns="0" rtlCol="0">
              <a:spAutoFit/>
            </a:bodyPr>
            <a:lstStyle/>
            <a:p>
              <a:pPr algn="ctr"/>
              <a:r>
                <a:rPr lang="zh-CN" altLang="en-US" sz="2400" dirty="0">
                  <a:solidFill>
                    <a:schemeClr val="tx1">
                      <a:lumMod val="75000"/>
                      <a:lumOff val="25000"/>
                    </a:schemeClr>
                  </a:solidFill>
                  <a:cs typeface="+mn-ea"/>
                  <a:sym typeface="+mn-lt"/>
                </a:rPr>
                <a:t>添加标题</a:t>
              </a:r>
              <a:endParaRPr lang="en-US" sz="2400" dirty="0">
                <a:solidFill>
                  <a:schemeClr val="tx1">
                    <a:lumMod val="75000"/>
                    <a:lumOff val="25000"/>
                  </a:schemeClr>
                </a:solidFill>
                <a:cs typeface="+mn-ea"/>
                <a:sym typeface="+mn-lt"/>
              </a:endParaRPr>
            </a:p>
          </p:txBody>
        </p:sp>
      </p:grpSp>
      <p:grpSp>
        <p:nvGrpSpPr>
          <p:cNvPr id="24" name="组合 23"/>
          <p:cNvGrpSpPr/>
          <p:nvPr/>
        </p:nvGrpSpPr>
        <p:grpSpPr>
          <a:xfrm>
            <a:off x="1778761" y="3799320"/>
            <a:ext cx="2107856" cy="1505436"/>
            <a:chOff x="942451" y="3135566"/>
            <a:chExt cx="2815423" cy="1505436"/>
          </a:xfrm>
        </p:grpSpPr>
        <p:sp>
          <p:nvSpPr>
            <p:cNvPr id="25" name="Text Placeholder 32"/>
            <p:cNvSpPr txBox="1"/>
            <p:nvPr/>
          </p:nvSpPr>
          <p:spPr>
            <a:xfrm>
              <a:off x="942451" y="3562822"/>
              <a:ext cx="2815423" cy="107818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200" dirty="0">
                  <a:solidFill>
                    <a:schemeClr val="bg2">
                      <a:lumMod val="25000"/>
                    </a:schemeClr>
                  </a:solidFill>
                  <a:latin typeface="+mn-lt"/>
                  <a:cs typeface="+mn-ea"/>
                  <a:sym typeface="+mn-lt"/>
                </a:rPr>
                <a:t>请替换文字内容，修改文字内容，也可以直接复制你的内容到此。请替换文字内容，修改文字内容，也可以直接复制你的内容到此。</a:t>
              </a:r>
              <a:endParaRPr lang="en-US" altLang="zh-CN" sz="1200" dirty="0">
                <a:solidFill>
                  <a:schemeClr val="bg2">
                    <a:lumMod val="25000"/>
                  </a:schemeClr>
                </a:solidFill>
                <a:latin typeface="+mn-lt"/>
                <a:cs typeface="+mn-ea"/>
                <a:sym typeface="+mn-lt"/>
              </a:endParaRPr>
            </a:p>
          </p:txBody>
        </p:sp>
        <p:sp>
          <p:nvSpPr>
            <p:cNvPr id="26" name="TextBox 52"/>
            <p:cNvSpPr txBox="1"/>
            <p:nvPr/>
          </p:nvSpPr>
          <p:spPr>
            <a:xfrm>
              <a:off x="1529844" y="3135566"/>
              <a:ext cx="1638473" cy="369332"/>
            </a:xfrm>
            <a:prstGeom prst="rect">
              <a:avLst/>
            </a:prstGeom>
            <a:noFill/>
          </p:spPr>
          <p:txBody>
            <a:bodyPr wrap="square" lIns="0" tIns="0" rIns="0" bIns="0" rtlCol="0">
              <a:spAutoFit/>
            </a:bodyPr>
            <a:lstStyle/>
            <a:p>
              <a:pPr algn="ctr"/>
              <a:r>
                <a:rPr lang="zh-CN" altLang="en-US" sz="2400" dirty="0">
                  <a:solidFill>
                    <a:schemeClr val="tx1">
                      <a:lumMod val="75000"/>
                      <a:lumOff val="25000"/>
                    </a:schemeClr>
                  </a:solidFill>
                  <a:cs typeface="+mn-ea"/>
                  <a:sym typeface="+mn-lt"/>
                </a:rPr>
                <a:t>添加标题</a:t>
              </a:r>
              <a:endParaRPr lang="en-US" sz="2400" dirty="0">
                <a:solidFill>
                  <a:schemeClr val="tx1">
                    <a:lumMod val="75000"/>
                    <a:lumOff val="25000"/>
                  </a:schemeClr>
                </a:solidFill>
                <a:cs typeface="+mn-ea"/>
                <a:sym typeface="+mn-lt"/>
              </a:endParaRPr>
            </a:p>
          </p:txBody>
        </p:sp>
      </p:grpSp>
      <p:grpSp>
        <p:nvGrpSpPr>
          <p:cNvPr id="27" name="组合 26"/>
          <p:cNvGrpSpPr/>
          <p:nvPr/>
        </p:nvGrpSpPr>
        <p:grpSpPr>
          <a:xfrm>
            <a:off x="8058055" y="1652194"/>
            <a:ext cx="2107856" cy="1505436"/>
            <a:chOff x="942451" y="3135566"/>
            <a:chExt cx="2815423" cy="1505436"/>
          </a:xfrm>
        </p:grpSpPr>
        <p:sp>
          <p:nvSpPr>
            <p:cNvPr id="28" name="Text Placeholder 32"/>
            <p:cNvSpPr txBox="1"/>
            <p:nvPr/>
          </p:nvSpPr>
          <p:spPr>
            <a:xfrm>
              <a:off x="942451" y="3562822"/>
              <a:ext cx="2815423" cy="107818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200" dirty="0">
                  <a:solidFill>
                    <a:schemeClr val="bg2">
                      <a:lumMod val="25000"/>
                    </a:schemeClr>
                  </a:solidFill>
                  <a:latin typeface="+mn-lt"/>
                  <a:cs typeface="+mn-ea"/>
                  <a:sym typeface="+mn-lt"/>
                </a:rPr>
                <a:t>请替换文字内容，修改文字内容，也可以直接复制你的内容到此。请替换文字内容，修改文字内容，也可以直接复制你的内容到此。</a:t>
              </a:r>
              <a:endParaRPr lang="en-US" altLang="zh-CN" sz="1200" dirty="0">
                <a:solidFill>
                  <a:schemeClr val="bg2">
                    <a:lumMod val="25000"/>
                  </a:schemeClr>
                </a:solidFill>
                <a:latin typeface="+mn-lt"/>
                <a:cs typeface="+mn-ea"/>
                <a:sym typeface="+mn-lt"/>
              </a:endParaRPr>
            </a:p>
          </p:txBody>
        </p:sp>
        <p:sp>
          <p:nvSpPr>
            <p:cNvPr id="29" name="TextBox 52"/>
            <p:cNvSpPr txBox="1"/>
            <p:nvPr/>
          </p:nvSpPr>
          <p:spPr>
            <a:xfrm>
              <a:off x="1529844" y="3135566"/>
              <a:ext cx="1638473" cy="369332"/>
            </a:xfrm>
            <a:prstGeom prst="rect">
              <a:avLst/>
            </a:prstGeom>
            <a:noFill/>
          </p:spPr>
          <p:txBody>
            <a:bodyPr wrap="square" lIns="0" tIns="0" rIns="0" bIns="0" rtlCol="0">
              <a:spAutoFit/>
            </a:bodyPr>
            <a:lstStyle/>
            <a:p>
              <a:pPr algn="ctr"/>
              <a:r>
                <a:rPr lang="zh-CN" altLang="en-US" sz="2400" dirty="0">
                  <a:solidFill>
                    <a:schemeClr val="tx1">
                      <a:lumMod val="75000"/>
                      <a:lumOff val="25000"/>
                    </a:schemeClr>
                  </a:solidFill>
                  <a:cs typeface="+mn-ea"/>
                  <a:sym typeface="+mn-lt"/>
                </a:rPr>
                <a:t>添加标题</a:t>
              </a:r>
              <a:endParaRPr lang="en-US" sz="2400"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screen"/>
          <a:srcRect/>
          <a:stretch>
            <a:fillRect/>
          </a:stretch>
        </p:blipFill>
        <p:spPr>
          <a:xfrm>
            <a:off x="0" y="1"/>
            <a:ext cx="4021628" cy="6858000"/>
          </a:xfrm>
          <a:prstGeom prst="rect">
            <a:avLst/>
          </a:prstGeom>
        </p:spPr>
      </p:pic>
      <p:grpSp>
        <p:nvGrpSpPr>
          <p:cNvPr id="18" name="组合 17"/>
          <p:cNvGrpSpPr/>
          <p:nvPr/>
        </p:nvGrpSpPr>
        <p:grpSpPr>
          <a:xfrm>
            <a:off x="-60025" y="305659"/>
            <a:ext cx="12517483" cy="6838745"/>
            <a:chOff x="2919837" y="303987"/>
            <a:chExt cx="9565712" cy="5226088"/>
          </a:xfrm>
        </p:grpSpPr>
        <p:pic>
          <p:nvPicPr>
            <p:cNvPr id="14" name="图片 13"/>
            <p:cNvPicPr>
              <a:picLocks noChangeAspect="1"/>
            </p:cNvPicPr>
            <p:nvPr/>
          </p:nvPicPr>
          <p:blipFill rotWithShape="1">
            <a:blip r:embed="rId3" cstate="screen"/>
            <a:srcRect/>
            <a:stretch>
              <a:fillRect/>
            </a:stretch>
          </p:blipFill>
          <p:spPr>
            <a:xfrm flipH="1">
              <a:off x="9973634" y="3796921"/>
              <a:ext cx="2511915" cy="1070675"/>
            </a:xfrm>
            <a:prstGeom prst="rect">
              <a:avLst/>
            </a:prstGeom>
          </p:spPr>
        </p:pic>
        <p:pic>
          <p:nvPicPr>
            <p:cNvPr id="12" name="图片 11"/>
            <p:cNvPicPr>
              <a:picLocks noChangeAspect="1"/>
            </p:cNvPicPr>
            <p:nvPr/>
          </p:nvPicPr>
          <p:blipFill rotWithShape="1">
            <a:blip r:embed="rId4" cstate="screen"/>
            <a:srcRect/>
            <a:stretch>
              <a:fillRect/>
            </a:stretch>
          </p:blipFill>
          <p:spPr>
            <a:xfrm>
              <a:off x="8580397" y="303987"/>
              <a:ext cx="3697608" cy="4821539"/>
            </a:xfrm>
            <a:prstGeom prst="rect">
              <a:avLst/>
            </a:prstGeom>
          </p:spPr>
        </p:pic>
        <p:pic>
          <p:nvPicPr>
            <p:cNvPr id="15" name="图片 14"/>
            <p:cNvPicPr>
              <a:picLocks noChangeAspect="1"/>
            </p:cNvPicPr>
            <p:nvPr/>
          </p:nvPicPr>
          <p:blipFill rotWithShape="1">
            <a:blip r:embed="rId5" cstate="screen"/>
            <a:srcRect/>
            <a:stretch>
              <a:fillRect/>
            </a:stretch>
          </p:blipFill>
          <p:spPr>
            <a:xfrm flipH="1">
              <a:off x="2919837" y="4146586"/>
              <a:ext cx="2641499" cy="1383489"/>
            </a:xfrm>
            <a:prstGeom prst="rect">
              <a:avLst/>
            </a:prstGeom>
          </p:spPr>
        </p:pic>
      </p:grpSp>
      <p:pic>
        <p:nvPicPr>
          <p:cNvPr id="20" name="图片 19"/>
          <p:cNvPicPr>
            <a:picLocks noChangeAspect="1"/>
          </p:cNvPicPr>
          <p:nvPr/>
        </p:nvPicPr>
        <p:blipFill>
          <a:blip r:embed="rId6" cstate="screen">
            <a:extLst>
              <a:ext uri="{BEBA8EAE-BF5A-486C-A8C5-ECC9F3942E4B}">
                <a14:imgProps xmlns:a14="http://schemas.microsoft.com/office/drawing/2010/main">
                  <a14:imgLayer r:embed="rId7">
                    <a14:imgEffect>
                      <a14:backgroundRemoval t="10000" b="95040" l="27360" r="80480"/>
                    </a14:imgEffect>
                  </a14:imgLayer>
                </a14:imgProps>
              </a:ext>
            </a:extLst>
          </a:blip>
          <a:srcRect/>
          <a:stretch>
            <a:fillRect/>
          </a:stretch>
        </p:blipFill>
        <p:spPr>
          <a:xfrm flipH="1">
            <a:off x="852431" y="1682510"/>
            <a:ext cx="5359891" cy="5359891"/>
          </a:xfrm>
          <a:prstGeom prst="rect">
            <a:avLst/>
          </a:prstGeom>
        </p:spPr>
      </p:pic>
      <p:pic>
        <p:nvPicPr>
          <p:cNvPr id="32" name="图片 31"/>
          <p:cNvPicPr>
            <a:picLocks noChangeAspect="1"/>
          </p:cNvPicPr>
          <p:nvPr/>
        </p:nvPicPr>
        <p:blipFill rotWithShape="1">
          <a:blip r:embed="rId8" cstate="screen"/>
          <a:srcRect/>
          <a:stretch>
            <a:fillRect/>
          </a:stretch>
        </p:blipFill>
        <p:spPr>
          <a:xfrm>
            <a:off x="4052142" y="0"/>
            <a:ext cx="4320360" cy="6099406"/>
          </a:xfrm>
          <a:prstGeom prst="rect">
            <a:avLst/>
          </a:prstGeom>
        </p:spPr>
      </p:pic>
      <p:grpSp>
        <p:nvGrpSpPr>
          <p:cNvPr id="40" name="组合 39"/>
          <p:cNvGrpSpPr/>
          <p:nvPr/>
        </p:nvGrpSpPr>
        <p:grpSpPr>
          <a:xfrm>
            <a:off x="732160" y="72994"/>
            <a:ext cx="11165532" cy="6961302"/>
            <a:chOff x="-2720346" y="-1995854"/>
            <a:chExt cx="11165532" cy="6961302"/>
          </a:xfrm>
        </p:grpSpPr>
        <p:pic>
          <p:nvPicPr>
            <p:cNvPr id="34" name="图片 33"/>
            <p:cNvPicPr>
              <a:picLocks noChangeAspect="1"/>
            </p:cNvPicPr>
            <p:nvPr/>
          </p:nvPicPr>
          <p:blipFill>
            <a:blip r:embed="rId9" cstate="screen"/>
            <a:stretch>
              <a:fillRect/>
            </a:stretch>
          </p:blipFill>
          <p:spPr>
            <a:xfrm>
              <a:off x="-2720346" y="-1995854"/>
              <a:ext cx="4849565" cy="6858000"/>
            </a:xfrm>
            <a:prstGeom prst="rect">
              <a:avLst/>
            </a:prstGeom>
          </p:spPr>
        </p:pic>
        <p:pic>
          <p:nvPicPr>
            <p:cNvPr id="39" name="图片 38"/>
            <p:cNvPicPr>
              <a:picLocks noChangeAspect="1"/>
            </p:cNvPicPr>
            <p:nvPr/>
          </p:nvPicPr>
          <p:blipFill>
            <a:blip r:embed="rId9" cstate="screen"/>
            <a:stretch>
              <a:fillRect/>
            </a:stretch>
          </p:blipFill>
          <p:spPr>
            <a:xfrm>
              <a:off x="3595621" y="-1892552"/>
              <a:ext cx="4849565" cy="6858000"/>
            </a:xfrm>
            <a:prstGeom prst="rect">
              <a:avLst/>
            </a:prstGeom>
          </p:spPr>
        </p:pic>
      </p:grpSp>
      <p:grpSp>
        <p:nvGrpSpPr>
          <p:cNvPr id="4" name="组合 3"/>
          <p:cNvGrpSpPr/>
          <p:nvPr/>
        </p:nvGrpSpPr>
        <p:grpSpPr>
          <a:xfrm>
            <a:off x="-94989" y="5361888"/>
            <a:ext cx="12286989" cy="1569106"/>
            <a:chOff x="-80572" y="5300445"/>
            <a:chExt cx="12286989" cy="1569106"/>
          </a:xfrm>
        </p:grpSpPr>
        <p:grpSp>
          <p:nvGrpSpPr>
            <p:cNvPr id="3" name="组合 2"/>
            <p:cNvGrpSpPr/>
            <p:nvPr/>
          </p:nvGrpSpPr>
          <p:grpSpPr>
            <a:xfrm>
              <a:off x="1024815" y="5300445"/>
              <a:ext cx="11181602" cy="1569106"/>
              <a:chOff x="1024815" y="5300445"/>
              <a:chExt cx="11181602" cy="1569106"/>
            </a:xfrm>
          </p:grpSpPr>
          <p:pic>
            <p:nvPicPr>
              <p:cNvPr id="21" name="图片 20"/>
              <p:cNvPicPr>
                <a:picLocks noChangeAspect="1"/>
              </p:cNvPicPr>
              <p:nvPr/>
            </p:nvPicPr>
            <p:blipFill>
              <a:blip r:embed="rId10" cstate="screen"/>
              <a:srcRect/>
              <a:stretch>
                <a:fillRect/>
              </a:stretch>
            </p:blipFill>
            <p:spPr>
              <a:xfrm flipH="1">
                <a:off x="6330161" y="5300445"/>
                <a:ext cx="5876256" cy="1569106"/>
              </a:xfrm>
              <a:prstGeom prst="rect">
                <a:avLst/>
              </a:prstGeom>
            </p:spPr>
          </p:pic>
          <p:pic>
            <p:nvPicPr>
              <p:cNvPr id="33" name="图片 32"/>
              <p:cNvPicPr>
                <a:picLocks noChangeAspect="1"/>
              </p:cNvPicPr>
              <p:nvPr/>
            </p:nvPicPr>
            <p:blipFill>
              <a:blip r:embed="rId10" cstate="screen"/>
              <a:srcRect/>
              <a:stretch>
                <a:fillRect/>
              </a:stretch>
            </p:blipFill>
            <p:spPr>
              <a:xfrm>
                <a:off x="1024815" y="5300445"/>
                <a:ext cx="5876256" cy="1569106"/>
              </a:xfrm>
              <a:prstGeom prst="rect">
                <a:avLst/>
              </a:prstGeom>
            </p:spPr>
          </p:pic>
        </p:grpSp>
        <p:pic>
          <p:nvPicPr>
            <p:cNvPr id="35" name="图片 34"/>
            <p:cNvPicPr>
              <a:picLocks noChangeAspect="1"/>
            </p:cNvPicPr>
            <p:nvPr/>
          </p:nvPicPr>
          <p:blipFill rotWithShape="1">
            <a:blip r:embed="rId11" cstate="screen"/>
            <a:srcRect/>
            <a:stretch>
              <a:fillRect/>
            </a:stretch>
          </p:blipFill>
          <p:spPr>
            <a:xfrm>
              <a:off x="-80572" y="5300445"/>
              <a:ext cx="1881219" cy="156910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2" cstate="screen"/>
          <a:srcRect l="52090"/>
          <a:stretch>
            <a:fillRect/>
          </a:stretch>
        </p:blipFill>
        <p:spPr>
          <a:xfrm>
            <a:off x="0" y="-1645920"/>
            <a:ext cx="4472549" cy="9335325"/>
          </a:xfrm>
          <a:prstGeom prst="rect">
            <a:avLst/>
          </a:prstGeom>
        </p:spPr>
      </p:pic>
      <p:grpSp>
        <p:nvGrpSpPr>
          <p:cNvPr id="2" name="组 12"/>
          <p:cNvGrpSpPr/>
          <p:nvPr/>
        </p:nvGrpSpPr>
        <p:grpSpPr>
          <a:xfrm>
            <a:off x="4942157" y="2147028"/>
            <a:ext cx="4430769" cy="646332"/>
            <a:chOff x="2843908" y="2355779"/>
            <a:chExt cx="3498321" cy="540864"/>
          </a:xfrm>
        </p:grpSpPr>
        <p:sp>
          <p:nvSpPr>
            <p:cNvPr id="3" name="文本框 2"/>
            <p:cNvSpPr txBox="1"/>
            <p:nvPr/>
          </p:nvSpPr>
          <p:spPr>
            <a:xfrm>
              <a:off x="3405690" y="2355780"/>
              <a:ext cx="2936539" cy="540863"/>
            </a:xfrm>
            <a:prstGeom prst="rect">
              <a:avLst/>
            </a:prstGeom>
            <a:noFill/>
          </p:spPr>
          <p:txBody>
            <a:bodyPr vert="horz" wrap="square" rtlCol="0">
              <a:spAutoFit/>
            </a:bodyPr>
            <a:lstStyle/>
            <a:p>
              <a:pPr algn="dist"/>
              <a:r>
                <a:rPr kumimoji="1" lang="zh-CN" altLang="en-US" sz="3600" dirty="0">
                  <a:solidFill>
                    <a:srgbClr val="678271"/>
                  </a:solidFill>
                  <a:cs typeface="+mn-ea"/>
                  <a:sym typeface="+mn-lt"/>
                </a:rPr>
                <a:t>添加内容标题</a:t>
              </a:r>
            </a:p>
          </p:txBody>
        </p:sp>
        <p:sp>
          <p:nvSpPr>
            <p:cNvPr id="4" name="圆角矩形 15"/>
            <p:cNvSpPr/>
            <p:nvPr/>
          </p:nvSpPr>
          <p:spPr>
            <a:xfrm>
              <a:off x="2843908" y="2355779"/>
              <a:ext cx="479943" cy="485526"/>
            </a:xfrm>
            <a:prstGeom prst="ellipse">
              <a:avLst/>
            </a:prstGeom>
            <a:solidFill>
              <a:srgbClr val="67827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zh-CN" altLang="en-US" sz="2400" dirty="0">
                  <a:solidFill>
                    <a:srgbClr val="EAE8E2"/>
                  </a:solidFill>
                  <a:cs typeface="+mn-ea"/>
                  <a:sym typeface="+mn-lt"/>
                </a:rPr>
                <a:t>一</a:t>
              </a:r>
            </a:p>
          </p:txBody>
        </p:sp>
      </p:grpSp>
      <p:grpSp>
        <p:nvGrpSpPr>
          <p:cNvPr id="5" name="组 13"/>
          <p:cNvGrpSpPr/>
          <p:nvPr/>
        </p:nvGrpSpPr>
        <p:grpSpPr>
          <a:xfrm>
            <a:off x="4992771" y="3202583"/>
            <a:ext cx="4411089" cy="653543"/>
            <a:chOff x="2666206" y="3818356"/>
            <a:chExt cx="3482780" cy="546898"/>
          </a:xfrm>
        </p:grpSpPr>
        <p:sp>
          <p:nvSpPr>
            <p:cNvPr id="6" name="文本框 5"/>
            <p:cNvSpPr txBox="1"/>
            <p:nvPr/>
          </p:nvSpPr>
          <p:spPr>
            <a:xfrm>
              <a:off x="3212449" y="3818356"/>
              <a:ext cx="2936537" cy="540863"/>
            </a:xfrm>
            <a:prstGeom prst="rect">
              <a:avLst/>
            </a:prstGeom>
            <a:noFill/>
          </p:spPr>
          <p:txBody>
            <a:bodyPr vert="horz" wrap="square" rtlCol="0">
              <a:spAutoFit/>
            </a:bodyPr>
            <a:lstStyle/>
            <a:p>
              <a:pPr algn="dist"/>
              <a:r>
                <a:rPr kumimoji="1" lang="zh-CN" altLang="en-US" sz="3600" dirty="0">
                  <a:solidFill>
                    <a:srgbClr val="678271"/>
                  </a:solidFill>
                  <a:cs typeface="+mn-ea"/>
                  <a:sym typeface="+mn-lt"/>
                </a:rPr>
                <a:t>添加内容标题</a:t>
              </a:r>
            </a:p>
          </p:txBody>
        </p:sp>
        <p:sp>
          <p:nvSpPr>
            <p:cNvPr id="7" name="圆角矩形 18"/>
            <p:cNvSpPr/>
            <p:nvPr/>
          </p:nvSpPr>
          <p:spPr>
            <a:xfrm>
              <a:off x="2666206" y="3879728"/>
              <a:ext cx="479943" cy="485526"/>
            </a:xfrm>
            <a:prstGeom prst="ellipse">
              <a:avLst/>
            </a:prstGeom>
            <a:solidFill>
              <a:srgbClr val="67827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zh-CN" altLang="en-US" sz="2400" dirty="0">
                  <a:solidFill>
                    <a:schemeClr val="bg1"/>
                  </a:solidFill>
                  <a:cs typeface="+mn-ea"/>
                  <a:sym typeface="+mn-lt"/>
                </a:rPr>
                <a:t>二</a:t>
              </a:r>
            </a:p>
          </p:txBody>
        </p:sp>
      </p:grpSp>
      <p:grpSp>
        <p:nvGrpSpPr>
          <p:cNvPr id="8" name="组 14"/>
          <p:cNvGrpSpPr/>
          <p:nvPr/>
        </p:nvGrpSpPr>
        <p:grpSpPr>
          <a:xfrm>
            <a:off x="4992771" y="4265352"/>
            <a:ext cx="4380157" cy="700492"/>
            <a:chOff x="5500823" y="2355780"/>
            <a:chExt cx="3458360" cy="586186"/>
          </a:xfrm>
        </p:grpSpPr>
        <p:sp>
          <p:nvSpPr>
            <p:cNvPr id="9" name="文本框 8"/>
            <p:cNvSpPr txBox="1"/>
            <p:nvPr/>
          </p:nvSpPr>
          <p:spPr>
            <a:xfrm>
              <a:off x="6047058" y="2355780"/>
              <a:ext cx="2912125" cy="540863"/>
            </a:xfrm>
            <a:prstGeom prst="rect">
              <a:avLst/>
            </a:prstGeom>
            <a:noFill/>
          </p:spPr>
          <p:txBody>
            <a:bodyPr vert="horz" wrap="square" rtlCol="0">
              <a:spAutoFit/>
            </a:bodyPr>
            <a:lstStyle/>
            <a:p>
              <a:pPr algn="dist"/>
              <a:r>
                <a:rPr kumimoji="1" lang="zh-CN" altLang="en-US" sz="3600" dirty="0">
                  <a:solidFill>
                    <a:srgbClr val="678271"/>
                  </a:solidFill>
                  <a:cs typeface="+mn-ea"/>
                  <a:sym typeface="+mn-lt"/>
                </a:rPr>
                <a:t>添加内容标题</a:t>
              </a:r>
            </a:p>
          </p:txBody>
        </p:sp>
        <p:sp>
          <p:nvSpPr>
            <p:cNvPr id="10" name="圆角矩形 21"/>
            <p:cNvSpPr/>
            <p:nvPr/>
          </p:nvSpPr>
          <p:spPr>
            <a:xfrm>
              <a:off x="5500823" y="2456439"/>
              <a:ext cx="479943" cy="485527"/>
            </a:xfrm>
            <a:prstGeom prst="ellipse">
              <a:avLst/>
            </a:prstGeom>
            <a:solidFill>
              <a:srgbClr val="67827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zh-CN" altLang="en-US" sz="2400" dirty="0">
                  <a:solidFill>
                    <a:schemeClr val="bg1"/>
                  </a:solidFill>
                  <a:cs typeface="+mn-ea"/>
                  <a:sym typeface="+mn-lt"/>
                </a:rPr>
                <a:t>三</a:t>
              </a:r>
            </a:p>
          </p:txBody>
        </p:sp>
      </p:grpSp>
      <p:grpSp>
        <p:nvGrpSpPr>
          <p:cNvPr id="11" name="组 15"/>
          <p:cNvGrpSpPr/>
          <p:nvPr/>
        </p:nvGrpSpPr>
        <p:grpSpPr>
          <a:xfrm>
            <a:off x="5033694" y="5397101"/>
            <a:ext cx="4339230" cy="646332"/>
            <a:chOff x="6769641" y="2427218"/>
            <a:chExt cx="795357" cy="540864"/>
          </a:xfrm>
        </p:grpSpPr>
        <p:sp>
          <p:nvSpPr>
            <p:cNvPr id="12" name="文本框 11"/>
            <p:cNvSpPr txBox="1"/>
            <p:nvPr/>
          </p:nvSpPr>
          <p:spPr>
            <a:xfrm>
              <a:off x="6888949" y="2427218"/>
              <a:ext cx="676049" cy="540863"/>
            </a:xfrm>
            <a:prstGeom prst="rect">
              <a:avLst/>
            </a:prstGeom>
            <a:noFill/>
          </p:spPr>
          <p:txBody>
            <a:bodyPr vert="horz" wrap="square" rtlCol="0">
              <a:spAutoFit/>
            </a:bodyPr>
            <a:lstStyle/>
            <a:p>
              <a:pPr algn="dist"/>
              <a:r>
                <a:rPr kumimoji="1" lang="zh-CN" altLang="en-US" sz="3600" dirty="0">
                  <a:solidFill>
                    <a:srgbClr val="678271"/>
                  </a:solidFill>
                  <a:cs typeface="+mn-ea"/>
                  <a:sym typeface="+mn-lt"/>
                </a:rPr>
                <a:t>添加内容标题</a:t>
              </a:r>
            </a:p>
          </p:txBody>
        </p:sp>
        <p:sp>
          <p:nvSpPr>
            <p:cNvPr id="13" name="圆角矩形 24"/>
            <p:cNvSpPr/>
            <p:nvPr/>
          </p:nvSpPr>
          <p:spPr>
            <a:xfrm>
              <a:off x="6769641" y="2482554"/>
              <a:ext cx="103918" cy="485528"/>
            </a:xfrm>
            <a:prstGeom prst="ellipse">
              <a:avLst/>
            </a:prstGeom>
            <a:solidFill>
              <a:srgbClr val="67827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zh-CN" altLang="en-US" sz="2400" dirty="0">
                  <a:solidFill>
                    <a:schemeClr val="bg1"/>
                  </a:solidFill>
                  <a:cs typeface="+mn-ea"/>
                  <a:sym typeface="+mn-lt"/>
                </a:rPr>
                <a:t>四</a:t>
              </a:r>
            </a:p>
          </p:txBody>
        </p:sp>
      </p:grpSp>
      <p:sp>
        <p:nvSpPr>
          <p:cNvPr id="14" name="矩形 13"/>
          <p:cNvSpPr/>
          <p:nvPr/>
        </p:nvSpPr>
        <p:spPr>
          <a:xfrm rot="16200000">
            <a:off x="6673682" y="-585444"/>
            <a:ext cx="1354217" cy="3600986"/>
          </a:xfrm>
          <a:prstGeom prst="rect">
            <a:avLst/>
          </a:prstGeom>
        </p:spPr>
        <p:txBody>
          <a:bodyPr vert="eaVert" wrap="square">
            <a:spAutoFit/>
          </a:bodyPr>
          <a:lstStyle/>
          <a:p>
            <a:pPr algn="ctr"/>
            <a:r>
              <a:rPr lang="zh-CN" altLang="en-US" sz="4000" dirty="0">
                <a:solidFill>
                  <a:srgbClr val="678271"/>
                </a:solidFill>
                <a:cs typeface="+mn-ea"/>
                <a:sym typeface="+mn-lt"/>
              </a:rPr>
              <a:t>目录</a:t>
            </a:r>
            <a:endParaRPr lang="en-US" altLang="zh-CN" sz="4000" dirty="0">
              <a:solidFill>
                <a:srgbClr val="678271"/>
              </a:solidFill>
              <a:cs typeface="+mn-ea"/>
              <a:sym typeface="+mn-lt"/>
            </a:endParaRPr>
          </a:p>
          <a:p>
            <a:pPr algn="ctr"/>
            <a:r>
              <a:rPr lang="en-US" altLang="zh-CN" sz="3600" dirty="0">
                <a:solidFill>
                  <a:srgbClr val="678271"/>
                </a:solidFill>
                <a:cs typeface="+mn-ea"/>
                <a:sym typeface="+mn-lt"/>
              </a:rPr>
              <a:t>CONTENTS</a:t>
            </a:r>
            <a:endParaRPr lang="id-ID" altLang="zh-CN" sz="3600" dirty="0">
              <a:solidFill>
                <a:srgbClr val="678271"/>
              </a:solidFill>
              <a:cs typeface="+mn-ea"/>
              <a:sym typeface="+mn-lt"/>
            </a:endParaRPr>
          </a:p>
        </p:txBody>
      </p:sp>
      <p:pic>
        <p:nvPicPr>
          <p:cNvPr id="18" name="图片 17"/>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5040" l="27360" r="80480"/>
                    </a14:imgEffect>
                  </a14:imgLayer>
                </a14:imgProps>
              </a:ext>
            </a:extLst>
          </a:blip>
          <a:srcRect/>
          <a:stretch>
            <a:fillRect/>
          </a:stretch>
        </p:blipFill>
        <p:spPr>
          <a:xfrm flipH="1">
            <a:off x="-113800" y="1705693"/>
            <a:ext cx="5359891" cy="53598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5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2"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2"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3584692" y="2390052"/>
            <a:ext cx="5359891" cy="923330"/>
          </a:xfrm>
          <a:prstGeom prst="rect">
            <a:avLst/>
          </a:prstGeom>
        </p:spPr>
        <p:txBody>
          <a:bodyPr vert="horz" wrap="square" lIns="0" tIns="0" rIns="0" bIns="0">
            <a:spAutoFit/>
          </a:bodyPr>
          <a:lstStyle/>
          <a:p>
            <a:pPr algn="dist"/>
            <a:r>
              <a:rPr lang="zh-CN" altLang="en-US" sz="6000" b="1" dirty="0">
                <a:solidFill>
                  <a:schemeClr val="tx1">
                    <a:lumMod val="75000"/>
                    <a:lumOff val="25000"/>
                  </a:schemeClr>
                </a:solidFill>
                <a:cs typeface="+mn-ea"/>
                <a:sym typeface="+mn-lt"/>
              </a:rPr>
              <a:t>壹</a:t>
            </a:r>
            <a:r>
              <a:rPr lang="en-US" altLang="zh-CN" sz="4800" dirty="0">
                <a:solidFill>
                  <a:schemeClr val="tx1">
                    <a:lumMod val="75000"/>
                    <a:lumOff val="25000"/>
                  </a:schemeClr>
                </a:solidFill>
                <a:cs typeface="+mn-ea"/>
                <a:sym typeface="+mn-lt"/>
              </a:rPr>
              <a:t>·</a:t>
            </a:r>
            <a:r>
              <a:rPr lang="zh-CN" altLang="en-US" sz="4400" dirty="0">
                <a:solidFill>
                  <a:schemeClr val="tx1">
                    <a:lumMod val="75000"/>
                    <a:lumOff val="25000"/>
                  </a:schemeClr>
                </a:solidFill>
                <a:cs typeface="+mn-ea"/>
                <a:sym typeface="+mn-lt"/>
              </a:rPr>
              <a:t>输入你的标题</a:t>
            </a:r>
            <a:endParaRPr lang="zh-CN" altLang="en-US" sz="4800" dirty="0">
              <a:solidFill>
                <a:schemeClr val="tx1">
                  <a:lumMod val="75000"/>
                  <a:lumOff val="25000"/>
                </a:schemeClr>
              </a:solidFill>
              <a:cs typeface="+mn-ea"/>
              <a:sym typeface="+mn-lt"/>
            </a:endParaRPr>
          </a:p>
        </p:txBody>
      </p:sp>
      <p:sp>
        <p:nvSpPr>
          <p:cNvPr id="29" name="文本框 28"/>
          <p:cNvSpPr txBox="1"/>
          <p:nvPr/>
        </p:nvSpPr>
        <p:spPr>
          <a:xfrm>
            <a:off x="4751734" y="3276601"/>
            <a:ext cx="4982815" cy="400110"/>
          </a:xfrm>
          <a:prstGeom prst="rect">
            <a:avLst/>
          </a:prstGeom>
          <a:noFill/>
        </p:spPr>
        <p:txBody>
          <a:bodyPr vert="horz" wrap="square" rtlCol="0" anchor="b">
            <a:spAutoFit/>
          </a:bodyPr>
          <a:lstStyle/>
          <a:p>
            <a:r>
              <a:rPr lang="zh-CN" altLang="en-US" sz="2000" dirty="0">
                <a:solidFill>
                  <a:schemeClr val="tx1">
                    <a:lumMod val="65000"/>
                    <a:lumOff val="35000"/>
                  </a:schemeClr>
                </a:solidFill>
                <a:cs typeface="+mn-ea"/>
                <a:sym typeface="+mn-lt"/>
              </a:rPr>
              <a:t>请在此输入你的文本，感谢你使用</a:t>
            </a:r>
            <a:r>
              <a:rPr lang="en-US" altLang="zh-CN" sz="2000" dirty="0">
                <a:solidFill>
                  <a:schemeClr val="tx1">
                    <a:lumMod val="65000"/>
                    <a:lumOff val="35000"/>
                  </a:schemeClr>
                </a:solidFill>
                <a:cs typeface="+mn-ea"/>
                <a:sym typeface="+mn-lt"/>
              </a:rPr>
              <a:t>ppt</a:t>
            </a:r>
            <a:r>
              <a:rPr lang="zh-CN" altLang="en-US" sz="2000" dirty="0">
                <a:solidFill>
                  <a:schemeClr val="tx1">
                    <a:lumMod val="65000"/>
                    <a:lumOff val="35000"/>
                  </a:schemeClr>
                </a:solidFill>
                <a:cs typeface="+mn-ea"/>
                <a:sym typeface="+mn-lt"/>
              </a:rPr>
              <a:t>模板</a:t>
            </a:r>
          </a:p>
        </p:txBody>
      </p:sp>
      <p:pic>
        <p:nvPicPr>
          <p:cNvPr id="12" name="图片 11"/>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10000" b="95040" l="0" r="71378"/>
                    </a14:imgEffect>
                  </a14:imgLayer>
                </a14:imgProps>
              </a:ext>
            </a:extLst>
          </a:blip>
          <a:srcRect/>
          <a:stretch>
            <a:fillRect/>
          </a:stretch>
        </p:blipFill>
        <p:spPr>
          <a:xfrm flipH="1">
            <a:off x="-474806" y="1997793"/>
            <a:ext cx="3656156" cy="53598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arn(inVertical)">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772544" y="1606417"/>
            <a:ext cx="4719382" cy="3230335"/>
            <a:chOff x="3753851" y="1633906"/>
            <a:chExt cx="4719382" cy="3230335"/>
          </a:xfrm>
        </p:grpSpPr>
        <p:pic>
          <p:nvPicPr>
            <p:cNvPr id="5" name="图片 4"/>
            <p:cNvPicPr>
              <a:picLocks noChangeAspect="1"/>
            </p:cNvPicPr>
            <p:nvPr/>
          </p:nvPicPr>
          <p:blipFill>
            <a:blip r:embed="rId2" cstate="screen"/>
            <a:srcRect/>
            <a:stretch>
              <a:fillRect/>
            </a:stretch>
          </p:blipFill>
          <p:spPr>
            <a:xfrm>
              <a:off x="3753851" y="1633906"/>
              <a:ext cx="4719382" cy="3230335"/>
            </a:xfrm>
            <a:prstGeom prst="rect">
              <a:avLst/>
            </a:prstGeom>
          </p:spPr>
        </p:pic>
        <p:pic>
          <p:nvPicPr>
            <p:cNvPr id="37" name="图片 36"/>
            <p:cNvPicPr>
              <a:picLocks noChangeAspect="1"/>
            </p:cNvPicPr>
            <p:nvPr/>
          </p:nvPicPr>
          <p:blipFill>
            <a:blip r:embed="rId3" cstate="screen"/>
            <a:srcRect/>
            <a:stretch>
              <a:fillRect/>
            </a:stretch>
          </p:blipFill>
          <p:spPr>
            <a:xfrm>
              <a:off x="4474752" y="2197152"/>
              <a:ext cx="3277580" cy="2070048"/>
            </a:xfrm>
            <a:prstGeom prst="rect">
              <a:avLst/>
            </a:prstGeom>
          </p:spPr>
        </p:pic>
        <p:pic>
          <p:nvPicPr>
            <p:cNvPr id="36" name="图片 35"/>
            <p:cNvPicPr>
              <a:picLocks noChangeAspect="1"/>
            </p:cNvPicPr>
            <p:nvPr/>
          </p:nvPicPr>
          <p:blipFill>
            <a:blip r:embed="rId4" cstate="screen"/>
            <a:stretch>
              <a:fillRect/>
            </a:stretch>
          </p:blipFill>
          <p:spPr>
            <a:xfrm>
              <a:off x="5200565" y="2658661"/>
              <a:ext cx="1574435" cy="1180826"/>
            </a:xfrm>
            <a:prstGeom prst="rect">
              <a:avLst/>
            </a:prstGeom>
          </p:spPr>
        </p:pic>
      </p:grpSp>
      <p:grpSp>
        <p:nvGrpSpPr>
          <p:cNvPr id="2" name="组合 1"/>
          <p:cNvGrpSpPr/>
          <p:nvPr/>
        </p:nvGrpSpPr>
        <p:grpSpPr>
          <a:xfrm>
            <a:off x="3639607" y="423543"/>
            <a:ext cx="4955909" cy="871885"/>
            <a:chOff x="3747824" y="152548"/>
            <a:chExt cx="4955909" cy="871885"/>
          </a:xfrm>
        </p:grpSpPr>
        <p:sp>
          <p:nvSpPr>
            <p:cNvPr id="3" name="文本框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3747825" y="152548"/>
              <a:ext cx="4696350" cy="523220"/>
            </a:xfrm>
            <a:prstGeom prst="rect">
              <a:avLst/>
            </a:prstGeom>
            <a:noFill/>
          </p:spPr>
          <p:txBody>
            <a:bodyPr wrap="square" rtlCol="0">
              <a:spAutoFit/>
            </a:bodyPr>
            <a:lstStyle/>
            <a:p>
              <a:pPr lvl="0" algn="ctr">
                <a:defRPr/>
              </a:pPr>
              <a:r>
                <a:rPr lang="zh-CN" altLang="en-US" sz="2800" dirty="0">
                  <a:solidFill>
                    <a:schemeClr val="tx1">
                      <a:lumMod val="75000"/>
                      <a:lumOff val="25000"/>
                    </a:schemeClr>
                  </a:solidFill>
                  <a:cs typeface="+mn-ea"/>
                  <a:sym typeface="+mn-lt"/>
                </a:rPr>
                <a:t>一、添加内容标题</a:t>
              </a:r>
            </a:p>
          </p:txBody>
        </p:sp>
        <p:sp>
          <p:nvSpPr>
            <p:cNvPr id="4"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3747824" y="635352"/>
              <a:ext cx="4955909"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defTabSz="914400" rtl="0" eaLnBrk="1" fontAlgn="auto" latinLnBrk="0" hangingPunct="1">
                <a:lnSpc>
                  <a:spcPct val="120000"/>
                </a:lnSpc>
                <a:spcBef>
                  <a:spcPts val="0"/>
                </a:spcBef>
                <a:spcAft>
                  <a:spcPts val="0"/>
                </a:spcAft>
                <a:buClrTx/>
                <a:buSzTx/>
                <a:buFontTx/>
                <a:buNone/>
                <a:defRPr/>
              </a:pPr>
              <a:r>
                <a:rPr kumimoji="0" lang="id-ID" sz="1100" i="0" u="none" strike="noStrike" kern="1200" cap="none" spc="0" normalizeH="0" baseline="0" noProof="0" dirty="0">
                  <a:ln>
                    <a:noFill/>
                  </a:ln>
                  <a:solidFill>
                    <a:schemeClr val="tx1">
                      <a:lumMod val="75000"/>
                      <a:lumOff val="25000"/>
                    </a:schemeClr>
                  </a:solidFill>
                  <a:effectLst/>
                  <a:uLnTx/>
                  <a:uFillTx/>
                  <a:latin typeface="+mn-lt"/>
                  <a:cs typeface="+mn-ea"/>
                  <a:sym typeface="+mn-lt"/>
                </a:rPr>
                <a:t>Lorem Ipsum dolor siamet suame this placeholder text can be added on you</a:t>
              </a:r>
              <a:endParaRPr kumimoji="0" lang="id-ID" sz="3200" i="0" u="none" strike="noStrike" kern="1200" cap="none" spc="0" normalizeH="0" baseline="0" noProof="0" dirty="0">
                <a:ln>
                  <a:noFill/>
                </a:ln>
                <a:solidFill>
                  <a:schemeClr val="tx1">
                    <a:lumMod val="75000"/>
                    <a:lumOff val="25000"/>
                  </a:schemeClr>
                </a:solidFill>
                <a:effectLst/>
                <a:uLnTx/>
                <a:uFillTx/>
                <a:latin typeface="+mn-lt"/>
                <a:cs typeface="+mn-ea"/>
                <a:sym typeface="+mn-lt"/>
              </a:endParaRPr>
            </a:p>
          </p:txBody>
        </p:sp>
      </p:grpSp>
      <p:grpSp>
        <p:nvGrpSpPr>
          <p:cNvPr id="6" name="组合 5"/>
          <p:cNvGrpSpPr/>
          <p:nvPr/>
        </p:nvGrpSpPr>
        <p:grpSpPr>
          <a:xfrm>
            <a:off x="6471782" y="2075614"/>
            <a:ext cx="995818" cy="936282"/>
            <a:chOff x="1420094" y="2729041"/>
            <a:chExt cx="1105374" cy="978252"/>
          </a:xfrm>
        </p:grpSpPr>
        <p:sp>
          <p:nvSpPr>
            <p:cNvPr id="7" name="任意多边形 63"/>
            <p:cNvSpPr/>
            <p:nvPr/>
          </p:nvSpPr>
          <p:spPr>
            <a:xfrm rot="12600000" flipH="1">
              <a:off x="1420094" y="2729041"/>
              <a:ext cx="1105374" cy="978252"/>
            </a:xfrm>
            <a:prstGeom prst="ellipse">
              <a:avLst/>
            </a:prstGeom>
            <a:solidFill>
              <a:srgbClr val="76BA5B"/>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kern="0" dirty="0">
                <a:solidFill>
                  <a:prstClr val="white"/>
                </a:solidFill>
                <a:cs typeface="+mn-ea"/>
                <a:sym typeface="+mn-lt"/>
              </a:endParaRPr>
            </a:p>
          </p:txBody>
        </p:sp>
        <p:grpSp>
          <p:nvGrpSpPr>
            <p:cNvPr id="8" name="组合 7"/>
            <p:cNvGrpSpPr/>
            <p:nvPr/>
          </p:nvGrpSpPr>
          <p:grpSpPr>
            <a:xfrm>
              <a:off x="1660935" y="2903053"/>
              <a:ext cx="623692" cy="624920"/>
              <a:chOff x="587376" y="4324350"/>
              <a:chExt cx="806450" cy="808038"/>
            </a:xfrm>
            <a:solidFill>
              <a:sysClr val="window" lastClr="FFFFFF"/>
            </a:solidFill>
          </p:grpSpPr>
          <p:sp>
            <p:nvSpPr>
              <p:cNvPr id="9" name="Freeform 51"/>
              <p:cNvSpPr>
                <a:spLocks noEditPoints="1"/>
              </p:cNvSpPr>
              <p:nvPr/>
            </p:nvSpPr>
            <p:spPr bwMode="auto">
              <a:xfrm>
                <a:off x="587376" y="4324350"/>
                <a:ext cx="806450" cy="808038"/>
              </a:xfrm>
              <a:custGeom>
                <a:avLst/>
                <a:gdLst>
                  <a:gd name="T0" fmla="*/ 279 w 508"/>
                  <a:gd name="T1" fmla="*/ 2 h 509"/>
                  <a:gd name="T2" fmla="*/ 352 w 508"/>
                  <a:gd name="T3" fmla="*/ 20 h 509"/>
                  <a:gd name="T4" fmla="*/ 415 w 508"/>
                  <a:gd name="T5" fmla="*/ 58 h 509"/>
                  <a:gd name="T6" fmla="*/ 465 w 508"/>
                  <a:gd name="T7" fmla="*/ 113 h 509"/>
                  <a:gd name="T8" fmla="*/ 496 w 508"/>
                  <a:gd name="T9" fmla="*/ 179 h 509"/>
                  <a:gd name="T10" fmla="*/ 508 w 508"/>
                  <a:gd name="T11" fmla="*/ 256 h 509"/>
                  <a:gd name="T12" fmla="*/ 503 w 508"/>
                  <a:gd name="T13" fmla="*/ 305 h 509"/>
                  <a:gd name="T14" fmla="*/ 476 w 508"/>
                  <a:gd name="T15" fmla="*/ 375 h 509"/>
                  <a:gd name="T16" fmla="*/ 433 w 508"/>
                  <a:gd name="T17" fmla="*/ 435 h 509"/>
                  <a:gd name="T18" fmla="*/ 375 w 508"/>
                  <a:gd name="T19" fmla="*/ 478 h 509"/>
                  <a:gd name="T20" fmla="*/ 304 w 508"/>
                  <a:gd name="T21" fmla="*/ 503 h 509"/>
                  <a:gd name="T22" fmla="*/ 254 w 508"/>
                  <a:gd name="T23" fmla="*/ 509 h 509"/>
                  <a:gd name="T24" fmla="*/ 178 w 508"/>
                  <a:gd name="T25" fmla="*/ 498 h 509"/>
                  <a:gd name="T26" fmla="*/ 111 w 508"/>
                  <a:gd name="T27" fmla="*/ 465 h 509"/>
                  <a:gd name="T28" fmla="*/ 58 w 508"/>
                  <a:gd name="T29" fmla="*/ 416 h 509"/>
                  <a:gd name="T30" fmla="*/ 20 w 508"/>
                  <a:gd name="T31" fmla="*/ 353 h 509"/>
                  <a:gd name="T32" fmla="*/ 0 w 508"/>
                  <a:gd name="T33" fmla="*/ 280 h 509"/>
                  <a:gd name="T34" fmla="*/ 0 w 508"/>
                  <a:gd name="T35" fmla="*/ 229 h 509"/>
                  <a:gd name="T36" fmla="*/ 20 w 508"/>
                  <a:gd name="T37" fmla="*/ 156 h 509"/>
                  <a:gd name="T38" fmla="*/ 58 w 508"/>
                  <a:gd name="T39" fmla="*/ 93 h 509"/>
                  <a:gd name="T40" fmla="*/ 111 w 508"/>
                  <a:gd name="T41" fmla="*/ 45 h 509"/>
                  <a:gd name="T42" fmla="*/ 178 w 508"/>
                  <a:gd name="T43" fmla="*/ 12 h 509"/>
                  <a:gd name="T44" fmla="*/ 254 w 508"/>
                  <a:gd name="T45" fmla="*/ 0 h 509"/>
                  <a:gd name="T46" fmla="*/ 254 w 508"/>
                  <a:gd name="T47" fmla="*/ 30 h 509"/>
                  <a:gd name="T48" fmla="*/ 320 w 508"/>
                  <a:gd name="T49" fmla="*/ 40 h 509"/>
                  <a:gd name="T50" fmla="*/ 378 w 508"/>
                  <a:gd name="T51" fmla="*/ 68 h 509"/>
                  <a:gd name="T52" fmla="*/ 427 w 508"/>
                  <a:gd name="T53" fmla="*/ 111 h 509"/>
                  <a:gd name="T54" fmla="*/ 460 w 508"/>
                  <a:gd name="T55" fmla="*/ 168 h 509"/>
                  <a:gd name="T56" fmla="*/ 476 w 508"/>
                  <a:gd name="T57" fmla="*/ 232 h 509"/>
                  <a:gd name="T58" fmla="*/ 476 w 508"/>
                  <a:gd name="T59" fmla="*/ 277 h 509"/>
                  <a:gd name="T60" fmla="*/ 460 w 508"/>
                  <a:gd name="T61" fmla="*/ 342 h 509"/>
                  <a:gd name="T62" fmla="*/ 427 w 508"/>
                  <a:gd name="T63" fmla="*/ 398 h 509"/>
                  <a:gd name="T64" fmla="*/ 378 w 508"/>
                  <a:gd name="T65" fmla="*/ 441 h 509"/>
                  <a:gd name="T66" fmla="*/ 320 w 508"/>
                  <a:gd name="T67" fmla="*/ 470 h 509"/>
                  <a:gd name="T68" fmla="*/ 254 w 508"/>
                  <a:gd name="T69" fmla="*/ 480 h 509"/>
                  <a:gd name="T70" fmla="*/ 208 w 508"/>
                  <a:gd name="T71" fmla="*/ 475 h 509"/>
                  <a:gd name="T72" fmla="*/ 146 w 508"/>
                  <a:gd name="T73" fmla="*/ 451 h 509"/>
                  <a:gd name="T74" fmla="*/ 95 w 508"/>
                  <a:gd name="T75" fmla="*/ 413 h 509"/>
                  <a:gd name="T76" fmla="*/ 57 w 508"/>
                  <a:gd name="T77" fmla="*/ 362 h 509"/>
                  <a:gd name="T78" fmla="*/ 33 w 508"/>
                  <a:gd name="T79" fmla="*/ 300 h 509"/>
                  <a:gd name="T80" fmla="*/ 28 w 508"/>
                  <a:gd name="T81" fmla="*/ 256 h 509"/>
                  <a:gd name="T82" fmla="*/ 38 w 508"/>
                  <a:gd name="T83" fmla="*/ 188 h 509"/>
                  <a:gd name="T84" fmla="*/ 67 w 508"/>
                  <a:gd name="T85" fmla="*/ 129 h 509"/>
                  <a:gd name="T86" fmla="*/ 111 w 508"/>
                  <a:gd name="T87" fmla="*/ 81 h 509"/>
                  <a:gd name="T88" fmla="*/ 166 w 508"/>
                  <a:gd name="T89" fmla="*/ 48 h 509"/>
                  <a:gd name="T90" fmla="*/ 231 w 508"/>
                  <a:gd name="T91" fmla="*/ 3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8" h="509">
                    <a:moveTo>
                      <a:pt x="254" y="0"/>
                    </a:moveTo>
                    <a:lnTo>
                      <a:pt x="254" y="0"/>
                    </a:lnTo>
                    <a:lnTo>
                      <a:pt x="279" y="2"/>
                    </a:lnTo>
                    <a:lnTo>
                      <a:pt x="304" y="7"/>
                    </a:lnTo>
                    <a:lnTo>
                      <a:pt x="329" y="12"/>
                    </a:lnTo>
                    <a:lnTo>
                      <a:pt x="352" y="20"/>
                    </a:lnTo>
                    <a:lnTo>
                      <a:pt x="375" y="32"/>
                    </a:lnTo>
                    <a:lnTo>
                      <a:pt x="395" y="45"/>
                    </a:lnTo>
                    <a:lnTo>
                      <a:pt x="415" y="58"/>
                    </a:lnTo>
                    <a:lnTo>
                      <a:pt x="433" y="75"/>
                    </a:lnTo>
                    <a:lnTo>
                      <a:pt x="450" y="93"/>
                    </a:lnTo>
                    <a:lnTo>
                      <a:pt x="465" y="113"/>
                    </a:lnTo>
                    <a:lnTo>
                      <a:pt x="476" y="134"/>
                    </a:lnTo>
                    <a:lnTo>
                      <a:pt x="488" y="156"/>
                    </a:lnTo>
                    <a:lnTo>
                      <a:pt x="496" y="179"/>
                    </a:lnTo>
                    <a:lnTo>
                      <a:pt x="503" y="204"/>
                    </a:lnTo>
                    <a:lnTo>
                      <a:pt x="506" y="229"/>
                    </a:lnTo>
                    <a:lnTo>
                      <a:pt x="508" y="256"/>
                    </a:lnTo>
                    <a:lnTo>
                      <a:pt x="508" y="256"/>
                    </a:lnTo>
                    <a:lnTo>
                      <a:pt x="506" y="280"/>
                    </a:lnTo>
                    <a:lnTo>
                      <a:pt x="503" y="305"/>
                    </a:lnTo>
                    <a:lnTo>
                      <a:pt x="496" y="330"/>
                    </a:lnTo>
                    <a:lnTo>
                      <a:pt x="488" y="353"/>
                    </a:lnTo>
                    <a:lnTo>
                      <a:pt x="476" y="375"/>
                    </a:lnTo>
                    <a:lnTo>
                      <a:pt x="465" y="397"/>
                    </a:lnTo>
                    <a:lnTo>
                      <a:pt x="450" y="416"/>
                    </a:lnTo>
                    <a:lnTo>
                      <a:pt x="433" y="435"/>
                    </a:lnTo>
                    <a:lnTo>
                      <a:pt x="415" y="451"/>
                    </a:lnTo>
                    <a:lnTo>
                      <a:pt x="395" y="465"/>
                    </a:lnTo>
                    <a:lnTo>
                      <a:pt x="375" y="478"/>
                    </a:lnTo>
                    <a:lnTo>
                      <a:pt x="352" y="489"/>
                    </a:lnTo>
                    <a:lnTo>
                      <a:pt x="329" y="498"/>
                    </a:lnTo>
                    <a:lnTo>
                      <a:pt x="304" y="503"/>
                    </a:lnTo>
                    <a:lnTo>
                      <a:pt x="279" y="508"/>
                    </a:lnTo>
                    <a:lnTo>
                      <a:pt x="254" y="509"/>
                    </a:lnTo>
                    <a:lnTo>
                      <a:pt x="254" y="509"/>
                    </a:lnTo>
                    <a:lnTo>
                      <a:pt x="227" y="508"/>
                    </a:lnTo>
                    <a:lnTo>
                      <a:pt x="203" y="503"/>
                    </a:lnTo>
                    <a:lnTo>
                      <a:pt x="178" y="498"/>
                    </a:lnTo>
                    <a:lnTo>
                      <a:pt x="154" y="489"/>
                    </a:lnTo>
                    <a:lnTo>
                      <a:pt x="133" y="478"/>
                    </a:lnTo>
                    <a:lnTo>
                      <a:pt x="111" y="465"/>
                    </a:lnTo>
                    <a:lnTo>
                      <a:pt x="91" y="451"/>
                    </a:lnTo>
                    <a:lnTo>
                      <a:pt x="73" y="435"/>
                    </a:lnTo>
                    <a:lnTo>
                      <a:pt x="58" y="416"/>
                    </a:lnTo>
                    <a:lnTo>
                      <a:pt x="43" y="397"/>
                    </a:lnTo>
                    <a:lnTo>
                      <a:pt x="30" y="375"/>
                    </a:lnTo>
                    <a:lnTo>
                      <a:pt x="20" y="353"/>
                    </a:lnTo>
                    <a:lnTo>
                      <a:pt x="10" y="330"/>
                    </a:lnTo>
                    <a:lnTo>
                      <a:pt x="5" y="305"/>
                    </a:lnTo>
                    <a:lnTo>
                      <a:pt x="0" y="280"/>
                    </a:lnTo>
                    <a:lnTo>
                      <a:pt x="0" y="256"/>
                    </a:lnTo>
                    <a:lnTo>
                      <a:pt x="0" y="256"/>
                    </a:lnTo>
                    <a:lnTo>
                      <a:pt x="0" y="229"/>
                    </a:lnTo>
                    <a:lnTo>
                      <a:pt x="5" y="204"/>
                    </a:lnTo>
                    <a:lnTo>
                      <a:pt x="10" y="179"/>
                    </a:lnTo>
                    <a:lnTo>
                      <a:pt x="20" y="156"/>
                    </a:lnTo>
                    <a:lnTo>
                      <a:pt x="30" y="134"/>
                    </a:lnTo>
                    <a:lnTo>
                      <a:pt x="43" y="113"/>
                    </a:lnTo>
                    <a:lnTo>
                      <a:pt x="58" y="93"/>
                    </a:lnTo>
                    <a:lnTo>
                      <a:pt x="73" y="75"/>
                    </a:lnTo>
                    <a:lnTo>
                      <a:pt x="91" y="58"/>
                    </a:lnTo>
                    <a:lnTo>
                      <a:pt x="111" y="45"/>
                    </a:lnTo>
                    <a:lnTo>
                      <a:pt x="133" y="32"/>
                    </a:lnTo>
                    <a:lnTo>
                      <a:pt x="154" y="20"/>
                    </a:lnTo>
                    <a:lnTo>
                      <a:pt x="178" y="12"/>
                    </a:lnTo>
                    <a:lnTo>
                      <a:pt x="203" y="7"/>
                    </a:lnTo>
                    <a:lnTo>
                      <a:pt x="227" y="2"/>
                    </a:lnTo>
                    <a:lnTo>
                      <a:pt x="254" y="0"/>
                    </a:lnTo>
                    <a:lnTo>
                      <a:pt x="254" y="0"/>
                    </a:lnTo>
                    <a:close/>
                    <a:moveTo>
                      <a:pt x="254" y="30"/>
                    </a:moveTo>
                    <a:lnTo>
                      <a:pt x="254" y="30"/>
                    </a:lnTo>
                    <a:lnTo>
                      <a:pt x="276" y="32"/>
                    </a:lnTo>
                    <a:lnTo>
                      <a:pt x="299" y="35"/>
                    </a:lnTo>
                    <a:lnTo>
                      <a:pt x="320" y="40"/>
                    </a:lnTo>
                    <a:lnTo>
                      <a:pt x="340" y="48"/>
                    </a:lnTo>
                    <a:lnTo>
                      <a:pt x="360" y="58"/>
                    </a:lnTo>
                    <a:lnTo>
                      <a:pt x="378" y="68"/>
                    </a:lnTo>
                    <a:lnTo>
                      <a:pt x="397" y="81"/>
                    </a:lnTo>
                    <a:lnTo>
                      <a:pt x="412" y="96"/>
                    </a:lnTo>
                    <a:lnTo>
                      <a:pt x="427" y="111"/>
                    </a:lnTo>
                    <a:lnTo>
                      <a:pt x="440" y="129"/>
                    </a:lnTo>
                    <a:lnTo>
                      <a:pt x="451" y="148"/>
                    </a:lnTo>
                    <a:lnTo>
                      <a:pt x="460" y="168"/>
                    </a:lnTo>
                    <a:lnTo>
                      <a:pt x="468" y="188"/>
                    </a:lnTo>
                    <a:lnTo>
                      <a:pt x="473" y="209"/>
                    </a:lnTo>
                    <a:lnTo>
                      <a:pt x="476" y="232"/>
                    </a:lnTo>
                    <a:lnTo>
                      <a:pt x="478" y="256"/>
                    </a:lnTo>
                    <a:lnTo>
                      <a:pt x="478" y="256"/>
                    </a:lnTo>
                    <a:lnTo>
                      <a:pt x="476" y="277"/>
                    </a:lnTo>
                    <a:lnTo>
                      <a:pt x="473" y="300"/>
                    </a:lnTo>
                    <a:lnTo>
                      <a:pt x="468" y="322"/>
                    </a:lnTo>
                    <a:lnTo>
                      <a:pt x="460" y="342"/>
                    </a:lnTo>
                    <a:lnTo>
                      <a:pt x="451" y="362"/>
                    </a:lnTo>
                    <a:lnTo>
                      <a:pt x="440" y="380"/>
                    </a:lnTo>
                    <a:lnTo>
                      <a:pt x="427" y="398"/>
                    </a:lnTo>
                    <a:lnTo>
                      <a:pt x="412" y="413"/>
                    </a:lnTo>
                    <a:lnTo>
                      <a:pt x="397" y="428"/>
                    </a:lnTo>
                    <a:lnTo>
                      <a:pt x="378" y="441"/>
                    </a:lnTo>
                    <a:lnTo>
                      <a:pt x="360" y="451"/>
                    </a:lnTo>
                    <a:lnTo>
                      <a:pt x="340" y="461"/>
                    </a:lnTo>
                    <a:lnTo>
                      <a:pt x="320" y="470"/>
                    </a:lnTo>
                    <a:lnTo>
                      <a:pt x="299" y="475"/>
                    </a:lnTo>
                    <a:lnTo>
                      <a:pt x="276" y="478"/>
                    </a:lnTo>
                    <a:lnTo>
                      <a:pt x="254" y="480"/>
                    </a:lnTo>
                    <a:lnTo>
                      <a:pt x="254" y="480"/>
                    </a:lnTo>
                    <a:lnTo>
                      <a:pt x="231" y="478"/>
                    </a:lnTo>
                    <a:lnTo>
                      <a:pt x="208" y="475"/>
                    </a:lnTo>
                    <a:lnTo>
                      <a:pt x="186" y="470"/>
                    </a:lnTo>
                    <a:lnTo>
                      <a:pt x="166" y="461"/>
                    </a:lnTo>
                    <a:lnTo>
                      <a:pt x="146" y="451"/>
                    </a:lnTo>
                    <a:lnTo>
                      <a:pt x="128" y="441"/>
                    </a:lnTo>
                    <a:lnTo>
                      <a:pt x="111" y="428"/>
                    </a:lnTo>
                    <a:lnTo>
                      <a:pt x="95" y="413"/>
                    </a:lnTo>
                    <a:lnTo>
                      <a:pt x="80" y="398"/>
                    </a:lnTo>
                    <a:lnTo>
                      <a:pt x="67" y="380"/>
                    </a:lnTo>
                    <a:lnTo>
                      <a:pt x="57" y="362"/>
                    </a:lnTo>
                    <a:lnTo>
                      <a:pt x="47" y="342"/>
                    </a:lnTo>
                    <a:lnTo>
                      <a:pt x="38" y="322"/>
                    </a:lnTo>
                    <a:lnTo>
                      <a:pt x="33" y="300"/>
                    </a:lnTo>
                    <a:lnTo>
                      <a:pt x="30" y="277"/>
                    </a:lnTo>
                    <a:lnTo>
                      <a:pt x="28" y="256"/>
                    </a:lnTo>
                    <a:lnTo>
                      <a:pt x="28" y="256"/>
                    </a:lnTo>
                    <a:lnTo>
                      <a:pt x="30" y="232"/>
                    </a:lnTo>
                    <a:lnTo>
                      <a:pt x="33" y="209"/>
                    </a:lnTo>
                    <a:lnTo>
                      <a:pt x="38" y="188"/>
                    </a:lnTo>
                    <a:lnTo>
                      <a:pt x="47" y="168"/>
                    </a:lnTo>
                    <a:lnTo>
                      <a:pt x="57" y="148"/>
                    </a:lnTo>
                    <a:lnTo>
                      <a:pt x="67" y="129"/>
                    </a:lnTo>
                    <a:lnTo>
                      <a:pt x="80" y="111"/>
                    </a:lnTo>
                    <a:lnTo>
                      <a:pt x="95" y="96"/>
                    </a:lnTo>
                    <a:lnTo>
                      <a:pt x="111" y="81"/>
                    </a:lnTo>
                    <a:lnTo>
                      <a:pt x="128" y="68"/>
                    </a:lnTo>
                    <a:lnTo>
                      <a:pt x="146" y="58"/>
                    </a:lnTo>
                    <a:lnTo>
                      <a:pt x="166" y="48"/>
                    </a:lnTo>
                    <a:lnTo>
                      <a:pt x="186" y="40"/>
                    </a:lnTo>
                    <a:lnTo>
                      <a:pt x="208" y="35"/>
                    </a:lnTo>
                    <a:lnTo>
                      <a:pt x="231" y="32"/>
                    </a:lnTo>
                    <a:lnTo>
                      <a:pt x="254" y="30"/>
                    </a:lnTo>
                    <a:lnTo>
                      <a:pt x="25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cs typeface="+mn-ea"/>
                  <a:sym typeface="+mn-lt"/>
                </a:endParaRPr>
              </a:p>
            </p:txBody>
          </p:sp>
          <p:sp>
            <p:nvSpPr>
              <p:cNvPr id="10" name="Freeform 52"/>
              <p:cNvSpPr>
                <a:spLocks noEditPoints="1"/>
              </p:cNvSpPr>
              <p:nvPr/>
            </p:nvSpPr>
            <p:spPr bwMode="auto">
              <a:xfrm>
                <a:off x="682626" y="4421188"/>
                <a:ext cx="612775" cy="614363"/>
              </a:xfrm>
              <a:custGeom>
                <a:avLst/>
                <a:gdLst>
                  <a:gd name="T0" fmla="*/ 222 w 386"/>
                  <a:gd name="T1" fmla="*/ 2 h 387"/>
                  <a:gd name="T2" fmla="*/ 277 w 386"/>
                  <a:gd name="T3" fmla="*/ 19 h 387"/>
                  <a:gd name="T4" fmla="*/ 294 w 386"/>
                  <a:gd name="T5" fmla="*/ 32 h 387"/>
                  <a:gd name="T6" fmla="*/ 231 w 386"/>
                  <a:gd name="T7" fmla="*/ 50 h 387"/>
                  <a:gd name="T8" fmla="*/ 204 w 386"/>
                  <a:gd name="T9" fmla="*/ 57 h 387"/>
                  <a:gd name="T10" fmla="*/ 156 w 386"/>
                  <a:gd name="T11" fmla="*/ 63 h 387"/>
                  <a:gd name="T12" fmla="*/ 113 w 386"/>
                  <a:gd name="T13" fmla="*/ 87 h 387"/>
                  <a:gd name="T14" fmla="*/ 81 w 386"/>
                  <a:gd name="T15" fmla="*/ 128 h 387"/>
                  <a:gd name="T16" fmla="*/ 70 w 386"/>
                  <a:gd name="T17" fmla="*/ 170 h 387"/>
                  <a:gd name="T18" fmla="*/ 136 w 386"/>
                  <a:gd name="T19" fmla="*/ 113 h 387"/>
                  <a:gd name="T20" fmla="*/ 121 w 386"/>
                  <a:gd name="T21" fmla="*/ 141 h 387"/>
                  <a:gd name="T22" fmla="*/ 68 w 386"/>
                  <a:gd name="T23" fmla="*/ 211 h 387"/>
                  <a:gd name="T24" fmla="*/ 41 w 386"/>
                  <a:gd name="T25" fmla="*/ 276 h 387"/>
                  <a:gd name="T26" fmla="*/ 45 w 386"/>
                  <a:gd name="T27" fmla="*/ 316 h 387"/>
                  <a:gd name="T28" fmla="*/ 18 w 386"/>
                  <a:gd name="T29" fmla="*/ 274 h 387"/>
                  <a:gd name="T30" fmla="*/ 2 w 386"/>
                  <a:gd name="T31" fmla="*/ 211 h 387"/>
                  <a:gd name="T32" fmla="*/ 5 w 386"/>
                  <a:gd name="T33" fmla="*/ 155 h 387"/>
                  <a:gd name="T34" fmla="*/ 33 w 386"/>
                  <a:gd name="T35" fmla="*/ 85 h 387"/>
                  <a:gd name="T36" fmla="*/ 86 w 386"/>
                  <a:gd name="T37" fmla="*/ 34 h 387"/>
                  <a:gd name="T38" fmla="*/ 154 w 386"/>
                  <a:gd name="T39" fmla="*/ 4 h 387"/>
                  <a:gd name="T40" fmla="*/ 332 w 386"/>
                  <a:gd name="T41" fmla="*/ 59 h 387"/>
                  <a:gd name="T42" fmla="*/ 363 w 386"/>
                  <a:gd name="T43" fmla="*/ 103 h 387"/>
                  <a:gd name="T44" fmla="*/ 385 w 386"/>
                  <a:gd name="T45" fmla="*/ 175 h 387"/>
                  <a:gd name="T46" fmla="*/ 383 w 386"/>
                  <a:gd name="T47" fmla="*/ 233 h 387"/>
                  <a:gd name="T48" fmla="*/ 353 w 386"/>
                  <a:gd name="T49" fmla="*/ 302 h 387"/>
                  <a:gd name="T50" fmla="*/ 302 w 386"/>
                  <a:gd name="T51" fmla="*/ 354 h 387"/>
                  <a:gd name="T52" fmla="*/ 232 w 386"/>
                  <a:gd name="T53" fmla="*/ 384 h 387"/>
                  <a:gd name="T54" fmla="*/ 176 w 386"/>
                  <a:gd name="T55" fmla="*/ 385 h 387"/>
                  <a:gd name="T56" fmla="*/ 109 w 386"/>
                  <a:gd name="T57" fmla="*/ 367 h 387"/>
                  <a:gd name="T58" fmla="*/ 66 w 386"/>
                  <a:gd name="T59" fmla="*/ 339 h 387"/>
                  <a:gd name="T60" fmla="*/ 104 w 386"/>
                  <a:gd name="T61" fmla="*/ 342 h 387"/>
                  <a:gd name="T62" fmla="*/ 141 w 386"/>
                  <a:gd name="T63" fmla="*/ 326 h 387"/>
                  <a:gd name="T64" fmla="*/ 111 w 386"/>
                  <a:gd name="T65" fmla="*/ 332 h 387"/>
                  <a:gd name="T66" fmla="*/ 81 w 386"/>
                  <a:gd name="T67" fmla="*/ 324 h 387"/>
                  <a:gd name="T68" fmla="*/ 68 w 386"/>
                  <a:gd name="T69" fmla="*/ 299 h 387"/>
                  <a:gd name="T70" fmla="*/ 78 w 386"/>
                  <a:gd name="T71" fmla="*/ 263 h 387"/>
                  <a:gd name="T72" fmla="*/ 104 w 386"/>
                  <a:gd name="T73" fmla="*/ 279 h 387"/>
                  <a:gd name="T74" fmla="*/ 166 w 386"/>
                  <a:gd name="T75" fmla="*/ 317 h 387"/>
                  <a:gd name="T76" fmla="*/ 222 w 386"/>
                  <a:gd name="T77" fmla="*/ 321 h 387"/>
                  <a:gd name="T78" fmla="*/ 279 w 386"/>
                  <a:gd name="T79" fmla="*/ 301 h 387"/>
                  <a:gd name="T80" fmla="*/ 315 w 386"/>
                  <a:gd name="T81" fmla="*/ 273 h 387"/>
                  <a:gd name="T82" fmla="*/ 327 w 386"/>
                  <a:gd name="T83" fmla="*/ 241 h 387"/>
                  <a:gd name="T84" fmla="*/ 235 w 386"/>
                  <a:gd name="T85" fmla="*/ 253 h 387"/>
                  <a:gd name="T86" fmla="*/ 204 w 386"/>
                  <a:gd name="T87" fmla="*/ 261 h 387"/>
                  <a:gd name="T88" fmla="*/ 172 w 386"/>
                  <a:gd name="T89" fmla="*/ 253 h 387"/>
                  <a:gd name="T90" fmla="*/ 151 w 386"/>
                  <a:gd name="T91" fmla="*/ 228 h 387"/>
                  <a:gd name="T92" fmla="*/ 337 w 386"/>
                  <a:gd name="T93" fmla="*/ 213 h 387"/>
                  <a:gd name="T94" fmla="*/ 315 w 386"/>
                  <a:gd name="T95" fmla="*/ 120 h 387"/>
                  <a:gd name="T96" fmla="*/ 257 w 386"/>
                  <a:gd name="T97" fmla="*/ 68 h 387"/>
                  <a:gd name="T98" fmla="*/ 295 w 386"/>
                  <a:gd name="T99" fmla="*/ 52 h 387"/>
                  <a:gd name="T100" fmla="*/ 322 w 386"/>
                  <a:gd name="T101" fmla="*/ 65 h 387"/>
                  <a:gd name="T102" fmla="*/ 333 w 386"/>
                  <a:gd name="T103" fmla="*/ 92 h 387"/>
                  <a:gd name="T104" fmla="*/ 335 w 386"/>
                  <a:gd name="T105" fmla="*/ 77 h 387"/>
                  <a:gd name="T106" fmla="*/ 254 w 386"/>
                  <a:gd name="T107" fmla="*/ 168 h 387"/>
                  <a:gd name="T108" fmla="*/ 242 w 386"/>
                  <a:gd name="T109" fmla="*/ 140 h 387"/>
                  <a:gd name="T110" fmla="*/ 212 w 386"/>
                  <a:gd name="T111" fmla="*/ 118 h 387"/>
                  <a:gd name="T112" fmla="*/ 184 w 386"/>
                  <a:gd name="T113" fmla="*/ 122 h 387"/>
                  <a:gd name="T114" fmla="*/ 153 w 386"/>
                  <a:gd name="T115" fmla="*/ 148 h 387"/>
                  <a:gd name="T116" fmla="*/ 254 w 386"/>
                  <a:gd name="T117" fmla="*/ 16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387">
                    <a:moveTo>
                      <a:pt x="194" y="0"/>
                    </a:moveTo>
                    <a:lnTo>
                      <a:pt x="194" y="0"/>
                    </a:lnTo>
                    <a:lnTo>
                      <a:pt x="209" y="0"/>
                    </a:lnTo>
                    <a:lnTo>
                      <a:pt x="222" y="2"/>
                    </a:lnTo>
                    <a:lnTo>
                      <a:pt x="237" y="5"/>
                    </a:lnTo>
                    <a:lnTo>
                      <a:pt x="250" y="9"/>
                    </a:lnTo>
                    <a:lnTo>
                      <a:pt x="264" y="14"/>
                    </a:lnTo>
                    <a:lnTo>
                      <a:pt x="277" y="19"/>
                    </a:lnTo>
                    <a:lnTo>
                      <a:pt x="289" y="25"/>
                    </a:lnTo>
                    <a:lnTo>
                      <a:pt x="300" y="34"/>
                    </a:lnTo>
                    <a:lnTo>
                      <a:pt x="300" y="34"/>
                    </a:lnTo>
                    <a:lnTo>
                      <a:pt x="294" y="32"/>
                    </a:lnTo>
                    <a:lnTo>
                      <a:pt x="285" y="32"/>
                    </a:lnTo>
                    <a:lnTo>
                      <a:pt x="267" y="35"/>
                    </a:lnTo>
                    <a:lnTo>
                      <a:pt x="249" y="40"/>
                    </a:lnTo>
                    <a:lnTo>
                      <a:pt x="231" y="50"/>
                    </a:lnTo>
                    <a:lnTo>
                      <a:pt x="231" y="50"/>
                    </a:lnTo>
                    <a:lnTo>
                      <a:pt x="217" y="57"/>
                    </a:lnTo>
                    <a:lnTo>
                      <a:pt x="217" y="57"/>
                    </a:lnTo>
                    <a:lnTo>
                      <a:pt x="204" y="57"/>
                    </a:lnTo>
                    <a:lnTo>
                      <a:pt x="192" y="57"/>
                    </a:lnTo>
                    <a:lnTo>
                      <a:pt x="181" y="59"/>
                    </a:lnTo>
                    <a:lnTo>
                      <a:pt x="167" y="60"/>
                    </a:lnTo>
                    <a:lnTo>
                      <a:pt x="156" y="63"/>
                    </a:lnTo>
                    <a:lnTo>
                      <a:pt x="144" y="68"/>
                    </a:lnTo>
                    <a:lnTo>
                      <a:pt x="133" y="73"/>
                    </a:lnTo>
                    <a:lnTo>
                      <a:pt x="123" y="80"/>
                    </a:lnTo>
                    <a:lnTo>
                      <a:pt x="113" y="87"/>
                    </a:lnTo>
                    <a:lnTo>
                      <a:pt x="104" y="97"/>
                    </a:lnTo>
                    <a:lnTo>
                      <a:pt x="96" y="105"/>
                    </a:lnTo>
                    <a:lnTo>
                      <a:pt x="88" y="117"/>
                    </a:lnTo>
                    <a:lnTo>
                      <a:pt x="81" y="128"/>
                    </a:lnTo>
                    <a:lnTo>
                      <a:pt x="76" y="141"/>
                    </a:lnTo>
                    <a:lnTo>
                      <a:pt x="71" y="155"/>
                    </a:lnTo>
                    <a:lnTo>
                      <a:pt x="70" y="170"/>
                    </a:lnTo>
                    <a:lnTo>
                      <a:pt x="70" y="170"/>
                    </a:lnTo>
                    <a:lnTo>
                      <a:pt x="80" y="158"/>
                    </a:lnTo>
                    <a:lnTo>
                      <a:pt x="90" y="148"/>
                    </a:lnTo>
                    <a:lnTo>
                      <a:pt x="113" y="130"/>
                    </a:lnTo>
                    <a:lnTo>
                      <a:pt x="136" y="113"/>
                    </a:lnTo>
                    <a:lnTo>
                      <a:pt x="161" y="100"/>
                    </a:lnTo>
                    <a:lnTo>
                      <a:pt x="161" y="100"/>
                    </a:lnTo>
                    <a:lnTo>
                      <a:pt x="141" y="120"/>
                    </a:lnTo>
                    <a:lnTo>
                      <a:pt x="121" y="141"/>
                    </a:lnTo>
                    <a:lnTo>
                      <a:pt x="103" y="163"/>
                    </a:lnTo>
                    <a:lnTo>
                      <a:pt x="85" y="186"/>
                    </a:lnTo>
                    <a:lnTo>
                      <a:pt x="85" y="186"/>
                    </a:lnTo>
                    <a:lnTo>
                      <a:pt x="68" y="211"/>
                    </a:lnTo>
                    <a:lnTo>
                      <a:pt x="55" y="234"/>
                    </a:lnTo>
                    <a:lnTo>
                      <a:pt x="48" y="248"/>
                    </a:lnTo>
                    <a:lnTo>
                      <a:pt x="43" y="261"/>
                    </a:lnTo>
                    <a:lnTo>
                      <a:pt x="41" y="276"/>
                    </a:lnTo>
                    <a:lnTo>
                      <a:pt x="40" y="291"/>
                    </a:lnTo>
                    <a:lnTo>
                      <a:pt x="40" y="291"/>
                    </a:lnTo>
                    <a:lnTo>
                      <a:pt x="40" y="304"/>
                    </a:lnTo>
                    <a:lnTo>
                      <a:pt x="45" y="316"/>
                    </a:lnTo>
                    <a:lnTo>
                      <a:pt x="45" y="316"/>
                    </a:lnTo>
                    <a:lnTo>
                      <a:pt x="35" y="302"/>
                    </a:lnTo>
                    <a:lnTo>
                      <a:pt x="26" y="289"/>
                    </a:lnTo>
                    <a:lnTo>
                      <a:pt x="18" y="274"/>
                    </a:lnTo>
                    <a:lnTo>
                      <a:pt x="12" y="259"/>
                    </a:lnTo>
                    <a:lnTo>
                      <a:pt x="7" y="244"/>
                    </a:lnTo>
                    <a:lnTo>
                      <a:pt x="3" y="228"/>
                    </a:lnTo>
                    <a:lnTo>
                      <a:pt x="2" y="211"/>
                    </a:lnTo>
                    <a:lnTo>
                      <a:pt x="0" y="195"/>
                    </a:lnTo>
                    <a:lnTo>
                      <a:pt x="0" y="195"/>
                    </a:lnTo>
                    <a:lnTo>
                      <a:pt x="2" y="175"/>
                    </a:lnTo>
                    <a:lnTo>
                      <a:pt x="5" y="155"/>
                    </a:lnTo>
                    <a:lnTo>
                      <a:pt x="8" y="136"/>
                    </a:lnTo>
                    <a:lnTo>
                      <a:pt x="15" y="118"/>
                    </a:lnTo>
                    <a:lnTo>
                      <a:pt x="23" y="102"/>
                    </a:lnTo>
                    <a:lnTo>
                      <a:pt x="33" y="85"/>
                    </a:lnTo>
                    <a:lnTo>
                      <a:pt x="45" y="70"/>
                    </a:lnTo>
                    <a:lnTo>
                      <a:pt x="56" y="57"/>
                    </a:lnTo>
                    <a:lnTo>
                      <a:pt x="71" y="45"/>
                    </a:lnTo>
                    <a:lnTo>
                      <a:pt x="86" y="34"/>
                    </a:lnTo>
                    <a:lnTo>
                      <a:pt x="101" y="24"/>
                    </a:lnTo>
                    <a:lnTo>
                      <a:pt x="118" y="15"/>
                    </a:lnTo>
                    <a:lnTo>
                      <a:pt x="136" y="9"/>
                    </a:lnTo>
                    <a:lnTo>
                      <a:pt x="154" y="4"/>
                    </a:lnTo>
                    <a:lnTo>
                      <a:pt x="174" y="2"/>
                    </a:lnTo>
                    <a:lnTo>
                      <a:pt x="194" y="0"/>
                    </a:lnTo>
                    <a:lnTo>
                      <a:pt x="194" y="0"/>
                    </a:lnTo>
                    <a:close/>
                    <a:moveTo>
                      <a:pt x="332" y="59"/>
                    </a:moveTo>
                    <a:lnTo>
                      <a:pt x="332" y="59"/>
                    </a:lnTo>
                    <a:lnTo>
                      <a:pt x="343" y="72"/>
                    </a:lnTo>
                    <a:lnTo>
                      <a:pt x="355" y="87"/>
                    </a:lnTo>
                    <a:lnTo>
                      <a:pt x="363" y="103"/>
                    </a:lnTo>
                    <a:lnTo>
                      <a:pt x="372" y="120"/>
                    </a:lnTo>
                    <a:lnTo>
                      <a:pt x="378" y="136"/>
                    </a:lnTo>
                    <a:lnTo>
                      <a:pt x="383" y="155"/>
                    </a:lnTo>
                    <a:lnTo>
                      <a:pt x="385" y="175"/>
                    </a:lnTo>
                    <a:lnTo>
                      <a:pt x="386" y="195"/>
                    </a:lnTo>
                    <a:lnTo>
                      <a:pt x="386" y="195"/>
                    </a:lnTo>
                    <a:lnTo>
                      <a:pt x="385" y="213"/>
                    </a:lnTo>
                    <a:lnTo>
                      <a:pt x="383" y="233"/>
                    </a:lnTo>
                    <a:lnTo>
                      <a:pt x="378" y="251"/>
                    </a:lnTo>
                    <a:lnTo>
                      <a:pt x="372" y="269"/>
                    </a:lnTo>
                    <a:lnTo>
                      <a:pt x="363" y="286"/>
                    </a:lnTo>
                    <a:lnTo>
                      <a:pt x="353" y="302"/>
                    </a:lnTo>
                    <a:lnTo>
                      <a:pt x="342" y="317"/>
                    </a:lnTo>
                    <a:lnTo>
                      <a:pt x="330" y="331"/>
                    </a:lnTo>
                    <a:lnTo>
                      <a:pt x="317" y="342"/>
                    </a:lnTo>
                    <a:lnTo>
                      <a:pt x="302" y="354"/>
                    </a:lnTo>
                    <a:lnTo>
                      <a:pt x="285" y="364"/>
                    </a:lnTo>
                    <a:lnTo>
                      <a:pt x="269" y="372"/>
                    </a:lnTo>
                    <a:lnTo>
                      <a:pt x="250" y="379"/>
                    </a:lnTo>
                    <a:lnTo>
                      <a:pt x="232" y="384"/>
                    </a:lnTo>
                    <a:lnTo>
                      <a:pt x="214" y="385"/>
                    </a:lnTo>
                    <a:lnTo>
                      <a:pt x="194" y="387"/>
                    </a:lnTo>
                    <a:lnTo>
                      <a:pt x="194" y="387"/>
                    </a:lnTo>
                    <a:lnTo>
                      <a:pt x="176" y="385"/>
                    </a:lnTo>
                    <a:lnTo>
                      <a:pt x="158" y="384"/>
                    </a:lnTo>
                    <a:lnTo>
                      <a:pt x="141" y="380"/>
                    </a:lnTo>
                    <a:lnTo>
                      <a:pt x="124" y="374"/>
                    </a:lnTo>
                    <a:lnTo>
                      <a:pt x="109" y="367"/>
                    </a:lnTo>
                    <a:lnTo>
                      <a:pt x="94" y="359"/>
                    </a:lnTo>
                    <a:lnTo>
                      <a:pt x="80" y="350"/>
                    </a:lnTo>
                    <a:lnTo>
                      <a:pt x="66" y="339"/>
                    </a:lnTo>
                    <a:lnTo>
                      <a:pt x="66" y="339"/>
                    </a:lnTo>
                    <a:lnTo>
                      <a:pt x="75" y="342"/>
                    </a:lnTo>
                    <a:lnTo>
                      <a:pt x="85" y="344"/>
                    </a:lnTo>
                    <a:lnTo>
                      <a:pt x="94" y="344"/>
                    </a:lnTo>
                    <a:lnTo>
                      <a:pt x="104" y="342"/>
                    </a:lnTo>
                    <a:lnTo>
                      <a:pt x="114" y="341"/>
                    </a:lnTo>
                    <a:lnTo>
                      <a:pt x="124" y="337"/>
                    </a:lnTo>
                    <a:lnTo>
                      <a:pt x="133" y="332"/>
                    </a:lnTo>
                    <a:lnTo>
                      <a:pt x="141" y="326"/>
                    </a:lnTo>
                    <a:lnTo>
                      <a:pt x="141" y="326"/>
                    </a:lnTo>
                    <a:lnTo>
                      <a:pt x="131" y="329"/>
                    </a:lnTo>
                    <a:lnTo>
                      <a:pt x="121" y="331"/>
                    </a:lnTo>
                    <a:lnTo>
                      <a:pt x="111" y="332"/>
                    </a:lnTo>
                    <a:lnTo>
                      <a:pt x="103" y="332"/>
                    </a:lnTo>
                    <a:lnTo>
                      <a:pt x="94" y="331"/>
                    </a:lnTo>
                    <a:lnTo>
                      <a:pt x="88" y="327"/>
                    </a:lnTo>
                    <a:lnTo>
                      <a:pt x="81" y="324"/>
                    </a:lnTo>
                    <a:lnTo>
                      <a:pt x="76" y="319"/>
                    </a:lnTo>
                    <a:lnTo>
                      <a:pt x="73" y="314"/>
                    </a:lnTo>
                    <a:lnTo>
                      <a:pt x="70" y="307"/>
                    </a:lnTo>
                    <a:lnTo>
                      <a:pt x="68" y="299"/>
                    </a:lnTo>
                    <a:lnTo>
                      <a:pt x="68" y="292"/>
                    </a:lnTo>
                    <a:lnTo>
                      <a:pt x="70" y="282"/>
                    </a:lnTo>
                    <a:lnTo>
                      <a:pt x="73" y="273"/>
                    </a:lnTo>
                    <a:lnTo>
                      <a:pt x="78" y="263"/>
                    </a:lnTo>
                    <a:lnTo>
                      <a:pt x="85" y="251"/>
                    </a:lnTo>
                    <a:lnTo>
                      <a:pt x="85" y="251"/>
                    </a:lnTo>
                    <a:lnTo>
                      <a:pt x="94" y="266"/>
                    </a:lnTo>
                    <a:lnTo>
                      <a:pt x="104" y="279"/>
                    </a:lnTo>
                    <a:lnTo>
                      <a:pt x="118" y="291"/>
                    </a:lnTo>
                    <a:lnTo>
                      <a:pt x="133" y="302"/>
                    </a:lnTo>
                    <a:lnTo>
                      <a:pt x="149" y="311"/>
                    </a:lnTo>
                    <a:lnTo>
                      <a:pt x="166" y="317"/>
                    </a:lnTo>
                    <a:lnTo>
                      <a:pt x="186" y="321"/>
                    </a:lnTo>
                    <a:lnTo>
                      <a:pt x="206" y="322"/>
                    </a:lnTo>
                    <a:lnTo>
                      <a:pt x="206" y="322"/>
                    </a:lnTo>
                    <a:lnTo>
                      <a:pt x="222" y="321"/>
                    </a:lnTo>
                    <a:lnTo>
                      <a:pt x="237" y="317"/>
                    </a:lnTo>
                    <a:lnTo>
                      <a:pt x="252" y="314"/>
                    </a:lnTo>
                    <a:lnTo>
                      <a:pt x="265" y="309"/>
                    </a:lnTo>
                    <a:lnTo>
                      <a:pt x="279" y="301"/>
                    </a:lnTo>
                    <a:lnTo>
                      <a:pt x="292" y="292"/>
                    </a:lnTo>
                    <a:lnTo>
                      <a:pt x="304" y="284"/>
                    </a:lnTo>
                    <a:lnTo>
                      <a:pt x="315" y="273"/>
                    </a:lnTo>
                    <a:lnTo>
                      <a:pt x="315" y="273"/>
                    </a:lnTo>
                    <a:lnTo>
                      <a:pt x="320" y="266"/>
                    </a:lnTo>
                    <a:lnTo>
                      <a:pt x="325" y="258"/>
                    </a:lnTo>
                    <a:lnTo>
                      <a:pt x="333" y="241"/>
                    </a:lnTo>
                    <a:lnTo>
                      <a:pt x="327" y="241"/>
                    </a:lnTo>
                    <a:lnTo>
                      <a:pt x="249" y="241"/>
                    </a:lnTo>
                    <a:lnTo>
                      <a:pt x="249" y="241"/>
                    </a:lnTo>
                    <a:lnTo>
                      <a:pt x="244" y="248"/>
                    </a:lnTo>
                    <a:lnTo>
                      <a:pt x="235" y="253"/>
                    </a:lnTo>
                    <a:lnTo>
                      <a:pt x="229" y="256"/>
                    </a:lnTo>
                    <a:lnTo>
                      <a:pt x="221" y="259"/>
                    </a:lnTo>
                    <a:lnTo>
                      <a:pt x="212" y="261"/>
                    </a:lnTo>
                    <a:lnTo>
                      <a:pt x="204" y="261"/>
                    </a:lnTo>
                    <a:lnTo>
                      <a:pt x="196" y="261"/>
                    </a:lnTo>
                    <a:lnTo>
                      <a:pt x="187" y="259"/>
                    </a:lnTo>
                    <a:lnTo>
                      <a:pt x="181" y="256"/>
                    </a:lnTo>
                    <a:lnTo>
                      <a:pt x="172" y="253"/>
                    </a:lnTo>
                    <a:lnTo>
                      <a:pt x="166" y="248"/>
                    </a:lnTo>
                    <a:lnTo>
                      <a:pt x="161" y="241"/>
                    </a:lnTo>
                    <a:lnTo>
                      <a:pt x="154" y="236"/>
                    </a:lnTo>
                    <a:lnTo>
                      <a:pt x="151" y="228"/>
                    </a:lnTo>
                    <a:lnTo>
                      <a:pt x="148" y="221"/>
                    </a:lnTo>
                    <a:lnTo>
                      <a:pt x="146" y="213"/>
                    </a:lnTo>
                    <a:lnTo>
                      <a:pt x="337" y="213"/>
                    </a:lnTo>
                    <a:lnTo>
                      <a:pt x="337" y="213"/>
                    </a:lnTo>
                    <a:lnTo>
                      <a:pt x="335" y="185"/>
                    </a:lnTo>
                    <a:lnTo>
                      <a:pt x="332" y="161"/>
                    </a:lnTo>
                    <a:lnTo>
                      <a:pt x="325" y="140"/>
                    </a:lnTo>
                    <a:lnTo>
                      <a:pt x="315" y="120"/>
                    </a:lnTo>
                    <a:lnTo>
                      <a:pt x="304" y="103"/>
                    </a:lnTo>
                    <a:lnTo>
                      <a:pt x="289" y="88"/>
                    </a:lnTo>
                    <a:lnTo>
                      <a:pt x="274" y="78"/>
                    </a:lnTo>
                    <a:lnTo>
                      <a:pt x="257" y="68"/>
                    </a:lnTo>
                    <a:lnTo>
                      <a:pt x="257" y="68"/>
                    </a:lnTo>
                    <a:lnTo>
                      <a:pt x="270" y="60"/>
                    </a:lnTo>
                    <a:lnTo>
                      <a:pt x="282" y="54"/>
                    </a:lnTo>
                    <a:lnTo>
                      <a:pt x="295" y="52"/>
                    </a:lnTo>
                    <a:lnTo>
                      <a:pt x="307" y="55"/>
                    </a:lnTo>
                    <a:lnTo>
                      <a:pt x="312" y="57"/>
                    </a:lnTo>
                    <a:lnTo>
                      <a:pt x="317" y="62"/>
                    </a:lnTo>
                    <a:lnTo>
                      <a:pt x="322" y="65"/>
                    </a:lnTo>
                    <a:lnTo>
                      <a:pt x="325" y="70"/>
                    </a:lnTo>
                    <a:lnTo>
                      <a:pt x="328" y="77"/>
                    </a:lnTo>
                    <a:lnTo>
                      <a:pt x="332" y="85"/>
                    </a:lnTo>
                    <a:lnTo>
                      <a:pt x="333" y="92"/>
                    </a:lnTo>
                    <a:lnTo>
                      <a:pt x="333" y="102"/>
                    </a:lnTo>
                    <a:lnTo>
                      <a:pt x="333" y="102"/>
                    </a:lnTo>
                    <a:lnTo>
                      <a:pt x="335" y="88"/>
                    </a:lnTo>
                    <a:lnTo>
                      <a:pt x="335" y="77"/>
                    </a:lnTo>
                    <a:lnTo>
                      <a:pt x="333" y="67"/>
                    </a:lnTo>
                    <a:lnTo>
                      <a:pt x="332" y="59"/>
                    </a:lnTo>
                    <a:lnTo>
                      <a:pt x="332" y="59"/>
                    </a:lnTo>
                    <a:close/>
                    <a:moveTo>
                      <a:pt x="254" y="168"/>
                    </a:moveTo>
                    <a:lnTo>
                      <a:pt x="254" y="168"/>
                    </a:lnTo>
                    <a:lnTo>
                      <a:pt x="252" y="158"/>
                    </a:lnTo>
                    <a:lnTo>
                      <a:pt x="249" y="148"/>
                    </a:lnTo>
                    <a:lnTo>
                      <a:pt x="242" y="140"/>
                    </a:lnTo>
                    <a:lnTo>
                      <a:pt x="235" y="133"/>
                    </a:lnTo>
                    <a:lnTo>
                      <a:pt x="229" y="127"/>
                    </a:lnTo>
                    <a:lnTo>
                      <a:pt x="221" y="122"/>
                    </a:lnTo>
                    <a:lnTo>
                      <a:pt x="212" y="118"/>
                    </a:lnTo>
                    <a:lnTo>
                      <a:pt x="202" y="118"/>
                    </a:lnTo>
                    <a:lnTo>
                      <a:pt x="202" y="118"/>
                    </a:lnTo>
                    <a:lnTo>
                      <a:pt x="194" y="118"/>
                    </a:lnTo>
                    <a:lnTo>
                      <a:pt x="184" y="122"/>
                    </a:lnTo>
                    <a:lnTo>
                      <a:pt x="174" y="127"/>
                    </a:lnTo>
                    <a:lnTo>
                      <a:pt x="166" y="133"/>
                    </a:lnTo>
                    <a:lnTo>
                      <a:pt x="159" y="140"/>
                    </a:lnTo>
                    <a:lnTo>
                      <a:pt x="153" y="148"/>
                    </a:lnTo>
                    <a:lnTo>
                      <a:pt x="149" y="158"/>
                    </a:lnTo>
                    <a:lnTo>
                      <a:pt x="146" y="168"/>
                    </a:lnTo>
                    <a:lnTo>
                      <a:pt x="254" y="168"/>
                    </a:lnTo>
                    <a:lnTo>
                      <a:pt x="254"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cs typeface="+mn-ea"/>
                  <a:sym typeface="+mn-lt"/>
                </a:endParaRPr>
              </a:p>
            </p:txBody>
          </p:sp>
        </p:grpSp>
      </p:grpSp>
      <p:grpSp>
        <p:nvGrpSpPr>
          <p:cNvPr id="11" name="组合 10"/>
          <p:cNvGrpSpPr/>
          <p:nvPr/>
        </p:nvGrpSpPr>
        <p:grpSpPr>
          <a:xfrm>
            <a:off x="6470676" y="3303429"/>
            <a:ext cx="995818" cy="936282"/>
            <a:chOff x="9663100" y="2729041"/>
            <a:chExt cx="1105374" cy="978252"/>
          </a:xfrm>
        </p:grpSpPr>
        <p:sp>
          <p:nvSpPr>
            <p:cNvPr id="12" name="任意多边形 59"/>
            <p:cNvSpPr/>
            <p:nvPr/>
          </p:nvSpPr>
          <p:spPr>
            <a:xfrm rot="12600000" flipH="1">
              <a:off x="9663100" y="2729041"/>
              <a:ext cx="1105374" cy="978252"/>
            </a:xfrm>
            <a:prstGeom prst="ellipse">
              <a:avLst/>
            </a:prstGeom>
            <a:solidFill>
              <a:srgbClr val="67827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kern="0" dirty="0">
                <a:solidFill>
                  <a:prstClr val="white"/>
                </a:solidFill>
                <a:cs typeface="+mn-ea"/>
                <a:sym typeface="+mn-lt"/>
              </a:endParaRPr>
            </a:p>
          </p:txBody>
        </p:sp>
        <p:grpSp>
          <p:nvGrpSpPr>
            <p:cNvPr id="13" name="组合 12"/>
            <p:cNvGrpSpPr/>
            <p:nvPr/>
          </p:nvGrpSpPr>
          <p:grpSpPr>
            <a:xfrm>
              <a:off x="9903941" y="2903053"/>
              <a:ext cx="623692" cy="624920"/>
              <a:chOff x="587376" y="4324350"/>
              <a:chExt cx="806450" cy="808038"/>
            </a:xfrm>
            <a:solidFill>
              <a:sysClr val="window" lastClr="FFFFFF"/>
            </a:solidFill>
          </p:grpSpPr>
          <p:sp>
            <p:nvSpPr>
              <p:cNvPr id="14" name="Freeform 51"/>
              <p:cNvSpPr>
                <a:spLocks noEditPoints="1"/>
              </p:cNvSpPr>
              <p:nvPr/>
            </p:nvSpPr>
            <p:spPr bwMode="auto">
              <a:xfrm>
                <a:off x="587376" y="4324350"/>
                <a:ext cx="806450" cy="808038"/>
              </a:xfrm>
              <a:custGeom>
                <a:avLst/>
                <a:gdLst>
                  <a:gd name="T0" fmla="*/ 279 w 508"/>
                  <a:gd name="T1" fmla="*/ 2 h 509"/>
                  <a:gd name="T2" fmla="*/ 352 w 508"/>
                  <a:gd name="T3" fmla="*/ 20 h 509"/>
                  <a:gd name="T4" fmla="*/ 415 w 508"/>
                  <a:gd name="T5" fmla="*/ 58 h 509"/>
                  <a:gd name="T6" fmla="*/ 465 w 508"/>
                  <a:gd name="T7" fmla="*/ 113 h 509"/>
                  <a:gd name="T8" fmla="*/ 496 w 508"/>
                  <a:gd name="T9" fmla="*/ 179 h 509"/>
                  <a:gd name="T10" fmla="*/ 508 w 508"/>
                  <a:gd name="T11" fmla="*/ 256 h 509"/>
                  <a:gd name="T12" fmla="*/ 503 w 508"/>
                  <a:gd name="T13" fmla="*/ 305 h 509"/>
                  <a:gd name="T14" fmla="*/ 476 w 508"/>
                  <a:gd name="T15" fmla="*/ 375 h 509"/>
                  <a:gd name="T16" fmla="*/ 433 w 508"/>
                  <a:gd name="T17" fmla="*/ 435 h 509"/>
                  <a:gd name="T18" fmla="*/ 375 w 508"/>
                  <a:gd name="T19" fmla="*/ 478 h 509"/>
                  <a:gd name="T20" fmla="*/ 304 w 508"/>
                  <a:gd name="T21" fmla="*/ 503 h 509"/>
                  <a:gd name="T22" fmla="*/ 254 w 508"/>
                  <a:gd name="T23" fmla="*/ 509 h 509"/>
                  <a:gd name="T24" fmla="*/ 178 w 508"/>
                  <a:gd name="T25" fmla="*/ 498 h 509"/>
                  <a:gd name="T26" fmla="*/ 111 w 508"/>
                  <a:gd name="T27" fmla="*/ 465 h 509"/>
                  <a:gd name="T28" fmla="*/ 58 w 508"/>
                  <a:gd name="T29" fmla="*/ 416 h 509"/>
                  <a:gd name="T30" fmla="*/ 20 w 508"/>
                  <a:gd name="T31" fmla="*/ 353 h 509"/>
                  <a:gd name="T32" fmla="*/ 0 w 508"/>
                  <a:gd name="T33" fmla="*/ 280 h 509"/>
                  <a:gd name="T34" fmla="*/ 0 w 508"/>
                  <a:gd name="T35" fmla="*/ 229 h 509"/>
                  <a:gd name="T36" fmla="*/ 20 w 508"/>
                  <a:gd name="T37" fmla="*/ 156 h 509"/>
                  <a:gd name="T38" fmla="*/ 58 w 508"/>
                  <a:gd name="T39" fmla="*/ 93 h 509"/>
                  <a:gd name="T40" fmla="*/ 111 w 508"/>
                  <a:gd name="T41" fmla="*/ 45 h 509"/>
                  <a:gd name="T42" fmla="*/ 178 w 508"/>
                  <a:gd name="T43" fmla="*/ 12 h 509"/>
                  <a:gd name="T44" fmla="*/ 254 w 508"/>
                  <a:gd name="T45" fmla="*/ 0 h 509"/>
                  <a:gd name="T46" fmla="*/ 254 w 508"/>
                  <a:gd name="T47" fmla="*/ 30 h 509"/>
                  <a:gd name="T48" fmla="*/ 320 w 508"/>
                  <a:gd name="T49" fmla="*/ 40 h 509"/>
                  <a:gd name="T50" fmla="*/ 378 w 508"/>
                  <a:gd name="T51" fmla="*/ 68 h 509"/>
                  <a:gd name="T52" fmla="*/ 427 w 508"/>
                  <a:gd name="T53" fmla="*/ 111 h 509"/>
                  <a:gd name="T54" fmla="*/ 460 w 508"/>
                  <a:gd name="T55" fmla="*/ 168 h 509"/>
                  <a:gd name="T56" fmla="*/ 476 w 508"/>
                  <a:gd name="T57" fmla="*/ 232 h 509"/>
                  <a:gd name="T58" fmla="*/ 476 w 508"/>
                  <a:gd name="T59" fmla="*/ 277 h 509"/>
                  <a:gd name="T60" fmla="*/ 460 w 508"/>
                  <a:gd name="T61" fmla="*/ 342 h 509"/>
                  <a:gd name="T62" fmla="*/ 427 w 508"/>
                  <a:gd name="T63" fmla="*/ 398 h 509"/>
                  <a:gd name="T64" fmla="*/ 378 w 508"/>
                  <a:gd name="T65" fmla="*/ 441 h 509"/>
                  <a:gd name="T66" fmla="*/ 320 w 508"/>
                  <a:gd name="T67" fmla="*/ 470 h 509"/>
                  <a:gd name="T68" fmla="*/ 254 w 508"/>
                  <a:gd name="T69" fmla="*/ 480 h 509"/>
                  <a:gd name="T70" fmla="*/ 208 w 508"/>
                  <a:gd name="T71" fmla="*/ 475 h 509"/>
                  <a:gd name="T72" fmla="*/ 146 w 508"/>
                  <a:gd name="T73" fmla="*/ 451 h 509"/>
                  <a:gd name="T74" fmla="*/ 95 w 508"/>
                  <a:gd name="T75" fmla="*/ 413 h 509"/>
                  <a:gd name="T76" fmla="*/ 57 w 508"/>
                  <a:gd name="T77" fmla="*/ 362 h 509"/>
                  <a:gd name="T78" fmla="*/ 33 w 508"/>
                  <a:gd name="T79" fmla="*/ 300 h 509"/>
                  <a:gd name="T80" fmla="*/ 28 w 508"/>
                  <a:gd name="T81" fmla="*/ 256 h 509"/>
                  <a:gd name="T82" fmla="*/ 38 w 508"/>
                  <a:gd name="T83" fmla="*/ 188 h 509"/>
                  <a:gd name="T84" fmla="*/ 67 w 508"/>
                  <a:gd name="T85" fmla="*/ 129 h 509"/>
                  <a:gd name="T86" fmla="*/ 111 w 508"/>
                  <a:gd name="T87" fmla="*/ 81 h 509"/>
                  <a:gd name="T88" fmla="*/ 166 w 508"/>
                  <a:gd name="T89" fmla="*/ 48 h 509"/>
                  <a:gd name="T90" fmla="*/ 231 w 508"/>
                  <a:gd name="T91" fmla="*/ 3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8" h="509">
                    <a:moveTo>
                      <a:pt x="254" y="0"/>
                    </a:moveTo>
                    <a:lnTo>
                      <a:pt x="254" y="0"/>
                    </a:lnTo>
                    <a:lnTo>
                      <a:pt x="279" y="2"/>
                    </a:lnTo>
                    <a:lnTo>
                      <a:pt x="304" y="7"/>
                    </a:lnTo>
                    <a:lnTo>
                      <a:pt x="329" y="12"/>
                    </a:lnTo>
                    <a:lnTo>
                      <a:pt x="352" y="20"/>
                    </a:lnTo>
                    <a:lnTo>
                      <a:pt x="375" y="32"/>
                    </a:lnTo>
                    <a:lnTo>
                      <a:pt x="395" y="45"/>
                    </a:lnTo>
                    <a:lnTo>
                      <a:pt x="415" y="58"/>
                    </a:lnTo>
                    <a:lnTo>
                      <a:pt x="433" y="75"/>
                    </a:lnTo>
                    <a:lnTo>
                      <a:pt x="450" y="93"/>
                    </a:lnTo>
                    <a:lnTo>
                      <a:pt x="465" y="113"/>
                    </a:lnTo>
                    <a:lnTo>
                      <a:pt x="476" y="134"/>
                    </a:lnTo>
                    <a:lnTo>
                      <a:pt x="488" y="156"/>
                    </a:lnTo>
                    <a:lnTo>
                      <a:pt x="496" y="179"/>
                    </a:lnTo>
                    <a:lnTo>
                      <a:pt x="503" y="204"/>
                    </a:lnTo>
                    <a:lnTo>
                      <a:pt x="506" y="229"/>
                    </a:lnTo>
                    <a:lnTo>
                      <a:pt x="508" y="256"/>
                    </a:lnTo>
                    <a:lnTo>
                      <a:pt x="508" y="256"/>
                    </a:lnTo>
                    <a:lnTo>
                      <a:pt x="506" y="280"/>
                    </a:lnTo>
                    <a:lnTo>
                      <a:pt x="503" y="305"/>
                    </a:lnTo>
                    <a:lnTo>
                      <a:pt x="496" y="330"/>
                    </a:lnTo>
                    <a:lnTo>
                      <a:pt x="488" y="353"/>
                    </a:lnTo>
                    <a:lnTo>
                      <a:pt x="476" y="375"/>
                    </a:lnTo>
                    <a:lnTo>
                      <a:pt x="465" y="397"/>
                    </a:lnTo>
                    <a:lnTo>
                      <a:pt x="450" y="416"/>
                    </a:lnTo>
                    <a:lnTo>
                      <a:pt x="433" y="435"/>
                    </a:lnTo>
                    <a:lnTo>
                      <a:pt x="415" y="451"/>
                    </a:lnTo>
                    <a:lnTo>
                      <a:pt x="395" y="465"/>
                    </a:lnTo>
                    <a:lnTo>
                      <a:pt x="375" y="478"/>
                    </a:lnTo>
                    <a:lnTo>
                      <a:pt x="352" y="489"/>
                    </a:lnTo>
                    <a:lnTo>
                      <a:pt x="329" y="498"/>
                    </a:lnTo>
                    <a:lnTo>
                      <a:pt x="304" y="503"/>
                    </a:lnTo>
                    <a:lnTo>
                      <a:pt x="279" y="508"/>
                    </a:lnTo>
                    <a:lnTo>
                      <a:pt x="254" y="509"/>
                    </a:lnTo>
                    <a:lnTo>
                      <a:pt x="254" y="509"/>
                    </a:lnTo>
                    <a:lnTo>
                      <a:pt x="227" y="508"/>
                    </a:lnTo>
                    <a:lnTo>
                      <a:pt x="203" y="503"/>
                    </a:lnTo>
                    <a:lnTo>
                      <a:pt x="178" y="498"/>
                    </a:lnTo>
                    <a:lnTo>
                      <a:pt x="154" y="489"/>
                    </a:lnTo>
                    <a:lnTo>
                      <a:pt x="133" y="478"/>
                    </a:lnTo>
                    <a:lnTo>
                      <a:pt x="111" y="465"/>
                    </a:lnTo>
                    <a:lnTo>
                      <a:pt x="91" y="451"/>
                    </a:lnTo>
                    <a:lnTo>
                      <a:pt x="73" y="435"/>
                    </a:lnTo>
                    <a:lnTo>
                      <a:pt x="58" y="416"/>
                    </a:lnTo>
                    <a:lnTo>
                      <a:pt x="43" y="397"/>
                    </a:lnTo>
                    <a:lnTo>
                      <a:pt x="30" y="375"/>
                    </a:lnTo>
                    <a:lnTo>
                      <a:pt x="20" y="353"/>
                    </a:lnTo>
                    <a:lnTo>
                      <a:pt x="10" y="330"/>
                    </a:lnTo>
                    <a:lnTo>
                      <a:pt x="5" y="305"/>
                    </a:lnTo>
                    <a:lnTo>
                      <a:pt x="0" y="280"/>
                    </a:lnTo>
                    <a:lnTo>
                      <a:pt x="0" y="256"/>
                    </a:lnTo>
                    <a:lnTo>
                      <a:pt x="0" y="256"/>
                    </a:lnTo>
                    <a:lnTo>
                      <a:pt x="0" y="229"/>
                    </a:lnTo>
                    <a:lnTo>
                      <a:pt x="5" y="204"/>
                    </a:lnTo>
                    <a:lnTo>
                      <a:pt x="10" y="179"/>
                    </a:lnTo>
                    <a:lnTo>
                      <a:pt x="20" y="156"/>
                    </a:lnTo>
                    <a:lnTo>
                      <a:pt x="30" y="134"/>
                    </a:lnTo>
                    <a:lnTo>
                      <a:pt x="43" y="113"/>
                    </a:lnTo>
                    <a:lnTo>
                      <a:pt x="58" y="93"/>
                    </a:lnTo>
                    <a:lnTo>
                      <a:pt x="73" y="75"/>
                    </a:lnTo>
                    <a:lnTo>
                      <a:pt x="91" y="58"/>
                    </a:lnTo>
                    <a:lnTo>
                      <a:pt x="111" y="45"/>
                    </a:lnTo>
                    <a:lnTo>
                      <a:pt x="133" y="32"/>
                    </a:lnTo>
                    <a:lnTo>
                      <a:pt x="154" y="20"/>
                    </a:lnTo>
                    <a:lnTo>
                      <a:pt x="178" y="12"/>
                    </a:lnTo>
                    <a:lnTo>
                      <a:pt x="203" y="7"/>
                    </a:lnTo>
                    <a:lnTo>
                      <a:pt x="227" y="2"/>
                    </a:lnTo>
                    <a:lnTo>
                      <a:pt x="254" y="0"/>
                    </a:lnTo>
                    <a:lnTo>
                      <a:pt x="254" y="0"/>
                    </a:lnTo>
                    <a:close/>
                    <a:moveTo>
                      <a:pt x="254" y="30"/>
                    </a:moveTo>
                    <a:lnTo>
                      <a:pt x="254" y="30"/>
                    </a:lnTo>
                    <a:lnTo>
                      <a:pt x="276" y="32"/>
                    </a:lnTo>
                    <a:lnTo>
                      <a:pt x="299" y="35"/>
                    </a:lnTo>
                    <a:lnTo>
                      <a:pt x="320" y="40"/>
                    </a:lnTo>
                    <a:lnTo>
                      <a:pt x="340" y="48"/>
                    </a:lnTo>
                    <a:lnTo>
                      <a:pt x="360" y="58"/>
                    </a:lnTo>
                    <a:lnTo>
                      <a:pt x="378" y="68"/>
                    </a:lnTo>
                    <a:lnTo>
                      <a:pt x="397" y="81"/>
                    </a:lnTo>
                    <a:lnTo>
                      <a:pt x="412" y="96"/>
                    </a:lnTo>
                    <a:lnTo>
                      <a:pt x="427" y="111"/>
                    </a:lnTo>
                    <a:lnTo>
                      <a:pt x="440" y="129"/>
                    </a:lnTo>
                    <a:lnTo>
                      <a:pt x="451" y="148"/>
                    </a:lnTo>
                    <a:lnTo>
                      <a:pt x="460" y="168"/>
                    </a:lnTo>
                    <a:lnTo>
                      <a:pt x="468" y="188"/>
                    </a:lnTo>
                    <a:lnTo>
                      <a:pt x="473" y="209"/>
                    </a:lnTo>
                    <a:lnTo>
                      <a:pt x="476" y="232"/>
                    </a:lnTo>
                    <a:lnTo>
                      <a:pt x="478" y="256"/>
                    </a:lnTo>
                    <a:lnTo>
                      <a:pt x="478" y="256"/>
                    </a:lnTo>
                    <a:lnTo>
                      <a:pt x="476" y="277"/>
                    </a:lnTo>
                    <a:lnTo>
                      <a:pt x="473" y="300"/>
                    </a:lnTo>
                    <a:lnTo>
                      <a:pt x="468" y="322"/>
                    </a:lnTo>
                    <a:lnTo>
                      <a:pt x="460" y="342"/>
                    </a:lnTo>
                    <a:lnTo>
                      <a:pt x="451" y="362"/>
                    </a:lnTo>
                    <a:lnTo>
                      <a:pt x="440" y="380"/>
                    </a:lnTo>
                    <a:lnTo>
                      <a:pt x="427" y="398"/>
                    </a:lnTo>
                    <a:lnTo>
                      <a:pt x="412" y="413"/>
                    </a:lnTo>
                    <a:lnTo>
                      <a:pt x="397" y="428"/>
                    </a:lnTo>
                    <a:lnTo>
                      <a:pt x="378" y="441"/>
                    </a:lnTo>
                    <a:lnTo>
                      <a:pt x="360" y="451"/>
                    </a:lnTo>
                    <a:lnTo>
                      <a:pt x="340" y="461"/>
                    </a:lnTo>
                    <a:lnTo>
                      <a:pt x="320" y="470"/>
                    </a:lnTo>
                    <a:lnTo>
                      <a:pt x="299" y="475"/>
                    </a:lnTo>
                    <a:lnTo>
                      <a:pt x="276" y="478"/>
                    </a:lnTo>
                    <a:lnTo>
                      <a:pt x="254" y="480"/>
                    </a:lnTo>
                    <a:lnTo>
                      <a:pt x="254" y="480"/>
                    </a:lnTo>
                    <a:lnTo>
                      <a:pt x="231" y="478"/>
                    </a:lnTo>
                    <a:lnTo>
                      <a:pt x="208" y="475"/>
                    </a:lnTo>
                    <a:lnTo>
                      <a:pt x="186" y="470"/>
                    </a:lnTo>
                    <a:lnTo>
                      <a:pt x="166" y="461"/>
                    </a:lnTo>
                    <a:lnTo>
                      <a:pt x="146" y="451"/>
                    </a:lnTo>
                    <a:lnTo>
                      <a:pt x="128" y="441"/>
                    </a:lnTo>
                    <a:lnTo>
                      <a:pt x="111" y="428"/>
                    </a:lnTo>
                    <a:lnTo>
                      <a:pt x="95" y="413"/>
                    </a:lnTo>
                    <a:lnTo>
                      <a:pt x="80" y="398"/>
                    </a:lnTo>
                    <a:lnTo>
                      <a:pt x="67" y="380"/>
                    </a:lnTo>
                    <a:lnTo>
                      <a:pt x="57" y="362"/>
                    </a:lnTo>
                    <a:lnTo>
                      <a:pt x="47" y="342"/>
                    </a:lnTo>
                    <a:lnTo>
                      <a:pt x="38" y="322"/>
                    </a:lnTo>
                    <a:lnTo>
                      <a:pt x="33" y="300"/>
                    </a:lnTo>
                    <a:lnTo>
                      <a:pt x="30" y="277"/>
                    </a:lnTo>
                    <a:lnTo>
                      <a:pt x="28" y="256"/>
                    </a:lnTo>
                    <a:lnTo>
                      <a:pt x="28" y="256"/>
                    </a:lnTo>
                    <a:lnTo>
                      <a:pt x="30" y="232"/>
                    </a:lnTo>
                    <a:lnTo>
                      <a:pt x="33" y="209"/>
                    </a:lnTo>
                    <a:lnTo>
                      <a:pt x="38" y="188"/>
                    </a:lnTo>
                    <a:lnTo>
                      <a:pt x="47" y="168"/>
                    </a:lnTo>
                    <a:lnTo>
                      <a:pt x="57" y="148"/>
                    </a:lnTo>
                    <a:lnTo>
                      <a:pt x="67" y="129"/>
                    </a:lnTo>
                    <a:lnTo>
                      <a:pt x="80" y="111"/>
                    </a:lnTo>
                    <a:lnTo>
                      <a:pt x="95" y="96"/>
                    </a:lnTo>
                    <a:lnTo>
                      <a:pt x="111" y="81"/>
                    </a:lnTo>
                    <a:lnTo>
                      <a:pt x="128" y="68"/>
                    </a:lnTo>
                    <a:lnTo>
                      <a:pt x="146" y="58"/>
                    </a:lnTo>
                    <a:lnTo>
                      <a:pt x="166" y="48"/>
                    </a:lnTo>
                    <a:lnTo>
                      <a:pt x="186" y="40"/>
                    </a:lnTo>
                    <a:lnTo>
                      <a:pt x="208" y="35"/>
                    </a:lnTo>
                    <a:lnTo>
                      <a:pt x="231" y="32"/>
                    </a:lnTo>
                    <a:lnTo>
                      <a:pt x="254" y="30"/>
                    </a:lnTo>
                    <a:lnTo>
                      <a:pt x="25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cs typeface="+mn-ea"/>
                  <a:sym typeface="+mn-lt"/>
                </a:endParaRPr>
              </a:p>
            </p:txBody>
          </p:sp>
          <p:sp>
            <p:nvSpPr>
              <p:cNvPr id="15" name="Freeform 52"/>
              <p:cNvSpPr>
                <a:spLocks noEditPoints="1"/>
              </p:cNvSpPr>
              <p:nvPr/>
            </p:nvSpPr>
            <p:spPr bwMode="auto">
              <a:xfrm>
                <a:off x="682626" y="4421188"/>
                <a:ext cx="612775" cy="614363"/>
              </a:xfrm>
              <a:custGeom>
                <a:avLst/>
                <a:gdLst>
                  <a:gd name="T0" fmla="*/ 222 w 386"/>
                  <a:gd name="T1" fmla="*/ 2 h 387"/>
                  <a:gd name="T2" fmla="*/ 277 w 386"/>
                  <a:gd name="T3" fmla="*/ 19 h 387"/>
                  <a:gd name="T4" fmla="*/ 294 w 386"/>
                  <a:gd name="T5" fmla="*/ 32 h 387"/>
                  <a:gd name="T6" fmla="*/ 231 w 386"/>
                  <a:gd name="T7" fmla="*/ 50 h 387"/>
                  <a:gd name="T8" fmla="*/ 204 w 386"/>
                  <a:gd name="T9" fmla="*/ 57 h 387"/>
                  <a:gd name="T10" fmla="*/ 156 w 386"/>
                  <a:gd name="T11" fmla="*/ 63 h 387"/>
                  <a:gd name="T12" fmla="*/ 113 w 386"/>
                  <a:gd name="T13" fmla="*/ 87 h 387"/>
                  <a:gd name="T14" fmla="*/ 81 w 386"/>
                  <a:gd name="T15" fmla="*/ 128 h 387"/>
                  <a:gd name="T16" fmla="*/ 70 w 386"/>
                  <a:gd name="T17" fmla="*/ 170 h 387"/>
                  <a:gd name="T18" fmla="*/ 136 w 386"/>
                  <a:gd name="T19" fmla="*/ 113 h 387"/>
                  <a:gd name="T20" fmla="*/ 121 w 386"/>
                  <a:gd name="T21" fmla="*/ 141 h 387"/>
                  <a:gd name="T22" fmla="*/ 68 w 386"/>
                  <a:gd name="T23" fmla="*/ 211 h 387"/>
                  <a:gd name="T24" fmla="*/ 41 w 386"/>
                  <a:gd name="T25" fmla="*/ 276 h 387"/>
                  <a:gd name="T26" fmla="*/ 45 w 386"/>
                  <a:gd name="T27" fmla="*/ 316 h 387"/>
                  <a:gd name="T28" fmla="*/ 18 w 386"/>
                  <a:gd name="T29" fmla="*/ 274 h 387"/>
                  <a:gd name="T30" fmla="*/ 2 w 386"/>
                  <a:gd name="T31" fmla="*/ 211 h 387"/>
                  <a:gd name="T32" fmla="*/ 5 w 386"/>
                  <a:gd name="T33" fmla="*/ 155 h 387"/>
                  <a:gd name="T34" fmla="*/ 33 w 386"/>
                  <a:gd name="T35" fmla="*/ 85 h 387"/>
                  <a:gd name="T36" fmla="*/ 86 w 386"/>
                  <a:gd name="T37" fmla="*/ 34 h 387"/>
                  <a:gd name="T38" fmla="*/ 154 w 386"/>
                  <a:gd name="T39" fmla="*/ 4 h 387"/>
                  <a:gd name="T40" fmla="*/ 332 w 386"/>
                  <a:gd name="T41" fmla="*/ 59 h 387"/>
                  <a:gd name="T42" fmla="*/ 363 w 386"/>
                  <a:gd name="T43" fmla="*/ 103 h 387"/>
                  <a:gd name="T44" fmla="*/ 385 w 386"/>
                  <a:gd name="T45" fmla="*/ 175 h 387"/>
                  <a:gd name="T46" fmla="*/ 383 w 386"/>
                  <a:gd name="T47" fmla="*/ 233 h 387"/>
                  <a:gd name="T48" fmla="*/ 353 w 386"/>
                  <a:gd name="T49" fmla="*/ 302 h 387"/>
                  <a:gd name="T50" fmla="*/ 302 w 386"/>
                  <a:gd name="T51" fmla="*/ 354 h 387"/>
                  <a:gd name="T52" fmla="*/ 232 w 386"/>
                  <a:gd name="T53" fmla="*/ 384 h 387"/>
                  <a:gd name="T54" fmla="*/ 176 w 386"/>
                  <a:gd name="T55" fmla="*/ 385 h 387"/>
                  <a:gd name="T56" fmla="*/ 109 w 386"/>
                  <a:gd name="T57" fmla="*/ 367 h 387"/>
                  <a:gd name="T58" fmla="*/ 66 w 386"/>
                  <a:gd name="T59" fmla="*/ 339 h 387"/>
                  <a:gd name="T60" fmla="*/ 104 w 386"/>
                  <a:gd name="T61" fmla="*/ 342 h 387"/>
                  <a:gd name="T62" fmla="*/ 141 w 386"/>
                  <a:gd name="T63" fmla="*/ 326 h 387"/>
                  <a:gd name="T64" fmla="*/ 111 w 386"/>
                  <a:gd name="T65" fmla="*/ 332 h 387"/>
                  <a:gd name="T66" fmla="*/ 81 w 386"/>
                  <a:gd name="T67" fmla="*/ 324 h 387"/>
                  <a:gd name="T68" fmla="*/ 68 w 386"/>
                  <a:gd name="T69" fmla="*/ 299 h 387"/>
                  <a:gd name="T70" fmla="*/ 78 w 386"/>
                  <a:gd name="T71" fmla="*/ 263 h 387"/>
                  <a:gd name="T72" fmla="*/ 104 w 386"/>
                  <a:gd name="T73" fmla="*/ 279 h 387"/>
                  <a:gd name="T74" fmla="*/ 166 w 386"/>
                  <a:gd name="T75" fmla="*/ 317 h 387"/>
                  <a:gd name="T76" fmla="*/ 222 w 386"/>
                  <a:gd name="T77" fmla="*/ 321 h 387"/>
                  <a:gd name="T78" fmla="*/ 279 w 386"/>
                  <a:gd name="T79" fmla="*/ 301 h 387"/>
                  <a:gd name="T80" fmla="*/ 315 w 386"/>
                  <a:gd name="T81" fmla="*/ 273 h 387"/>
                  <a:gd name="T82" fmla="*/ 327 w 386"/>
                  <a:gd name="T83" fmla="*/ 241 h 387"/>
                  <a:gd name="T84" fmla="*/ 235 w 386"/>
                  <a:gd name="T85" fmla="*/ 253 h 387"/>
                  <a:gd name="T86" fmla="*/ 204 w 386"/>
                  <a:gd name="T87" fmla="*/ 261 h 387"/>
                  <a:gd name="T88" fmla="*/ 172 w 386"/>
                  <a:gd name="T89" fmla="*/ 253 h 387"/>
                  <a:gd name="T90" fmla="*/ 151 w 386"/>
                  <a:gd name="T91" fmla="*/ 228 h 387"/>
                  <a:gd name="T92" fmla="*/ 337 w 386"/>
                  <a:gd name="T93" fmla="*/ 213 h 387"/>
                  <a:gd name="T94" fmla="*/ 315 w 386"/>
                  <a:gd name="T95" fmla="*/ 120 h 387"/>
                  <a:gd name="T96" fmla="*/ 257 w 386"/>
                  <a:gd name="T97" fmla="*/ 68 h 387"/>
                  <a:gd name="T98" fmla="*/ 295 w 386"/>
                  <a:gd name="T99" fmla="*/ 52 h 387"/>
                  <a:gd name="T100" fmla="*/ 322 w 386"/>
                  <a:gd name="T101" fmla="*/ 65 h 387"/>
                  <a:gd name="T102" fmla="*/ 333 w 386"/>
                  <a:gd name="T103" fmla="*/ 92 h 387"/>
                  <a:gd name="T104" fmla="*/ 335 w 386"/>
                  <a:gd name="T105" fmla="*/ 77 h 387"/>
                  <a:gd name="T106" fmla="*/ 254 w 386"/>
                  <a:gd name="T107" fmla="*/ 168 h 387"/>
                  <a:gd name="T108" fmla="*/ 242 w 386"/>
                  <a:gd name="T109" fmla="*/ 140 h 387"/>
                  <a:gd name="T110" fmla="*/ 212 w 386"/>
                  <a:gd name="T111" fmla="*/ 118 h 387"/>
                  <a:gd name="T112" fmla="*/ 184 w 386"/>
                  <a:gd name="T113" fmla="*/ 122 h 387"/>
                  <a:gd name="T114" fmla="*/ 153 w 386"/>
                  <a:gd name="T115" fmla="*/ 148 h 387"/>
                  <a:gd name="T116" fmla="*/ 254 w 386"/>
                  <a:gd name="T117" fmla="*/ 16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387">
                    <a:moveTo>
                      <a:pt x="194" y="0"/>
                    </a:moveTo>
                    <a:lnTo>
                      <a:pt x="194" y="0"/>
                    </a:lnTo>
                    <a:lnTo>
                      <a:pt x="209" y="0"/>
                    </a:lnTo>
                    <a:lnTo>
                      <a:pt x="222" y="2"/>
                    </a:lnTo>
                    <a:lnTo>
                      <a:pt x="237" y="5"/>
                    </a:lnTo>
                    <a:lnTo>
                      <a:pt x="250" y="9"/>
                    </a:lnTo>
                    <a:lnTo>
                      <a:pt x="264" y="14"/>
                    </a:lnTo>
                    <a:lnTo>
                      <a:pt x="277" y="19"/>
                    </a:lnTo>
                    <a:lnTo>
                      <a:pt x="289" y="25"/>
                    </a:lnTo>
                    <a:lnTo>
                      <a:pt x="300" y="34"/>
                    </a:lnTo>
                    <a:lnTo>
                      <a:pt x="300" y="34"/>
                    </a:lnTo>
                    <a:lnTo>
                      <a:pt x="294" y="32"/>
                    </a:lnTo>
                    <a:lnTo>
                      <a:pt x="285" y="32"/>
                    </a:lnTo>
                    <a:lnTo>
                      <a:pt x="267" y="35"/>
                    </a:lnTo>
                    <a:lnTo>
                      <a:pt x="249" y="40"/>
                    </a:lnTo>
                    <a:lnTo>
                      <a:pt x="231" y="50"/>
                    </a:lnTo>
                    <a:lnTo>
                      <a:pt x="231" y="50"/>
                    </a:lnTo>
                    <a:lnTo>
                      <a:pt x="217" y="57"/>
                    </a:lnTo>
                    <a:lnTo>
                      <a:pt x="217" y="57"/>
                    </a:lnTo>
                    <a:lnTo>
                      <a:pt x="204" y="57"/>
                    </a:lnTo>
                    <a:lnTo>
                      <a:pt x="192" y="57"/>
                    </a:lnTo>
                    <a:lnTo>
                      <a:pt x="181" y="59"/>
                    </a:lnTo>
                    <a:lnTo>
                      <a:pt x="167" y="60"/>
                    </a:lnTo>
                    <a:lnTo>
                      <a:pt x="156" y="63"/>
                    </a:lnTo>
                    <a:lnTo>
                      <a:pt x="144" y="68"/>
                    </a:lnTo>
                    <a:lnTo>
                      <a:pt x="133" y="73"/>
                    </a:lnTo>
                    <a:lnTo>
                      <a:pt x="123" y="80"/>
                    </a:lnTo>
                    <a:lnTo>
                      <a:pt x="113" y="87"/>
                    </a:lnTo>
                    <a:lnTo>
                      <a:pt x="104" y="97"/>
                    </a:lnTo>
                    <a:lnTo>
                      <a:pt x="96" y="105"/>
                    </a:lnTo>
                    <a:lnTo>
                      <a:pt x="88" y="117"/>
                    </a:lnTo>
                    <a:lnTo>
                      <a:pt x="81" y="128"/>
                    </a:lnTo>
                    <a:lnTo>
                      <a:pt x="76" y="141"/>
                    </a:lnTo>
                    <a:lnTo>
                      <a:pt x="71" y="155"/>
                    </a:lnTo>
                    <a:lnTo>
                      <a:pt x="70" y="170"/>
                    </a:lnTo>
                    <a:lnTo>
                      <a:pt x="70" y="170"/>
                    </a:lnTo>
                    <a:lnTo>
                      <a:pt x="80" y="158"/>
                    </a:lnTo>
                    <a:lnTo>
                      <a:pt x="90" y="148"/>
                    </a:lnTo>
                    <a:lnTo>
                      <a:pt x="113" y="130"/>
                    </a:lnTo>
                    <a:lnTo>
                      <a:pt x="136" y="113"/>
                    </a:lnTo>
                    <a:lnTo>
                      <a:pt x="161" y="100"/>
                    </a:lnTo>
                    <a:lnTo>
                      <a:pt x="161" y="100"/>
                    </a:lnTo>
                    <a:lnTo>
                      <a:pt x="141" y="120"/>
                    </a:lnTo>
                    <a:lnTo>
                      <a:pt x="121" y="141"/>
                    </a:lnTo>
                    <a:lnTo>
                      <a:pt x="103" y="163"/>
                    </a:lnTo>
                    <a:lnTo>
                      <a:pt x="85" y="186"/>
                    </a:lnTo>
                    <a:lnTo>
                      <a:pt x="85" y="186"/>
                    </a:lnTo>
                    <a:lnTo>
                      <a:pt x="68" y="211"/>
                    </a:lnTo>
                    <a:lnTo>
                      <a:pt x="55" y="234"/>
                    </a:lnTo>
                    <a:lnTo>
                      <a:pt x="48" y="248"/>
                    </a:lnTo>
                    <a:lnTo>
                      <a:pt x="43" y="261"/>
                    </a:lnTo>
                    <a:lnTo>
                      <a:pt x="41" y="276"/>
                    </a:lnTo>
                    <a:lnTo>
                      <a:pt x="40" y="291"/>
                    </a:lnTo>
                    <a:lnTo>
                      <a:pt x="40" y="291"/>
                    </a:lnTo>
                    <a:lnTo>
                      <a:pt x="40" y="304"/>
                    </a:lnTo>
                    <a:lnTo>
                      <a:pt x="45" y="316"/>
                    </a:lnTo>
                    <a:lnTo>
                      <a:pt x="45" y="316"/>
                    </a:lnTo>
                    <a:lnTo>
                      <a:pt x="35" y="302"/>
                    </a:lnTo>
                    <a:lnTo>
                      <a:pt x="26" y="289"/>
                    </a:lnTo>
                    <a:lnTo>
                      <a:pt x="18" y="274"/>
                    </a:lnTo>
                    <a:lnTo>
                      <a:pt x="12" y="259"/>
                    </a:lnTo>
                    <a:lnTo>
                      <a:pt x="7" y="244"/>
                    </a:lnTo>
                    <a:lnTo>
                      <a:pt x="3" y="228"/>
                    </a:lnTo>
                    <a:lnTo>
                      <a:pt x="2" y="211"/>
                    </a:lnTo>
                    <a:lnTo>
                      <a:pt x="0" y="195"/>
                    </a:lnTo>
                    <a:lnTo>
                      <a:pt x="0" y="195"/>
                    </a:lnTo>
                    <a:lnTo>
                      <a:pt x="2" y="175"/>
                    </a:lnTo>
                    <a:lnTo>
                      <a:pt x="5" y="155"/>
                    </a:lnTo>
                    <a:lnTo>
                      <a:pt x="8" y="136"/>
                    </a:lnTo>
                    <a:lnTo>
                      <a:pt x="15" y="118"/>
                    </a:lnTo>
                    <a:lnTo>
                      <a:pt x="23" y="102"/>
                    </a:lnTo>
                    <a:lnTo>
                      <a:pt x="33" y="85"/>
                    </a:lnTo>
                    <a:lnTo>
                      <a:pt x="45" y="70"/>
                    </a:lnTo>
                    <a:lnTo>
                      <a:pt x="56" y="57"/>
                    </a:lnTo>
                    <a:lnTo>
                      <a:pt x="71" y="45"/>
                    </a:lnTo>
                    <a:lnTo>
                      <a:pt x="86" y="34"/>
                    </a:lnTo>
                    <a:lnTo>
                      <a:pt x="101" y="24"/>
                    </a:lnTo>
                    <a:lnTo>
                      <a:pt x="118" y="15"/>
                    </a:lnTo>
                    <a:lnTo>
                      <a:pt x="136" y="9"/>
                    </a:lnTo>
                    <a:lnTo>
                      <a:pt x="154" y="4"/>
                    </a:lnTo>
                    <a:lnTo>
                      <a:pt x="174" y="2"/>
                    </a:lnTo>
                    <a:lnTo>
                      <a:pt x="194" y="0"/>
                    </a:lnTo>
                    <a:lnTo>
                      <a:pt x="194" y="0"/>
                    </a:lnTo>
                    <a:close/>
                    <a:moveTo>
                      <a:pt x="332" y="59"/>
                    </a:moveTo>
                    <a:lnTo>
                      <a:pt x="332" y="59"/>
                    </a:lnTo>
                    <a:lnTo>
                      <a:pt x="343" y="72"/>
                    </a:lnTo>
                    <a:lnTo>
                      <a:pt x="355" y="87"/>
                    </a:lnTo>
                    <a:lnTo>
                      <a:pt x="363" y="103"/>
                    </a:lnTo>
                    <a:lnTo>
                      <a:pt x="372" y="120"/>
                    </a:lnTo>
                    <a:lnTo>
                      <a:pt x="378" y="136"/>
                    </a:lnTo>
                    <a:lnTo>
                      <a:pt x="383" y="155"/>
                    </a:lnTo>
                    <a:lnTo>
                      <a:pt x="385" y="175"/>
                    </a:lnTo>
                    <a:lnTo>
                      <a:pt x="386" y="195"/>
                    </a:lnTo>
                    <a:lnTo>
                      <a:pt x="386" y="195"/>
                    </a:lnTo>
                    <a:lnTo>
                      <a:pt x="385" y="213"/>
                    </a:lnTo>
                    <a:lnTo>
                      <a:pt x="383" y="233"/>
                    </a:lnTo>
                    <a:lnTo>
                      <a:pt x="378" y="251"/>
                    </a:lnTo>
                    <a:lnTo>
                      <a:pt x="372" y="269"/>
                    </a:lnTo>
                    <a:lnTo>
                      <a:pt x="363" y="286"/>
                    </a:lnTo>
                    <a:lnTo>
                      <a:pt x="353" y="302"/>
                    </a:lnTo>
                    <a:lnTo>
                      <a:pt x="342" y="317"/>
                    </a:lnTo>
                    <a:lnTo>
                      <a:pt x="330" y="331"/>
                    </a:lnTo>
                    <a:lnTo>
                      <a:pt x="317" y="342"/>
                    </a:lnTo>
                    <a:lnTo>
                      <a:pt x="302" y="354"/>
                    </a:lnTo>
                    <a:lnTo>
                      <a:pt x="285" y="364"/>
                    </a:lnTo>
                    <a:lnTo>
                      <a:pt x="269" y="372"/>
                    </a:lnTo>
                    <a:lnTo>
                      <a:pt x="250" y="379"/>
                    </a:lnTo>
                    <a:lnTo>
                      <a:pt x="232" y="384"/>
                    </a:lnTo>
                    <a:lnTo>
                      <a:pt x="214" y="385"/>
                    </a:lnTo>
                    <a:lnTo>
                      <a:pt x="194" y="387"/>
                    </a:lnTo>
                    <a:lnTo>
                      <a:pt x="194" y="387"/>
                    </a:lnTo>
                    <a:lnTo>
                      <a:pt x="176" y="385"/>
                    </a:lnTo>
                    <a:lnTo>
                      <a:pt x="158" y="384"/>
                    </a:lnTo>
                    <a:lnTo>
                      <a:pt x="141" y="380"/>
                    </a:lnTo>
                    <a:lnTo>
                      <a:pt x="124" y="374"/>
                    </a:lnTo>
                    <a:lnTo>
                      <a:pt x="109" y="367"/>
                    </a:lnTo>
                    <a:lnTo>
                      <a:pt x="94" y="359"/>
                    </a:lnTo>
                    <a:lnTo>
                      <a:pt x="80" y="350"/>
                    </a:lnTo>
                    <a:lnTo>
                      <a:pt x="66" y="339"/>
                    </a:lnTo>
                    <a:lnTo>
                      <a:pt x="66" y="339"/>
                    </a:lnTo>
                    <a:lnTo>
                      <a:pt x="75" y="342"/>
                    </a:lnTo>
                    <a:lnTo>
                      <a:pt x="85" y="344"/>
                    </a:lnTo>
                    <a:lnTo>
                      <a:pt x="94" y="344"/>
                    </a:lnTo>
                    <a:lnTo>
                      <a:pt x="104" y="342"/>
                    </a:lnTo>
                    <a:lnTo>
                      <a:pt x="114" y="341"/>
                    </a:lnTo>
                    <a:lnTo>
                      <a:pt x="124" y="337"/>
                    </a:lnTo>
                    <a:lnTo>
                      <a:pt x="133" y="332"/>
                    </a:lnTo>
                    <a:lnTo>
                      <a:pt x="141" y="326"/>
                    </a:lnTo>
                    <a:lnTo>
                      <a:pt x="141" y="326"/>
                    </a:lnTo>
                    <a:lnTo>
                      <a:pt x="131" y="329"/>
                    </a:lnTo>
                    <a:lnTo>
                      <a:pt x="121" y="331"/>
                    </a:lnTo>
                    <a:lnTo>
                      <a:pt x="111" y="332"/>
                    </a:lnTo>
                    <a:lnTo>
                      <a:pt x="103" y="332"/>
                    </a:lnTo>
                    <a:lnTo>
                      <a:pt x="94" y="331"/>
                    </a:lnTo>
                    <a:lnTo>
                      <a:pt x="88" y="327"/>
                    </a:lnTo>
                    <a:lnTo>
                      <a:pt x="81" y="324"/>
                    </a:lnTo>
                    <a:lnTo>
                      <a:pt x="76" y="319"/>
                    </a:lnTo>
                    <a:lnTo>
                      <a:pt x="73" y="314"/>
                    </a:lnTo>
                    <a:lnTo>
                      <a:pt x="70" y="307"/>
                    </a:lnTo>
                    <a:lnTo>
                      <a:pt x="68" y="299"/>
                    </a:lnTo>
                    <a:lnTo>
                      <a:pt x="68" y="292"/>
                    </a:lnTo>
                    <a:lnTo>
                      <a:pt x="70" y="282"/>
                    </a:lnTo>
                    <a:lnTo>
                      <a:pt x="73" y="273"/>
                    </a:lnTo>
                    <a:lnTo>
                      <a:pt x="78" y="263"/>
                    </a:lnTo>
                    <a:lnTo>
                      <a:pt x="85" y="251"/>
                    </a:lnTo>
                    <a:lnTo>
                      <a:pt x="85" y="251"/>
                    </a:lnTo>
                    <a:lnTo>
                      <a:pt x="94" y="266"/>
                    </a:lnTo>
                    <a:lnTo>
                      <a:pt x="104" y="279"/>
                    </a:lnTo>
                    <a:lnTo>
                      <a:pt x="118" y="291"/>
                    </a:lnTo>
                    <a:lnTo>
                      <a:pt x="133" y="302"/>
                    </a:lnTo>
                    <a:lnTo>
                      <a:pt x="149" y="311"/>
                    </a:lnTo>
                    <a:lnTo>
                      <a:pt x="166" y="317"/>
                    </a:lnTo>
                    <a:lnTo>
                      <a:pt x="186" y="321"/>
                    </a:lnTo>
                    <a:lnTo>
                      <a:pt x="206" y="322"/>
                    </a:lnTo>
                    <a:lnTo>
                      <a:pt x="206" y="322"/>
                    </a:lnTo>
                    <a:lnTo>
                      <a:pt x="222" y="321"/>
                    </a:lnTo>
                    <a:lnTo>
                      <a:pt x="237" y="317"/>
                    </a:lnTo>
                    <a:lnTo>
                      <a:pt x="252" y="314"/>
                    </a:lnTo>
                    <a:lnTo>
                      <a:pt x="265" y="309"/>
                    </a:lnTo>
                    <a:lnTo>
                      <a:pt x="279" y="301"/>
                    </a:lnTo>
                    <a:lnTo>
                      <a:pt x="292" y="292"/>
                    </a:lnTo>
                    <a:lnTo>
                      <a:pt x="304" y="284"/>
                    </a:lnTo>
                    <a:lnTo>
                      <a:pt x="315" y="273"/>
                    </a:lnTo>
                    <a:lnTo>
                      <a:pt x="315" y="273"/>
                    </a:lnTo>
                    <a:lnTo>
                      <a:pt x="320" y="266"/>
                    </a:lnTo>
                    <a:lnTo>
                      <a:pt x="325" y="258"/>
                    </a:lnTo>
                    <a:lnTo>
                      <a:pt x="333" y="241"/>
                    </a:lnTo>
                    <a:lnTo>
                      <a:pt x="327" y="241"/>
                    </a:lnTo>
                    <a:lnTo>
                      <a:pt x="249" y="241"/>
                    </a:lnTo>
                    <a:lnTo>
                      <a:pt x="249" y="241"/>
                    </a:lnTo>
                    <a:lnTo>
                      <a:pt x="244" y="248"/>
                    </a:lnTo>
                    <a:lnTo>
                      <a:pt x="235" y="253"/>
                    </a:lnTo>
                    <a:lnTo>
                      <a:pt x="229" y="256"/>
                    </a:lnTo>
                    <a:lnTo>
                      <a:pt x="221" y="259"/>
                    </a:lnTo>
                    <a:lnTo>
                      <a:pt x="212" y="261"/>
                    </a:lnTo>
                    <a:lnTo>
                      <a:pt x="204" y="261"/>
                    </a:lnTo>
                    <a:lnTo>
                      <a:pt x="196" y="261"/>
                    </a:lnTo>
                    <a:lnTo>
                      <a:pt x="187" y="259"/>
                    </a:lnTo>
                    <a:lnTo>
                      <a:pt x="181" y="256"/>
                    </a:lnTo>
                    <a:lnTo>
                      <a:pt x="172" y="253"/>
                    </a:lnTo>
                    <a:lnTo>
                      <a:pt x="166" y="248"/>
                    </a:lnTo>
                    <a:lnTo>
                      <a:pt x="161" y="241"/>
                    </a:lnTo>
                    <a:lnTo>
                      <a:pt x="154" y="236"/>
                    </a:lnTo>
                    <a:lnTo>
                      <a:pt x="151" y="228"/>
                    </a:lnTo>
                    <a:lnTo>
                      <a:pt x="148" y="221"/>
                    </a:lnTo>
                    <a:lnTo>
                      <a:pt x="146" y="213"/>
                    </a:lnTo>
                    <a:lnTo>
                      <a:pt x="337" y="213"/>
                    </a:lnTo>
                    <a:lnTo>
                      <a:pt x="337" y="213"/>
                    </a:lnTo>
                    <a:lnTo>
                      <a:pt x="335" y="185"/>
                    </a:lnTo>
                    <a:lnTo>
                      <a:pt x="332" y="161"/>
                    </a:lnTo>
                    <a:lnTo>
                      <a:pt x="325" y="140"/>
                    </a:lnTo>
                    <a:lnTo>
                      <a:pt x="315" y="120"/>
                    </a:lnTo>
                    <a:lnTo>
                      <a:pt x="304" y="103"/>
                    </a:lnTo>
                    <a:lnTo>
                      <a:pt x="289" y="88"/>
                    </a:lnTo>
                    <a:lnTo>
                      <a:pt x="274" y="78"/>
                    </a:lnTo>
                    <a:lnTo>
                      <a:pt x="257" y="68"/>
                    </a:lnTo>
                    <a:lnTo>
                      <a:pt x="257" y="68"/>
                    </a:lnTo>
                    <a:lnTo>
                      <a:pt x="270" y="60"/>
                    </a:lnTo>
                    <a:lnTo>
                      <a:pt x="282" y="54"/>
                    </a:lnTo>
                    <a:lnTo>
                      <a:pt x="295" y="52"/>
                    </a:lnTo>
                    <a:lnTo>
                      <a:pt x="307" y="55"/>
                    </a:lnTo>
                    <a:lnTo>
                      <a:pt x="312" y="57"/>
                    </a:lnTo>
                    <a:lnTo>
                      <a:pt x="317" y="62"/>
                    </a:lnTo>
                    <a:lnTo>
                      <a:pt x="322" y="65"/>
                    </a:lnTo>
                    <a:lnTo>
                      <a:pt x="325" y="70"/>
                    </a:lnTo>
                    <a:lnTo>
                      <a:pt x="328" y="77"/>
                    </a:lnTo>
                    <a:lnTo>
                      <a:pt x="332" y="85"/>
                    </a:lnTo>
                    <a:lnTo>
                      <a:pt x="333" y="92"/>
                    </a:lnTo>
                    <a:lnTo>
                      <a:pt x="333" y="102"/>
                    </a:lnTo>
                    <a:lnTo>
                      <a:pt x="333" y="102"/>
                    </a:lnTo>
                    <a:lnTo>
                      <a:pt x="335" y="88"/>
                    </a:lnTo>
                    <a:lnTo>
                      <a:pt x="335" y="77"/>
                    </a:lnTo>
                    <a:lnTo>
                      <a:pt x="333" y="67"/>
                    </a:lnTo>
                    <a:lnTo>
                      <a:pt x="332" y="59"/>
                    </a:lnTo>
                    <a:lnTo>
                      <a:pt x="332" y="59"/>
                    </a:lnTo>
                    <a:close/>
                    <a:moveTo>
                      <a:pt x="254" y="168"/>
                    </a:moveTo>
                    <a:lnTo>
                      <a:pt x="254" y="168"/>
                    </a:lnTo>
                    <a:lnTo>
                      <a:pt x="252" y="158"/>
                    </a:lnTo>
                    <a:lnTo>
                      <a:pt x="249" y="148"/>
                    </a:lnTo>
                    <a:lnTo>
                      <a:pt x="242" y="140"/>
                    </a:lnTo>
                    <a:lnTo>
                      <a:pt x="235" y="133"/>
                    </a:lnTo>
                    <a:lnTo>
                      <a:pt x="229" y="127"/>
                    </a:lnTo>
                    <a:lnTo>
                      <a:pt x="221" y="122"/>
                    </a:lnTo>
                    <a:lnTo>
                      <a:pt x="212" y="118"/>
                    </a:lnTo>
                    <a:lnTo>
                      <a:pt x="202" y="118"/>
                    </a:lnTo>
                    <a:lnTo>
                      <a:pt x="202" y="118"/>
                    </a:lnTo>
                    <a:lnTo>
                      <a:pt x="194" y="118"/>
                    </a:lnTo>
                    <a:lnTo>
                      <a:pt x="184" y="122"/>
                    </a:lnTo>
                    <a:lnTo>
                      <a:pt x="174" y="127"/>
                    </a:lnTo>
                    <a:lnTo>
                      <a:pt x="166" y="133"/>
                    </a:lnTo>
                    <a:lnTo>
                      <a:pt x="159" y="140"/>
                    </a:lnTo>
                    <a:lnTo>
                      <a:pt x="153" y="148"/>
                    </a:lnTo>
                    <a:lnTo>
                      <a:pt x="149" y="158"/>
                    </a:lnTo>
                    <a:lnTo>
                      <a:pt x="146" y="168"/>
                    </a:lnTo>
                    <a:lnTo>
                      <a:pt x="254" y="168"/>
                    </a:lnTo>
                    <a:lnTo>
                      <a:pt x="254"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cs typeface="+mn-ea"/>
                  <a:sym typeface="+mn-lt"/>
                </a:endParaRPr>
              </a:p>
            </p:txBody>
          </p:sp>
        </p:grpSp>
      </p:grpSp>
      <p:grpSp>
        <p:nvGrpSpPr>
          <p:cNvPr id="16" name="组合 15"/>
          <p:cNvGrpSpPr/>
          <p:nvPr/>
        </p:nvGrpSpPr>
        <p:grpSpPr>
          <a:xfrm>
            <a:off x="7633858" y="3305187"/>
            <a:ext cx="2722508" cy="1010945"/>
            <a:chOff x="5648899" y="2143553"/>
            <a:chExt cx="2722508" cy="1010945"/>
          </a:xfrm>
        </p:grpSpPr>
        <p:sp>
          <p:nvSpPr>
            <p:cNvPr id="17" name="矩形 16"/>
            <p:cNvSpPr/>
            <p:nvPr/>
          </p:nvSpPr>
          <p:spPr>
            <a:xfrm>
              <a:off x="5648899" y="2545100"/>
              <a:ext cx="2722508"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75000"/>
                      <a:lumOff val="25000"/>
                    </a:schemeClr>
                  </a:solidFill>
                  <a:cs typeface="+mn-ea"/>
                  <a:sym typeface="+mn-lt"/>
                </a:rPr>
                <a:t>用户可以在投影仪或者计算机上进行演示也可以将演示文稿</a:t>
              </a:r>
            </a:p>
          </p:txBody>
        </p:sp>
        <p:sp>
          <p:nvSpPr>
            <p:cNvPr id="18" name="矩形 17"/>
            <p:cNvSpPr/>
            <p:nvPr/>
          </p:nvSpPr>
          <p:spPr>
            <a:xfrm>
              <a:off x="5984877" y="2143553"/>
              <a:ext cx="2050552" cy="435056"/>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000" b="1" dirty="0">
                  <a:solidFill>
                    <a:schemeClr val="tx1">
                      <a:lumMod val="75000"/>
                      <a:lumOff val="25000"/>
                    </a:schemeClr>
                  </a:solidFill>
                  <a:cs typeface="+mn-ea"/>
                  <a:sym typeface="+mn-lt"/>
                </a:rPr>
                <a:t>标题文字添加</a:t>
              </a:r>
            </a:p>
          </p:txBody>
        </p:sp>
      </p:grpSp>
      <p:grpSp>
        <p:nvGrpSpPr>
          <p:cNvPr id="19" name="组合 18"/>
          <p:cNvGrpSpPr/>
          <p:nvPr/>
        </p:nvGrpSpPr>
        <p:grpSpPr>
          <a:xfrm>
            <a:off x="7634964" y="2028785"/>
            <a:ext cx="2722508" cy="1010945"/>
            <a:chOff x="5648899" y="2143553"/>
            <a:chExt cx="2722508" cy="1010945"/>
          </a:xfrm>
        </p:grpSpPr>
        <p:sp>
          <p:nvSpPr>
            <p:cNvPr id="20" name="矩形 19"/>
            <p:cNvSpPr/>
            <p:nvPr/>
          </p:nvSpPr>
          <p:spPr>
            <a:xfrm>
              <a:off x="5648899" y="2545100"/>
              <a:ext cx="2722508"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75000"/>
                      <a:lumOff val="25000"/>
                    </a:schemeClr>
                  </a:solidFill>
                  <a:cs typeface="+mn-ea"/>
                  <a:sym typeface="+mn-lt"/>
                </a:rPr>
                <a:t>用户可以在投影仪或者计算机上进行演示也可以将演示文稿</a:t>
              </a:r>
            </a:p>
          </p:txBody>
        </p:sp>
        <p:sp>
          <p:nvSpPr>
            <p:cNvPr id="21" name="矩形 20"/>
            <p:cNvSpPr/>
            <p:nvPr/>
          </p:nvSpPr>
          <p:spPr>
            <a:xfrm>
              <a:off x="5984877" y="2143553"/>
              <a:ext cx="2050552" cy="435056"/>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000" b="1" dirty="0">
                  <a:solidFill>
                    <a:schemeClr val="tx1">
                      <a:lumMod val="75000"/>
                      <a:lumOff val="25000"/>
                    </a:schemeClr>
                  </a:solidFill>
                  <a:cs typeface="+mn-ea"/>
                  <a:sym typeface="+mn-lt"/>
                </a:rPr>
                <a:t>标题文字添加</a:t>
              </a:r>
            </a:p>
          </p:txBody>
        </p:sp>
      </p:grpSp>
      <p:grpSp>
        <p:nvGrpSpPr>
          <p:cNvPr id="23" name="组合 22"/>
          <p:cNvGrpSpPr/>
          <p:nvPr/>
        </p:nvGrpSpPr>
        <p:grpSpPr>
          <a:xfrm>
            <a:off x="2559784" y="4780665"/>
            <a:ext cx="8255726" cy="1665019"/>
            <a:chOff x="1486040" y="2824351"/>
            <a:chExt cx="6917702" cy="1665018"/>
          </a:xfrm>
        </p:grpSpPr>
        <p:grpSp>
          <p:nvGrpSpPr>
            <p:cNvPr id="24" name="组合 23"/>
            <p:cNvGrpSpPr/>
            <p:nvPr/>
          </p:nvGrpSpPr>
          <p:grpSpPr>
            <a:xfrm>
              <a:off x="1486040" y="2824351"/>
              <a:ext cx="6917702" cy="574230"/>
              <a:chOff x="1486040" y="2824351"/>
              <a:chExt cx="6917702" cy="574230"/>
            </a:xfrm>
          </p:grpSpPr>
          <p:sp>
            <p:nvSpPr>
              <p:cNvPr id="34" name="文本框 59"/>
              <p:cNvSpPr txBox="1"/>
              <p:nvPr/>
            </p:nvSpPr>
            <p:spPr>
              <a:xfrm>
                <a:off x="1486040" y="2960948"/>
                <a:ext cx="1530800" cy="340519"/>
              </a:xfrm>
              <a:prstGeom prst="roundRect">
                <a:avLst/>
              </a:prstGeom>
              <a:solidFill>
                <a:srgbClr val="678271"/>
              </a:solidFill>
            </p:spPr>
            <p:txBody>
              <a:bodyPr wrap="none">
                <a:normAutofit fontScale="92500" lnSpcReduction="10000"/>
              </a:bodyPr>
              <a:lstStyle/>
              <a:p>
                <a:pPr algn="ctr"/>
                <a:r>
                  <a:rPr lang="zh-CN" altLang="en-US" sz="1600" dirty="0">
                    <a:solidFill>
                      <a:schemeClr val="bg1"/>
                    </a:solidFill>
                    <a:cs typeface="+mn-ea"/>
                    <a:sym typeface="+mn-lt"/>
                  </a:rPr>
                  <a:t>标题文本预设</a:t>
                </a:r>
              </a:p>
            </p:txBody>
          </p:sp>
          <p:sp>
            <p:nvSpPr>
              <p:cNvPr id="35" name="文本框 60"/>
              <p:cNvSpPr txBox="1"/>
              <p:nvPr/>
            </p:nvSpPr>
            <p:spPr bwMode="auto">
              <a:xfrm>
                <a:off x="2251440" y="2824351"/>
                <a:ext cx="6152302"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20000"/>
                  </a:lnSpc>
                  <a:defRPr/>
                </a:pPr>
                <a:r>
                  <a:rPr lang="zh-CN" altLang="en-US" sz="1400" dirty="0">
                    <a:solidFill>
                      <a:schemeClr val="tx1">
                        <a:lumMod val="75000"/>
                        <a:lumOff val="25000"/>
                      </a:schemeClr>
                    </a:solidFill>
                    <a:cs typeface="+mn-ea"/>
                    <a:sym typeface="+mn-lt"/>
                  </a:rPr>
                  <a:t>此部分内容作为文字排版占位显示 （建议使用主题字体）</a:t>
                </a:r>
              </a:p>
            </p:txBody>
          </p:sp>
        </p:grpSp>
        <p:grpSp>
          <p:nvGrpSpPr>
            <p:cNvPr id="25" name="组合 24"/>
            <p:cNvGrpSpPr/>
            <p:nvPr/>
          </p:nvGrpSpPr>
          <p:grpSpPr>
            <a:xfrm>
              <a:off x="1486040" y="3368167"/>
              <a:ext cx="6006643" cy="574230"/>
              <a:chOff x="1610923" y="3368167"/>
              <a:chExt cx="6006643" cy="574230"/>
            </a:xfrm>
          </p:grpSpPr>
          <p:sp>
            <p:nvSpPr>
              <p:cNvPr id="32" name="文本框 57"/>
              <p:cNvSpPr txBox="1"/>
              <p:nvPr/>
            </p:nvSpPr>
            <p:spPr>
              <a:xfrm>
                <a:off x="1610923" y="3525410"/>
                <a:ext cx="1530800" cy="340519"/>
              </a:xfrm>
              <a:prstGeom prst="roundRect">
                <a:avLst/>
              </a:prstGeom>
              <a:solidFill>
                <a:srgbClr val="76BA5B"/>
              </a:solidFill>
            </p:spPr>
            <p:txBody>
              <a:bodyPr wrap="none">
                <a:normAutofit fontScale="92500" lnSpcReduction="10000"/>
              </a:bodyPr>
              <a:lstStyle/>
              <a:p>
                <a:pPr algn="ctr"/>
                <a:r>
                  <a:rPr lang="zh-CN" altLang="en-US" sz="1600" dirty="0">
                    <a:solidFill>
                      <a:schemeClr val="bg1"/>
                    </a:solidFill>
                    <a:cs typeface="+mn-ea"/>
                    <a:sym typeface="+mn-lt"/>
                  </a:rPr>
                  <a:t>标题文本预设</a:t>
                </a:r>
              </a:p>
            </p:txBody>
          </p:sp>
          <p:sp>
            <p:nvSpPr>
              <p:cNvPr id="33" name="文本框 58"/>
              <p:cNvSpPr txBox="1"/>
              <p:nvPr/>
            </p:nvSpPr>
            <p:spPr bwMode="auto">
              <a:xfrm>
                <a:off x="3318074" y="3368167"/>
                <a:ext cx="4299492"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20000"/>
                  </a:lnSpc>
                  <a:defRPr/>
                </a:pPr>
                <a:r>
                  <a:rPr lang="zh-CN" altLang="en-US" sz="1400" dirty="0">
                    <a:solidFill>
                      <a:schemeClr val="tx1">
                        <a:lumMod val="75000"/>
                        <a:lumOff val="25000"/>
                      </a:schemeClr>
                    </a:solidFill>
                    <a:cs typeface="+mn-ea"/>
                    <a:sym typeface="+mn-lt"/>
                  </a:rPr>
                  <a:t>此部分内容作为文字排版占位显示 （建议使用主题字体）</a:t>
                </a:r>
              </a:p>
            </p:txBody>
          </p:sp>
        </p:grpSp>
        <p:grpSp>
          <p:nvGrpSpPr>
            <p:cNvPr id="26" name="组合 25"/>
            <p:cNvGrpSpPr/>
            <p:nvPr/>
          </p:nvGrpSpPr>
          <p:grpSpPr>
            <a:xfrm>
              <a:off x="1486040" y="3915139"/>
              <a:ext cx="5855281" cy="574230"/>
              <a:chOff x="-612962" y="3915139"/>
              <a:chExt cx="5855281" cy="574230"/>
            </a:xfrm>
          </p:grpSpPr>
          <p:sp>
            <p:nvSpPr>
              <p:cNvPr id="30" name="文本框 55"/>
              <p:cNvSpPr txBox="1"/>
              <p:nvPr/>
            </p:nvSpPr>
            <p:spPr>
              <a:xfrm>
                <a:off x="-612962" y="4042033"/>
                <a:ext cx="1530800" cy="340519"/>
              </a:xfrm>
              <a:prstGeom prst="roundRect">
                <a:avLst/>
              </a:prstGeom>
              <a:solidFill>
                <a:srgbClr val="678271"/>
              </a:solidFill>
            </p:spPr>
            <p:txBody>
              <a:bodyPr wrap="none">
                <a:normAutofit fontScale="92500" lnSpcReduction="10000"/>
              </a:bodyPr>
              <a:lstStyle/>
              <a:p>
                <a:pPr algn="ctr"/>
                <a:r>
                  <a:rPr lang="zh-CN" altLang="en-US" sz="1600" dirty="0">
                    <a:solidFill>
                      <a:schemeClr val="bg1"/>
                    </a:solidFill>
                    <a:cs typeface="+mn-ea"/>
                    <a:sym typeface="+mn-lt"/>
                  </a:rPr>
                  <a:t>标题文本预设</a:t>
                </a:r>
              </a:p>
            </p:txBody>
          </p:sp>
          <p:sp>
            <p:nvSpPr>
              <p:cNvPr id="31" name="文本框 56"/>
              <p:cNvSpPr txBox="1"/>
              <p:nvPr/>
            </p:nvSpPr>
            <p:spPr bwMode="auto">
              <a:xfrm>
                <a:off x="1178384" y="3915139"/>
                <a:ext cx="4063935"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20000"/>
                  </a:lnSpc>
                  <a:defRPr/>
                </a:pPr>
                <a:r>
                  <a:rPr lang="zh-CN" altLang="en-US" sz="1400" dirty="0">
                    <a:solidFill>
                      <a:schemeClr val="tx1">
                        <a:lumMod val="75000"/>
                        <a:lumOff val="25000"/>
                      </a:schemeClr>
                    </a:solidFill>
                    <a:cs typeface="+mn-ea"/>
                    <a:sym typeface="+mn-lt"/>
                  </a:rPr>
                  <a:t>此部分内容作为文字排版占位显示 （建议使用主题字体）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39607" y="423543"/>
            <a:ext cx="4955909" cy="871885"/>
            <a:chOff x="3747824" y="152548"/>
            <a:chExt cx="4955909" cy="871885"/>
          </a:xfrm>
        </p:grpSpPr>
        <p:sp>
          <p:nvSpPr>
            <p:cNvPr id="3" name="文本框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3747825" y="152548"/>
              <a:ext cx="4696350" cy="523220"/>
            </a:xfrm>
            <a:prstGeom prst="rect">
              <a:avLst/>
            </a:prstGeom>
            <a:noFill/>
          </p:spPr>
          <p:txBody>
            <a:bodyPr wrap="square" rtlCol="0">
              <a:spAutoFit/>
            </a:bodyPr>
            <a:lstStyle/>
            <a:p>
              <a:pPr lvl="0" algn="ctr">
                <a:defRPr/>
              </a:pPr>
              <a:r>
                <a:rPr lang="zh-CN" altLang="en-US" sz="2800" dirty="0">
                  <a:solidFill>
                    <a:schemeClr val="tx1">
                      <a:lumMod val="75000"/>
                      <a:lumOff val="25000"/>
                    </a:schemeClr>
                  </a:solidFill>
                  <a:cs typeface="+mn-ea"/>
                  <a:sym typeface="+mn-lt"/>
                </a:rPr>
                <a:t>一、添加内容标题</a:t>
              </a:r>
            </a:p>
          </p:txBody>
        </p:sp>
        <p:sp>
          <p:nvSpPr>
            <p:cNvPr id="4"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3747824" y="635352"/>
              <a:ext cx="4955909"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defTabSz="914400" rtl="0" eaLnBrk="1" fontAlgn="auto" latinLnBrk="0" hangingPunct="1">
                <a:lnSpc>
                  <a:spcPct val="120000"/>
                </a:lnSpc>
                <a:spcBef>
                  <a:spcPts val="0"/>
                </a:spcBef>
                <a:spcAft>
                  <a:spcPts val="0"/>
                </a:spcAft>
                <a:buClrTx/>
                <a:buSzTx/>
                <a:buFontTx/>
                <a:buNone/>
                <a:defRPr/>
              </a:pPr>
              <a:r>
                <a:rPr kumimoji="0" lang="id-ID" sz="1100" i="0" u="none" strike="noStrike" kern="1200" cap="none" spc="0" normalizeH="0" baseline="0" noProof="0" dirty="0">
                  <a:ln>
                    <a:noFill/>
                  </a:ln>
                  <a:solidFill>
                    <a:schemeClr val="tx1">
                      <a:lumMod val="75000"/>
                      <a:lumOff val="25000"/>
                    </a:schemeClr>
                  </a:solidFill>
                  <a:effectLst/>
                  <a:uLnTx/>
                  <a:uFillTx/>
                  <a:latin typeface="+mn-lt"/>
                  <a:cs typeface="+mn-ea"/>
                  <a:sym typeface="+mn-lt"/>
                </a:rPr>
                <a:t>Lorem Ipsum dolor siamet suame this placeholder text can be added on you</a:t>
              </a:r>
              <a:endParaRPr kumimoji="0" lang="id-ID" sz="3200" i="0" u="none" strike="noStrike" kern="1200" cap="none" spc="0" normalizeH="0" baseline="0" noProof="0" dirty="0">
                <a:ln>
                  <a:noFill/>
                </a:ln>
                <a:solidFill>
                  <a:schemeClr val="tx1">
                    <a:lumMod val="75000"/>
                    <a:lumOff val="25000"/>
                  </a:schemeClr>
                </a:solidFill>
                <a:effectLst/>
                <a:uLnTx/>
                <a:uFillTx/>
                <a:latin typeface="+mn-lt"/>
                <a:cs typeface="+mn-ea"/>
                <a:sym typeface="+mn-lt"/>
              </a:endParaRPr>
            </a:p>
          </p:txBody>
        </p:sp>
      </p:grpSp>
      <p:sp>
        <p:nvSpPr>
          <p:cNvPr id="10" name="TextBox 25"/>
          <p:cNvSpPr txBox="1"/>
          <p:nvPr/>
        </p:nvSpPr>
        <p:spPr>
          <a:xfrm>
            <a:off x="1973429" y="2057382"/>
            <a:ext cx="691215" cy="584775"/>
          </a:xfrm>
          <a:prstGeom prst="rect">
            <a:avLst/>
          </a:prstGeom>
          <a:noFill/>
        </p:spPr>
        <p:txBody>
          <a:bodyPr wrap="none" rtlCol="0">
            <a:spAutoFit/>
          </a:bodyPr>
          <a:lstStyle/>
          <a:p>
            <a:r>
              <a:rPr lang="en-US" sz="3200" b="1" dirty="0">
                <a:solidFill>
                  <a:srgbClr val="396A53"/>
                </a:solidFill>
                <a:cs typeface="+mn-ea"/>
                <a:sym typeface="+mn-lt"/>
              </a:rPr>
              <a:t>01</a:t>
            </a:r>
            <a:endParaRPr lang="en-US" b="1" dirty="0">
              <a:solidFill>
                <a:srgbClr val="396A53"/>
              </a:solidFill>
              <a:cs typeface="+mn-ea"/>
              <a:sym typeface="+mn-lt"/>
            </a:endParaRPr>
          </a:p>
        </p:txBody>
      </p:sp>
      <p:sp>
        <p:nvSpPr>
          <p:cNvPr id="11" name="TextBox 26"/>
          <p:cNvSpPr txBox="1"/>
          <p:nvPr/>
        </p:nvSpPr>
        <p:spPr>
          <a:xfrm>
            <a:off x="1973429" y="3695062"/>
            <a:ext cx="691215" cy="584775"/>
          </a:xfrm>
          <a:prstGeom prst="rect">
            <a:avLst/>
          </a:prstGeom>
          <a:noFill/>
        </p:spPr>
        <p:txBody>
          <a:bodyPr wrap="none" rtlCol="0">
            <a:spAutoFit/>
          </a:bodyPr>
          <a:lstStyle/>
          <a:p>
            <a:r>
              <a:rPr lang="en-US" sz="3200" b="1" dirty="0">
                <a:solidFill>
                  <a:srgbClr val="396A53"/>
                </a:solidFill>
                <a:cs typeface="+mn-ea"/>
                <a:sym typeface="+mn-lt"/>
              </a:rPr>
              <a:t>03</a:t>
            </a:r>
            <a:endParaRPr lang="en-US" b="1" dirty="0">
              <a:solidFill>
                <a:srgbClr val="396A53"/>
              </a:solidFill>
              <a:cs typeface="+mn-ea"/>
              <a:sym typeface="+mn-lt"/>
            </a:endParaRPr>
          </a:p>
        </p:txBody>
      </p:sp>
      <p:sp>
        <p:nvSpPr>
          <p:cNvPr id="12" name="TextBox 27"/>
          <p:cNvSpPr txBox="1"/>
          <p:nvPr/>
        </p:nvSpPr>
        <p:spPr>
          <a:xfrm>
            <a:off x="6713776" y="2106685"/>
            <a:ext cx="691215" cy="584775"/>
          </a:xfrm>
          <a:prstGeom prst="rect">
            <a:avLst/>
          </a:prstGeom>
          <a:noFill/>
        </p:spPr>
        <p:txBody>
          <a:bodyPr wrap="none" rtlCol="0">
            <a:spAutoFit/>
          </a:bodyPr>
          <a:lstStyle/>
          <a:p>
            <a:r>
              <a:rPr lang="en-US" sz="3200" b="1" dirty="0">
                <a:solidFill>
                  <a:srgbClr val="396A53"/>
                </a:solidFill>
                <a:cs typeface="+mn-ea"/>
                <a:sym typeface="+mn-lt"/>
              </a:rPr>
              <a:t>02</a:t>
            </a:r>
            <a:endParaRPr lang="en-US" b="1" dirty="0">
              <a:solidFill>
                <a:srgbClr val="396A53"/>
              </a:solidFill>
              <a:cs typeface="+mn-ea"/>
              <a:sym typeface="+mn-lt"/>
            </a:endParaRPr>
          </a:p>
        </p:txBody>
      </p:sp>
      <p:sp>
        <p:nvSpPr>
          <p:cNvPr id="13" name="TextBox 28"/>
          <p:cNvSpPr txBox="1"/>
          <p:nvPr/>
        </p:nvSpPr>
        <p:spPr>
          <a:xfrm>
            <a:off x="6708431" y="3700758"/>
            <a:ext cx="691215" cy="584775"/>
          </a:xfrm>
          <a:prstGeom prst="rect">
            <a:avLst/>
          </a:prstGeom>
          <a:noFill/>
        </p:spPr>
        <p:txBody>
          <a:bodyPr wrap="none" rtlCol="0">
            <a:spAutoFit/>
          </a:bodyPr>
          <a:lstStyle/>
          <a:p>
            <a:r>
              <a:rPr lang="en-US" sz="3200" b="1" dirty="0">
                <a:solidFill>
                  <a:srgbClr val="396A53"/>
                </a:solidFill>
                <a:cs typeface="+mn-ea"/>
                <a:sym typeface="+mn-lt"/>
              </a:rPr>
              <a:t>04</a:t>
            </a:r>
            <a:endParaRPr lang="en-US" b="1" dirty="0">
              <a:solidFill>
                <a:srgbClr val="396A53"/>
              </a:solidFill>
              <a:cs typeface="+mn-ea"/>
              <a:sym typeface="+mn-lt"/>
            </a:endParaRPr>
          </a:p>
        </p:txBody>
      </p:sp>
      <p:grpSp>
        <p:nvGrpSpPr>
          <p:cNvPr id="14" name="Group 96"/>
          <p:cNvGrpSpPr/>
          <p:nvPr/>
        </p:nvGrpSpPr>
        <p:grpSpPr>
          <a:xfrm>
            <a:off x="3082797" y="2203421"/>
            <a:ext cx="588897" cy="588898"/>
            <a:chOff x="7888736" y="2198344"/>
            <a:chExt cx="782853" cy="782854"/>
          </a:xfrm>
          <a:solidFill>
            <a:srgbClr val="76BA5B"/>
          </a:solidFill>
        </p:grpSpPr>
        <p:sp>
          <p:nvSpPr>
            <p:cNvPr id="15" name="Freeform 23"/>
            <p:cNvSpPr>
              <a:spLocks noEditPoints="1"/>
            </p:cNvSpPr>
            <p:nvPr/>
          </p:nvSpPr>
          <p:spPr bwMode="auto">
            <a:xfrm>
              <a:off x="7888736" y="2198344"/>
              <a:ext cx="782853" cy="782854"/>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21920" tIns="60960" rIns="121920" bIns="60960" numCol="1" anchor="t" anchorCtr="0" compatLnSpc="1"/>
            <a:lstStyle/>
            <a:p>
              <a:endParaRPr lang="en-US" sz="2400" dirty="0">
                <a:solidFill>
                  <a:schemeClr val="tx1">
                    <a:lumMod val="75000"/>
                    <a:lumOff val="25000"/>
                  </a:schemeClr>
                </a:solidFill>
                <a:cs typeface="+mn-ea"/>
                <a:sym typeface="+mn-lt"/>
              </a:endParaRPr>
            </a:p>
          </p:txBody>
        </p:sp>
        <p:sp>
          <p:nvSpPr>
            <p:cNvPr id="16" name="Freeform 98"/>
            <p:cNvSpPr>
              <a:spLocks noChangeAspect="1" noChangeArrowheads="1"/>
            </p:cNvSpPr>
            <p:nvPr/>
          </p:nvSpPr>
          <p:spPr bwMode="auto">
            <a:xfrm>
              <a:off x="8113790" y="2435369"/>
              <a:ext cx="377798" cy="334106"/>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solidFill>
                  <a:schemeClr val="tx1">
                    <a:lumMod val="75000"/>
                    <a:lumOff val="25000"/>
                  </a:schemeClr>
                </a:solidFill>
                <a:cs typeface="+mn-ea"/>
                <a:sym typeface="+mn-lt"/>
              </a:endParaRPr>
            </a:p>
          </p:txBody>
        </p:sp>
      </p:grpSp>
      <p:grpSp>
        <p:nvGrpSpPr>
          <p:cNvPr id="17" name="Group 1"/>
          <p:cNvGrpSpPr/>
          <p:nvPr/>
        </p:nvGrpSpPr>
        <p:grpSpPr>
          <a:xfrm>
            <a:off x="7681602" y="3713883"/>
            <a:ext cx="588897" cy="588898"/>
            <a:chOff x="8352019" y="4806463"/>
            <a:chExt cx="588897" cy="588898"/>
          </a:xfrm>
          <a:solidFill>
            <a:srgbClr val="678271"/>
          </a:solidFill>
        </p:grpSpPr>
        <p:sp>
          <p:nvSpPr>
            <p:cNvPr id="18" name="Freeform 23"/>
            <p:cNvSpPr>
              <a:spLocks noEditPoints="1"/>
            </p:cNvSpPr>
            <p:nvPr/>
          </p:nvSpPr>
          <p:spPr bwMode="auto">
            <a:xfrm>
              <a:off x="8352019" y="4806463"/>
              <a:ext cx="588897" cy="58889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21920" tIns="60960" rIns="121920" bIns="60960" numCol="1" anchor="t" anchorCtr="0" compatLnSpc="1"/>
            <a:lstStyle/>
            <a:p>
              <a:endParaRPr lang="en-US" sz="2400" dirty="0">
                <a:solidFill>
                  <a:schemeClr val="tx1">
                    <a:lumMod val="75000"/>
                    <a:lumOff val="25000"/>
                  </a:schemeClr>
                </a:solidFill>
                <a:cs typeface="+mn-ea"/>
                <a:sym typeface="+mn-lt"/>
              </a:endParaRPr>
            </a:p>
          </p:txBody>
        </p:sp>
        <p:sp>
          <p:nvSpPr>
            <p:cNvPr id="19" name="Freeform 37"/>
            <p:cNvSpPr>
              <a:spLocks noEditPoints="1"/>
            </p:cNvSpPr>
            <p:nvPr/>
          </p:nvSpPr>
          <p:spPr bwMode="auto">
            <a:xfrm>
              <a:off x="8493454" y="4946334"/>
              <a:ext cx="318725" cy="316516"/>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grpFill/>
            <a:ln>
              <a:noFill/>
            </a:ln>
          </p:spPr>
          <p:txBody>
            <a:bodyPr vert="horz" wrap="square" lIns="121920" tIns="60960" rIns="121920" bIns="60960" numCol="1" anchor="t" anchorCtr="0" compatLnSpc="1"/>
            <a:lstStyle/>
            <a:p>
              <a:endParaRPr lang="en-US" sz="2400" dirty="0">
                <a:solidFill>
                  <a:schemeClr val="tx1">
                    <a:lumMod val="75000"/>
                    <a:lumOff val="25000"/>
                  </a:schemeClr>
                </a:solidFill>
                <a:cs typeface="+mn-ea"/>
                <a:sym typeface="+mn-lt"/>
              </a:endParaRPr>
            </a:p>
          </p:txBody>
        </p:sp>
      </p:grpSp>
      <p:grpSp>
        <p:nvGrpSpPr>
          <p:cNvPr id="20" name="Group 2"/>
          <p:cNvGrpSpPr/>
          <p:nvPr/>
        </p:nvGrpSpPr>
        <p:grpSpPr>
          <a:xfrm>
            <a:off x="7681602" y="2209736"/>
            <a:ext cx="588897" cy="588898"/>
            <a:chOff x="5710581" y="4806463"/>
            <a:chExt cx="588897" cy="588898"/>
          </a:xfrm>
          <a:solidFill>
            <a:srgbClr val="76BA5B"/>
          </a:solidFill>
        </p:grpSpPr>
        <p:sp>
          <p:nvSpPr>
            <p:cNvPr id="21" name="Freeform 23"/>
            <p:cNvSpPr>
              <a:spLocks noEditPoints="1"/>
            </p:cNvSpPr>
            <p:nvPr/>
          </p:nvSpPr>
          <p:spPr bwMode="auto">
            <a:xfrm>
              <a:off x="5710581" y="4806463"/>
              <a:ext cx="588897" cy="58889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21920" tIns="60960" rIns="121920" bIns="60960" numCol="1" anchor="t" anchorCtr="0" compatLnSpc="1"/>
            <a:lstStyle/>
            <a:p>
              <a:endParaRPr lang="en-US" sz="2400" dirty="0">
                <a:solidFill>
                  <a:schemeClr val="tx1">
                    <a:lumMod val="75000"/>
                    <a:lumOff val="25000"/>
                  </a:schemeClr>
                </a:solidFill>
                <a:cs typeface="+mn-ea"/>
                <a:sym typeface="+mn-lt"/>
              </a:endParaRPr>
            </a:p>
          </p:txBody>
        </p:sp>
        <p:sp>
          <p:nvSpPr>
            <p:cNvPr id="22" name="Shape 3659"/>
            <p:cNvSpPr/>
            <p:nvPr/>
          </p:nvSpPr>
          <p:spPr>
            <a:xfrm>
              <a:off x="5843400" y="4935996"/>
              <a:ext cx="332083" cy="311341"/>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dirty="0">
                <a:solidFill>
                  <a:schemeClr val="tx1">
                    <a:lumMod val="75000"/>
                    <a:lumOff val="25000"/>
                  </a:schemeClr>
                </a:solidFill>
                <a:cs typeface="+mn-ea"/>
                <a:sym typeface="+mn-lt"/>
              </a:endParaRPr>
            </a:p>
          </p:txBody>
        </p:sp>
      </p:grpSp>
      <p:grpSp>
        <p:nvGrpSpPr>
          <p:cNvPr id="23" name="Group 7"/>
          <p:cNvGrpSpPr/>
          <p:nvPr/>
        </p:nvGrpSpPr>
        <p:grpSpPr>
          <a:xfrm>
            <a:off x="3128739" y="3589234"/>
            <a:ext cx="588897" cy="588898"/>
            <a:chOff x="8352608" y="3715575"/>
            <a:chExt cx="588897" cy="588898"/>
          </a:xfrm>
          <a:solidFill>
            <a:srgbClr val="678271"/>
          </a:solidFill>
        </p:grpSpPr>
        <p:sp>
          <p:nvSpPr>
            <p:cNvPr id="24" name="Freeform 23"/>
            <p:cNvSpPr>
              <a:spLocks noEditPoints="1"/>
            </p:cNvSpPr>
            <p:nvPr/>
          </p:nvSpPr>
          <p:spPr bwMode="auto">
            <a:xfrm>
              <a:off x="8352608" y="3715575"/>
              <a:ext cx="588897" cy="58889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21920" tIns="60960" rIns="121920" bIns="60960" numCol="1" anchor="t" anchorCtr="0" compatLnSpc="1"/>
            <a:lstStyle/>
            <a:p>
              <a:endParaRPr lang="en-US" sz="2400" dirty="0">
                <a:solidFill>
                  <a:schemeClr val="tx1">
                    <a:lumMod val="75000"/>
                    <a:lumOff val="25000"/>
                  </a:schemeClr>
                </a:solidFill>
                <a:cs typeface="+mn-ea"/>
                <a:sym typeface="+mn-lt"/>
              </a:endParaRPr>
            </a:p>
          </p:txBody>
        </p:sp>
        <p:sp>
          <p:nvSpPr>
            <p:cNvPr id="25" name="Freeform 273"/>
            <p:cNvSpPr>
              <a:spLocks noChangeArrowheads="1"/>
            </p:cNvSpPr>
            <p:nvPr/>
          </p:nvSpPr>
          <p:spPr bwMode="auto">
            <a:xfrm>
              <a:off x="8493454" y="3906171"/>
              <a:ext cx="302539" cy="206268"/>
            </a:xfrm>
            <a:custGeom>
              <a:avLst/>
              <a:gdLst>
                <a:gd name="T0" fmla="*/ 925 w 949"/>
                <a:gd name="T1" fmla="*/ 40 h 647"/>
                <a:gd name="T2" fmla="*/ 868 w 949"/>
                <a:gd name="T3" fmla="*/ 17 h 647"/>
                <a:gd name="T4" fmla="*/ 742 w 949"/>
                <a:gd name="T5" fmla="*/ 0 h 647"/>
                <a:gd name="T6" fmla="*/ 725 w 949"/>
                <a:gd name="T7" fmla="*/ 40 h 647"/>
                <a:gd name="T8" fmla="*/ 148 w 949"/>
                <a:gd name="T9" fmla="*/ 17 h 647"/>
                <a:gd name="T10" fmla="*/ 97 w 949"/>
                <a:gd name="T11" fmla="*/ 0 h 647"/>
                <a:gd name="T12" fmla="*/ 85 w 949"/>
                <a:gd name="T13" fmla="*/ 40 h 647"/>
                <a:gd name="T14" fmla="*/ 0 w 949"/>
                <a:gd name="T15" fmla="*/ 69 h 647"/>
                <a:gd name="T16" fmla="*/ 28 w 949"/>
                <a:gd name="T17" fmla="*/ 646 h 647"/>
                <a:gd name="T18" fmla="*/ 948 w 949"/>
                <a:gd name="T19" fmla="*/ 617 h 647"/>
                <a:gd name="T20" fmla="*/ 925 w 949"/>
                <a:gd name="T21" fmla="*/ 40 h 647"/>
                <a:gd name="T22" fmla="*/ 114 w 949"/>
                <a:gd name="T23" fmla="*/ 80 h 647"/>
                <a:gd name="T24" fmla="*/ 114 w 949"/>
                <a:gd name="T25" fmla="*/ 160 h 647"/>
                <a:gd name="T26" fmla="*/ 114 w 949"/>
                <a:gd name="T27" fmla="*/ 80 h 647"/>
                <a:gd name="T28" fmla="*/ 851 w 949"/>
                <a:gd name="T29" fmla="*/ 97 h 647"/>
                <a:gd name="T30" fmla="*/ 725 w 949"/>
                <a:gd name="T31" fmla="*/ 114 h 647"/>
                <a:gd name="T32" fmla="*/ 742 w 949"/>
                <a:gd name="T33" fmla="*/ 143 h 647"/>
                <a:gd name="T34" fmla="*/ 868 w 949"/>
                <a:gd name="T35" fmla="*/ 131 h 647"/>
                <a:gd name="T36" fmla="*/ 851 w 949"/>
                <a:gd name="T37" fmla="*/ 97 h 647"/>
                <a:gd name="T38" fmla="*/ 474 w 949"/>
                <a:gd name="T39" fmla="*/ 74 h 647"/>
                <a:gd name="T40" fmla="*/ 474 w 949"/>
                <a:gd name="T41" fmla="*/ 611 h 647"/>
                <a:gd name="T42" fmla="*/ 474 w 949"/>
                <a:gd name="T43" fmla="*/ 74 h 647"/>
                <a:gd name="T44" fmla="*/ 474 w 949"/>
                <a:gd name="T45" fmla="*/ 131 h 647"/>
                <a:gd name="T46" fmla="*/ 474 w 949"/>
                <a:gd name="T47" fmla="*/ 560 h 647"/>
                <a:gd name="T48" fmla="*/ 474 w 949"/>
                <a:gd name="T49" fmla="*/ 131 h 647"/>
                <a:gd name="T50" fmla="*/ 474 w 949"/>
                <a:gd name="T51" fmla="*/ 188 h 647"/>
                <a:gd name="T52" fmla="*/ 474 w 949"/>
                <a:gd name="T53" fmla="*/ 497 h 647"/>
                <a:gd name="T54" fmla="*/ 474 w 949"/>
                <a:gd name="T55" fmla="*/ 188 h 647"/>
                <a:gd name="T56" fmla="*/ 474 w 949"/>
                <a:gd name="T57" fmla="*/ 229 h 647"/>
                <a:gd name="T58" fmla="*/ 497 w 949"/>
                <a:gd name="T59" fmla="*/ 251 h 647"/>
                <a:gd name="T60" fmla="*/ 394 w 949"/>
                <a:gd name="T61" fmla="*/ 423 h 647"/>
                <a:gd name="T62" fmla="*/ 474 w 949"/>
                <a:gd name="T63" fmla="*/ 229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9" h="647">
                  <a:moveTo>
                    <a:pt x="925" y="40"/>
                  </a:moveTo>
                  <a:lnTo>
                    <a:pt x="925" y="40"/>
                  </a:lnTo>
                  <a:cubicBezTo>
                    <a:pt x="868" y="40"/>
                    <a:pt x="868" y="40"/>
                    <a:pt x="868" y="40"/>
                  </a:cubicBezTo>
                  <a:cubicBezTo>
                    <a:pt x="868" y="17"/>
                    <a:pt x="868" y="17"/>
                    <a:pt x="868" y="17"/>
                  </a:cubicBezTo>
                  <a:cubicBezTo>
                    <a:pt x="868" y="6"/>
                    <a:pt x="862" y="0"/>
                    <a:pt x="851" y="0"/>
                  </a:cubicBezTo>
                  <a:cubicBezTo>
                    <a:pt x="742" y="0"/>
                    <a:pt x="742" y="0"/>
                    <a:pt x="742" y="0"/>
                  </a:cubicBezTo>
                  <a:cubicBezTo>
                    <a:pt x="731" y="0"/>
                    <a:pt x="725" y="6"/>
                    <a:pt x="725" y="17"/>
                  </a:cubicBezTo>
                  <a:cubicBezTo>
                    <a:pt x="725" y="40"/>
                    <a:pt x="725" y="40"/>
                    <a:pt x="725" y="40"/>
                  </a:cubicBezTo>
                  <a:cubicBezTo>
                    <a:pt x="148" y="40"/>
                    <a:pt x="148" y="40"/>
                    <a:pt x="148" y="40"/>
                  </a:cubicBezTo>
                  <a:cubicBezTo>
                    <a:pt x="148" y="17"/>
                    <a:pt x="148" y="17"/>
                    <a:pt x="148" y="17"/>
                  </a:cubicBezTo>
                  <a:cubicBezTo>
                    <a:pt x="148" y="6"/>
                    <a:pt x="148" y="0"/>
                    <a:pt x="137" y="0"/>
                  </a:cubicBezTo>
                  <a:cubicBezTo>
                    <a:pt x="97" y="0"/>
                    <a:pt x="97" y="0"/>
                    <a:pt x="97" y="0"/>
                  </a:cubicBezTo>
                  <a:cubicBezTo>
                    <a:pt x="91" y="0"/>
                    <a:pt x="85" y="6"/>
                    <a:pt x="85" y="17"/>
                  </a:cubicBezTo>
                  <a:cubicBezTo>
                    <a:pt x="85" y="40"/>
                    <a:pt x="85" y="40"/>
                    <a:pt x="85" y="40"/>
                  </a:cubicBezTo>
                  <a:cubicBezTo>
                    <a:pt x="28" y="40"/>
                    <a:pt x="28" y="40"/>
                    <a:pt x="28" y="40"/>
                  </a:cubicBezTo>
                  <a:cubicBezTo>
                    <a:pt x="11" y="40"/>
                    <a:pt x="0" y="51"/>
                    <a:pt x="0" y="69"/>
                  </a:cubicBezTo>
                  <a:cubicBezTo>
                    <a:pt x="0" y="617"/>
                    <a:pt x="0" y="617"/>
                    <a:pt x="0" y="617"/>
                  </a:cubicBezTo>
                  <a:cubicBezTo>
                    <a:pt x="0" y="634"/>
                    <a:pt x="11" y="646"/>
                    <a:pt x="28" y="646"/>
                  </a:cubicBezTo>
                  <a:cubicBezTo>
                    <a:pt x="925" y="646"/>
                    <a:pt x="925" y="646"/>
                    <a:pt x="925" y="646"/>
                  </a:cubicBezTo>
                  <a:cubicBezTo>
                    <a:pt x="942" y="646"/>
                    <a:pt x="948" y="634"/>
                    <a:pt x="948" y="617"/>
                  </a:cubicBezTo>
                  <a:cubicBezTo>
                    <a:pt x="948" y="69"/>
                    <a:pt x="948" y="69"/>
                    <a:pt x="948" y="69"/>
                  </a:cubicBezTo>
                  <a:cubicBezTo>
                    <a:pt x="948" y="51"/>
                    <a:pt x="942" y="40"/>
                    <a:pt x="925" y="40"/>
                  </a:cubicBezTo>
                  <a:close/>
                  <a:moveTo>
                    <a:pt x="114" y="80"/>
                  </a:moveTo>
                  <a:lnTo>
                    <a:pt x="114" y="80"/>
                  </a:lnTo>
                  <a:cubicBezTo>
                    <a:pt x="97" y="80"/>
                    <a:pt x="74" y="97"/>
                    <a:pt x="74" y="120"/>
                  </a:cubicBezTo>
                  <a:cubicBezTo>
                    <a:pt x="74" y="143"/>
                    <a:pt x="97" y="160"/>
                    <a:pt x="114" y="160"/>
                  </a:cubicBezTo>
                  <a:cubicBezTo>
                    <a:pt x="143" y="160"/>
                    <a:pt x="160" y="143"/>
                    <a:pt x="160" y="120"/>
                  </a:cubicBezTo>
                  <a:cubicBezTo>
                    <a:pt x="160" y="97"/>
                    <a:pt x="143" y="80"/>
                    <a:pt x="114" y="80"/>
                  </a:cubicBezTo>
                  <a:close/>
                  <a:moveTo>
                    <a:pt x="851" y="97"/>
                  </a:moveTo>
                  <a:lnTo>
                    <a:pt x="851" y="97"/>
                  </a:lnTo>
                  <a:cubicBezTo>
                    <a:pt x="742" y="97"/>
                    <a:pt x="742" y="97"/>
                    <a:pt x="742" y="97"/>
                  </a:cubicBezTo>
                  <a:cubicBezTo>
                    <a:pt x="731" y="97"/>
                    <a:pt x="725" y="103"/>
                    <a:pt x="725" y="114"/>
                  </a:cubicBezTo>
                  <a:cubicBezTo>
                    <a:pt x="725" y="131"/>
                    <a:pt x="725" y="131"/>
                    <a:pt x="725" y="131"/>
                  </a:cubicBezTo>
                  <a:cubicBezTo>
                    <a:pt x="725" y="137"/>
                    <a:pt x="731" y="143"/>
                    <a:pt x="742" y="143"/>
                  </a:cubicBezTo>
                  <a:cubicBezTo>
                    <a:pt x="851" y="143"/>
                    <a:pt x="851" y="143"/>
                    <a:pt x="851" y="143"/>
                  </a:cubicBezTo>
                  <a:cubicBezTo>
                    <a:pt x="862" y="143"/>
                    <a:pt x="868" y="137"/>
                    <a:pt x="868" y="131"/>
                  </a:cubicBezTo>
                  <a:cubicBezTo>
                    <a:pt x="868" y="114"/>
                    <a:pt x="868" y="114"/>
                    <a:pt x="868" y="114"/>
                  </a:cubicBezTo>
                  <a:cubicBezTo>
                    <a:pt x="868" y="103"/>
                    <a:pt x="862" y="97"/>
                    <a:pt x="851" y="97"/>
                  </a:cubicBezTo>
                  <a:close/>
                  <a:moveTo>
                    <a:pt x="474" y="74"/>
                  </a:moveTo>
                  <a:lnTo>
                    <a:pt x="474" y="74"/>
                  </a:lnTo>
                  <a:cubicBezTo>
                    <a:pt x="623" y="74"/>
                    <a:pt x="742" y="194"/>
                    <a:pt x="742" y="343"/>
                  </a:cubicBezTo>
                  <a:cubicBezTo>
                    <a:pt x="742" y="491"/>
                    <a:pt x="623" y="611"/>
                    <a:pt x="474" y="611"/>
                  </a:cubicBezTo>
                  <a:cubicBezTo>
                    <a:pt x="331" y="611"/>
                    <a:pt x="206" y="491"/>
                    <a:pt x="206" y="343"/>
                  </a:cubicBezTo>
                  <a:cubicBezTo>
                    <a:pt x="206" y="194"/>
                    <a:pt x="331" y="74"/>
                    <a:pt x="474" y="74"/>
                  </a:cubicBezTo>
                  <a:close/>
                  <a:moveTo>
                    <a:pt x="474" y="131"/>
                  </a:moveTo>
                  <a:lnTo>
                    <a:pt x="474" y="131"/>
                  </a:lnTo>
                  <a:cubicBezTo>
                    <a:pt x="594" y="131"/>
                    <a:pt x="691" y="223"/>
                    <a:pt x="691" y="343"/>
                  </a:cubicBezTo>
                  <a:cubicBezTo>
                    <a:pt x="691" y="463"/>
                    <a:pt x="594" y="560"/>
                    <a:pt x="474" y="560"/>
                  </a:cubicBezTo>
                  <a:cubicBezTo>
                    <a:pt x="360" y="560"/>
                    <a:pt x="263" y="463"/>
                    <a:pt x="263" y="343"/>
                  </a:cubicBezTo>
                  <a:cubicBezTo>
                    <a:pt x="263" y="223"/>
                    <a:pt x="360" y="131"/>
                    <a:pt x="474" y="131"/>
                  </a:cubicBezTo>
                  <a:close/>
                  <a:moveTo>
                    <a:pt x="474" y="188"/>
                  </a:moveTo>
                  <a:lnTo>
                    <a:pt x="474" y="188"/>
                  </a:lnTo>
                  <a:cubicBezTo>
                    <a:pt x="560" y="188"/>
                    <a:pt x="628" y="257"/>
                    <a:pt x="628" y="343"/>
                  </a:cubicBezTo>
                  <a:cubicBezTo>
                    <a:pt x="628" y="428"/>
                    <a:pt x="560" y="497"/>
                    <a:pt x="474" y="497"/>
                  </a:cubicBezTo>
                  <a:cubicBezTo>
                    <a:pt x="394" y="497"/>
                    <a:pt x="325" y="428"/>
                    <a:pt x="325" y="343"/>
                  </a:cubicBezTo>
                  <a:cubicBezTo>
                    <a:pt x="325" y="257"/>
                    <a:pt x="394" y="188"/>
                    <a:pt x="474" y="188"/>
                  </a:cubicBezTo>
                  <a:close/>
                  <a:moveTo>
                    <a:pt x="474" y="229"/>
                  </a:moveTo>
                  <a:lnTo>
                    <a:pt x="474" y="229"/>
                  </a:lnTo>
                  <a:cubicBezTo>
                    <a:pt x="514" y="229"/>
                    <a:pt x="542" y="246"/>
                    <a:pt x="565" y="268"/>
                  </a:cubicBezTo>
                  <a:cubicBezTo>
                    <a:pt x="548" y="257"/>
                    <a:pt x="520" y="251"/>
                    <a:pt x="497" y="251"/>
                  </a:cubicBezTo>
                  <a:cubicBezTo>
                    <a:pt x="434" y="251"/>
                    <a:pt x="377" y="303"/>
                    <a:pt x="377" y="366"/>
                  </a:cubicBezTo>
                  <a:cubicBezTo>
                    <a:pt x="377" y="388"/>
                    <a:pt x="382" y="405"/>
                    <a:pt x="394" y="423"/>
                  </a:cubicBezTo>
                  <a:cubicBezTo>
                    <a:pt x="371" y="405"/>
                    <a:pt x="360" y="377"/>
                    <a:pt x="360" y="343"/>
                  </a:cubicBezTo>
                  <a:cubicBezTo>
                    <a:pt x="360" y="280"/>
                    <a:pt x="411" y="229"/>
                    <a:pt x="474" y="229"/>
                  </a:cubicBezTo>
                  <a:close/>
                </a:path>
              </a:pathLst>
            </a:custGeom>
            <a:grpFill/>
            <a:ln>
              <a:noFill/>
            </a:ln>
            <a:effectLst/>
          </p:spPr>
          <p:txBody>
            <a:bodyPr wrap="none" anchor="ctr"/>
            <a:lstStyle/>
            <a:p>
              <a:endParaRPr lang="en-US" dirty="0">
                <a:solidFill>
                  <a:schemeClr val="tx1">
                    <a:lumMod val="75000"/>
                    <a:lumOff val="25000"/>
                  </a:schemeClr>
                </a:solidFill>
                <a:cs typeface="+mn-ea"/>
                <a:sym typeface="+mn-lt"/>
              </a:endParaRPr>
            </a:p>
          </p:txBody>
        </p:sp>
      </p:grpSp>
      <p:sp>
        <p:nvSpPr>
          <p:cNvPr id="26" name="Rectangle 15"/>
          <p:cNvSpPr/>
          <p:nvPr/>
        </p:nvSpPr>
        <p:spPr>
          <a:xfrm>
            <a:off x="2010444" y="4721515"/>
            <a:ext cx="3322500" cy="400110"/>
          </a:xfrm>
          <a:prstGeom prst="rect">
            <a:avLst/>
          </a:prstGeom>
        </p:spPr>
        <p:txBody>
          <a:bodyPr wrap="square">
            <a:spAutoFit/>
          </a:bodyPr>
          <a:lstStyle/>
          <a:p>
            <a:r>
              <a:rPr lang="zh-CN" altLang="en-US" sz="2000" b="1" spc="-30" dirty="0">
                <a:solidFill>
                  <a:schemeClr val="tx1">
                    <a:lumMod val="75000"/>
                    <a:lumOff val="25000"/>
                  </a:schemeClr>
                </a:solidFill>
                <a:cs typeface="+mn-ea"/>
                <a:sym typeface="+mn-lt"/>
              </a:rPr>
              <a:t>点击输入文字信息</a:t>
            </a:r>
            <a:endParaRPr lang="en-US" altLang="zh-CN" sz="2000" b="1" spc="-30" dirty="0">
              <a:solidFill>
                <a:schemeClr val="tx1">
                  <a:lumMod val="75000"/>
                  <a:lumOff val="25000"/>
                </a:schemeClr>
              </a:solidFill>
              <a:cs typeface="+mn-ea"/>
              <a:sym typeface="+mn-lt"/>
            </a:endParaRPr>
          </a:p>
        </p:txBody>
      </p:sp>
      <p:sp>
        <p:nvSpPr>
          <p:cNvPr id="27" name="Rectangle 20"/>
          <p:cNvSpPr/>
          <p:nvPr/>
        </p:nvSpPr>
        <p:spPr>
          <a:xfrm>
            <a:off x="3636663" y="2164345"/>
            <a:ext cx="2400216" cy="630942"/>
          </a:xfrm>
          <a:prstGeom prst="rect">
            <a:avLst/>
          </a:prstGeom>
        </p:spPr>
        <p:txBody>
          <a:bodyPr wrap="square">
            <a:spAutoFit/>
          </a:bodyPr>
          <a:lstStyle/>
          <a:p>
            <a:pPr>
              <a:lnSpc>
                <a:spcPts val="1400"/>
              </a:lnSpc>
            </a:pPr>
            <a:r>
              <a:rPr lang="pt-BR" altLang="zh-CN" sz="1200" dirty="0">
                <a:solidFill>
                  <a:schemeClr val="tx1">
                    <a:lumMod val="75000"/>
                    <a:lumOff val="25000"/>
                  </a:schemeClr>
                </a:solidFill>
                <a:cs typeface="+mn-ea"/>
                <a:sym typeface="+mn-lt"/>
              </a:rPr>
              <a:t>您的内容打在这里，或者通过复制您的文本后，在此框中选择粘贴，并选择只保留文字。</a:t>
            </a:r>
            <a:endParaRPr lang="zh-CN" altLang="en-US" sz="1200" spc="-30" dirty="0">
              <a:solidFill>
                <a:schemeClr val="tx1">
                  <a:lumMod val="75000"/>
                  <a:lumOff val="25000"/>
                </a:schemeClr>
              </a:solidFill>
              <a:cs typeface="+mn-ea"/>
              <a:sym typeface="+mn-lt"/>
            </a:endParaRPr>
          </a:p>
        </p:txBody>
      </p:sp>
      <p:sp>
        <p:nvSpPr>
          <p:cNvPr id="28" name="Rectangle 20"/>
          <p:cNvSpPr/>
          <p:nvPr/>
        </p:nvSpPr>
        <p:spPr>
          <a:xfrm>
            <a:off x="8235468" y="2173797"/>
            <a:ext cx="2291724" cy="630942"/>
          </a:xfrm>
          <a:prstGeom prst="rect">
            <a:avLst/>
          </a:prstGeom>
        </p:spPr>
        <p:txBody>
          <a:bodyPr wrap="square">
            <a:spAutoFit/>
          </a:bodyPr>
          <a:lstStyle/>
          <a:p>
            <a:pPr>
              <a:lnSpc>
                <a:spcPts val="1400"/>
              </a:lnSpc>
            </a:pPr>
            <a:r>
              <a:rPr lang="pt-BR" altLang="zh-CN" sz="1200" dirty="0">
                <a:solidFill>
                  <a:schemeClr val="tx1">
                    <a:lumMod val="75000"/>
                    <a:lumOff val="25000"/>
                  </a:schemeClr>
                </a:solidFill>
                <a:cs typeface="+mn-ea"/>
                <a:sym typeface="+mn-lt"/>
              </a:rPr>
              <a:t>您的内容打在这里，或者通过复制您的文本后，在此框中选择粘贴，并选择只保留文字。</a:t>
            </a:r>
            <a:endParaRPr lang="zh-CN" altLang="en-US" sz="1200" spc="-30" dirty="0">
              <a:solidFill>
                <a:schemeClr val="tx1">
                  <a:lumMod val="75000"/>
                  <a:lumOff val="25000"/>
                </a:schemeClr>
              </a:solidFill>
              <a:cs typeface="+mn-ea"/>
              <a:sym typeface="+mn-lt"/>
            </a:endParaRPr>
          </a:p>
        </p:txBody>
      </p:sp>
      <p:sp>
        <p:nvSpPr>
          <p:cNvPr id="29" name="Rectangle 20"/>
          <p:cNvSpPr/>
          <p:nvPr/>
        </p:nvSpPr>
        <p:spPr>
          <a:xfrm>
            <a:off x="3782506" y="3589768"/>
            <a:ext cx="2207825" cy="630942"/>
          </a:xfrm>
          <a:prstGeom prst="rect">
            <a:avLst/>
          </a:prstGeom>
        </p:spPr>
        <p:txBody>
          <a:bodyPr wrap="square">
            <a:spAutoFit/>
          </a:bodyPr>
          <a:lstStyle/>
          <a:p>
            <a:pPr>
              <a:lnSpc>
                <a:spcPts val="1400"/>
              </a:lnSpc>
            </a:pPr>
            <a:r>
              <a:rPr lang="pt-BR" altLang="zh-CN" sz="1200" dirty="0">
                <a:solidFill>
                  <a:schemeClr val="tx1">
                    <a:lumMod val="75000"/>
                    <a:lumOff val="25000"/>
                  </a:schemeClr>
                </a:solidFill>
                <a:cs typeface="+mn-ea"/>
                <a:sym typeface="+mn-lt"/>
              </a:rPr>
              <a:t>您的内容打在这里，或者通过复制您的文本后，在此框中选择粘贴，并选择只保留文字。</a:t>
            </a:r>
            <a:endParaRPr lang="zh-CN" altLang="en-US" sz="1200" spc="-30" dirty="0">
              <a:solidFill>
                <a:schemeClr val="tx1">
                  <a:lumMod val="75000"/>
                  <a:lumOff val="25000"/>
                </a:schemeClr>
              </a:solidFill>
              <a:cs typeface="+mn-ea"/>
              <a:sym typeface="+mn-lt"/>
            </a:endParaRPr>
          </a:p>
        </p:txBody>
      </p:sp>
      <p:sp>
        <p:nvSpPr>
          <p:cNvPr id="30" name="Rectangle 20"/>
          <p:cNvSpPr/>
          <p:nvPr/>
        </p:nvSpPr>
        <p:spPr>
          <a:xfrm>
            <a:off x="8335958" y="3695062"/>
            <a:ext cx="2207825" cy="630942"/>
          </a:xfrm>
          <a:prstGeom prst="rect">
            <a:avLst/>
          </a:prstGeom>
        </p:spPr>
        <p:txBody>
          <a:bodyPr wrap="square">
            <a:spAutoFit/>
          </a:bodyPr>
          <a:lstStyle/>
          <a:p>
            <a:pPr>
              <a:lnSpc>
                <a:spcPts val="1400"/>
              </a:lnSpc>
            </a:pPr>
            <a:r>
              <a:rPr lang="pt-BR" altLang="zh-CN" sz="1200" dirty="0">
                <a:solidFill>
                  <a:schemeClr val="tx1">
                    <a:lumMod val="75000"/>
                    <a:lumOff val="25000"/>
                  </a:schemeClr>
                </a:solidFill>
                <a:cs typeface="+mn-ea"/>
                <a:sym typeface="+mn-lt"/>
              </a:rPr>
              <a:t>您的内容打在这里，或者通过复制您的文本后，在此框中选择粘贴，并选择只保留文字。</a:t>
            </a:r>
            <a:endParaRPr lang="zh-CN" altLang="en-US" sz="1200" spc="-30" dirty="0">
              <a:solidFill>
                <a:schemeClr val="tx1">
                  <a:lumMod val="75000"/>
                  <a:lumOff val="25000"/>
                </a:schemeClr>
              </a:solidFill>
              <a:cs typeface="+mn-ea"/>
              <a:sym typeface="+mn-lt"/>
            </a:endParaRPr>
          </a:p>
        </p:txBody>
      </p:sp>
      <p:sp>
        <p:nvSpPr>
          <p:cNvPr id="31" name="矩形 30"/>
          <p:cNvSpPr/>
          <p:nvPr/>
        </p:nvSpPr>
        <p:spPr>
          <a:xfrm>
            <a:off x="2019335" y="5097747"/>
            <a:ext cx="8934189" cy="628442"/>
          </a:xfrm>
          <a:prstGeom prst="rect">
            <a:avLst/>
          </a:prstGeom>
        </p:spPr>
        <p:txBody>
          <a:bodyPr wrap="square">
            <a:spAutoFit/>
          </a:bodyPr>
          <a:lstStyle/>
          <a:p>
            <a:pPr>
              <a:lnSpc>
                <a:spcPct val="130000"/>
              </a:lnSpc>
            </a:pPr>
            <a:r>
              <a:rPr lang="pt-BR" altLang="zh-CN" sz="1400"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26"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39607" y="423543"/>
            <a:ext cx="4955909" cy="871885"/>
            <a:chOff x="3747824" y="152548"/>
            <a:chExt cx="4955909" cy="871885"/>
          </a:xfrm>
        </p:grpSpPr>
        <p:sp>
          <p:nvSpPr>
            <p:cNvPr id="3" name="文本框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3747825" y="152548"/>
              <a:ext cx="4696350" cy="523220"/>
            </a:xfrm>
            <a:prstGeom prst="rect">
              <a:avLst/>
            </a:prstGeom>
            <a:noFill/>
          </p:spPr>
          <p:txBody>
            <a:bodyPr wrap="square" rtlCol="0">
              <a:spAutoFit/>
            </a:bodyPr>
            <a:lstStyle/>
            <a:p>
              <a:pPr lvl="0" algn="ctr">
                <a:defRPr/>
              </a:pPr>
              <a:r>
                <a:rPr lang="zh-CN" altLang="en-US" sz="2800" dirty="0">
                  <a:solidFill>
                    <a:schemeClr val="tx1">
                      <a:lumMod val="75000"/>
                      <a:lumOff val="25000"/>
                    </a:schemeClr>
                  </a:solidFill>
                  <a:cs typeface="+mn-ea"/>
                  <a:sym typeface="+mn-lt"/>
                </a:rPr>
                <a:t>一、添加内容标题</a:t>
              </a:r>
            </a:p>
          </p:txBody>
        </p:sp>
        <p:sp>
          <p:nvSpPr>
            <p:cNvPr id="4"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3747824" y="635352"/>
              <a:ext cx="4955909"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defTabSz="914400" rtl="0" eaLnBrk="1" fontAlgn="auto" latinLnBrk="0" hangingPunct="1">
                <a:lnSpc>
                  <a:spcPct val="120000"/>
                </a:lnSpc>
                <a:spcBef>
                  <a:spcPts val="0"/>
                </a:spcBef>
                <a:spcAft>
                  <a:spcPts val="0"/>
                </a:spcAft>
                <a:buClrTx/>
                <a:buSzTx/>
                <a:buFontTx/>
                <a:buNone/>
                <a:defRPr/>
              </a:pPr>
              <a:r>
                <a:rPr kumimoji="0" lang="id-ID" sz="1100" i="0" u="none" strike="noStrike" kern="1200" cap="none" spc="0" normalizeH="0" baseline="0" noProof="0" dirty="0">
                  <a:ln>
                    <a:noFill/>
                  </a:ln>
                  <a:solidFill>
                    <a:schemeClr val="tx1">
                      <a:lumMod val="75000"/>
                      <a:lumOff val="25000"/>
                    </a:schemeClr>
                  </a:solidFill>
                  <a:effectLst/>
                  <a:uLnTx/>
                  <a:uFillTx/>
                  <a:latin typeface="+mn-lt"/>
                  <a:cs typeface="+mn-ea"/>
                  <a:sym typeface="+mn-lt"/>
                </a:rPr>
                <a:t>Lorem Ipsum dolor siamet suame this placeholder text can be added on you</a:t>
              </a:r>
              <a:endParaRPr kumimoji="0" lang="id-ID" sz="3200" i="0" u="none" strike="noStrike" kern="1200" cap="none" spc="0" normalizeH="0" baseline="0" noProof="0" dirty="0">
                <a:ln>
                  <a:noFill/>
                </a:ln>
                <a:solidFill>
                  <a:schemeClr val="tx1">
                    <a:lumMod val="75000"/>
                    <a:lumOff val="25000"/>
                  </a:schemeClr>
                </a:solidFill>
                <a:effectLst/>
                <a:uLnTx/>
                <a:uFillTx/>
                <a:latin typeface="+mn-lt"/>
                <a:cs typeface="+mn-ea"/>
                <a:sym typeface="+mn-lt"/>
              </a:endParaRPr>
            </a:p>
          </p:txBody>
        </p:sp>
      </p:grpSp>
      <p:grpSp>
        <p:nvGrpSpPr>
          <p:cNvPr id="5" name="组合 4"/>
          <p:cNvGrpSpPr/>
          <p:nvPr/>
        </p:nvGrpSpPr>
        <p:grpSpPr>
          <a:xfrm>
            <a:off x="4353177" y="2054528"/>
            <a:ext cx="1502927" cy="1501444"/>
            <a:chOff x="2975573" y="3438315"/>
            <a:chExt cx="1502927" cy="1501444"/>
          </a:xfrm>
          <a:solidFill>
            <a:srgbClr val="678271"/>
          </a:solidFill>
        </p:grpSpPr>
        <p:sp>
          <p:nvSpPr>
            <p:cNvPr id="6" name="Oval 21"/>
            <p:cNvSpPr>
              <a:spLocks noChangeArrowheads="1"/>
            </p:cNvSpPr>
            <p:nvPr/>
          </p:nvSpPr>
          <p:spPr bwMode="auto">
            <a:xfrm rot="17150482">
              <a:off x="2976315" y="3437573"/>
              <a:ext cx="1501444" cy="1502927"/>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cs typeface="+mn-ea"/>
                <a:sym typeface="+mn-lt"/>
              </a:endParaRPr>
            </a:p>
          </p:txBody>
        </p:sp>
        <p:sp>
          <p:nvSpPr>
            <p:cNvPr id="8" name="Oval 28"/>
            <p:cNvSpPr>
              <a:spLocks noChangeArrowheads="1"/>
            </p:cNvSpPr>
            <p:nvPr/>
          </p:nvSpPr>
          <p:spPr bwMode="auto">
            <a:xfrm rot="17150482">
              <a:off x="3082597" y="3545384"/>
              <a:ext cx="1286750" cy="1289635"/>
            </a:xfrm>
            <a:prstGeom prst="ellipse">
              <a:avLst/>
            </a:prstGeom>
            <a:solidFill>
              <a:srgbClr val="FAF7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cs typeface="+mn-ea"/>
                <a:sym typeface="+mn-lt"/>
              </a:endParaRPr>
            </a:p>
          </p:txBody>
        </p:sp>
      </p:grpSp>
      <p:grpSp>
        <p:nvGrpSpPr>
          <p:cNvPr id="9" name="组合 8"/>
          <p:cNvGrpSpPr/>
          <p:nvPr/>
        </p:nvGrpSpPr>
        <p:grpSpPr>
          <a:xfrm>
            <a:off x="4307622" y="3886838"/>
            <a:ext cx="1683730" cy="1685063"/>
            <a:chOff x="4683845" y="2001050"/>
            <a:chExt cx="1683730" cy="1685063"/>
          </a:xfrm>
          <a:solidFill>
            <a:srgbClr val="678271"/>
          </a:solidFill>
        </p:grpSpPr>
        <p:sp>
          <p:nvSpPr>
            <p:cNvPr id="11" name="Oval 24"/>
            <p:cNvSpPr>
              <a:spLocks noChangeArrowheads="1"/>
            </p:cNvSpPr>
            <p:nvPr/>
          </p:nvSpPr>
          <p:spPr bwMode="auto">
            <a:xfrm rot="17150482">
              <a:off x="4683178" y="2001717"/>
              <a:ext cx="1685063" cy="168373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chemeClr val="tx1">
                    <a:lumMod val="75000"/>
                    <a:lumOff val="25000"/>
                  </a:schemeClr>
                </a:solidFill>
                <a:cs typeface="+mn-ea"/>
                <a:sym typeface="+mn-lt"/>
              </a:endParaRPr>
            </a:p>
          </p:txBody>
        </p:sp>
        <p:sp>
          <p:nvSpPr>
            <p:cNvPr id="12" name="Oval 29"/>
            <p:cNvSpPr>
              <a:spLocks noChangeArrowheads="1"/>
            </p:cNvSpPr>
            <p:nvPr/>
          </p:nvSpPr>
          <p:spPr bwMode="auto">
            <a:xfrm rot="17150482">
              <a:off x="4801878" y="2121396"/>
              <a:ext cx="1444945" cy="1443601"/>
            </a:xfrm>
            <a:prstGeom prst="ellipse">
              <a:avLst/>
            </a:prstGeom>
            <a:solidFill>
              <a:srgbClr val="FAF7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chemeClr val="tx1">
                    <a:lumMod val="75000"/>
                    <a:lumOff val="25000"/>
                  </a:schemeClr>
                </a:solidFill>
                <a:cs typeface="+mn-ea"/>
                <a:sym typeface="+mn-lt"/>
              </a:endParaRPr>
            </a:p>
          </p:txBody>
        </p:sp>
      </p:grpSp>
      <p:grpSp>
        <p:nvGrpSpPr>
          <p:cNvPr id="13" name="组合 12"/>
          <p:cNvGrpSpPr/>
          <p:nvPr/>
        </p:nvGrpSpPr>
        <p:grpSpPr>
          <a:xfrm>
            <a:off x="6404822" y="1881801"/>
            <a:ext cx="1850408" cy="1848908"/>
            <a:chOff x="5495158" y="4256391"/>
            <a:chExt cx="1850408" cy="1848908"/>
          </a:xfrm>
        </p:grpSpPr>
        <p:sp>
          <p:nvSpPr>
            <p:cNvPr id="15" name="Oval 26"/>
            <p:cNvSpPr>
              <a:spLocks noChangeArrowheads="1"/>
            </p:cNvSpPr>
            <p:nvPr/>
          </p:nvSpPr>
          <p:spPr bwMode="auto">
            <a:xfrm rot="17150482">
              <a:off x="5495908" y="4255641"/>
              <a:ext cx="1848908" cy="1850408"/>
            </a:xfrm>
            <a:prstGeom prst="ellipse">
              <a:avLst/>
            </a:prstGeom>
            <a:solidFill>
              <a:srgbClr val="76BA5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4CA93C"/>
                </a:solidFill>
                <a:cs typeface="+mn-ea"/>
                <a:sym typeface="+mn-lt"/>
              </a:endParaRPr>
            </a:p>
          </p:txBody>
        </p:sp>
        <p:sp>
          <p:nvSpPr>
            <p:cNvPr id="16" name="Oval 30"/>
            <p:cNvSpPr>
              <a:spLocks noChangeArrowheads="1"/>
            </p:cNvSpPr>
            <p:nvPr/>
          </p:nvSpPr>
          <p:spPr bwMode="auto">
            <a:xfrm rot="17150482">
              <a:off x="5627267" y="4388419"/>
              <a:ext cx="1586191" cy="1584853"/>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4CA93C"/>
                </a:solidFill>
                <a:cs typeface="+mn-ea"/>
                <a:sym typeface="+mn-lt"/>
              </a:endParaRPr>
            </a:p>
          </p:txBody>
        </p:sp>
      </p:grpSp>
      <p:grpSp>
        <p:nvGrpSpPr>
          <p:cNvPr id="17" name="组合 16"/>
          <p:cNvGrpSpPr/>
          <p:nvPr/>
        </p:nvGrpSpPr>
        <p:grpSpPr>
          <a:xfrm>
            <a:off x="6305646" y="3838581"/>
            <a:ext cx="2172464" cy="2172361"/>
            <a:chOff x="7526776" y="2380159"/>
            <a:chExt cx="2172464" cy="2172361"/>
          </a:xfrm>
        </p:grpSpPr>
        <p:sp>
          <p:nvSpPr>
            <p:cNvPr id="18" name="Oval 27"/>
            <p:cNvSpPr>
              <a:spLocks noChangeArrowheads="1"/>
            </p:cNvSpPr>
            <p:nvPr/>
          </p:nvSpPr>
          <p:spPr bwMode="auto">
            <a:xfrm rot="17150482">
              <a:off x="7526827" y="2380108"/>
              <a:ext cx="2172361" cy="2172464"/>
            </a:xfrm>
            <a:prstGeom prst="ellipse">
              <a:avLst/>
            </a:prstGeom>
            <a:solidFill>
              <a:srgbClr val="76BA5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4CA93C"/>
                </a:solidFill>
                <a:cs typeface="+mn-ea"/>
                <a:sym typeface="+mn-lt"/>
              </a:endParaRPr>
            </a:p>
          </p:txBody>
        </p:sp>
        <p:sp>
          <p:nvSpPr>
            <p:cNvPr id="19" name="Oval 31"/>
            <p:cNvSpPr>
              <a:spLocks noChangeArrowheads="1"/>
            </p:cNvSpPr>
            <p:nvPr/>
          </p:nvSpPr>
          <p:spPr bwMode="auto">
            <a:xfrm rot="17150482">
              <a:off x="7681978" y="2535651"/>
              <a:ext cx="1863033" cy="1863121"/>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4CA93C"/>
                </a:solidFill>
                <a:cs typeface="+mn-ea"/>
                <a:sym typeface="+mn-lt"/>
              </a:endParaRPr>
            </a:p>
          </p:txBody>
        </p:sp>
      </p:grpSp>
      <p:grpSp>
        <p:nvGrpSpPr>
          <p:cNvPr id="20" name="组合 19"/>
          <p:cNvGrpSpPr/>
          <p:nvPr/>
        </p:nvGrpSpPr>
        <p:grpSpPr>
          <a:xfrm>
            <a:off x="4536595" y="2337190"/>
            <a:ext cx="1107997" cy="902129"/>
            <a:chOff x="3158991" y="3720976"/>
            <a:chExt cx="1107997" cy="902129"/>
          </a:xfrm>
        </p:grpSpPr>
        <p:sp>
          <p:nvSpPr>
            <p:cNvPr id="21" name="TextBox 8"/>
            <p:cNvSpPr>
              <a:spLocks noChangeArrowheads="1"/>
            </p:cNvSpPr>
            <p:nvPr/>
          </p:nvSpPr>
          <p:spPr bwMode="auto">
            <a:xfrm>
              <a:off x="3158991" y="4253773"/>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r>
                <a:rPr lang="zh-CN" altLang="en-US" dirty="0">
                  <a:solidFill>
                    <a:schemeClr val="tx1">
                      <a:lumMod val="65000"/>
                      <a:lumOff val="35000"/>
                    </a:schemeClr>
                  </a:solidFill>
                  <a:cs typeface="+mn-ea"/>
                  <a:sym typeface="+mn-lt"/>
                </a:rPr>
                <a:t>添加标题</a:t>
              </a:r>
              <a:endParaRPr lang="en-US" dirty="0">
                <a:solidFill>
                  <a:schemeClr val="tx1">
                    <a:lumMod val="65000"/>
                    <a:lumOff val="35000"/>
                  </a:schemeClr>
                </a:solidFill>
                <a:cs typeface="+mn-ea"/>
                <a:sym typeface="+mn-lt"/>
              </a:endParaRPr>
            </a:p>
          </p:txBody>
        </p:sp>
        <p:sp>
          <p:nvSpPr>
            <p:cNvPr id="22" name="TextBox 38"/>
            <p:cNvSpPr>
              <a:spLocks noChangeArrowheads="1"/>
            </p:cNvSpPr>
            <p:nvPr/>
          </p:nvSpPr>
          <p:spPr bwMode="auto">
            <a:xfrm>
              <a:off x="3359669" y="3720976"/>
              <a:ext cx="6880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spc="-150" dirty="0">
                  <a:solidFill>
                    <a:schemeClr val="tx1">
                      <a:lumMod val="65000"/>
                      <a:lumOff val="35000"/>
                    </a:schemeClr>
                  </a:solidFill>
                  <a:cs typeface="+mn-ea"/>
                  <a:sym typeface="+mn-lt"/>
                </a:rPr>
                <a:t>01</a:t>
              </a:r>
              <a:endParaRPr lang="zh-CN" altLang="en-US" sz="3600" spc="-150" dirty="0">
                <a:solidFill>
                  <a:schemeClr val="tx1">
                    <a:lumMod val="65000"/>
                    <a:lumOff val="35000"/>
                  </a:schemeClr>
                </a:solidFill>
                <a:cs typeface="+mn-ea"/>
                <a:sym typeface="+mn-lt"/>
              </a:endParaRPr>
            </a:p>
          </p:txBody>
        </p:sp>
      </p:grpSp>
      <p:grpSp>
        <p:nvGrpSpPr>
          <p:cNvPr id="23" name="组合 22"/>
          <p:cNvGrpSpPr/>
          <p:nvPr/>
        </p:nvGrpSpPr>
        <p:grpSpPr>
          <a:xfrm>
            <a:off x="4554114" y="4229098"/>
            <a:ext cx="1197499" cy="943527"/>
            <a:chOff x="4963588" y="2343309"/>
            <a:chExt cx="1197499" cy="943527"/>
          </a:xfrm>
        </p:grpSpPr>
        <p:sp>
          <p:nvSpPr>
            <p:cNvPr id="24" name="TextBox 8"/>
            <p:cNvSpPr>
              <a:spLocks noChangeArrowheads="1"/>
            </p:cNvSpPr>
            <p:nvPr/>
          </p:nvSpPr>
          <p:spPr bwMode="auto">
            <a:xfrm>
              <a:off x="4963588" y="2917504"/>
              <a:ext cx="11974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gn="ctr"/>
              <a:r>
                <a:rPr lang="zh-CN" altLang="en-US" dirty="0">
                  <a:solidFill>
                    <a:schemeClr val="tx1">
                      <a:lumMod val="65000"/>
                      <a:lumOff val="35000"/>
                    </a:schemeClr>
                  </a:solidFill>
                  <a:cs typeface="+mn-ea"/>
                  <a:sym typeface="+mn-lt"/>
                </a:rPr>
                <a:t>添加标题</a:t>
              </a:r>
              <a:endParaRPr lang="en-US" dirty="0">
                <a:solidFill>
                  <a:schemeClr val="tx1">
                    <a:lumMod val="65000"/>
                    <a:lumOff val="35000"/>
                  </a:schemeClr>
                </a:solidFill>
                <a:cs typeface="+mn-ea"/>
                <a:sym typeface="+mn-lt"/>
              </a:endParaRPr>
            </a:p>
          </p:txBody>
        </p:sp>
        <p:sp>
          <p:nvSpPr>
            <p:cNvPr id="25" name="TextBox 39"/>
            <p:cNvSpPr>
              <a:spLocks noChangeArrowheads="1"/>
            </p:cNvSpPr>
            <p:nvPr/>
          </p:nvSpPr>
          <p:spPr bwMode="auto">
            <a:xfrm>
              <a:off x="5162468" y="2343309"/>
              <a:ext cx="7264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dirty="0">
                  <a:solidFill>
                    <a:schemeClr val="tx1">
                      <a:lumMod val="65000"/>
                      <a:lumOff val="35000"/>
                    </a:schemeClr>
                  </a:solidFill>
                  <a:cs typeface="+mn-ea"/>
                  <a:sym typeface="+mn-lt"/>
                </a:rPr>
                <a:t>02</a:t>
              </a:r>
              <a:endParaRPr lang="zh-CN" altLang="en-US" sz="3600" dirty="0">
                <a:solidFill>
                  <a:schemeClr val="tx1">
                    <a:lumMod val="65000"/>
                    <a:lumOff val="35000"/>
                  </a:schemeClr>
                </a:solidFill>
                <a:cs typeface="+mn-ea"/>
                <a:sym typeface="+mn-lt"/>
              </a:endParaRPr>
            </a:p>
          </p:txBody>
        </p:sp>
      </p:grpSp>
      <p:grpSp>
        <p:nvGrpSpPr>
          <p:cNvPr id="26" name="组合 25"/>
          <p:cNvGrpSpPr/>
          <p:nvPr/>
        </p:nvGrpSpPr>
        <p:grpSpPr>
          <a:xfrm>
            <a:off x="6776014" y="2360970"/>
            <a:ext cx="1107997" cy="952848"/>
            <a:chOff x="5866349" y="4735561"/>
            <a:chExt cx="1107997" cy="952848"/>
          </a:xfrm>
        </p:grpSpPr>
        <p:sp>
          <p:nvSpPr>
            <p:cNvPr id="27" name="TextBox 8"/>
            <p:cNvSpPr>
              <a:spLocks noChangeArrowheads="1"/>
            </p:cNvSpPr>
            <p:nvPr/>
          </p:nvSpPr>
          <p:spPr bwMode="auto">
            <a:xfrm>
              <a:off x="5866349" y="5319077"/>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r>
                <a:rPr lang="zh-CN" altLang="en-US" dirty="0">
                  <a:solidFill>
                    <a:schemeClr val="tx1">
                      <a:lumMod val="65000"/>
                      <a:lumOff val="35000"/>
                    </a:schemeClr>
                  </a:solidFill>
                  <a:cs typeface="+mn-ea"/>
                  <a:sym typeface="+mn-lt"/>
                </a:rPr>
                <a:t>添加标题</a:t>
              </a:r>
              <a:endParaRPr lang="en-US" dirty="0">
                <a:solidFill>
                  <a:schemeClr val="tx1">
                    <a:lumMod val="65000"/>
                    <a:lumOff val="35000"/>
                  </a:schemeClr>
                </a:solidFill>
                <a:cs typeface="+mn-ea"/>
                <a:sym typeface="+mn-lt"/>
              </a:endParaRPr>
            </a:p>
          </p:txBody>
        </p:sp>
        <p:sp>
          <p:nvSpPr>
            <p:cNvPr id="28" name="TextBox 40"/>
            <p:cNvSpPr>
              <a:spLocks noChangeArrowheads="1"/>
            </p:cNvSpPr>
            <p:nvPr/>
          </p:nvSpPr>
          <p:spPr bwMode="auto">
            <a:xfrm>
              <a:off x="6030914" y="4735561"/>
              <a:ext cx="7264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dirty="0">
                  <a:solidFill>
                    <a:schemeClr val="tx1">
                      <a:lumMod val="65000"/>
                      <a:lumOff val="35000"/>
                    </a:schemeClr>
                  </a:solidFill>
                  <a:cs typeface="+mn-ea"/>
                  <a:sym typeface="+mn-lt"/>
                </a:rPr>
                <a:t>03</a:t>
              </a:r>
              <a:endParaRPr lang="zh-CN" altLang="en-US" sz="3600" dirty="0">
                <a:solidFill>
                  <a:schemeClr val="tx1">
                    <a:lumMod val="65000"/>
                    <a:lumOff val="35000"/>
                  </a:schemeClr>
                </a:solidFill>
                <a:cs typeface="+mn-ea"/>
                <a:sym typeface="+mn-lt"/>
              </a:endParaRPr>
            </a:p>
          </p:txBody>
        </p:sp>
      </p:grpSp>
      <p:grpSp>
        <p:nvGrpSpPr>
          <p:cNvPr id="29" name="组合 28"/>
          <p:cNvGrpSpPr/>
          <p:nvPr/>
        </p:nvGrpSpPr>
        <p:grpSpPr>
          <a:xfrm>
            <a:off x="6776014" y="4450908"/>
            <a:ext cx="1210693" cy="1046457"/>
            <a:chOff x="8046038" y="2995009"/>
            <a:chExt cx="1210693" cy="1046457"/>
          </a:xfrm>
        </p:grpSpPr>
        <p:sp>
          <p:nvSpPr>
            <p:cNvPr id="30" name="TextBox 8"/>
            <p:cNvSpPr>
              <a:spLocks noChangeArrowheads="1"/>
            </p:cNvSpPr>
            <p:nvPr/>
          </p:nvSpPr>
          <p:spPr bwMode="auto">
            <a:xfrm>
              <a:off x="8046038" y="3641340"/>
              <a:ext cx="1210693" cy="40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r>
                <a:rPr lang="zh-CN" altLang="en-US" sz="2000" dirty="0">
                  <a:solidFill>
                    <a:schemeClr val="tx1">
                      <a:lumMod val="65000"/>
                      <a:lumOff val="35000"/>
                    </a:schemeClr>
                  </a:solidFill>
                  <a:cs typeface="+mn-ea"/>
                  <a:sym typeface="+mn-lt"/>
                </a:rPr>
                <a:t>添加标题</a:t>
              </a:r>
              <a:endParaRPr lang="en-US" sz="2000" dirty="0">
                <a:solidFill>
                  <a:schemeClr val="tx1">
                    <a:lumMod val="65000"/>
                    <a:lumOff val="35000"/>
                  </a:schemeClr>
                </a:solidFill>
                <a:cs typeface="+mn-ea"/>
                <a:sym typeface="+mn-lt"/>
              </a:endParaRPr>
            </a:p>
          </p:txBody>
        </p:sp>
        <p:sp>
          <p:nvSpPr>
            <p:cNvPr id="31" name="TextBox 41"/>
            <p:cNvSpPr>
              <a:spLocks noChangeArrowheads="1"/>
            </p:cNvSpPr>
            <p:nvPr/>
          </p:nvSpPr>
          <p:spPr bwMode="auto">
            <a:xfrm>
              <a:off x="8255446" y="2995009"/>
              <a:ext cx="7264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dirty="0">
                  <a:solidFill>
                    <a:schemeClr val="tx1">
                      <a:lumMod val="65000"/>
                      <a:lumOff val="35000"/>
                    </a:schemeClr>
                  </a:solidFill>
                  <a:cs typeface="+mn-ea"/>
                  <a:sym typeface="+mn-lt"/>
                </a:rPr>
                <a:t>04</a:t>
              </a:r>
              <a:endParaRPr lang="zh-CN" altLang="en-US" sz="3600" dirty="0">
                <a:solidFill>
                  <a:schemeClr val="tx1">
                    <a:lumMod val="65000"/>
                    <a:lumOff val="35000"/>
                  </a:schemeClr>
                </a:solidFill>
                <a:cs typeface="+mn-ea"/>
                <a:sym typeface="+mn-lt"/>
              </a:endParaRPr>
            </a:p>
          </p:txBody>
        </p:sp>
      </p:grpSp>
      <p:sp>
        <p:nvSpPr>
          <p:cNvPr id="32" name="Text Placeholder 32"/>
          <p:cNvSpPr txBox="1"/>
          <p:nvPr/>
        </p:nvSpPr>
        <p:spPr>
          <a:xfrm>
            <a:off x="1044885" y="2326684"/>
            <a:ext cx="3059996" cy="8309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200" dirty="0">
                <a:solidFill>
                  <a:schemeClr val="tx1">
                    <a:lumMod val="75000"/>
                    <a:lumOff val="25000"/>
                  </a:schemeClr>
                </a:solidFill>
                <a:latin typeface="+mn-lt"/>
                <a:cs typeface="+mn-ea"/>
                <a:sym typeface="+mn-lt"/>
              </a:rPr>
              <a:t>请替换文字内容，修改文字内容，也可以直接复制你的内容到此。请替换文字内容，修改文字内容，也可以直接复制你的内容到此。</a:t>
            </a:r>
            <a:endParaRPr lang="en-US" altLang="zh-CN" sz="1200" dirty="0">
              <a:solidFill>
                <a:schemeClr val="tx1">
                  <a:lumMod val="75000"/>
                  <a:lumOff val="25000"/>
                </a:schemeClr>
              </a:solidFill>
              <a:latin typeface="+mn-lt"/>
              <a:cs typeface="+mn-ea"/>
              <a:sym typeface="+mn-lt"/>
            </a:endParaRPr>
          </a:p>
        </p:txBody>
      </p:sp>
      <p:sp>
        <p:nvSpPr>
          <p:cNvPr id="33" name="Text Placeholder 32"/>
          <p:cNvSpPr txBox="1"/>
          <p:nvPr/>
        </p:nvSpPr>
        <p:spPr>
          <a:xfrm>
            <a:off x="1039645" y="4360265"/>
            <a:ext cx="3059996" cy="8309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200" dirty="0">
                <a:solidFill>
                  <a:schemeClr val="tx1">
                    <a:lumMod val="75000"/>
                    <a:lumOff val="25000"/>
                  </a:schemeClr>
                </a:solidFill>
                <a:latin typeface="+mn-lt"/>
                <a:cs typeface="+mn-ea"/>
                <a:sym typeface="+mn-lt"/>
              </a:rPr>
              <a:t>请替换文字内容，修改文字内容，也可以直接复制你的内容到此。请替换文字内容，修改文字内容，也可以直接复制你的内容到此。</a:t>
            </a:r>
            <a:endParaRPr lang="en-US" altLang="zh-CN" sz="1200" dirty="0">
              <a:solidFill>
                <a:schemeClr val="tx1">
                  <a:lumMod val="75000"/>
                  <a:lumOff val="25000"/>
                </a:schemeClr>
              </a:solidFill>
              <a:latin typeface="+mn-lt"/>
              <a:cs typeface="+mn-ea"/>
              <a:sym typeface="+mn-lt"/>
            </a:endParaRPr>
          </a:p>
        </p:txBody>
      </p:sp>
      <p:sp>
        <p:nvSpPr>
          <p:cNvPr id="34" name="Text Placeholder 32"/>
          <p:cNvSpPr txBox="1"/>
          <p:nvPr/>
        </p:nvSpPr>
        <p:spPr>
          <a:xfrm>
            <a:off x="8557396" y="2311998"/>
            <a:ext cx="3059996" cy="8309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200" dirty="0">
                <a:solidFill>
                  <a:schemeClr val="tx1">
                    <a:lumMod val="75000"/>
                    <a:lumOff val="25000"/>
                  </a:schemeClr>
                </a:solidFill>
                <a:latin typeface="+mn-lt"/>
                <a:cs typeface="+mn-ea"/>
                <a:sym typeface="+mn-lt"/>
              </a:rPr>
              <a:t>请替换文字内容，修改文字内容，也可以直接复制你的内容到此。请替换文字内容，修改文字内容，也可以直接复制你的内容到此。</a:t>
            </a:r>
            <a:endParaRPr lang="en-US" altLang="zh-CN" sz="1200" dirty="0">
              <a:solidFill>
                <a:schemeClr val="tx1">
                  <a:lumMod val="75000"/>
                  <a:lumOff val="25000"/>
                </a:schemeClr>
              </a:solidFill>
              <a:latin typeface="+mn-lt"/>
              <a:cs typeface="+mn-ea"/>
              <a:sym typeface="+mn-lt"/>
            </a:endParaRPr>
          </a:p>
        </p:txBody>
      </p:sp>
      <p:sp>
        <p:nvSpPr>
          <p:cNvPr id="35" name="Text Placeholder 32"/>
          <p:cNvSpPr txBox="1"/>
          <p:nvPr/>
        </p:nvSpPr>
        <p:spPr>
          <a:xfrm>
            <a:off x="8742172" y="4360264"/>
            <a:ext cx="3059996" cy="8309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200" dirty="0">
                <a:solidFill>
                  <a:schemeClr val="tx1">
                    <a:lumMod val="75000"/>
                    <a:lumOff val="25000"/>
                  </a:schemeClr>
                </a:solidFill>
                <a:latin typeface="+mn-lt"/>
                <a:cs typeface="+mn-ea"/>
                <a:sym typeface="+mn-lt"/>
              </a:rPr>
              <a:t>请替换文字内容，修改文字内容，也可以直接复制你的内容到此。请替换文字内容，修改文字内容，也可以直接复制你的内容到此。</a:t>
            </a:r>
            <a:endParaRPr lang="en-US" altLang="zh-CN" sz="1200" dirty="0">
              <a:solidFill>
                <a:schemeClr val="tx1">
                  <a:lumMod val="75000"/>
                  <a:lumOff val="25000"/>
                </a:schemeClr>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par>
                                <p:cTn id="15" presetID="14" presetClass="entr" presetSubtype="1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14" presetClass="entr" presetSubtype="1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randombar(horizontal)">
                                      <p:cBhvr>
                                        <p:cTn id="30" dur="500"/>
                                        <p:tgtEl>
                                          <p:spTgt spid="29"/>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3584692" y="2390052"/>
            <a:ext cx="5359891" cy="923330"/>
          </a:xfrm>
          <a:prstGeom prst="rect">
            <a:avLst/>
          </a:prstGeom>
        </p:spPr>
        <p:txBody>
          <a:bodyPr vert="horz" wrap="square" lIns="0" tIns="0" rIns="0" bIns="0">
            <a:spAutoFit/>
          </a:bodyPr>
          <a:lstStyle/>
          <a:p>
            <a:pPr algn="dist"/>
            <a:r>
              <a:rPr lang="zh-CN" altLang="en-US" sz="6000" b="1" dirty="0">
                <a:solidFill>
                  <a:schemeClr val="tx1">
                    <a:lumMod val="75000"/>
                    <a:lumOff val="25000"/>
                  </a:schemeClr>
                </a:solidFill>
                <a:cs typeface="+mn-ea"/>
                <a:sym typeface="+mn-lt"/>
              </a:rPr>
              <a:t>贰</a:t>
            </a:r>
            <a:r>
              <a:rPr lang="en-US" altLang="zh-CN" sz="4800" dirty="0">
                <a:solidFill>
                  <a:schemeClr val="tx1">
                    <a:lumMod val="75000"/>
                    <a:lumOff val="25000"/>
                  </a:schemeClr>
                </a:solidFill>
                <a:cs typeface="+mn-ea"/>
                <a:sym typeface="+mn-lt"/>
              </a:rPr>
              <a:t>·</a:t>
            </a:r>
            <a:r>
              <a:rPr lang="zh-CN" altLang="en-US" sz="4400" dirty="0">
                <a:solidFill>
                  <a:schemeClr val="tx1">
                    <a:lumMod val="75000"/>
                    <a:lumOff val="25000"/>
                  </a:schemeClr>
                </a:solidFill>
                <a:cs typeface="+mn-ea"/>
                <a:sym typeface="+mn-lt"/>
              </a:rPr>
              <a:t>输入你的标题</a:t>
            </a:r>
            <a:endParaRPr lang="zh-CN" altLang="en-US" sz="4800" dirty="0">
              <a:solidFill>
                <a:schemeClr val="tx1">
                  <a:lumMod val="75000"/>
                  <a:lumOff val="25000"/>
                </a:schemeClr>
              </a:solidFill>
              <a:cs typeface="+mn-ea"/>
              <a:sym typeface="+mn-lt"/>
            </a:endParaRPr>
          </a:p>
        </p:txBody>
      </p:sp>
      <p:sp>
        <p:nvSpPr>
          <p:cNvPr id="29" name="文本框 28"/>
          <p:cNvSpPr txBox="1"/>
          <p:nvPr/>
        </p:nvSpPr>
        <p:spPr>
          <a:xfrm>
            <a:off x="4751734" y="3276601"/>
            <a:ext cx="4982815" cy="400110"/>
          </a:xfrm>
          <a:prstGeom prst="rect">
            <a:avLst/>
          </a:prstGeom>
          <a:noFill/>
        </p:spPr>
        <p:txBody>
          <a:bodyPr vert="horz" wrap="square" rtlCol="0" anchor="b">
            <a:spAutoFit/>
          </a:bodyPr>
          <a:lstStyle/>
          <a:p>
            <a:r>
              <a:rPr lang="zh-CN" altLang="en-US" sz="2000" dirty="0">
                <a:solidFill>
                  <a:schemeClr val="tx1">
                    <a:lumMod val="65000"/>
                    <a:lumOff val="35000"/>
                  </a:schemeClr>
                </a:solidFill>
                <a:cs typeface="+mn-ea"/>
                <a:sym typeface="+mn-lt"/>
              </a:rPr>
              <a:t>请在此输入你的文本，感谢你使用</a:t>
            </a:r>
            <a:r>
              <a:rPr lang="en-US" altLang="zh-CN" sz="2000" dirty="0">
                <a:solidFill>
                  <a:schemeClr val="tx1">
                    <a:lumMod val="65000"/>
                    <a:lumOff val="35000"/>
                  </a:schemeClr>
                </a:solidFill>
                <a:cs typeface="+mn-ea"/>
                <a:sym typeface="+mn-lt"/>
              </a:rPr>
              <a:t>ppt</a:t>
            </a:r>
            <a:r>
              <a:rPr lang="zh-CN" altLang="en-US" sz="2000" dirty="0">
                <a:solidFill>
                  <a:schemeClr val="tx1">
                    <a:lumMod val="65000"/>
                    <a:lumOff val="35000"/>
                  </a:schemeClr>
                </a:solidFill>
                <a:cs typeface="+mn-ea"/>
                <a:sym typeface="+mn-lt"/>
              </a:rPr>
              <a:t>模板</a:t>
            </a:r>
          </a:p>
        </p:txBody>
      </p:sp>
      <p:pic>
        <p:nvPicPr>
          <p:cNvPr id="12" name="图片 11"/>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10000" b="95040" l="0" r="71378"/>
                    </a14:imgEffect>
                  </a14:imgLayer>
                </a14:imgProps>
              </a:ext>
            </a:extLst>
          </a:blip>
          <a:srcRect/>
          <a:stretch>
            <a:fillRect/>
          </a:stretch>
        </p:blipFill>
        <p:spPr>
          <a:xfrm flipH="1">
            <a:off x="-474806" y="1997793"/>
            <a:ext cx="3656156" cy="53598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arn(inVertical)">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descr="e7d195523061f1c0214d268728035a112e1f1a63855fa0d5B3BC3571FB2346650E40B27C71D4ADB669896543E409C0762562804D99F14164E036E91A4D200FB459B9C67F1066513BDCC2663F2655ED5AFEA8C07EE85C7A05CB02975F05C2FD690FD4DAD1804E3C857FE79A7D6BABCABED8BF958E841D919D47430FAD1DBED74E9BD2753AD79770DE"/>
          <p:cNvSpPr/>
          <p:nvPr/>
        </p:nvSpPr>
        <p:spPr>
          <a:xfrm>
            <a:off x="4926417" y="1561763"/>
            <a:ext cx="2590800" cy="4426397"/>
          </a:xfrm>
          <a:prstGeom prst="rect">
            <a:avLst/>
          </a:prstGeom>
          <a:solidFill>
            <a:srgbClr val="537B7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nvGrpSpPr>
          <p:cNvPr id="30" name="组合 29" descr="e7d195523061f1c0214d268728035a112e1f1a63855fa0d5B3BC3571FB2346650E40B27C71D4ADB669896543E409C0762562804D99F14164E036E91A4D200FB459B9C67F1066513BDCC2663F2655ED5AFEA8C07EE85C7A05CB02975F05C2FD690FD4DAD1804E3C857FE79A7D6BABCABED8BF958E841D919D47430FAD1DBED74E9BD2753AD79770DE"/>
          <p:cNvGrpSpPr/>
          <p:nvPr/>
        </p:nvGrpSpPr>
        <p:grpSpPr>
          <a:xfrm>
            <a:off x="5097189" y="1775589"/>
            <a:ext cx="2145677" cy="631789"/>
            <a:chOff x="9143322" y="1704706"/>
            <a:chExt cx="2145677" cy="631789"/>
          </a:xfrm>
        </p:grpSpPr>
        <p:sp>
          <p:nvSpPr>
            <p:cNvPr id="31" name="文本框 30"/>
            <p:cNvSpPr txBox="1"/>
            <p:nvPr/>
          </p:nvSpPr>
          <p:spPr>
            <a:xfrm>
              <a:off x="9143322" y="1704706"/>
              <a:ext cx="1755322" cy="400110"/>
            </a:xfrm>
            <a:prstGeom prst="rect">
              <a:avLst/>
            </a:prstGeom>
            <a:noFill/>
          </p:spPr>
          <p:txBody>
            <a:bodyPr wrap="square" rtlCol="0">
              <a:spAutoFit/>
            </a:bodyPr>
            <a:lstStyle/>
            <a:p>
              <a:r>
                <a:rPr lang="zh-CN" altLang="en-US" sz="2000" dirty="0">
                  <a:solidFill>
                    <a:prstClr val="white"/>
                  </a:solidFill>
                  <a:cs typeface="+mn-ea"/>
                  <a:sym typeface="+mn-lt"/>
                </a:rPr>
                <a:t>添加标题</a:t>
              </a:r>
            </a:p>
          </p:txBody>
        </p:sp>
        <p:sp>
          <p:nvSpPr>
            <p:cNvPr id="32" name="文本框 31"/>
            <p:cNvSpPr txBox="1"/>
            <p:nvPr/>
          </p:nvSpPr>
          <p:spPr>
            <a:xfrm>
              <a:off x="9175346" y="2028718"/>
              <a:ext cx="2113653" cy="307777"/>
            </a:xfrm>
            <a:prstGeom prst="rect">
              <a:avLst/>
            </a:prstGeom>
            <a:noFill/>
          </p:spPr>
          <p:txBody>
            <a:bodyPr wrap="square" rtlCol="0">
              <a:spAutoFit/>
            </a:bodyPr>
            <a:lstStyle/>
            <a:p>
              <a:r>
                <a:rPr lang="en-US" altLang="zh-CN" sz="1400" dirty="0">
                  <a:solidFill>
                    <a:prstClr val="white"/>
                  </a:solidFill>
                  <a:cs typeface="+mn-ea"/>
                  <a:sym typeface="+mn-lt"/>
                </a:rPr>
                <a:t>Add your title</a:t>
              </a:r>
            </a:p>
          </p:txBody>
        </p:sp>
      </p:grpSp>
      <p:pic>
        <p:nvPicPr>
          <p:cNvPr id="41" name="图片 40"/>
          <p:cNvPicPr>
            <a:picLocks noChangeAspect="1"/>
          </p:cNvPicPr>
          <p:nvPr/>
        </p:nvPicPr>
        <p:blipFill>
          <a:blip r:embed="rId2" cstate="screen"/>
          <a:srcRect/>
          <a:stretch>
            <a:fillRect/>
          </a:stretch>
        </p:blipFill>
        <p:spPr>
          <a:xfrm>
            <a:off x="5150675" y="2391996"/>
            <a:ext cx="2549139" cy="3823710"/>
          </a:xfrm>
          <a:prstGeom prst="rect">
            <a:avLst/>
          </a:prstGeom>
        </p:spPr>
      </p:pic>
      <p:grpSp>
        <p:nvGrpSpPr>
          <p:cNvPr id="2" name="组合 1"/>
          <p:cNvGrpSpPr/>
          <p:nvPr/>
        </p:nvGrpSpPr>
        <p:grpSpPr>
          <a:xfrm>
            <a:off x="3639607" y="423543"/>
            <a:ext cx="4955909" cy="871885"/>
            <a:chOff x="3747824" y="152548"/>
            <a:chExt cx="4955909" cy="871885"/>
          </a:xfrm>
        </p:grpSpPr>
        <p:sp>
          <p:nvSpPr>
            <p:cNvPr id="3" name="文本框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3747825" y="152548"/>
              <a:ext cx="4696350" cy="523220"/>
            </a:xfrm>
            <a:prstGeom prst="rect">
              <a:avLst/>
            </a:prstGeom>
            <a:noFill/>
          </p:spPr>
          <p:txBody>
            <a:bodyPr wrap="square" rtlCol="0">
              <a:spAutoFit/>
            </a:bodyPr>
            <a:lstStyle/>
            <a:p>
              <a:pPr lvl="0" algn="ctr">
                <a:defRPr/>
              </a:pPr>
              <a:r>
                <a:rPr lang="zh-CN" altLang="en-US" sz="2800" dirty="0">
                  <a:solidFill>
                    <a:schemeClr val="tx1">
                      <a:lumMod val="75000"/>
                      <a:lumOff val="25000"/>
                    </a:schemeClr>
                  </a:solidFill>
                  <a:cs typeface="+mn-ea"/>
                  <a:sym typeface="+mn-lt"/>
                </a:rPr>
                <a:t>二、添加内容标题</a:t>
              </a:r>
            </a:p>
          </p:txBody>
        </p:sp>
        <p:sp>
          <p:nvSpPr>
            <p:cNvPr id="4"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3747824" y="635352"/>
              <a:ext cx="4955909"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defTabSz="914400" rtl="0" eaLnBrk="1" fontAlgn="auto" latinLnBrk="0" hangingPunct="1">
                <a:lnSpc>
                  <a:spcPct val="120000"/>
                </a:lnSpc>
                <a:spcBef>
                  <a:spcPts val="0"/>
                </a:spcBef>
                <a:spcAft>
                  <a:spcPts val="0"/>
                </a:spcAft>
                <a:buClrTx/>
                <a:buSzTx/>
                <a:buFontTx/>
                <a:buNone/>
                <a:defRPr/>
              </a:pPr>
              <a:r>
                <a:rPr kumimoji="0" lang="id-ID" sz="1100" i="0" u="none" strike="noStrike" kern="1200" cap="none" spc="0" normalizeH="0" baseline="0" noProof="0" dirty="0">
                  <a:ln>
                    <a:noFill/>
                  </a:ln>
                  <a:solidFill>
                    <a:schemeClr val="tx1">
                      <a:lumMod val="75000"/>
                      <a:lumOff val="25000"/>
                    </a:schemeClr>
                  </a:solidFill>
                  <a:effectLst/>
                  <a:uLnTx/>
                  <a:uFillTx/>
                  <a:latin typeface="+mn-lt"/>
                  <a:cs typeface="+mn-ea"/>
                  <a:sym typeface="+mn-lt"/>
                </a:rPr>
                <a:t>Lorem Ipsum dolor siamet suame this placeholder text can be added on you</a:t>
              </a:r>
              <a:endParaRPr kumimoji="0" lang="id-ID" sz="3200" i="0" u="none" strike="noStrike" kern="1200" cap="none" spc="0" normalizeH="0" baseline="0" noProof="0" dirty="0">
                <a:ln>
                  <a:noFill/>
                </a:ln>
                <a:solidFill>
                  <a:schemeClr val="tx1">
                    <a:lumMod val="75000"/>
                    <a:lumOff val="25000"/>
                  </a:schemeClr>
                </a:solidFill>
                <a:effectLst/>
                <a:uLnTx/>
                <a:uFillTx/>
                <a:latin typeface="+mn-lt"/>
                <a:cs typeface="+mn-ea"/>
                <a:sym typeface="+mn-lt"/>
              </a:endParaRPr>
            </a:p>
          </p:txBody>
        </p:sp>
      </p:grpSp>
      <p:sp>
        <p:nvSpPr>
          <p:cNvPr id="6" name="矩形 5" descr="e7d195523061f1c0214d268728035a112e1f1a63855fa0d5B3BC3571FB2346650E40B27C71D4ADB669896543E409C0762562804D99F14164E036E91A4D200FB459B9C67F1066513BDCC2663F2655ED5AFEA8C07EE85C7A05CB02975F05C2FD690FD4DAD1804E3C857FE79A7D6BABCABED8BF958E841D919D47430FAD1DBED74E9BD2753AD79770DE"/>
          <p:cNvSpPr/>
          <p:nvPr/>
        </p:nvSpPr>
        <p:spPr>
          <a:xfrm>
            <a:off x="658813" y="1478180"/>
            <a:ext cx="2031325" cy="646331"/>
          </a:xfrm>
          <a:prstGeom prst="rect">
            <a:avLst/>
          </a:prstGeom>
        </p:spPr>
        <p:txBody>
          <a:bodyPr wrap="none">
            <a:spAutoFit/>
          </a:bodyPr>
          <a:lstStyle/>
          <a:p>
            <a:r>
              <a:rPr lang="zh-CN" altLang="en-US" sz="3600" dirty="0">
                <a:solidFill>
                  <a:prstClr val="black"/>
                </a:solidFill>
                <a:cs typeface="+mn-ea"/>
                <a:sym typeface="+mn-lt"/>
              </a:rPr>
              <a:t>添加标题</a:t>
            </a:r>
          </a:p>
        </p:txBody>
      </p:sp>
      <p:cxnSp>
        <p:nvCxnSpPr>
          <p:cNvPr id="7" name="直接连接符 6" descr="e7d195523061f1c0214d268728035a112e1f1a63855fa0d5B3BC3571FB2346650E40B27C71D4ADB669896543E409C0762562804D99F14164E036E91A4D200FB459B9C67F1066513BDCC2663F2655ED5AFEA8C07EE85C7A05CB02975F05C2FD690FD4DAD1804E3C857FE79A7D6BABCABED8BF958E841D919D47430FAD1DBED74E9BD2753AD79770DE"/>
          <p:cNvCxnSpPr/>
          <p:nvPr/>
        </p:nvCxnSpPr>
        <p:spPr>
          <a:xfrm>
            <a:off x="818472" y="2385807"/>
            <a:ext cx="510988" cy="0"/>
          </a:xfrm>
          <a:prstGeom prst="line">
            <a:avLst/>
          </a:prstGeom>
          <a:noFill/>
          <a:ln w="38100" cap="flat" cmpd="sng" algn="ctr">
            <a:solidFill>
              <a:sysClr val="windowText" lastClr="000000">
                <a:lumMod val="85000"/>
                <a:lumOff val="15000"/>
              </a:sysClr>
            </a:solidFill>
            <a:prstDash val="solid"/>
            <a:miter lim="800000"/>
          </a:ln>
          <a:effectLst/>
        </p:spPr>
      </p:cxnSp>
      <p:sp>
        <p:nvSpPr>
          <p:cNvPr id="8" name="矩形 7" descr="e7d195523061f1c0214d268728035a112e1f1a63855fa0d5B3BC3571FB2346650E40B27C71D4ADB669896543E409C0762562804D99F14164E036E91A4D200FB459B9C67F1066513BDCC2663F2655ED5AFEA8C07EE85C7A05CB02975F05C2FD690FD4DAD1804E3C857FE79A7D6BABCABED8BF958E841D919D47430FAD1DBED74E9BD2753AD79770DE"/>
          <p:cNvSpPr/>
          <p:nvPr/>
        </p:nvSpPr>
        <p:spPr>
          <a:xfrm>
            <a:off x="701696" y="5275478"/>
            <a:ext cx="3183119" cy="366511"/>
          </a:xfrm>
          <a:prstGeom prst="rect">
            <a:avLst/>
          </a:prstGeom>
          <a:noFill/>
        </p:spPr>
        <p:txBody>
          <a:bodyPr wrap="square">
            <a:spAutoFit/>
          </a:bodyPr>
          <a:lstStyle/>
          <a:p>
            <a:pPr>
              <a:lnSpc>
                <a:spcPct val="120000"/>
              </a:lnSpc>
            </a:pPr>
            <a:r>
              <a:rPr lang="zh-CN" altLang="en-US" sz="1600" dirty="0">
                <a:solidFill>
                  <a:prstClr val="black">
                    <a:lumMod val="95000"/>
                    <a:lumOff val="5000"/>
                  </a:prstClr>
                </a:solidFill>
                <a:cs typeface="+mn-ea"/>
                <a:sym typeface="+mn-lt"/>
              </a:rPr>
              <a:t>不必过于繁琐，注意版面美观度。</a:t>
            </a:r>
          </a:p>
        </p:txBody>
      </p:sp>
      <p:sp>
        <p:nvSpPr>
          <p:cNvPr id="9" name="矩形: 圆角 8" descr="e7d195523061f1c0214d268728035a112e1f1a63855fa0d5B3BC3571FB2346650E40B27C71D4ADB669896543E409C0762562804D99F14164E036E91A4D200FB459B9C67F1066513BDCC2663F2655ED5AFEA8C07EE85C7A05CB02975F05C2FD690FD4DAD1804E3C857FE79A7D6BABCABED8BF958E841D919D47430FAD1DBED74E9BD2753AD79770DE"/>
          <p:cNvSpPr/>
          <p:nvPr/>
        </p:nvSpPr>
        <p:spPr>
          <a:xfrm>
            <a:off x="714081" y="2622823"/>
            <a:ext cx="1518328" cy="435429"/>
          </a:xfrm>
          <a:prstGeom prst="roundRect">
            <a:avLst>
              <a:gd name="adj" fmla="val 46667"/>
            </a:avLst>
          </a:prstGeom>
          <a:solidFill>
            <a:srgbClr val="76BA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cs typeface="+mn-ea"/>
                <a:sym typeface="+mn-lt"/>
              </a:rPr>
              <a:t>了解更多 </a:t>
            </a:r>
            <a:r>
              <a:rPr kumimoji="0" lang="en-US" altLang="zh-CN" sz="1600" b="0" i="0" u="none" strike="noStrike" kern="0" cap="none" spc="0" normalizeH="0" baseline="0" noProof="0" dirty="0">
                <a:ln>
                  <a:noFill/>
                </a:ln>
                <a:solidFill>
                  <a:prstClr val="white"/>
                </a:solidFill>
                <a:effectLst/>
                <a:uLnTx/>
                <a:uFillTx/>
                <a:cs typeface="+mn-ea"/>
                <a:sym typeface="+mn-lt"/>
              </a:rPr>
              <a:t>&gt;</a:t>
            </a:r>
            <a:endParaRPr kumimoji="0" lang="zh-CN" altLang="en-US" sz="1600" b="0" i="0" u="none" strike="noStrike" kern="0" cap="none" spc="0" normalizeH="0" baseline="0" noProof="0" dirty="0">
              <a:ln>
                <a:noFill/>
              </a:ln>
              <a:solidFill>
                <a:prstClr val="white"/>
              </a:solidFill>
              <a:effectLst/>
              <a:uLnTx/>
              <a:uFillTx/>
              <a:cs typeface="+mn-ea"/>
              <a:sym typeface="+mn-lt"/>
            </a:endParaRPr>
          </a:p>
        </p:txBody>
      </p:sp>
      <p:grpSp>
        <p:nvGrpSpPr>
          <p:cNvPr id="10" name="组合 9" descr="e7d195523061f1c0214d268728035a112e1f1a63855fa0d5B3BC3571FB2346650E40B27C71D4ADB669896543E409C0762562804D99F14164E036E91A4D200FB459B9C67F1066513BDCC2663F2655ED5AFEA8C07EE85C7A05CB02975F05C2FD690FD4DAD1804E3C857FE79A7D6BABCABED8BF958E841D919D47430FAD1DBED74E9BD2753AD79770DE"/>
          <p:cNvGrpSpPr/>
          <p:nvPr/>
        </p:nvGrpSpPr>
        <p:grpSpPr>
          <a:xfrm>
            <a:off x="714081" y="4017462"/>
            <a:ext cx="1321877" cy="1146629"/>
            <a:chOff x="789444" y="4757948"/>
            <a:chExt cx="1321877" cy="1146629"/>
          </a:xfrm>
        </p:grpSpPr>
        <p:sp>
          <p:nvSpPr>
            <p:cNvPr id="11" name="矩形 10"/>
            <p:cNvSpPr/>
            <p:nvPr/>
          </p:nvSpPr>
          <p:spPr>
            <a:xfrm>
              <a:off x="789444" y="4757948"/>
              <a:ext cx="1321877" cy="1146629"/>
            </a:xfrm>
            <a:prstGeom prst="rect">
              <a:avLst/>
            </a:prstGeom>
            <a:solidFill>
              <a:srgbClr val="537B7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798534" y="5442650"/>
              <a:ext cx="129177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cs typeface="+mn-ea"/>
                  <a:sym typeface="+mn-lt"/>
                </a:rPr>
                <a:t>添加标题</a:t>
              </a:r>
            </a:p>
          </p:txBody>
        </p:sp>
        <p:sp>
          <p:nvSpPr>
            <p:cNvPr id="13" name="Freeform 35"/>
            <p:cNvSpPr>
              <a:spLocks noEditPoints="1"/>
            </p:cNvSpPr>
            <p:nvPr/>
          </p:nvSpPr>
          <p:spPr bwMode="auto">
            <a:xfrm>
              <a:off x="1270915" y="4963028"/>
              <a:ext cx="347009" cy="368234"/>
            </a:xfrm>
            <a:custGeom>
              <a:avLst/>
              <a:gdLst>
                <a:gd name="T0" fmla="*/ 296 w 819"/>
                <a:gd name="T1" fmla="*/ 687 h 868"/>
                <a:gd name="T2" fmla="*/ 526 w 819"/>
                <a:gd name="T3" fmla="*/ 687 h 868"/>
                <a:gd name="T4" fmla="*/ 410 w 819"/>
                <a:gd name="T5" fmla="*/ 136 h 868"/>
                <a:gd name="T6" fmla="*/ 297 w 819"/>
                <a:gd name="T7" fmla="*/ 722 h 868"/>
                <a:gd name="T8" fmla="*/ 507 w 819"/>
                <a:gd name="T9" fmla="*/ 708 h 868"/>
                <a:gd name="T10" fmla="*/ 507 w 819"/>
                <a:gd name="T11" fmla="*/ 736 h 868"/>
                <a:gd name="T12" fmla="*/ 297 w 819"/>
                <a:gd name="T13" fmla="*/ 722 h 868"/>
                <a:gd name="T14" fmla="*/ 331 w 819"/>
                <a:gd name="T15" fmla="*/ 757 h 868"/>
                <a:gd name="T16" fmla="*/ 501 w 819"/>
                <a:gd name="T17" fmla="*/ 771 h 868"/>
                <a:gd name="T18" fmla="*/ 331 w 819"/>
                <a:gd name="T19" fmla="*/ 786 h 868"/>
                <a:gd name="T20" fmla="*/ 356 w 819"/>
                <a:gd name="T21" fmla="*/ 825 h 868"/>
                <a:gd name="T22" fmla="*/ 450 w 819"/>
                <a:gd name="T23" fmla="*/ 806 h 868"/>
                <a:gd name="T24" fmla="*/ 409 w 819"/>
                <a:gd name="T25" fmla="*/ 868 h 868"/>
                <a:gd name="T26" fmla="*/ 395 w 819"/>
                <a:gd name="T27" fmla="*/ 13 h 868"/>
                <a:gd name="T28" fmla="*/ 411 w 819"/>
                <a:gd name="T29" fmla="*/ 0 h 868"/>
                <a:gd name="T30" fmla="*/ 424 w 819"/>
                <a:gd name="T31" fmla="*/ 70 h 868"/>
                <a:gd name="T32" fmla="*/ 407 w 819"/>
                <a:gd name="T33" fmla="*/ 82 h 868"/>
                <a:gd name="T34" fmla="*/ 395 w 819"/>
                <a:gd name="T35" fmla="*/ 13 h 868"/>
                <a:gd name="T36" fmla="*/ 612 w 819"/>
                <a:gd name="T37" fmla="*/ 54 h 868"/>
                <a:gd name="T38" fmla="*/ 620 w 819"/>
                <a:gd name="T39" fmla="*/ 73 h 868"/>
                <a:gd name="T40" fmla="*/ 575 w 819"/>
                <a:gd name="T41" fmla="*/ 127 h 868"/>
                <a:gd name="T42" fmla="*/ 567 w 819"/>
                <a:gd name="T43" fmla="*/ 108 h 868"/>
                <a:gd name="T44" fmla="*/ 746 w 819"/>
                <a:gd name="T45" fmla="*/ 199 h 868"/>
                <a:gd name="T46" fmla="*/ 765 w 819"/>
                <a:gd name="T47" fmla="*/ 207 h 868"/>
                <a:gd name="T48" fmla="*/ 711 w 819"/>
                <a:gd name="T49" fmla="*/ 253 h 868"/>
                <a:gd name="T50" fmla="*/ 692 w 819"/>
                <a:gd name="T51" fmla="*/ 245 h 868"/>
                <a:gd name="T52" fmla="*/ 746 w 819"/>
                <a:gd name="T53" fmla="*/ 199 h 868"/>
                <a:gd name="T54" fmla="*/ 206 w 819"/>
                <a:gd name="T55" fmla="*/ 54 h 868"/>
                <a:gd name="T56" fmla="*/ 198 w 819"/>
                <a:gd name="T57" fmla="*/ 73 h 868"/>
                <a:gd name="T58" fmla="*/ 244 w 819"/>
                <a:gd name="T59" fmla="*/ 127 h 868"/>
                <a:gd name="T60" fmla="*/ 252 w 819"/>
                <a:gd name="T61" fmla="*/ 108 h 868"/>
                <a:gd name="T62" fmla="*/ 72 w 819"/>
                <a:gd name="T63" fmla="*/ 199 h 868"/>
                <a:gd name="T64" fmla="*/ 54 w 819"/>
                <a:gd name="T65" fmla="*/ 207 h 868"/>
                <a:gd name="T66" fmla="*/ 108 w 819"/>
                <a:gd name="T67" fmla="*/ 253 h 868"/>
                <a:gd name="T68" fmla="*/ 127 w 819"/>
                <a:gd name="T69" fmla="*/ 245 h 868"/>
                <a:gd name="T70" fmla="*/ 72 w 819"/>
                <a:gd name="T71" fmla="*/ 199 h 868"/>
                <a:gd name="T72" fmla="*/ 819 w 819"/>
                <a:gd name="T73" fmla="*/ 408 h 868"/>
                <a:gd name="T74" fmla="*/ 807 w 819"/>
                <a:gd name="T75" fmla="*/ 425 h 868"/>
                <a:gd name="T76" fmla="*/ 737 w 819"/>
                <a:gd name="T77" fmla="*/ 412 h 868"/>
                <a:gd name="T78" fmla="*/ 749 w 819"/>
                <a:gd name="T79" fmla="*/ 396 h 868"/>
                <a:gd name="T80" fmla="*/ 82 w 819"/>
                <a:gd name="T81" fmla="*/ 408 h 868"/>
                <a:gd name="T82" fmla="*/ 69 w 819"/>
                <a:gd name="T83" fmla="*/ 425 h 868"/>
                <a:gd name="T84" fmla="*/ 0 w 819"/>
                <a:gd name="T85" fmla="*/ 412 h 868"/>
                <a:gd name="T86" fmla="*/ 12 w 819"/>
                <a:gd name="T87" fmla="*/ 396 h 868"/>
                <a:gd name="T88" fmla="*/ 82 w 819"/>
                <a:gd name="T89" fmla="*/ 40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9" h="868">
                  <a:moveTo>
                    <a:pt x="180" y="365"/>
                  </a:moveTo>
                  <a:cubicBezTo>
                    <a:pt x="180" y="426"/>
                    <a:pt x="256" y="687"/>
                    <a:pt x="296" y="687"/>
                  </a:cubicBezTo>
                  <a:cubicBezTo>
                    <a:pt x="410" y="687"/>
                    <a:pt x="410" y="687"/>
                    <a:pt x="410" y="687"/>
                  </a:cubicBezTo>
                  <a:cubicBezTo>
                    <a:pt x="526" y="687"/>
                    <a:pt x="526" y="687"/>
                    <a:pt x="526" y="687"/>
                  </a:cubicBezTo>
                  <a:cubicBezTo>
                    <a:pt x="567" y="687"/>
                    <a:pt x="641" y="428"/>
                    <a:pt x="641" y="367"/>
                  </a:cubicBezTo>
                  <a:cubicBezTo>
                    <a:pt x="641" y="240"/>
                    <a:pt x="537" y="136"/>
                    <a:pt x="410" y="136"/>
                  </a:cubicBezTo>
                  <a:cubicBezTo>
                    <a:pt x="283" y="136"/>
                    <a:pt x="180" y="239"/>
                    <a:pt x="180" y="365"/>
                  </a:cubicBezTo>
                  <a:close/>
                  <a:moveTo>
                    <a:pt x="297" y="722"/>
                  </a:moveTo>
                  <a:cubicBezTo>
                    <a:pt x="297" y="714"/>
                    <a:pt x="303" y="708"/>
                    <a:pt x="311" y="708"/>
                  </a:cubicBezTo>
                  <a:cubicBezTo>
                    <a:pt x="507" y="708"/>
                    <a:pt x="507" y="708"/>
                    <a:pt x="507" y="708"/>
                  </a:cubicBezTo>
                  <a:cubicBezTo>
                    <a:pt x="515" y="708"/>
                    <a:pt x="522" y="714"/>
                    <a:pt x="522" y="722"/>
                  </a:cubicBezTo>
                  <a:cubicBezTo>
                    <a:pt x="522" y="730"/>
                    <a:pt x="515" y="736"/>
                    <a:pt x="507" y="736"/>
                  </a:cubicBezTo>
                  <a:cubicBezTo>
                    <a:pt x="311" y="736"/>
                    <a:pt x="311" y="736"/>
                    <a:pt x="311" y="736"/>
                  </a:cubicBezTo>
                  <a:cubicBezTo>
                    <a:pt x="303" y="736"/>
                    <a:pt x="297" y="730"/>
                    <a:pt x="297" y="722"/>
                  </a:cubicBezTo>
                  <a:close/>
                  <a:moveTo>
                    <a:pt x="317" y="771"/>
                  </a:moveTo>
                  <a:cubicBezTo>
                    <a:pt x="317" y="763"/>
                    <a:pt x="323" y="757"/>
                    <a:pt x="331" y="757"/>
                  </a:cubicBezTo>
                  <a:cubicBezTo>
                    <a:pt x="487" y="757"/>
                    <a:pt x="487" y="757"/>
                    <a:pt x="487" y="757"/>
                  </a:cubicBezTo>
                  <a:cubicBezTo>
                    <a:pt x="495" y="757"/>
                    <a:pt x="501" y="763"/>
                    <a:pt x="501" y="771"/>
                  </a:cubicBezTo>
                  <a:cubicBezTo>
                    <a:pt x="501" y="779"/>
                    <a:pt x="495" y="786"/>
                    <a:pt x="487" y="786"/>
                  </a:cubicBezTo>
                  <a:cubicBezTo>
                    <a:pt x="331" y="786"/>
                    <a:pt x="331" y="786"/>
                    <a:pt x="331" y="786"/>
                  </a:cubicBezTo>
                  <a:cubicBezTo>
                    <a:pt x="324" y="786"/>
                    <a:pt x="317" y="779"/>
                    <a:pt x="317" y="771"/>
                  </a:cubicBezTo>
                  <a:close/>
                  <a:moveTo>
                    <a:pt x="356" y="825"/>
                  </a:moveTo>
                  <a:cubicBezTo>
                    <a:pt x="351" y="814"/>
                    <a:pt x="357" y="806"/>
                    <a:pt x="368" y="806"/>
                  </a:cubicBezTo>
                  <a:cubicBezTo>
                    <a:pt x="450" y="806"/>
                    <a:pt x="450" y="806"/>
                    <a:pt x="450" y="806"/>
                  </a:cubicBezTo>
                  <a:cubicBezTo>
                    <a:pt x="461" y="806"/>
                    <a:pt x="468" y="815"/>
                    <a:pt x="463" y="825"/>
                  </a:cubicBezTo>
                  <a:cubicBezTo>
                    <a:pt x="463" y="825"/>
                    <a:pt x="452" y="868"/>
                    <a:pt x="409" y="868"/>
                  </a:cubicBezTo>
                  <a:cubicBezTo>
                    <a:pt x="366" y="868"/>
                    <a:pt x="356" y="825"/>
                    <a:pt x="356" y="825"/>
                  </a:cubicBezTo>
                  <a:close/>
                  <a:moveTo>
                    <a:pt x="395" y="13"/>
                  </a:moveTo>
                  <a:cubicBezTo>
                    <a:pt x="395" y="6"/>
                    <a:pt x="400" y="0"/>
                    <a:pt x="407" y="0"/>
                  </a:cubicBezTo>
                  <a:cubicBezTo>
                    <a:pt x="411" y="0"/>
                    <a:pt x="411" y="0"/>
                    <a:pt x="411" y="0"/>
                  </a:cubicBezTo>
                  <a:cubicBezTo>
                    <a:pt x="418" y="0"/>
                    <a:pt x="424" y="6"/>
                    <a:pt x="424" y="13"/>
                  </a:cubicBezTo>
                  <a:cubicBezTo>
                    <a:pt x="424" y="70"/>
                    <a:pt x="424" y="70"/>
                    <a:pt x="424" y="70"/>
                  </a:cubicBezTo>
                  <a:cubicBezTo>
                    <a:pt x="424" y="77"/>
                    <a:pt x="418" y="82"/>
                    <a:pt x="411" y="82"/>
                  </a:cubicBezTo>
                  <a:cubicBezTo>
                    <a:pt x="407" y="82"/>
                    <a:pt x="407" y="82"/>
                    <a:pt x="407" y="82"/>
                  </a:cubicBezTo>
                  <a:cubicBezTo>
                    <a:pt x="400" y="82"/>
                    <a:pt x="395" y="77"/>
                    <a:pt x="395" y="70"/>
                  </a:cubicBezTo>
                  <a:lnTo>
                    <a:pt x="395" y="13"/>
                  </a:lnTo>
                  <a:close/>
                  <a:moveTo>
                    <a:pt x="595" y="59"/>
                  </a:moveTo>
                  <a:cubicBezTo>
                    <a:pt x="599" y="53"/>
                    <a:pt x="606" y="51"/>
                    <a:pt x="612" y="54"/>
                  </a:cubicBezTo>
                  <a:cubicBezTo>
                    <a:pt x="616" y="56"/>
                    <a:pt x="616" y="56"/>
                    <a:pt x="616" y="56"/>
                  </a:cubicBezTo>
                  <a:cubicBezTo>
                    <a:pt x="622" y="60"/>
                    <a:pt x="624" y="67"/>
                    <a:pt x="620" y="73"/>
                  </a:cubicBezTo>
                  <a:cubicBezTo>
                    <a:pt x="592" y="123"/>
                    <a:pt x="592" y="123"/>
                    <a:pt x="592" y="123"/>
                  </a:cubicBezTo>
                  <a:cubicBezTo>
                    <a:pt x="588" y="129"/>
                    <a:pt x="581" y="131"/>
                    <a:pt x="575" y="127"/>
                  </a:cubicBezTo>
                  <a:cubicBezTo>
                    <a:pt x="571" y="125"/>
                    <a:pt x="571" y="125"/>
                    <a:pt x="571" y="125"/>
                  </a:cubicBezTo>
                  <a:cubicBezTo>
                    <a:pt x="565" y="122"/>
                    <a:pt x="563" y="114"/>
                    <a:pt x="567" y="108"/>
                  </a:cubicBezTo>
                  <a:lnTo>
                    <a:pt x="595" y="59"/>
                  </a:lnTo>
                  <a:close/>
                  <a:moveTo>
                    <a:pt x="746" y="199"/>
                  </a:moveTo>
                  <a:cubicBezTo>
                    <a:pt x="752" y="196"/>
                    <a:pt x="760" y="198"/>
                    <a:pt x="763" y="204"/>
                  </a:cubicBezTo>
                  <a:cubicBezTo>
                    <a:pt x="765" y="207"/>
                    <a:pt x="765" y="207"/>
                    <a:pt x="765" y="207"/>
                  </a:cubicBezTo>
                  <a:cubicBezTo>
                    <a:pt x="768" y="213"/>
                    <a:pt x="766" y="220"/>
                    <a:pt x="760" y="224"/>
                  </a:cubicBezTo>
                  <a:cubicBezTo>
                    <a:pt x="711" y="253"/>
                    <a:pt x="711" y="253"/>
                    <a:pt x="711" y="253"/>
                  </a:cubicBezTo>
                  <a:cubicBezTo>
                    <a:pt x="705" y="256"/>
                    <a:pt x="697" y="254"/>
                    <a:pt x="694" y="248"/>
                  </a:cubicBezTo>
                  <a:cubicBezTo>
                    <a:pt x="692" y="245"/>
                    <a:pt x="692" y="245"/>
                    <a:pt x="692" y="245"/>
                  </a:cubicBezTo>
                  <a:cubicBezTo>
                    <a:pt x="689" y="239"/>
                    <a:pt x="691" y="231"/>
                    <a:pt x="696" y="228"/>
                  </a:cubicBezTo>
                  <a:lnTo>
                    <a:pt x="746" y="199"/>
                  </a:lnTo>
                  <a:close/>
                  <a:moveTo>
                    <a:pt x="223" y="59"/>
                  </a:moveTo>
                  <a:cubicBezTo>
                    <a:pt x="220" y="53"/>
                    <a:pt x="212" y="51"/>
                    <a:pt x="206" y="54"/>
                  </a:cubicBezTo>
                  <a:cubicBezTo>
                    <a:pt x="203" y="56"/>
                    <a:pt x="203" y="56"/>
                    <a:pt x="203" y="56"/>
                  </a:cubicBezTo>
                  <a:cubicBezTo>
                    <a:pt x="197" y="60"/>
                    <a:pt x="195" y="67"/>
                    <a:pt x="198" y="73"/>
                  </a:cubicBezTo>
                  <a:cubicBezTo>
                    <a:pt x="227" y="123"/>
                    <a:pt x="227" y="123"/>
                    <a:pt x="227" y="123"/>
                  </a:cubicBezTo>
                  <a:cubicBezTo>
                    <a:pt x="230" y="129"/>
                    <a:pt x="238" y="131"/>
                    <a:pt x="244" y="127"/>
                  </a:cubicBezTo>
                  <a:cubicBezTo>
                    <a:pt x="247" y="125"/>
                    <a:pt x="247" y="125"/>
                    <a:pt x="247" y="125"/>
                  </a:cubicBezTo>
                  <a:cubicBezTo>
                    <a:pt x="253" y="122"/>
                    <a:pt x="255" y="114"/>
                    <a:pt x="252" y="108"/>
                  </a:cubicBezTo>
                  <a:lnTo>
                    <a:pt x="223" y="59"/>
                  </a:lnTo>
                  <a:close/>
                  <a:moveTo>
                    <a:pt x="72" y="199"/>
                  </a:moveTo>
                  <a:cubicBezTo>
                    <a:pt x="66" y="196"/>
                    <a:pt x="59" y="198"/>
                    <a:pt x="56" y="204"/>
                  </a:cubicBezTo>
                  <a:cubicBezTo>
                    <a:pt x="54" y="207"/>
                    <a:pt x="54" y="207"/>
                    <a:pt x="54" y="207"/>
                  </a:cubicBezTo>
                  <a:cubicBezTo>
                    <a:pt x="50" y="213"/>
                    <a:pt x="52" y="220"/>
                    <a:pt x="58" y="224"/>
                  </a:cubicBezTo>
                  <a:cubicBezTo>
                    <a:pt x="108" y="253"/>
                    <a:pt x="108" y="253"/>
                    <a:pt x="108" y="253"/>
                  </a:cubicBezTo>
                  <a:cubicBezTo>
                    <a:pt x="114" y="256"/>
                    <a:pt x="121" y="254"/>
                    <a:pt x="124" y="248"/>
                  </a:cubicBezTo>
                  <a:cubicBezTo>
                    <a:pt x="127" y="245"/>
                    <a:pt x="127" y="245"/>
                    <a:pt x="127" y="245"/>
                  </a:cubicBezTo>
                  <a:cubicBezTo>
                    <a:pt x="130" y="239"/>
                    <a:pt x="128" y="231"/>
                    <a:pt x="122" y="228"/>
                  </a:cubicBezTo>
                  <a:lnTo>
                    <a:pt x="72" y="199"/>
                  </a:lnTo>
                  <a:close/>
                  <a:moveTo>
                    <a:pt x="807" y="396"/>
                  </a:moveTo>
                  <a:cubicBezTo>
                    <a:pt x="813" y="396"/>
                    <a:pt x="819" y="401"/>
                    <a:pt x="819" y="408"/>
                  </a:cubicBezTo>
                  <a:cubicBezTo>
                    <a:pt x="819" y="412"/>
                    <a:pt x="819" y="412"/>
                    <a:pt x="819" y="412"/>
                  </a:cubicBezTo>
                  <a:cubicBezTo>
                    <a:pt x="819" y="419"/>
                    <a:pt x="813" y="425"/>
                    <a:pt x="807" y="425"/>
                  </a:cubicBezTo>
                  <a:cubicBezTo>
                    <a:pt x="749" y="425"/>
                    <a:pt x="749" y="425"/>
                    <a:pt x="749" y="425"/>
                  </a:cubicBezTo>
                  <a:cubicBezTo>
                    <a:pt x="742" y="425"/>
                    <a:pt x="737" y="419"/>
                    <a:pt x="737" y="412"/>
                  </a:cubicBezTo>
                  <a:cubicBezTo>
                    <a:pt x="737" y="408"/>
                    <a:pt x="737" y="408"/>
                    <a:pt x="737" y="408"/>
                  </a:cubicBezTo>
                  <a:cubicBezTo>
                    <a:pt x="737" y="401"/>
                    <a:pt x="742" y="396"/>
                    <a:pt x="749" y="396"/>
                  </a:cubicBezTo>
                  <a:lnTo>
                    <a:pt x="807" y="396"/>
                  </a:lnTo>
                  <a:close/>
                  <a:moveTo>
                    <a:pt x="82" y="408"/>
                  </a:moveTo>
                  <a:cubicBezTo>
                    <a:pt x="82" y="412"/>
                    <a:pt x="82" y="412"/>
                    <a:pt x="82" y="412"/>
                  </a:cubicBezTo>
                  <a:cubicBezTo>
                    <a:pt x="82" y="419"/>
                    <a:pt x="76" y="425"/>
                    <a:pt x="69" y="425"/>
                  </a:cubicBezTo>
                  <a:cubicBezTo>
                    <a:pt x="12" y="425"/>
                    <a:pt x="12" y="425"/>
                    <a:pt x="12" y="425"/>
                  </a:cubicBezTo>
                  <a:cubicBezTo>
                    <a:pt x="5" y="425"/>
                    <a:pt x="0" y="419"/>
                    <a:pt x="0" y="412"/>
                  </a:cubicBezTo>
                  <a:cubicBezTo>
                    <a:pt x="0" y="408"/>
                    <a:pt x="0" y="408"/>
                    <a:pt x="0" y="408"/>
                  </a:cubicBezTo>
                  <a:cubicBezTo>
                    <a:pt x="0" y="401"/>
                    <a:pt x="5" y="396"/>
                    <a:pt x="12" y="396"/>
                  </a:cubicBezTo>
                  <a:cubicBezTo>
                    <a:pt x="69" y="396"/>
                    <a:pt x="69" y="396"/>
                    <a:pt x="69" y="396"/>
                  </a:cubicBezTo>
                  <a:cubicBezTo>
                    <a:pt x="76" y="396"/>
                    <a:pt x="82" y="401"/>
                    <a:pt x="82" y="408"/>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cs typeface="+mn-ea"/>
                <a:sym typeface="+mn-lt"/>
              </a:endParaRPr>
            </a:p>
          </p:txBody>
        </p:sp>
      </p:grpSp>
      <p:grpSp>
        <p:nvGrpSpPr>
          <p:cNvPr id="14" name="组合 13" descr="e7d195523061f1c0214d268728035a112e1f1a63855fa0d5B3BC3571FB2346650E40B27C71D4ADB669896543E409C0762562804D99F14164E036E91A4D200FB459B9C67F1066513BDCC2663F2655ED5AFEA8C07EE85C7A05CB02975F05C2FD690FD4DAD1804E3C857FE79A7D6BABCABED8BF958E841D919D47430FAD1DBED74E9BD2753AD79770DE"/>
          <p:cNvGrpSpPr/>
          <p:nvPr/>
        </p:nvGrpSpPr>
        <p:grpSpPr>
          <a:xfrm>
            <a:off x="8343023" y="3413524"/>
            <a:ext cx="1321877" cy="1146629"/>
            <a:chOff x="3552334" y="4757948"/>
            <a:chExt cx="1321877" cy="1146629"/>
          </a:xfrm>
          <a:solidFill>
            <a:srgbClr val="678271"/>
          </a:solidFill>
        </p:grpSpPr>
        <p:sp>
          <p:nvSpPr>
            <p:cNvPr id="15" name="矩形 14"/>
            <p:cNvSpPr/>
            <p:nvPr/>
          </p:nvSpPr>
          <p:spPr>
            <a:xfrm>
              <a:off x="3552334" y="4757948"/>
              <a:ext cx="1321877" cy="1146629"/>
            </a:xfrm>
            <a:prstGeom prst="rect">
              <a:avLst/>
            </a:prstGeom>
            <a:noFill/>
            <a:ln w="19050" cap="flat" cmpd="sng" algn="ctr">
              <a:solidFill>
                <a:srgbClr val="67827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537B72"/>
                </a:solidFill>
                <a:effectLst/>
                <a:uLnTx/>
                <a:uFillTx/>
                <a:cs typeface="+mn-ea"/>
                <a:sym typeface="+mn-lt"/>
              </a:endParaRPr>
            </a:p>
          </p:txBody>
        </p:sp>
        <p:sp>
          <p:nvSpPr>
            <p:cNvPr id="16" name="文本框 15"/>
            <p:cNvSpPr txBox="1"/>
            <p:nvPr/>
          </p:nvSpPr>
          <p:spPr>
            <a:xfrm>
              <a:off x="3569750" y="5442650"/>
              <a:ext cx="1291772" cy="338554"/>
            </a:xfrm>
            <a:prstGeom prst="rect">
              <a:avLst/>
            </a:prstGeom>
            <a:noFill/>
            <a:ln>
              <a:noFill/>
            </a:ln>
          </p:spPr>
          <p:txBody>
            <a:bodyPr wrap="square" rtlCol="0">
              <a:spAutoFit/>
            </a:bodyPr>
            <a:lstStyle/>
            <a:p>
              <a:pPr lvl="0" algn="ctr">
                <a:defRPr/>
              </a:pPr>
              <a:r>
                <a:rPr lang="zh-CN" altLang="en-US" sz="1600" kern="0" dirty="0">
                  <a:solidFill>
                    <a:srgbClr val="537B72"/>
                  </a:solidFill>
                  <a:cs typeface="+mn-ea"/>
                  <a:sym typeface="+mn-lt"/>
                </a:rPr>
                <a:t>添加标题</a:t>
              </a:r>
            </a:p>
          </p:txBody>
        </p:sp>
        <p:grpSp>
          <p:nvGrpSpPr>
            <p:cNvPr id="17" name="组合 16"/>
            <p:cNvGrpSpPr/>
            <p:nvPr/>
          </p:nvGrpSpPr>
          <p:grpSpPr>
            <a:xfrm>
              <a:off x="4030426" y="4963028"/>
              <a:ext cx="389174" cy="385548"/>
              <a:chOff x="4678362" y="1690189"/>
              <a:chExt cx="2897189" cy="2870200"/>
            </a:xfrm>
            <a:grpFill/>
          </p:grpSpPr>
          <p:sp>
            <p:nvSpPr>
              <p:cNvPr id="18" name="Freeform 74"/>
              <p:cNvSpPr/>
              <p:nvPr/>
            </p:nvSpPr>
            <p:spPr bwMode="auto">
              <a:xfrm>
                <a:off x="4678362" y="1929902"/>
                <a:ext cx="969963" cy="1433513"/>
              </a:xfrm>
              <a:custGeom>
                <a:avLst/>
                <a:gdLst>
                  <a:gd name="T0" fmla="*/ 313 w 356"/>
                  <a:gd name="T1" fmla="*/ 526 h 526"/>
                  <a:gd name="T2" fmla="*/ 35 w 356"/>
                  <a:gd name="T3" fmla="*/ 297 h 526"/>
                  <a:gd name="T4" fmla="*/ 8 w 356"/>
                  <a:gd name="T5" fmla="*/ 159 h 526"/>
                  <a:gd name="T6" fmla="*/ 34 w 356"/>
                  <a:gd name="T7" fmla="*/ 49 h 526"/>
                  <a:gd name="T8" fmla="*/ 137 w 356"/>
                  <a:gd name="T9" fmla="*/ 0 h 526"/>
                  <a:gd name="T10" fmla="*/ 203 w 356"/>
                  <a:gd name="T11" fmla="*/ 0 h 526"/>
                  <a:gd name="T12" fmla="*/ 247 w 356"/>
                  <a:gd name="T13" fmla="*/ 43 h 526"/>
                  <a:gd name="T14" fmla="*/ 203 w 356"/>
                  <a:gd name="T15" fmla="*/ 87 h 526"/>
                  <a:gd name="T16" fmla="*/ 137 w 356"/>
                  <a:gd name="T17" fmla="*/ 87 h 526"/>
                  <a:gd name="T18" fmla="*/ 103 w 356"/>
                  <a:gd name="T19" fmla="*/ 104 h 526"/>
                  <a:gd name="T20" fmla="*/ 94 w 356"/>
                  <a:gd name="T21" fmla="*/ 141 h 526"/>
                  <a:gd name="T22" fmla="*/ 121 w 356"/>
                  <a:gd name="T23" fmla="*/ 280 h 526"/>
                  <a:gd name="T24" fmla="*/ 313 w 356"/>
                  <a:gd name="T25" fmla="*/ 438 h 526"/>
                  <a:gd name="T26" fmla="*/ 356 w 356"/>
                  <a:gd name="T27" fmla="*/ 482 h 526"/>
                  <a:gd name="T28" fmla="*/ 313 w 356"/>
                  <a:gd name="T29"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 h="526">
                    <a:moveTo>
                      <a:pt x="313" y="526"/>
                    </a:moveTo>
                    <a:cubicBezTo>
                      <a:pt x="177" y="526"/>
                      <a:pt x="61" y="430"/>
                      <a:pt x="35" y="297"/>
                    </a:cubicBezTo>
                    <a:cubicBezTo>
                      <a:pt x="8" y="159"/>
                      <a:pt x="8" y="159"/>
                      <a:pt x="8" y="159"/>
                    </a:cubicBezTo>
                    <a:cubicBezTo>
                      <a:pt x="0" y="121"/>
                      <a:pt x="9" y="80"/>
                      <a:pt x="34" y="49"/>
                    </a:cubicBezTo>
                    <a:cubicBezTo>
                      <a:pt x="60" y="18"/>
                      <a:pt x="97" y="0"/>
                      <a:pt x="137" y="0"/>
                    </a:cubicBezTo>
                    <a:cubicBezTo>
                      <a:pt x="203" y="0"/>
                      <a:pt x="203" y="0"/>
                      <a:pt x="203" y="0"/>
                    </a:cubicBezTo>
                    <a:cubicBezTo>
                      <a:pt x="228" y="0"/>
                      <a:pt x="247" y="19"/>
                      <a:pt x="247" y="43"/>
                    </a:cubicBezTo>
                    <a:cubicBezTo>
                      <a:pt x="247" y="68"/>
                      <a:pt x="228" y="87"/>
                      <a:pt x="203" y="87"/>
                    </a:cubicBezTo>
                    <a:cubicBezTo>
                      <a:pt x="137" y="87"/>
                      <a:pt x="137" y="87"/>
                      <a:pt x="137" y="87"/>
                    </a:cubicBezTo>
                    <a:cubicBezTo>
                      <a:pt x="124" y="87"/>
                      <a:pt x="111" y="93"/>
                      <a:pt x="103" y="104"/>
                    </a:cubicBezTo>
                    <a:cubicBezTo>
                      <a:pt x="95" y="114"/>
                      <a:pt x="91" y="128"/>
                      <a:pt x="94" y="141"/>
                    </a:cubicBezTo>
                    <a:cubicBezTo>
                      <a:pt x="121" y="280"/>
                      <a:pt x="121" y="280"/>
                      <a:pt x="121" y="280"/>
                    </a:cubicBezTo>
                    <a:cubicBezTo>
                      <a:pt x="139" y="372"/>
                      <a:pt x="219" y="438"/>
                      <a:pt x="313" y="438"/>
                    </a:cubicBezTo>
                    <a:cubicBezTo>
                      <a:pt x="337" y="438"/>
                      <a:pt x="356" y="458"/>
                      <a:pt x="356" y="482"/>
                    </a:cubicBezTo>
                    <a:cubicBezTo>
                      <a:pt x="356" y="507"/>
                      <a:pt x="337" y="526"/>
                      <a:pt x="313" y="52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537B72"/>
                  </a:solidFill>
                  <a:effectLst/>
                  <a:uLnTx/>
                  <a:uFillTx/>
                  <a:cs typeface="+mn-ea"/>
                  <a:sym typeface="+mn-lt"/>
                </a:endParaRPr>
              </a:p>
            </p:txBody>
          </p:sp>
          <p:sp>
            <p:nvSpPr>
              <p:cNvPr id="19" name="Freeform 75"/>
              <p:cNvSpPr/>
              <p:nvPr/>
            </p:nvSpPr>
            <p:spPr bwMode="auto">
              <a:xfrm>
                <a:off x="6605588" y="1929902"/>
                <a:ext cx="969963" cy="1433513"/>
              </a:xfrm>
              <a:custGeom>
                <a:avLst/>
                <a:gdLst>
                  <a:gd name="T0" fmla="*/ 43 w 356"/>
                  <a:gd name="T1" fmla="*/ 526 h 526"/>
                  <a:gd name="T2" fmla="*/ 0 w 356"/>
                  <a:gd name="T3" fmla="*/ 482 h 526"/>
                  <a:gd name="T4" fmla="*/ 43 w 356"/>
                  <a:gd name="T5" fmla="*/ 438 h 526"/>
                  <a:gd name="T6" fmla="*/ 235 w 356"/>
                  <a:gd name="T7" fmla="*/ 280 h 526"/>
                  <a:gd name="T8" fmla="*/ 261 w 356"/>
                  <a:gd name="T9" fmla="*/ 142 h 526"/>
                  <a:gd name="T10" fmla="*/ 253 w 356"/>
                  <a:gd name="T11" fmla="*/ 104 h 526"/>
                  <a:gd name="T12" fmla="*/ 219 w 356"/>
                  <a:gd name="T13" fmla="*/ 87 h 526"/>
                  <a:gd name="T14" fmla="*/ 153 w 356"/>
                  <a:gd name="T15" fmla="*/ 87 h 526"/>
                  <a:gd name="T16" fmla="*/ 109 w 356"/>
                  <a:gd name="T17" fmla="*/ 43 h 526"/>
                  <a:gd name="T18" fmla="*/ 153 w 356"/>
                  <a:gd name="T19" fmla="*/ 0 h 526"/>
                  <a:gd name="T20" fmla="*/ 219 w 356"/>
                  <a:gd name="T21" fmla="*/ 0 h 526"/>
                  <a:gd name="T22" fmla="*/ 322 w 356"/>
                  <a:gd name="T23" fmla="*/ 49 h 526"/>
                  <a:gd name="T24" fmla="*/ 347 w 356"/>
                  <a:gd name="T25" fmla="*/ 160 h 526"/>
                  <a:gd name="T26" fmla="*/ 321 w 356"/>
                  <a:gd name="T27" fmla="*/ 297 h 526"/>
                  <a:gd name="T28" fmla="*/ 43 w 356"/>
                  <a:gd name="T29"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 h="526">
                    <a:moveTo>
                      <a:pt x="43" y="526"/>
                    </a:moveTo>
                    <a:cubicBezTo>
                      <a:pt x="19" y="526"/>
                      <a:pt x="0" y="507"/>
                      <a:pt x="0" y="482"/>
                    </a:cubicBezTo>
                    <a:cubicBezTo>
                      <a:pt x="0" y="458"/>
                      <a:pt x="19" y="438"/>
                      <a:pt x="43" y="438"/>
                    </a:cubicBezTo>
                    <a:cubicBezTo>
                      <a:pt x="137" y="438"/>
                      <a:pt x="217" y="372"/>
                      <a:pt x="235" y="280"/>
                    </a:cubicBezTo>
                    <a:cubicBezTo>
                      <a:pt x="261" y="142"/>
                      <a:pt x="261" y="142"/>
                      <a:pt x="261" y="142"/>
                    </a:cubicBezTo>
                    <a:cubicBezTo>
                      <a:pt x="265" y="128"/>
                      <a:pt x="261" y="114"/>
                      <a:pt x="253" y="104"/>
                    </a:cubicBezTo>
                    <a:cubicBezTo>
                      <a:pt x="245" y="93"/>
                      <a:pt x="232" y="87"/>
                      <a:pt x="219" y="87"/>
                    </a:cubicBezTo>
                    <a:cubicBezTo>
                      <a:pt x="153" y="87"/>
                      <a:pt x="153" y="87"/>
                      <a:pt x="153" y="87"/>
                    </a:cubicBezTo>
                    <a:cubicBezTo>
                      <a:pt x="128" y="87"/>
                      <a:pt x="109" y="68"/>
                      <a:pt x="109" y="43"/>
                    </a:cubicBezTo>
                    <a:cubicBezTo>
                      <a:pt x="109" y="19"/>
                      <a:pt x="128" y="0"/>
                      <a:pt x="153" y="0"/>
                    </a:cubicBezTo>
                    <a:cubicBezTo>
                      <a:pt x="219" y="0"/>
                      <a:pt x="219" y="0"/>
                      <a:pt x="219" y="0"/>
                    </a:cubicBezTo>
                    <a:cubicBezTo>
                      <a:pt x="259" y="0"/>
                      <a:pt x="296" y="18"/>
                      <a:pt x="322" y="49"/>
                    </a:cubicBezTo>
                    <a:cubicBezTo>
                      <a:pt x="347" y="80"/>
                      <a:pt x="356" y="121"/>
                      <a:pt x="347" y="160"/>
                    </a:cubicBezTo>
                    <a:cubicBezTo>
                      <a:pt x="321" y="297"/>
                      <a:pt x="321" y="297"/>
                      <a:pt x="321" y="297"/>
                    </a:cubicBezTo>
                    <a:cubicBezTo>
                      <a:pt x="295" y="430"/>
                      <a:pt x="179" y="526"/>
                      <a:pt x="43" y="52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537B72"/>
                  </a:solidFill>
                  <a:effectLst/>
                  <a:uLnTx/>
                  <a:uFillTx/>
                  <a:cs typeface="+mn-ea"/>
                  <a:sym typeface="+mn-lt"/>
                </a:endParaRPr>
              </a:p>
            </p:txBody>
          </p:sp>
          <p:sp>
            <p:nvSpPr>
              <p:cNvPr id="20" name="Freeform 76"/>
              <p:cNvSpPr/>
              <p:nvPr/>
            </p:nvSpPr>
            <p:spPr bwMode="auto">
              <a:xfrm>
                <a:off x="5173663" y="1690189"/>
                <a:ext cx="1906588" cy="2870200"/>
              </a:xfrm>
              <a:custGeom>
                <a:avLst/>
                <a:gdLst>
                  <a:gd name="T0" fmla="*/ 570 w 700"/>
                  <a:gd name="T1" fmla="*/ 1053 h 1053"/>
                  <a:gd name="T2" fmla="*/ 130 w 700"/>
                  <a:gd name="T3" fmla="*/ 1053 h 1053"/>
                  <a:gd name="T4" fmla="*/ 43 w 700"/>
                  <a:gd name="T5" fmla="*/ 965 h 1053"/>
                  <a:gd name="T6" fmla="*/ 161 w 700"/>
                  <a:gd name="T7" fmla="*/ 814 h 1053"/>
                  <a:gd name="T8" fmla="*/ 186 w 700"/>
                  <a:gd name="T9" fmla="*/ 807 h 1053"/>
                  <a:gd name="T10" fmla="*/ 218 w 700"/>
                  <a:gd name="T11" fmla="*/ 766 h 1053"/>
                  <a:gd name="T12" fmla="*/ 185 w 700"/>
                  <a:gd name="T13" fmla="*/ 703 h 1053"/>
                  <a:gd name="T14" fmla="*/ 72 w 700"/>
                  <a:gd name="T15" fmla="*/ 528 h 1053"/>
                  <a:gd name="T16" fmla="*/ 4 w 700"/>
                  <a:gd name="T17" fmla="*/ 101 h 1053"/>
                  <a:gd name="T18" fmla="*/ 24 w 700"/>
                  <a:gd name="T19" fmla="*/ 31 h 1053"/>
                  <a:gd name="T20" fmla="*/ 90 w 700"/>
                  <a:gd name="T21" fmla="*/ 0 h 1053"/>
                  <a:gd name="T22" fmla="*/ 610 w 700"/>
                  <a:gd name="T23" fmla="*/ 0 h 1053"/>
                  <a:gd name="T24" fmla="*/ 676 w 700"/>
                  <a:gd name="T25" fmla="*/ 31 h 1053"/>
                  <a:gd name="T26" fmla="*/ 696 w 700"/>
                  <a:gd name="T27" fmla="*/ 101 h 1053"/>
                  <a:gd name="T28" fmla="*/ 628 w 700"/>
                  <a:gd name="T29" fmla="*/ 528 h 1053"/>
                  <a:gd name="T30" fmla="*/ 515 w 700"/>
                  <a:gd name="T31" fmla="*/ 703 h 1053"/>
                  <a:gd name="T32" fmla="*/ 482 w 700"/>
                  <a:gd name="T33" fmla="*/ 766 h 1053"/>
                  <a:gd name="T34" fmla="*/ 514 w 700"/>
                  <a:gd name="T35" fmla="*/ 807 h 1053"/>
                  <a:gd name="T36" fmla="*/ 539 w 700"/>
                  <a:gd name="T37" fmla="*/ 813 h 1053"/>
                  <a:gd name="T38" fmla="*/ 657 w 700"/>
                  <a:gd name="T39" fmla="*/ 965 h 1053"/>
                  <a:gd name="T40" fmla="*/ 570 w 700"/>
                  <a:gd name="T41"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0" h="1053">
                    <a:moveTo>
                      <a:pt x="570" y="1053"/>
                    </a:moveTo>
                    <a:cubicBezTo>
                      <a:pt x="130" y="1053"/>
                      <a:pt x="130" y="1053"/>
                      <a:pt x="130" y="1053"/>
                    </a:cubicBezTo>
                    <a:cubicBezTo>
                      <a:pt x="82" y="1053"/>
                      <a:pt x="43" y="1014"/>
                      <a:pt x="43" y="965"/>
                    </a:cubicBezTo>
                    <a:cubicBezTo>
                      <a:pt x="43" y="893"/>
                      <a:pt x="92" y="831"/>
                      <a:pt x="161" y="814"/>
                    </a:cubicBezTo>
                    <a:cubicBezTo>
                      <a:pt x="186" y="807"/>
                      <a:pt x="186" y="807"/>
                      <a:pt x="186" y="807"/>
                    </a:cubicBezTo>
                    <a:cubicBezTo>
                      <a:pt x="205" y="803"/>
                      <a:pt x="218" y="786"/>
                      <a:pt x="218" y="766"/>
                    </a:cubicBezTo>
                    <a:cubicBezTo>
                      <a:pt x="218" y="741"/>
                      <a:pt x="206" y="717"/>
                      <a:pt x="185" y="703"/>
                    </a:cubicBezTo>
                    <a:cubicBezTo>
                      <a:pt x="125" y="663"/>
                      <a:pt x="84" y="599"/>
                      <a:pt x="72" y="528"/>
                    </a:cubicBezTo>
                    <a:cubicBezTo>
                      <a:pt x="4" y="101"/>
                      <a:pt x="4" y="101"/>
                      <a:pt x="4" y="101"/>
                    </a:cubicBezTo>
                    <a:cubicBezTo>
                      <a:pt x="0" y="76"/>
                      <a:pt x="7" y="50"/>
                      <a:pt x="24" y="31"/>
                    </a:cubicBezTo>
                    <a:cubicBezTo>
                      <a:pt x="40" y="11"/>
                      <a:pt x="65" y="0"/>
                      <a:pt x="90" y="0"/>
                    </a:cubicBezTo>
                    <a:cubicBezTo>
                      <a:pt x="610" y="0"/>
                      <a:pt x="610" y="0"/>
                      <a:pt x="610" y="0"/>
                    </a:cubicBezTo>
                    <a:cubicBezTo>
                      <a:pt x="635" y="0"/>
                      <a:pt x="660" y="11"/>
                      <a:pt x="676" y="31"/>
                    </a:cubicBezTo>
                    <a:cubicBezTo>
                      <a:pt x="693" y="50"/>
                      <a:pt x="700" y="76"/>
                      <a:pt x="696" y="101"/>
                    </a:cubicBezTo>
                    <a:cubicBezTo>
                      <a:pt x="628" y="528"/>
                      <a:pt x="628" y="528"/>
                      <a:pt x="628" y="528"/>
                    </a:cubicBezTo>
                    <a:cubicBezTo>
                      <a:pt x="616" y="599"/>
                      <a:pt x="575" y="663"/>
                      <a:pt x="515" y="703"/>
                    </a:cubicBezTo>
                    <a:cubicBezTo>
                      <a:pt x="494" y="717"/>
                      <a:pt x="482" y="741"/>
                      <a:pt x="482" y="766"/>
                    </a:cubicBezTo>
                    <a:cubicBezTo>
                      <a:pt x="482" y="786"/>
                      <a:pt x="495" y="803"/>
                      <a:pt x="514" y="807"/>
                    </a:cubicBezTo>
                    <a:cubicBezTo>
                      <a:pt x="539" y="813"/>
                      <a:pt x="539" y="813"/>
                      <a:pt x="539" y="813"/>
                    </a:cubicBezTo>
                    <a:cubicBezTo>
                      <a:pt x="608" y="831"/>
                      <a:pt x="657" y="893"/>
                      <a:pt x="657" y="965"/>
                    </a:cubicBezTo>
                    <a:cubicBezTo>
                      <a:pt x="657" y="1014"/>
                      <a:pt x="618" y="1053"/>
                      <a:pt x="570" y="105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537B72"/>
                  </a:solidFill>
                  <a:effectLst/>
                  <a:uLnTx/>
                  <a:uFillTx/>
                  <a:cs typeface="+mn-ea"/>
                  <a:sym typeface="+mn-lt"/>
                </a:endParaRPr>
              </a:p>
            </p:txBody>
          </p:sp>
          <p:sp>
            <p:nvSpPr>
              <p:cNvPr id="21" name="Freeform 77"/>
              <p:cNvSpPr/>
              <p:nvPr/>
            </p:nvSpPr>
            <p:spPr bwMode="auto">
              <a:xfrm>
                <a:off x="5419726" y="1928315"/>
                <a:ext cx="1412876" cy="2392362"/>
              </a:xfrm>
              <a:custGeom>
                <a:avLst/>
                <a:gdLst>
                  <a:gd name="T0" fmla="*/ 519 w 519"/>
                  <a:gd name="T1" fmla="*/ 0 h 878"/>
                  <a:gd name="T2" fmla="*/ 0 w 519"/>
                  <a:gd name="T3" fmla="*/ 1 h 878"/>
                  <a:gd name="T4" fmla="*/ 69 w 519"/>
                  <a:gd name="T5" fmla="*/ 427 h 878"/>
                  <a:gd name="T6" fmla="*/ 143 w 519"/>
                  <a:gd name="T7" fmla="*/ 543 h 878"/>
                  <a:gd name="T8" fmla="*/ 216 w 519"/>
                  <a:gd name="T9" fmla="*/ 679 h 878"/>
                  <a:gd name="T10" fmla="*/ 117 w 519"/>
                  <a:gd name="T11" fmla="*/ 805 h 878"/>
                  <a:gd name="T12" fmla="*/ 93 w 519"/>
                  <a:gd name="T13" fmla="*/ 812 h 878"/>
                  <a:gd name="T14" fmla="*/ 41 w 519"/>
                  <a:gd name="T15" fmla="*/ 878 h 878"/>
                  <a:gd name="T16" fmla="*/ 480 w 519"/>
                  <a:gd name="T17" fmla="*/ 878 h 878"/>
                  <a:gd name="T18" fmla="*/ 427 w 519"/>
                  <a:gd name="T19" fmla="*/ 812 h 878"/>
                  <a:gd name="T20" fmla="*/ 403 w 519"/>
                  <a:gd name="T21" fmla="*/ 805 h 878"/>
                  <a:gd name="T22" fmla="*/ 304 w 519"/>
                  <a:gd name="T23" fmla="*/ 679 h 878"/>
                  <a:gd name="T24" fmla="*/ 377 w 519"/>
                  <a:gd name="T25" fmla="*/ 543 h 878"/>
                  <a:gd name="T26" fmla="*/ 451 w 519"/>
                  <a:gd name="T27" fmla="*/ 427 h 878"/>
                  <a:gd name="T28" fmla="*/ 519 w 519"/>
                  <a:gd name="T29" fmla="*/ 0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9" h="878">
                    <a:moveTo>
                      <a:pt x="519" y="0"/>
                    </a:moveTo>
                    <a:cubicBezTo>
                      <a:pt x="0" y="1"/>
                      <a:pt x="0" y="1"/>
                      <a:pt x="0" y="1"/>
                    </a:cubicBezTo>
                    <a:cubicBezTo>
                      <a:pt x="69" y="427"/>
                      <a:pt x="69" y="427"/>
                      <a:pt x="69" y="427"/>
                    </a:cubicBezTo>
                    <a:cubicBezTo>
                      <a:pt x="77" y="474"/>
                      <a:pt x="104" y="516"/>
                      <a:pt x="143" y="543"/>
                    </a:cubicBezTo>
                    <a:cubicBezTo>
                      <a:pt x="189" y="573"/>
                      <a:pt x="216" y="624"/>
                      <a:pt x="216" y="679"/>
                    </a:cubicBezTo>
                    <a:cubicBezTo>
                      <a:pt x="216" y="739"/>
                      <a:pt x="175" y="791"/>
                      <a:pt x="117" y="805"/>
                    </a:cubicBezTo>
                    <a:cubicBezTo>
                      <a:pt x="93" y="812"/>
                      <a:pt x="93" y="812"/>
                      <a:pt x="93" y="812"/>
                    </a:cubicBezTo>
                    <a:cubicBezTo>
                      <a:pt x="62" y="819"/>
                      <a:pt x="41" y="847"/>
                      <a:pt x="41" y="878"/>
                    </a:cubicBezTo>
                    <a:cubicBezTo>
                      <a:pt x="480" y="878"/>
                      <a:pt x="480" y="878"/>
                      <a:pt x="480" y="878"/>
                    </a:cubicBezTo>
                    <a:cubicBezTo>
                      <a:pt x="479" y="847"/>
                      <a:pt x="458" y="819"/>
                      <a:pt x="427" y="812"/>
                    </a:cubicBezTo>
                    <a:cubicBezTo>
                      <a:pt x="403" y="805"/>
                      <a:pt x="403" y="805"/>
                      <a:pt x="403" y="805"/>
                    </a:cubicBezTo>
                    <a:cubicBezTo>
                      <a:pt x="344" y="791"/>
                      <a:pt x="304" y="739"/>
                      <a:pt x="304" y="679"/>
                    </a:cubicBezTo>
                    <a:cubicBezTo>
                      <a:pt x="304" y="624"/>
                      <a:pt x="331" y="573"/>
                      <a:pt x="377" y="543"/>
                    </a:cubicBezTo>
                    <a:cubicBezTo>
                      <a:pt x="416" y="516"/>
                      <a:pt x="443" y="474"/>
                      <a:pt x="451" y="427"/>
                    </a:cubicBezTo>
                    <a:cubicBezTo>
                      <a:pt x="519" y="0"/>
                      <a:pt x="519" y="0"/>
                      <a:pt x="519"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537B72"/>
                  </a:solidFill>
                  <a:effectLst/>
                  <a:uLnTx/>
                  <a:uFillTx/>
                  <a:cs typeface="+mn-ea"/>
                  <a:sym typeface="+mn-lt"/>
                </a:endParaRPr>
              </a:p>
            </p:txBody>
          </p:sp>
        </p:grpSp>
      </p:grpSp>
      <p:grpSp>
        <p:nvGrpSpPr>
          <p:cNvPr id="22" name="组合 21" descr="e7d195523061f1c0214d268728035a112e1f1a63855fa0d5B3BC3571FB2346650E40B27C71D4ADB669896543E409C0762562804D99F14164E036E91A4D200FB459B9C67F1066513BDCC2663F2655ED5AFEA8C07EE85C7A05CB02975F05C2FD690FD4DAD1804E3C857FE79A7D6BABCABED8BF958E841D919D47430FAD1DBED74E9BD2753AD79770DE"/>
          <p:cNvGrpSpPr/>
          <p:nvPr/>
        </p:nvGrpSpPr>
        <p:grpSpPr>
          <a:xfrm>
            <a:off x="8335958" y="1834063"/>
            <a:ext cx="1321877" cy="1146629"/>
            <a:chOff x="4948293" y="4757948"/>
            <a:chExt cx="1321877" cy="1146629"/>
          </a:xfrm>
          <a:solidFill>
            <a:srgbClr val="678271"/>
          </a:solidFill>
        </p:grpSpPr>
        <p:sp>
          <p:nvSpPr>
            <p:cNvPr id="23" name="矩形 22"/>
            <p:cNvSpPr/>
            <p:nvPr/>
          </p:nvSpPr>
          <p:spPr>
            <a:xfrm>
              <a:off x="4948293" y="4757948"/>
              <a:ext cx="1321877" cy="1146629"/>
            </a:xfrm>
            <a:prstGeom prst="rect">
              <a:avLst/>
            </a:prstGeom>
            <a:noFill/>
            <a:ln w="19050" cap="flat" cmpd="sng" algn="ctr">
              <a:solidFill>
                <a:srgbClr val="67827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537B72"/>
                </a:solidFill>
                <a:effectLst/>
                <a:uLnTx/>
                <a:uFillTx/>
                <a:cs typeface="+mn-ea"/>
                <a:sym typeface="+mn-lt"/>
              </a:endParaRPr>
            </a:p>
          </p:txBody>
        </p:sp>
        <p:sp>
          <p:nvSpPr>
            <p:cNvPr id="24" name="文本框 23"/>
            <p:cNvSpPr txBox="1"/>
            <p:nvPr/>
          </p:nvSpPr>
          <p:spPr>
            <a:xfrm>
              <a:off x="4955358" y="5442650"/>
              <a:ext cx="1291772" cy="338554"/>
            </a:xfrm>
            <a:prstGeom prst="rect">
              <a:avLst/>
            </a:prstGeom>
            <a:noFill/>
          </p:spPr>
          <p:txBody>
            <a:bodyPr wrap="square" rtlCol="0">
              <a:spAutoFit/>
            </a:bodyPr>
            <a:lstStyle/>
            <a:p>
              <a:pPr lvl="0" algn="ctr">
                <a:defRPr/>
              </a:pPr>
              <a:r>
                <a:rPr lang="zh-CN" altLang="en-US" sz="1600" kern="0" dirty="0">
                  <a:solidFill>
                    <a:srgbClr val="537B72"/>
                  </a:solidFill>
                  <a:cs typeface="+mn-ea"/>
                  <a:sym typeface="+mn-lt"/>
                </a:rPr>
                <a:t>添加标题</a:t>
              </a:r>
            </a:p>
          </p:txBody>
        </p:sp>
        <p:sp>
          <p:nvSpPr>
            <p:cNvPr id="25" name="Freeform 114"/>
            <p:cNvSpPr>
              <a:spLocks noEditPoints="1"/>
            </p:cNvSpPr>
            <p:nvPr/>
          </p:nvSpPr>
          <p:spPr bwMode="auto">
            <a:xfrm>
              <a:off x="5425430" y="4979290"/>
              <a:ext cx="367602" cy="335710"/>
            </a:xfrm>
            <a:custGeom>
              <a:avLst/>
              <a:gdLst>
                <a:gd name="T0" fmla="*/ 1757 w 2120"/>
                <a:gd name="T1" fmla="*/ 1208 h 1932"/>
                <a:gd name="T2" fmla="*/ 1714 w 2120"/>
                <a:gd name="T3" fmla="*/ 1211 h 1932"/>
                <a:gd name="T4" fmla="*/ 1452 w 2120"/>
                <a:gd name="T5" fmla="*/ 943 h 1932"/>
                <a:gd name="T6" fmla="*/ 1349 w 2120"/>
                <a:gd name="T7" fmla="*/ 579 h 1932"/>
                <a:gd name="T8" fmla="*/ 1422 w 2120"/>
                <a:gd name="T9" fmla="*/ 362 h 1932"/>
                <a:gd name="T10" fmla="*/ 1060 w 2120"/>
                <a:gd name="T11" fmla="*/ 0 h 1932"/>
                <a:gd name="T12" fmla="*/ 698 w 2120"/>
                <a:gd name="T13" fmla="*/ 362 h 1932"/>
                <a:gd name="T14" fmla="*/ 767 w 2120"/>
                <a:gd name="T15" fmla="*/ 575 h 1932"/>
                <a:gd name="T16" fmla="*/ 664 w 2120"/>
                <a:gd name="T17" fmla="*/ 943 h 1932"/>
                <a:gd name="T18" fmla="*/ 403 w 2120"/>
                <a:gd name="T19" fmla="*/ 1210 h 1932"/>
                <a:gd name="T20" fmla="*/ 363 w 2120"/>
                <a:gd name="T21" fmla="*/ 1208 h 1932"/>
                <a:gd name="T22" fmla="*/ 0 w 2120"/>
                <a:gd name="T23" fmla="*/ 1570 h 1932"/>
                <a:gd name="T24" fmla="*/ 363 w 2120"/>
                <a:gd name="T25" fmla="*/ 1932 h 1932"/>
                <a:gd name="T26" fmla="*/ 692 w 2120"/>
                <a:gd name="T27" fmla="*/ 1719 h 1932"/>
                <a:gd name="T28" fmla="*/ 1060 w 2120"/>
                <a:gd name="T29" fmla="*/ 1623 h 1932"/>
                <a:gd name="T30" fmla="*/ 1427 w 2120"/>
                <a:gd name="T31" fmla="*/ 1718 h 1932"/>
                <a:gd name="T32" fmla="*/ 1757 w 2120"/>
                <a:gd name="T33" fmla="*/ 1932 h 1932"/>
                <a:gd name="T34" fmla="*/ 2120 w 2120"/>
                <a:gd name="T35" fmla="*/ 1570 h 1932"/>
                <a:gd name="T36" fmla="*/ 1757 w 2120"/>
                <a:gd name="T37" fmla="*/ 1208 h 1932"/>
                <a:gd name="T38" fmla="*/ 691 w 2120"/>
                <a:gd name="T39" fmla="*/ 1419 h 1932"/>
                <a:gd name="T40" fmla="*/ 654 w 2120"/>
                <a:gd name="T41" fmla="*/ 1355 h 1932"/>
                <a:gd name="T42" fmla="*/ 757 w 2120"/>
                <a:gd name="T43" fmla="*/ 997 h 1932"/>
                <a:gd name="T44" fmla="*/ 1030 w 2120"/>
                <a:gd name="T45" fmla="*/ 723 h 1932"/>
                <a:gd name="T46" fmla="*/ 1060 w 2120"/>
                <a:gd name="T47" fmla="*/ 724 h 1932"/>
                <a:gd name="T48" fmla="*/ 1086 w 2120"/>
                <a:gd name="T49" fmla="*/ 723 h 1932"/>
                <a:gd name="T50" fmla="*/ 1359 w 2120"/>
                <a:gd name="T51" fmla="*/ 997 h 1932"/>
                <a:gd name="T52" fmla="*/ 1462 w 2120"/>
                <a:gd name="T53" fmla="*/ 1360 h 1932"/>
                <a:gd name="T54" fmla="*/ 1428 w 2120"/>
                <a:gd name="T55" fmla="*/ 1420 h 1932"/>
                <a:gd name="T56" fmla="*/ 1060 w 2120"/>
                <a:gd name="T57" fmla="*/ 1515 h 1932"/>
                <a:gd name="T58" fmla="*/ 691 w 2120"/>
                <a:gd name="T59" fmla="*/ 1419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0" h="1932">
                  <a:moveTo>
                    <a:pt x="1757" y="1208"/>
                  </a:moveTo>
                  <a:cubicBezTo>
                    <a:pt x="1743" y="1208"/>
                    <a:pt x="1729" y="1209"/>
                    <a:pt x="1714" y="1211"/>
                  </a:cubicBezTo>
                  <a:cubicBezTo>
                    <a:pt x="1613" y="1151"/>
                    <a:pt x="1521" y="1060"/>
                    <a:pt x="1452" y="943"/>
                  </a:cubicBezTo>
                  <a:cubicBezTo>
                    <a:pt x="1383" y="824"/>
                    <a:pt x="1350" y="697"/>
                    <a:pt x="1349" y="579"/>
                  </a:cubicBezTo>
                  <a:cubicBezTo>
                    <a:pt x="1395" y="519"/>
                    <a:pt x="1422" y="444"/>
                    <a:pt x="1422" y="362"/>
                  </a:cubicBezTo>
                  <a:cubicBezTo>
                    <a:pt x="1422" y="162"/>
                    <a:pt x="1260" y="0"/>
                    <a:pt x="1060" y="0"/>
                  </a:cubicBezTo>
                  <a:cubicBezTo>
                    <a:pt x="860" y="0"/>
                    <a:pt x="698" y="162"/>
                    <a:pt x="698" y="362"/>
                  </a:cubicBezTo>
                  <a:cubicBezTo>
                    <a:pt x="698" y="442"/>
                    <a:pt x="724" y="515"/>
                    <a:pt x="767" y="575"/>
                  </a:cubicBezTo>
                  <a:cubicBezTo>
                    <a:pt x="767" y="694"/>
                    <a:pt x="734" y="822"/>
                    <a:pt x="664" y="943"/>
                  </a:cubicBezTo>
                  <a:cubicBezTo>
                    <a:pt x="596" y="1060"/>
                    <a:pt x="504" y="1151"/>
                    <a:pt x="403" y="1210"/>
                  </a:cubicBezTo>
                  <a:cubicBezTo>
                    <a:pt x="390" y="1209"/>
                    <a:pt x="376" y="1208"/>
                    <a:pt x="363" y="1208"/>
                  </a:cubicBezTo>
                  <a:cubicBezTo>
                    <a:pt x="163" y="1208"/>
                    <a:pt x="0" y="1370"/>
                    <a:pt x="0" y="1570"/>
                  </a:cubicBezTo>
                  <a:cubicBezTo>
                    <a:pt x="0" y="1770"/>
                    <a:pt x="163" y="1932"/>
                    <a:pt x="363" y="1932"/>
                  </a:cubicBezTo>
                  <a:cubicBezTo>
                    <a:pt x="509" y="1932"/>
                    <a:pt x="635" y="1844"/>
                    <a:pt x="692" y="1719"/>
                  </a:cubicBezTo>
                  <a:cubicBezTo>
                    <a:pt x="795" y="1659"/>
                    <a:pt x="922" y="1623"/>
                    <a:pt x="1060" y="1623"/>
                  </a:cubicBezTo>
                  <a:cubicBezTo>
                    <a:pt x="1198" y="1623"/>
                    <a:pt x="1325" y="1659"/>
                    <a:pt x="1427" y="1718"/>
                  </a:cubicBezTo>
                  <a:cubicBezTo>
                    <a:pt x="1484" y="1844"/>
                    <a:pt x="1610" y="1932"/>
                    <a:pt x="1757" y="1932"/>
                  </a:cubicBezTo>
                  <a:cubicBezTo>
                    <a:pt x="1957" y="1932"/>
                    <a:pt x="2120" y="1770"/>
                    <a:pt x="2120" y="1570"/>
                  </a:cubicBezTo>
                  <a:cubicBezTo>
                    <a:pt x="2120" y="1370"/>
                    <a:pt x="1957" y="1208"/>
                    <a:pt x="1757" y="1208"/>
                  </a:cubicBezTo>
                  <a:close/>
                  <a:moveTo>
                    <a:pt x="691" y="1419"/>
                  </a:moveTo>
                  <a:cubicBezTo>
                    <a:pt x="681" y="1396"/>
                    <a:pt x="668" y="1375"/>
                    <a:pt x="654" y="1355"/>
                  </a:cubicBezTo>
                  <a:cubicBezTo>
                    <a:pt x="656" y="1239"/>
                    <a:pt x="689" y="1114"/>
                    <a:pt x="757" y="997"/>
                  </a:cubicBezTo>
                  <a:cubicBezTo>
                    <a:pt x="828" y="875"/>
                    <a:pt x="925" y="782"/>
                    <a:pt x="1030" y="723"/>
                  </a:cubicBezTo>
                  <a:cubicBezTo>
                    <a:pt x="1040" y="723"/>
                    <a:pt x="1050" y="724"/>
                    <a:pt x="1060" y="724"/>
                  </a:cubicBezTo>
                  <a:cubicBezTo>
                    <a:pt x="1069" y="724"/>
                    <a:pt x="1078" y="723"/>
                    <a:pt x="1086" y="723"/>
                  </a:cubicBezTo>
                  <a:cubicBezTo>
                    <a:pt x="1191" y="782"/>
                    <a:pt x="1288" y="875"/>
                    <a:pt x="1359" y="997"/>
                  </a:cubicBezTo>
                  <a:cubicBezTo>
                    <a:pt x="1428" y="1115"/>
                    <a:pt x="1462" y="1242"/>
                    <a:pt x="1462" y="1360"/>
                  </a:cubicBezTo>
                  <a:cubicBezTo>
                    <a:pt x="1449" y="1379"/>
                    <a:pt x="1438" y="1399"/>
                    <a:pt x="1428" y="1420"/>
                  </a:cubicBezTo>
                  <a:cubicBezTo>
                    <a:pt x="1325" y="1479"/>
                    <a:pt x="1199" y="1515"/>
                    <a:pt x="1060" y="1515"/>
                  </a:cubicBezTo>
                  <a:cubicBezTo>
                    <a:pt x="922" y="1515"/>
                    <a:pt x="794" y="1479"/>
                    <a:pt x="691" y="1419"/>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537B72"/>
                </a:solidFill>
                <a:effectLst/>
                <a:uLnTx/>
                <a:uFillTx/>
                <a:cs typeface="+mn-ea"/>
                <a:sym typeface="+mn-lt"/>
              </a:endParaRPr>
            </a:p>
          </p:txBody>
        </p:sp>
      </p:grpSp>
      <p:grpSp>
        <p:nvGrpSpPr>
          <p:cNvPr id="26" name="组合 25" descr="e7d195523061f1c0214d268728035a112e1f1a63855fa0d5B3BC3571FB2346650E40B27C71D4ADB669896543E409C0762562804D99F14164E036E91A4D200FB459B9C67F1066513BDCC2663F2655ED5AFEA8C07EE85C7A05CB02975F05C2FD690FD4DAD1804E3C857FE79A7D6BABCABED8BF958E841D919D47430FAD1DBED74E9BD2753AD79770DE"/>
          <p:cNvGrpSpPr/>
          <p:nvPr/>
        </p:nvGrpSpPr>
        <p:grpSpPr>
          <a:xfrm>
            <a:off x="8360439" y="4963028"/>
            <a:ext cx="1321877" cy="1146629"/>
            <a:chOff x="2156375" y="4757949"/>
            <a:chExt cx="1321877" cy="1146629"/>
          </a:xfrm>
        </p:grpSpPr>
        <p:sp>
          <p:nvSpPr>
            <p:cNvPr id="27" name="矩形 26"/>
            <p:cNvSpPr/>
            <p:nvPr/>
          </p:nvSpPr>
          <p:spPr>
            <a:xfrm>
              <a:off x="2156375" y="4757949"/>
              <a:ext cx="1321877" cy="1146629"/>
            </a:xfrm>
            <a:prstGeom prst="rect">
              <a:avLst/>
            </a:prstGeom>
            <a:noFill/>
            <a:ln w="19050" cap="flat" cmpd="sng" algn="ctr">
              <a:solidFill>
                <a:srgbClr val="67827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537B72"/>
                </a:solidFill>
                <a:effectLst/>
                <a:uLnTx/>
                <a:uFillTx/>
                <a:cs typeface="+mn-ea"/>
                <a:sym typeface="+mn-lt"/>
              </a:endParaRPr>
            </a:p>
          </p:txBody>
        </p:sp>
        <p:sp>
          <p:nvSpPr>
            <p:cNvPr id="28" name="文本框 27"/>
            <p:cNvSpPr txBox="1"/>
            <p:nvPr/>
          </p:nvSpPr>
          <p:spPr>
            <a:xfrm>
              <a:off x="2184142" y="5442650"/>
              <a:ext cx="1291772" cy="338554"/>
            </a:xfrm>
            <a:prstGeom prst="rect">
              <a:avLst/>
            </a:prstGeom>
            <a:noFill/>
          </p:spPr>
          <p:txBody>
            <a:bodyPr wrap="square" rtlCol="0">
              <a:spAutoFit/>
            </a:bodyPr>
            <a:lstStyle/>
            <a:p>
              <a:pPr lvl="0" algn="ctr">
                <a:defRPr/>
              </a:pPr>
              <a:r>
                <a:rPr lang="zh-CN" altLang="en-US" sz="1600" kern="0" dirty="0">
                  <a:solidFill>
                    <a:srgbClr val="537B72"/>
                  </a:solidFill>
                  <a:cs typeface="+mn-ea"/>
                  <a:sym typeface="+mn-lt"/>
                </a:rPr>
                <a:t>添加标题</a:t>
              </a:r>
            </a:p>
          </p:txBody>
        </p:sp>
        <p:sp>
          <p:nvSpPr>
            <p:cNvPr id="29" name="Freeform 169"/>
            <p:cNvSpPr/>
            <p:nvPr/>
          </p:nvSpPr>
          <p:spPr bwMode="auto">
            <a:xfrm>
              <a:off x="2630175" y="4963028"/>
              <a:ext cx="403305" cy="404113"/>
            </a:xfrm>
            <a:custGeom>
              <a:avLst/>
              <a:gdLst>
                <a:gd name="T0" fmla="*/ 1905 w 2072"/>
                <a:gd name="T1" fmla="*/ 887 h 2071"/>
                <a:gd name="T2" fmla="*/ 1740 w 2072"/>
                <a:gd name="T3" fmla="*/ 1035 h 2071"/>
                <a:gd name="T4" fmla="*/ 1286 w 2072"/>
                <a:gd name="T5" fmla="*/ 1035 h 2071"/>
                <a:gd name="T6" fmla="*/ 1246 w 2072"/>
                <a:gd name="T7" fmla="*/ 897 h 2071"/>
                <a:gd name="T8" fmla="*/ 1623 w 2072"/>
                <a:gd name="T9" fmla="*/ 518 h 2071"/>
                <a:gd name="T10" fmla="*/ 1667 w 2072"/>
                <a:gd name="T11" fmla="*/ 525 h 2071"/>
                <a:gd name="T12" fmla="*/ 1786 w 2072"/>
                <a:gd name="T13" fmla="*/ 405 h 2071"/>
                <a:gd name="T14" fmla="*/ 1667 w 2072"/>
                <a:gd name="T15" fmla="*/ 286 h 2071"/>
                <a:gd name="T16" fmla="*/ 1548 w 2072"/>
                <a:gd name="T17" fmla="*/ 405 h 2071"/>
                <a:gd name="T18" fmla="*/ 1579 w 2072"/>
                <a:gd name="T19" fmla="*/ 484 h 2071"/>
                <a:gd name="T20" fmla="*/ 1212 w 2072"/>
                <a:gd name="T21" fmla="*/ 851 h 2071"/>
                <a:gd name="T22" fmla="*/ 1072 w 2072"/>
                <a:gd name="T23" fmla="*/ 787 h 2071"/>
                <a:gd name="T24" fmla="*/ 1072 w 2072"/>
                <a:gd name="T25" fmla="*/ 331 h 2071"/>
                <a:gd name="T26" fmla="*/ 1215 w 2072"/>
                <a:gd name="T27" fmla="*/ 166 h 2071"/>
                <a:gd name="T28" fmla="*/ 1048 w 2072"/>
                <a:gd name="T29" fmla="*/ 0 h 2071"/>
                <a:gd name="T30" fmla="*/ 881 w 2072"/>
                <a:gd name="T31" fmla="*/ 166 h 2071"/>
                <a:gd name="T32" fmla="*/ 1024 w 2072"/>
                <a:gd name="T33" fmla="*/ 331 h 2071"/>
                <a:gd name="T34" fmla="*/ 1024 w 2072"/>
                <a:gd name="T35" fmla="*/ 787 h 2071"/>
                <a:gd name="T36" fmla="*/ 891 w 2072"/>
                <a:gd name="T37" fmla="*/ 845 h 2071"/>
                <a:gd name="T38" fmla="*/ 536 w 2072"/>
                <a:gd name="T39" fmla="*/ 489 h 2071"/>
                <a:gd name="T40" fmla="*/ 572 w 2072"/>
                <a:gd name="T41" fmla="*/ 404 h 2071"/>
                <a:gd name="T42" fmla="*/ 453 w 2072"/>
                <a:gd name="T43" fmla="*/ 285 h 2071"/>
                <a:gd name="T44" fmla="*/ 334 w 2072"/>
                <a:gd name="T45" fmla="*/ 404 h 2071"/>
                <a:gd name="T46" fmla="*/ 453 w 2072"/>
                <a:gd name="T47" fmla="*/ 523 h 2071"/>
                <a:gd name="T48" fmla="*/ 494 w 2072"/>
                <a:gd name="T49" fmla="*/ 515 h 2071"/>
                <a:gd name="T50" fmla="*/ 859 w 2072"/>
                <a:gd name="T51" fmla="*/ 886 h 2071"/>
                <a:gd name="T52" fmla="*/ 810 w 2072"/>
                <a:gd name="T53" fmla="*/ 1035 h 2071"/>
                <a:gd name="T54" fmla="*/ 332 w 2072"/>
                <a:gd name="T55" fmla="*/ 1035 h 2071"/>
                <a:gd name="T56" fmla="*/ 167 w 2072"/>
                <a:gd name="T57" fmla="*/ 887 h 2071"/>
                <a:gd name="T58" fmla="*/ 0 w 2072"/>
                <a:gd name="T59" fmla="*/ 1050 h 2071"/>
                <a:gd name="T60" fmla="*/ 167 w 2072"/>
                <a:gd name="T61" fmla="*/ 1221 h 2071"/>
                <a:gd name="T62" fmla="*/ 332 w 2072"/>
                <a:gd name="T63" fmla="*/ 1083 h 2071"/>
                <a:gd name="T64" fmla="*/ 815 w 2072"/>
                <a:gd name="T65" fmla="*/ 1083 h 2071"/>
                <a:gd name="T66" fmla="*/ 876 w 2072"/>
                <a:gd name="T67" fmla="*/ 1193 h 2071"/>
                <a:gd name="T68" fmla="*/ 532 w 2072"/>
                <a:gd name="T69" fmla="*/ 1534 h 2071"/>
                <a:gd name="T70" fmla="*/ 453 w 2072"/>
                <a:gd name="T71" fmla="*/ 1501 h 2071"/>
                <a:gd name="T72" fmla="*/ 334 w 2072"/>
                <a:gd name="T73" fmla="*/ 1619 h 2071"/>
                <a:gd name="T74" fmla="*/ 453 w 2072"/>
                <a:gd name="T75" fmla="*/ 1738 h 2071"/>
                <a:gd name="T76" fmla="*/ 572 w 2072"/>
                <a:gd name="T77" fmla="*/ 1619 h 2071"/>
                <a:gd name="T78" fmla="*/ 563 w 2072"/>
                <a:gd name="T79" fmla="*/ 1575 h 2071"/>
                <a:gd name="T80" fmla="*/ 916 w 2072"/>
                <a:gd name="T81" fmla="*/ 1222 h 2071"/>
                <a:gd name="T82" fmla="*/ 1024 w 2072"/>
                <a:gd name="T83" fmla="*/ 1260 h 2071"/>
                <a:gd name="T84" fmla="*/ 1024 w 2072"/>
                <a:gd name="T85" fmla="*/ 1740 h 2071"/>
                <a:gd name="T86" fmla="*/ 881 w 2072"/>
                <a:gd name="T87" fmla="*/ 1904 h 2071"/>
                <a:gd name="T88" fmla="*/ 1048 w 2072"/>
                <a:gd name="T89" fmla="*/ 2071 h 2071"/>
                <a:gd name="T90" fmla="*/ 1215 w 2072"/>
                <a:gd name="T91" fmla="*/ 1904 h 2071"/>
                <a:gd name="T92" fmla="*/ 1072 w 2072"/>
                <a:gd name="T93" fmla="*/ 1740 h 2071"/>
                <a:gd name="T94" fmla="*/ 1072 w 2072"/>
                <a:gd name="T95" fmla="*/ 1260 h 2071"/>
                <a:gd name="T96" fmla="*/ 1192 w 2072"/>
                <a:gd name="T97" fmla="*/ 1213 h 2071"/>
                <a:gd name="T98" fmla="*/ 1556 w 2072"/>
                <a:gd name="T99" fmla="*/ 1577 h 2071"/>
                <a:gd name="T100" fmla="*/ 1548 w 2072"/>
                <a:gd name="T101" fmla="*/ 1619 h 2071"/>
                <a:gd name="T102" fmla="*/ 1667 w 2072"/>
                <a:gd name="T103" fmla="*/ 1738 h 2071"/>
                <a:gd name="T104" fmla="*/ 1786 w 2072"/>
                <a:gd name="T105" fmla="*/ 1619 h 2071"/>
                <a:gd name="T106" fmla="*/ 1667 w 2072"/>
                <a:gd name="T107" fmla="*/ 1500 h 2071"/>
                <a:gd name="T108" fmla="*/ 1582 w 2072"/>
                <a:gd name="T109" fmla="*/ 1536 h 2071"/>
                <a:gd name="T110" fmla="*/ 1227 w 2072"/>
                <a:gd name="T111" fmla="*/ 1186 h 2071"/>
                <a:gd name="T112" fmla="*/ 1281 w 2072"/>
                <a:gd name="T113" fmla="*/ 1083 h 2071"/>
                <a:gd name="T114" fmla="*/ 1740 w 2072"/>
                <a:gd name="T115" fmla="*/ 1083 h 2071"/>
                <a:gd name="T116" fmla="*/ 1905 w 2072"/>
                <a:gd name="T117" fmla="*/ 1220 h 2071"/>
                <a:gd name="T118" fmla="*/ 2072 w 2072"/>
                <a:gd name="T119" fmla="*/ 1053 h 2071"/>
                <a:gd name="T120" fmla="*/ 1905 w 2072"/>
                <a:gd name="T121" fmla="*/ 887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72" h="2071">
                  <a:moveTo>
                    <a:pt x="1905" y="887"/>
                  </a:moveTo>
                  <a:cubicBezTo>
                    <a:pt x="1821" y="887"/>
                    <a:pt x="1752" y="940"/>
                    <a:pt x="1740" y="1035"/>
                  </a:cubicBezTo>
                  <a:cubicBezTo>
                    <a:pt x="1286" y="1035"/>
                    <a:pt x="1286" y="1035"/>
                    <a:pt x="1286" y="1035"/>
                  </a:cubicBezTo>
                  <a:cubicBezTo>
                    <a:pt x="1286" y="964"/>
                    <a:pt x="1271" y="935"/>
                    <a:pt x="1246" y="897"/>
                  </a:cubicBezTo>
                  <a:cubicBezTo>
                    <a:pt x="1623" y="518"/>
                    <a:pt x="1623" y="518"/>
                    <a:pt x="1623" y="518"/>
                  </a:cubicBezTo>
                  <a:cubicBezTo>
                    <a:pt x="1636" y="523"/>
                    <a:pt x="1651" y="525"/>
                    <a:pt x="1667" y="525"/>
                  </a:cubicBezTo>
                  <a:cubicBezTo>
                    <a:pt x="1733" y="525"/>
                    <a:pt x="1786" y="471"/>
                    <a:pt x="1786" y="405"/>
                  </a:cubicBezTo>
                  <a:cubicBezTo>
                    <a:pt x="1786" y="339"/>
                    <a:pt x="1733" y="286"/>
                    <a:pt x="1667" y="286"/>
                  </a:cubicBezTo>
                  <a:cubicBezTo>
                    <a:pt x="1601" y="286"/>
                    <a:pt x="1548" y="339"/>
                    <a:pt x="1548" y="405"/>
                  </a:cubicBezTo>
                  <a:cubicBezTo>
                    <a:pt x="1548" y="435"/>
                    <a:pt x="1560" y="463"/>
                    <a:pt x="1579" y="484"/>
                  </a:cubicBezTo>
                  <a:cubicBezTo>
                    <a:pt x="1212" y="851"/>
                    <a:pt x="1212" y="851"/>
                    <a:pt x="1212" y="851"/>
                  </a:cubicBezTo>
                  <a:cubicBezTo>
                    <a:pt x="1175" y="816"/>
                    <a:pt x="1126" y="792"/>
                    <a:pt x="1072" y="787"/>
                  </a:cubicBezTo>
                  <a:cubicBezTo>
                    <a:pt x="1072" y="331"/>
                    <a:pt x="1072" y="331"/>
                    <a:pt x="1072" y="331"/>
                  </a:cubicBezTo>
                  <a:cubicBezTo>
                    <a:pt x="1153" y="319"/>
                    <a:pt x="1215" y="250"/>
                    <a:pt x="1215" y="166"/>
                  </a:cubicBezTo>
                  <a:cubicBezTo>
                    <a:pt x="1215" y="74"/>
                    <a:pt x="1140" y="0"/>
                    <a:pt x="1048" y="0"/>
                  </a:cubicBezTo>
                  <a:cubicBezTo>
                    <a:pt x="956" y="0"/>
                    <a:pt x="881" y="74"/>
                    <a:pt x="881" y="166"/>
                  </a:cubicBezTo>
                  <a:cubicBezTo>
                    <a:pt x="881" y="250"/>
                    <a:pt x="943" y="319"/>
                    <a:pt x="1024" y="331"/>
                  </a:cubicBezTo>
                  <a:cubicBezTo>
                    <a:pt x="1024" y="787"/>
                    <a:pt x="1024" y="787"/>
                    <a:pt x="1024" y="787"/>
                  </a:cubicBezTo>
                  <a:cubicBezTo>
                    <a:pt x="973" y="792"/>
                    <a:pt x="927" y="813"/>
                    <a:pt x="891" y="845"/>
                  </a:cubicBezTo>
                  <a:cubicBezTo>
                    <a:pt x="536" y="489"/>
                    <a:pt x="536" y="489"/>
                    <a:pt x="536" y="489"/>
                  </a:cubicBezTo>
                  <a:cubicBezTo>
                    <a:pt x="558" y="468"/>
                    <a:pt x="572" y="438"/>
                    <a:pt x="572" y="404"/>
                  </a:cubicBezTo>
                  <a:cubicBezTo>
                    <a:pt x="572" y="339"/>
                    <a:pt x="518" y="285"/>
                    <a:pt x="453" y="285"/>
                  </a:cubicBezTo>
                  <a:cubicBezTo>
                    <a:pt x="387" y="285"/>
                    <a:pt x="334" y="339"/>
                    <a:pt x="334" y="404"/>
                  </a:cubicBezTo>
                  <a:cubicBezTo>
                    <a:pt x="334" y="470"/>
                    <a:pt x="387" y="523"/>
                    <a:pt x="453" y="523"/>
                  </a:cubicBezTo>
                  <a:cubicBezTo>
                    <a:pt x="467" y="523"/>
                    <a:pt x="481" y="520"/>
                    <a:pt x="494" y="515"/>
                  </a:cubicBezTo>
                  <a:cubicBezTo>
                    <a:pt x="859" y="886"/>
                    <a:pt x="859" y="886"/>
                    <a:pt x="859" y="886"/>
                  </a:cubicBezTo>
                  <a:cubicBezTo>
                    <a:pt x="828" y="926"/>
                    <a:pt x="810" y="964"/>
                    <a:pt x="810" y="1035"/>
                  </a:cubicBezTo>
                  <a:cubicBezTo>
                    <a:pt x="332" y="1035"/>
                    <a:pt x="332" y="1035"/>
                    <a:pt x="332" y="1035"/>
                  </a:cubicBezTo>
                  <a:cubicBezTo>
                    <a:pt x="320" y="940"/>
                    <a:pt x="251" y="887"/>
                    <a:pt x="167" y="887"/>
                  </a:cubicBezTo>
                  <a:cubicBezTo>
                    <a:pt x="75" y="887"/>
                    <a:pt x="0" y="958"/>
                    <a:pt x="0" y="1050"/>
                  </a:cubicBezTo>
                  <a:cubicBezTo>
                    <a:pt x="0" y="1142"/>
                    <a:pt x="75" y="1221"/>
                    <a:pt x="167" y="1221"/>
                  </a:cubicBezTo>
                  <a:cubicBezTo>
                    <a:pt x="251" y="1221"/>
                    <a:pt x="320" y="1154"/>
                    <a:pt x="332" y="1083"/>
                  </a:cubicBezTo>
                  <a:cubicBezTo>
                    <a:pt x="815" y="1083"/>
                    <a:pt x="815" y="1083"/>
                    <a:pt x="815" y="1083"/>
                  </a:cubicBezTo>
                  <a:cubicBezTo>
                    <a:pt x="824" y="1107"/>
                    <a:pt x="845" y="1162"/>
                    <a:pt x="876" y="1193"/>
                  </a:cubicBezTo>
                  <a:cubicBezTo>
                    <a:pt x="532" y="1534"/>
                    <a:pt x="532" y="1534"/>
                    <a:pt x="532" y="1534"/>
                  </a:cubicBezTo>
                  <a:cubicBezTo>
                    <a:pt x="511" y="1515"/>
                    <a:pt x="483" y="1501"/>
                    <a:pt x="453" y="1501"/>
                  </a:cubicBezTo>
                  <a:cubicBezTo>
                    <a:pt x="387" y="1501"/>
                    <a:pt x="334" y="1554"/>
                    <a:pt x="334" y="1619"/>
                  </a:cubicBezTo>
                  <a:cubicBezTo>
                    <a:pt x="334" y="1685"/>
                    <a:pt x="387" y="1738"/>
                    <a:pt x="453" y="1738"/>
                  </a:cubicBezTo>
                  <a:cubicBezTo>
                    <a:pt x="518" y="1738"/>
                    <a:pt x="572" y="1685"/>
                    <a:pt x="572" y="1619"/>
                  </a:cubicBezTo>
                  <a:cubicBezTo>
                    <a:pt x="572" y="1603"/>
                    <a:pt x="569" y="1588"/>
                    <a:pt x="563" y="1575"/>
                  </a:cubicBezTo>
                  <a:cubicBezTo>
                    <a:pt x="916" y="1222"/>
                    <a:pt x="916" y="1222"/>
                    <a:pt x="916" y="1222"/>
                  </a:cubicBezTo>
                  <a:cubicBezTo>
                    <a:pt x="948" y="1243"/>
                    <a:pt x="984" y="1256"/>
                    <a:pt x="1024" y="1260"/>
                  </a:cubicBezTo>
                  <a:cubicBezTo>
                    <a:pt x="1024" y="1740"/>
                    <a:pt x="1024" y="1740"/>
                    <a:pt x="1024" y="1740"/>
                  </a:cubicBezTo>
                  <a:cubicBezTo>
                    <a:pt x="943" y="1751"/>
                    <a:pt x="881" y="1821"/>
                    <a:pt x="881" y="1904"/>
                  </a:cubicBezTo>
                  <a:cubicBezTo>
                    <a:pt x="881" y="1997"/>
                    <a:pt x="956" y="2071"/>
                    <a:pt x="1048" y="2071"/>
                  </a:cubicBezTo>
                  <a:cubicBezTo>
                    <a:pt x="1140" y="2071"/>
                    <a:pt x="1215" y="1997"/>
                    <a:pt x="1215" y="1904"/>
                  </a:cubicBezTo>
                  <a:cubicBezTo>
                    <a:pt x="1215" y="1821"/>
                    <a:pt x="1153" y="1751"/>
                    <a:pt x="1072" y="1740"/>
                  </a:cubicBezTo>
                  <a:cubicBezTo>
                    <a:pt x="1072" y="1260"/>
                    <a:pt x="1072" y="1260"/>
                    <a:pt x="1072" y="1260"/>
                  </a:cubicBezTo>
                  <a:cubicBezTo>
                    <a:pt x="1117" y="1256"/>
                    <a:pt x="1158" y="1239"/>
                    <a:pt x="1192" y="1213"/>
                  </a:cubicBezTo>
                  <a:cubicBezTo>
                    <a:pt x="1556" y="1577"/>
                    <a:pt x="1556" y="1577"/>
                    <a:pt x="1556" y="1577"/>
                  </a:cubicBezTo>
                  <a:cubicBezTo>
                    <a:pt x="1551" y="1590"/>
                    <a:pt x="1548" y="1604"/>
                    <a:pt x="1548" y="1619"/>
                  </a:cubicBezTo>
                  <a:cubicBezTo>
                    <a:pt x="1548" y="1685"/>
                    <a:pt x="1601" y="1738"/>
                    <a:pt x="1667" y="1738"/>
                  </a:cubicBezTo>
                  <a:cubicBezTo>
                    <a:pt x="1733" y="1738"/>
                    <a:pt x="1786" y="1685"/>
                    <a:pt x="1786" y="1619"/>
                  </a:cubicBezTo>
                  <a:cubicBezTo>
                    <a:pt x="1786" y="1553"/>
                    <a:pt x="1733" y="1500"/>
                    <a:pt x="1667" y="1500"/>
                  </a:cubicBezTo>
                  <a:cubicBezTo>
                    <a:pt x="1634" y="1500"/>
                    <a:pt x="1604" y="1514"/>
                    <a:pt x="1582" y="1536"/>
                  </a:cubicBezTo>
                  <a:cubicBezTo>
                    <a:pt x="1227" y="1186"/>
                    <a:pt x="1227" y="1186"/>
                    <a:pt x="1227" y="1186"/>
                  </a:cubicBezTo>
                  <a:cubicBezTo>
                    <a:pt x="1254" y="1156"/>
                    <a:pt x="1273" y="1107"/>
                    <a:pt x="1281" y="1083"/>
                  </a:cubicBezTo>
                  <a:cubicBezTo>
                    <a:pt x="1740" y="1083"/>
                    <a:pt x="1740" y="1083"/>
                    <a:pt x="1740" y="1083"/>
                  </a:cubicBezTo>
                  <a:cubicBezTo>
                    <a:pt x="1752" y="1154"/>
                    <a:pt x="1821" y="1220"/>
                    <a:pt x="1905" y="1220"/>
                  </a:cubicBezTo>
                  <a:cubicBezTo>
                    <a:pt x="1997" y="1220"/>
                    <a:pt x="2072" y="1145"/>
                    <a:pt x="2072" y="1053"/>
                  </a:cubicBezTo>
                  <a:cubicBezTo>
                    <a:pt x="2072" y="961"/>
                    <a:pt x="1997" y="887"/>
                    <a:pt x="1905" y="887"/>
                  </a:cubicBezTo>
                  <a:close/>
                </a:path>
              </a:pathLst>
            </a:custGeom>
            <a:solidFill>
              <a:srgbClr val="6782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537B72"/>
                </a:solidFill>
                <a:effectLst/>
                <a:uLnTx/>
                <a:uFillTx/>
                <a:cs typeface="+mn-ea"/>
                <a:sym typeface="+mn-lt"/>
              </a:endParaRPr>
            </a:p>
          </p:txBody>
        </p:sp>
      </p:grpSp>
      <p:sp>
        <p:nvSpPr>
          <p:cNvPr id="33" name="矩形 32"/>
          <p:cNvSpPr/>
          <p:nvPr/>
        </p:nvSpPr>
        <p:spPr>
          <a:xfrm>
            <a:off x="9924425" y="2115927"/>
            <a:ext cx="1640694" cy="646331"/>
          </a:xfrm>
          <a:prstGeom prst="rect">
            <a:avLst/>
          </a:prstGeom>
        </p:spPr>
        <p:txBody>
          <a:bodyPr wrap="square">
            <a:spAutoFit/>
          </a:bodyPr>
          <a:lstStyle/>
          <a:p>
            <a:r>
              <a:rPr lang="zh-CN" altLang="en-US" dirty="0">
                <a:solidFill>
                  <a:prstClr val="black">
                    <a:lumMod val="95000"/>
                    <a:lumOff val="5000"/>
                  </a:prstClr>
                </a:solidFill>
                <a:cs typeface="+mn-ea"/>
                <a:sym typeface="+mn-lt"/>
              </a:rPr>
              <a:t>请在此处添加具体内容</a:t>
            </a:r>
            <a:endParaRPr lang="zh-CN" altLang="en-US" dirty="0">
              <a:cs typeface="+mn-ea"/>
              <a:sym typeface="+mn-lt"/>
            </a:endParaRPr>
          </a:p>
        </p:txBody>
      </p:sp>
      <p:sp>
        <p:nvSpPr>
          <p:cNvPr id="35" name="矩形 34"/>
          <p:cNvSpPr/>
          <p:nvPr/>
        </p:nvSpPr>
        <p:spPr>
          <a:xfrm>
            <a:off x="9924425" y="3757690"/>
            <a:ext cx="1640694" cy="646331"/>
          </a:xfrm>
          <a:prstGeom prst="rect">
            <a:avLst/>
          </a:prstGeom>
        </p:spPr>
        <p:txBody>
          <a:bodyPr wrap="square">
            <a:spAutoFit/>
          </a:bodyPr>
          <a:lstStyle/>
          <a:p>
            <a:r>
              <a:rPr lang="zh-CN" altLang="en-US" dirty="0">
                <a:solidFill>
                  <a:prstClr val="black">
                    <a:lumMod val="95000"/>
                    <a:lumOff val="5000"/>
                  </a:prstClr>
                </a:solidFill>
                <a:cs typeface="+mn-ea"/>
                <a:sym typeface="+mn-lt"/>
              </a:rPr>
              <a:t>请在此处添加具体内容</a:t>
            </a:r>
            <a:endParaRPr lang="zh-CN" altLang="en-US" dirty="0">
              <a:cs typeface="+mn-ea"/>
              <a:sym typeface="+mn-lt"/>
            </a:endParaRPr>
          </a:p>
        </p:txBody>
      </p:sp>
      <p:sp>
        <p:nvSpPr>
          <p:cNvPr id="36" name="矩形 35"/>
          <p:cNvSpPr/>
          <p:nvPr/>
        </p:nvSpPr>
        <p:spPr>
          <a:xfrm>
            <a:off x="9937624" y="5213176"/>
            <a:ext cx="1640694" cy="646331"/>
          </a:xfrm>
          <a:prstGeom prst="rect">
            <a:avLst/>
          </a:prstGeom>
        </p:spPr>
        <p:txBody>
          <a:bodyPr wrap="square">
            <a:spAutoFit/>
          </a:bodyPr>
          <a:lstStyle/>
          <a:p>
            <a:r>
              <a:rPr lang="zh-CN" altLang="en-US" dirty="0">
                <a:solidFill>
                  <a:prstClr val="black">
                    <a:lumMod val="95000"/>
                    <a:lumOff val="5000"/>
                  </a:prstClr>
                </a:solidFill>
                <a:cs typeface="+mn-ea"/>
                <a:sym typeface="+mn-lt"/>
              </a:rPr>
              <a:t>请在此处添加具体内容</a:t>
            </a:r>
            <a:endParaRPr lang="zh-CN" altLang="en-US" dirty="0">
              <a:cs typeface="+mn-ea"/>
              <a:sym typeface="+mn-lt"/>
            </a:endParaRPr>
          </a:p>
        </p:txBody>
      </p:sp>
      <p:sp>
        <p:nvSpPr>
          <p:cNvPr id="34" name="矩形 33"/>
          <p:cNvSpPr/>
          <p:nvPr/>
        </p:nvSpPr>
        <p:spPr>
          <a:xfrm>
            <a:off x="658813" y="3336509"/>
            <a:ext cx="3453189" cy="369332"/>
          </a:xfrm>
          <a:prstGeom prst="rect">
            <a:avLst/>
          </a:prstGeom>
        </p:spPr>
        <p:txBody>
          <a:bodyPr wrap="none">
            <a:spAutoFit/>
          </a:bodyPr>
          <a:lstStyle/>
          <a:p>
            <a:r>
              <a:rPr lang="zh-CN" altLang="en-US" dirty="0">
                <a:solidFill>
                  <a:prstClr val="black">
                    <a:lumMod val="95000"/>
                    <a:lumOff val="5000"/>
                  </a:prstClr>
                </a:solidFill>
                <a:cs typeface="+mn-ea"/>
                <a:sym typeface="+mn-lt"/>
              </a:rPr>
              <a:t>文字尽量言简意赅，简单说明即可</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1"/>
                                          </p:val>
                                        </p:tav>
                                        <p:tav tm="100000">
                                          <p:val>
                                            <p:strVal val="#ppt_x"/>
                                          </p:val>
                                        </p:tav>
                                      </p:tavLst>
                                    </p:anim>
                                    <p:anim calcmode="lin" valueType="num">
                                      <p:cBhvr>
                                        <p:cTn id="9" dur="750" fill="hold"/>
                                        <p:tgtEl>
                                          <p:spTgt spid="6"/>
                                        </p:tgtEl>
                                        <p:attrNameLst>
                                          <p:attrName>ppt_y</p:attrName>
                                        </p:attrNameLst>
                                      </p:cBhvr>
                                      <p:tavLst>
                                        <p:tav tm="0">
                                          <p:val>
                                            <p:strVal val="#ppt_y"/>
                                          </p:val>
                                        </p:tav>
                                        <p:tav tm="100000">
                                          <p:val>
                                            <p:strVal val="#ppt_y"/>
                                          </p:val>
                                        </p:tav>
                                      </p:tavLst>
                                    </p:anim>
                                  </p:childTnLst>
                                </p:cTn>
                              </p:par>
                            </p:childTnLst>
                          </p:cTn>
                        </p:par>
                        <p:par>
                          <p:cTn id="10" fill="hold">
                            <p:stCondLst>
                              <p:cond delay="975"/>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fltVal val="0"/>
                                          </p:val>
                                        </p:tav>
                                        <p:tav tm="100000">
                                          <p:val>
                                            <p:strVal val="#ppt_w"/>
                                          </p:val>
                                        </p:tav>
                                      </p:tavLst>
                                    </p:anim>
                                    <p:anim calcmode="lin" valueType="num">
                                      <p:cBhvr>
                                        <p:cTn id="14" dur="750" fill="hold"/>
                                        <p:tgtEl>
                                          <p:spTgt spid="7"/>
                                        </p:tgtEl>
                                        <p:attrNameLst>
                                          <p:attrName>ppt_h</p:attrName>
                                        </p:attrNameLst>
                                      </p:cBhvr>
                                      <p:tavLst>
                                        <p:tav tm="0">
                                          <p:val>
                                            <p:fltVal val="0"/>
                                          </p:val>
                                        </p:tav>
                                        <p:tav tm="100000">
                                          <p:val>
                                            <p:strVal val="#ppt_h"/>
                                          </p:val>
                                        </p:tav>
                                      </p:tavLst>
                                    </p:anim>
                                    <p:animEffect transition="in" filter="fade">
                                      <p:cBhvr>
                                        <p:cTn id="15" dur="750"/>
                                        <p:tgtEl>
                                          <p:spTgt spid="7"/>
                                        </p:tgtEl>
                                      </p:cBhvr>
                                    </p:animEffect>
                                  </p:childTnLst>
                                </p:cTn>
                              </p:par>
                              <p:par>
                                <p:cTn id="16" presetID="35" presetClass="path" presetSubtype="0" accel="50000" decel="50000" fill="hold" nodeType="withEffect">
                                  <p:stCondLst>
                                    <p:cond delay="0"/>
                                  </p:stCondLst>
                                  <p:childTnLst>
                                    <p:animMotion origin="layout" path="M -3.125E-6 2.96296E-6 L -0.19596 2.96296E-6 " pathEditMode="relative" rAng="0" ptsTypes="AA">
                                      <p:cBhvr>
                                        <p:cTn id="17" dur="750" spd="-100000" fill="hold"/>
                                        <p:tgtEl>
                                          <p:spTgt spid="7"/>
                                        </p:tgtEl>
                                        <p:attrNameLst>
                                          <p:attrName>ppt_x</p:attrName>
                                          <p:attrName>ppt_y</p:attrName>
                                        </p:attrNameLst>
                                      </p:cBhvr>
                                      <p:rCtr x="-9805" y="0"/>
                                    </p:animMotion>
                                  </p:childTnLst>
                                </p:cTn>
                              </p:par>
                            </p:childTnLst>
                          </p:cTn>
                        </p:par>
                        <p:par>
                          <p:cTn id="18" fill="hold">
                            <p:stCondLst>
                              <p:cond delay="1975"/>
                            </p:stCondLst>
                            <p:childTnLst>
                              <p:par>
                                <p:cTn id="19" presetID="50" presetClass="entr" presetSubtype="0" decel="100000"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150" fill="hold"/>
                                        <p:tgtEl>
                                          <p:spTgt spid="8"/>
                                        </p:tgtEl>
                                        <p:attrNameLst>
                                          <p:attrName>ppt_w</p:attrName>
                                        </p:attrNameLst>
                                      </p:cBhvr>
                                      <p:tavLst>
                                        <p:tav tm="0">
                                          <p:val>
                                            <p:strVal val="#ppt_w+.3"/>
                                          </p:val>
                                        </p:tav>
                                        <p:tav tm="100000">
                                          <p:val>
                                            <p:strVal val="#ppt_w"/>
                                          </p:val>
                                        </p:tav>
                                      </p:tavLst>
                                    </p:anim>
                                    <p:anim calcmode="lin" valueType="num">
                                      <p:cBhvr>
                                        <p:cTn id="22" dur="150" fill="hold"/>
                                        <p:tgtEl>
                                          <p:spTgt spid="8"/>
                                        </p:tgtEl>
                                        <p:attrNameLst>
                                          <p:attrName>ppt_h</p:attrName>
                                        </p:attrNameLst>
                                      </p:cBhvr>
                                      <p:tavLst>
                                        <p:tav tm="0">
                                          <p:val>
                                            <p:strVal val="#ppt_h"/>
                                          </p:val>
                                        </p:tav>
                                        <p:tav tm="100000">
                                          <p:val>
                                            <p:strVal val="#ppt_h"/>
                                          </p:val>
                                        </p:tav>
                                      </p:tavLst>
                                    </p:anim>
                                    <p:animEffect transition="in" filter="fade">
                                      <p:cBhvr>
                                        <p:cTn id="23" dur="150"/>
                                        <p:tgtEl>
                                          <p:spTgt spid="8"/>
                                        </p:tgtEl>
                                      </p:cBhvr>
                                    </p:animEffect>
                                  </p:childTnLst>
                                </p:cTn>
                              </p:par>
                            </p:childTnLst>
                          </p:cTn>
                        </p:par>
                        <p:par>
                          <p:cTn id="24" fill="hold">
                            <p:stCondLst>
                              <p:cond delay="2085"/>
                            </p:stCondLst>
                            <p:childTnLst>
                              <p:par>
                                <p:cTn id="25" presetID="2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childTnLst>
                                </p:cTn>
                              </p:par>
                              <p:par>
                                <p:cTn id="29" presetID="63" presetClass="path" presetSubtype="0" accel="50000" decel="50000" fill="hold" grpId="1" nodeType="withEffect">
                                  <p:stCondLst>
                                    <p:cond delay="0"/>
                                  </p:stCondLst>
                                  <p:childTnLst>
                                    <p:animMotion origin="layout" path="M -0.2332 2.96296E-6 L -3.33333E-6 2.96296E-6 " pathEditMode="relative" rAng="0" ptsTypes="AA">
                                      <p:cBhvr>
                                        <p:cTn id="30" dur="1000" fill="hold"/>
                                        <p:tgtEl>
                                          <p:spTgt spid="9"/>
                                        </p:tgtEl>
                                        <p:attrNameLst>
                                          <p:attrName>ppt_x</p:attrName>
                                          <p:attrName>ppt_y</p:attrName>
                                        </p:attrNameLst>
                                      </p:cBhvr>
                                      <p:rCtr x="11654" y="0"/>
                                    </p:animMotion>
                                  </p:childTnLst>
                                </p:cTn>
                              </p:par>
                            </p:childTnLst>
                          </p:cTn>
                        </p:par>
                        <p:par>
                          <p:cTn id="31" fill="hold">
                            <p:stCondLst>
                              <p:cond delay="3085"/>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26" presetClass="emph" presetSubtype="0" fill="hold" nodeType="withEffect">
                                  <p:stCondLst>
                                    <p:cond delay="0"/>
                                  </p:stCondLst>
                                  <p:childTnLst>
                                    <p:animEffect transition="out" filter="fade">
                                      <p:cBhvr>
                                        <p:cTn id="36" dur="500" tmFilter="0, 0; .2, .5; .8, .5; 1, 0"/>
                                        <p:tgtEl>
                                          <p:spTgt spid="10"/>
                                        </p:tgtEl>
                                      </p:cBhvr>
                                    </p:animEffect>
                                    <p:animScale>
                                      <p:cBhvr>
                                        <p:cTn id="37" dur="250" autoRev="1" fill="hold"/>
                                        <p:tgtEl>
                                          <p:spTgt spid="10"/>
                                        </p:tgtEl>
                                      </p:cBhvr>
                                      <p:by x="105000" y="105000"/>
                                    </p:animScale>
                                  </p:childTnLst>
                                </p:cTn>
                              </p:par>
                              <p:par>
                                <p:cTn id="38" presetID="10" presetClass="entr" presetSubtype="0" fill="hold" nodeType="withEffect">
                                  <p:stCondLst>
                                    <p:cond delay="25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26" presetClass="emph" presetSubtype="0" fill="hold" nodeType="withEffect">
                                  <p:stCondLst>
                                    <p:cond delay="250"/>
                                  </p:stCondLst>
                                  <p:childTnLst>
                                    <p:animEffect transition="out" filter="fade">
                                      <p:cBhvr>
                                        <p:cTn id="42" dur="500" tmFilter="0, 0; .2, .5; .8, .5; 1, 0"/>
                                        <p:tgtEl>
                                          <p:spTgt spid="26"/>
                                        </p:tgtEl>
                                      </p:cBhvr>
                                    </p:animEffect>
                                    <p:animScale>
                                      <p:cBhvr>
                                        <p:cTn id="43" dur="250" autoRev="1" fill="hold"/>
                                        <p:tgtEl>
                                          <p:spTgt spid="26"/>
                                        </p:tgtEl>
                                      </p:cBhvr>
                                      <p:by x="105000" y="105000"/>
                                    </p:animScale>
                                  </p:childTnLst>
                                </p:cTn>
                              </p:par>
                              <p:par>
                                <p:cTn id="44" presetID="10" presetClass="entr" presetSubtype="0" fill="hold" nodeType="withEffect">
                                  <p:stCondLst>
                                    <p:cond delay="5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26" presetClass="emph" presetSubtype="0" fill="hold" nodeType="withEffect">
                                  <p:stCondLst>
                                    <p:cond delay="500"/>
                                  </p:stCondLst>
                                  <p:childTnLst>
                                    <p:animEffect transition="out" filter="fade">
                                      <p:cBhvr>
                                        <p:cTn id="48" dur="500" tmFilter="0, 0; .2, .5; .8, .5; 1, 0"/>
                                        <p:tgtEl>
                                          <p:spTgt spid="14"/>
                                        </p:tgtEl>
                                      </p:cBhvr>
                                    </p:animEffect>
                                    <p:animScale>
                                      <p:cBhvr>
                                        <p:cTn id="49" dur="250" autoRev="1" fill="hold"/>
                                        <p:tgtEl>
                                          <p:spTgt spid="14"/>
                                        </p:tgtEl>
                                      </p:cBhvr>
                                      <p:by x="105000" y="105000"/>
                                    </p:animScale>
                                  </p:childTnLst>
                                </p:cTn>
                              </p:par>
                              <p:par>
                                <p:cTn id="50" presetID="10" presetClass="entr" presetSubtype="0" fill="hold" nodeType="withEffect">
                                  <p:stCondLst>
                                    <p:cond delay="75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26" presetClass="emph" presetSubtype="0" fill="hold" nodeType="withEffect">
                                  <p:stCondLst>
                                    <p:cond delay="750"/>
                                  </p:stCondLst>
                                  <p:childTnLst>
                                    <p:animEffect transition="out" filter="fade">
                                      <p:cBhvr>
                                        <p:cTn id="54" dur="500" tmFilter="0, 0; .2, .5; .8, .5; 1, 0"/>
                                        <p:tgtEl>
                                          <p:spTgt spid="22"/>
                                        </p:tgtEl>
                                      </p:cBhvr>
                                    </p:animEffect>
                                    <p:animScale>
                                      <p:cBhvr>
                                        <p:cTn id="55" dur="250" autoRev="1" fill="hold"/>
                                        <p:tgtEl>
                                          <p:spTgt spid="22"/>
                                        </p:tgtEl>
                                      </p:cBhvr>
                                      <p:by x="105000" y="105000"/>
                                    </p:animScale>
                                  </p:childTnLst>
                                </p:cTn>
                              </p:par>
                            </p:childTnLst>
                          </p:cTn>
                        </p:par>
                        <p:par>
                          <p:cTn id="56" fill="hold">
                            <p:stCondLst>
                              <p:cond delay="3585"/>
                            </p:stCondLst>
                            <p:childTnLst>
                              <p:par>
                                <p:cTn id="57" presetID="10"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750"/>
                                        <p:tgtEl>
                                          <p:spTgt spid="5"/>
                                        </p:tgtEl>
                                      </p:cBhvr>
                                    </p:animEffect>
                                  </p:childTnLst>
                                </p:cTn>
                              </p:par>
                              <p:par>
                                <p:cTn id="60" presetID="42" presetClass="path" presetSubtype="0" accel="50000" decel="50000" fill="hold" grpId="1" nodeType="withEffect">
                                  <p:stCondLst>
                                    <p:cond delay="0"/>
                                  </p:stCondLst>
                                  <p:childTnLst>
                                    <p:animMotion origin="layout" path="M 3.125E-6 -3.7037E-7 L 0.04231 0.05116 " pathEditMode="relative" rAng="0" ptsTypes="AA">
                                      <p:cBhvr>
                                        <p:cTn id="61" dur="750" spd="-100000" fill="hold"/>
                                        <p:tgtEl>
                                          <p:spTgt spid="5"/>
                                        </p:tgtEl>
                                        <p:attrNameLst>
                                          <p:attrName>ppt_x</p:attrName>
                                          <p:attrName>ppt_y</p:attrName>
                                        </p:attrNameLst>
                                      </p:cBhvr>
                                      <p:rCtr x="2109" y="2546"/>
                                    </p:animMotion>
                                  </p:childTnLst>
                                </p:cTn>
                              </p:par>
                            </p:childTnLst>
                          </p:cTn>
                        </p:par>
                        <p:par>
                          <p:cTn id="62" fill="hold">
                            <p:stCondLst>
                              <p:cond delay="4585"/>
                            </p:stCondLst>
                            <p:childTnLst>
                              <p:par>
                                <p:cTn id="63" presetID="10" presetClass="entr" presetSubtype="0"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par>
                          <p:cTn id="66" fill="hold">
                            <p:stCondLst>
                              <p:cond delay="5085"/>
                            </p:stCondLst>
                            <p:childTnLst>
                              <p:par>
                                <p:cTn id="67" presetID="14" presetClass="entr" presetSubtype="10"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randombar(horizontal)">
                                      <p:cBhvr>
                                        <p:cTn id="6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8" grpId="0"/>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任意多边形: 形状 66"/>
          <p:cNvSpPr/>
          <p:nvPr/>
        </p:nvSpPr>
        <p:spPr>
          <a:xfrm>
            <a:off x="320040" y="3031461"/>
            <a:ext cx="11750040" cy="2043459"/>
          </a:xfrm>
          <a:custGeom>
            <a:avLst/>
            <a:gdLst>
              <a:gd name="connsiteX0" fmla="*/ 0 w 11750040"/>
              <a:gd name="connsiteY0" fmla="*/ 1799619 h 2043459"/>
              <a:gd name="connsiteX1" fmla="*/ 1630680 w 11750040"/>
              <a:gd name="connsiteY1" fmla="*/ 1299 h 2043459"/>
              <a:gd name="connsiteX2" fmla="*/ 4084320 w 11750040"/>
              <a:gd name="connsiteY2" fmla="*/ 2043459 h 2043459"/>
              <a:gd name="connsiteX3" fmla="*/ 7056120 w 11750040"/>
              <a:gd name="connsiteY3" fmla="*/ 1299 h 2043459"/>
              <a:gd name="connsiteX4" fmla="*/ 9921240 w 11750040"/>
              <a:gd name="connsiteY4" fmla="*/ 2012979 h 2043459"/>
              <a:gd name="connsiteX5" fmla="*/ 11750040 w 11750040"/>
              <a:gd name="connsiteY5" fmla="*/ 153699 h 204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2043459">
                <a:moveTo>
                  <a:pt x="0" y="1799619"/>
                </a:moveTo>
                <a:cubicBezTo>
                  <a:pt x="474980" y="880139"/>
                  <a:pt x="949960" y="-39341"/>
                  <a:pt x="1630680" y="1299"/>
                </a:cubicBezTo>
                <a:cubicBezTo>
                  <a:pt x="2311400" y="41939"/>
                  <a:pt x="3180080" y="2043459"/>
                  <a:pt x="4084320" y="2043459"/>
                </a:cubicBezTo>
                <a:cubicBezTo>
                  <a:pt x="4988560" y="2043459"/>
                  <a:pt x="6083300" y="6379"/>
                  <a:pt x="7056120" y="1299"/>
                </a:cubicBezTo>
                <a:cubicBezTo>
                  <a:pt x="8028940" y="-3781"/>
                  <a:pt x="9138920" y="1987579"/>
                  <a:pt x="9921240" y="2012979"/>
                </a:cubicBezTo>
                <a:cubicBezTo>
                  <a:pt x="10703560" y="2038379"/>
                  <a:pt x="11460480" y="496599"/>
                  <a:pt x="11750040" y="153699"/>
                </a:cubicBezTo>
              </a:path>
            </a:pathLst>
          </a:custGeom>
          <a:noFill/>
          <a:ln>
            <a:solidFill>
              <a:srgbClr val="396A5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3639607" y="423543"/>
            <a:ext cx="4955909" cy="871885"/>
            <a:chOff x="3747824" y="152548"/>
            <a:chExt cx="4955909" cy="871885"/>
          </a:xfrm>
        </p:grpSpPr>
        <p:sp>
          <p:nvSpPr>
            <p:cNvPr id="3" name="文本框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3747825" y="152548"/>
              <a:ext cx="4696350" cy="523220"/>
            </a:xfrm>
            <a:prstGeom prst="rect">
              <a:avLst/>
            </a:prstGeom>
            <a:noFill/>
          </p:spPr>
          <p:txBody>
            <a:bodyPr wrap="square" rtlCol="0">
              <a:spAutoFit/>
            </a:bodyPr>
            <a:lstStyle/>
            <a:p>
              <a:pPr lvl="0" algn="ctr">
                <a:defRPr/>
              </a:pPr>
              <a:r>
                <a:rPr lang="zh-CN" altLang="en-US" sz="2800" dirty="0">
                  <a:solidFill>
                    <a:schemeClr val="tx1">
                      <a:lumMod val="75000"/>
                      <a:lumOff val="25000"/>
                    </a:schemeClr>
                  </a:solidFill>
                  <a:cs typeface="+mn-ea"/>
                  <a:sym typeface="+mn-lt"/>
                </a:rPr>
                <a:t>二、添加内容标题</a:t>
              </a:r>
            </a:p>
          </p:txBody>
        </p:sp>
        <p:sp>
          <p:nvSpPr>
            <p:cNvPr id="4"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3747824" y="635352"/>
              <a:ext cx="4955909"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defTabSz="914400" rtl="0" eaLnBrk="1" fontAlgn="auto" latinLnBrk="0" hangingPunct="1">
                <a:lnSpc>
                  <a:spcPct val="120000"/>
                </a:lnSpc>
                <a:spcBef>
                  <a:spcPts val="0"/>
                </a:spcBef>
                <a:spcAft>
                  <a:spcPts val="0"/>
                </a:spcAft>
                <a:buClrTx/>
                <a:buSzTx/>
                <a:buFontTx/>
                <a:buNone/>
                <a:defRPr/>
              </a:pPr>
              <a:r>
                <a:rPr kumimoji="0" lang="id-ID" sz="1100" i="0" u="none" strike="noStrike" kern="1200" cap="none" spc="0" normalizeH="0" baseline="0" noProof="0" dirty="0">
                  <a:ln>
                    <a:noFill/>
                  </a:ln>
                  <a:solidFill>
                    <a:schemeClr val="tx1">
                      <a:lumMod val="75000"/>
                      <a:lumOff val="25000"/>
                    </a:schemeClr>
                  </a:solidFill>
                  <a:effectLst/>
                  <a:uLnTx/>
                  <a:uFillTx/>
                  <a:latin typeface="+mn-lt"/>
                  <a:cs typeface="+mn-ea"/>
                  <a:sym typeface="+mn-lt"/>
                </a:rPr>
                <a:t>Lorem Ipsum dolor siamet suame this placeholder text can be added on you</a:t>
              </a:r>
              <a:endParaRPr kumimoji="0" lang="id-ID" sz="3200" i="0" u="none" strike="noStrike" kern="1200" cap="none" spc="0" normalizeH="0" baseline="0" noProof="0" dirty="0">
                <a:ln>
                  <a:noFill/>
                </a:ln>
                <a:solidFill>
                  <a:schemeClr val="tx1">
                    <a:lumMod val="75000"/>
                    <a:lumOff val="25000"/>
                  </a:schemeClr>
                </a:solidFill>
                <a:effectLst/>
                <a:uLnTx/>
                <a:uFillTx/>
                <a:latin typeface="+mn-lt"/>
                <a:cs typeface="+mn-ea"/>
                <a:sym typeface="+mn-lt"/>
              </a:endParaRPr>
            </a:p>
          </p:txBody>
        </p:sp>
      </p:grpSp>
      <p:grpSp>
        <p:nvGrpSpPr>
          <p:cNvPr id="8" name="组合 7"/>
          <p:cNvGrpSpPr/>
          <p:nvPr/>
        </p:nvGrpSpPr>
        <p:grpSpPr>
          <a:xfrm>
            <a:off x="3639607" y="3241495"/>
            <a:ext cx="1630687" cy="1630687"/>
            <a:chOff x="762394" y="3710208"/>
            <a:chExt cx="1540932" cy="1540932"/>
          </a:xfrm>
          <a:solidFill>
            <a:schemeClr val="bg1">
              <a:alpha val="90000"/>
            </a:schemeClr>
          </a:solidFill>
        </p:grpSpPr>
        <p:sp>
          <p:nvSpPr>
            <p:cNvPr id="9" name="椭圆 8"/>
            <p:cNvSpPr/>
            <p:nvPr/>
          </p:nvSpPr>
          <p:spPr>
            <a:xfrm>
              <a:off x="762394" y="3710208"/>
              <a:ext cx="1540932" cy="1540932"/>
            </a:xfrm>
            <a:prstGeom prst="ellipse">
              <a:avLst/>
            </a:prstGeom>
            <a:solidFill>
              <a:srgbClr val="67827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45" b="1" dirty="0">
                <a:solidFill>
                  <a:schemeClr val="tx1"/>
                </a:solidFill>
                <a:cs typeface="+mn-ea"/>
                <a:sym typeface="+mn-lt"/>
              </a:endParaRPr>
            </a:p>
          </p:txBody>
        </p:sp>
        <p:grpSp>
          <p:nvGrpSpPr>
            <p:cNvPr id="10" name="组合 9"/>
            <p:cNvGrpSpPr/>
            <p:nvPr/>
          </p:nvGrpSpPr>
          <p:grpSpPr>
            <a:xfrm>
              <a:off x="1265629" y="4108093"/>
              <a:ext cx="565666" cy="768263"/>
              <a:chOff x="5649913" y="2824163"/>
              <a:chExt cx="895350" cy="1216025"/>
            </a:xfrm>
            <a:grpFill/>
          </p:grpSpPr>
          <p:sp>
            <p:nvSpPr>
              <p:cNvPr id="11" name="Freeform 39"/>
              <p:cNvSpPr>
                <a:spLocks noEditPoints="1"/>
              </p:cNvSpPr>
              <p:nvPr/>
            </p:nvSpPr>
            <p:spPr bwMode="auto">
              <a:xfrm>
                <a:off x="5649913" y="2824163"/>
                <a:ext cx="728663" cy="1212850"/>
              </a:xfrm>
              <a:custGeom>
                <a:avLst/>
                <a:gdLst>
                  <a:gd name="T0" fmla="*/ 170 w 192"/>
                  <a:gd name="T1" fmla="*/ 0 h 320"/>
                  <a:gd name="T2" fmla="*/ 23 w 192"/>
                  <a:gd name="T3" fmla="*/ 0 h 320"/>
                  <a:gd name="T4" fmla="*/ 0 w 192"/>
                  <a:gd name="T5" fmla="*/ 21 h 320"/>
                  <a:gd name="T6" fmla="*/ 0 w 192"/>
                  <a:gd name="T7" fmla="*/ 299 h 320"/>
                  <a:gd name="T8" fmla="*/ 23 w 192"/>
                  <a:gd name="T9" fmla="*/ 320 h 320"/>
                  <a:gd name="T10" fmla="*/ 170 w 192"/>
                  <a:gd name="T11" fmla="*/ 320 h 320"/>
                  <a:gd name="T12" fmla="*/ 192 w 192"/>
                  <a:gd name="T13" fmla="*/ 299 h 320"/>
                  <a:gd name="T14" fmla="*/ 192 w 192"/>
                  <a:gd name="T15" fmla="*/ 21 h 320"/>
                  <a:gd name="T16" fmla="*/ 170 w 192"/>
                  <a:gd name="T17" fmla="*/ 0 h 320"/>
                  <a:gd name="T18" fmla="*/ 62 w 192"/>
                  <a:gd name="T19" fmla="*/ 297 h 320"/>
                  <a:gd name="T20" fmla="*/ 18 w 192"/>
                  <a:gd name="T21" fmla="*/ 297 h 320"/>
                  <a:gd name="T22" fmla="*/ 18 w 192"/>
                  <a:gd name="T23" fmla="*/ 280 h 320"/>
                  <a:gd name="T24" fmla="*/ 62 w 192"/>
                  <a:gd name="T25" fmla="*/ 280 h 320"/>
                  <a:gd name="T26" fmla="*/ 62 w 192"/>
                  <a:gd name="T27" fmla="*/ 297 h 320"/>
                  <a:gd name="T28" fmla="*/ 175 w 192"/>
                  <a:gd name="T29" fmla="*/ 297 h 320"/>
                  <a:gd name="T30" fmla="*/ 130 w 192"/>
                  <a:gd name="T31" fmla="*/ 297 h 320"/>
                  <a:gd name="T32" fmla="*/ 130 w 192"/>
                  <a:gd name="T33" fmla="*/ 280 h 320"/>
                  <a:gd name="T34" fmla="*/ 175 w 192"/>
                  <a:gd name="T35" fmla="*/ 280 h 320"/>
                  <a:gd name="T36" fmla="*/ 175 w 192"/>
                  <a:gd name="T37" fmla="*/ 297 h 320"/>
                  <a:gd name="T38" fmla="*/ 175 w 192"/>
                  <a:gd name="T39" fmla="*/ 252 h 320"/>
                  <a:gd name="T40" fmla="*/ 18 w 192"/>
                  <a:gd name="T41" fmla="*/ 252 h 320"/>
                  <a:gd name="T42" fmla="*/ 18 w 192"/>
                  <a:gd name="T43" fmla="*/ 29 h 320"/>
                  <a:gd name="T44" fmla="*/ 175 w 192"/>
                  <a:gd name="T45" fmla="*/ 29 h 320"/>
                  <a:gd name="T46" fmla="*/ 175 w 192"/>
                  <a:gd name="T47" fmla="*/ 25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320">
                    <a:moveTo>
                      <a:pt x="170" y="0"/>
                    </a:moveTo>
                    <a:cubicBezTo>
                      <a:pt x="23" y="0"/>
                      <a:pt x="23" y="0"/>
                      <a:pt x="23" y="0"/>
                    </a:cubicBezTo>
                    <a:cubicBezTo>
                      <a:pt x="11" y="0"/>
                      <a:pt x="0" y="10"/>
                      <a:pt x="0" y="21"/>
                    </a:cubicBezTo>
                    <a:cubicBezTo>
                      <a:pt x="0" y="299"/>
                      <a:pt x="0" y="299"/>
                      <a:pt x="0" y="299"/>
                    </a:cubicBezTo>
                    <a:cubicBezTo>
                      <a:pt x="0" y="311"/>
                      <a:pt x="11" y="320"/>
                      <a:pt x="23" y="320"/>
                    </a:cubicBezTo>
                    <a:cubicBezTo>
                      <a:pt x="170" y="320"/>
                      <a:pt x="170" y="320"/>
                      <a:pt x="170" y="320"/>
                    </a:cubicBezTo>
                    <a:cubicBezTo>
                      <a:pt x="182" y="320"/>
                      <a:pt x="192" y="311"/>
                      <a:pt x="192" y="299"/>
                    </a:cubicBezTo>
                    <a:cubicBezTo>
                      <a:pt x="192" y="21"/>
                      <a:pt x="192" y="21"/>
                      <a:pt x="192" y="21"/>
                    </a:cubicBezTo>
                    <a:cubicBezTo>
                      <a:pt x="192" y="10"/>
                      <a:pt x="182" y="0"/>
                      <a:pt x="170" y="0"/>
                    </a:cubicBezTo>
                    <a:close/>
                    <a:moveTo>
                      <a:pt x="62" y="297"/>
                    </a:moveTo>
                    <a:cubicBezTo>
                      <a:pt x="18" y="297"/>
                      <a:pt x="18" y="297"/>
                      <a:pt x="18" y="297"/>
                    </a:cubicBezTo>
                    <a:cubicBezTo>
                      <a:pt x="18" y="280"/>
                      <a:pt x="18" y="280"/>
                      <a:pt x="18" y="280"/>
                    </a:cubicBezTo>
                    <a:cubicBezTo>
                      <a:pt x="62" y="280"/>
                      <a:pt x="62" y="280"/>
                      <a:pt x="62" y="280"/>
                    </a:cubicBezTo>
                    <a:lnTo>
                      <a:pt x="62" y="297"/>
                    </a:lnTo>
                    <a:close/>
                    <a:moveTo>
                      <a:pt x="175" y="297"/>
                    </a:moveTo>
                    <a:cubicBezTo>
                      <a:pt x="130" y="297"/>
                      <a:pt x="130" y="297"/>
                      <a:pt x="130" y="297"/>
                    </a:cubicBezTo>
                    <a:cubicBezTo>
                      <a:pt x="130" y="280"/>
                      <a:pt x="130" y="280"/>
                      <a:pt x="130" y="280"/>
                    </a:cubicBezTo>
                    <a:cubicBezTo>
                      <a:pt x="175" y="280"/>
                      <a:pt x="175" y="280"/>
                      <a:pt x="175" y="280"/>
                    </a:cubicBezTo>
                    <a:lnTo>
                      <a:pt x="175" y="297"/>
                    </a:lnTo>
                    <a:close/>
                    <a:moveTo>
                      <a:pt x="175" y="252"/>
                    </a:moveTo>
                    <a:cubicBezTo>
                      <a:pt x="18" y="252"/>
                      <a:pt x="18" y="252"/>
                      <a:pt x="18" y="252"/>
                    </a:cubicBezTo>
                    <a:cubicBezTo>
                      <a:pt x="18" y="29"/>
                      <a:pt x="18" y="29"/>
                      <a:pt x="18" y="29"/>
                    </a:cubicBezTo>
                    <a:cubicBezTo>
                      <a:pt x="175" y="29"/>
                      <a:pt x="175" y="29"/>
                      <a:pt x="175" y="29"/>
                    </a:cubicBezTo>
                    <a:lnTo>
                      <a:pt x="175" y="252"/>
                    </a:ln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12" name="Freeform 40"/>
              <p:cNvSpPr/>
              <p:nvPr/>
            </p:nvSpPr>
            <p:spPr bwMode="auto">
              <a:xfrm>
                <a:off x="6450013" y="3082926"/>
                <a:ext cx="95250" cy="106363"/>
              </a:xfrm>
              <a:custGeom>
                <a:avLst/>
                <a:gdLst>
                  <a:gd name="T0" fmla="*/ 24 w 25"/>
                  <a:gd name="T1" fmla="*/ 12 h 28"/>
                  <a:gd name="T2" fmla="*/ 13 w 25"/>
                  <a:gd name="T3" fmla="*/ 0 h 28"/>
                  <a:gd name="T4" fmla="*/ 1 w 25"/>
                  <a:gd name="T5" fmla="*/ 12 h 28"/>
                  <a:gd name="T6" fmla="*/ 0 w 25"/>
                  <a:gd name="T7" fmla="*/ 16 h 28"/>
                  <a:gd name="T8" fmla="*/ 0 w 25"/>
                  <a:gd name="T9" fmla="*/ 28 h 28"/>
                  <a:gd name="T10" fmla="*/ 25 w 25"/>
                  <a:gd name="T11" fmla="*/ 28 h 28"/>
                  <a:gd name="T12" fmla="*/ 25 w 25"/>
                  <a:gd name="T13" fmla="*/ 16 h 28"/>
                  <a:gd name="T14" fmla="*/ 24 w 25"/>
                  <a:gd name="T15" fmla="*/ 1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4" y="12"/>
                    </a:moveTo>
                    <a:cubicBezTo>
                      <a:pt x="22" y="2"/>
                      <a:pt x="18" y="0"/>
                      <a:pt x="13" y="0"/>
                    </a:cubicBezTo>
                    <a:cubicBezTo>
                      <a:pt x="7" y="0"/>
                      <a:pt x="3" y="2"/>
                      <a:pt x="1" y="12"/>
                    </a:cubicBezTo>
                    <a:cubicBezTo>
                      <a:pt x="1" y="14"/>
                      <a:pt x="0" y="14"/>
                      <a:pt x="0" y="16"/>
                    </a:cubicBezTo>
                    <a:cubicBezTo>
                      <a:pt x="0" y="28"/>
                      <a:pt x="0" y="28"/>
                      <a:pt x="0" y="28"/>
                    </a:cubicBezTo>
                    <a:cubicBezTo>
                      <a:pt x="25" y="28"/>
                      <a:pt x="25" y="28"/>
                      <a:pt x="25" y="28"/>
                    </a:cubicBezTo>
                    <a:cubicBezTo>
                      <a:pt x="25" y="16"/>
                      <a:pt x="25" y="16"/>
                      <a:pt x="25" y="16"/>
                    </a:cubicBezTo>
                    <a:cubicBezTo>
                      <a:pt x="25" y="14"/>
                      <a:pt x="25" y="14"/>
                      <a:pt x="24" y="12"/>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13" name="Freeform 41"/>
              <p:cNvSpPr/>
              <p:nvPr/>
            </p:nvSpPr>
            <p:spPr bwMode="auto">
              <a:xfrm>
                <a:off x="6450013" y="3578226"/>
                <a:ext cx="95250" cy="341313"/>
              </a:xfrm>
              <a:custGeom>
                <a:avLst/>
                <a:gdLst>
                  <a:gd name="T0" fmla="*/ 0 w 25"/>
                  <a:gd name="T1" fmla="*/ 76 h 90"/>
                  <a:gd name="T2" fmla="*/ 2 w 25"/>
                  <a:gd name="T3" fmla="*/ 84 h 90"/>
                  <a:gd name="T4" fmla="*/ 2 w 25"/>
                  <a:gd name="T5" fmla="*/ 84 h 90"/>
                  <a:gd name="T6" fmla="*/ 3 w 25"/>
                  <a:gd name="T7" fmla="*/ 90 h 90"/>
                  <a:gd name="T8" fmla="*/ 22 w 25"/>
                  <a:gd name="T9" fmla="*/ 90 h 90"/>
                  <a:gd name="T10" fmla="*/ 24 w 25"/>
                  <a:gd name="T11" fmla="*/ 84 h 90"/>
                  <a:gd name="T12" fmla="*/ 24 w 25"/>
                  <a:gd name="T13" fmla="*/ 84 h 90"/>
                  <a:gd name="T14" fmla="*/ 25 w 25"/>
                  <a:gd name="T15" fmla="*/ 76 h 90"/>
                  <a:gd name="T16" fmla="*/ 25 w 25"/>
                  <a:gd name="T17" fmla="*/ 0 h 90"/>
                  <a:gd name="T18" fmla="*/ 0 w 25"/>
                  <a:gd name="T19" fmla="*/ 0 h 90"/>
                  <a:gd name="T20" fmla="*/ 0 w 25"/>
                  <a:gd name="T21" fmla="*/ 7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90">
                    <a:moveTo>
                      <a:pt x="0" y="76"/>
                    </a:moveTo>
                    <a:cubicBezTo>
                      <a:pt x="0" y="79"/>
                      <a:pt x="1" y="82"/>
                      <a:pt x="2" y="84"/>
                    </a:cubicBezTo>
                    <a:cubicBezTo>
                      <a:pt x="2" y="84"/>
                      <a:pt x="2" y="84"/>
                      <a:pt x="2" y="84"/>
                    </a:cubicBezTo>
                    <a:cubicBezTo>
                      <a:pt x="3" y="90"/>
                      <a:pt x="3" y="90"/>
                      <a:pt x="3" y="90"/>
                    </a:cubicBezTo>
                    <a:cubicBezTo>
                      <a:pt x="22" y="90"/>
                      <a:pt x="22" y="90"/>
                      <a:pt x="22" y="90"/>
                    </a:cubicBezTo>
                    <a:cubicBezTo>
                      <a:pt x="24" y="84"/>
                      <a:pt x="24" y="84"/>
                      <a:pt x="24" y="84"/>
                    </a:cubicBezTo>
                    <a:cubicBezTo>
                      <a:pt x="24" y="84"/>
                      <a:pt x="24" y="84"/>
                      <a:pt x="24" y="84"/>
                    </a:cubicBezTo>
                    <a:cubicBezTo>
                      <a:pt x="25" y="82"/>
                      <a:pt x="25" y="79"/>
                      <a:pt x="25" y="76"/>
                    </a:cubicBezTo>
                    <a:cubicBezTo>
                      <a:pt x="25" y="0"/>
                      <a:pt x="25" y="0"/>
                      <a:pt x="25" y="0"/>
                    </a:cubicBezTo>
                    <a:cubicBezTo>
                      <a:pt x="0" y="0"/>
                      <a:pt x="0" y="0"/>
                      <a:pt x="0" y="0"/>
                    </a:cubicBezTo>
                    <a:lnTo>
                      <a:pt x="0" y="76"/>
                    </a:ln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14" name="Rectangle 42"/>
              <p:cNvSpPr>
                <a:spLocks noChangeArrowheads="1"/>
              </p:cNvSpPr>
              <p:nvPr/>
            </p:nvSpPr>
            <p:spPr bwMode="auto">
              <a:xfrm>
                <a:off x="6450013" y="3214688"/>
                <a:ext cx="95250" cy="338138"/>
              </a:xfrm>
              <a:prstGeom prst="rect">
                <a:avLst/>
              </a:pr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15" name="Freeform 43"/>
              <p:cNvSpPr/>
              <p:nvPr/>
            </p:nvSpPr>
            <p:spPr bwMode="auto">
              <a:xfrm>
                <a:off x="6469063" y="3941763"/>
                <a:ext cx="60325" cy="98425"/>
              </a:xfrm>
              <a:custGeom>
                <a:avLst/>
                <a:gdLst>
                  <a:gd name="T0" fmla="*/ 6 w 16"/>
                  <a:gd name="T1" fmla="*/ 24 h 26"/>
                  <a:gd name="T2" fmla="*/ 9 w 16"/>
                  <a:gd name="T3" fmla="*/ 24 h 26"/>
                  <a:gd name="T4" fmla="*/ 16 w 16"/>
                  <a:gd name="T5" fmla="*/ 0 h 26"/>
                  <a:gd name="T6" fmla="*/ 0 w 16"/>
                  <a:gd name="T7" fmla="*/ 0 h 26"/>
                  <a:gd name="T8" fmla="*/ 6 w 16"/>
                  <a:gd name="T9" fmla="*/ 24 h 26"/>
                </a:gdLst>
                <a:ahLst/>
                <a:cxnLst>
                  <a:cxn ang="0">
                    <a:pos x="T0" y="T1"/>
                  </a:cxn>
                  <a:cxn ang="0">
                    <a:pos x="T2" y="T3"/>
                  </a:cxn>
                  <a:cxn ang="0">
                    <a:pos x="T4" y="T5"/>
                  </a:cxn>
                  <a:cxn ang="0">
                    <a:pos x="T6" y="T7"/>
                  </a:cxn>
                  <a:cxn ang="0">
                    <a:pos x="T8" y="T9"/>
                  </a:cxn>
                </a:cxnLst>
                <a:rect l="0" t="0" r="r" b="b"/>
                <a:pathLst>
                  <a:path w="16" h="26">
                    <a:moveTo>
                      <a:pt x="6" y="24"/>
                    </a:moveTo>
                    <a:cubicBezTo>
                      <a:pt x="6" y="25"/>
                      <a:pt x="8" y="26"/>
                      <a:pt x="9" y="24"/>
                    </a:cubicBezTo>
                    <a:cubicBezTo>
                      <a:pt x="16" y="0"/>
                      <a:pt x="16" y="0"/>
                      <a:pt x="16" y="0"/>
                    </a:cubicBezTo>
                    <a:cubicBezTo>
                      <a:pt x="0" y="0"/>
                      <a:pt x="0" y="0"/>
                      <a:pt x="0" y="0"/>
                    </a:cubicBezTo>
                    <a:lnTo>
                      <a:pt x="6" y="24"/>
                    </a:ln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16" name="Freeform 44"/>
              <p:cNvSpPr/>
              <p:nvPr/>
            </p:nvSpPr>
            <p:spPr bwMode="auto">
              <a:xfrm>
                <a:off x="5802313" y="3484563"/>
                <a:ext cx="109538" cy="150813"/>
              </a:xfrm>
              <a:custGeom>
                <a:avLst/>
                <a:gdLst>
                  <a:gd name="T0" fmla="*/ 3 w 29"/>
                  <a:gd name="T1" fmla="*/ 40 h 40"/>
                  <a:gd name="T2" fmla="*/ 26 w 29"/>
                  <a:gd name="T3" fmla="*/ 40 h 40"/>
                  <a:gd name="T4" fmla="*/ 29 w 29"/>
                  <a:gd name="T5" fmla="*/ 37 h 40"/>
                  <a:gd name="T6" fmla="*/ 29 w 29"/>
                  <a:gd name="T7" fmla="*/ 3 h 40"/>
                  <a:gd name="T8" fmla="*/ 26 w 29"/>
                  <a:gd name="T9" fmla="*/ 0 h 40"/>
                  <a:gd name="T10" fmla="*/ 3 w 29"/>
                  <a:gd name="T11" fmla="*/ 0 h 40"/>
                  <a:gd name="T12" fmla="*/ 0 w 29"/>
                  <a:gd name="T13" fmla="*/ 3 h 40"/>
                  <a:gd name="T14" fmla="*/ 0 w 29"/>
                  <a:gd name="T15" fmla="*/ 37 h 40"/>
                  <a:gd name="T16" fmla="*/ 3 w 29"/>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40">
                    <a:moveTo>
                      <a:pt x="3" y="40"/>
                    </a:moveTo>
                    <a:cubicBezTo>
                      <a:pt x="26" y="40"/>
                      <a:pt x="26" y="40"/>
                      <a:pt x="26" y="40"/>
                    </a:cubicBezTo>
                    <a:cubicBezTo>
                      <a:pt x="28" y="40"/>
                      <a:pt x="29" y="39"/>
                      <a:pt x="29" y="37"/>
                    </a:cubicBezTo>
                    <a:cubicBezTo>
                      <a:pt x="29" y="3"/>
                      <a:pt x="29" y="3"/>
                      <a:pt x="29" y="3"/>
                    </a:cubicBezTo>
                    <a:cubicBezTo>
                      <a:pt x="29" y="2"/>
                      <a:pt x="28" y="0"/>
                      <a:pt x="26" y="0"/>
                    </a:cubicBezTo>
                    <a:cubicBezTo>
                      <a:pt x="3" y="0"/>
                      <a:pt x="3" y="0"/>
                      <a:pt x="3" y="0"/>
                    </a:cubicBezTo>
                    <a:cubicBezTo>
                      <a:pt x="1" y="0"/>
                      <a:pt x="0" y="2"/>
                      <a:pt x="0" y="3"/>
                    </a:cubicBezTo>
                    <a:cubicBezTo>
                      <a:pt x="0" y="37"/>
                      <a:pt x="0" y="37"/>
                      <a:pt x="0" y="37"/>
                    </a:cubicBezTo>
                    <a:cubicBezTo>
                      <a:pt x="0" y="39"/>
                      <a:pt x="1" y="40"/>
                      <a:pt x="3" y="40"/>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17" name="Freeform 45"/>
              <p:cNvSpPr/>
              <p:nvPr/>
            </p:nvSpPr>
            <p:spPr bwMode="auto">
              <a:xfrm>
                <a:off x="5961063" y="3441701"/>
                <a:ext cx="106363" cy="193675"/>
              </a:xfrm>
              <a:custGeom>
                <a:avLst/>
                <a:gdLst>
                  <a:gd name="T0" fmla="*/ 2 w 28"/>
                  <a:gd name="T1" fmla="*/ 51 h 51"/>
                  <a:gd name="T2" fmla="*/ 26 w 28"/>
                  <a:gd name="T3" fmla="*/ 51 h 51"/>
                  <a:gd name="T4" fmla="*/ 28 w 28"/>
                  <a:gd name="T5" fmla="*/ 48 h 51"/>
                  <a:gd name="T6" fmla="*/ 28 w 28"/>
                  <a:gd name="T7" fmla="*/ 2 h 51"/>
                  <a:gd name="T8" fmla="*/ 26 w 28"/>
                  <a:gd name="T9" fmla="*/ 0 h 51"/>
                  <a:gd name="T10" fmla="*/ 2 w 28"/>
                  <a:gd name="T11" fmla="*/ 0 h 51"/>
                  <a:gd name="T12" fmla="*/ 0 w 28"/>
                  <a:gd name="T13" fmla="*/ 2 h 51"/>
                  <a:gd name="T14" fmla="*/ 0 w 28"/>
                  <a:gd name="T15" fmla="*/ 48 h 51"/>
                  <a:gd name="T16" fmla="*/ 2 w 28"/>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1">
                    <a:moveTo>
                      <a:pt x="2" y="51"/>
                    </a:moveTo>
                    <a:cubicBezTo>
                      <a:pt x="26" y="51"/>
                      <a:pt x="26" y="51"/>
                      <a:pt x="26" y="51"/>
                    </a:cubicBezTo>
                    <a:cubicBezTo>
                      <a:pt x="27" y="51"/>
                      <a:pt x="28" y="50"/>
                      <a:pt x="28" y="48"/>
                    </a:cubicBezTo>
                    <a:cubicBezTo>
                      <a:pt x="28" y="2"/>
                      <a:pt x="28" y="2"/>
                      <a:pt x="28" y="2"/>
                    </a:cubicBezTo>
                    <a:cubicBezTo>
                      <a:pt x="28" y="1"/>
                      <a:pt x="27" y="0"/>
                      <a:pt x="26" y="0"/>
                    </a:cubicBezTo>
                    <a:cubicBezTo>
                      <a:pt x="2" y="0"/>
                      <a:pt x="2" y="0"/>
                      <a:pt x="2" y="0"/>
                    </a:cubicBezTo>
                    <a:cubicBezTo>
                      <a:pt x="1" y="0"/>
                      <a:pt x="0" y="1"/>
                      <a:pt x="0" y="2"/>
                    </a:cubicBezTo>
                    <a:cubicBezTo>
                      <a:pt x="0" y="48"/>
                      <a:pt x="0" y="48"/>
                      <a:pt x="0" y="48"/>
                    </a:cubicBezTo>
                    <a:cubicBezTo>
                      <a:pt x="0" y="50"/>
                      <a:pt x="1" y="51"/>
                      <a:pt x="2" y="51"/>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18" name="Freeform 46"/>
              <p:cNvSpPr/>
              <p:nvPr/>
            </p:nvSpPr>
            <p:spPr bwMode="auto">
              <a:xfrm>
                <a:off x="6116638" y="3348038"/>
                <a:ext cx="109538" cy="287338"/>
              </a:xfrm>
              <a:custGeom>
                <a:avLst/>
                <a:gdLst>
                  <a:gd name="T0" fmla="*/ 3 w 29"/>
                  <a:gd name="T1" fmla="*/ 76 h 76"/>
                  <a:gd name="T2" fmla="*/ 26 w 29"/>
                  <a:gd name="T3" fmla="*/ 76 h 76"/>
                  <a:gd name="T4" fmla="*/ 29 w 29"/>
                  <a:gd name="T5" fmla="*/ 73 h 76"/>
                  <a:gd name="T6" fmla="*/ 29 w 29"/>
                  <a:gd name="T7" fmla="*/ 2 h 76"/>
                  <a:gd name="T8" fmla="*/ 26 w 29"/>
                  <a:gd name="T9" fmla="*/ 0 h 76"/>
                  <a:gd name="T10" fmla="*/ 3 w 29"/>
                  <a:gd name="T11" fmla="*/ 0 h 76"/>
                  <a:gd name="T12" fmla="*/ 0 w 29"/>
                  <a:gd name="T13" fmla="*/ 2 h 76"/>
                  <a:gd name="T14" fmla="*/ 0 w 29"/>
                  <a:gd name="T15" fmla="*/ 73 h 76"/>
                  <a:gd name="T16" fmla="*/ 3 w 2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6">
                    <a:moveTo>
                      <a:pt x="3" y="76"/>
                    </a:moveTo>
                    <a:cubicBezTo>
                      <a:pt x="26" y="76"/>
                      <a:pt x="26" y="76"/>
                      <a:pt x="26" y="76"/>
                    </a:cubicBezTo>
                    <a:cubicBezTo>
                      <a:pt x="28" y="76"/>
                      <a:pt x="29" y="75"/>
                      <a:pt x="29" y="73"/>
                    </a:cubicBezTo>
                    <a:cubicBezTo>
                      <a:pt x="29" y="2"/>
                      <a:pt x="29" y="2"/>
                      <a:pt x="29" y="2"/>
                    </a:cubicBezTo>
                    <a:cubicBezTo>
                      <a:pt x="29" y="1"/>
                      <a:pt x="28" y="0"/>
                      <a:pt x="26" y="0"/>
                    </a:cubicBezTo>
                    <a:cubicBezTo>
                      <a:pt x="3" y="0"/>
                      <a:pt x="3" y="0"/>
                      <a:pt x="3" y="0"/>
                    </a:cubicBezTo>
                    <a:cubicBezTo>
                      <a:pt x="1" y="0"/>
                      <a:pt x="0" y="1"/>
                      <a:pt x="0" y="2"/>
                    </a:cubicBezTo>
                    <a:cubicBezTo>
                      <a:pt x="0" y="73"/>
                      <a:pt x="0" y="73"/>
                      <a:pt x="0" y="73"/>
                    </a:cubicBezTo>
                    <a:cubicBezTo>
                      <a:pt x="0" y="75"/>
                      <a:pt x="1" y="76"/>
                      <a:pt x="3" y="76"/>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19" name="Freeform 47"/>
              <p:cNvSpPr/>
              <p:nvPr/>
            </p:nvSpPr>
            <p:spPr bwMode="auto">
              <a:xfrm>
                <a:off x="5802313" y="3101976"/>
                <a:ext cx="450850" cy="336550"/>
              </a:xfrm>
              <a:custGeom>
                <a:avLst/>
                <a:gdLst>
                  <a:gd name="T0" fmla="*/ 114 w 119"/>
                  <a:gd name="T1" fmla="*/ 8 h 89"/>
                  <a:gd name="T2" fmla="*/ 112 w 119"/>
                  <a:gd name="T3" fmla="*/ 0 h 89"/>
                  <a:gd name="T4" fmla="*/ 104 w 119"/>
                  <a:gd name="T5" fmla="*/ 3 h 89"/>
                  <a:gd name="T6" fmla="*/ 69 w 119"/>
                  <a:gd name="T7" fmla="*/ 17 h 89"/>
                  <a:gd name="T8" fmla="*/ 74 w 119"/>
                  <a:gd name="T9" fmla="*/ 30 h 89"/>
                  <a:gd name="T10" fmla="*/ 90 w 119"/>
                  <a:gd name="T11" fmla="*/ 23 h 89"/>
                  <a:gd name="T12" fmla="*/ 73 w 119"/>
                  <a:gd name="T13" fmla="*/ 48 h 89"/>
                  <a:gd name="T14" fmla="*/ 36 w 119"/>
                  <a:gd name="T15" fmla="*/ 71 h 89"/>
                  <a:gd name="T16" fmla="*/ 5 w 119"/>
                  <a:gd name="T17" fmla="*/ 75 h 89"/>
                  <a:gd name="T18" fmla="*/ 1 w 119"/>
                  <a:gd name="T19" fmla="*/ 75 h 89"/>
                  <a:gd name="T20" fmla="*/ 0 w 119"/>
                  <a:gd name="T21" fmla="*/ 75 h 89"/>
                  <a:gd name="T22" fmla="*/ 0 w 119"/>
                  <a:gd name="T23" fmla="*/ 75 h 89"/>
                  <a:gd name="T24" fmla="*/ 0 w 119"/>
                  <a:gd name="T25" fmla="*/ 88 h 89"/>
                  <a:gd name="T26" fmla="*/ 5 w 119"/>
                  <a:gd name="T27" fmla="*/ 89 h 89"/>
                  <a:gd name="T28" fmla="*/ 54 w 119"/>
                  <a:gd name="T29" fmla="*/ 78 h 89"/>
                  <a:gd name="T30" fmla="*/ 83 w 119"/>
                  <a:gd name="T31" fmla="*/ 58 h 89"/>
                  <a:gd name="T32" fmla="*/ 103 w 119"/>
                  <a:gd name="T33" fmla="*/ 29 h 89"/>
                  <a:gd name="T34" fmla="*/ 106 w 119"/>
                  <a:gd name="T35" fmla="*/ 46 h 89"/>
                  <a:gd name="T36" fmla="*/ 119 w 119"/>
                  <a:gd name="T37" fmla="*/ 44 h 89"/>
                  <a:gd name="T38" fmla="*/ 114 w 119"/>
                  <a:gd name="T39"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 h="89">
                    <a:moveTo>
                      <a:pt x="114" y="8"/>
                    </a:moveTo>
                    <a:cubicBezTo>
                      <a:pt x="112" y="0"/>
                      <a:pt x="112" y="0"/>
                      <a:pt x="112" y="0"/>
                    </a:cubicBezTo>
                    <a:cubicBezTo>
                      <a:pt x="104" y="3"/>
                      <a:pt x="104" y="3"/>
                      <a:pt x="104" y="3"/>
                    </a:cubicBezTo>
                    <a:cubicBezTo>
                      <a:pt x="93" y="8"/>
                      <a:pt x="81" y="12"/>
                      <a:pt x="69" y="17"/>
                    </a:cubicBezTo>
                    <a:cubicBezTo>
                      <a:pt x="74" y="30"/>
                      <a:pt x="74" y="30"/>
                      <a:pt x="74" y="30"/>
                    </a:cubicBezTo>
                    <a:cubicBezTo>
                      <a:pt x="80" y="27"/>
                      <a:pt x="85" y="25"/>
                      <a:pt x="90" y="23"/>
                    </a:cubicBezTo>
                    <a:cubicBezTo>
                      <a:pt x="86" y="33"/>
                      <a:pt x="80" y="42"/>
                      <a:pt x="73" y="48"/>
                    </a:cubicBezTo>
                    <a:cubicBezTo>
                      <a:pt x="62" y="60"/>
                      <a:pt x="48" y="67"/>
                      <a:pt x="36" y="71"/>
                    </a:cubicBezTo>
                    <a:cubicBezTo>
                      <a:pt x="23" y="74"/>
                      <a:pt x="12" y="75"/>
                      <a:pt x="5" y="75"/>
                    </a:cubicBezTo>
                    <a:cubicBezTo>
                      <a:pt x="4" y="75"/>
                      <a:pt x="2" y="75"/>
                      <a:pt x="1" y="75"/>
                    </a:cubicBezTo>
                    <a:cubicBezTo>
                      <a:pt x="1" y="75"/>
                      <a:pt x="0" y="75"/>
                      <a:pt x="0" y="75"/>
                    </a:cubicBezTo>
                    <a:cubicBezTo>
                      <a:pt x="0" y="75"/>
                      <a:pt x="0" y="75"/>
                      <a:pt x="0" y="75"/>
                    </a:cubicBezTo>
                    <a:cubicBezTo>
                      <a:pt x="0" y="88"/>
                      <a:pt x="0" y="88"/>
                      <a:pt x="0" y="88"/>
                    </a:cubicBezTo>
                    <a:cubicBezTo>
                      <a:pt x="1" y="89"/>
                      <a:pt x="3" y="89"/>
                      <a:pt x="5" y="89"/>
                    </a:cubicBezTo>
                    <a:cubicBezTo>
                      <a:pt x="15" y="89"/>
                      <a:pt x="34" y="87"/>
                      <a:pt x="54" y="78"/>
                    </a:cubicBezTo>
                    <a:cubicBezTo>
                      <a:pt x="64" y="74"/>
                      <a:pt x="74" y="67"/>
                      <a:pt x="83" y="58"/>
                    </a:cubicBezTo>
                    <a:cubicBezTo>
                      <a:pt x="91" y="50"/>
                      <a:pt x="98" y="40"/>
                      <a:pt x="103" y="29"/>
                    </a:cubicBezTo>
                    <a:cubicBezTo>
                      <a:pt x="104" y="34"/>
                      <a:pt x="105" y="40"/>
                      <a:pt x="106" y="46"/>
                    </a:cubicBezTo>
                    <a:cubicBezTo>
                      <a:pt x="119" y="44"/>
                      <a:pt x="119" y="44"/>
                      <a:pt x="119" y="44"/>
                    </a:cubicBezTo>
                    <a:cubicBezTo>
                      <a:pt x="117" y="32"/>
                      <a:pt x="116" y="20"/>
                      <a:pt x="114" y="8"/>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20" name="Freeform 48"/>
              <p:cNvSpPr/>
              <p:nvPr/>
            </p:nvSpPr>
            <p:spPr bwMode="auto">
              <a:xfrm>
                <a:off x="6184901" y="3173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grpSp>
      </p:grpSp>
      <p:grpSp>
        <p:nvGrpSpPr>
          <p:cNvPr id="21" name="组合 20"/>
          <p:cNvGrpSpPr/>
          <p:nvPr/>
        </p:nvGrpSpPr>
        <p:grpSpPr>
          <a:xfrm>
            <a:off x="1086270" y="3544372"/>
            <a:ext cx="1630687" cy="1630687"/>
            <a:chOff x="737111" y="1722497"/>
            <a:chExt cx="1540932" cy="1540932"/>
          </a:xfrm>
          <a:solidFill>
            <a:schemeClr val="bg1">
              <a:alpha val="90000"/>
            </a:schemeClr>
          </a:solidFill>
        </p:grpSpPr>
        <p:sp>
          <p:nvSpPr>
            <p:cNvPr id="22" name="椭圆 21"/>
            <p:cNvSpPr/>
            <p:nvPr/>
          </p:nvSpPr>
          <p:spPr>
            <a:xfrm>
              <a:off x="737111" y="1722497"/>
              <a:ext cx="1540932" cy="1540932"/>
            </a:xfrm>
            <a:prstGeom prst="ellipse">
              <a:avLst/>
            </a:prstGeom>
            <a:solidFill>
              <a:srgbClr val="76BA5B"/>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45" b="1" dirty="0">
                <a:solidFill>
                  <a:schemeClr val="tx1"/>
                </a:solidFill>
                <a:cs typeface="+mn-ea"/>
                <a:sym typeface="+mn-lt"/>
              </a:endParaRPr>
            </a:p>
          </p:txBody>
        </p:sp>
        <p:grpSp>
          <p:nvGrpSpPr>
            <p:cNvPr id="23" name="组合 22"/>
            <p:cNvGrpSpPr/>
            <p:nvPr/>
          </p:nvGrpSpPr>
          <p:grpSpPr>
            <a:xfrm>
              <a:off x="1186496" y="2157579"/>
              <a:ext cx="666450" cy="628129"/>
              <a:chOff x="5461000" y="2828925"/>
              <a:chExt cx="1270000" cy="1196975"/>
            </a:xfrm>
            <a:grpFill/>
          </p:grpSpPr>
          <p:sp>
            <p:nvSpPr>
              <p:cNvPr id="24" name="Freeform 5"/>
              <p:cNvSpPr/>
              <p:nvPr/>
            </p:nvSpPr>
            <p:spPr bwMode="auto">
              <a:xfrm>
                <a:off x="5926138" y="3643313"/>
                <a:ext cx="449263" cy="268288"/>
              </a:xfrm>
              <a:custGeom>
                <a:avLst/>
                <a:gdLst>
                  <a:gd name="T0" fmla="*/ 109 w 119"/>
                  <a:gd name="T1" fmla="*/ 12 h 71"/>
                  <a:gd name="T2" fmla="*/ 79 w 119"/>
                  <a:gd name="T3" fmla="*/ 1 h 71"/>
                  <a:gd name="T4" fmla="*/ 78 w 119"/>
                  <a:gd name="T5" fmla="*/ 1 h 71"/>
                  <a:gd name="T6" fmla="*/ 78 w 119"/>
                  <a:gd name="T7" fmla="*/ 0 h 71"/>
                  <a:gd name="T8" fmla="*/ 69 w 119"/>
                  <a:gd name="T9" fmla="*/ 45 h 71"/>
                  <a:gd name="T10" fmla="*/ 63 w 119"/>
                  <a:gd name="T11" fmla="*/ 15 h 71"/>
                  <a:gd name="T12" fmla="*/ 67 w 119"/>
                  <a:gd name="T13" fmla="*/ 8 h 71"/>
                  <a:gd name="T14" fmla="*/ 62 w 119"/>
                  <a:gd name="T15" fmla="*/ 3 h 71"/>
                  <a:gd name="T16" fmla="*/ 60 w 119"/>
                  <a:gd name="T17" fmla="*/ 3 h 71"/>
                  <a:gd name="T18" fmla="*/ 60 w 119"/>
                  <a:gd name="T19" fmla="*/ 3 h 71"/>
                  <a:gd name="T20" fmla="*/ 58 w 119"/>
                  <a:gd name="T21" fmla="*/ 3 h 71"/>
                  <a:gd name="T22" fmla="*/ 53 w 119"/>
                  <a:gd name="T23" fmla="*/ 8 h 71"/>
                  <a:gd name="T24" fmla="*/ 56 w 119"/>
                  <a:gd name="T25" fmla="*/ 15 h 71"/>
                  <a:gd name="T26" fmla="*/ 51 w 119"/>
                  <a:gd name="T27" fmla="*/ 45 h 71"/>
                  <a:gd name="T28" fmla="*/ 41 w 119"/>
                  <a:gd name="T29" fmla="*/ 0 h 71"/>
                  <a:gd name="T30" fmla="*/ 41 w 119"/>
                  <a:gd name="T31" fmla="*/ 1 h 71"/>
                  <a:gd name="T32" fmla="*/ 41 w 119"/>
                  <a:gd name="T33" fmla="*/ 1 h 71"/>
                  <a:gd name="T34" fmla="*/ 10 w 119"/>
                  <a:gd name="T35" fmla="*/ 12 h 71"/>
                  <a:gd name="T36" fmla="*/ 1 w 119"/>
                  <a:gd name="T37" fmla="*/ 39 h 71"/>
                  <a:gd name="T38" fmla="*/ 0 w 119"/>
                  <a:gd name="T39" fmla="*/ 67 h 71"/>
                  <a:gd name="T40" fmla="*/ 21 w 119"/>
                  <a:gd name="T41" fmla="*/ 69 h 71"/>
                  <a:gd name="T42" fmla="*/ 21 w 119"/>
                  <a:gd name="T43" fmla="*/ 45 h 71"/>
                  <a:gd name="T44" fmla="*/ 24 w 119"/>
                  <a:gd name="T45" fmla="*/ 36 h 71"/>
                  <a:gd name="T46" fmla="*/ 24 w 119"/>
                  <a:gd name="T47" fmla="*/ 70 h 71"/>
                  <a:gd name="T48" fmla="*/ 60 w 119"/>
                  <a:gd name="T49" fmla="*/ 71 h 71"/>
                  <a:gd name="T50" fmla="*/ 95 w 119"/>
                  <a:gd name="T51" fmla="*/ 70 h 71"/>
                  <a:gd name="T52" fmla="*/ 95 w 119"/>
                  <a:gd name="T53" fmla="*/ 36 h 71"/>
                  <a:gd name="T54" fmla="*/ 97 w 119"/>
                  <a:gd name="T55" fmla="*/ 45 h 71"/>
                  <a:gd name="T56" fmla="*/ 97 w 119"/>
                  <a:gd name="T57" fmla="*/ 69 h 71"/>
                  <a:gd name="T58" fmla="*/ 119 w 119"/>
                  <a:gd name="T59" fmla="*/ 67 h 71"/>
                  <a:gd name="T60" fmla="*/ 119 w 119"/>
                  <a:gd name="T61" fmla="*/ 39 h 71"/>
                  <a:gd name="T62" fmla="*/ 109 w 119"/>
                  <a:gd name="T63" fmla="*/ 1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9" h="71">
                    <a:moveTo>
                      <a:pt x="109" y="12"/>
                    </a:moveTo>
                    <a:cubicBezTo>
                      <a:pt x="101" y="8"/>
                      <a:pt x="85" y="3"/>
                      <a:pt x="79" y="1"/>
                    </a:cubicBezTo>
                    <a:cubicBezTo>
                      <a:pt x="79" y="1"/>
                      <a:pt x="79" y="1"/>
                      <a:pt x="78" y="1"/>
                    </a:cubicBezTo>
                    <a:cubicBezTo>
                      <a:pt x="78" y="1"/>
                      <a:pt x="78" y="0"/>
                      <a:pt x="78" y="0"/>
                    </a:cubicBezTo>
                    <a:cubicBezTo>
                      <a:pt x="77" y="7"/>
                      <a:pt x="69" y="45"/>
                      <a:pt x="69" y="45"/>
                    </a:cubicBezTo>
                    <a:cubicBezTo>
                      <a:pt x="69" y="45"/>
                      <a:pt x="64" y="15"/>
                      <a:pt x="63" y="15"/>
                    </a:cubicBezTo>
                    <a:cubicBezTo>
                      <a:pt x="63" y="15"/>
                      <a:pt x="67" y="8"/>
                      <a:pt x="67" y="8"/>
                    </a:cubicBezTo>
                    <a:cubicBezTo>
                      <a:pt x="62" y="3"/>
                      <a:pt x="62" y="3"/>
                      <a:pt x="62" y="3"/>
                    </a:cubicBezTo>
                    <a:cubicBezTo>
                      <a:pt x="60" y="3"/>
                      <a:pt x="60" y="3"/>
                      <a:pt x="60" y="3"/>
                    </a:cubicBezTo>
                    <a:cubicBezTo>
                      <a:pt x="60" y="3"/>
                      <a:pt x="60" y="3"/>
                      <a:pt x="60" y="3"/>
                    </a:cubicBezTo>
                    <a:cubicBezTo>
                      <a:pt x="58" y="3"/>
                      <a:pt x="58" y="3"/>
                      <a:pt x="58" y="3"/>
                    </a:cubicBezTo>
                    <a:cubicBezTo>
                      <a:pt x="53" y="8"/>
                      <a:pt x="53" y="8"/>
                      <a:pt x="53" y="8"/>
                    </a:cubicBezTo>
                    <a:cubicBezTo>
                      <a:pt x="56" y="15"/>
                      <a:pt x="56" y="15"/>
                      <a:pt x="56" y="15"/>
                    </a:cubicBezTo>
                    <a:cubicBezTo>
                      <a:pt x="51" y="45"/>
                      <a:pt x="51" y="45"/>
                      <a:pt x="51" y="45"/>
                    </a:cubicBezTo>
                    <a:cubicBezTo>
                      <a:pt x="51" y="45"/>
                      <a:pt x="42" y="7"/>
                      <a:pt x="41" y="0"/>
                    </a:cubicBezTo>
                    <a:cubicBezTo>
                      <a:pt x="41" y="0"/>
                      <a:pt x="41" y="1"/>
                      <a:pt x="41" y="1"/>
                    </a:cubicBezTo>
                    <a:cubicBezTo>
                      <a:pt x="41" y="1"/>
                      <a:pt x="41" y="1"/>
                      <a:pt x="41" y="1"/>
                    </a:cubicBezTo>
                    <a:cubicBezTo>
                      <a:pt x="35" y="3"/>
                      <a:pt x="18" y="8"/>
                      <a:pt x="10" y="12"/>
                    </a:cubicBezTo>
                    <a:cubicBezTo>
                      <a:pt x="8" y="15"/>
                      <a:pt x="2" y="20"/>
                      <a:pt x="1" y="39"/>
                    </a:cubicBezTo>
                    <a:cubicBezTo>
                      <a:pt x="0" y="40"/>
                      <a:pt x="0" y="55"/>
                      <a:pt x="0" y="67"/>
                    </a:cubicBezTo>
                    <a:cubicBezTo>
                      <a:pt x="7" y="68"/>
                      <a:pt x="13" y="69"/>
                      <a:pt x="21" y="69"/>
                    </a:cubicBezTo>
                    <a:cubicBezTo>
                      <a:pt x="21" y="61"/>
                      <a:pt x="21" y="48"/>
                      <a:pt x="21" y="45"/>
                    </a:cubicBezTo>
                    <a:cubicBezTo>
                      <a:pt x="21" y="41"/>
                      <a:pt x="23" y="38"/>
                      <a:pt x="24" y="36"/>
                    </a:cubicBezTo>
                    <a:cubicBezTo>
                      <a:pt x="24" y="70"/>
                      <a:pt x="24" y="70"/>
                      <a:pt x="24" y="70"/>
                    </a:cubicBezTo>
                    <a:cubicBezTo>
                      <a:pt x="35" y="70"/>
                      <a:pt x="48" y="71"/>
                      <a:pt x="60" y="71"/>
                    </a:cubicBezTo>
                    <a:cubicBezTo>
                      <a:pt x="71" y="71"/>
                      <a:pt x="84" y="70"/>
                      <a:pt x="95" y="70"/>
                    </a:cubicBezTo>
                    <a:cubicBezTo>
                      <a:pt x="95" y="36"/>
                      <a:pt x="95" y="36"/>
                      <a:pt x="95" y="36"/>
                    </a:cubicBezTo>
                    <a:cubicBezTo>
                      <a:pt x="96" y="38"/>
                      <a:pt x="97" y="41"/>
                      <a:pt x="97" y="45"/>
                    </a:cubicBezTo>
                    <a:cubicBezTo>
                      <a:pt x="97" y="48"/>
                      <a:pt x="97" y="61"/>
                      <a:pt x="97" y="69"/>
                    </a:cubicBezTo>
                    <a:cubicBezTo>
                      <a:pt x="106" y="68"/>
                      <a:pt x="112" y="68"/>
                      <a:pt x="119" y="67"/>
                    </a:cubicBezTo>
                    <a:cubicBezTo>
                      <a:pt x="119" y="55"/>
                      <a:pt x="119" y="40"/>
                      <a:pt x="119" y="39"/>
                    </a:cubicBezTo>
                    <a:cubicBezTo>
                      <a:pt x="117" y="20"/>
                      <a:pt x="112" y="15"/>
                      <a:pt x="109" y="12"/>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25" name="Freeform 6"/>
              <p:cNvSpPr/>
              <p:nvPr/>
            </p:nvSpPr>
            <p:spPr bwMode="auto">
              <a:xfrm>
                <a:off x="6035675" y="3359150"/>
                <a:ext cx="230188" cy="268288"/>
              </a:xfrm>
              <a:custGeom>
                <a:avLst/>
                <a:gdLst>
                  <a:gd name="T0" fmla="*/ 7 w 61"/>
                  <a:gd name="T1" fmla="*/ 46 h 71"/>
                  <a:gd name="T2" fmla="*/ 31 w 61"/>
                  <a:gd name="T3" fmla="*/ 71 h 71"/>
                  <a:gd name="T4" fmla="*/ 55 w 61"/>
                  <a:gd name="T5" fmla="*/ 46 h 71"/>
                  <a:gd name="T6" fmla="*/ 61 w 61"/>
                  <a:gd name="T7" fmla="*/ 34 h 71"/>
                  <a:gd name="T8" fmla="*/ 57 w 61"/>
                  <a:gd name="T9" fmla="*/ 29 h 71"/>
                  <a:gd name="T10" fmla="*/ 31 w 61"/>
                  <a:gd name="T11" fmla="*/ 0 h 71"/>
                  <a:gd name="T12" fmla="*/ 5 w 61"/>
                  <a:gd name="T13" fmla="*/ 29 h 71"/>
                  <a:gd name="T14" fmla="*/ 1 w 61"/>
                  <a:gd name="T15" fmla="*/ 34 h 71"/>
                  <a:gd name="T16" fmla="*/ 7 w 61"/>
                  <a:gd name="T17"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1">
                    <a:moveTo>
                      <a:pt x="7" y="46"/>
                    </a:moveTo>
                    <a:cubicBezTo>
                      <a:pt x="10" y="59"/>
                      <a:pt x="18" y="71"/>
                      <a:pt x="31" y="71"/>
                    </a:cubicBezTo>
                    <a:cubicBezTo>
                      <a:pt x="44" y="71"/>
                      <a:pt x="52" y="59"/>
                      <a:pt x="55" y="46"/>
                    </a:cubicBezTo>
                    <a:cubicBezTo>
                      <a:pt x="59" y="44"/>
                      <a:pt x="61" y="39"/>
                      <a:pt x="61" y="34"/>
                    </a:cubicBezTo>
                    <a:cubicBezTo>
                      <a:pt x="60" y="32"/>
                      <a:pt x="59" y="30"/>
                      <a:pt x="57" y="29"/>
                    </a:cubicBezTo>
                    <a:cubicBezTo>
                      <a:pt x="56" y="13"/>
                      <a:pt x="46" y="0"/>
                      <a:pt x="31" y="0"/>
                    </a:cubicBezTo>
                    <a:cubicBezTo>
                      <a:pt x="16" y="0"/>
                      <a:pt x="6" y="13"/>
                      <a:pt x="5" y="29"/>
                    </a:cubicBezTo>
                    <a:cubicBezTo>
                      <a:pt x="3" y="30"/>
                      <a:pt x="1" y="31"/>
                      <a:pt x="1" y="34"/>
                    </a:cubicBezTo>
                    <a:cubicBezTo>
                      <a:pt x="0" y="39"/>
                      <a:pt x="3" y="45"/>
                      <a:pt x="7" y="46"/>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26" name="Freeform 7"/>
              <p:cNvSpPr/>
              <p:nvPr/>
            </p:nvSpPr>
            <p:spPr bwMode="auto">
              <a:xfrm>
                <a:off x="6043613" y="3063875"/>
                <a:ext cx="260350" cy="49213"/>
              </a:xfrm>
              <a:custGeom>
                <a:avLst/>
                <a:gdLst>
                  <a:gd name="T0" fmla="*/ 6 w 69"/>
                  <a:gd name="T1" fmla="*/ 13 h 13"/>
                  <a:gd name="T2" fmla="*/ 63 w 69"/>
                  <a:gd name="T3" fmla="*/ 13 h 13"/>
                  <a:gd name="T4" fmla="*/ 69 w 69"/>
                  <a:gd name="T5" fmla="*/ 6 h 13"/>
                  <a:gd name="T6" fmla="*/ 63 w 69"/>
                  <a:gd name="T7" fmla="*/ 0 h 13"/>
                  <a:gd name="T8" fmla="*/ 6 w 69"/>
                  <a:gd name="T9" fmla="*/ 0 h 13"/>
                  <a:gd name="T10" fmla="*/ 0 w 69"/>
                  <a:gd name="T11" fmla="*/ 6 h 13"/>
                  <a:gd name="T12" fmla="*/ 6 w 69"/>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9" h="13">
                    <a:moveTo>
                      <a:pt x="6" y="13"/>
                    </a:moveTo>
                    <a:cubicBezTo>
                      <a:pt x="63" y="13"/>
                      <a:pt x="63" y="13"/>
                      <a:pt x="63" y="13"/>
                    </a:cubicBezTo>
                    <a:cubicBezTo>
                      <a:pt x="66" y="13"/>
                      <a:pt x="69" y="10"/>
                      <a:pt x="69" y="6"/>
                    </a:cubicBezTo>
                    <a:cubicBezTo>
                      <a:pt x="69" y="3"/>
                      <a:pt x="66" y="0"/>
                      <a:pt x="63" y="0"/>
                    </a:cubicBezTo>
                    <a:cubicBezTo>
                      <a:pt x="6" y="0"/>
                      <a:pt x="6" y="0"/>
                      <a:pt x="6" y="0"/>
                    </a:cubicBezTo>
                    <a:cubicBezTo>
                      <a:pt x="3" y="0"/>
                      <a:pt x="0" y="3"/>
                      <a:pt x="0" y="6"/>
                    </a:cubicBezTo>
                    <a:cubicBezTo>
                      <a:pt x="0" y="10"/>
                      <a:pt x="3" y="13"/>
                      <a:pt x="6" y="13"/>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27" name="Freeform 8"/>
              <p:cNvSpPr/>
              <p:nvPr/>
            </p:nvSpPr>
            <p:spPr bwMode="auto">
              <a:xfrm>
                <a:off x="6043613" y="3162300"/>
                <a:ext cx="487363" cy="44450"/>
              </a:xfrm>
              <a:custGeom>
                <a:avLst/>
                <a:gdLst>
                  <a:gd name="T0" fmla="*/ 122 w 129"/>
                  <a:gd name="T1" fmla="*/ 0 h 12"/>
                  <a:gd name="T2" fmla="*/ 6 w 129"/>
                  <a:gd name="T3" fmla="*/ 0 h 12"/>
                  <a:gd name="T4" fmla="*/ 0 w 129"/>
                  <a:gd name="T5" fmla="*/ 6 h 12"/>
                  <a:gd name="T6" fmla="*/ 6 w 129"/>
                  <a:gd name="T7" fmla="*/ 12 h 12"/>
                  <a:gd name="T8" fmla="*/ 122 w 129"/>
                  <a:gd name="T9" fmla="*/ 12 h 12"/>
                  <a:gd name="T10" fmla="*/ 129 w 129"/>
                  <a:gd name="T11" fmla="*/ 6 h 12"/>
                  <a:gd name="T12" fmla="*/ 122 w 12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9" h="12">
                    <a:moveTo>
                      <a:pt x="122" y="0"/>
                    </a:moveTo>
                    <a:cubicBezTo>
                      <a:pt x="6" y="0"/>
                      <a:pt x="6" y="0"/>
                      <a:pt x="6" y="0"/>
                    </a:cubicBezTo>
                    <a:cubicBezTo>
                      <a:pt x="3" y="0"/>
                      <a:pt x="0" y="3"/>
                      <a:pt x="0" y="6"/>
                    </a:cubicBezTo>
                    <a:cubicBezTo>
                      <a:pt x="0" y="10"/>
                      <a:pt x="3" y="12"/>
                      <a:pt x="6" y="12"/>
                    </a:cubicBezTo>
                    <a:cubicBezTo>
                      <a:pt x="122" y="12"/>
                      <a:pt x="122" y="12"/>
                      <a:pt x="122" y="12"/>
                    </a:cubicBezTo>
                    <a:cubicBezTo>
                      <a:pt x="126" y="12"/>
                      <a:pt x="129" y="10"/>
                      <a:pt x="129" y="6"/>
                    </a:cubicBezTo>
                    <a:cubicBezTo>
                      <a:pt x="129" y="3"/>
                      <a:pt x="126" y="0"/>
                      <a:pt x="122" y="0"/>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28" name="Freeform 9"/>
              <p:cNvSpPr>
                <a:spLocks noEditPoints="1"/>
              </p:cNvSpPr>
              <p:nvPr/>
            </p:nvSpPr>
            <p:spPr bwMode="auto">
              <a:xfrm>
                <a:off x="5461000" y="2828925"/>
                <a:ext cx="1270000" cy="1196975"/>
              </a:xfrm>
              <a:custGeom>
                <a:avLst/>
                <a:gdLst>
                  <a:gd name="T0" fmla="*/ 315 w 336"/>
                  <a:gd name="T1" fmla="*/ 80 h 316"/>
                  <a:gd name="T2" fmla="*/ 315 w 336"/>
                  <a:gd name="T3" fmla="*/ 79 h 316"/>
                  <a:gd name="T4" fmla="*/ 312 w 336"/>
                  <a:gd name="T5" fmla="*/ 72 h 316"/>
                  <a:gd name="T6" fmla="*/ 264 w 336"/>
                  <a:gd name="T7" fmla="*/ 20 h 316"/>
                  <a:gd name="T8" fmla="*/ 243 w 336"/>
                  <a:gd name="T9" fmla="*/ 3 h 316"/>
                  <a:gd name="T10" fmla="*/ 236 w 336"/>
                  <a:gd name="T11" fmla="*/ 0 h 316"/>
                  <a:gd name="T12" fmla="*/ 236 w 336"/>
                  <a:gd name="T13" fmla="*/ 0 h 316"/>
                  <a:gd name="T14" fmla="*/ 123 w 336"/>
                  <a:gd name="T15" fmla="*/ 26 h 316"/>
                  <a:gd name="T16" fmla="*/ 83 w 336"/>
                  <a:gd name="T17" fmla="*/ 107 h 316"/>
                  <a:gd name="T18" fmla="*/ 38 w 336"/>
                  <a:gd name="T19" fmla="*/ 273 h 316"/>
                  <a:gd name="T20" fmla="*/ 27 w 336"/>
                  <a:gd name="T21" fmla="*/ 298 h 316"/>
                  <a:gd name="T22" fmla="*/ 14 w 336"/>
                  <a:gd name="T23" fmla="*/ 73 h 316"/>
                  <a:gd name="T24" fmla="*/ 112 w 336"/>
                  <a:gd name="T25" fmla="*/ 56 h 316"/>
                  <a:gd name="T26" fmla="*/ 31 w 336"/>
                  <a:gd name="T27" fmla="*/ 42 h 316"/>
                  <a:gd name="T28" fmla="*/ 0 w 336"/>
                  <a:gd name="T29" fmla="*/ 73 h 316"/>
                  <a:gd name="T30" fmla="*/ 9 w 336"/>
                  <a:gd name="T31" fmla="*/ 306 h 316"/>
                  <a:gd name="T32" fmla="*/ 31 w 336"/>
                  <a:gd name="T33" fmla="*/ 316 h 316"/>
                  <a:gd name="T34" fmla="*/ 321 w 336"/>
                  <a:gd name="T35" fmla="*/ 285 h 316"/>
                  <a:gd name="T36" fmla="*/ 315 w 336"/>
                  <a:gd name="T37" fmla="*/ 108 h 316"/>
                  <a:gd name="T38" fmla="*/ 279 w 336"/>
                  <a:gd name="T39" fmla="*/ 53 h 316"/>
                  <a:gd name="T40" fmla="*/ 297 w 336"/>
                  <a:gd name="T41" fmla="*/ 73 h 316"/>
                  <a:gd name="T42" fmla="*/ 242 w 336"/>
                  <a:gd name="T43" fmla="*/ 61 h 316"/>
                  <a:gd name="T44" fmla="*/ 134 w 336"/>
                  <a:gd name="T45" fmla="*/ 26 h 316"/>
                  <a:gd name="T46" fmla="*/ 231 w 336"/>
                  <a:gd name="T47" fmla="*/ 11 h 316"/>
                  <a:gd name="T48" fmla="*/ 254 w 336"/>
                  <a:gd name="T49" fmla="*/ 83 h 316"/>
                  <a:gd name="T50" fmla="*/ 303 w 336"/>
                  <a:gd name="T51" fmla="*/ 107 h 316"/>
                  <a:gd name="T52" fmla="*/ 134 w 336"/>
                  <a:gd name="T53" fmla="*/ 26 h 316"/>
                  <a:gd name="T54" fmla="*/ 304 w 336"/>
                  <a:gd name="T55" fmla="*/ 297 h 316"/>
                  <a:gd name="T56" fmla="*/ 46 w 336"/>
                  <a:gd name="T57" fmla="*/ 301 h 316"/>
                  <a:gd name="T58" fmla="*/ 66 w 336"/>
                  <a:gd name="T59" fmla="*/ 134 h 316"/>
                  <a:gd name="T60" fmla="*/ 79 w 336"/>
                  <a:gd name="T61" fmla="*/ 122 h 316"/>
                  <a:gd name="T62" fmla="*/ 319 w 336"/>
                  <a:gd name="T63" fmla="*/ 125 h 316"/>
                  <a:gd name="T64" fmla="*/ 308 w 336"/>
                  <a:gd name="T65" fmla="*/ 28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316">
                    <a:moveTo>
                      <a:pt x="315" y="108"/>
                    </a:moveTo>
                    <a:cubicBezTo>
                      <a:pt x="315" y="80"/>
                      <a:pt x="315" y="80"/>
                      <a:pt x="315" y="80"/>
                    </a:cubicBezTo>
                    <a:cubicBezTo>
                      <a:pt x="315" y="80"/>
                      <a:pt x="315" y="80"/>
                      <a:pt x="315" y="80"/>
                    </a:cubicBezTo>
                    <a:cubicBezTo>
                      <a:pt x="315" y="79"/>
                      <a:pt x="315" y="79"/>
                      <a:pt x="315" y="79"/>
                    </a:cubicBezTo>
                    <a:cubicBezTo>
                      <a:pt x="315" y="77"/>
                      <a:pt x="315" y="77"/>
                      <a:pt x="314" y="76"/>
                    </a:cubicBezTo>
                    <a:cubicBezTo>
                      <a:pt x="314" y="74"/>
                      <a:pt x="313" y="73"/>
                      <a:pt x="312" y="72"/>
                    </a:cubicBezTo>
                    <a:cubicBezTo>
                      <a:pt x="310" y="67"/>
                      <a:pt x="304" y="61"/>
                      <a:pt x="298" y="54"/>
                    </a:cubicBezTo>
                    <a:cubicBezTo>
                      <a:pt x="288" y="43"/>
                      <a:pt x="275" y="30"/>
                      <a:pt x="264" y="20"/>
                    </a:cubicBezTo>
                    <a:cubicBezTo>
                      <a:pt x="258" y="14"/>
                      <a:pt x="253" y="10"/>
                      <a:pt x="249" y="7"/>
                    </a:cubicBezTo>
                    <a:cubicBezTo>
                      <a:pt x="247" y="5"/>
                      <a:pt x="245" y="4"/>
                      <a:pt x="243" y="3"/>
                    </a:cubicBezTo>
                    <a:cubicBezTo>
                      <a:pt x="242" y="2"/>
                      <a:pt x="241" y="2"/>
                      <a:pt x="240" y="1"/>
                    </a:cubicBezTo>
                    <a:cubicBezTo>
                      <a:pt x="239" y="1"/>
                      <a:pt x="238" y="0"/>
                      <a:pt x="236" y="0"/>
                    </a:cubicBezTo>
                    <a:cubicBezTo>
                      <a:pt x="236" y="0"/>
                      <a:pt x="236" y="0"/>
                      <a:pt x="236" y="0"/>
                    </a:cubicBezTo>
                    <a:cubicBezTo>
                      <a:pt x="236" y="0"/>
                      <a:pt x="236" y="0"/>
                      <a:pt x="236" y="0"/>
                    </a:cubicBezTo>
                    <a:cubicBezTo>
                      <a:pt x="148" y="0"/>
                      <a:pt x="148" y="0"/>
                      <a:pt x="148" y="0"/>
                    </a:cubicBezTo>
                    <a:cubicBezTo>
                      <a:pt x="134" y="0"/>
                      <a:pt x="123" y="12"/>
                      <a:pt x="123" y="26"/>
                    </a:cubicBezTo>
                    <a:cubicBezTo>
                      <a:pt x="123" y="107"/>
                      <a:pt x="123" y="107"/>
                      <a:pt x="123" y="107"/>
                    </a:cubicBezTo>
                    <a:cubicBezTo>
                      <a:pt x="83" y="107"/>
                      <a:pt x="83" y="107"/>
                      <a:pt x="83" y="107"/>
                    </a:cubicBezTo>
                    <a:cubicBezTo>
                      <a:pt x="66" y="107"/>
                      <a:pt x="53" y="120"/>
                      <a:pt x="53" y="137"/>
                    </a:cubicBezTo>
                    <a:cubicBezTo>
                      <a:pt x="38" y="273"/>
                      <a:pt x="38" y="273"/>
                      <a:pt x="38" y="273"/>
                    </a:cubicBezTo>
                    <a:cubicBezTo>
                      <a:pt x="36" y="284"/>
                      <a:pt x="36" y="288"/>
                      <a:pt x="34" y="292"/>
                    </a:cubicBezTo>
                    <a:cubicBezTo>
                      <a:pt x="32" y="294"/>
                      <a:pt x="29" y="297"/>
                      <a:pt x="27" y="298"/>
                    </a:cubicBezTo>
                    <a:cubicBezTo>
                      <a:pt x="15" y="298"/>
                      <a:pt x="14" y="286"/>
                      <a:pt x="14" y="282"/>
                    </a:cubicBezTo>
                    <a:cubicBezTo>
                      <a:pt x="14" y="73"/>
                      <a:pt x="14" y="73"/>
                      <a:pt x="14" y="73"/>
                    </a:cubicBezTo>
                    <a:cubicBezTo>
                      <a:pt x="14" y="69"/>
                      <a:pt x="19" y="56"/>
                      <a:pt x="31" y="56"/>
                    </a:cubicBezTo>
                    <a:cubicBezTo>
                      <a:pt x="112" y="56"/>
                      <a:pt x="112" y="56"/>
                      <a:pt x="112" y="56"/>
                    </a:cubicBezTo>
                    <a:cubicBezTo>
                      <a:pt x="112" y="42"/>
                      <a:pt x="112" y="42"/>
                      <a:pt x="112" y="42"/>
                    </a:cubicBezTo>
                    <a:cubicBezTo>
                      <a:pt x="31" y="42"/>
                      <a:pt x="31" y="42"/>
                      <a:pt x="31" y="42"/>
                    </a:cubicBezTo>
                    <a:cubicBezTo>
                      <a:pt x="22" y="42"/>
                      <a:pt x="15" y="45"/>
                      <a:pt x="9" y="51"/>
                    </a:cubicBezTo>
                    <a:cubicBezTo>
                      <a:pt x="4" y="57"/>
                      <a:pt x="0" y="64"/>
                      <a:pt x="0" y="73"/>
                    </a:cubicBezTo>
                    <a:cubicBezTo>
                      <a:pt x="0" y="284"/>
                      <a:pt x="0" y="284"/>
                      <a:pt x="0" y="284"/>
                    </a:cubicBezTo>
                    <a:cubicBezTo>
                      <a:pt x="0" y="293"/>
                      <a:pt x="4" y="301"/>
                      <a:pt x="9" y="306"/>
                    </a:cubicBezTo>
                    <a:cubicBezTo>
                      <a:pt x="14" y="312"/>
                      <a:pt x="22" y="315"/>
                      <a:pt x="30" y="316"/>
                    </a:cubicBezTo>
                    <a:cubicBezTo>
                      <a:pt x="30" y="316"/>
                      <a:pt x="30" y="316"/>
                      <a:pt x="31" y="316"/>
                    </a:cubicBezTo>
                    <a:cubicBezTo>
                      <a:pt x="291" y="316"/>
                      <a:pt x="291" y="316"/>
                      <a:pt x="291" y="316"/>
                    </a:cubicBezTo>
                    <a:cubicBezTo>
                      <a:pt x="308" y="316"/>
                      <a:pt x="321" y="302"/>
                      <a:pt x="321" y="285"/>
                    </a:cubicBezTo>
                    <a:cubicBezTo>
                      <a:pt x="336" y="137"/>
                      <a:pt x="336" y="137"/>
                      <a:pt x="336" y="137"/>
                    </a:cubicBezTo>
                    <a:cubicBezTo>
                      <a:pt x="336" y="124"/>
                      <a:pt x="327" y="112"/>
                      <a:pt x="315" y="108"/>
                    </a:cubicBezTo>
                    <a:close/>
                    <a:moveTo>
                      <a:pt x="242" y="18"/>
                    </a:moveTo>
                    <a:cubicBezTo>
                      <a:pt x="252" y="26"/>
                      <a:pt x="266" y="40"/>
                      <a:pt x="279" y="53"/>
                    </a:cubicBezTo>
                    <a:cubicBezTo>
                      <a:pt x="285" y="60"/>
                      <a:pt x="292" y="66"/>
                      <a:pt x="296" y="72"/>
                    </a:cubicBezTo>
                    <a:cubicBezTo>
                      <a:pt x="296" y="72"/>
                      <a:pt x="297" y="73"/>
                      <a:pt x="297" y="73"/>
                    </a:cubicBezTo>
                    <a:cubicBezTo>
                      <a:pt x="254" y="73"/>
                      <a:pt x="254" y="73"/>
                      <a:pt x="254" y="73"/>
                    </a:cubicBezTo>
                    <a:cubicBezTo>
                      <a:pt x="248" y="73"/>
                      <a:pt x="242" y="68"/>
                      <a:pt x="242" y="61"/>
                    </a:cubicBezTo>
                    <a:lnTo>
                      <a:pt x="242" y="18"/>
                    </a:lnTo>
                    <a:close/>
                    <a:moveTo>
                      <a:pt x="134" y="26"/>
                    </a:moveTo>
                    <a:cubicBezTo>
                      <a:pt x="134" y="19"/>
                      <a:pt x="141" y="11"/>
                      <a:pt x="148" y="11"/>
                    </a:cubicBezTo>
                    <a:cubicBezTo>
                      <a:pt x="231" y="11"/>
                      <a:pt x="231" y="11"/>
                      <a:pt x="231" y="11"/>
                    </a:cubicBezTo>
                    <a:cubicBezTo>
                      <a:pt x="231" y="61"/>
                      <a:pt x="231" y="61"/>
                      <a:pt x="231" y="61"/>
                    </a:cubicBezTo>
                    <a:cubicBezTo>
                      <a:pt x="231" y="75"/>
                      <a:pt x="240" y="83"/>
                      <a:pt x="254" y="83"/>
                    </a:cubicBezTo>
                    <a:cubicBezTo>
                      <a:pt x="303" y="83"/>
                      <a:pt x="303" y="83"/>
                      <a:pt x="303" y="83"/>
                    </a:cubicBezTo>
                    <a:cubicBezTo>
                      <a:pt x="303" y="107"/>
                      <a:pt x="303" y="107"/>
                      <a:pt x="303" y="107"/>
                    </a:cubicBezTo>
                    <a:cubicBezTo>
                      <a:pt x="134" y="107"/>
                      <a:pt x="134" y="107"/>
                      <a:pt x="134" y="107"/>
                    </a:cubicBezTo>
                    <a:lnTo>
                      <a:pt x="134" y="26"/>
                    </a:lnTo>
                    <a:close/>
                    <a:moveTo>
                      <a:pt x="308" y="288"/>
                    </a:moveTo>
                    <a:cubicBezTo>
                      <a:pt x="308" y="292"/>
                      <a:pt x="307" y="295"/>
                      <a:pt x="304" y="297"/>
                    </a:cubicBezTo>
                    <a:cubicBezTo>
                      <a:pt x="302" y="299"/>
                      <a:pt x="299" y="301"/>
                      <a:pt x="295" y="301"/>
                    </a:cubicBezTo>
                    <a:cubicBezTo>
                      <a:pt x="46" y="301"/>
                      <a:pt x="46" y="301"/>
                      <a:pt x="46" y="301"/>
                    </a:cubicBezTo>
                    <a:cubicBezTo>
                      <a:pt x="49" y="294"/>
                      <a:pt x="51" y="286"/>
                      <a:pt x="51" y="276"/>
                    </a:cubicBezTo>
                    <a:cubicBezTo>
                      <a:pt x="66" y="134"/>
                      <a:pt x="66" y="134"/>
                      <a:pt x="66" y="134"/>
                    </a:cubicBezTo>
                    <a:cubicBezTo>
                      <a:pt x="66" y="131"/>
                      <a:pt x="68" y="128"/>
                      <a:pt x="70" y="125"/>
                    </a:cubicBezTo>
                    <a:cubicBezTo>
                      <a:pt x="72" y="123"/>
                      <a:pt x="76" y="122"/>
                      <a:pt x="79" y="122"/>
                    </a:cubicBezTo>
                    <a:cubicBezTo>
                      <a:pt x="311" y="122"/>
                      <a:pt x="311" y="122"/>
                      <a:pt x="311" y="122"/>
                    </a:cubicBezTo>
                    <a:cubicBezTo>
                      <a:pt x="314" y="122"/>
                      <a:pt x="317" y="123"/>
                      <a:pt x="319" y="125"/>
                    </a:cubicBezTo>
                    <a:cubicBezTo>
                      <a:pt x="322" y="128"/>
                      <a:pt x="323" y="131"/>
                      <a:pt x="323" y="134"/>
                    </a:cubicBezTo>
                    <a:lnTo>
                      <a:pt x="308" y="288"/>
                    </a:ln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grpSp>
      </p:grpSp>
      <p:grpSp>
        <p:nvGrpSpPr>
          <p:cNvPr id="29" name="组合 28"/>
          <p:cNvGrpSpPr/>
          <p:nvPr/>
        </p:nvGrpSpPr>
        <p:grpSpPr>
          <a:xfrm>
            <a:off x="9461219" y="3182792"/>
            <a:ext cx="1630687" cy="1630687"/>
            <a:chOff x="6126544" y="1722497"/>
            <a:chExt cx="1540932" cy="1540932"/>
          </a:xfrm>
          <a:solidFill>
            <a:schemeClr val="bg1">
              <a:alpha val="90000"/>
            </a:schemeClr>
          </a:solidFill>
        </p:grpSpPr>
        <p:sp>
          <p:nvSpPr>
            <p:cNvPr id="30" name="椭圆 29"/>
            <p:cNvSpPr/>
            <p:nvPr/>
          </p:nvSpPr>
          <p:spPr>
            <a:xfrm>
              <a:off x="6126544" y="1722497"/>
              <a:ext cx="1540932" cy="1540932"/>
            </a:xfrm>
            <a:prstGeom prst="ellipse">
              <a:avLst/>
            </a:prstGeom>
            <a:solidFill>
              <a:srgbClr val="67827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45" b="1" dirty="0">
                <a:solidFill>
                  <a:schemeClr val="tx1"/>
                </a:solidFill>
                <a:cs typeface="+mn-ea"/>
                <a:sym typeface="+mn-lt"/>
              </a:endParaRPr>
            </a:p>
          </p:txBody>
        </p:sp>
        <p:grpSp>
          <p:nvGrpSpPr>
            <p:cNvPr id="31" name="组合 30"/>
            <p:cNvGrpSpPr/>
            <p:nvPr/>
          </p:nvGrpSpPr>
          <p:grpSpPr>
            <a:xfrm>
              <a:off x="6407901" y="2053679"/>
              <a:ext cx="1032714" cy="882155"/>
              <a:chOff x="5322888" y="2767013"/>
              <a:chExt cx="1546225" cy="1320801"/>
            </a:xfrm>
            <a:grpFill/>
          </p:grpSpPr>
          <p:sp>
            <p:nvSpPr>
              <p:cNvPr id="32" name="Rectangle 24"/>
              <p:cNvSpPr>
                <a:spLocks noChangeArrowheads="1"/>
              </p:cNvSpPr>
              <p:nvPr/>
            </p:nvSpPr>
            <p:spPr bwMode="auto">
              <a:xfrm>
                <a:off x="6092826" y="3098801"/>
                <a:ext cx="71438" cy="390525"/>
              </a:xfrm>
              <a:prstGeom prst="rect">
                <a:avLst/>
              </a:pr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33" name="Rectangle 25"/>
              <p:cNvSpPr>
                <a:spLocks noChangeArrowheads="1"/>
              </p:cNvSpPr>
              <p:nvPr/>
            </p:nvSpPr>
            <p:spPr bwMode="auto">
              <a:xfrm>
                <a:off x="5899151" y="4041776"/>
                <a:ext cx="457200" cy="46038"/>
              </a:xfrm>
              <a:prstGeom prst="rect">
                <a:avLst/>
              </a:pr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34" name="Freeform 26"/>
              <p:cNvSpPr>
                <a:spLocks noEditPoints="1"/>
              </p:cNvSpPr>
              <p:nvPr/>
            </p:nvSpPr>
            <p:spPr bwMode="auto">
              <a:xfrm>
                <a:off x="5322888" y="2871788"/>
                <a:ext cx="739775" cy="723900"/>
              </a:xfrm>
              <a:custGeom>
                <a:avLst/>
                <a:gdLst>
                  <a:gd name="T0" fmla="*/ 125 w 196"/>
                  <a:gd name="T1" fmla="*/ 165 h 191"/>
                  <a:gd name="T2" fmla="*/ 125 w 196"/>
                  <a:gd name="T3" fmla="*/ 165 h 191"/>
                  <a:gd name="T4" fmla="*/ 125 w 196"/>
                  <a:gd name="T5" fmla="*/ 163 h 191"/>
                  <a:gd name="T6" fmla="*/ 68 w 196"/>
                  <a:gd name="T7" fmla="*/ 24 h 191"/>
                  <a:gd name="T8" fmla="*/ 68 w 196"/>
                  <a:gd name="T9" fmla="*/ 22 h 191"/>
                  <a:gd name="T10" fmla="*/ 80 w 196"/>
                  <a:gd name="T11" fmla="*/ 17 h 191"/>
                  <a:gd name="T12" fmla="*/ 196 w 196"/>
                  <a:gd name="T13" fmla="*/ 37 h 191"/>
                  <a:gd name="T14" fmla="*/ 196 w 196"/>
                  <a:gd name="T15" fmla="*/ 14 h 191"/>
                  <a:gd name="T16" fmla="*/ 78 w 196"/>
                  <a:gd name="T17" fmla="*/ 8 h 191"/>
                  <a:gd name="T18" fmla="*/ 68 w 196"/>
                  <a:gd name="T19" fmla="*/ 15 h 191"/>
                  <a:gd name="T20" fmla="*/ 68 w 196"/>
                  <a:gd name="T21" fmla="*/ 14 h 191"/>
                  <a:gd name="T22" fmla="*/ 64 w 196"/>
                  <a:gd name="T23" fmla="*/ 11 h 191"/>
                  <a:gd name="T24" fmla="*/ 61 w 196"/>
                  <a:gd name="T25" fmla="*/ 14 h 191"/>
                  <a:gd name="T26" fmla="*/ 55 w 196"/>
                  <a:gd name="T27" fmla="*/ 3 h 191"/>
                  <a:gd name="T28" fmla="*/ 51 w 196"/>
                  <a:gd name="T29" fmla="*/ 3 h 191"/>
                  <a:gd name="T30" fmla="*/ 61 w 196"/>
                  <a:gd name="T31" fmla="*/ 21 h 191"/>
                  <a:gd name="T32" fmla="*/ 61 w 196"/>
                  <a:gd name="T33" fmla="*/ 24 h 191"/>
                  <a:gd name="T34" fmla="*/ 4 w 196"/>
                  <a:gd name="T35" fmla="*/ 163 h 191"/>
                  <a:gd name="T36" fmla="*/ 4 w 196"/>
                  <a:gd name="T37" fmla="*/ 165 h 191"/>
                  <a:gd name="T38" fmla="*/ 4 w 196"/>
                  <a:gd name="T39" fmla="*/ 165 h 191"/>
                  <a:gd name="T40" fmla="*/ 2 w 196"/>
                  <a:gd name="T41" fmla="*/ 168 h 191"/>
                  <a:gd name="T42" fmla="*/ 20 w 196"/>
                  <a:gd name="T43" fmla="*/ 186 h 191"/>
                  <a:gd name="T44" fmla="*/ 65 w 196"/>
                  <a:gd name="T45" fmla="*/ 191 h 191"/>
                  <a:gd name="T46" fmla="*/ 109 w 196"/>
                  <a:gd name="T47" fmla="*/ 186 h 191"/>
                  <a:gd name="T48" fmla="*/ 127 w 196"/>
                  <a:gd name="T49" fmla="*/ 168 h 191"/>
                  <a:gd name="T50" fmla="*/ 125 w 196"/>
                  <a:gd name="T51" fmla="*/ 165 h 191"/>
                  <a:gd name="T52" fmla="*/ 71 w 196"/>
                  <a:gd name="T53" fmla="*/ 165 h 191"/>
                  <a:gd name="T54" fmla="*/ 64 w 196"/>
                  <a:gd name="T55" fmla="*/ 165 h 191"/>
                  <a:gd name="T56" fmla="*/ 58 w 196"/>
                  <a:gd name="T57" fmla="*/ 165 h 191"/>
                  <a:gd name="T58" fmla="*/ 11 w 196"/>
                  <a:gd name="T59" fmla="*/ 165 h 191"/>
                  <a:gd name="T60" fmla="*/ 64 w 196"/>
                  <a:gd name="T61" fmla="*/ 36 h 191"/>
                  <a:gd name="T62" fmla="*/ 64 w 196"/>
                  <a:gd name="T63" fmla="*/ 36 h 191"/>
                  <a:gd name="T64" fmla="*/ 65 w 196"/>
                  <a:gd name="T65" fmla="*/ 36 h 191"/>
                  <a:gd name="T66" fmla="*/ 118 w 196"/>
                  <a:gd name="T67" fmla="*/ 165 h 191"/>
                  <a:gd name="T68" fmla="*/ 71 w 196"/>
                  <a:gd name="T69" fmla="*/ 16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91">
                    <a:moveTo>
                      <a:pt x="125" y="165"/>
                    </a:moveTo>
                    <a:cubicBezTo>
                      <a:pt x="125" y="165"/>
                      <a:pt x="125" y="165"/>
                      <a:pt x="125" y="165"/>
                    </a:cubicBezTo>
                    <a:cubicBezTo>
                      <a:pt x="125" y="164"/>
                      <a:pt x="125" y="163"/>
                      <a:pt x="125" y="163"/>
                    </a:cubicBezTo>
                    <a:cubicBezTo>
                      <a:pt x="68" y="24"/>
                      <a:pt x="68" y="24"/>
                      <a:pt x="68" y="24"/>
                    </a:cubicBezTo>
                    <a:cubicBezTo>
                      <a:pt x="68" y="22"/>
                      <a:pt x="68" y="22"/>
                      <a:pt x="68" y="22"/>
                    </a:cubicBezTo>
                    <a:cubicBezTo>
                      <a:pt x="76" y="22"/>
                      <a:pt x="80" y="17"/>
                      <a:pt x="80" y="17"/>
                    </a:cubicBezTo>
                    <a:cubicBezTo>
                      <a:pt x="80" y="17"/>
                      <a:pt x="94" y="6"/>
                      <a:pt x="196" y="37"/>
                    </a:cubicBezTo>
                    <a:cubicBezTo>
                      <a:pt x="196" y="14"/>
                      <a:pt x="196" y="14"/>
                      <a:pt x="196" y="14"/>
                    </a:cubicBezTo>
                    <a:cubicBezTo>
                      <a:pt x="172" y="8"/>
                      <a:pt x="127" y="1"/>
                      <a:pt x="78" y="8"/>
                    </a:cubicBezTo>
                    <a:cubicBezTo>
                      <a:pt x="78" y="8"/>
                      <a:pt x="74" y="14"/>
                      <a:pt x="68" y="15"/>
                    </a:cubicBezTo>
                    <a:cubicBezTo>
                      <a:pt x="68" y="14"/>
                      <a:pt x="68" y="14"/>
                      <a:pt x="68" y="14"/>
                    </a:cubicBezTo>
                    <a:cubicBezTo>
                      <a:pt x="68" y="12"/>
                      <a:pt x="66" y="11"/>
                      <a:pt x="64" y="11"/>
                    </a:cubicBezTo>
                    <a:cubicBezTo>
                      <a:pt x="62" y="11"/>
                      <a:pt x="61" y="12"/>
                      <a:pt x="61" y="14"/>
                    </a:cubicBezTo>
                    <a:cubicBezTo>
                      <a:pt x="52" y="11"/>
                      <a:pt x="55" y="3"/>
                      <a:pt x="55" y="3"/>
                    </a:cubicBezTo>
                    <a:cubicBezTo>
                      <a:pt x="55" y="3"/>
                      <a:pt x="52" y="0"/>
                      <a:pt x="51" y="3"/>
                    </a:cubicBezTo>
                    <a:cubicBezTo>
                      <a:pt x="50" y="5"/>
                      <a:pt x="49" y="17"/>
                      <a:pt x="61" y="21"/>
                    </a:cubicBezTo>
                    <a:cubicBezTo>
                      <a:pt x="61" y="24"/>
                      <a:pt x="61" y="24"/>
                      <a:pt x="61" y="24"/>
                    </a:cubicBezTo>
                    <a:cubicBezTo>
                      <a:pt x="4" y="163"/>
                      <a:pt x="4" y="163"/>
                      <a:pt x="4" y="163"/>
                    </a:cubicBezTo>
                    <a:cubicBezTo>
                      <a:pt x="4" y="163"/>
                      <a:pt x="4" y="164"/>
                      <a:pt x="4" y="165"/>
                    </a:cubicBezTo>
                    <a:cubicBezTo>
                      <a:pt x="4" y="165"/>
                      <a:pt x="4" y="165"/>
                      <a:pt x="4" y="165"/>
                    </a:cubicBezTo>
                    <a:cubicBezTo>
                      <a:pt x="1" y="165"/>
                      <a:pt x="0" y="167"/>
                      <a:pt x="2" y="168"/>
                    </a:cubicBezTo>
                    <a:cubicBezTo>
                      <a:pt x="2" y="168"/>
                      <a:pt x="18" y="184"/>
                      <a:pt x="20" y="186"/>
                    </a:cubicBezTo>
                    <a:cubicBezTo>
                      <a:pt x="20" y="186"/>
                      <a:pt x="25" y="191"/>
                      <a:pt x="65" y="191"/>
                    </a:cubicBezTo>
                    <a:cubicBezTo>
                      <a:pt x="104" y="191"/>
                      <a:pt x="109" y="186"/>
                      <a:pt x="109" y="186"/>
                    </a:cubicBezTo>
                    <a:cubicBezTo>
                      <a:pt x="111" y="184"/>
                      <a:pt x="127" y="168"/>
                      <a:pt x="127" y="168"/>
                    </a:cubicBezTo>
                    <a:cubicBezTo>
                      <a:pt x="129" y="167"/>
                      <a:pt x="128" y="165"/>
                      <a:pt x="125" y="165"/>
                    </a:cubicBezTo>
                    <a:close/>
                    <a:moveTo>
                      <a:pt x="71" y="165"/>
                    </a:moveTo>
                    <a:cubicBezTo>
                      <a:pt x="68" y="165"/>
                      <a:pt x="65" y="165"/>
                      <a:pt x="64" y="165"/>
                    </a:cubicBezTo>
                    <a:cubicBezTo>
                      <a:pt x="64" y="165"/>
                      <a:pt x="61" y="165"/>
                      <a:pt x="58" y="165"/>
                    </a:cubicBezTo>
                    <a:cubicBezTo>
                      <a:pt x="11" y="165"/>
                      <a:pt x="11" y="165"/>
                      <a:pt x="11" y="165"/>
                    </a:cubicBezTo>
                    <a:cubicBezTo>
                      <a:pt x="64" y="36"/>
                      <a:pt x="64" y="36"/>
                      <a:pt x="64" y="36"/>
                    </a:cubicBezTo>
                    <a:cubicBezTo>
                      <a:pt x="64" y="36"/>
                      <a:pt x="64" y="36"/>
                      <a:pt x="64" y="36"/>
                    </a:cubicBezTo>
                    <a:cubicBezTo>
                      <a:pt x="65" y="36"/>
                      <a:pt x="65" y="36"/>
                      <a:pt x="65" y="36"/>
                    </a:cubicBezTo>
                    <a:cubicBezTo>
                      <a:pt x="118" y="165"/>
                      <a:pt x="118" y="165"/>
                      <a:pt x="118" y="165"/>
                    </a:cubicBezTo>
                    <a:lnTo>
                      <a:pt x="71" y="165"/>
                    </a:ln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35" name="Freeform 27"/>
              <p:cNvSpPr>
                <a:spLocks noEditPoints="1"/>
              </p:cNvSpPr>
              <p:nvPr/>
            </p:nvSpPr>
            <p:spPr bwMode="auto">
              <a:xfrm>
                <a:off x="6073776" y="2906713"/>
                <a:ext cx="109538" cy="177800"/>
              </a:xfrm>
              <a:custGeom>
                <a:avLst/>
                <a:gdLst>
                  <a:gd name="T0" fmla="*/ 29 w 29"/>
                  <a:gd name="T1" fmla="*/ 0 h 47"/>
                  <a:gd name="T2" fmla="*/ 0 w 29"/>
                  <a:gd name="T3" fmla="*/ 0 h 47"/>
                  <a:gd name="T4" fmla="*/ 0 w 29"/>
                  <a:gd name="T5" fmla="*/ 47 h 47"/>
                  <a:gd name="T6" fmla="*/ 29 w 29"/>
                  <a:gd name="T7" fmla="*/ 47 h 47"/>
                  <a:gd name="T8" fmla="*/ 29 w 29"/>
                  <a:gd name="T9" fmla="*/ 0 h 47"/>
                  <a:gd name="T10" fmla="*/ 14 w 29"/>
                  <a:gd name="T11" fmla="*/ 28 h 47"/>
                  <a:gd name="T12" fmla="*/ 8 w 29"/>
                  <a:gd name="T13" fmla="*/ 21 h 47"/>
                  <a:gd name="T14" fmla="*/ 14 w 29"/>
                  <a:gd name="T15" fmla="*/ 14 h 47"/>
                  <a:gd name="T16" fmla="*/ 21 w 29"/>
                  <a:gd name="T17" fmla="*/ 21 h 47"/>
                  <a:gd name="T18" fmla="*/ 14 w 29"/>
                  <a:gd name="T19"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7">
                    <a:moveTo>
                      <a:pt x="29" y="0"/>
                    </a:moveTo>
                    <a:cubicBezTo>
                      <a:pt x="0" y="0"/>
                      <a:pt x="0" y="0"/>
                      <a:pt x="0" y="0"/>
                    </a:cubicBezTo>
                    <a:cubicBezTo>
                      <a:pt x="0" y="47"/>
                      <a:pt x="0" y="47"/>
                      <a:pt x="0" y="47"/>
                    </a:cubicBezTo>
                    <a:cubicBezTo>
                      <a:pt x="29" y="47"/>
                      <a:pt x="29" y="47"/>
                      <a:pt x="29" y="47"/>
                    </a:cubicBezTo>
                    <a:lnTo>
                      <a:pt x="29" y="0"/>
                    </a:lnTo>
                    <a:close/>
                    <a:moveTo>
                      <a:pt x="14" y="28"/>
                    </a:moveTo>
                    <a:cubicBezTo>
                      <a:pt x="11" y="28"/>
                      <a:pt x="8" y="25"/>
                      <a:pt x="8" y="21"/>
                    </a:cubicBezTo>
                    <a:cubicBezTo>
                      <a:pt x="8" y="17"/>
                      <a:pt x="11" y="14"/>
                      <a:pt x="14" y="14"/>
                    </a:cubicBezTo>
                    <a:cubicBezTo>
                      <a:pt x="18" y="14"/>
                      <a:pt x="21" y="17"/>
                      <a:pt x="21" y="21"/>
                    </a:cubicBezTo>
                    <a:cubicBezTo>
                      <a:pt x="21" y="25"/>
                      <a:pt x="18" y="28"/>
                      <a:pt x="14" y="28"/>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36" name="Freeform 28"/>
              <p:cNvSpPr/>
              <p:nvPr/>
            </p:nvSpPr>
            <p:spPr bwMode="auto">
              <a:xfrm>
                <a:off x="5959476" y="3917951"/>
                <a:ext cx="336550" cy="101600"/>
              </a:xfrm>
              <a:custGeom>
                <a:avLst/>
                <a:gdLst>
                  <a:gd name="T0" fmla="*/ 0 w 89"/>
                  <a:gd name="T1" fmla="*/ 27 h 27"/>
                  <a:gd name="T2" fmla="*/ 89 w 89"/>
                  <a:gd name="T3" fmla="*/ 27 h 27"/>
                  <a:gd name="T4" fmla="*/ 89 w 89"/>
                  <a:gd name="T5" fmla="*/ 19 h 27"/>
                  <a:gd name="T6" fmla="*/ 58 w 89"/>
                  <a:gd name="T7" fmla="*/ 0 h 27"/>
                  <a:gd name="T8" fmla="*/ 31 w 89"/>
                  <a:gd name="T9" fmla="*/ 0 h 27"/>
                  <a:gd name="T10" fmla="*/ 0 w 89"/>
                  <a:gd name="T11" fmla="*/ 19 h 27"/>
                  <a:gd name="T12" fmla="*/ 0 w 8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89" h="27">
                    <a:moveTo>
                      <a:pt x="0" y="27"/>
                    </a:moveTo>
                    <a:cubicBezTo>
                      <a:pt x="89" y="27"/>
                      <a:pt x="89" y="27"/>
                      <a:pt x="89" y="27"/>
                    </a:cubicBezTo>
                    <a:cubicBezTo>
                      <a:pt x="89" y="19"/>
                      <a:pt x="89" y="19"/>
                      <a:pt x="89" y="19"/>
                    </a:cubicBezTo>
                    <a:cubicBezTo>
                      <a:pt x="89" y="19"/>
                      <a:pt x="73" y="12"/>
                      <a:pt x="58" y="0"/>
                    </a:cubicBezTo>
                    <a:cubicBezTo>
                      <a:pt x="31" y="0"/>
                      <a:pt x="31" y="0"/>
                      <a:pt x="31" y="0"/>
                    </a:cubicBezTo>
                    <a:cubicBezTo>
                      <a:pt x="16" y="12"/>
                      <a:pt x="0" y="19"/>
                      <a:pt x="0" y="19"/>
                    </a:cubicBezTo>
                    <a:lnTo>
                      <a:pt x="0" y="27"/>
                    </a:ln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37" name="Freeform 29"/>
              <p:cNvSpPr/>
              <p:nvPr/>
            </p:nvSpPr>
            <p:spPr bwMode="auto">
              <a:xfrm>
                <a:off x="6076951" y="3508376"/>
                <a:ext cx="101600" cy="390525"/>
              </a:xfrm>
              <a:custGeom>
                <a:avLst/>
                <a:gdLst>
                  <a:gd name="T0" fmla="*/ 0 w 27"/>
                  <a:gd name="T1" fmla="*/ 9 h 103"/>
                  <a:gd name="T2" fmla="*/ 0 w 27"/>
                  <a:gd name="T3" fmla="*/ 11 h 103"/>
                  <a:gd name="T4" fmla="*/ 0 w 27"/>
                  <a:gd name="T5" fmla="*/ 11 h 103"/>
                  <a:gd name="T6" fmla="*/ 2 w 27"/>
                  <a:gd name="T7" fmla="*/ 103 h 103"/>
                  <a:gd name="T8" fmla="*/ 25 w 27"/>
                  <a:gd name="T9" fmla="*/ 103 h 103"/>
                  <a:gd name="T10" fmla="*/ 27 w 27"/>
                  <a:gd name="T11" fmla="*/ 11 h 103"/>
                  <a:gd name="T12" fmla="*/ 27 w 27"/>
                  <a:gd name="T13" fmla="*/ 11 h 103"/>
                  <a:gd name="T14" fmla="*/ 27 w 27"/>
                  <a:gd name="T15" fmla="*/ 9 h 103"/>
                  <a:gd name="T16" fmla="*/ 24 w 27"/>
                  <a:gd name="T17" fmla="*/ 0 h 103"/>
                  <a:gd name="T18" fmla="*/ 3 w 27"/>
                  <a:gd name="T19" fmla="*/ 0 h 103"/>
                  <a:gd name="T20" fmla="*/ 0 w 27"/>
                  <a:gd name="T21"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03">
                    <a:moveTo>
                      <a:pt x="0" y="9"/>
                    </a:moveTo>
                    <a:cubicBezTo>
                      <a:pt x="0" y="11"/>
                      <a:pt x="0" y="11"/>
                      <a:pt x="0" y="11"/>
                    </a:cubicBezTo>
                    <a:cubicBezTo>
                      <a:pt x="0" y="11"/>
                      <a:pt x="0" y="11"/>
                      <a:pt x="0" y="11"/>
                    </a:cubicBezTo>
                    <a:cubicBezTo>
                      <a:pt x="2" y="103"/>
                      <a:pt x="2" y="103"/>
                      <a:pt x="2" y="103"/>
                    </a:cubicBezTo>
                    <a:cubicBezTo>
                      <a:pt x="25" y="103"/>
                      <a:pt x="25" y="103"/>
                      <a:pt x="25" y="103"/>
                    </a:cubicBezTo>
                    <a:cubicBezTo>
                      <a:pt x="27" y="11"/>
                      <a:pt x="27" y="11"/>
                      <a:pt x="27" y="11"/>
                    </a:cubicBezTo>
                    <a:cubicBezTo>
                      <a:pt x="27" y="11"/>
                      <a:pt x="27" y="11"/>
                      <a:pt x="27" y="11"/>
                    </a:cubicBezTo>
                    <a:cubicBezTo>
                      <a:pt x="27" y="9"/>
                      <a:pt x="27" y="9"/>
                      <a:pt x="27" y="9"/>
                    </a:cubicBezTo>
                    <a:cubicBezTo>
                      <a:pt x="27" y="9"/>
                      <a:pt x="27" y="5"/>
                      <a:pt x="24" y="0"/>
                    </a:cubicBezTo>
                    <a:cubicBezTo>
                      <a:pt x="3" y="0"/>
                      <a:pt x="3" y="0"/>
                      <a:pt x="3" y="0"/>
                    </a:cubicBezTo>
                    <a:cubicBezTo>
                      <a:pt x="0" y="5"/>
                      <a:pt x="0" y="9"/>
                      <a:pt x="0" y="9"/>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38" name="Freeform 30"/>
              <p:cNvSpPr/>
              <p:nvPr/>
            </p:nvSpPr>
            <p:spPr bwMode="auto">
              <a:xfrm>
                <a:off x="6076951" y="2767013"/>
                <a:ext cx="98425" cy="120650"/>
              </a:xfrm>
              <a:custGeom>
                <a:avLst/>
                <a:gdLst>
                  <a:gd name="T0" fmla="*/ 5 w 26"/>
                  <a:gd name="T1" fmla="*/ 32 h 32"/>
                  <a:gd name="T2" fmla="*/ 12 w 26"/>
                  <a:gd name="T3" fmla="*/ 32 h 32"/>
                  <a:gd name="T4" fmla="*/ 13 w 26"/>
                  <a:gd name="T5" fmla="*/ 32 h 32"/>
                  <a:gd name="T6" fmla="*/ 21 w 26"/>
                  <a:gd name="T7" fmla="*/ 32 h 32"/>
                  <a:gd name="T8" fmla="*/ 26 w 26"/>
                  <a:gd name="T9" fmla="*/ 10 h 32"/>
                  <a:gd name="T10" fmla="*/ 26 w 26"/>
                  <a:gd name="T11" fmla="*/ 4 h 32"/>
                  <a:gd name="T12" fmla="*/ 26 w 26"/>
                  <a:gd name="T13" fmla="*/ 4 h 32"/>
                  <a:gd name="T14" fmla="*/ 19 w 26"/>
                  <a:gd name="T15" fmla="*/ 0 h 32"/>
                  <a:gd name="T16" fmla="*/ 13 w 26"/>
                  <a:gd name="T17" fmla="*/ 0 h 32"/>
                  <a:gd name="T18" fmla="*/ 12 w 26"/>
                  <a:gd name="T19" fmla="*/ 0 h 32"/>
                  <a:gd name="T20" fmla="*/ 7 w 26"/>
                  <a:gd name="T21" fmla="*/ 0 h 32"/>
                  <a:gd name="T22" fmla="*/ 0 w 26"/>
                  <a:gd name="T23" fmla="*/ 4 h 32"/>
                  <a:gd name="T24" fmla="*/ 0 w 26"/>
                  <a:gd name="T25" fmla="*/ 4 h 32"/>
                  <a:gd name="T26" fmla="*/ 0 w 26"/>
                  <a:gd name="T27" fmla="*/ 10 h 32"/>
                  <a:gd name="T28" fmla="*/ 5 w 26"/>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5" y="32"/>
                    </a:moveTo>
                    <a:cubicBezTo>
                      <a:pt x="12" y="32"/>
                      <a:pt x="12" y="32"/>
                      <a:pt x="12" y="32"/>
                    </a:cubicBezTo>
                    <a:cubicBezTo>
                      <a:pt x="13" y="32"/>
                      <a:pt x="13" y="32"/>
                      <a:pt x="13" y="32"/>
                    </a:cubicBezTo>
                    <a:cubicBezTo>
                      <a:pt x="21" y="32"/>
                      <a:pt x="21" y="32"/>
                      <a:pt x="21" y="32"/>
                    </a:cubicBezTo>
                    <a:cubicBezTo>
                      <a:pt x="21" y="13"/>
                      <a:pt x="26" y="10"/>
                      <a:pt x="26" y="10"/>
                    </a:cubicBezTo>
                    <a:cubicBezTo>
                      <a:pt x="26" y="4"/>
                      <a:pt x="26" y="4"/>
                      <a:pt x="26" y="4"/>
                    </a:cubicBezTo>
                    <a:cubicBezTo>
                      <a:pt x="26" y="4"/>
                      <a:pt x="26" y="4"/>
                      <a:pt x="26" y="4"/>
                    </a:cubicBezTo>
                    <a:cubicBezTo>
                      <a:pt x="19" y="0"/>
                      <a:pt x="19" y="0"/>
                      <a:pt x="19" y="0"/>
                    </a:cubicBezTo>
                    <a:cubicBezTo>
                      <a:pt x="13" y="0"/>
                      <a:pt x="13" y="0"/>
                      <a:pt x="13" y="0"/>
                    </a:cubicBezTo>
                    <a:cubicBezTo>
                      <a:pt x="12" y="0"/>
                      <a:pt x="12" y="0"/>
                      <a:pt x="12" y="0"/>
                    </a:cubicBezTo>
                    <a:cubicBezTo>
                      <a:pt x="7" y="0"/>
                      <a:pt x="7" y="0"/>
                      <a:pt x="7" y="0"/>
                    </a:cubicBezTo>
                    <a:cubicBezTo>
                      <a:pt x="0" y="4"/>
                      <a:pt x="0" y="4"/>
                      <a:pt x="0" y="4"/>
                    </a:cubicBezTo>
                    <a:cubicBezTo>
                      <a:pt x="0" y="4"/>
                      <a:pt x="0" y="4"/>
                      <a:pt x="0" y="4"/>
                    </a:cubicBezTo>
                    <a:cubicBezTo>
                      <a:pt x="0" y="10"/>
                      <a:pt x="0" y="10"/>
                      <a:pt x="0" y="10"/>
                    </a:cubicBezTo>
                    <a:cubicBezTo>
                      <a:pt x="0" y="10"/>
                      <a:pt x="5" y="13"/>
                      <a:pt x="5" y="32"/>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39" name="Freeform 31"/>
              <p:cNvSpPr/>
              <p:nvPr/>
            </p:nvSpPr>
            <p:spPr bwMode="auto">
              <a:xfrm>
                <a:off x="6556376" y="3538538"/>
                <a:ext cx="142875" cy="30163"/>
              </a:xfrm>
              <a:custGeom>
                <a:avLst/>
                <a:gdLst>
                  <a:gd name="T0" fmla="*/ 35 w 38"/>
                  <a:gd name="T1" fmla="*/ 8 h 8"/>
                  <a:gd name="T2" fmla="*/ 38 w 38"/>
                  <a:gd name="T3" fmla="*/ 4 h 8"/>
                  <a:gd name="T4" fmla="*/ 35 w 38"/>
                  <a:gd name="T5" fmla="*/ 0 h 8"/>
                  <a:gd name="T6" fmla="*/ 4 w 38"/>
                  <a:gd name="T7" fmla="*/ 0 h 8"/>
                  <a:gd name="T8" fmla="*/ 0 w 38"/>
                  <a:gd name="T9" fmla="*/ 4 h 8"/>
                  <a:gd name="T10" fmla="*/ 4 w 38"/>
                  <a:gd name="T11" fmla="*/ 8 h 8"/>
                  <a:gd name="T12" fmla="*/ 35 w 3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8" h="8">
                    <a:moveTo>
                      <a:pt x="35" y="8"/>
                    </a:moveTo>
                    <a:cubicBezTo>
                      <a:pt x="36" y="8"/>
                      <a:pt x="38" y="6"/>
                      <a:pt x="38" y="4"/>
                    </a:cubicBezTo>
                    <a:cubicBezTo>
                      <a:pt x="38" y="2"/>
                      <a:pt x="36" y="0"/>
                      <a:pt x="35" y="0"/>
                    </a:cubicBezTo>
                    <a:cubicBezTo>
                      <a:pt x="4" y="0"/>
                      <a:pt x="4" y="0"/>
                      <a:pt x="4" y="0"/>
                    </a:cubicBezTo>
                    <a:cubicBezTo>
                      <a:pt x="2" y="0"/>
                      <a:pt x="0" y="2"/>
                      <a:pt x="0" y="4"/>
                    </a:cubicBezTo>
                    <a:cubicBezTo>
                      <a:pt x="0" y="6"/>
                      <a:pt x="2" y="8"/>
                      <a:pt x="4" y="8"/>
                    </a:cubicBezTo>
                    <a:lnTo>
                      <a:pt x="35" y="8"/>
                    </a:ln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40" name="Freeform 32"/>
              <p:cNvSpPr/>
              <p:nvPr/>
            </p:nvSpPr>
            <p:spPr bwMode="auto">
              <a:xfrm>
                <a:off x="6503988" y="3417887"/>
                <a:ext cx="260350" cy="106363"/>
              </a:xfrm>
              <a:custGeom>
                <a:avLst/>
                <a:gdLst>
                  <a:gd name="T0" fmla="*/ 40 w 69"/>
                  <a:gd name="T1" fmla="*/ 18 h 28"/>
                  <a:gd name="T2" fmla="*/ 44 w 69"/>
                  <a:gd name="T3" fmla="*/ 3 h 28"/>
                  <a:gd name="T4" fmla="*/ 33 w 69"/>
                  <a:gd name="T5" fmla="*/ 0 h 28"/>
                  <a:gd name="T6" fmla="*/ 23 w 69"/>
                  <a:gd name="T7" fmla="*/ 3 h 28"/>
                  <a:gd name="T8" fmla="*/ 27 w 69"/>
                  <a:gd name="T9" fmla="*/ 18 h 28"/>
                  <a:gd name="T10" fmla="*/ 18 w 69"/>
                  <a:gd name="T11" fmla="*/ 5 h 28"/>
                  <a:gd name="T12" fmla="*/ 7 w 69"/>
                  <a:gd name="T13" fmla="*/ 7 h 28"/>
                  <a:gd name="T14" fmla="*/ 16 w 69"/>
                  <a:gd name="T15" fmla="*/ 28 h 28"/>
                  <a:gd name="T16" fmla="*/ 33 w 69"/>
                  <a:gd name="T17" fmla="*/ 28 h 28"/>
                  <a:gd name="T18" fmla="*/ 34 w 69"/>
                  <a:gd name="T19" fmla="*/ 28 h 28"/>
                  <a:gd name="T20" fmla="*/ 51 w 69"/>
                  <a:gd name="T21" fmla="*/ 28 h 28"/>
                  <a:gd name="T22" fmla="*/ 59 w 69"/>
                  <a:gd name="T23" fmla="*/ 7 h 28"/>
                  <a:gd name="T24" fmla="*/ 49 w 69"/>
                  <a:gd name="T25" fmla="*/ 5 h 28"/>
                  <a:gd name="T26" fmla="*/ 40 w 69"/>
                  <a:gd name="T2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8">
                    <a:moveTo>
                      <a:pt x="40" y="18"/>
                    </a:moveTo>
                    <a:cubicBezTo>
                      <a:pt x="40" y="15"/>
                      <a:pt x="46" y="6"/>
                      <a:pt x="44" y="3"/>
                    </a:cubicBezTo>
                    <a:cubicBezTo>
                      <a:pt x="42" y="0"/>
                      <a:pt x="35" y="0"/>
                      <a:pt x="33" y="0"/>
                    </a:cubicBezTo>
                    <a:cubicBezTo>
                      <a:pt x="32" y="0"/>
                      <a:pt x="24" y="0"/>
                      <a:pt x="23" y="3"/>
                    </a:cubicBezTo>
                    <a:cubicBezTo>
                      <a:pt x="21" y="6"/>
                      <a:pt x="27" y="15"/>
                      <a:pt x="27" y="18"/>
                    </a:cubicBezTo>
                    <a:cubicBezTo>
                      <a:pt x="22" y="17"/>
                      <a:pt x="20" y="7"/>
                      <a:pt x="18" y="5"/>
                    </a:cubicBezTo>
                    <a:cubicBezTo>
                      <a:pt x="16" y="3"/>
                      <a:pt x="10" y="5"/>
                      <a:pt x="7" y="7"/>
                    </a:cubicBezTo>
                    <a:cubicBezTo>
                      <a:pt x="0" y="16"/>
                      <a:pt x="11" y="10"/>
                      <a:pt x="16" y="28"/>
                    </a:cubicBezTo>
                    <a:cubicBezTo>
                      <a:pt x="33" y="28"/>
                      <a:pt x="33" y="28"/>
                      <a:pt x="33" y="28"/>
                    </a:cubicBezTo>
                    <a:cubicBezTo>
                      <a:pt x="34" y="28"/>
                      <a:pt x="34" y="28"/>
                      <a:pt x="34" y="28"/>
                    </a:cubicBezTo>
                    <a:cubicBezTo>
                      <a:pt x="51" y="28"/>
                      <a:pt x="51" y="28"/>
                      <a:pt x="51" y="28"/>
                    </a:cubicBezTo>
                    <a:cubicBezTo>
                      <a:pt x="56" y="10"/>
                      <a:pt x="69" y="12"/>
                      <a:pt x="59" y="7"/>
                    </a:cubicBezTo>
                    <a:cubicBezTo>
                      <a:pt x="57" y="6"/>
                      <a:pt x="51" y="3"/>
                      <a:pt x="49" y="5"/>
                    </a:cubicBezTo>
                    <a:cubicBezTo>
                      <a:pt x="47" y="7"/>
                      <a:pt x="45" y="17"/>
                      <a:pt x="40" y="18"/>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41" name="Freeform 33"/>
              <p:cNvSpPr>
                <a:spLocks noEditPoints="1"/>
              </p:cNvSpPr>
              <p:nvPr/>
            </p:nvSpPr>
            <p:spPr bwMode="auto">
              <a:xfrm>
                <a:off x="6432551" y="3579813"/>
                <a:ext cx="395288" cy="250825"/>
              </a:xfrm>
              <a:custGeom>
                <a:avLst/>
                <a:gdLst>
                  <a:gd name="T0" fmla="*/ 0 w 105"/>
                  <a:gd name="T1" fmla="*/ 66 h 66"/>
                  <a:gd name="T2" fmla="*/ 44 w 105"/>
                  <a:gd name="T3" fmla="*/ 66 h 66"/>
                  <a:gd name="T4" fmla="*/ 52 w 105"/>
                  <a:gd name="T5" fmla="*/ 66 h 66"/>
                  <a:gd name="T6" fmla="*/ 60 w 105"/>
                  <a:gd name="T7" fmla="*/ 66 h 66"/>
                  <a:gd name="T8" fmla="*/ 104 w 105"/>
                  <a:gd name="T9" fmla="*/ 66 h 66"/>
                  <a:gd name="T10" fmla="*/ 104 w 105"/>
                  <a:gd name="T11" fmla="*/ 62 h 66"/>
                  <a:gd name="T12" fmla="*/ 70 w 105"/>
                  <a:gd name="T13" fmla="*/ 0 h 66"/>
                  <a:gd name="T14" fmla="*/ 53 w 105"/>
                  <a:gd name="T15" fmla="*/ 0 h 66"/>
                  <a:gd name="T16" fmla="*/ 51 w 105"/>
                  <a:gd name="T17" fmla="*/ 0 h 66"/>
                  <a:gd name="T18" fmla="*/ 34 w 105"/>
                  <a:gd name="T19" fmla="*/ 0 h 66"/>
                  <a:gd name="T20" fmla="*/ 0 w 105"/>
                  <a:gd name="T21" fmla="*/ 62 h 66"/>
                  <a:gd name="T22" fmla="*/ 0 w 105"/>
                  <a:gd name="T23" fmla="*/ 66 h 66"/>
                  <a:gd name="T24" fmla="*/ 60 w 105"/>
                  <a:gd name="T25" fmla="*/ 44 h 66"/>
                  <a:gd name="T26" fmla="*/ 56 w 105"/>
                  <a:gd name="T27" fmla="*/ 41 h 66"/>
                  <a:gd name="T28" fmla="*/ 54 w 105"/>
                  <a:gd name="T29" fmla="*/ 41 h 66"/>
                  <a:gd name="T30" fmla="*/ 40 w 105"/>
                  <a:gd name="T31" fmla="*/ 35 h 66"/>
                  <a:gd name="T32" fmla="*/ 35 w 105"/>
                  <a:gd name="T33" fmla="*/ 30 h 66"/>
                  <a:gd name="T34" fmla="*/ 38 w 105"/>
                  <a:gd name="T35" fmla="*/ 17 h 66"/>
                  <a:gd name="T36" fmla="*/ 47 w 105"/>
                  <a:gd name="T37" fmla="*/ 13 h 66"/>
                  <a:gd name="T38" fmla="*/ 47 w 105"/>
                  <a:gd name="T39" fmla="*/ 9 h 66"/>
                  <a:gd name="T40" fmla="*/ 49 w 105"/>
                  <a:gd name="T41" fmla="*/ 8 h 66"/>
                  <a:gd name="T42" fmla="*/ 54 w 105"/>
                  <a:gd name="T43" fmla="*/ 8 h 66"/>
                  <a:gd name="T44" fmla="*/ 55 w 105"/>
                  <a:gd name="T45" fmla="*/ 9 h 66"/>
                  <a:gd name="T46" fmla="*/ 55 w 105"/>
                  <a:gd name="T47" fmla="*/ 13 h 66"/>
                  <a:gd name="T48" fmla="*/ 58 w 105"/>
                  <a:gd name="T49" fmla="*/ 13 h 66"/>
                  <a:gd name="T50" fmla="*/ 69 w 105"/>
                  <a:gd name="T51" fmla="*/ 19 h 66"/>
                  <a:gd name="T52" fmla="*/ 68 w 105"/>
                  <a:gd name="T53" fmla="*/ 22 h 66"/>
                  <a:gd name="T54" fmla="*/ 64 w 105"/>
                  <a:gd name="T55" fmla="*/ 25 h 66"/>
                  <a:gd name="T56" fmla="*/ 61 w 105"/>
                  <a:gd name="T57" fmla="*/ 24 h 66"/>
                  <a:gd name="T58" fmla="*/ 61 w 105"/>
                  <a:gd name="T59" fmla="*/ 23 h 66"/>
                  <a:gd name="T60" fmla="*/ 61 w 105"/>
                  <a:gd name="T61" fmla="*/ 23 h 66"/>
                  <a:gd name="T62" fmla="*/ 60 w 105"/>
                  <a:gd name="T63" fmla="*/ 23 h 66"/>
                  <a:gd name="T64" fmla="*/ 56 w 105"/>
                  <a:gd name="T65" fmla="*/ 20 h 66"/>
                  <a:gd name="T66" fmla="*/ 51 w 105"/>
                  <a:gd name="T67" fmla="*/ 20 h 66"/>
                  <a:gd name="T68" fmla="*/ 45 w 105"/>
                  <a:gd name="T69" fmla="*/ 22 h 66"/>
                  <a:gd name="T70" fmla="*/ 44 w 105"/>
                  <a:gd name="T71" fmla="*/ 27 h 66"/>
                  <a:gd name="T72" fmla="*/ 48 w 105"/>
                  <a:gd name="T73" fmla="*/ 30 h 66"/>
                  <a:gd name="T74" fmla="*/ 48 w 105"/>
                  <a:gd name="T75" fmla="*/ 30 h 66"/>
                  <a:gd name="T76" fmla="*/ 54 w 105"/>
                  <a:gd name="T77" fmla="*/ 32 h 66"/>
                  <a:gd name="T78" fmla="*/ 55 w 105"/>
                  <a:gd name="T79" fmla="*/ 32 h 66"/>
                  <a:gd name="T80" fmla="*/ 70 w 105"/>
                  <a:gd name="T81" fmla="*/ 42 h 66"/>
                  <a:gd name="T82" fmla="*/ 66 w 105"/>
                  <a:gd name="T83" fmla="*/ 54 h 66"/>
                  <a:gd name="T84" fmla="*/ 55 w 105"/>
                  <a:gd name="T85" fmla="*/ 58 h 66"/>
                  <a:gd name="T86" fmla="*/ 55 w 105"/>
                  <a:gd name="T87" fmla="*/ 62 h 66"/>
                  <a:gd name="T88" fmla="*/ 54 w 105"/>
                  <a:gd name="T89" fmla="*/ 63 h 66"/>
                  <a:gd name="T90" fmla="*/ 49 w 105"/>
                  <a:gd name="T91" fmla="*/ 63 h 66"/>
                  <a:gd name="T92" fmla="*/ 47 w 105"/>
                  <a:gd name="T93" fmla="*/ 62 h 66"/>
                  <a:gd name="T94" fmla="*/ 47 w 105"/>
                  <a:gd name="T95" fmla="*/ 57 h 66"/>
                  <a:gd name="T96" fmla="*/ 33 w 105"/>
                  <a:gd name="T97" fmla="*/ 51 h 66"/>
                  <a:gd name="T98" fmla="*/ 33 w 105"/>
                  <a:gd name="T99" fmla="*/ 48 h 66"/>
                  <a:gd name="T100" fmla="*/ 38 w 105"/>
                  <a:gd name="T101" fmla="*/ 45 h 66"/>
                  <a:gd name="T102" fmla="*/ 41 w 105"/>
                  <a:gd name="T103" fmla="*/ 46 h 66"/>
                  <a:gd name="T104" fmla="*/ 41 w 105"/>
                  <a:gd name="T105" fmla="*/ 47 h 66"/>
                  <a:gd name="T106" fmla="*/ 41 w 105"/>
                  <a:gd name="T107" fmla="*/ 47 h 66"/>
                  <a:gd name="T108" fmla="*/ 41 w 105"/>
                  <a:gd name="T109" fmla="*/ 47 h 66"/>
                  <a:gd name="T110" fmla="*/ 42 w 105"/>
                  <a:gd name="T111" fmla="*/ 47 h 66"/>
                  <a:gd name="T112" fmla="*/ 46 w 105"/>
                  <a:gd name="T113" fmla="*/ 49 h 66"/>
                  <a:gd name="T114" fmla="*/ 53 w 105"/>
                  <a:gd name="T115" fmla="*/ 51 h 66"/>
                  <a:gd name="T116" fmla="*/ 59 w 105"/>
                  <a:gd name="T117" fmla="*/ 49 h 66"/>
                  <a:gd name="T118" fmla="*/ 60 w 105"/>
                  <a:gd name="T119" fmla="*/ 4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66">
                    <a:moveTo>
                      <a:pt x="0" y="66"/>
                    </a:moveTo>
                    <a:cubicBezTo>
                      <a:pt x="44" y="66"/>
                      <a:pt x="44" y="66"/>
                      <a:pt x="44" y="66"/>
                    </a:cubicBezTo>
                    <a:cubicBezTo>
                      <a:pt x="48" y="66"/>
                      <a:pt x="51" y="66"/>
                      <a:pt x="52" y="66"/>
                    </a:cubicBezTo>
                    <a:cubicBezTo>
                      <a:pt x="53" y="66"/>
                      <a:pt x="57" y="66"/>
                      <a:pt x="60" y="66"/>
                    </a:cubicBezTo>
                    <a:cubicBezTo>
                      <a:pt x="104" y="66"/>
                      <a:pt x="104" y="66"/>
                      <a:pt x="104" y="66"/>
                    </a:cubicBezTo>
                    <a:cubicBezTo>
                      <a:pt x="104" y="65"/>
                      <a:pt x="104" y="63"/>
                      <a:pt x="104" y="62"/>
                    </a:cubicBezTo>
                    <a:cubicBezTo>
                      <a:pt x="105" y="27"/>
                      <a:pt x="75" y="12"/>
                      <a:pt x="70" y="0"/>
                    </a:cubicBezTo>
                    <a:cubicBezTo>
                      <a:pt x="53" y="0"/>
                      <a:pt x="53" y="0"/>
                      <a:pt x="53" y="0"/>
                    </a:cubicBezTo>
                    <a:cubicBezTo>
                      <a:pt x="51" y="0"/>
                      <a:pt x="51" y="0"/>
                      <a:pt x="51" y="0"/>
                    </a:cubicBezTo>
                    <a:cubicBezTo>
                      <a:pt x="34" y="0"/>
                      <a:pt x="34" y="0"/>
                      <a:pt x="34" y="0"/>
                    </a:cubicBezTo>
                    <a:cubicBezTo>
                      <a:pt x="29" y="12"/>
                      <a:pt x="0" y="27"/>
                      <a:pt x="0" y="62"/>
                    </a:cubicBezTo>
                    <a:cubicBezTo>
                      <a:pt x="0" y="63"/>
                      <a:pt x="0" y="65"/>
                      <a:pt x="0" y="66"/>
                    </a:cubicBezTo>
                    <a:close/>
                    <a:moveTo>
                      <a:pt x="60" y="44"/>
                    </a:moveTo>
                    <a:cubicBezTo>
                      <a:pt x="59" y="43"/>
                      <a:pt x="58" y="42"/>
                      <a:pt x="56" y="41"/>
                    </a:cubicBezTo>
                    <a:cubicBezTo>
                      <a:pt x="54" y="41"/>
                      <a:pt x="54" y="41"/>
                      <a:pt x="54" y="41"/>
                    </a:cubicBezTo>
                    <a:cubicBezTo>
                      <a:pt x="50" y="39"/>
                      <a:pt x="42" y="36"/>
                      <a:pt x="40" y="35"/>
                    </a:cubicBezTo>
                    <a:cubicBezTo>
                      <a:pt x="38" y="34"/>
                      <a:pt x="36" y="32"/>
                      <a:pt x="35" y="30"/>
                    </a:cubicBezTo>
                    <a:cubicBezTo>
                      <a:pt x="32" y="26"/>
                      <a:pt x="33" y="20"/>
                      <a:pt x="38" y="17"/>
                    </a:cubicBezTo>
                    <a:cubicBezTo>
                      <a:pt x="40" y="15"/>
                      <a:pt x="43" y="13"/>
                      <a:pt x="47" y="13"/>
                    </a:cubicBezTo>
                    <a:cubicBezTo>
                      <a:pt x="47" y="9"/>
                      <a:pt x="47" y="9"/>
                      <a:pt x="47" y="9"/>
                    </a:cubicBezTo>
                    <a:cubicBezTo>
                      <a:pt x="47" y="8"/>
                      <a:pt x="48" y="8"/>
                      <a:pt x="49" y="8"/>
                    </a:cubicBezTo>
                    <a:cubicBezTo>
                      <a:pt x="54" y="8"/>
                      <a:pt x="54" y="8"/>
                      <a:pt x="54" y="8"/>
                    </a:cubicBezTo>
                    <a:cubicBezTo>
                      <a:pt x="54" y="8"/>
                      <a:pt x="55" y="8"/>
                      <a:pt x="55" y="9"/>
                    </a:cubicBezTo>
                    <a:cubicBezTo>
                      <a:pt x="55" y="13"/>
                      <a:pt x="55" y="13"/>
                      <a:pt x="55" y="13"/>
                    </a:cubicBezTo>
                    <a:cubicBezTo>
                      <a:pt x="56" y="13"/>
                      <a:pt x="57" y="13"/>
                      <a:pt x="58" y="13"/>
                    </a:cubicBezTo>
                    <a:cubicBezTo>
                      <a:pt x="62" y="14"/>
                      <a:pt x="66" y="16"/>
                      <a:pt x="69" y="19"/>
                    </a:cubicBezTo>
                    <a:cubicBezTo>
                      <a:pt x="69" y="20"/>
                      <a:pt x="69" y="21"/>
                      <a:pt x="68" y="22"/>
                    </a:cubicBezTo>
                    <a:cubicBezTo>
                      <a:pt x="68" y="24"/>
                      <a:pt x="66" y="25"/>
                      <a:pt x="64" y="25"/>
                    </a:cubicBezTo>
                    <a:cubicBezTo>
                      <a:pt x="63" y="25"/>
                      <a:pt x="62" y="25"/>
                      <a:pt x="61" y="24"/>
                    </a:cubicBezTo>
                    <a:cubicBezTo>
                      <a:pt x="61" y="24"/>
                      <a:pt x="61" y="24"/>
                      <a:pt x="61" y="23"/>
                    </a:cubicBezTo>
                    <a:cubicBezTo>
                      <a:pt x="61" y="23"/>
                      <a:pt x="61" y="23"/>
                      <a:pt x="61" y="23"/>
                    </a:cubicBezTo>
                    <a:cubicBezTo>
                      <a:pt x="61" y="23"/>
                      <a:pt x="60" y="23"/>
                      <a:pt x="60" y="23"/>
                    </a:cubicBezTo>
                    <a:cubicBezTo>
                      <a:pt x="59" y="22"/>
                      <a:pt x="57" y="21"/>
                      <a:pt x="56" y="20"/>
                    </a:cubicBezTo>
                    <a:cubicBezTo>
                      <a:pt x="54" y="20"/>
                      <a:pt x="53" y="20"/>
                      <a:pt x="51" y="20"/>
                    </a:cubicBezTo>
                    <a:cubicBezTo>
                      <a:pt x="49" y="20"/>
                      <a:pt x="47" y="20"/>
                      <a:pt x="45" y="22"/>
                    </a:cubicBezTo>
                    <a:cubicBezTo>
                      <a:pt x="43" y="23"/>
                      <a:pt x="43" y="25"/>
                      <a:pt x="44" y="27"/>
                    </a:cubicBezTo>
                    <a:cubicBezTo>
                      <a:pt x="45" y="28"/>
                      <a:pt x="46" y="29"/>
                      <a:pt x="48" y="30"/>
                    </a:cubicBezTo>
                    <a:cubicBezTo>
                      <a:pt x="48" y="30"/>
                      <a:pt x="48" y="30"/>
                      <a:pt x="48" y="30"/>
                    </a:cubicBezTo>
                    <a:cubicBezTo>
                      <a:pt x="49" y="30"/>
                      <a:pt x="52" y="31"/>
                      <a:pt x="54" y="32"/>
                    </a:cubicBezTo>
                    <a:cubicBezTo>
                      <a:pt x="55" y="32"/>
                      <a:pt x="55" y="32"/>
                      <a:pt x="55" y="32"/>
                    </a:cubicBezTo>
                    <a:cubicBezTo>
                      <a:pt x="60" y="34"/>
                      <a:pt x="68" y="37"/>
                      <a:pt x="70" y="42"/>
                    </a:cubicBezTo>
                    <a:cubicBezTo>
                      <a:pt x="72" y="46"/>
                      <a:pt x="70" y="51"/>
                      <a:pt x="66" y="54"/>
                    </a:cubicBezTo>
                    <a:cubicBezTo>
                      <a:pt x="63" y="56"/>
                      <a:pt x="59" y="57"/>
                      <a:pt x="55" y="58"/>
                    </a:cubicBezTo>
                    <a:cubicBezTo>
                      <a:pt x="55" y="62"/>
                      <a:pt x="55" y="62"/>
                      <a:pt x="55" y="62"/>
                    </a:cubicBezTo>
                    <a:cubicBezTo>
                      <a:pt x="55" y="62"/>
                      <a:pt x="54" y="63"/>
                      <a:pt x="54" y="63"/>
                    </a:cubicBezTo>
                    <a:cubicBezTo>
                      <a:pt x="49" y="63"/>
                      <a:pt x="49" y="63"/>
                      <a:pt x="49" y="63"/>
                    </a:cubicBezTo>
                    <a:cubicBezTo>
                      <a:pt x="48" y="63"/>
                      <a:pt x="47" y="62"/>
                      <a:pt x="47" y="62"/>
                    </a:cubicBezTo>
                    <a:cubicBezTo>
                      <a:pt x="47" y="57"/>
                      <a:pt x="47" y="57"/>
                      <a:pt x="47" y="57"/>
                    </a:cubicBezTo>
                    <a:cubicBezTo>
                      <a:pt x="42" y="57"/>
                      <a:pt x="36" y="55"/>
                      <a:pt x="33" y="51"/>
                    </a:cubicBezTo>
                    <a:cubicBezTo>
                      <a:pt x="33" y="50"/>
                      <a:pt x="33" y="49"/>
                      <a:pt x="33" y="48"/>
                    </a:cubicBezTo>
                    <a:cubicBezTo>
                      <a:pt x="34" y="46"/>
                      <a:pt x="36" y="45"/>
                      <a:pt x="38" y="45"/>
                    </a:cubicBezTo>
                    <a:cubicBezTo>
                      <a:pt x="39" y="45"/>
                      <a:pt x="40" y="46"/>
                      <a:pt x="41" y="46"/>
                    </a:cubicBezTo>
                    <a:cubicBezTo>
                      <a:pt x="41" y="46"/>
                      <a:pt x="41" y="47"/>
                      <a:pt x="41" y="47"/>
                    </a:cubicBezTo>
                    <a:cubicBezTo>
                      <a:pt x="41" y="47"/>
                      <a:pt x="41" y="47"/>
                      <a:pt x="41" y="47"/>
                    </a:cubicBezTo>
                    <a:cubicBezTo>
                      <a:pt x="41" y="47"/>
                      <a:pt x="41" y="47"/>
                      <a:pt x="41" y="47"/>
                    </a:cubicBezTo>
                    <a:cubicBezTo>
                      <a:pt x="41" y="47"/>
                      <a:pt x="41" y="47"/>
                      <a:pt x="42" y="47"/>
                    </a:cubicBezTo>
                    <a:cubicBezTo>
                      <a:pt x="43" y="48"/>
                      <a:pt x="45" y="49"/>
                      <a:pt x="46" y="49"/>
                    </a:cubicBezTo>
                    <a:cubicBezTo>
                      <a:pt x="48" y="50"/>
                      <a:pt x="51" y="51"/>
                      <a:pt x="53" y="51"/>
                    </a:cubicBezTo>
                    <a:cubicBezTo>
                      <a:pt x="55" y="51"/>
                      <a:pt x="57" y="50"/>
                      <a:pt x="59" y="49"/>
                    </a:cubicBezTo>
                    <a:cubicBezTo>
                      <a:pt x="60" y="48"/>
                      <a:pt x="61" y="46"/>
                      <a:pt x="60" y="44"/>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42" name="Freeform 34"/>
              <p:cNvSpPr/>
              <p:nvPr/>
            </p:nvSpPr>
            <p:spPr bwMode="auto">
              <a:xfrm>
                <a:off x="6386513" y="3841751"/>
                <a:ext cx="482600" cy="101600"/>
              </a:xfrm>
              <a:custGeom>
                <a:avLst/>
                <a:gdLst>
                  <a:gd name="T0" fmla="*/ 125 w 128"/>
                  <a:gd name="T1" fmla="*/ 0 h 27"/>
                  <a:gd name="T2" fmla="*/ 70 w 128"/>
                  <a:gd name="T3" fmla="*/ 0 h 27"/>
                  <a:gd name="T4" fmla="*/ 64 w 128"/>
                  <a:gd name="T5" fmla="*/ 0 h 27"/>
                  <a:gd name="T6" fmla="*/ 58 w 128"/>
                  <a:gd name="T7" fmla="*/ 0 h 27"/>
                  <a:gd name="T8" fmla="*/ 3 w 128"/>
                  <a:gd name="T9" fmla="*/ 0 h 27"/>
                  <a:gd name="T10" fmla="*/ 2 w 128"/>
                  <a:gd name="T11" fmla="*/ 4 h 27"/>
                  <a:gd name="T12" fmla="*/ 19 w 128"/>
                  <a:gd name="T13" fmla="*/ 21 h 27"/>
                  <a:gd name="T14" fmla="*/ 64 w 128"/>
                  <a:gd name="T15" fmla="*/ 27 h 27"/>
                  <a:gd name="T16" fmla="*/ 109 w 128"/>
                  <a:gd name="T17" fmla="*/ 21 h 27"/>
                  <a:gd name="T18" fmla="*/ 126 w 128"/>
                  <a:gd name="T19" fmla="*/ 4 h 27"/>
                  <a:gd name="T20" fmla="*/ 125 w 128"/>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27">
                    <a:moveTo>
                      <a:pt x="125" y="0"/>
                    </a:moveTo>
                    <a:cubicBezTo>
                      <a:pt x="70" y="0"/>
                      <a:pt x="70" y="0"/>
                      <a:pt x="70" y="0"/>
                    </a:cubicBezTo>
                    <a:cubicBezTo>
                      <a:pt x="68" y="0"/>
                      <a:pt x="65" y="0"/>
                      <a:pt x="64" y="0"/>
                    </a:cubicBezTo>
                    <a:cubicBezTo>
                      <a:pt x="63" y="0"/>
                      <a:pt x="61" y="0"/>
                      <a:pt x="58" y="0"/>
                    </a:cubicBezTo>
                    <a:cubicBezTo>
                      <a:pt x="3" y="0"/>
                      <a:pt x="3" y="0"/>
                      <a:pt x="3" y="0"/>
                    </a:cubicBezTo>
                    <a:cubicBezTo>
                      <a:pt x="1" y="0"/>
                      <a:pt x="0" y="2"/>
                      <a:pt x="2" y="4"/>
                    </a:cubicBezTo>
                    <a:cubicBezTo>
                      <a:pt x="2" y="4"/>
                      <a:pt x="17" y="19"/>
                      <a:pt x="19" y="21"/>
                    </a:cubicBezTo>
                    <a:cubicBezTo>
                      <a:pt x="19" y="21"/>
                      <a:pt x="24" y="27"/>
                      <a:pt x="64" y="27"/>
                    </a:cubicBezTo>
                    <a:cubicBezTo>
                      <a:pt x="103" y="27"/>
                      <a:pt x="109" y="21"/>
                      <a:pt x="109" y="21"/>
                    </a:cubicBezTo>
                    <a:cubicBezTo>
                      <a:pt x="111" y="19"/>
                      <a:pt x="126" y="4"/>
                      <a:pt x="126" y="4"/>
                    </a:cubicBezTo>
                    <a:cubicBezTo>
                      <a:pt x="128" y="2"/>
                      <a:pt x="127" y="0"/>
                      <a:pt x="125" y="0"/>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43" name="Freeform 35"/>
              <p:cNvSpPr/>
              <p:nvPr/>
            </p:nvSpPr>
            <p:spPr bwMode="auto">
              <a:xfrm>
                <a:off x="6194426" y="2967038"/>
                <a:ext cx="498475" cy="458788"/>
              </a:xfrm>
              <a:custGeom>
                <a:avLst/>
                <a:gdLst>
                  <a:gd name="T0" fmla="*/ 99 w 132"/>
                  <a:gd name="T1" fmla="*/ 72 h 121"/>
                  <a:gd name="T2" fmla="*/ 110 w 132"/>
                  <a:gd name="T3" fmla="*/ 86 h 121"/>
                  <a:gd name="T4" fmla="*/ 111 w 132"/>
                  <a:gd name="T5" fmla="*/ 87 h 121"/>
                  <a:gd name="T6" fmla="*/ 111 w 132"/>
                  <a:gd name="T7" fmla="*/ 90 h 121"/>
                  <a:gd name="T8" fmla="*/ 99 w 132"/>
                  <a:gd name="T9" fmla="*/ 120 h 121"/>
                  <a:gd name="T10" fmla="*/ 100 w 132"/>
                  <a:gd name="T11" fmla="*/ 120 h 121"/>
                  <a:gd name="T12" fmla="*/ 101 w 132"/>
                  <a:gd name="T13" fmla="*/ 121 h 121"/>
                  <a:gd name="T14" fmla="*/ 102 w 132"/>
                  <a:gd name="T15" fmla="*/ 120 h 121"/>
                  <a:gd name="T16" fmla="*/ 108 w 132"/>
                  <a:gd name="T17" fmla="*/ 117 h 121"/>
                  <a:gd name="T18" fmla="*/ 114 w 132"/>
                  <a:gd name="T19" fmla="*/ 102 h 121"/>
                  <a:gd name="T20" fmla="*/ 115 w 132"/>
                  <a:gd name="T21" fmla="*/ 102 h 121"/>
                  <a:gd name="T22" fmla="*/ 116 w 132"/>
                  <a:gd name="T23" fmla="*/ 102 h 121"/>
                  <a:gd name="T24" fmla="*/ 121 w 132"/>
                  <a:gd name="T25" fmla="*/ 114 h 121"/>
                  <a:gd name="T26" fmla="*/ 123 w 132"/>
                  <a:gd name="T27" fmla="*/ 117 h 121"/>
                  <a:gd name="T28" fmla="*/ 128 w 132"/>
                  <a:gd name="T29" fmla="*/ 120 h 121"/>
                  <a:gd name="T30" fmla="*/ 130 w 132"/>
                  <a:gd name="T31" fmla="*/ 121 h 121"/>
                  <a:gd name="T32" fmla="*/ 131 w 132"/>
                  <a:gd name="T33" fmla="*/ 121 h 121"/>
                  <a:gd name="T34" fmla="*/ 132 w 132"/>
                  <a:gd name="T35" fmla="*/ 120 h 121"/>
                  <a:gd name="T36" fmla="*/ 128 w 132"/>
                  <a:gd name="T37" fmla="*/ 111 h 121"/>
                  <a:gd name="T38" fmla="*/ 119 w 132"/>
                  <a:gd name="T39" fmla="*/ 90 h 121"/>
                  <a:gd name="T40" fmla="*/ 119 w 132"/>
                  <a:gd name="T41" fmla="*/ 88 h 121"/>
                  <a:gd name="T42" fmla="*/ 131 w 132"/>
                  <a:gd name="T43" fmla="*/ 78 h 121"/>
                  <a:gd name="T44" fmla="*/ 128 w 132"/>
                  <a:gd name="T45" fmla="*/ 76 h 121"/>
                  <a:gd name="T46" fmla="*/ 119 w 132"/>
                  <a:gd name="T47" fmla="*/ 82 h 121"/>
                  <a:gd name="T48" fmla="*/ 119 w 132"/>
                  <a:gd name="T49" fmla="*/ 81 h 121"/>
                  <a:gd name="T50" fmla="*/ 115 w 132"/>
                  <a:gd name="T51" fmla="*/ 77 h 121"/>
                  <a:gd name="T52" fmla="*/ 112 w 132"/>
                  <a:gd name="T53" fmla="*/ 80 h 121"/>
                  <a:gd name="T54" fmla="*/ 106 w 132"/>
                  <a:gd name="T55" fmla="*/ 66 h 121"/>
                  <a:gd name="T56" fmla="*/ 0 w 132"/>
                  <a:gd name="T57" fmla="*/ 0 h 121"/>
                  <a:gd name="T58" fmla="*/ 0 w 132"/>
                  <a:gd name="T59" fmla="*/ 23 h 121"/>
                  <a:gd name="T60" fmla="*/ 99 w 132"/>
                  <a:gd name="T61" fmla="*/ 7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21">
                    <a:moveTo>
                      <a:pt x="99" y="72"/>
                    </a:moveTo>
                    <a:cubicBezTo>
                      <a:pt x="99" y="72"/>
                      <a:pt x="100" y="81"/>
                      <a:pt x="110" y="86"/>
                    </a:cubicBezTo>
                    <a:cubicBezTo>
                      <a:pt x="110" y="86"/>
                      <a:pt x="111" y="86"/>
                      <a:pt x="111" y="87"/>
                    </a:cubicBezTo>
                    <a:cubicBezTo>
                      <a:pt x="111" y="90"/>
                      <a:pt x="111" y="90"/>
                      <a:pt x="111" y="90"/>
                    </a:cubicBezTo>
                    <a:cubicBezTo>
                      <a:pt x="107" y="100"/>
                      <a:pt x="103" y="110"/>
                      <a:pt x="99" y="120"/>
                    </a:cubicBezTo>
                    <a:cubicBezTo>
                      <a:pt x="99" y="120"/>
                      <a:pt x="100" y="120"/>
                      <a:pt x="100" y="120"/>
                    </a:cubicBezTo>
                    <a:cubicBezTo>
                      <a:pt x="100" y="121"/>
                      <a:pt x="101" y="121"/>
                      <a:pt x="101" y="121"/>
                    </a:cubicBezTo>
                    <a:cubicBezTo>
                      <a:pt x="101" y="121"/>
                      <a:pt x="102" y="120"/>
                      <a:pt x="102" y="120"/>
                    </a:cubicBezTo>
                    <a:cubicBezTo>
                      <a:pt x="103" y="119"/>
                      <a:pt x="104" y="117"/>
                      <a:pt x="108" y="117"/>
                    </a:cubicBezTo>
                    <a:cubicBezTo>
                      <a:pt x="110" y="112"/>
                      <a:pt x="112" y="107"/>
                      <a:pt x="114" y="102"/>
                    </a:cubicBezTo>
                    <a:cubicBezTo>
                      <a:pt x="114" y="102"/>
                      <a:pt x="115" y="102"/>
                      <a:pt x="115" y="102"/>
                    </a:cubicBezTo>
                    <a:cubicBezTo>
                      <a:pt x="115" y="102"/>
                      <a:pt x="116" y="102"/>
                      <a:pt x="116" y="102"/>
                    </a:cubicBezTo>
                    <a:cubicBezTo>
                      <a:pt x="118" y="106"/>
                      <a:pt x="120" y="110"/>
                      <a:pt x="121" y="114"/>
                    </a:cubicBezTo>
                    <a:cubicBezTo>
                      <a:pt x="122" y="115"/>
                      <a:pt x="122" y="116"/>
                      <a:pt x="123" y="117"/>
                    </a:cubicBezTo>
                    <a:cubicBezTo>
                      <a:pt x="127" y="117"/>
                      <a:pt x="128" y="119"/>
                      <a:pt x="128" y="120"/>
                    </a:cubicBezTo>
                    <a:cubicBezTo>
                      <a:pt x="129" y="120"/>
                      <a:pt x="129" y="121"/>
                      <a:pt x="130" y="121"/>
                    </a:cubicBezTo>
                    <a:cubicBezTo>
                      <a:pt x="130" y="121"/>
                      <a:pt x="130" y="121"/>
                      <a:pt x="131" y="121"/>
                    </a:cubicBezTo>
                    <a:cubicBezTo>
                      <a:pt x="131" y="120"/>
                      <a:pt x="132" y="120"/>
                      <a:pt x="132" y="120"/>
                    </a:cubicBezTo>
                    <a:cubicBezTo>
                      <a:pt x="131" y="117"/>
                      <a:pt x="129" y="114"/>
                      <a:pt x="128" y="111"/>
                    </a:cubicBezTo>
                    <a:cubicBezTo>
                      <a:pt x="124" y="102"/>
                      <a:pt x="120" y="94"/>
                      <a:pt x="119" y="90"/>
                    </a:cubicBezTo>
                    <a:cubicBezTo>
                      <a:pt x="119" y="88"/>
                      <a:pt x="119" y="88"/>
                      <a:pt x="119" y="88"/>
                    </a:cubicBezTo>
                    <a:cubicBezTo>
                      <a:pt x="127" y="87"/>
                      <a:pt x="131" y="80"/>
                      <a:pt x="131" y="78"/>
                    </a:cubicBezTo>
                    <a:cubicBezTo>
                      <a:pt x="132" y="75"/>
                      <a:pt x="128" y="76"/>
                      <a:pt x="128" y="76"/>
                    </a:cubicBezTo>
                    <a:cubicBezTo>
                      <a:pt x="128" y="76"/>
                      <a:pt x="126" y="82"/>
                      <a:pt x="119" y="82"/>
                    </a:cubicBezTo>
                    <a:cubicBezTo>
                      <a:pt x="119" y="81"/>
                      <a:pt x="119" y="81"/>
                      <a:pt x="119" y="81"/>
                    </a:cubicBezTo>
                    <a:cubicBezTo>
                      <a:pt x="119" y="79"/>
                      <a:pt x="117" y="77"/>
                      <a:pt x="115" y="77"/>
                    </a:cubicBezTo>
                    <a:cubicBezTo>
                      <a:pt x="113" y="77"/>
                      <a:pt x="112" y="78"/>
                      <a:pt x="112" y="80"/>
                    </a:cubicBezTo>
                    <a:cubicBezTo>
                      <a:pt x="105" y="75"/>
                      <a:pt x="106" y="66"/>
                      <a:pt x="106" y="66"/>
                    </a:cubicBezTo>
                    <a:cubicBezTo>
                      <a:pt x="67" y="28"/>
                      <a:pt x="21" y="8"/>
                      <a:pt x="0" y="0"/>
                    </a:cubicBezTo>
                    <a:cubicBezTo>
                      <a:pt x="0" y="23"/>
                      <a:pt x="0" y="23"/>
                      <a:pt x="0" y="23"/>
                    </a:cubicBezTo>
                    <a:cubicBezTo>
                      <a:pt x="94" y="56"/>
                      <a:pt x="99" y="72"/>
                      <a:pt x="99" y="72"/>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grpSp>
      </p:grpSp>
      <p:grpSp>
        <p:nvGrpSpPr>
          <p:cNvPr id="44" name="组合 43"/>
          <p:cNvGrpSpPr/>
          <p:nvPr/>
        </p:nvGrpSpPr>
        <p:grpSpPr>
          <a:xfrm>
            <a:off x="6550413" y="3223530"/>
            <a:ext cx="1630687" cy="1630687"/>
            <a:chOff x="6087724" y="3703254"/>
            <a:chExt cx="1540932" cy="1540932"/>
          </a:xfrm>
          <a:solidFill>
            <a:schemeClr val="bg1">
              <a:alpha val="90000"/>
            </a:schemeClr>
          </a:solidFill>
        </p:grpSpPr>
        <p:sp>
          <p:nvSpPr>
            <p:cNvPr id="45" name="椭圆 44"/>
            <p:cNvSpPr/>
            <p:nvPr/>
          </p:nvSpPr>
          <p:spPr>
            <a:xfrm>
              <a:off x="6087724" y="3703254"/>
              <a:ext cx="1540932" cy="1540932"/>
            </a:xfrm>
            <a:prstGeom prst="ellipse">
              <a:avLst/>
            </a:prstGeom>
            <a:solidFill>
              <a:srgbClr val="76BA5B"/>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45" b="1" dirty="0">
                <a:solidFill>
                  <a:schemeClr val="tx1"/>
                </a:solidFill>
                <a:cs typeface="+mn-ea"/>
                <a:sym typeface="+mn-lt"/>
              </a:endParaRPr>
            </a:p>
          </p:txBody>
        </p:sp>
        <p:grpSp>
          <p:nvGrpSpPr>
            <p:cNvPr id="46" name="组合 45"/>
            <p:cNvGrpSpPr/>
            <p:nvPr/>
          </p:nvGrpSpPr>
          <p:grpSpPr>
            <a:xfrm>
              <a:off x="6540561" y="4013339"/>
              <a:ext cx="728091" cy="920761"/>
              <a:chOff x="5527675" y="2708275"/>
              <a:chExt cx="1139825" cy="1441450"/>
            </a:xfrm>
            <a:grpFill/>
          </p:grpSpPr>
          <p:sp>
            <p:nvSpPr>
              <p:cNvPr id="47" name="Freeform 13"/>
              <p:cNvSpPr/>
              <p:nvPr/>
            </p:nvSpPr>
            <p:spPr bwMode="auto">
              <a:xfrm>
                <a:off x="6194425" y="3665538"/>
                <a:ext cx="207963" cy="295275"/>
              </a:xfrm>
              <a:custGeom>
                <a:avLst/>
                <a:gdLst>
                  <a:gd name="T0" fmla="*/ 31 w 55"/>
                  <a:gd name="T1" fmla="*/ 35 h 78"/>
                  <a:gd name="T2" fmla="*/ 30 w 55"/>
                  <a:gd name="T3" fmla="*/ 34 h 78"/>
                  <a:gd name="T4" fmla="*/ 22 w 55"/>
                  <a:gd name="T5" fmla="*/ 32 h 78"/>
                  <a:gd name="T6" fmla="*/ 22 w 55"/>
                  <a:gd name="T7" fmla="*/ 31 h 78"/>
                  <a:gd name="T8" fmla="*/ 16 w 55"/>
                  <a:gd name="T9" fmla="*/ 28 h 78"/>
                  <a:gd name="T10" fmla="*/ 17 w 55"/>
                  <a:gd name="T11" fmla="*/ 20 h 78"/>
                  <a:gd name="T12" fmla="*/ 26 w 55"/>
                  <a:gd name="T13" fmla="*/ 18 h 78"/>
                  <a:gd name="T14" fmla="*/ 33 w 55"/>
                  <a:gd name="T15" fmla="*/ 18 h 78"/>
                  <a:gd name="T16" fmla="*/ 39 w 55"/>
                  <a:gd name="T17" fmla="*/ 22 h 78"/>
                  <a:gd name="T18" fmla="*/ 40 w 55"/>
                  <a:gd name="T19" fmla="*/ 23 h 78"/>
                  <a:gd name="T20" fmla="*/ 40 w 55"/>
                  <a:gd name="T21" fmla="*/ 23 h 78"/>
                  <a:gd name="T22" fmla="*/ 40 w 55"/>
                  <a:gd name="T23" fmla="*/ 23 h 78"/>
                  <a:gd name="T24" fmla="*/ 44 w 55"/>
                  <a:gd name="T25" fmla="*/ 25 h 78"/>
                  <a:gd name="T26" fmla="*/ 50 w 55"/>
                  <a:gd name="T27" fmla="*/ 21 h 78"/>
                  <a:gd name="T28" fmla="*/ 50 w 55"/>
                  <a:gd name="T29" fmla="*/ 17 h 78"/>
                  <a:gd name="T30" fmla="*/ 36 w 55"/>
                  <a:gd name="T31" fmla="*/ 8 h 78"/>
                  <a:gd name="T32" fmla="*/ 31 w 55"/>
                  <a:gd name="T33" fmla="*/ 8 h 78"/>
                  <a:gd name="T34" fmla="*/ 31 w 55"/>
                  <a:gd name="T35" fmla="*/ 2 h 78"/>
                  <a:gd name="T36" fmla="*/ 29 w 55"/>
                  <a:gd name="T37" fmla="*/ 0 h 78"/>
                  <a:gd name="T38" fmla="*/ 23 w 55"/>
                  <a:gd name="T39" fmla="*/ 0 h 78"/>
                  <a:gd name="T40" fmla="*/ 21 w 55"/>
                  <a:gd name="T41" fmla="*/ 2 h 78"/>
                  <a:gd name="T42" fmla="*/ 21 w 55"/>
                  <a:gd name="T43" fmla="*/ 8 h 78"/>
                  <a:gd name="T44" fmla="*/ 7 w 55"/>
                  <a:gd name="T45" fmla="*/ 13 h 78"/>
                  <a:gd name="T46" fmla="*/ 3 w 55"/>
                  <a:gd name="T47" fmla="*/ 32 h 78"/>
                  <a:gd name="T48" fmla="*/ 10 w 55"/>
                  <a:gd name="T49" fmla="*/ 38 h 78"/>
                  <a:gd name="T50" fmla="*/ 30 w 55"/>
                  <a:gd name="T51" fmla="*/ 47 h 78"/>
                  <a:gd name="T52" fmla="*/ 33 w 55"/>
                  <a:gd name="T53" fmla="*/ 48 h 78"/>
                  <a:gd name="T54" fmla="*/ 38 w 55"/>
                  <a:gd name="T55" fmla="*/ 51 h 78"/>
                  <a:gd name="T56" fmla="*/ 36 w 55"/>
                  <a:gd name="T57" fmla="*/ 59 h 78"/>
                  <a:gd name="T58" fmla="*/ 29 w 55"/>
                  <a:gd name="T59" fmla="*/ 61 h 78"/>
                  <a:gd name="T60" fmla="*/ 19 w 55"/>
                  <a:gd name="T61" fmla="*/ 59 h 78"/>
                  <a:gd name="T62" fmla="*/ 13 w 55"/>
                  <a:gd name="T63" fmla="*/ 56 h 78"/>
                  <a:gd name="T64" fmla="*/ 12 w 55"/>
                  <a:gd name="T65" fmla="*/ 55 h 78"/>
                  <a:gd name="T66" fmla="*/ 12 w 55"/>
                  <a:gd name="T67" fmla="*/ 55 h 78"/>
                  <a:gd name="T68" fmla="*/ 12 w 55"/>
                  <a:gd name="T69" fmla="*/ 55 h 78"/>
                  <a:gd name="T70" fmla="*/ 12 w 55"/>
                  <a:gd name="T71" fmla="*/ 55 h 78"/>
                  <a:gd name="T72" fmla="*/ 8 w 55"/>
                  <a:gd name="T73" fmla="*/ 53 h 78"/>
                  <a:gd name="T74" fmla="*/ 1 w 55"/>
                  <a:gd name="T75" fmla="*/ 57 h 78"/>
                  <a:gd name="T76" fmla="*/ 1 w 55"/>
                  <a:gd name="T77" fmla="*/ 61 h 78"/>
                  <a:gd name="T78" fmla="*/ 21 w 55"/>
                  <a:gd name="T79" fmla="*/ 70 h 78"/>
                  <a:gd name="T80" fmla="*/ 21 w 55"/>
                  <a:gd name="T81" fmla="*/ 76 h 78"/>
                  <a:gd name="T82" fmla="*/ 23 w 55"/>
                  <a:gd name="T83" fmla="*/ 78 h 78"/>
                  <a:gd name="T84" fmla="*/ 29 w 55"/>
                  <a:gd name="T85" fmla="*/ 78 h 78"/>
                  <a:gd name="T86" fmla="*/ 31 w 55"/>
                  <a:gd name="T87" fmla="*/ 76 h 78"/>
                  <a:gd name="T88" fmla="*/ 31 w 55"/>
                  <a:gd name="T89" fmla="*/ 71 h 78"/>
                  <a:gd name="T90" fmla="*/ 46 w 55"/>
                  <a:gd name="T91" fmla="*/ 66 h 78"/>
                  <a:gd name="T92" fmla="*/ 52 w 55"/>
                  <a:gd name="T93" fmla="*/ 48 h 78"/>
                  <a:gd name="T94" fmla="*/ 31 w 55"/>
                  <a:gd name="T95"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78">
                    <a:moveTo>
                      <a:pt x="31" y="35"/>
                    </a:moveTo>
                    <a:cubicBezTo>
                      <a:pt x="30" y="34"/>
                      <a:pt x="30" y="34"/>
                      <a:pt x="30" y="34"/>
                    </a:cubicBezTo>
                    <a:cubicBezTo>
                      <a:pt x="27" y="33"/>
                      <a:pt x="23" y="32"/>
                      <a:pt x="22" y="32"/>
                    </a:cubicBezTo>
                    <a:cubicBezTo>
                      <a:pt x="22" y="32"/>
                      <a:pt x="22" y="31"/>
                      <a:pt x="22" y="31"/>
                    </a:cubicBezTo>
                    <a:cubicBezTo>
                      <a:pt x="19" y="30"/>
                      <a:pt x="17" y="30"/>
                      <a:pt x="16" y="28"/>
                    </a:cubicBezTo>
                    <a:cubicBezTo>
                      <a:pt x="14" y="25"/>
                      <a:pt x="15" y="22"/>
                      <a:pt x="17" y="20"/>
                    </a:cubicBezTo>
                    <a:cubicBezTo>
                      <a:pt x="20" y="18"/>
                      <a:pt x="24" y="18"/>
                      <a:pt x="26" y="18"/>
                    </a:cubicBezTo>
                    <a:cubicBezTo>
                      <a:pt x="28" y="18"/>
                      <a:pt x="30" y="18"/>
                      <a:pt x="33" y="18"/>
                    </a:cubicBezTo>
                    <a:cubicBezTo>
                      <a:pt x="34" y="19"/>
                      <a:pt x="37" y="21"/>
                      <a:pt x="39" y="22"/>
                    </a:cubicBezTo>
                    <a:cubicBezTo>
                      <a:pt x="39" y="22"/>
                      <a:pt x="39" y="22"/>
                      <a:pt x="40" y="23"/>
                    </a:cubicBezTo>
                    <a:cubicBezTo>
                      <a:pt x="40" y="23"/>
                      <a:pt x="40" y="23"/>
                      <a:pt x="40" y="23"/>
                    </a:cubicBezTo>
                    <a:cubicBezTo>
                      <a:pt x="40" y="23"/>
                      <a:pt x="40" y="23"/>
                      <a:pt x="40" y="23"/>
                    </a:cubicBezTo>
                    <a:cubicBezTo>
                      <a:pt x="41" y="24"/>
                      <a:pt x="42" y="25"/>
                      <a:pt x="44" y="25"/>
                    </a:cubicBezTo>
                    <a:cubicBezTo>
                      <a:pt x="47" y="25"/>
                      <a:pt x="49" y="23"/>
                      <a:pt x="50" y="21"/>
                    </a:cubicBezTo>
                    <a:cubicBezTo>
                      <a:pt x="51" y="20"/>
                      <a:pt x="51" y="18"/>
                      <a:pt x="50" y="17"/>
                    </a:cubicBezTo>
                    <a:cubicBezTo>
                      <a:pt x="48" y="13"/>
                      <a:pt x="41" y="10"/>
                      <a:pt x="36" y="8"/>
                    </a:cubicBezTo>
                    <a:cubicBezTo>
                      <a:pt x="35" y="8"/>
                      <a:pt x="33" y="8"/>
                      <a:pt x="31" y="8"/>
                    </a:cubicBezTo>
                    <a:cubicBezTo>
                      <a:pt x="31" y="2"/>
                      <a:pt x="31" y="2"/>
                      <a:pt x="31" y="2"/>
                    </a:cubicBezTo>
                    <a:cubicBezTo>
                      <a:pt x="31" y="1"/>
                      <a:pt x="31" y="0"/>
                      <a:pt x="29" y="0"/>
                    </a:cubicBezTo>
                    <a:cubicBezTo>
                      <a:pt x="23" y="0"/>
                      <a:pt x="23" y="0"/>
                      <a:pt x="23" y="0"/>
                    </a:cubicBezTo>
                    <a:cubicBezTo>
                      <a:pt x="21" y="0"/>
                      <a:pt x="21" y="1"/>
                      <a:pt x="21" y="2"/>
                    </a:cubicBezTo>
                    <a:cubicBezTo>
                      <a:pt x="21" y="8"/>
                      <a:pt x="21" y="8"/>
                      <a:pt x="21" y="8"/>
                    </a:cubicBezTo>
                    <a:cubicBezTo>
                      <a:pt x="15" y="9"/>
                      <a:pt x="11" y="11"/>
                      <a:pt x="7" y="13"/>
                    </a:cubicBezTo>
                    <a:cubicBezTo>
                      <a:pt x="1" y="18"/>
                      <a:pt x="0" y="26"/>
                      <a:pt x="3" y="32"/>
                    </a:cubicBezTo>
                    <a:cubicBezTo>
                      <a:pt x="5" y="35"/>
                      <a:pt x="7" y="37"/>
                      <a:pt x="10" y="38"/>
                    </a:cubicBezTo>
                    <a:cubicBezTo>
                      <a:pt x="13" y="40"/>
                      <a:pt x="24" y="44"/>
                      <a:pt x="30" y="47"/>
                    </a:cubicBezTo>
                    <a:cubicBezTo>
                      <a:pt x="33" y="48"/>
                      <a:pt x="33" y="48"/>
                      <a:pt x="33" y="48"/>
                    </a:cubicBezTo>
                    <a:cubicBezTo>
                      <a:pt x="35" y="49"/>
                      <a:pt x="37" y="50"/>
                      <a:pt x="38" y="51"/>
                    </a:cubicBezTo>
                    <a:cubicBezTo>
                      <a:pt x="39" y="54"/>
                      <a:pt x="39" y="57"/>
                      <a:pt x="36" y="59"/>
                    </a:cubicBezTo>
                    <a:cubicBezTo>
                      <a:pt x="35" y="60"/>
                      <a:pt x="32" y="61"/>
                      <a:pt x="29" y="61"/>
                    </a:cubicBezTo>
                    <a:cubicBezTo>
                      <a:pt x="26" y="61"/>
                      <a:pt x="22" y="60"/>
                      <a:pt x="19" y="59"/>
                    </a:cubicBezTo>
                    <a:cubicBezTo>
                      <a:pt x="17" y="59"/>
                      <a:pt x="14" y="57"/>
                      <a:pt x="13" y="56"/>
                    </a:cubicBezTo>
                    <a:cubicBezTo>
                      <a:pt x="13" y="56"/>
                      <a:pt x="12" y="56"/>
                      <a:pt x="12" y="55"/>
                    </a:cubicBezTo>
                    <a:cubicBezTo>
                      <a:pt x="12" y="55"/>
                      <a:pt x="12" y="55"/>
                      <a:pt x="12" y="55"/>
                    </a:cubicBezTo>
                    <a:cubicBezTo>
                      <a:pt x="12" y="55"/>
                      <a:pt x="12" y="55"/>
                      <a:pt x="12" y="55"/>
                    </a:cubicBezTo>
                    <a:cubicBezTo>
                      <a:pt x="12" y="55"/>
                      <a:pt x="12" y="55"/>
                      <a:pt x="12" y="55"/>
                    </a:cubicBezTo>
                    <a:cubicBezTo>
                      <a:pt x="11" y="54"/>
                      <a:pt x="9" y="53"/>
                      <a:pt x="8" y="53"/>
                    </a:cubicBezTo>
                    <a:cubicBezTo>
                      <a:pt x="5" y="53"/>
                      <a:pt x="2" y="55"/>
                      <a:pt x="1" y="57"/>
                    </a:cubicBezTo>
                    <a:cubicBezTo>
                      <a:pt x="0" y="58"/>
                      <a:pt x="0" y="60"/>
                      <a:pt x="1" y="61"/>
                    </a:cubicBezTo>
                    <a:cubicBezTo>
                      <a:pt x="5" y="66"/>
                      <a:pt x="13" y="69"/>
                      <a:pt x="21" y="70"/>
                    </a:cubicBezTo>
                    <a:cubicBezTo>
                      <a:pt x="21" y="76"/>
                      <a:pt x="21" y="76"/>
                      <a:pt x="21" y="76"/>
                    </a:cubicBezTo>
                    <a:cubicBezTo>
                      <a:pt x="21" y="77"/>
                      <a:pt x="21" y="78"/>
                      <a:pt x="23" y="78"/>
                    </a:cubicBezTo>
                    <a:cubicBezTo>
                      <a:pt x="29" y="78"/>
                      <a:pt x="29" y="78"/>
                      <a:pt x="29" y="78"/>
                    </a:cubicBezTo>
                    <a:cubicBezTo>
                      <a:pt x="31" y="78"/>
                      <a:pt x="31" y="77"/>
                      <a:pt x="31" y="76"/>
                    </a:cubicBezTo>
                    <a:cubicBezTo>
                      <a:pt x="31" y="71"/>
                      <a:pt x="31" y="71"/>
                      <a:pt x="31" y="71"/>
                    </a:cubicBezTo>
                    <a:cubicBezTo>
                      <a:pt x="38" y="70"/>
                      <a:pt x="43" y="69"/>
                      <a:pt x="46" y="66"/>
                    </a:cubicBezTo>
                    <a:cubicBezTo>
                      <a:pt x="52" y="61"/>
                      <a:pt x="55" y="55"/>
                      <a:pt x="52" y="48"/>
                    </a:cubicBezTo>
                    <a:cubicBezTo>
                      <a:pt x="50" y="41"/>
                      <a:pt x="39" y="38"/>
                      <a:pt x="31" y="35"/>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48" name="Freeform 14"/>
              <p:cNvSpPr/>
              <p:nvPr/>
            </p:nvSpPr>
            <p:spPr bwMode="auto">
              <a:xfrm>
                <a:off x="5549900" y="3348038"/>
                <a:ext cx="277813" cy="393700"/>
              </a:xfrm>
              <a:custGeom>
                <a:avLst/>
                <a:gdLst>
                  <a:gd name="T0" fmla="*/ 52 w 73"/>
                  <a:gd name="T1" fmla="*/ 0 h 104"/>
                  <a:gd name="T2" fmla="*/ 44 w 73"/>
                  <a:gd name="T3" fmla="*/ 39 h 104"/>
                  <a:gd name="T4" fmla="*/ 5 w 73"/>
                  <a:gd name="T5" fmla="*/ 82 h 104"/>
                  <a:gd name="T6" fmla="*/ 5 w 73"/>
                  <a:gd name="T7" fmla="*/ 100 h 104"/>
                  <a:gd name="T8" fmla="*/ 23 w 73"/>
                  <a:gd name="T9" fmla="*/ 99 h 104"/>
                  <a:gd name="T10" fmla="*/ 64 w 73"/>
                  <a:gd name="T11" fmla="*/ 53 h 104"/>
                  <a:gd name="T12" fmla="*/ 67 w 73"/>
                  <a:gd name="T13" fmla="*/ 47 h 104"/>
                  <a:gd name="T14" fmla="*/ 73 w 73"/>
                  <a:gd name="T15" fmla="*/ 19 h 104"/>
                  <a:gd name="T16" fmla="*/ 65 w 73"/>
                  <a:gd name="T17" fmla="*/ 10 h 104"/>
                  <a:gd name="T18" fmla="*/ 52 w 73"/>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04">
                    <a:moveTo>
                      <a:pt x="52" y="0"/>
                    </a:moveTo>
                    <a:cubicBezTo>
                      <a:pt x="44" y="39"/>
                      <a:pt x="44" y="39"/>
                      <a:pt x="44" y="39"/>
                    </a:cubicBezTo>
                    <a:cubicBezTo>
                      <a:pt x="5" y="82"/>
                      <a:pt x="5" y="82"/>
                      <a:pt x="5" y="82"/>
                    </a:cubicBezTo>
                    <a:cubicBezTo>
                      <a:pt x="0" y="87"/>
                      <a:pt x="0" y="95"/>
                      <a:pt x="5" y="100"/>
                    </a:cubicBezTo>
                    <a:cubicBezTo>
                      <a:pt x="11" y="104"/>
                      <a:pt x="19" y="104"/>
                      <a:pt x="23" y="99"/>
                    </a:cubicBezTo>
                    <a:cubicBezTo>
                      <a:pt x="64" y="53"/>
                      <a:pt x="64" y="53"/>
                      <a:pt x="64" y="53"/>
                    </a:cubicBezTo>
                    <a:cubicBezTo>
                      <a:pt x="66" y="51"/>
                      <a:pt x="67" y="49"/>
                      <a:pt x="67" y="47"/>
                    </a:cubicBezTo>
                    <a:cubicBezTo>
                      <a:pt x="73" y="19"/>
                      <a:pt x="73" y="19"/>
                      <a:pt x="73" y="19"/>
                    </a:cubicBezTo>
                    <a:cubicBezTo>
                      <a:pt x="71" y="16"/>
                      <a:pt x="68" y="13"/>
                      <a:pt x="65" y="10"/>
                    </a:cubicBezTo>
                    <a:cubicBezTo>
                      <a:pt x="60" y="8"/>
                      <a:pt x="55" y="3"/>
                      <a:pt x="52" y="0"/>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49" name="Freeform 15"/>
              <p:cNvSpPr/>
              <p:nvPr/>
            </p:nvSpPr>
            <p:spPr bwMode="auto">
              <a:xfrm>
                <a:off x="5964238" y="2954338"/>
                <a:ext cx="257175" cy="169863"/>
              </a:xfrm>
              <a:custGeom>
                <a:avLst/>
                <a:gdLst>
                  <a:gd name="T0" fmla="*/ 3 w 68"/>
                  <a:gd name="T1" fmla="*/ 26 h 45"/>
                  <a:gd name="T2" fmla="*/ 0 w 68"/>
                  <a:gd name="T3" fmla="*/ 36 h 45"/>
                  <a:gd name="T4" fmla="*/ 23 w 68"/>
                  <a:gd name="T5" fmla="*/ 44 h 45"/>
                  <a:gd name="T6" fmla="*/ 32 w 68"/>
                  <a:gd name="T7" fmla="*/ 42 h 45"/>
                  <a:gd name="T8" fmla="*/ 62 w 68"/>
                  <a:gd name="T9" fmla="*/ 20 h 45"/>
                  <a:gd name="T10" fmla="*/ 65 w 68"/>
                  <a:gd name="T11" fmla="*/ 6 h 45"/>
                  <a:gd name="T12" fmla="*/ 50 w 68"/>
                  <a:gd name="T13" fmla="*/ 4 h 45"/>
                  <a:gd name="T14" fmla="*/ 24 w 68"/>
                  <a:gd name="T15" fmla="*/ 22 h 45"/>
                  <a:gd name="T16" fmla="*/ 1 w 68"/>
                  <a:gd name="T17" fmla="*/ 15 h 45"/>
                  <a:gd name="T18" fmla="*/ 3 w 68"/>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45">
                    <a:moveTo>
                      <a:pt x="3" y="26"/>
                    </a:moveTo>
                    <a:cubicBezTo>
                      <a:pt x="2" y="30"/>
                      <a:pt x="0" y="36"/>
                      <a:pt x="0" y="36"/>
                    </a:cubicBezTo>
                    <a:cubicBezTo>
                      <a:pt x="23" y="44"/>
                      <a:pt x="23" y="44"/>
                      <a:pt x="23" y="44"/>
                    </a:cubicBezTo>
                    <a:cubicBezTo>
                      <a:pt x="26" y="45"/>
                      <a:pt x="30" y="44"/>
                      <a:pt x="32" y="42"/>
                    </a:cubicBezTo>
                    <a:cubicBezTo>
                      <a:pt x="62" y="20"/>
                      <a:pt x="62" y="20"/>
                      <a:pt x="62" y="20"/>
                    </a:cubicBezTo>
                    <a:cubicBezTo>
                      <a:pt x="67" y="17"/>
                      <a:pt x="68" y="11"/>
                      <a:pt x="65" y="6"/>
                    </a:cubicBezTo>
                    <a:cubicBezTo>
                      <a:pt x="61" y="1"/>
                      <a:pt x="55" y="0"/>
                      <a:pt x="50" y="4"/>
                    </a:cubicBezTo>
                    <a:cubicBezTo>
                      <a:pt x="24" y="22"/>
                      <a:pt x="24" y="22"/>
                      <a:pt x="24" y="22"/>
                    </a:cubicBezTo>
                    <a:cubicBezTo>
                      <a:pt x="1" y="15"/>
                      <a:pt x="1" y="15"/>
                      <a:pt x="1" y="15"/>
                    </a:cubicBezTo>
                    <a:cubicBezTo>
                      <a:pt x="1" y="15"/>
                      <a:pt x="3" y="21"/>
                      <a:pt x="3" y="26"/>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50" name="Freeform 16"/>
              <p:cNvSpPr/>
              <p:nvPr/>
            </p:nvSpPr>
            <p:spPr bwMode="auto">
              <a:xfrm>
                <a:off x="5838825" y="2708275"/>
                <a:ext cx="169863" cy="230188"/>
              </a:xfrm>
              <a:custGeom>
                <a:avLst/>
                <a:gdLst>
                  <a:gd name="T0" fmla="*/ 28 w 45"/>
                  <a:gd name="T1" fmla="*/ 59 h 61"/>
                  <a:gd name="T2" fmla="*/ 45 w 45"/>
                  <a:gd name="T3" fmla="*/ 25 h 61"/>
                  <a:gd name="T4" fmla="*/ 25 w 45"/>
                  <a:gd name="T5" fmla="*/ 0 h 61"/>
                  <a:gd name="T6" fmla="*/ 0 w 45"/>
                  <a:gd name="T7" fmla="*/ 25 h 61"/>
                  <a:gd name="T8" fmla="*/ 28 w 45"/>
                  <a:gd name="T9" fmla="*/ 59 h 61"/>
                </a:gdLst>
                <a:ahLst/>
                <a:cxnLst>
                  <a:cxn ang="0">
                    <a:pos x="T0" y="T1"/>
                  </a:cxn>
                  <a:cxn ang="0">
                    <a:pos x="T2" y="T3"/>
                  </a:cxn>
                  <a:cxn ang="0">
                    <a:pos x="T4" y="T5"/>
                  </a:cxn>
                  <a:cxn ang="0">
                    <a:pos x="T6" y="T7"/>
                  </a:cxn>
                  <a:cxn ang="0">
                    <a:pos x="T8" y="T9"/>
                  </a:cxn>
                </a:cxnLst>
                <a:rect l="0" t="0" r="r" b="b"/>
                <a:pathLst>
                  <a:path w="45" h="61">
                    <a:moveTo>
                      <a:pt x="28" y="59"/>
                    </a:moveTo>
                    <a:cubicBezTo>
                      <a:pt x="41" y="57"/>
                      <a:pt x="44" y="40"/>
                      <a:pt x="45" y="25"/>
                    </a:cubicBezTo>
                    <a:cubicBezTo>
                      <a:pt x="45" y="11"/>
                      <a:pt x="35" y="1"/>
                      <a:pt x="25" y="0"/>
                    </a:cubicBezTo>
                    <a:cubicBezTo>
                      <a:pt x="11" y="0"/>
                      <a:pt x="1" y="11"/>
                      <a:pt x="0" y="25"/>
                    </a:cubicBezTo>
                    <a:cubicBezTo>
                      <a:pt x="2" y="49"/>
                      <a:pt x="18" y="61"/>
                      <a:pt x="28" y="59"/>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51" name="Freeform 17"/>
              <p:cNvSpPr/>
              <p:nvPr/>
            </p:nvSpPr>
            <p:spPr bwMode="auto">
              <a:xfrm>
                <a:off x="5527675" y="2938463"/>
                <a:ext cx="477838" cy="768350"/>
              </a:xfrm>
              <a:custGeom>
                <a:avLst/>
                <a:gdLst>
                  <a:gd name="T0" fmla="*/ 19 w 126"/>
                  <a:gd name="T1" fmla="*/ 47 h 203"/>
                  <a:gd name="T2" fmla="*/ 19 w 126"/>
                  <a:gd name="T3" fmla="*/ 46 h 203"/>
                  <a:gd name="T4" fmla="*/ 48 w 126"/>
                  <a:gd name="T5" fmla="*/ 24 h 203"/>
                  <a:gd name="T6" fmla="*/ 71 w 126"/>
                  <a:gd name="T7" fmla="*/ 24 h 203"/>
                  <a:gd name="T8" fmla="*/ 64 w 126"/>
                  <a:gd name="T9" fmla="*/ 27 h 203"/>
                  <a:gd name="T10" fmla="*/ 49 w 126"/>
                  <a:gd name="T11" fmla="*/ 87 h 203"/>
                  <a:gd name="T12" fmla="*/ 53 w 126"/>
                  <a:gd name="T13" fmla="*/ 91 h 203"/>
                  <a:gd name="T14" fmla="*/ 73 w 126"/>
                  <a:gd name="T15" fmla="*/ 113 h 203"/>
                  <a:gd name="T16" fmla="*/ 99 w 126"/>
                  <a:gd name="T17" fmla="*/ 140 h 203"/>
                  <a:gd name="T18" fmla="*/ 92 w 126"/>
                  <a:gd name="T19" fmla="*/ 187 h 203"/>
                  <a:gd name="T20" fmla="*/ 102 w 126"/>
                  <a:gd name="T21" fmla="*/ 202 h 203"/>
                  <a:gd name="T22" fmla="*/ 117 w 126"/>
                  <a:gd name="T23" fmla="*/ 190 h 203"/>
                  <a:gd name="T24" fmla="*/ 124 w 126"/>
                  <a:gd name="T25" fmla="*/ 140 h 203"/>
                  <a:gd name="T26" fmla="*/ 121 w 126"/>
                  <a:gd name="T27" fmla="*/ 127 h 203"/>
                  <a:gd name="T28" fmla="*/ 96 w 126"/>
                  <a:gd name="T29" fmla="*/ 96 h 203"/>
                  <a:gd name="T30" fmla="*/ 115 w 126"/>
                  <a:gd name="T31" fmla="*/ 28 h 203"/>
                  <a:gd name="T32" fmla="*/ 110 w 126"/>
                  <a:gd name="T33" fmla="*/ 12 h 203"/>
                  <a:gd name="T34" fmla="*/ 110 w 126"/>
                  <a:gd name="T35" fmla="*/ 15 h 203"/>
                  <a:gd name="T36" fmla="*/ 105 w 126"/>
                  <a:gd name="T37" fmla="*/ 43 h 203"/>
                  <a:gd name="T38" fmla="*/ 105 w 126"/>
                  <a:gd name="T39" fmla="*/ 18 h 203"/>
                  <a:gd name="T40" fmla="*/ 107 w 126"/>
                  <a:gd name="T41" fmla="*/ 14 h 203"/>
                  <a:gd name="T42" fmla="*/ 105 w 126"/>
                  <a:gd name="T43" fmla="*/ 9 h 203"/>
                  <a:gd name="T44" fmla="*/ 103 w 126"/>
                  <a:gd name="T45" fmla="*/ 8 h 203"/>
                  <a:gd name="T46" fmla="*/ 99 w 126"/>
                  <a:gd name="T47" fmla="*/ 12 h 203"/>
                  <a:gd name="T48" fmla="*/ 101 w 126"/>
                  <a:gd name="T49" fmla="*/ 17 h 203"/>
                  <a:gd name="T50" fmla="*/ 96 w 126"/>
                  <a:gd name="T51" fmla="*/ 36 h 203"/>
                  <a:gd name="T52" fmla="*/ 89 w 126"/>
                  <a:gd name="T53" fmla="*/ 1 h 203"/>
                  <a:gd name="T54" fmla="*/ 89 w 126"/>
                  <a:gd name="T55" fmla="*/ 1 h 203"/>
                  <a:gd name="T56" fmla="*/ 89 w 126"/>
                  <a:gd name="T57" fmla="*/ 1 h 203"/>
                  <a:gd name="T58" fmla="*/ 79 w 126"/>
                  <a:gd name="T59" fmla="*/ 0 h 203"/>
                  <a:gd name="T60" fmla="*/ 41 w 126"/>
                  <a:gd name="T61" fmla="*/ 4 h 203"/>
                  <a:gd name="T62" fmla="*/ 5 w 126"/>
                  <a:gd name="T63" fmla="*/ 31 h 203"/>
                  <a:gd name="T64" fmla="*/ 4 w 126"/>
                  <a:gd name="T65" fmla="*/ 46 h 203"/>
                  <a:gd name="T66" fmla="*/ 19 w 126"/>
                  <a:gd name="T67" fmla="*/ 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203">
                    <a:moveTo>
                      <a:pt x="19" y="47"/>
                    </a:moveTo>
                    <a:cubicBezTo>
                      <a:pt x="19" y="46"/>
                      <a:pt x="19" y="46"/>
                      <a:pt x="19" y="46"/>
                    </a:cubicBezTo>
                    <a:cubicBezTo>
                      <a:pt x="19" y="46"/>
                      <a:pt x="46" y="24"/>
                      <a:pt x="48" y="24"/>
                    </a:cubicBezTo>
                    <a:cubicBezTo>
                      <a:pt x="49" y="23"/>
                      <a:pt x="71" y="24"/>
                      <a:pt x="71" y="24"/>
                    </a:cubicBezTo>
                    <a:cubicBezTo>
                      <a:pt x="64" y="27"/>
                      <a:pt x="64" y="27"/>
                      <a:pt x="64" y="27"/>
                    </a:cubicBezTo>
                    <a:cubicBezTo>
                      <a:pt x="60" y="42"/>
                      <a:pt x="50" y="73"/>
                      <a:pt x="49" y="87"/>
                    </a:cubicBezTo>
                    <a:cubicBezTo>
                      <a:pt x="49" y="89"/>
                      <a:pt x="53" y="90"/>
                      <a:pt x="53" y="91"/>
                    </a:cubicBezTo>
                    <a:cubicBezTo>
                      <a:pt x="53" y="94"/>
                      <a:pt x="57" y="105"/>
                      <a:pt x="73" y="113"/>
                    </a:cubicBezTo>
                    <a:cubicBezTo>
                      <a:pt x="77" y="118"/>
                      <a:pt x="98" y="139"/>
                      <a:pt x="99" y="140"/>
                    </a:cubicBezTo>
                    <a:cubicBezTo>
                      <a:pt x="99" y="140"/>
                      <a:pt x="92" y="187"/>
                      <a:pt x="92" y="187"/>
                    </a:cubicBezTo>
                    <a:cubicBezTo>
                      <a:pt x="91" y="195"/>
                      <a:pt x="95" y="201"/>
                      <a:pt x="102" y="202"/>
                    </a:cubicBezTo>
                    <a:cubicBezTo>
                      <a:pt x="109" y="203"/>
                      <a:pt x="115" y="198"/>
                      <a:pt x="117" y="190"/>
                    </a:cubicBezTo>
                    <a:cubicBezTo>
                      <a:pt x="117" y="190"/>
                      <a:pt x="123" y="141"/>
                      <a:pt x="124" y="140"/>
                    </a:cubicBezTo>
                    <a:cubicBezTo>
                      <a:pt x="126" y="132"/>
                      <a:pt x="123" y="129"/>
                      <a:pt x="121" y="127"/>
                    </a:cubicBezTo>
                    <a:cubicBezTo>
                      <a:pt x="120" y="124"/>
                      <a:pt x="96" y="97"/>
                      <a:pt x="96" y="96"/>
                    </a:cubicBezTo>
                    <a:cubicBezTo>
                      <a:pt x="100" y="59"/>
                      <a:pt x="115" y="34"/>
                      <a:pt x="115" y="28"/>
                    </a:cubicBezTo>
                    <a:cubicBezTo>
                      <a:pt x="114" y="17"/>
                      <a:pt x="110" y="12"/>
                      <a:pt x="110" y="12"/>
                    </a:cubicBezTo>
                    <a:cubicBezTo>
                      <a:pt x="110" y="15"/>
                      <a:pt x="110" y="15"/>
                      <a:pt x="110" y="15"/>
                    </a:cubicBezTo>
                    <a:cubicBezTo>
                      <a:pt x="110" y="31"/>
                      <a:pt x="105" y="43"/>
                      <a:pt x="105" y="43"/>
                    </a:cubicBezTo>
                    <a:cubicBezTo>
                      <a:pt x="105" y="43"/>
                      <a:pt x="106" y="24"/>
                      <a:pt x="105" y="18"/>
                    </a:cubicBezTo>
                    <a:cubicBezTo>
                      <a:pt x="106" y="16"/>
                      <a:pt x="107" y="14"/>
                      <a:pt x="107" y="14"/>
                    </a:cubicBezTo>
                    <a:cubicBezTo>
                      <a:pt x="105" y="9"/>
                      <a:pt x="105" y="9"/>
                      <a:pt x="105" y="9"/>
                    </a:cubicBezTo>
                    <a:cubicBezTo>
                      <a:pt x="105" y="9"/>
                      <a:pt x="104" y="9"/>
                      <a:pt x="103" y="8"/>
                    </a:cubicBezTo>
                    <a:cubicBezTo>
                      <a:pt x="101" y="9"/>
                      <a:pt x="99" y="12"/>
                      <a:pt x="99" y="12"/>
                    </a:cubicBezTo>
                    <a:cubicBezTo>
                      <a:pt x="99" y="12"/>
                      <a:pt x="99" y="14"/>
                      <a:pt x="101" y="17"/>
                    </a:cubicBezTo>
                    <a:cubicBezTo>
                      <a:pt x="100" y="18"/>
                      <a:pt x="99" y="26"/>
                      <a:pt x="96" y="36"/>
                    </a:cubicBezTo>
                    <a:cubicBezTo>
                      <a:pt x="96" y="9"/>
                      <a:pt x="91" y="3"/>
                      <a:pt x="89" y="1"/>
                    </a:cubicBezTo>
                    <a:cubicBezTo>
                      <a:pt x="89" y="1"/>
                      <a:pt x="89" y="1"/>
                      <a:pt x="89" y="1"/>
                    </a:cubicBezTo>
                    <a:cubicBezTo>
                      <a:pt x="89" y="1"/>
                      <a:pt x="89" y="1"/>
                      <a:pt x="89" y="1"/>
                    </a:cubicBezTo>
                    <a:cubicBezTo>
                      <a:pt x="87" y="0"/>
                      <a:pt x="79" y="0"/>
                      <a:pt x="79" y="0"/>
                    </a:cubicBezTo>
                    <a:cubicBezTo>
                      <a:pt x="72" y="1"/>
                      <a:pt x="58" y="2"/>
                      <a:pt x="41" y="4"/>
                    </a:cubicBezTo>
                    <a:cubicBezTo>
                      <a:pt x="40" y="4"/>
                      <a:pt x="5" y="31"/>
                      <a:pt x="5" y="31"/>
                    </a:cubicBezTo>
                    <a:cubicBezTo>
                      <a:pt x="0" y="35"/>
                      <a:pt x="0" y="41"/>
                      <a:pt x="4" y="46"/>
                    </a:cubicBezTo>
                    <a:cubicBezTo>
                      <a:pt x="8" y="50"/>
                      <a:pt x="14" y="50"/>
                      <a:pt x="19" y="47"/>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52" name="Freeform 18"/>
              <p:cNvSpPr>
                <a:spLocks noEditPoints="1"/>
              </p:cNvSpPr>
              <p:nvPr/>
            </p:nvSpPr>
            <p:spPr bwMode="auto">
              <a:xfrm>
                <a:off x="5964238" y="3468688"/>
                <a:ext cx="673100" cy="677863"/>
              </a:xfrm>
              <a:custGeom>
                <a:avLst/>
                <a:gdLst>
                  <a:gd name="T0" fmla="*/ 152 w 178"/>
                  <a:gd name="T1" fmla="*/ 51 h 179"/>
                  <a:gd name="T2" fmla="*/ 164 w 178"/>
                  <a:gd name="T3" fmla="*/ 40 h 179"/>
                  <a:gd name="T4" fmla="*/ 144 w 178"/>
                  <a:gd name="T5" fmla="*/ 18 h 179"/>
                  <a:gd name="T6" fmla="*/ 132 w 178"/>
                  <a:gd name="T7" fmla="*/ 30 h 179"/>
                  <a:gd name="T8" fmla="*/ 106 w 178"/>
                  <a:gd name="T9" fmla="*/ 18 h 179"/>
                  <a:gd name="T10" fmla="*/ 107 w 178"/>
                  <a:gd name="T11" fmla="*/ 1 h 179"/>
                  <a:gd name="T12" fmla="*/ 78 w 178"/>
                  <a:gd name="T13" fmla="*/ 0 h 179"/>
                  <a:gd name="T14" fmla="*/ 77 w 178"/>
                  <a:gd name="T15" fmla="*/ 17 h 179"/>
                  <a:gd name="T16" fmla="*/ 51 w 178"/>
                  <a:gd name="T17" fmla="*/ 27 h 179"/>
                  <a:gd name="T18" fmla="*/ 39 w 178"/>
                  <a:gd name="T19" fmla="*/ 15 h 179"/>
                  <a:gd name="T20" fmla="*/ 18 w 178"/>
                  <a:gd name="T21" fmla="*/ 34 h 179"/>
                  <a:gd name="T22" fmla="*/ 30 w 178"/>
                  <a:gd name="T23" fmla="*/ 47 h 179"/>
                  <a:gd name="T24" fmla="*/ 18 w 178"/>
                  <a:gd name="T25" fmla="*/ 72 h 179"/>
                  <a:gd name="T26" fmla="*/ 1 w 178"/>
                  <a:gd name="T27" fmla="*/ 72 h 179"/>
                  <a:gd name="T28" fmla="*/ 0 w 178"/>
                  <a:gd name="T29" fmla="*/ 101 h 179"/>
                  <a:gd name="T30" fmla="*/ 17 w 178"/>
                  <a:gd name="T31" fmla="*/ 101 h 179"/>
                  <a:gd name="T32" fmla="*/ 27 w 178"/>
                  <a:gd name="T33" fmla="*/ 128 h 179"/>
                  <a:gd name="T34" fmla="*/ 14 w 178"/>
                  <a:gd name="T35" fmla="*/ 139 h 179"/>
                  <a:gd name="T36" fmla="*/ 34 w 178"/>
                  <a:gd name="T37" fmla="*/ 160 h 179"/>
                  <a:gd name="T38" fmla="*/ 46 w 178"/>
                  <a:gd name="T39" fmla="*/ 149 h 179"/>
                  <a:gd name="T40" fmla="*/ 72 w 178"/>
                  <a:gd name="T41" fmla="*/ 161 h 179"/>
                  <a:gd name="T42" fmla="*/ 71 w 178"/>
                  <a:gd name="T43" fmla="*/ 178 h 179"/>
                  <a:gd name="T44" fmla="*/ 100 w 178"/>
                  <a:gd name="T45" fmla="*/ 179 h 179"/>
                  <a:gd name="T46" fmla="*/ 101 w 178"/>
                  <a:gd name="T47" fmla="*/ 162 h 179"/>
                  <a:gd name="T48" fmla="*/ 128 w 178"/>
                  <a:gd name="T49" fmla="*/ 152 h 179"/>
                  <a:gd name="T50" fmla="*/ 139 w 178"/>
                  <a:gd name="T51" fmla="*/ 164 h 179"/>
                  <a:gd name="T52" fmla="*/ 160 w 178"/>
                  <a:gd name="T53" fmla="*/ 145 h 179"/>
                  <a:gd name="T54" fmla="*/ 149 w 178"/>
                  <a:gd name="T55" fmla="*/ 132 h 179"/>
                  <a:gd name="T56" fmla="*/ 161 w 178"/>
                  <a:gd name="T57" fmla="*/ 107 h 179"/>
                  <a:gd name="T58" fmla="*/ 177 w 178"/>
                  <a:gd name="T59" fmla="*/ 107 h 179"/>
                  <a:gd name="T60" fmla="*/ 178 w 178"/>
                  <a:gd name="T61" fmla="*/ 78 h 179"/>
                  <a:gd name="T62" fmla="*/ 162 w 178"/>
                  <a:gd name="T63" fmla="*/ 78 h 179"/>
                  <a:gd name="T64" fmla="*/ 152 w 178"/>
                  <a:gd name="T65" fmla="*/ 51 h 179"/>
                  <a:gd name="T66" fmla="*/ 121 w 178"/>
                  <a:gd name="T67" fmla="*/ 124 h 179"/>
                  <a:gd name="T68" fmla="*/ 87 w 178"/>
                  <a:gd name="T69" fmla="*/ 137 h 179"/>
                  <a:gd name="T70" fmla="*/ 55 w 178"/>
                  <a:gd name="T71" fmla="*/ 122 h 179"/>
                  <a:gd name="T72" fmla="*/ 42 w 178"/>
                  <a:gd name="T73" fmla="*/ 88 h 179"/>
                  <a:gd name="T74" fmla="*/ 57 w 178"/>
                  <a:gd name="T75" fmla="*/ 55 h 179"/>
                  <a:gd name="T76" fmla="*/ 91 w 178"/>
                  <a:gd name="T77" fmla="*/ 43 h 179"/>
                  <a:gd name="T78" fmla="*/ 124 w 178"/>
                  <a:gd name="T79" fmla="*/ 58 h 179"/>
                  <a:gd name="T80" fmla="*/ 136 w 178"/>
                  <a:gd name="T81" fmla="*/ 92 h 179"/>
                  <a:gd name="T82" fmla="*/ 121 w 178"/>
                  <a:gd name="T83" fmla="*/ 1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 h="179">
                    <a:moveTo>
                      <a:pt x="152" y="51"/>
                    </a:moveTo>
                    <a:cubicBezTo>
                      <a:pt x="164" y="40"/>
                      <a:pt x="164" y="40"/>
                      <a:pt x="164" y="40"/>
                    </a:cubicBezTo>
                    <a:cubicBezTo>
                      <a:pt x="144" y="18"/>
                      <a:pt x="144" y="18"/>
                      <a:pt x="144" y="18"/>
                    </a:cubicBezTo>
                    <a:cubicBezTo>
                      <a:pt x="132" y="30"/>
                      <a:pt x="132" y="30"/>
                      <a:pt x="132" y="30"/>
                    </a:cubicBezTo>
                    <a:cubicBezTo>
                      <a:pt x="124" y="25"/>
                      <a:pt x="116" y="21"/>
                      <a:pt x="106" y="18"/>
                    </a:cubicBezTo>
                    <a:cubicBezTo>
                      <a:pt x="107" y="1"/>
                      <a:pt x="107" y="1"/>
                      <a:pt x="107" y="1"/>
                    </a:cubicBezTo>
                    <a:cubicBezTo>
                      <a:pt x="78" y="0"/>
                      <a:pt x="78" y="0"/>
                      <a:pt x="78" y="0"/>
                    </a:cubicBezTo>
                    <a:cubicBezTo>
                      <a:pt x="77" y="17"/>
                      <a:pt x="77" y="17"/>
                      <a:pt x="77" y="17"/>
                    </a:cubicBezTo>
                    <a:cubicBezTo>
                      <a:pt x="68" y="19"/>
                      <a:pt x="59" y="22"/>
                      <a:pt x="51" y="27"/>
                    </a:cubicBezTo>
                    <a:cubicBezTo>
                      <a:pt x="39" y="15"/>
                      <a:pt x="39" y="15"/>
                      <a:pt x="39" y="15"/>
                    </a:cubicBezTo>
                    <a:cubicBezTo>
                      <a:pt x="18" y="34"/>
                      <a:pt x="18" y="34"/>
                      <a:pt x="18" y="34"/>
                    </a:cubicBezTo>
                    <a:cubicBezTo>
                      <a:pt x="30" y="47"/>
                      <a:pt x="30" y="47"/>
                      <a:pt x="30" y="47"/>
                    </a:cubicBezTo>
                    <a:cubicBezTo>
                      <a:pt x="24" y="54"/>
                      <a:pt x="20" y="63"/>
                      <a:pt x="18" y="72"/>
                    </a:cubicBezTo>
                    <a:cubicBezTo>
                      <a:pt x="1" y="72"/>
                      <a:pt x="1" y="72"/>
                      <a:pt x="1" y="72"/>
                    </a:cubicBezTo>
                    <a:cubicBezTo>
                      <a:pt x="0" y="101"/>
                      <a:pt x="0" y="101"/>
                      <a:pt x="0" y="101"/>
                    </a:cubicBezTo>
                    <a:cubicBezTo>
                      <a:pt x="17" y="101"/>
                      <a:pt x="17" y="101"/>
                      <a:pt x="17" y="101"/>
                    </a:cubicBezTo>
                    <a:cubicBezTo>
                      <a:pt x="18" y="111"/>
                      <a:pt x="22" y="120"/>
                      <a:pt x="27" y="128"/>
                    </a:cubicBezTo>
                    <a:cubicBezTo>
                      <a:pt x="14" y="139"/>
                      <a:pt x="14" y="139"/>
                      <a:pt x="14" y="139"/>
                    </a:cubicBezTo>
                    <a:cubicBezTo>
                      <a:pt x="34" y="160"/>
                      <a:pt x="34" y="160"/>
                      <a:pt x="34" y="160"/>
                    </a:cubicBezTo>
                    <a:cubicBezTo>
                      <a:pt x="46" y="149"/>
                      <a:pt x="46" y="149"/>
                      <a:pt x="46" y="149"/>
                    </a:cubicBezTo>
                    <a:cubicBezTo>
                      <a:pt x="54" y="155"/>
                      <a:pt x="63" y="159"/>
                      <a:pt x="72" y="161"/>
                    </a:cubicBezTo>
                    <a:cubicBezTo>
                      <a:pt x="71" y="178"/>
                      <a:pt x="71" y="178"/>
                      <a:pt x="71" y="178"/>
                    </a:cubicBezTo>
                    <a:cubicBezTo>
                      <a:pt x="100" y="179"/>
                      <a:pt x="100" y="179"/>
                      <a:pt x="100" y="179"/>
                    </a:cubicBezTo>
                    <a:cubicBezTo>
                      <a:pt x="101" y="162"/>
                      <a:pt x="101" y="162"/>
                      <a:pt x="101" y="162"/>
                    </a:cubicBezTo>
                    <a:cubicBezTo>
                      <a:pt x="111" y="161"/>
                      <a:pt x="120" y="157"/>
                      <a:pt x="128" y="152"/>
                    </a:cubicBezTo>
                    <a:cubicBezTo>
                      <a:pt x="139" y="164"/>
                      <a:pt x="139" y="164"/>
                      <a:pt x="139" y="164"/>
                    </a:cubicBezTo>
                    <a:cubicBezTo>
                      <a:pt x="160" y="145"/>
                      <a:pt x="160" y="145"/>
                      <a:pt x="160" y="145"/>
                    </a:cubicBezTo>
                    <a:cubicBezTo>
                      <a:pt x="149" y="132"/>
                      <a:pt x="149" y="132"/>
                      <a:pt x="149" y="132"/>
                    </a:cubicBezTo>
                    <a:cubicBezTo>
                      <a:pt x="154" y="125"/>
                      <a:pt x="158" y="116"/>
                      <a:pt x="161" y="107"/>
                    </a:cubicBezTo>
                    <a:cubicBezTo>
                      <a:pt x="177" y="107"/>
                      <a:pt x="177" y="107"/>
                      <a:pt x="177" y="107"/>
                    </a:cubicBezTo>
                    <a:cubicBezTo>
                      <a:pt x="178" y="78"/>
                      <a:pt x="178" y="78"/>
                      <a:pt x="178" y="78"/>
                    </a:cubicBezTo>
                    <a:cubicBezTo>
                      <a:pt x="162" y="78"/>
                      <a:pt x="162" y="78"/>
                      <a:pt x="162" y="78"/>
                    </a:cubicBezTo>
                    <a:cubicBezTo>
                      <a:pt x="160" y="68"/>
                      <a:pt x="157" y="59"/>
                      <a:pt x="152" y="51"/>
                    </a:cubicBezTo>
                    <a:close/>
                    <a:moveTo>
                      <a:pt x="121" y="124"/>
                    </a:moveTo>
                    <a:cubicBezTo>
                      <a:pt x="112" y="133"/>
                      <a:pt x="101" y="138"/>
                      <a:pt x="87" y="137"/>
                    </a:cubicBezTo>
                    <a:cubicBezTo>
                      <a:pt x="74" y="137"/>
                      <a:pt x="63" y="131"/>
                      <a:pt x="55" y="122"/>
                    </a:cubicBezTo>
                    <a:cubicBezTo>
                      <a:pt x="46" y="113"/>
                      <a:pt x="41" y="101"/>
                      <a:pt x="42" y="88"/>
                    </a:cubicBezTo>
                    <a:cubicBezTo>
                      <a:pt x="42" y="75"/>
                      <a:pt x="48" y="63"/>
                      <a:pt x="57" y="55"/>
                    </a:cubicBezTo>
                    <a:cubicBezTo>
                      <a:pt x="66" y="47"/>
                      <a:pt x="78" y="42"/>
                      <a:pt x="91" y="43"/>
                    </a:cubicBezTo>
                    <a:cubicBezTo>
                      <a:pt x="104" y="43"/>
                      <a:pt x="116" y="49"/>
                      <a:pt x="124" y="58"/>
                    </a:cubicBezTo>
                    <a:cubicBezTo>
                      <a:pt x="132" y="67"/>
                      <a:pt x="137" y="78"/>
                      <a:pt x="136" y="92"/>
                    </a:cubicBezTo>
                    <a:cubicBezTo>
                      <a:pt x="136" y="105"/>
                      <a:pt x="130" y="116"/>
                      <a:pt x="121" y="124"/>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53" name="Freeform 19"/>
              <p:cNvSpPr>
                <a:spLocks noEditPoints="1"/>
              </p:cNvSpPr>
              <p:nvPr/>
            </p:nvSpPr>
            <p:spPr bwMode="auto">
              <a:xfrm>
                <a:off x="5546725" y="3736975"/>
                <a:ext cx="412750" cy="412750"/>
              </a:xfrm>
              <a:custGeom>
                <a:avLst/>
                <a:gdLst>
                  <a:gd name="T0" fmla="*/ 109 w 109"/>
                  <a:gd name="T1" fmla="*/ 59 h 109"/>
                  <a:gd name="T2" fmla="*/ 107 w 109"/>
                  <a:gd name="T3" fmla="*/ 41 h 109"/>
                  <a:gd name="T4" fmla="*/ 97 w 109"/>
                  <a:gd name="T5" fmla="*/ 42 h 109"/>
                  <a:gd name="T6" fmla="*/ 89 w 109"/>
                  <a:gd name="T7" fmla="*/ 27 h 109"/>
                  <a:gd name="T8" fmla="*/ 96 w 109"/>
                  <a:gd name="T9" fmla="*/ 19 h 109"/>
                  <a:gd name="T10" fmla="*/ 82 w 109"/>
                  <a:gd name="T11" fmla="*/ 8 h 109"/>
                  <a:gd name="T12" fmla="*/ 76 w 109"/>
                  <a:gd name="T13" fmla="*/ 16 h 109"/>
                  <a:gd name="T14" fmla="*/ 59 w 109"/>
                  <a:gd name="T15" fmla="*/ 10 h 109"/>
                  <a:gd name="T16" fmla="*/ 58 w 109"/>
                  <a:gd name="T17" fmla="*/ 0 h 109"/>
                  <a:gd name="T18" fmla="*/ 41 w 109"/>
                  <a:gd name="T19" fmla="*/ 1 h 109"/>
                  <a:gd name="T20" fmla="*/ 42 w 109"/>
                  <a:gd name="T21" fmla="*/ 12 h 109"/>
                  <a:gd name="T22" fmla="*/ 27 w 109"/>
                  <a:gd name="T23" fmla="*/ 20 h 109"/>
                  <a:gd name="T24" fmla="*/ 19 w 109"/>
                  <a:gd name="T25" fmla="*/ 13 h 109"/>
                  <a:gd name="T26" fmla="*/ 7 w 109"/>
                  <a:gd name="T27" fmla="*/ 27 h 109"/>
                  <a:gd name="T28" fmla="*/ 15 w 109"/>
                  <a:gd name="T29" fmla="*/ 33 h 109"/>
                  <a:gd name="T30" fmla="*/ 10 w 109"/>
                  <a:gd name="T31" fmla="*/ 50 h 109"/>
                  <a:gd name="T32" fmla="*/ 0 w 109"/>
                  <a:gd name="T33" fmla="*/ 50 h 109"/>
                  <a:gd name="T34" fmla="*/ 1 w 109"/>
                  <a:gd name="T35" fmla="*/ 68 h 109"/>
                  <a:gd name="T36" fmla="*/ 11 w 109"/>
                  <a:gd name="T37" fmla="*/ 67 h 109"/>
                  <a:gd name="T38" fmla="*/ 19 w 109"/>
                  <a:gd name="T39" fmla="*/ 83 h 109"/>
                  <a:gd name="T40" fmla="*/ 13 w 109"/>
                  <a:gd name="T41" fmla="*/ 90 h 109"/>
                  <a:gd name="T42" fmla="*/ 26 w 109"/>
                  <a:gd name="T43" fmla="*/ 102 h 109"/>
                  <a:gd name="T44" fmla="*/ 33 w 109"/>
                  <a:gd name="T45" fmla="*/ 94 h 109"/>
                  <a:gd name="T46" fmla="*/ 49 w 109"/>
                  <a:gd name="T47" fmla="*/ 99 h 109"/>
                  <a:gd name="T48" fmla="*/ 50 w 109"/>
                  <a:gd name="T49" fmla="*/ 109 h 109"/>
                  <a:gd name="T50" fmla="*/ 68 w 109"/>
                  <a:gd name="T51" fmla="*/ 108 h 109"/>
                  <a:gd name="T52" fmla="*/ 67 w 109"/>
                  <a:gd name="T53" fmla="*/ 98 h 109"/>
                  <a:gd name="T54" fmla="*/ 82 w 109"/>
                  <a:gd name="T55" fmla="*/ 90 h 109"/>
                  <a:gd name="T56" fmla="*/ 90 w 109"/>
                  <a:gd name="T57" fmla="*/ 96 h 109"/>
                  <a:gd name="T58" fmla="*/ 101 w 109"/>
                  <a:gd name="T59" fmla="*/ 83 h 109"/>
                  <a:gd name="T60" fmla="*/ 94 w 109"/>
                  <a:gd name="T61" fmla="*/ 76 h 109"/>
                  <a:gd name="T62" fmla="*/ 99 w 109"/>
                  <a:gd name="T63" fmla="*/ 60 h 109"/>
                  <a:gd name="T64" fmla="*/ 109 w 109"/>
                  <a:gd name="T65" fmla="*/ 59 h 109"/>
                  <a:gd name="T66" fmla="*/ 76 w 109"/>
                  <a:gd name="T67" fmla="*/ 73 h 109"/>
                  <a:gd name="T68" fmla="*/ 57 w 109"/>
                  <a:gd name="T69" fmla="*/ 84 h 109"/>
                  <a:gd name="T70" fmla="*/ 36 w 109"/>
                  <a:gd name="T71" fmla="*/ 77 h 109"/>
                  <a:gd name="T72" fmla="*/ 26 w 109"/>
                  <a:gd name="T73" fmla="*/ 57 h 109"/>
                  <a:gd name="T74" fmla="*/ 32 w 109"/>
                  <a:gd name="T75" fmla="*/ 36 h 109"/>
                  <a:gd name="T76" fmla="*/ 52 w 109"/>
                  <a:gd name="T77" fmla="*/ 26 h 109"/>
                  <a:gd name="T78" fmla="*/ 73 w 109"/>
                  <a:gd name="T79" fmla="*/ 33 h 109"/>
                  <a:gd name="T80" fmla="*/ 83 w 109"/>
                  <a:gd name="T81" fmla="*/ 52 h 109"/>
                  <a:gd name="T82" fmla="*/ 76 w 109"/>
                  <a:gd name="T83" fmla="*/ 7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109">
                    <a:moveTo>
                      <a:pt x="109" y="59"/>
                    </a:moveTo>
                    <a:cubicBezTo>
                      <a:pt x="107" y="41"/>
                      <a:pt x="107" y="41"/>
                      <a:pt x="107" y="41"/>
                    </a:cubicBezTo>
                    <a:cubicBezTo>
                      <a:pt x="97" y="42"/>
                      <a:pt x="97" y="42"/>
                      <a:pt x="97" y="42"/>
                    </a:cubicBezTo>
                    <a:cubicBezTo>
                      <a:pt x="96" y="36"/>
                      <a:pt x="93" y="31"/>
                      <a:pt x="89" y="27"/>
                    </a:cubicBezTo>
                    <a:cubicBezTo>
                      <a:pt x="96" y="19"/>
                      <a:pt x="96" y="19"/>
                      <a:pt x="96" y="19"/>
                    </a:cubicBezTo>
                    <a:cubicBezTo>
                      <a:pt x="82" y="8"/>
                      <a:pt x="82" y="8"/>
                      <a:pt x="82" y="8"/>
                    </a:cubicBezTo>
                    <a:cubicBezTo>
                      <a:pt x="76" y="16"/>
                      <a:pt x="76" y="16"/>
                      <a:pt x="76" y="16"/>
                    </a:cubicBezTo>
                    <a:cubicBezTo>
                      <a:pt x="71" y="13"/>
                      <a:pt x="65" y="11"/>
                      <a:pt x="59" y="10"/>
                    </a:cubicBezTo>
                    <a:cubicBezTo>
                      <a:pt x="58" y="0"/>
                      <a:pt x="58" y="0"/>
                      <a:pt x="58" y="0"/>
                    </a:cubicBezTo>
                    <a:cubicBezTo>
                      <a:pt x="41" y="1"/>
                      <a:pt x="41" y="1"/>
                      <a:pt x="41" y="1"/>
                    </a:cubicBezTo>
                    <a:cubicBezTo>
                      <a:pt x="42" y="12"/>
                      <a:pt x="42" y="12"/>
                      <a:pt x="42" y="12"/>
                    </a:cubicBezTo>
                    <a:cubicBezTo>
                      <a:pt x="36" y="14"/>
                      <a:pt x="31" y="16"/>
                      <a:pt x="27" y="20"/>
                    </a:cubicBezTo>
                    <a:cubicBezTo>
                      <a:pt x="19" y="13"/>
                      <a:pt x="19" y="13"/>
                      <a:pt x="19" y="13"/>
                    </a:cubicBezTo>
                    <a:cubicBezTo>
                      <a:pt x="7" y="27"/>
                      <a:pt x="7" y="27"/>
                      <a:pt x="7" y="27"/>
                    </a:cubicBezTo>
                    <a:cubicBezTo>
                      <a:pt x="15" y="33"/>
                      <a:pt x="15" y="33"/>
                      <a:pt x="15" y="33"/>
                    </a:cubicBezTo>
                    <a:cubicBezTo>
                      <a:pt x="12" y="38"/>
                      <a:pt x="11" y="44"/>
                      <a:pt x="10" y="50"/>
                    </a:cubicBezTo>
                    <a:cubicBezTo>
                      <a:pt x="0" y="50"/>
                      <a:pt x="0" y="50"/>
                      <a:pt x="0" y="50"/>
                    </a:cubicBezTo>
                    <a:cubicBezTo>
                      <a:pt x="1" y="68"/>
                      <a:pt x="1" y="68"/>
                      <a:pt x="1" y="68"/>
                    </a:cubicBezTo>
                    <a:cubicBezTo>
                      <a:pt x="11" y="67"/>
                      <a:pt x="11" y="67"/>
                      <a:pt x="11" y="67"/>
                    </a:cubicBezTo>
                    <a:cubicBezTo>
                      <a:pt x="13" y="73"/>
                      <a:pt x="16" y="78"/>
                      <a:pt x="19" y="83"/>
                    </a:cubicBezTo>
                    <a:cubicBezTo>
                      <a:pt x="13" y="90"/>
                      <a:pt x="13" y="90"/>
                      <a:pt x="13" y="90"/>
                    </a:cubicBezTo>
                    <a:cubicBezTo>
                      <a:pt x="26" y="102"/>
                      <a:pt x="26" y="102"/>
                      <a:pt x="26" y="102"/>
                    </a:cubicBezTo>
                    <a:cubicBezTo>
                      <a:pt x="33" y="94"/>
                      <a:pt x="33" y="94"/>
                      <a:pt x="33" y="94"/>
                    </a:cubicBezTo>
                    <a:cubicBezTo>
                      <a:pt x="38" y="97"/>
                      <a:pt x="43" y="99"/>
                      <a:pt x="49" y="99"/>
                    </a:cubicBezTo>
                    <a:cubicBezTo>
                      <a:pt x="50" y="109"/>
                      <a:pt x="50" y="109"/>
                      <a:pt x="50" y="109"/>
                    </a:cubicBezTo>
                    <a:cubicBezTo>
                      <a:pt x="68" y="108"/>
                      <a:pt x="68" y="108"/>
                      <a:pt x="68" y="108"/>
                    </a:cubicBezTo>
                    <a:cubicBezTo>
                      <a:pt x="67" y="98"/>
                      <a:pt x="67" y="98"/>
                      <a:pt x="67" y="98"/>
                    </a:cubicBezTo>
                    <a:cubicBezTo>
                      <a:pt x="73" y="96"/>
                      <a:pt x="78" y="93"/>
                      <a:pt x="82" y="90"/>
                    </a:cubicBezTo>
                    <a:cubicBezTo>
                      <a:pt x="90" y="96"/>
                      <a:pt x="90" y="96"/>
                      <a:pt x="90" y="96"/>
                    </a:cubicBezTo>
                    <a:cubicBezTo>
                      <a:pt x="101" y="83"/>
                      <a:pt x="101" y="83"/>
                      <a:pt x="101" y="83"/>
                    </a:cubicBezTo>
                    <a:cubicBezTo>
                      <a:pt x="94" y="76"/>
                      <a:pt x="94" y="76"/>
                      <a:pt x="94" y="76"/>
                    </a:cubicBezTo>
                    <a:cubicBezTo>
                      <a:pt x="96" y="71"/>
                      <a:pt x="98" y="66"/>
                      <a:pt x="99" y="60"/>
                    </a:cubicBezTo>
                    <a:lnTo>
                      <a:pt x="109" y="59"/>
                    </a:lnTo>
                    <a:close/>
                    <a:moveTo>
                      <a:pt x="76" y="73"/>
                    </a:moveTo>
                    <a:cubicBezTo>
                      <a:pt x="72" y="79"/>
                      <a:pt x="65" y="83"/>
                      <a:pt x="57" y="84"/>
                    </a:cubicBezTo>
                    <a:cubicBezTo>
                      <a:pt x="49" y="84"/>
                      <a:pt x="41" y="82"/>
                      <a:pt x="36" y="77"/>
                    </a:cubicBezTo>
                    <a:cubicBezTo>
                      <a:pt x="30" y="72"/>
                      <a:pt x="26" y="65"/>
                      <a:pt x="26" y="57"/>
                    </a:cubicBezTo>
                    <a:cubicBezTo>
                      <a:pt x="25" y="49"/>
                      <a:pt x="28" y="42"/>
                      <a:pt x="32" y="36"/>
                    </a:cubicBezTo>
                    <a:cubicBezTo>
                      <a:pt x="37" y="31"/>
                      <a:pt x="44" y="27"/>
                      <a:pt x="52" y="26"/>
                    </a:cubicBezTo>
                    <a:cubicBezTo>
                      <a:pt x="60" y="25"/>
                      <a:pt x="67" y="28"/>
                      <a:pt x="73" y="33"/>
                    </a:cubicBezTo>
                    <a:cubicBezTo>
                      <a:pt x="79" y="38"/>
                      <a:pt x="82" y="44"/>
                      <a:pt x="83" y="52"/>
                    </a:cubicBezTo>
                    <a:cubicBezTo>
                      <a:pt x="84" y="60"/>
                      <a:pt x="81" y="68"/>
                      <a:pt x="76" y="73"/>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sp>
            <p:nvSpPr>
              <p:cNvPr id="54" name="Freeform 20"/>
              <p:cNvSpPr>
                <a:spLocks noEditPoints="1"/>
              </p:cNvSpPr>
              <p:nvPr/>
            </p:nvSpPr>
            <p:spPr bwMode="auto">
              <a:xfrm>
                <a:off x="6254750" y="3060700"/>
                <a:ext cx="412750" cy="415925"/>
              </a:xfrm>
              <a:custGeom>
                <a:avLst/>
                <a:gdLst>
                  <a:gd name="T0" fmla="*/ 99 w 109"/>
                  <a:gd name="T1" fmla="*/ 50 h 110"/>
                  <a:gd name="T2" fmla="*/ 94 w 109"/>
                  <a:gd name="T3" fmla="*/ 34 h 110"/>
                  <a:gd name="T4" fmla="*/ 102 w 109"/>
                  <a:gd name="T5" fmla="*/ 27 h 110"/>
                  <a:gd name="T6" fmla="*/ 91 w 109"/>
                  <a:gd name="T7" fmla="*/ 13 h 110"/>
                  <a:gd name="T8" fmla="*/ 83 w 109"/>
                  <a:gd name="T9" fmla="*/ 20 h 110"/>
                  <a:gd name="T10" fmla="*/ 67 w 109"/>
                  <a:gd name="T11" fmla="*/ 12 h 110"/>
                  <a:gd name="T12" fmla="*/ 68 w 109"/>
                  <a:gd name="T13" fmla="*/ 2 h 110"/>
                  <a:gd name="T14" fmla="*/ 51 w 109"/>
                  <a:gd name="T15" fmla="*/ 0 h 110"/>
                  <a:gd name="T16" fmla="*/ 50 w 109"/>
                  <a:gd name="T17" fmla="*/ 10 h 110"/>
                  <a:gd name="T18" fmla="*/ 33 w 109"/>
                  <a:gd name="T19" fmla="*/ 16 h 110"/>
                  <a:gd name="T20" fmla="*/ 27 w 109"/>
                  <a:gd name="T21" fmla="*/ 7 h 110"/>
                  <a:gd name="T22" fmla="*/ 13 w 109"/>
                  <a:gd name="T23" fmla="*/ 19 h 110"/>
                  <a:gd name="T24" fmla="*/ 20 w 109"/>
                  <a:gd name="T25" fmla="*/ 27 h 110"/>
                  <a:gd name="T26" fmla="*/ 12 w 109"/>
                  <a:gd name="T27" fmla="*/ 42 h 110"/>
                  <a:gd name="T28" fmla="*/ 1 w 109"/>
                  <a:gd name="T29" fmla="*/ 41 h 110"/>
                  <a:gd name="T30" fmla="*/ 0 w 109"/>
                  <a:gd name="T31" fmla="*/ 59 h 110"/>
                  <a:gd name="T32" fmla="*/ 10 w 109"/>
                  <a:gd name="T33" fmla="*/ 60 h 110"/>
                  <a:gd name="T34" fmla="*/ 15 w 109"/>
                  <a:gd name="T35" fmla="*/ 76 h 110"/>
                  <a:gd name="T36" fmla="*/ 7 w 109"/>
                  <a:gd name="T37" fmla="*/ 83 h 110"/>
                  <a:gd name="T38" fmla="*/ 18 w 109"/>
                  <a:gd name="T39" fmla="*/ 96 h 110"/>
                  <a:gd name="T40" fmla="*/ 26 w 109"/>
                  <a:gd name="T41" fmla="*/ 90 h 110"/>
                  <a:gd name="T42" fmla="*/ 42 w 109"/>
                  <a:gd name="T43" fmla="*/ 98 h 110"/>
                  <a:gd name="T44" fmla="*/ 41 w 109"/>
                  <a:gd name="T45" fmla="*/ 108 h 110"/>
                  <a:gd name="T46" fmla="*/ 58 w 109"/>
                  <a:gd name="T47" fmla="*/ 110 h 110"/>
                  <a:gd name="T48" fmla="*/ 59 w 109"/>
                  <a:gd name="T49" fmla="*/ 100 h 110"/>
                  <a:gd name="T50" fmla="*/ 76 w 109"/>
                  <a:gd name="T51" fmla="*/ 94 h 110"/>
                  <a:gd name="T52" fmla="*/ 82 w 109"/>
                  <a:gd name="T53" fmla="*/ 102 h 110"/>
                  <a:gd name="T54" fmla="*/ 96 w 109"/>
                  <a:gd name="T55" fmla="*/ 91 h 110"/>
                  <a:gd name="T56" fmla="*/ 89 w 109"/>
                  <a:gd name="T57" fmla="*/ 83 h 110"/>
                  <a:gd name="T58" fmla="*/ 98 w 109"/>
                  <a:gd name="T59" fmla="*/ 68 h 110"/>
                  <a:gd name="T60" fmla="*/ 108 w 109"/>
                  <a:gd name="T61" fmla="*/ 69 h 110"/>
                  <a:gd name="T62" fmla="*/ 109 w 109"/>
                  <a:gd name="T63" fmla="*/ 51 h 110"/>
                  <a:gd name="T64" fmla="*/ 99 w 109"/>
                  <a:gd name="T65" fmla="*/ 50 h 110"/>
                  <a:gd name="T66" fmla="*/ 83 w 109"/>
                  <a:gd name="T67" fmla="*/ 58 h 110"/>
                  <a:gd name="T68" fmla="*/ 73 w 109"/>
                  <a:gd name="T69" fmla="*/ 77 h 110"/>
                  <a:gd name="T70" fmla="*/ 52 w 109"/>
                  <a:gd name="T71" fmla="*/ 84 h 110"/>
                  <a:gd name="T72" fmla="*/ 32 w 109"/>
                  <a:gd name="T73" fmla="*/ 73 h 110"/>
                  <a:gd name="T74" fmla="*/ 26 w 109"/>
                  <a:gd name="T75" fmla="*/ 52 h 110"/>
                  <a:gd name="T76" fmla="*/ 36 w 109"/>
                  <a:gd name="T77" fmla="*/ 33 h 110"/>
                  <a:gd name="T78" fmla="*/ 57 w 109"/>
                  <a:gd name="T79" fmla="*/ 26 h 110"/>
                  <a:gd name="T80" fmla="*/ 77 w 109"/>
                  <a:gd name="T81" fmla="*/ 37 h 110"/>
                  <a:gd name="T82" fmla="*/ 83 w 109"/>
                  <a:gd name="T83" fmla="*/ 5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110">
                    <a:moveTo>
                      <a:pt x="99" y="50"/>
                    </a:moveTo>
                    <a:cubicBezTo>
                      <a:pt x="99" y="44"/>
                      <a:pt x="97" y="39"/>
                      <a:pt x="94" y="34"/>
                    </a:cubicBezTo>
                    <a:cubicBezTo>
                      <a:pt x="102" y="27"/>
                      <a:pt x="102" y="27"/>
                      <a:pt x="102" y="27"/>
                    </a:cubicBezTo>
                    <a:cubicBezTo>
                      <a:pt x="91" y="13"/>
                      <a:pt x="91" y="13"/>
                      <a:pt x="91" y="13"/>
                    </a:cubicBezTo>
                    <a:cubicBezTo>
                      <a:pt x="83" y="20"/>
                      <a:pt x="83" y="20"/>
                      <a:pt x="83" y="20"/>
                    </a:cubicBezTo>
                    <a:cubicBezTo>
                      <a:pt x="78" y="16"/>
                      <a:pt x="73" y="14"/>
                      <a:pt x="67" y="12"/>
                    </a:cubicBezTo>
                    <a:cubicBezTo>
                      <a:pt x="68" y="2"/>
                      <a:pt x="68" y="2"/>
                      <a:pt x="68" y="2"/>
                    </a:cubicBezTo>
                    <a:cubicBezTo>
                      <a:pt x="51" y="0"/>
                      <a:pt x="51" y="0"/>
                      <a:pt x="51" y="0"/>
                    </a:cubicBezTo>
                    <a:cubicBezTo>
                      <a:pt x="50" y="10"/>
                      <a:pt x="50" y="10"/>
                      <a:pt x="50" y="10"/>
                    </a:cubicBezTo>
                    <a:cubicBezTo>
                      <a:pt x="44" y="11"/>
                      <a:pt x="39" y="13"/>
                      <a:pt x="33" y="16"/>
                    </a:cubicBezTo>
                    <a:cubicBezTo>
                      <a:pt x="27" y="7"/>
                      <a:pt x="27" y="7"/>
                      <a:pt x="27" y="7"/>
                    </a:cubicBezTo>
                    <a:cubicBezTo>
                      <a:pt x="13" y="19"/>
                      <a:pt x="13" y="19"/>
                      <a:pt x="13" y="19"/>
                    </a:cubicBezTo>
                    <a:cubicBezTo>
                      <a:pt x="20" y="27"/>
                      <a:pt x="20" y="27"/>
                      <a:pt x="20" y="27"/>
                    </a:cubicBezTo>
                    <a:cubicBezTo>
                      <a:pt x="16" y="31"/>
                      <a:pt x="13" y="37"/>
                      <a:pt x="12" y="42"/>
                    </a:cubicBezTo>
                    <a:cubicBezTo>
                      <a:pt x="1" y="41"/>
                      <a:pt x="1" y="41"/>
                      <a:pt x="1" y="41"/>
                    </a:cubicBezTo>
                    <a:cubicBezTo>
                      <a:pt x="0" y="59"/>
                      <a:pt x="0" y="59"/>
                      <a:pt x="0" y="59"/>
                    </a:cubicBezTo>
                    <a:cubicBezTo>
                      <a:pt x="10" y="60"/>
                      <a:pt x="10" y="60"/>
                      <a:pt x="10" y="60"/>
                    </a:cubicBezTo>
                    <a:cubicBezTo>
                      <a:pt x="11" y="65"/>
                      <a:pt x="12" y="71"/>
                      <a:pt x="15" y="76"/>
                    </a:cubicBezTo>
                    <a:cubicBezTo>
                      <a:pt x="7" y="83"/>
                      <a:pt x="7" y="83"/>
                      <a:pt x="7" y="83"/>
                    </a:cubicBezTo>
                    <a:cubicBezTo>
                      <a:pt x="18" y="96"/>
                      <a:pt x="18" y="96"/>
                      <a:pt x="18" y="96"/>
                    </a:cubicBezTo>
                    <a:cubicBezTo>
                      <a:pt x="26" y="90"/>
                      <a:pt x="26" y="90"/>
                      <a:pt x="26" y="90"/>
                    </a:cubicBezTo>
                    <a:cubicBezTo>
                      <a:pt x="31" y="93"/>
                      <a:pt x="36" y="96"/>
                      <a:pt x="42" y="98"/>
                    </a:cubicBezTo>
                    <a:cubicBezTo>
                      <a:pt x="41" y="108"/>
                      <a:pt x="41" y="108"/>
                      <a:pt x="41" y="108"/>
                    </a:cubicBezTo>
                    <a:cubicBezTo>
                      <a:pt x="58" y="110"/>
                      <a:pt x="58" y="110"/>
                      <a:pt x="58" y="110"/>
                    </a:cubicBezTo>
                    <a:cubicBezTo>
                      <a:pt x="59" y="100"/>
                      <a:pt x="59" y="100"/>
                      <a:pt x="59" y="100"/>
                    </a:cubicBezTo>
                    <a:cubicBezTo>
                      <a:pt x="65" y="99"/>
                      <a:pt x="71" y="97"/>
                      <a:pt x="76" y="94"/>
                    </a:cubicBezTo>
                    <a:cubicBezTo>
                      <a:pt x="82" y="102"/>
                      <a:pt x="82" y="102"/>
                      <a:pt x="82" y="102"/>
                    </a:cubicBezTo>
                    <a:cubicBezTo>
                      <a:pt x="96" y="91"/>
                      <a:pt x="96" y="91"/>
                      <a:pt x="96" y="91"/>
                    </a:cubicBezTo>
                    <a:cubicBezTo>
                      <a:pt x="89" y="83"/>
                      <a:pt x="89" y="83"/>
                      <a:pt x="89" y="83"/>
                    </a:cubicBezTo>
                    <a:cubicBezTo>
                      <a:pt x="93" y="79"/>
                      <a:pt x="96" y="73"/>
                      <a:pt x="98" y="68"/>
                    </a:cubicBezTo>
                    <a:cubicBezTo>
                      <a:pt x="108" y="69"/>
                      <a:pt x="108" y="69"/>
                      <a:pt x="108" y="69"/>
                    </a:cubicBezTo>
                    <a:cubicBezTo>
                      <a:pt x="109" y="51"/>
                      <a:pt x="109" y="51"/>
                      <a:pt x="109" y="51"/>
                    </a:cubicBezTo>
                    <a:lnTo>
                      <a:pt x="99" y="50"/>
                    </a:lnTo>
                    <a:close/>
                    <a:moveTo>
                      <a:pt x="83" y="58"/>
                    </a:moveTo>
                    <a:cubicBezTo>
                      <a:pt x="83" y="65"/>
                      <a:pt x="79" y="72"/>
                      <a:pt x="73" y="77"/>
                    </a:cubicBezTo>
                    <a:cubicBezTo>
                      <a:pt x="67" y="82"/>
                      <a:pt x="59" y="84"/>
                      <a:pt x="52" y="84"/>
                    </a:cubicBezTo>
                    <a:cubicBezTo>
                      <a:pt x="45" y="83"/>
                      <a:pt x="37" y="80"/>
                      <a:pt x="32" y="73"/>
                    </a:cubicBezTo>
                    <a:cubicBezTo>
                      <a:pt x="27" y="67"/>
                      <a:pt x="25" y="60"/>
                      <a:pt x="26" y="52"/>
                    </a:cubicBezTo>
                    <a:cubicBezTo>
                      <a:pt x="27" y="45"/>
                      <a:pt x="30" y="38"/>
                      <a:pt x="36" y="33"/>
                    </a:cubicBezTo>
                    <a:cubicBezTo>
                      <a:pt x="42" y="28"/>
                      <a:pt x="50" y="26"/>
                      <a:pt x="57" y="26"/>
                    </a:cubicBezTo>
                    <a:cubicBezTo>
                      <a:pt x="65" y="27"/>
                      <a:pt x="72" y="30"/>
                      <a:pt x="77" y="37"/>
                    </a:cubicBezTo>
                    <a:cubicBezTo>
                      <a:pt x="82" y="43"/>
                      <a:pt x="84" y="50"/>
                      <a:pt x="83" y="58"/>
                    </a:cubicBezTo>
                    <a:close/>
                  </a:path>
                </a:pathLst>
              </a:custGeom>
              <a:grpFill/>
              <a:ln>
                <a:noFill/>
              </a:ln>
            </p:spPr>
            <p:txBody>
              <a:bodyPr vert="horz" wrap="square" lIns="96756" tIns="48377" rIns="96756" bIns="48377" numCol="1" anchor="t" anchorCtr="0" compatLnSpc="1"/>
              <a:lstStyle/>
              <a:p>
                <a:endParaRPr lang="zh-CN" altLang="en-US" sz="2015" kern="0" dirty="0">
                  <a:solidFill>
                    <a:schemeClr val="tx1"/>
                  </a:solidFill>
                  <a:cs typeface="+mn-ea"/>
                  <a:sym typeface="+mn-lt"/>
                </a:endParaRPr>
              </a:p>
            </p:txBody>
          </p:sp>
        </p:grpSp>
      </p:grpSp>
      <p:grpSp>
        <p:nvGrpSpPr>
          <p:cNvPr id="55" name="Group 36"/>
          <p:cNvGrpSpPr/>
          <p:nvPr/>
        </p:nvGrpSpPr>
        <p:grpSpPr>
          <a:xfrm>
            <a:off x="674833" y="1632314"/>
            <a:ext cx="2565657" cy="1258946"/>
            <a:chOff x="7338662" y="1631548"/>
            <a:chExt cx="4762036" cy="1259034"/>
          </a:xfrm>
        </p:grpSpPr>
        <p:sp>
          <p:nvSpPr>
            <p:cNvPr id="56" name="TextBox 37"/>
            <p:cNvSpPr txBox="1"/>
            <p:nvPr/>
          </p:nvSpPr>
          <p:spPr>
            <a:xfrm>
              <a:off x="7338662" y="1631548"/>
              <a:ext cx="4762036" cy="531336"/>
            </a:xfrm>
            <a:prstGeom prst="rect">
              <a:avLst/>
            </a:prstGeom>
            <a:noFill/>
          </p:spPr>
          <p:txBody>
            <a:bodyPr wrap="square" rtlCol="0">
              <a:spAutoFit/>
            </a:bodyPr>
            <a:lstStyle/>
            <a:p>
              <a:pPr algn="ctr">
                <a:lnSpc>
                  <a:spcPct val="130000"/>
                </a:lnSpc>
              </a:pPr>
              <a:r>
                <a:rPr lang="zh-CN" altLang="en-US" sz="2400" dirty="0">
                  <a:cs typeface="+mn-ea"/>
                  <a:sym typeface="+mn-lt"/>
                </a:rPr>
                <a:t>相关标题文字</a:t>
              </a:r>
              <a:endParaRPr lang="en-GB" sz="2400" dirty="0">
                <a:cs typeface="+mn-ea"/>
                <a:sym typeface="+mn-lt"/>
              </a:endParaRPr>
            </a:p>
          </p:txBody>
        </p:sp>
        <p:sp>
          <p:nvSpPr>
            <p:cNvPr id="57" name="TextBox 38"/>
            <p:cNvSpPr txBox="1"/>
            <p:nvPr/>
          </p:nvSpPr>
          <p:spPr>
            <a:xfrm>
              <a:off x="7338662" y="2077995"/>
              <a:ext cx="4762036" cy="812587"/>
            </a:xfrm>
            <a:prstGeom prst="rect">
              <a:avLst/>
            </a:prstGeom>
            <a:noFill/>
          </p:spPr>
          <p:txBody>
            <a:bodyPr wrap="square" rtlCol="0">
              <a:spAutoFit/>
            </a:bodyPr>
            <a:lstStyle/>
            <a:p>
              <a:pPr algn="ctr">
                <a:lnSpc>
                  <a:spcPct val="130000"/>
                </a:lnSpc>
              </a:pPr>
              <a:r>
                <a:rPr lang="zh-CN" altLang="en-US" sz="1200" dirty="0">
                  <a:cs typeface="+mn-ea"/>
                  <a:sym typeface="+mn-lt"/>
                </a:rPr>
                <a:t>点击添加相关标题文字，点击添加相关标题文字，点击添加相关标题文字，点击添加相关标题文字。</a:t>
              </a:r>
              <a:endParaRPr lang="en-GB" sz="1200" dirty="0">
                <a:cs typeface="+mn-ea"/>
                <a:sym typeface="+mn-lt"/>
              </a:endParaRPr>
            </a:p>
          </p:txBody>
        </p:sp>
      </p:grpSp>
      <p:grpSp>
        <p:nvGrpSpPr>
          <p:cNvPr id="58" name="Group 36"/>
          <p:cNvGrpSpPr/>
          <p:nvPr/>
        </p:nvGrpSpPr>
        <p:grpSpPr>
          <a:xfrm>
            <a:off x="3132910" y="5131896"/>
            <a:ext cx="2565657" cy="1242519"/>
            <a:chOff x="7338662" y="1647976"/>
            <a:chExt cx="4762036" cy="1242606"/>
          </a:xfrm>
        </p:grpSpPr>
        <p:sp>
          <p:nvSpPr>
            <p:cNvPr id="59" name="TextBox 37"/>
            <p:cNvSpPr txBox="1"/>
            <p:nvPr/>
          </p:nvSpPr>
          <p:spPr>
            <a:xfrm>
              <a:off x="7338662" y="1647976"/>
              <a:ext cx="4762036" cy="531336"/>
            </a:xfrm>
            <a:prstGeom prst="rect">
              <a:avLst/>
            </a:prstGeom>
            <a:noFill/>
          </p:spPr>
          <p:txBody>
            <a:bodyPr wrap="square" rtlCol="0">
              <a:spAutoFit/>
            </a:bodyPr>
            <a:lstStyle/>
            <a:p>
              <a:pPr algn="ctr">
                <a:lnSpc>
                  <a:spcPct val="130000"/>
                </a:lnSpc>
              </a:pPr>
              <a:r>
                <a:rPr lang="zh-CN" altLang="en-US" sz="2400" dirty="0">
                  <a:cs typeface="+mn-ea"/>
                  <a:sym typeface="+mn-lt"/>
                </a:rPr>
                <a:t>相关标题文字</a:t>
              </a:r>
              <a:endParaRPr lang="en-GB" sz="2400" dirty="0">
                <a:cs typeface="+mn-ea"/>
                <a:sym typeface="+mn-lt"/>
              </a:endParaRPr>
            </a:p>
          </p:txBody>
        </p:sp>
        <p:sp>
          <p:nvSpPr>
            <p:cNvPr id="60" name="TextBox 38"/>
            <p:cNvSpPr txBox="1"/>
            <p:nvPr/>
          </p:nvSpPr>
          <p:spPr>
            <a:xfrm>
              <a:off x="7338662" y="2077995"/>
              <a:ext cx="4762036" cy="812587"/>
            </a:xfrm>
            <a:prstGeom prst="rect">
              <a:avLst/>
            </a:prstGeom>
            <a:noFill/>
          </p:spPr>
          <p:txBody>
            <a:bodyPr wrap="square" rtlCol="0">
              <a:spAutoFit/>
            </a:bodyPr>
            <a:lstStyle/>
            <a:p>
              <a:pPr algn="ctr">
                <a:lnSpc>
                  <a:spcPct val="130000"/>
                </a:lnSpc>
              </a:pPr>
              <a:r>
                <a:rPr lang="zh-CN" altLang="en-US" sz="1200" dirty="0">
                  <a:cs typeface="+mn-ea"/>
                  <a:sym typeface="+mn-lt"/>
                </a:rPr>
                <a:t>点击添加相关标题文字，点击添加相关标题文字，点击添加相关标题文字，点击添加相关标题文字。</a:t>
              </a:r>
              <a:endParaRPr lang="en-GB" sz="1200" dirty="0">
                <a:cs typeface="+mn-ea"/>
                <a:sym typeface="+mn-lt"/>
              </a:endParaRPr>
            </a:p>
          </p:txBody>
        </p:sp>
      </p:grpSp>
      <p:grpSp>
        <p:nvGrpSpPr>
          <p:cNvPr id="61" name="Group 36"/>
          <p:cNvGrpSpPr/>
          <p:nvPr/>
        </p:nvGrpSpPr>
        <p:grpSpPr>
          <a:xfrm>
            <a:off x="6096000" y="1613102"/>
            <a:ext cx="2565657" cy="1245142"/>
            <a:chOff x="7338662" y="1708663"/>
            <a:chExt cx="4762036" cy="1245229"/>
          </a:xfrm>
        </p:grpSpPr>
        <p:sp>
          <p:nvSpPr>
            <p:cNvPr id="62" name="TextBox 37"/>
            <p:cNvSpPr txBox="1"/>
            <p:nvPr/>
          </p:nvSpPr>
          <p:spPr>
            <a:xfrm>
              <a:off x="7338662" y="1708663"/>
              <a:ext cx="4762036" cy="531336"/>
            </a:xfrm>
            <a:prstGeom prst="rect">
              <a:avLst/>
            </a:prstGeom>
            <a:noFill/>
          </p:spPr>
          <p:txBody>
            <a:bodyPr wrap="square" rtlCol="0">
              <a:spAutoFit/>
            </a:bodyPr>
            <a:lstStyle/>
            <a:p>
              <a:pPr algn="ctr">
                <a:lnSpc>
                  <a:spcPct val="130000"/>
                </a:lnSpc>
              </a:pPr>
              <a:r>
                <a:rPr lang="zh-CN" altLang="en-US" sz="2400" dirty="0">
                  <a:cs typeface="+mn-ea"/>
                  <a:sym typeface="+mn-lt"/>
                </a:rPr>
                <a:t>相关标题文字</a:t>
              </a:r>
              <a:endParaRPr lang="en-GB" sz="2400" dirty="0">
                <a:cs typeface="+mn-ea"/>
                <a:sym typeface="+mn-lt"/>
              </a:endParaRPr>
            </a:p>
          </p:txBody>
        </p:sp>
        <p:sp>
          <p:nvSpPr>
            <p:cNvPr id="63" name="TextBox 38"/>
            <p:cNvSpPr txBox="1"/>
            <p:nvPr/>
          </p:nvSpPr>
          <p:spPr>
            <a:xfrm>
              <a:off x="7338662" y="2141305"/>
              <a:ext cx="4762036" cy="812587"/>
            </a:xfrm>
            <a:prstGeom prst="rect">
              <a:avLst/>
            </a:prstGeom>
            <a:noFill/>
          </p:spPr>
          <p:txBody>
            <a:bodyPr wrap="square" rtlCol="0">
              <a:spAutoFit/>
            </a:bodyPr>
            <a:lstStyle/>
            <a:p>
              <a:pPr algn="ctr">
                <a:lnSpc>
                  <a:spcPct val="130000"/>
                </a:lnSpc>
              </a:pPr>
              <a:r>
                <a:rPr lang="zh-CN" altLang="en-US" sz="1200" dirty="0">
                  <a:cs typeface="+mn-ea"/>
                  <a:sym typeface="+mn-lt"/>
                </a:rPr>
                <a:t>点击添加相关标题文字，点击添加相关标题文字，点击添加相关标题文字，点击添加相关标题文字。</a:t>
              </a:r>
              <a:endParaRPr lang="en-GB" sz="1200" dirty="0">
                <a:cs typeface="+mn-ea"/>
                <a:sym typeface="+mn-lt"/>
              </a:endParaRPr>
            </a:p>
          </p:txBody>
        </p:sp>
      </p:grpSp>
      <p:grpSp>
        <p:nvGrpSpPr>
          <p:cNvPr id="64" name="Group 36"/>
          <p:cNvGrpSpPr/>
          <p:nvPr/>
        </p:nvGrpSpPr>
        <p:grpSpPr>
          <a:xfrm>
            <a:off x="9043887" y="5061654"/>
            <a:ext cx="2565657" cy="1243863"/>
            <a:chOff x="7338662" y="1646632"/>
            <a:chExt cx="4762036" cy="1243950"/>
          </a:xfrm>
        </p:grpSpPr>
        <p:sp>
          <p:nvSpPr>
            <p:cNvPr id="65" name="TextBox 37"/>
            <p:cNvSpPr txBox="1"/>
            <p:nvPr/>
          </p:nvSpPr>
          <p:spPr>
            <a:xfrm>
              <a:off x="7338662" y="1646632"/>
              <a:ext cx="4762036" cy="531336"/>
            </a:xfrm>
            <a:prstGeom prst="rect">
              <a:avLst/>
            </a:prstGeom>
            <a:noFill/>
          </p:spPr>
          <p:txBody>
            <a:bodyPr wrap="square" rtlCol="0">
              <a:spAutoFit/>
            </a:bodyPr>
            <a:lstStyle/>
            <a:p>
              <a:pPr algn="ctr">
                <a:lnSpc>
                  <a:spcPct val="130000"/>
                </a:lnSpc>
              </a:pPr>
              <a:r>
                <a:rPr lang="zh-CN" altLang="en-US" sz="2400" dirty="0">
                  <a:cs typeface="+mn-ea"/>
                  <a:sym typeface="+mn-lt"/>
                </a:rPr>
                <a:t>相关标题文字</a:t>
              </a:r>
              <a:endParaRPr lang="en-GB" sz="2400" dirty="0">
                <a:cs typeface="+mn-ea"/>
                <a:sym typeface="+mn-lt"/>
              </a:endParaRPr>
            </a:p>
          </p:txBody>
        </p:sp>
        <p:sp>
          <p:nvSpPr>
            <p:cNvPr id="66" name="TextBox 38"/>
            <p:cNvSpPr txBox="1"/>
            <p:nvPr/>
          </p:nvSpPr>
          <p:spPr>
            <a:xfrm>
              <a:off x="7338662" y="2077995"/>
              <a:ext cx="4762036" cy="812587"/>
            </a:xfrm>
            <a:prstGeom prst="rect">
              <a:avLst/>
            </a:prstGeom>
            <a:noFill/>
          </p:spPr>
          <p:txBody>
            <a:bodyPr wrap="square" rtlCol="0">
              <a:spAutoFit/>
            </a:bodyPr>
            <a:lstStyle/>
            <a:p>
              <a:pPr algn="ctr">
                <a:lnSpc>
                  <a:spcPct val="130000"/>
                </a:lnSpc>
              </a:pPr>
              <a:r>
                <a:rPr lang="zh-CN" altLang="en-US" sz="1200" dirty="0">
                  <a:cs typeface="+mn-ea"/>
                  <a:sym typeface="+mn-lt"/>
                </a:rPr>
                <a:t>点击添加相关标题文字，点击添加相关标题文字，点击添加相关标题文字，点击添加相关标题文字。</a:t>
              </a:r>
              <a:endParaRPr lang="en-GB" sz="1200" dirty="0">
                <a:cs typeface="+mn-ea"/>
                <a:sym typeface="+mn-lt"/>
              </a:endParaRPr>
            </a:p>
          </p:txBody>
        </p:sp>
      </p:grpSp>
      <p:sp>
        <p:nvSpPr>
          <p:cNvPr id="69" name="TextBox 68"/>
          <p:cNvSpPr txBox="1"/>
          <p:nvPr/>
        </p:nvSpPr>
        <p:spPr>
          <a:xfrm>
            <a:off x="379976" y="6603015"/>
            <a:ext cx="1440159" cy="121920"/>
          </a:xfrm>
          <a:prstGeom prst="rect">
            <a:avLst/>
          </a:prstGeom>
          <a:noFill/>
        </p:spPr>
        <p:txBody>
          <a:bodyPr wrap="square" rtlCol="0">
            <a:spAutoFit/>
          </a:bodyPr>
          <a:lstStyle/>
          <a:p>
            <a:pPr>
              <a:lnSpc>
                <a:spcPct val="200000"/>
              </a:lnSpc>
            </a:pPr>
            <a:r>
              <a:rPr lang="zh-CN" altLang="en-US" sz="100" smtClean="0">
                <a:solidFill>
                  <a:schemeClr val="bg1"/>
                </a:solidFill>
                <a:ea typeface="微软雅黑" panose="020B0503020204020204" pitchFamily="34" charset="-122"/>
              </a:rPr>
              <a:t>节日</a:t>
            </a:r>
            <a:r>
              <a:rPr lang="en-US" altLang="zh-CN" sz="100" smtClean="0">
                <a:solidFill>
                  <a:schemeClr val="bg1"/>
                </a:solidFill>
                <a:ea typeface="微软雅黑" panose="020B0503020204020204" pitchFamily="34" charset="-122"/>
              </a:rPr>
              <a:t>PPT</a:t>
            </a:r>
            <a:r>
              <a:rPr lang="zh-CN" altLang="en-US" sz="100" smtClean="0">
                <a:solidFill>
                  <a:schemeClr val="bg1"/>
                </a:solidFill>
                <a:ea typeface="微软雅黑" panose="020B0503020204020204" pitchFamily="34" charset="-122"/>
              </a:rPr>
              <a:t>模板 </a:t>
            </a:r>
            <a:r>
              <a:rPr lang="en-US" altLang="zh-CN" sz="100" smtClean="0">
                <a:solidFill>
                  <a:schemeClr val="bg1"/>
                </a:solidFill>
                <a:ea typeface="微软雅黑" panose="020B0503020204020204" pitchFamily="34" charset="-122"/>
              </a:rPr>
              <a:t>http:// www.PPT818.com/jieri/</a:t>
            </a:r>
            <a:endParaRPr lang="en-US" altLang="zh-CN" sz="100" dirty="0" smtClean="0">
              <a:solidFill>
                <a:schemeClr val="bg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 presetClass="entr" presetSubtype="4"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ppt_x"/>
                                          </p:val>
                                        </p:tav>
                                        <p:tav tm="100000">
                                          <p:val>
                                            <p:strVal val="#ppt_x"/>
                                          </p:val>
                                        </p:tav>
                                      </p:tavLst>
                                    </p:anim>
                                    <p:anim calcmode="lin" valueType="num">
                                      <p:cBhvr additive="base">
                                        <p:cTn id="13" dur="500" fill="hold"/>
                                        <p:tgtEl>
                                          <p:spTgt spid="5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2" presetClass="entr" presetSubtype="4"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additive="base">
                                        <p:cTn id="22" dur="500" fill="hold"/>
                                        <p:tgtEl>
                                          <p:spTgt spid="58"/>
                                        </p:tgtEl>
                                        <p:attrNameLst>
                                          <p:attrName>ppt_x</p:attrName>
                                        </p:attrNameLst>
                                      </p:cBhvr>
                                      <p:tavLst>
                                        <p:tav tm="0">
                                          <p:val>
                                            <p:strVal val="#ppt_x"/>
                                          </p:val>
                                        </p:tav>
                                        <p:tav tm="100000">
                                          <p:val>
                                            <p:strVal val="#ppt_x"/>
                                          </p:val>
                                        </p:tav>
                                      </p:tavLst>
                                    </p:anim>
                                    <p:anim calcmode="lin" valueType="num">
                                      <p:cBhvr additive="base">
                                        <p:cTn id="23" dur="500" fill="hold"/>
                                        <p:tgtEl>
                                          <p:spTgt spid="58"/>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par>
                                <p:cTn id="30" presetID="2" presetClass="entr" presetSubtype="4" fill="hold" nodeType="withEffect">
                                  <p:stCondLst>
                                    <p:cond delay="0"/>
                                  </p:stCondLst>
                                  <p:childTnLst>
                                    <p:set>
                                      <p:cBhvr>
                                        <p:cTn id="31" dur="1" fill="hold">
                                          <p:stCondLst>
                                            <p:cond delay="0"/>
                                          </p:stCondLst>
                                        </p:cTn>
                                        <p:tgtEl>
                                          <p:spTgt spid="61"/>
                                        </p:tgtEl>
                                        <p:attrNameLst>
                                          <p:attrName>style.visibility</p:attrName>
                                        </p:attrNameLst>
                                      </p:cBhvr>
                                      <p:to>
                                        <p:strVal val="visible"/>
                                      </p:to>
                                    </p:set>
                                    <p:anim calcmode="lin" valueType="num">
                                      <p:cBhvr additive="base">
                                        <p:cTn id="32" dur="500" fill="hold"/>
                                        <p:tgtEl>
                                          <p:spTgt spid="61"/>
                                        </p:tgtEl>
                                        <p:attrNameLst>
                                          <p:attrName>ppt_x</p:attrName>
                                        </p:attrNameLst>
                                      </p:cBhvr>
                                      <p:tavLst>
                                        <p:tav tm="0">
                                          <p:val>
                                            <p:strVal val="#ppt_x"/>
                                          </p:val>
                                        </p:tav>
                                        <p:tav tm="100000">
                                          <p:val>
                                            <p:strVal val="#ppt_x"/>
                                          </p:val>
                                        </p:tav>
                                      </p:tavLst>
                                    </p:anim>
                                    <p:anim calcmode="lin" valueType="num">
                                      <p:cBhvr additive="base">
                                        <p:cTn id="33" dur="500" fill="hold"/>
                                        <p:tgtEl>
                                          <p:spTgt spid="61"/>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500" fill="hold"/>
                                        <p:tgtEl>
                                          <p:spTgt spid="64"/>
                                        </p:tgtEl>
                                        <p:attrNameLst>
                                          <p:attrName>ppt_x</p:attrName>
                                        </p:attrNameLst>
                                      </p:cBhvr>
                                      <p:tavLst>
                                        <p:tav tm="0">
                                          <p:val>
                                            <p:strVal val="#ppt_x"/>
                                          </p:val>
                                        </p:tav>
                                        <p:tav tm="100000">
                                          <p:val>
                                            <p:strVal val="#ppt_x"/>
                                          </p:val>
                                        </p:tav>
                                      </p:tavLst>
                                    </p:anim>
                                    <p:anim calcmode="lin" valueType="num">
                                      <p:cBhvr additive="base">
                                        <p:cTn id="4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4"/>
  <p:tag name="RESOURCELIBID_SHAPE" val="38274"/>
  <p:tag name="RESOURCELIB_SHAPETYPE" val="4"/>
  <p:tag name="PAMAINTYPE" val="4"/>
  <p:tag name="PATYPE" val="176"/>
  <p:tag name="PASUBTYPE" val="285"/>
</p:tagLst>
</file>

<file path=ppt/tags/tag10.xml><?xml version="1.0" encoding="utf-8"?>
<p:tagLst xmlns:a="http://schemas.openxmlformats.org/drawingml/2006/main" xmlns:r="http://schemas.openxmlformats.org/officeDocument/2006/relationships" xmlns:p="http://schemas.openxmlformats.org/presentationml/2006/main">
  <p:tag name="PA" val="v5.2.4"/>
</p:tagLst>
</file>

<file path=ppt/tags/tag11.xml><?xml version="1.0" encoding="utf-8"?>
<p:tagLst xmlns:a="http://schemas.openxmlformats.org/drawingml/2006/main" xmlns:r="http://schemas.openxmlformats.org/officeDocument/2006/relationships" xmlns:p="http://schemas.openxmlformats.org/presentationml/2006/main">
  <p:tag name="PA" val="v5.2.4"/>
</p:tagLst>
</file>

<file path=ppt/tags/tag12.xml><?xml version="1.0" encoding="utf-8"?>
<p:tagLst xmlns:a="http://schemas.openxmlformats.org/drawingml/2006/main" xmlns:r="http://schemas.openxmlformats.org/officeDocument/2006/relationships" xmlns:p="http://schemas.openxmlformats.org/presentationml/2006/main">
  <p:tag name="PA" val="v5.2.4"/>
</p:tagLst>
</file>

<file path=ppt/tags/tag13.xml><?xml version="1.0" encoding="utf-8"?>
<p:tagLst xmlns:a="http://schemas.openxmlformats.org/drawingml/2006/main" xmlns:r="http://schemas.openxmlformats.org/officeDocument/2006/relationships" xmlns:p="http://schemas.openxmlformats.org/presentationml/2006/main">
  <p:tag name="PA" val="v5.2.4"/>
</p:tagLst>
</file>

<file path=ppt/tags/tag14.xml><?xml version="1.0" encoding="utf-8"?>
<p:tagLst xmlns:a="http://schemas.openxmlformats.org/drawingml/2006/main" xmlns:r="http://schemas.openxmlformats.org/officeDocument/2006/relationships" xmlns:p="http://schemas.openxmlformats.org/presentationml/2006/main">
  <p:tag name="PA" val="v5.2.4"/>
</p:tagLst>
</file>

<file path=ppt/tags/tag15.xml><?xml version="1.0" encoding="utf-8"?>
<p:tagLst xmlns:a="http://schemas.openxmlformats.org/drawingml/2006/main" xmlns:r="http://schemas.openxmlformats.org/officeDocument/2006/relationships" xmlns:p="http://schemas.openxmlformats.org/presentationml/2006/main">
  <p:tag name="PA" val="v5.2.4"/>
</p:tagLst>
</file>

<file path=ppt/tags/tag16.xml><?xml version="1.0" encoding="utf-8"?>
<p:tagLst xmlns:a="http://schemas.openxmlformats.org/drawingml/2006/main" xmlns:r="http://schemas.openxmlformats.org/officeDocument/2006/relationships" xmlns:p="http://schemas.openxmlformats.org/presentationml/2006/main">
  <p:tag name="PA" val="v5.2.4"/>
</p:tagLst>
</file>

<file path=ppt/tags/tag17.xml><?xml version="1.0" encoding="utf-8"?>
<p:tagLst xmlns:a="http://schemas.openxmlformats.org/drawingml/2006/main" xmlns:r="http://schemas.openxmlformats.org/officeDocument/2006/relationships" xmlns:p="http://schemas.openxmlformats.org/presentationml/2006/main">
  <p:tag name="PA" val="v5.2.4"/>
</p:tagLst>
</file>

<file path=ppt/tags/tag18.xml><?xml version="1.0" encoding="utf-8"?>
<p:tagLst xmlns:a="http://schemas.openxmlformats.org/drawingml/2006/main" xmlns:r="http://schemas.openxmlformats.org/officeDocument/2006/relationships" xmlns:p="http://schemas.openxmlformats.org/presentationml/2006/main">
  <p:tag name="PA" val="v5.2.4"/>
</p:tagLst>
</file>

<file path=ppt/tags/tag19.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PA" val="v5.2.4"/>
  <p:tag name="RESOURCELIBID_SHAPE" val="38274"/>
  <p:tag name="RESOURCELIB_SHAPETYPE" val="4"/>
  <p:tag name="PAMAINTYPE" val="4"/>
  <p:tag name="PATYPE" val="176"/>
  <p:tag name="PASUBTYPE" val="285"/>
</p:tagLst>
</file>

<file path=ppt/tags/tag20.xml><?xml version="1.0" encoding="utf-8"?>
<p:tagLst xmlns:a="http://schemas.openxmlformats.org/drawingml/2006/main" xmlns:r="http://schemas.openxmlformats.org/officeDocument/2006/relationships" xmlns:p="http://schemas.openxmlformats.org/presentationml/2006/main">
  <p:tag name="PA" val="v5.2.4"/>
</p:tagLst>
</file>

<file path=ppt/tags/tag21.xml><?xml version="1.0" encoding="utf-8"?>
<p:tagLst xmlns:a="http://schemas.openxmlformats.org/drawingml/2006/main" xmlns:r="http://schemas.openxmlformats.org/officeDocument/2006/relationships" xmlns:p="http://schemas.openxmlformats.org/presentationml/2006/main">
  <p:tag name="PA" val="v5.2.4"/>
</p:tagLst>
</file>

<file path=ppt/tags/tag22.xml><?xml version="1.0" encoding="utf-8"?>
<p:tagLst xmlns:a="http://schemas.openxmlformats.org/drawingml/2006/main" xmlns:r="http://schemas.openxmlformats.org/officeDocument/2006/relationships" xmlns:p="http://schemas.openxmlformats.org/presentationml/2006/main">
  <p:tag name="PA" val="v5.2.4"/>
</p:tagLst>
</file>

<file path=ppt/tags/tag23.xml><?xml version="1.0" encoding="utf-8"?>
<p:tagLst xmlns:a="http://schemas.openxmlformats.org/drawingml/2006/main" xmlns:r="http://schemas.openxmlformats.org/officeDocument/2006/relationships" xmlns:p="http://schemas.openxmlformats.org/presentationml/2006/main">
  <p:tag name="PA" val="v5.2.4"/>
</p:tagLst>
</file>

<file path=ppt/tags/tag24.xml><?xml version="1.0" encoding="utf-8"?>
<p:tagLst xmlns:a="http://schemas.openxmlformats.org/drawingml/2006/main" xmlns:r="http://schemas.openxmlformats.org/officeDocument/2006/relationships" xmlns:p="http://schemas.openxmlformats.org/presentationml/2006/main">
  <p:tag name="PA" val="v5.2.4"/>
</p:tagLst>
</file>

<file path=ppt/tags/tag25.xml><?xml version="1.0" encoding="utf-8"?>
<p:tagLst xmlns:a="http://schemas.openxmlformats.org/drawingml/2006/main" xmlns:r="http://schemas.openxmlformats.org/officeDocument/2006/relationships" xmlns:p="http://schemas.openxmlformats.org/presentationml/2006/main">
  <p:tag name="PA" val="v5.2.4"/>
</p:tagLst>
</file>

<file path=ppt/tags/tag26.xml><?xml version="1.0" encoding="utf-8"?>
<p:tagLst xmlns:a="http://schemas.openxmlformats.org/drawingml/2006/main" xmlns:r="http://schemas.openxmlformats.org/officeDocument/2006/relationships" xmlns:p="http://schemas.openxmlformats.org/presentationml/2006/main">
  <p:tag name="PA" val="v5.2.4"/>
</p:tagLst>
</file>

<file path=ppt/tags/tag27.xml><?xml version="1.0" encoding="utf-8"?>
<p:tagLst xmlns:a="http://schemas.openxmlformats.org/drawingml/2006/main" xmlns:r="http://schemas.openxmlformats.org/officeDocument/2006/relationships" xmlns:p="http://schemas.openxmlformats.org/presentationml/2006/main">
  <p:tag name="PA" val="v5.2.4"/>
</p:tagLst>
</file>

<file path=ppt/tags/tag28.xml><?xml version="1.0" encoding="utf-8"?>
<p:tagLst xmlns:a="http://schemas.openxmlformats.org/drawingml/2006/main" xmlns:r="http://schemas.openxmlformats.org/officeDocument/2006/relationships" xmlns:p="http://schemas.openxmlformats.org/presentationml/2006/main">
  <p:tag name="PA" val="v5.2.4"/>
</p:tagLst>
</file>

<file path=ppt/tags/tag29.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PA" val="v5.2.4"/>
  <p:tag name="RESOURCELIBID_SHAPE" val="38274"/>
  <p:tag name="RESOURCELIB_SHAPETYPE" val="4"/>
  <p:tag name="PAMAINTYPE" val="4"/>
  <p:tag name="PATYPE" val="176"/>
  <p:tag name="PASUBTYPE" val="285"/>
</p:tagLst>
</file>

<file path=ppt/tags/tag30.xml><?xml version="1.0" encoding="utf-8"?>
<p:tagLst xmlns:a="http://schemas.openxmlformats.org/drawingml/2006/main" xmlns:r="http://schemas.openxmlformats.org/officeDocument/2006/relationships" xmlns:p="http://schemas.openxmlformats.org/presentationml/2006/main">
  <p:tag name="PA" val="v5.2.4"/>
</p:tagLst>
</file>

<file path=ppt/tags/tag31.xml><?xml version="1.0" encoding="utf-8"?>
<p:tagLst xmlns:a="http://schemas.openxmlformats.org/drawingml/2006/main" xmlns:r="http://schemas.openxmlformats.org/officeDocument/2006/relationships" xmlns:p="http://schemas.openxmlformats.org/presentationml/2006/main">
  <p:tag name="PA" val="v5.2.4"/>
</p:tagLst>
</file>

<file path=ppt/tags/tag32.xml><?xml version="1.0" encoding="utf-8"?>
<p:tagLst xmlns:a="http://schemas.openxmlformats.org/drawingml/2006/main" xmlns:r="http://schemas.openxmlformats.org/officeDocument/2006/relationships" xmlns:p="http://schemas.openxmlformats.org/presentationml/2006/main">
  <p:tag name="PA" val="v5.2.4"/>
</p:tagLst>
</file>

<file path=ppt/tags/tag33.xml><?xml version="1.0" encoding="utf-8"?>
<p:tagLst xmlns:a="http://schemas.openxmlformats.org/drawingml/2006/main" xmlns:r="http://schemas.openxmlformats.org/officeDocument/2006/relationships" xmlns:p="http://schemas.openxmlformats.org/presentationml/2006/main">
  <p:tag name="PA" val="v5.2.4"/>
</p:tagLst>
</file>

<file path=ppt/tags/tag34.xml><?xml version="1.0" encoding="utf-8"?>
<p:tagLst xmlns:a="http://schemas.openxmlformats.org/drawingml/2006/main" xmlns:r="http://schemas.openxmlformats.org/officeDocument/2006/relationships" xmlns:p="http://schemas.openxmlformats.org/presentationml/2006/main">
  <p:tag name="PA" val="v5.2.4"/>
</p:tagLst>
</file>

<file path=ppt/tags/tag35.xml><?xml version="1.0" encoding="utf-8"?>
<p:tagLst xmlns:a="http://schemas.openxmlformats.org/drawingml/2006/main" xmlns:r="http://schemas.openxmlformats.org/officeDocument/2006/relationships" xmlns:p="http://schemas.openxmlformats.org/presentationml/2006/main">
  <p:tag name="PA" val="v5.2.4"/>
</p:tagLst>
</file>

<file path=ppt/tags/tag36.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4"/>
  <p:tag name="RESOURCELIBID_SHAPE" val="38274"/>
  <p:tag name="RESOURCELIB_SHAPETYPE" val="4"/>
  <p:tag name="PAMAINTYPE" val="4"/>
  <p:tag name="PATYPE" val="176"/>
  <p:tag name="PASUBTYPE" val="285"/>
</p:tagLst>
</file>

<file path=ppt/tags/tag5.xml><?xml version="1.0" encoding="utf-8"?>
<p:tagLst xmlns:a="http://schemas.openxmlformats.org/drawingml/2006/main" xmlns:r="http://schemas.openxmlformats.org/officeDocument/2006/relationships" xmlns:p="http://schemas.openxmlformats.org/presentationml/2006/main">
  <p:tag name="PA" val="v5.2.4"/>
  <p:tag name="RESOURCELIBID_SHAPE" val="38274"/>
  <p:tag name="RESOURCELIB_SHAPETYPE" val="4"/>
  <p:tag name="PAMAINTYPE" val="4"/>
  <p:tag name="PATYPE" val="176"/>
  <p:tag name="PASUBTYPE" val="285"/>
</p:tagLst>
</file>

<file path=ppt/tags/tag6.xml><?xml version="1.0" encoding="utf-8"?>
<p:tagLst xmlns:a="http://schemas.openxmlformats.org/drawingml/2006/main" xmlns:r="http://schemas.openxmlformats.org/officeDocument/2006/relationships" xmlns:p="http://schemas.openxmlformats.org/presentationml/2006/main">
  <p:tag name="PA" val="v5.2.4"/>
  <p:tag name="RESOURCELIBID_SHAPE" val="38274"/>
  <p:tag name="RESOURCELIB_SHAPETYPE" val="4"/>
  <p:tag name="PAMAINTYPE" val="4"/>
  <p:tag name="PATYPE" val="176"/>
  <p:tag name="PASUBTYPE" val="285"/>
</p:tagLst>
</file>

<file path=ppt/tags/tag7.xml><?xml version="1.0" encoding="utf-8"?>
<p:tagLst xmlns:a="http://schemas.openxmlformats.org/drawingml/2006/main" xmlns:r="http://schemas.openxmlformats.org/officeDocument/2006/relationships" xmlns:p="http://schemas.openxmlformats.org/presentationml/2006/main">
  <p:tag name="PA" val="v5.2.4"/>
</p:tagLst>
</file>

<file path=ppt/tags/tag8.xml><?xml version="1.0" encoding="utf-8"?>
<p:tagLst xmlns:a="http://schemas.openxmlformats.org/drawingml/2006/main" xmlns:r="http://schemas.openxmlformats.org/officeDocument/2006/relationships" xmlns:p="http://schemas.openxmlformats.org/presentationml/2006/main">
  <p:tag name="PA" val="v5.2.4"/>
</p:tagLst>
</file>

<file path=ppt/tags/tag9.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y40euw5">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1385</Words>
  <Application>Microsoft Office PowerPoint</Application>
  <PresentationFormat>宽屏</PresentationFormat>
  <Paragraphs>148</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17</vt:i4>
      </vt:variant>
    </vt:vector>
  </HeadingPairs>
  <TitlesOfParts>
    <vt:vector size="27" baseType="lpstr">
      <vt:lpstr>Helvetica Light</vt:lpstr>
      <vt:lpstr>等线</vt:lpstr>
      <vt:lpstr>宋体</vt:lpstr>
      <vt:lpstr>微软雅黑</vt:lpstr>
      <vt:lpstr>义启小魏楷</vt:lpstr>
      <vt:lpstr>字魂105号-简雅黑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2022-03-11T07:04:35Z</dcterms:created>
  <dcterms:modified xsi:type="dcterms:W3CDTF">2023-01-10T12:19:29Z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DE5A87E50D214AB7B3CD2B95D69B8A37</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