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27" r:id="rId2"/>
    <p:sldId id="402" r:id="rId3"/>
    <p:sldId id="340" r:id="rId4"/>
    <p:sldId id="280" r:id="rId5"/>
    <p:sldId id="388" r:id="rId6"/>
    <p:sldId id="369" r:id="rId7"/>
    <p:sldId id="389" r:id="rId8"/>
    <p:sldId id="372" r:id="rId9"/>
    <p:sldId id="371" r:id="rId10"/>
    <p:sldId id="373" r:id="rId11"/>
    <p:sldId id="390" r:id="rId12"/>
    <p:sldId id="400" r:id="rId13"/>
    <p:sldId id="375" r:id="rId14"/>
    <p:sldId id="376" r:id="rId15"/>
    <p:sldId id="391" r:id="rId16"/>
    <p:sldId id="395" r:id="rId17"/>
    <p:sldId id="399" r:id="rId18"/>
    <p:sldId id="377" r:id="rId19"/>
    <p:sldId id="379" r:id="rId20"/>
    <p:sldId id="392" r:id="rId21"/>
    <p:sldId id="380" r:id="rId22"/>
    <p:sldId id="282" r:id="rId23"/>
    <p:sldId id="283" r:id="rId24"/>
    <p:sldId id="385" r:id="rId25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B0"/>
    <a:srgbClr val="F9C8C7"/>
    <a:srgbClr val="F8C7C6"/>
    <a:srgbClr val="E1EFE2"/>
    <a:srgbClr val="EEAEA7"/>
    <a:srgbClr val="FF3300"/>
    <a:srgbClr val="323232"/>
    <a:srgbClr val="202020"/>
    <a:srgbClr val="007CC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78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C58BF-4B30-4166-9BDE-067CAA9066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D964-E0D1-4C44-8E77-B49D01EB97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1247-5AD5-4E98-875B-00D59D39B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1247-5AD5-4E98-875B-00D59D39B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88238"/>
            <a:ext cx="914400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数与因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0" y="3116461"/>
            <a:ext cx="914400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课堂总结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5777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Box 24"/>
          <p:cNvSpPr txBox="1">
            <a:spLocks noChangeArrowheads="1"/>
          </p:cNvSpPr>
          <p:nvPr/>
        </p:nvSpPr>
        <p:spPr bwMode="auto">
          <a:xfrm>
            <a:off x="439438" y="564694"/>
            <a:ext cx="7604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下面哪些数是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的倍数？</a:t>
            </a:r>
          </a:p>
        </p:txBody>
      </p:sp>
      <p:pic>
        <p:nvPicPr>
          <p:cNvPr id="17417" name="图片 27" descr="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1600201"/>
            <a:ext cx="1546225" cy="5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图片 28" descr="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1876" y="1617465"/>
            <a:ext cx="1700213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图片 29" descr="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2526" y="1600200"/>
            <a:ext cx="1558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图片 30" descr="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3023" y="1638063"/>
            <a:ext cx="1731962" cy="5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图片 31" descr="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1600200"/>
            <a:ext cx="1511300" cy="6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5133023" y="4001233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pic>
        <p:nvPicPr>
          <p:cNvPr id="17" name="图片 27" descr="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3230" y="2893495"/>
            <a:ext cx="1546225" cy="5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8" descr="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066" y="2945145"/>
            <a:ext cx="1700213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1" descr="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3815" y="2918746"/>
            <a:ext cx="1511300" cy="6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对话气泡: 圆角矩形 1"/>
          <p:cNvSpPr/>
          <p:nvPr/>
        </p:nvSpPr>
        <p:spPr>
          <a:xfrm>
            <a:off x="2657680" y="2683749"/>
            <a:ext cx="4181905" cy="1101336"/>
          </a:xfrm>
          <a:prstGeom prst="wedgeRoundRectCallout">
            <a:avLst>
              <a:gd name="adj1" fmla="val 27999"/>
              <a:gd name="adj2" fmla="val 6818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156654" y="1008460"/>
            <a:ext cx="54825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你能找出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以内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的全部倍数吗？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1580" y="1914942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以内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的倍数：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对话气泡: 圆角矩形 6"/>
          <p:cNvSpPr/>
          <p:nvPr/>
        </p:nvSpPr>
        <p:spPr>
          <a:xfrm>
            <a:off x="2633535" y="2907068"/>
            <a:ext cx="3576765" cy="523220"/>
          </a:xfrm>
          <a:prstGeom prst="wedgeRoundRectCallout">
            <a:avLst>
              <a:gd name="adj1" fmla="val 35815"/>
              <a:gd name="adj2" fmla="val 81251"/>
              <a:gd name="adj3" fmla="val 16667"/>
            </a:avLst>
          </a:prstGeom>
          <a:solidFill>
            <a:srgbClr val="F8C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7,14,21,28,35,42,49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3880" y="438150"/>
            <a:ext cx="108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思考</a:t>
            </a:r>
          </a:p>
        </p:txBody>
      </p:sp>
      <p:sp>
        <p:nvSpPr>
          <p:cNvPr id="13" name="对话气泡: 圆角矩形 12"/>
          <p:cNvSpPr/>
          <p:nvPr/>
        </p:nvSpPr>
        <p:spPr>
          <a:xfrm>
            <a:off x="972186" y="1312375"/>
            <a:ext cx="4273549" cy="670166"/>
          </a:xfrm>
          <a:prstGeom prst="wedgeRoundRectCallout">
            <a:avLst>
              <a:gd name="adj1" fmla="val -36641"/>
              <a:gd name="adj2" fmla="val 88269"/>
              <a:gd name="adj3" fmla="val 16667"/>
            </a:avLst>
          </a:prstGeom>
          <a:solidFill>
            <a:srgbClr val="F9C8C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可以通过什么方法找倍数？</a:t>
            </a:r>
          </a:p>
        </p:txBody>
      </p:sp>
      <p:sp>
        <p:nvSpPr>
          <p:cNvPr id="14" name="对话气泡: 圆角矩形 13"/>
          <p:cNvSpPr/>
          <p:nvPr/>
        </p:nvSpPr>
        <p:spPr>
          <a:xfrm>
            <a:off x="4093210" y="2273300"/>
            <a:ext cx="4726305" cy="989330"/>
          </a:xfrm>
          <a:prstGeom prst="wedgeRoundRectCallout">
            <a:avLst>
              <a:gd name="adj1" fmla="val 31365"/>
              <a:gd name="adj2" fmla="val 71501"/>
              <a:gd name="adj3" fmla="val 16667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可以通过乘法算式或除法算式来找倍数。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对话气泡: 圆角矩形 10"/>
          <p:cNvSpPr/>
          <p:nvPr/>
        </p:nvSpPr>
        <p:spPr>
          <a:xfrm>
            <a:off x="664210" y="899795"/>
            <a:ext cx="4273550" cy="1097280"/>
          </a:xfrm>
          <a:prstGeom prst="wedgeRoundRectCallout">
            <a:avLst>
              <a:gd name="adj1" fmla="val -33903"/>
              <a:gd name="adj2" fmla="val 72161"/>
              <a:gd name="adj3" fmla="val 16667"/>
            </a:avLst>
          </a:prstGeom>
          <a:solidFill>
            <a:srgbClr val="F8C7C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的倍数还有哪些呢？你能用什么方法找到呢？</a:t>
            </a:r>
          </a:p>
        </p:txBody>
      </p:sp>
      <p:sp>
        <p:nvSpPr>
          <p:cNvPr id="13" name="对话气泡: 圆角矩形 12"/>
          <p:cNvSpPr/>
          <p:nvPr/>
        </p:nvSpPr>
        <p:spPr>
          <a:xfrm>
            <a:off x="3518535" y="2245360"/>
            <a:ext cx="5229225" cy="1153160"/>
          </a:xfrm>
          <a:prstGeom prst="wedgeRoundRectCallout">
            <a:avLst>
              <a:gd name="adj1" fmla="val 34007"/>
              <a:gd name="adj2" fmla="val 74008"/>
              <a:gd name="adj3" fmla="val 16667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28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可以用乘法，还可以用加法。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2079" y="642952"/>
            <a:ext cx="74523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的倍数有哪些？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的倍数有哪些？举例说明。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6979" y="1931795"/>
            <a:ext cx="717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的倍数：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442" y="2509289"/>
            <a:ext cx="670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的倍数：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624840" y="2446860"/>
            <a:ext cx="7563172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13933" y="2779172"/>
            <a:ext cx="6768353" cy="1192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06536" y="817844"/>
            <a:ext cx="8449139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在找一个数的倍数的过程中，你发现一个数的倍数有什么特征呢？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243313" y="2600051"/>
            <a:ext cx="6922474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一个数的倍数的个数是无限的，最小的倍数是它本身，没有最大的倍数。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4673" y="1356136"/>
            <a:ext cx="8288767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1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7×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＝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3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，所以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7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是因数，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3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是倍数。（    ）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8×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＝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4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0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，所以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8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是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4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0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的因数，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4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0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是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8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的       倍数。（    ）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3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6×9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＝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54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，所以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6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是因数，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9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也是因数。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（    ）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329" y="66259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判断。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58756" y="2790857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01947" y="1516156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88289" y="3426219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44088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9"/>
          <p:cNvSpPr txBox="1"/>
          <p:nvPr/>
        </p:nvSpPr>
        <p:spPr>
          <a:xfrm>
            <a:off x="352088" y="514476"/>
            <a:ext cx="8166868" cy="1955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）一共有多少个鸡蛋？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）根据算式，说一说哪个数是哪个数的倍数， 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      哪个数是哪个数的因数。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59692" y="2673809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 ×2=12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（个）</a:t>
            </a:r>
          </a:p>
        </p:txBody>
      </p:sp>
      <p:sp>
        <p:nvSpPr>
          <p:cNvPr id="34" name="TextBox 128"/>
          <p:cNvSpPr txBox="1"/>
          <p:nvPr/>
        </p:nvSpPr>
        <p:spPr>
          <a:xfrm>
            <a:off x="1659692" y="3369214"/>
            <a:ext cx="7200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x-none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x-none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的倍数，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x-none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的因数。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23" y="592089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63574" y="537694"/>
            <a:ext cx="8023225" cy="130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根据算式，说一说哪个数是哪个数的倍数，哪 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个数是哪个数的因数。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6309" y="2948337"/>
            <a:ext cx="3422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倍数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72196" y="3570009"/>
            <a:ext cx="3190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因数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48262" y="1222773"/>
            <a:ext cx="35385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8263" y="1763317"/>
            <a:ext cx="33845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31"/>
          <p:cNvSpPr>
            <a:spLocks noChangeArrowheads="1"/>
          </p:cNvSpPr>
          <p:nvPr/>
        </p:nvSpPr>
        <p:spPr bwMode="auto">
          <a:xfrm>
            <a:off x="928687" y="2262568"/>
            <a:ext cx="19800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14×6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84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20235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Box 125"/>
          <p:cNvSpPr txBox="1">
            <a:spLocks noChangeArrowheads="1"/>
          </p:cNvSpPr>
          <p:nvPr/>
        </p:nvSpPr>
        <p:spPr bwMode="auto">
          <a:xfrm>
            <a:off x="1590767" y="1336204"/>
            <a:ext cx="2954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20×7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140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1856422" y="2205753"/>
            <a:ext cx="35385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140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倍数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822150" y="3021514"/>
            <a:ext cx="37180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140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348428" y="528909"/>
            <a:ext cx="7479216" cy="230505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  <a:defRPr/>
            </a:pP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4728" y="79226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15882" y="1232921"/>
            <a:ext cx="860552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结合具体情境，使学生初步认识自然数之间存在的因数和倍数关系。探索找一个数的倍数的方法，能在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的自然数中，找出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以内某个自然数的所有倍数。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在探索的过程中，利用已有的知识经验，发现问题，解决问题，建立数感。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在观察探究发现的过程中，激发学生乐于研，勇于尝试的精神，增强学习数学的自信心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Box 124"/>
          <p:cNvSpPr txBox="1">
            <a:spLocks noChangeArrowheads="1"/>
          </p:cNvSpPr>
          <p:nvPr/>
        </p:nvSpPr>
        <p:spPr bwMode="auto">
          <a:xfrm>
            <a:off x="2011680" y="1727359"/>
            <a:ext cx="29003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45÷9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124"/>
          <p:cNvSpPr txBox="1">
            <a:spLocks noChangeArrowheads="1"/>
          </p:cNvSpPr>
          <p:nvPr/>
        </p:nvSpPr>
        <p:spPr bwMode="auto">
          <a:xfrm>
            <a:off x="2011680" y="2291716"/>
            <a:ext cx="29003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9×5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左弧形箭头 34"/>
          <p:cNvSpPr/>
          <p:nvPr/>
        </p:nvSpPr>
        <p:spPr>
          <a:xfrm>
            <a:off x="2027556" y="2023825"/>
            <a:ext cx="569913" cy="53578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11668" y="2864407"/>
            <a:ext cx="3422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倍数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11680" y="3539256"/>
            <a:ext cx="3190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560387" y="769123"/>
            <a:ext cx="80232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小兔子过河。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387" y="1507609"/>
            <a:ext cx="8168323" cy="25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任意多边形 13"/>
          <p:cNvSpPr/>
          <p:nvPr/>
        </p:nvSpPr>
        <p:spPr>
          <a:xfrm>
            <a:off x="2018270" y="2033426"/>
            <a:ext cx="4088628" cy="1739504"/>
          </a:xfrm>
          <a:custGeom>
            <a:avLst/>
            <a:gdLst>
              <a:gd name="connsiteX0" fmla="*/ 4365523 w 4365523"/>
              <a:gd name="connsiteY0" fmla="*/ 103239 h 1784555"/>
              <a:gd name="connsiteX1" fmla="*/ 3229897 w 4365523"/>
              <a:gd name="connsiteY1" fmla="*/ 0 h 1784555"/>
              <a:gd name="connsiteX2" fmla="*/ 3229897 w 4365523"/>
              <a:gd name="connsiteY2" fmla="*/ 0 h 1784555"/>
              <a:gd name="connsiteX3" fmla="*/ 3406878 w 4365523"/>
              <a:gd name="connsiteY3" fmla="*/ 560439 h 1784555"/>
              <a:gd name="connsiteX4" fmla="*/ 2654710 w 4365523"/>
              <a:gd name="connsiteY4" fmla="*/ 1032387 h 1784555"/>
              <a:gd name="connsiteX5" fmla="*/ 1917291 w 4365523"/>
              <a:gd name="connsiteY5" fmla="*/ 1401097 h 1784555"/>
              <a:gd name="connsiteX6" fmla="*/ 811162 w 4365523"/>
              <a:gd name="connsiteY6" fmla="*/ 1415845 h 1784555"/>
              <a:gd name="connsiteX7" fmla="*/ 0 w 4365523"/>
              <a:gd name="connsiteY7" fmla="*/ 1784555 h 1784555"/>
              <a:gd name="connsiteX8" fmla="*/ 0 w 4365523"/>
              <a:gd name="connsiteY8" fmla="*/ 1784555 h 1784555"/>
              <a:gd name="connsiteX0-1" fmla="*/ 4194641 w 4194641"/>
              <a:gd name="connsiteY0-2" fmla="*/ 248550 h 1784555"/>
              <a:gd name="connsiteX1-3" fmla="*/ 3229897 w 4194641"/>
              <a:gd name="connsiteY1-4" fmla="*/ 0 h 1784555"/>
              <a:gd name="connsiteX2-5" fmla="*/ 3229897 w 4194641"/>
              <a:gd name="connsiteY2-6" fmla="*/ 0 h 1784555"/>
              <a:gd name="connsiteX3-7" fmla="*/ 3406878 w 4194641"/>
              <a:gd name="connsiteY3-8" fmla="*/ 560439 h 1784555"/>
              <a:gd name="connsiteX4-9" fmla="*/ 2654710 w 4194641"/>
              <a:gd name="connsiteY4-10" fmla="*/ 1032387 h 1784555"/>
              <a:gd name="connsiteX5-11" fmla="*/ 1917291 w 4194641"/>
              <a:gd name="connsiteY5-12" fmla="*/ 1401097 h 1784555"/>
              <a:gd name="connsiteX6-13" fmla="*/ 811162 w 4194641"/>
              <a:gd name="connsiteY6-14" fmla="*/ 1415845 h 1784555"/>
              <a:gd name="connsiteX7-15" fmla="*/ 0 w 4194641"/>
              <a:gd name="connsiteY7-16" fmla="*/ 1784555 h 1784555"/>
              <a:gd name="connsiteX8-17" fmla="*/ 0 w 4194641"/>
              <a:gd name="connsiteY8-18" fmla="*/ 1784555 h 1784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194641" h="1784555">
                <a:moveTo>
                  <a:pt x="4194641" y="248550"/>
                </a:moveTo>
                <a:lnTo>
                  <a:pt x="3229897" y="0"/>
                </a:lnTo>
                <a:lnTo>
                  <a:pt x="3229897" y="0"/>
                </a:lnTo>
                <a:cubicBezTo>
                  <a:pt x="3259394" y="93407"/>
                  <a:pt x="3502742" y="388375"/>
                  <a:pt x="3406878" y="560439"/>
                </a:cubicBezTo>
                <a:cubicBezTo>
                  <a:pt x="3311014" y="732503"/>
                  <a:pt x="2902974" y="892277"/>
                  <a:pt x="2654710" y="1032387"/>
                </a:cubicBezTo>
                <a:cubicBezTo>
                  <a:pt x="2406446" y="1172497"/>
                  <a:pt x="2224549" y="1337187"/>
                  <a:pt x="1917291" y="1401097"/>
                </a:cubicBezTo>
                <a:cubicBezTo>
                  <a:pt x="1610033" y="1465007"/>
                  <a:pt x="1130711" y="1351935"/>
                  <a:pt x="811162" y="1415845"/>
                </a:cubicBezTo>
                <a:cubicBezTo>
                  <a:pt x="491613" y="1479755"/>
                  <a:pt x="0" y="1784555"/>
                  <a:pt x="0" y="1784555"/>
                </a:cubicBezTo>
                <a:lnTo>
                  <a:pt x="0" y="178455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55797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688228" y="741756"/>
            <a:ext cx="7837394" cy="3570605"/>
          </a:xfrm>
          <a:prstGeom prst="wedgeRoundRectCallout">
            <a:avLst>
              <a:gd name="adj1" fmla="val -52163"/>
              <a:gd name="adj2" fmla="val 35953"/>
              <a:gd name="adj3" fmla="val 1666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8"/>
          <p:cNvSpPr txBox="1"/>
          <p:nvPr/>
        </p:nvSpPr>
        <p:spPr>
          <a:xfrm>
            <a:off x="174938" y="2384581"/>
            <a:ext cx="8568952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8228" y="861473"/>
            <a:ext cx="7639498" cy="130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）如果</a:t>
            </a:r>
            <a:r>
              <a:rPr lang="en-US" altLang="zh-CN" sz="2800" dirty="0" err="1">
                <a:latin typeface="微软雅黑" panose="020B0503020204020204" charset="-122"/>
                <a:ea typeface="微软雅黑" panose="020B0503020204020204" charset="-122"/>
              </a:rPr>
              <a:t>a×b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=c(a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是不为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   自然数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，那么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的因数，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的倍数。</a:t>
            </a: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688228" y="2079755"/>
            <a:ext cx="7962900" cy="195739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）说倍数（或因数）时，必须说明谁是谁的倍数（或因数）。不能单独说谁是倍数（或因数）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因数和倍数不能单独存在。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allAtOnce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29628" y="1807687"/>
            <a:ext cx="6697662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57505" indent="-357505" latinLnBrk="1"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357505"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7505" indent="-357505" latinLnBrk="1">
              <a:lnSpc>
                <a:spcPct val="150000"/>
              </a:lnSpc>
            </a:pP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WordArt 29"/>
          <p:cNvSpPr>
            <a:spLocks noChangeArrowheads="1" noChangeShapeType="1" noTextEdit="1"/>
          </p:cNvSpPr>
          <p:nvPr/>
        </p:nvSpPr>
        <p:spPr bwMode="auto">
          <a:xfrm>
            <a:off x="3776345" y="4237911"/>
            <a:ext cx="649288" cy="27027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905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60387" y="580678"/>
            <a:ext cx="80232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看谁找得快。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0030" y="1169298"/>
            <a:ext cx="7782560" cy="126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22655" y="2562162"/>
            <a:ext cx="65738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哪些数既是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的倍数，又是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4580" y="3400184"/>
            <a:ext cx="234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12   48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6445" y="502091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1186" y="727821"/>
            <a:ext cx="46153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写出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以内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的全部倍数。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2245" y="1880235"/>
            <a:ext cx="67551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96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14495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16039" y="1850231"/>
            <a:ext cx="231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295401" y="2671994"/>
            <a:ext cx="231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049839" y="1897856"/>
            <a:ext cx="231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623051" y="33338"/>
            <a:ext cx="2376487" cy="756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3" tIns="45700" rIns="91403" bIns="45700" anchor="ctr"/>
          <a:lstStyle/>
          <a:p>
            <a:pPr algn="r" defTabSz="923925">
              <a:buFont typeface="Arial" panose="020B0604020202020204" pitchFamily="34" charset="0"/>
              <a:buNone/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316039" y="1850231"/>
            <a:ext cx="231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295401" y="2671994"/>
            <a:ext cx="231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049839" y="1897856"/>
            <a:ext cx="231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6623051" y="33338"/>
            <a:ext cx="2376487" cy="756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3" tIns="45700" rIns="91403" bIns="45700" anchor="ctr"/>
          <a:lstStyle/>
          <a:p>
            <a:pPr algn="r" defTabSz="923925">
              <a:buFont typeface="Arial" panose="020B0604020202020204" pitchFamily="34" charset="0"/>
              <a:buNone/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474345" y="604124"/>
            <a:ext cx="4114800" cy="857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整数的分类：</a:t>
            </a:r>
          </a:p>
        </p:txBody>
      </p:sp>
      <p:sp>
        <p:nvSpPr>
          <p:cNvPr id="36" name="AutoShape 5"/>
          <p:cNvSpPr/>
          <p:nvPr/>
        </p:nvSpPr>
        <p:spPr bwMode="auto">
          <a:xfrm>
            <a:off x="7853680" y="1463041"/>
            <a:ext cx="114618" cy="1503680"/>
          </a:xfrm>
          <a:prstGeom prst="rightBrace">
            <a:avLst>
              <a:gd name="adj1" fmla="val 52817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69048" y="1310799"/>
            <a:ext cx="12620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正整数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6188" y="198187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整数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634836" y="1897856"/>
            <a:ext cx="35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89368" y="2551987"/>
            <a:ext cx="12620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负整数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82116" y="201969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自然数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55520" y="1329373"/>
            <a:ext cx="5143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05038" y="2521506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 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-2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-3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-4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-6……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左大括号 43"/>
          <p:cNvSpPr/>
          <p:nvPr/>
        </p:nvSpPr>
        <p:spPr>
          <a:xfrm>
            <a:off x="1178560" y="1554480"/>
            <a:ext cx="142240" cy="14630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23051" y="33338"/>
            <a:ext cx="2376487" cy="756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3" tIns="45700" rIns="91403" bIns="45700" anchor="ctr"/>
          <a:lstStyle/>
          <a:p>
            <a:pPr algn="r" defTabSz="923925">
              <a:buFont typeface="Arial" panose="020B0604020202020204" pitchFamily="34" charset="0"/>
              <a:buNone/>
            </a:pPr>
            <a:endParaRPr lang="zh-CN" altLang="en-US" sz="3200" dirty="0">
              <a:ea typeface="黑体" panose="02010609060101010101" pitchFamily="49" charset="-122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621030" y="844154"/>
            <a:ext cx="804037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运动会上两个班同学分别排出下面两种队形，算一算两班各有多少人？</a:t>
            </a:r>
          </a:p>
        </p:txBody>
      </p:sp>
      <p:grpSp>
        <p:nvGrpSpPr>
          <p:cNvPr id="30" name="组合 78"/>
          <p:cNvGrpSpPr/>
          <p:nvPr/>
        </p:nvGrpSpPr>
        <p:grpSpPr bwMode="auto">
          <a:xfrm>
            <a:off x="1255057" y="2012828"/>
            <a:ext cx="3773486" cy="1672989"/>
            <a:chOff x="856469" y="2780928"/>
            <a:chExt cx="3569639" cy="1571625"/>
          </a:xfrm>
        </p:grpSpPr>
        <p:grpSp>
          <p:nvGrpSpPr>
            <p:cNvPr id="31" name="椭圆 26"/>
            <p:cNvGrpSpPr/>
            <p:nvPr/>
          </p:nvGrpSpPr>
          <p:grpSpPr bwMode="auto">
            <a:xfrm>
              <a:off x="798988" y="2747008"/>
              <a:ext cx="365760" cy="359664"/>
              <a:chOff x="944880" y="2602992"/>
              <a:chExt cx="365760" cy="359664"/>
            </a:xfrm>
          </p:grpSpPr>
          <p:pic>
            <p:nvPicPr>
              <p:cNvPr id="137" name="椭圆 26"/>
              <p:cNvPicPr>
                <a:picLocks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44880" y="2602992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8" name="Text Box 19"/>
              <p:cNvSpPr txBox="1">
                <a:spLocks noChangeArrowheads="1"/>
              </p:cNvSpPr>
              <p:nvPr/>
            </p:nvSpPr>
            <p:spPr bwMode="auto">
              <a:xfrm>
                <a:off x="1040796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椭圆 29"/>
            <p:cNvGrpSpPr/>
            <p:nvPr/>
          </p:nvGrpSpPr>
          <p:grpSpPr bwMode="auto">
            <a:xfrm>
              <a:off x="1213516" y="2747008"/>
              <a:ext cx="371856" cy="359664"/>
              <a:chOff x="1359408" y="2602992"/>
              <a:chExt cx="371856" cy="359664"/>
            </a:xfrm>
          </p:grpSpPr>
          <p:pic>
            <p:nvPicPr>
              <p:cNvPr id="135" name="椭圆 2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9408" y="2602992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6" name="Text Box 22"/>
              <p:cNvSpPr txBox="1">
                <a:spLocks noChangeArrowheads="1"/>
              </p:cNvSpPr>
              <p:nvPr/>
            </p:nvSpPr>
            <p:spPr bwMode="auto">
              <a:xfrm>
                <a:off x="1459763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椭圆 30"/>
            <p:cNvGrpSpPr/>
            <p:nvPr/>
          </p:nvGrpSpPr>
          <p:grpSpPr bwMode="auto">
            <a:xfrm>
              <a:off x="1621948" y="2747008"/>
              <a:ext cx="371856" cy="359664"/>
              <a:chOff x="1767840" y="2602992"/>
              <a:chExt cx="371856" cy="359664"/>
            </a:xfrm>
          </p:grpSpPr>
          <p:pic>
            <p:nvPicPr>
              <p:cNvPr id="133" name="椭圆 3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67840" y="2602992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" name="Text Box 25"/>
              <p:cNvSpPr txBox="1">
                <a:spLocks noChangeArrowheads="1"/>
              </p:cNvSpPr>
              <p:nvPr/>
            </p:nvSpPr>
            <p:spPr bwMode="auto">
              <a:xfrm>
                <a:off x="1868665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椭圆 33"/>
            <p:cNvGrpSpPr/>
            <p:nvPr/>
          </p:nvGrpSpPr>
          <p:grpSpPr bwMode="auto">
            <a:xfrm>
              <a:off x="2042572" y="2747008"/>
              <a:ext cx="371856" cy="359664"/>
              <a:chOff x="2188464" y="2602992"/>
              <a:chExt cx="371856" cy="359664"/>
            </a:xfrm>
          </p:grpSpPr>
          <p:pic>
            <p:nvPicPr>
              <p:cNvPr id="131" name="椭圆 3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88464" y="2602992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Text Box 28"/>
              <p:cNvSpPr txBox="1">
                <a:spLocks noChangeArrowheads="1"/>
              </p:cNvSpPr>
              <p:nvPr/>
            </p:nvSpPr>
            <p:spPr bwMode="auto">
              <a:xfrm>
                <a:off x="2287632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椭圆 34"/>
            <p:cNvGrpSpPr/>
            <p:nvPr/>
          </p:nvGrpSpPr>
          <p:grpSpPr bwMode="auto">
            <a:xfrm>
              <a:off x="2451004" y="2747008"/>
              <a:ext cx="371856" cy="359664"/>
              <a:chOff x="2596896" y="2602992"/>
              <a:chExt cx="371856" cy="359664"/>
            </a:xfrm>
          </p:grpSpPr>
          <p:pic>
            <p:nvPicPr>
              <p:cNvPr id="129" name="椭圆 34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96896" y="2602992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Text Box 31"/>
              <p:cNvSpPr txBox="1">
                <a:spLocks noChangeArrowheads="1"/>
              </p:cNvSpPr>
              <p:nvPr/>
            </p:nvSpPr>
            <p:spPr bwMode="auto">
              <a:xfrm>
                <a:off x="2697310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6" name="椭圆 35"/>
            <p:cNvGrpSpPr/>
            <p:nvPr/>
          </p:nvGrpSpPr>
          <p:grpSpPr bwMode="auto">
            <a:xfrm>
              <a:off x="2871628" y="2747008"/>
              <a:ext cx="365760" cy="359664"/>
              <a:chOff x="3017520" y="2602992"/>
              <a:chExt cx="365760" cy="359664"/>
            </a:xfrm>
          </p:grpSpPr>
          <p:pic>
            <p:nvPicPr>
              <p:cNvPr id="127" name="椭圆 35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017520" y="2602992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" name="Text Box 34"/>
              <p:cNvSpPr txBox="1">
                <a:spLocks noChangeArrowheads="1"/>
              </p:cNvSpPr>
              <p:nvPr/>
            </p:nvSpPr>
            <p:spPr bwMode="auto">
              <a:xfrm>
                <a:off x="3116277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椭圆 36"/>
            <p:cNvGrpSpPr/>
            <p:nvPr/>
          </p:nvGrpSpPr>
          <p:grpSpPr bwMode="auto">
            <a:xfrm>
              <a:off x="3280060" y="2747008"/>
              <a:ext cx="371856" cy="359664"/>
              <a:chOff x="3425952" y="2602992"/>
              <a:chExt cx="371856" cy="359664"/>
            </a:xfrm>
          </p:grpSpPr>
          <p:pic>
            <p:nvPicPr>
              <p:cNvPr id="125" name="椭圆 36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25952" y="2602992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" name="Text Box 37"/>
              <p:cNvSpPr txBox="1">
                <a:spLocks noChangeArrowheads="1"/>
              </p:cNvSpPr>
              <p:nvPr/>
            </p:nvSpPr>
            <p:spPr bwMode="auto">
              <a:xfrm>
                <a:off x="3525179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8" name="椭圆 37"/>
            <p:cNvGrpSpPr/>
            <p:nvPr/>
          </p:nvGrpSpPr>
          <p:grpSpPr bwMode="auto">
            <a:xfrm>
              <a:off x="3700684" y="2747008"/>
              <a:ext cx="365760" cy="359664"/>
              <a:chOff x="3846576" y="2602992"/>
              <a:chExt cx="365760" cy="359664"/>
            </a:xfrm>
          </p:grpSpPr>
          <p:pic>
            <p:nvPicPr>
              <p:cNvPr id="123" name="椭圆 37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846576" y="2602992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" name="Text Box 40"/>
              <p:cNvSpPr txBox="1">
                <a:spLocks noChangeArrowheads="1"/>
              </p:cNvSpPr>
              <p:nvPr/>
            </p:nvSpPr>
            <p:spPr bwMode="auto">
              <a:xfrm>
                <a:off x="3944146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9" name="椭圆 38"/>
            <p:cNvGrpSpPr/>
            <p:nvPr/>
          </p:nvGrpSpPr>
          <p:grpSpPr bwMode="auto">
            <a:xfrm>
              <a:off x="4115212" y="2747008"/>
              <a:ext cx="365760" cy="359664"/>
              <a:chOff x="4261104" y="2602992"/>
              <a:chExt cx="365760" cy="359664"/>
            </a:xfrm>
          </p:grpSpPr>
          <p:pic>
            <p:nvPicPr>
              <p:cNvPr id="121" name="椭圆 3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261104" y="2602992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Text Box 43"/>
              <p:cNvSpPr txBox="1">
                <a:spLocks noChangeArrowheads="1"/>
              </p:cNvSpPr>
              <p:nvPr/>
            </p:nvSpPr>
            <p:spPr bwMode="auto">
              <a:xfrm>
                <a:off x="4356876" y="2673816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0" name="椭圆 42"/>
            <p:cNvGrpSpPr/>
            <p:nvPr/>
          </p:nvGrpSpPr>
          <p:grpSpPr bwMode="auto">
            <a:xfrm>
              <a:off x="792892" y="3192016"/>
              <a:ext cx="371856" cy="359664"/>
              <a:chOff x="938784" y="3048000"/>
              <a:chExt cx="371856" cy="359664"/>
            </a:xfrm>
          </p:grpSpPr>
          <p:pic>
            <p:nvPicPr>
              <p:cNvPr id="119" name="椭圆 42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938784" y="3048000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" name="Text Box 46"/>
              <p:cNvSpPr txBox="1">
                <a:spLocks noChangeArrowheads="1"/>
              </p:cNvSpPr>
              <p:nvPr/>
            </p:nvSpPr>
            <p:spPr bwMode="auto">
              <a:xfrm>
                <a:off x="1039270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1" name="椭圆 43"/>
            <p:cNvGrpSpPr/>
            <p:nvPr/>
          </p:nvGrpSpPr>
          <p:grpSpPr bwMode="auto">
            <a:xfrm>
              <a:off x="1213516" y="3192016"/>
              <a:ext cx="371856" cy="359664"/>
              <a:chOff x="1359408" y="3048000"/>
              <a:chExt cx="371856" cy="359664"/>
            </a:xfrm>
          </p:grpSpPr>
          <p:pic>
            <p:nvPicPr>
              <p:cNvPr id="117" name="椭圆 43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359408" y="3048000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" name="Text Box 49"/>
              <p:cNvSpPr txBox="1">
                <a:spLocks noChangeArrowheads="1"/>
              </p:cNvSpPr>
              <p:nvPr/>
            </p:nvSpPr>
            <p:spPr bwMode="auto">
              <a:xfrm>
                <a:off x="1458237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椭圆 44"/>
            <p:cNvGrpSpPr/>
            <p:nvPr/>
          </p:nvGrpSpPr>
          <p:grpSpPr bwMode="auto">
            <a:xfrm>
              <a:off x="1621948" y="3192016"/>
              <a:ext cx="371856" cy="359664"/>
              <a:chOff x="1767840" y="3048000"/>
              <a:chExt cx="371856" cy="359664"/>
            </a:xfrm>
          </p:grpSpPr>
          <p:pic>
            <p:nvPicPr>
              <p:cNvPr id="115" name="椭圆 44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767840" y="3048000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" name="Text Box 52"/>
              <p:cNvSpPr txBox="1">
                <a:spLocks noChangeArrowheads="1"/>
              </p:cNvSpPr>
              <p:nvPr/>
            </p:nvSpPr>
            <p:spPr bwMode="auto">
              <a:xfrm>
                <a:off x="1867139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3" name="椭圆 45"/>
            <p:cNvGrpSpPr/>
            <p:nvPr/>
          </p:nvGrpSpPr>
          <p:grpSpPr bwMode="auto">
            <a:xfrm>
              <a:off x="2042572" y="3192016"/>
              <a:ext cx="365760" cy="359664"/>
              <a:chOff x="2188464" y="3048000"/>
              <a:chExt cx="365760" cy="359664"/>
            </a:xfrm>
          </p:grpSpPr>
          <p:pic>
            <p:nvPicPr>
              <p:cNvPr id="113" name="椭圆 45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188464" y="3048000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" name="Text Box 55"/>
              <p:cNvSpPr txBox="1">
                <a:spLocks noChangeArrowheads="1"/>
              </p:cNvSpPr>
              <p:nvPr/>
            </p:nvSpPr>
            <p:spPr bwMode="auto">
              <a:xfrm>
                <a:off x="2286106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4" name="椭圆 46"/>
            <p:cNvGrpSpPr/>
            <p:nvPr/>
          </p:nvGrpSpPr>
          <p:grpSpPr bwMode="auto">
            <a:xfrm>
              <a:off x="2451004" y="3192016"/>
              <a:ext cx="371856" cy="359664"/>
              <a:chOff x="2596896" y="3048000"/>
              <a:chExt cx="371856" cy="359664"/>
            </a:xfrm>
          </p:grpSpPr>
          <p:pic>
            <p:nvPicPr>
              <p:cNvPr id="111" name="椭圆 4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596896" y="3048000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Text Box 58"/>
              <p:cNvSpPr txBox="1">
                <a:spLocks noChangeArrowheads="1"/>
              </p:cNvSpPr>
              <p:nvPr/>
            </p:nvSpPr>
            <p:spPr bwMode="auto">
              <a:xfrm>
                <a:off x="2695784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5" name="椭圆 47"/>
            <p:cNvGrpSpPr/>
            <p:nvPr/>
          </p:nvGrpSpPr>
          <p:grpSpPr bwMode="auto">
            <a:xfrm>
              <a:off x="2871628" y="3192016"/>
              <a:ext cx="365760" cy="359664"/>
              <a:chOff x="3017520" y="3048000"/>
              <a:chExt cx="365760" cy="359664"/>
            </a:xfrm>
          </p:grpSpPr>
          <p:pic>
            <p:nvPicPr>
              <p:cNvPr id="109" name="椭圆 47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3017520" y="3048000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" name="Text Box 61"/>
              <p:cNvSpPr txBox="1">
                <a:spLocks noChangeArrowheads="1"/>
              </p:cNvSpPr>
              <p:nvPr/>
            </p:nvSpPr>
            <p:spPr bwMode="auto">
              <a:xfrm>
                <a:off x="3114751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6" name="椭圆 48"/>
            <p:cNvGrpSpPr/>
            <p:nvPr/>
          </p:nvGrpSpPr>
          <p:grpSpPr bwMode="auto">
            <a:xfrm>
              <a:off x="3280060" y="3192016"/>
              <a:ext cx="365760" cy="359664"/>
              <a:chOff x="3425952" y="3048000"/>
              <a:chExt cx="365760" cy="359664"/>
            </a:xfrm>
          </p:grpSpPr>
          <p:pic>
            <p:nvPicPr>
              <p:cNvPr id="107" name="椭圆 48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3425952" y="3048000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" name="Text Box 64"/>
              <p:cNvSpPr txBox="1">
                <a:spLocks noChangeArrowheads="1"/>
              </p:cNvSpPr>
              <p:nvPr/>
            </p:nvSpPr>
            <p:spPr bwMode="auto">
              <a:xfrm>
                <a:off x="3523653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7" name="椭圆 49"/>
            <p:cNvGrpSpPr/>
            <p:nvPr/>
          </p:nvGrpSpPr>
          <p:grpSpPr bwMode="auto">
            <a:xfrm>
              <a:off x="3700684" y="3192016"/>
              <a:ext cx="365760" cy="359664"/>
              <a:chOff x="3846576" y="3048000"/>
              <a:chExt cx="365760" cy="359664"/>
            </a:xfrm>
          </p:grpSpPr>
          <p:pic>
            <p:nvPicPr>
              <p:cNvPr id="105" name="椭圆 49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846576" y="3048000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Text Box 67"/>
              <p:cNvSpPr txBox="1">
                <a:spLocks noChangeArrowheads="1"/>
              </p:cNvSpPr>
              <p:nvPr/>
            </p:nvSpPr>
            <p:spPr bwMode="auto">
              <a:xfrm>
                <a:off x="3942620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8" name="椭圆 50"/>
            <p:cNvGrpSpPr/>
            <p:nvPr/>
          </p:nvGrpSpPr>
          <p:grpSpPr bwMode="auto">
            <a:xfrm>
              <a:off x="4109116" y="3192016"/>
              <a:ext cx="371856" cy="359664"/>
              <a:chOff x="4255008" y="3048000"/>
              <a:chExt cx="371856" cy="359664"/>
            </a:xfrm>
          </p:grpSpPr>
          <p:pic>
            <p:nvPicPr>
              <p:cNvPr id="103" name="椭圆 50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255008" y="3048000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 Box 70"/>
              <p:cNvSpPr txBox="1">
                <a:spLocks noChangeArrowheads="1"/>
              </p:cNvSpPr>
              <p:nvPr/>
            </p:nvSpPr>
            <p:spPr bwMode="auto">
              <a:xfrm>
                <a:off x="4355350" y="3121445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49" name="椭圆 54"/>
            <p:cNvGrpSpPr/>
            <p:nvPr/>
          </p:nvGrpSpPr>
          <p:grpSpPr bwMode="auto">
            <a:xfrm>
              <a:off x="792892" y="3637024"/>
              <a:ext cx="371856" cy="359664"/>
              <a:chOff x="938784" y="3493008"/>
              <a:chExt cx="371856" cy="359664"/>
            </a:xfrm>
          </p:grpSpPr>
          <p:pic>
            <p:nvPicPr>
              <p:cNvPr id="101" name="椭圆 54"/>
              <p:cNvPicPr>
                <a:picLocks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938784" y="349300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Text Box 73"/>
              <p:cNvSpPr txBox="1">
                <a:spLocks noChangeArrowheads="1"/>
              </p:cNvSpPr>
              <p:nvPr/>
            </p:nvSpPr>
            <p:spPr bwMode="auto">
              <a:xfrm>
                <a:off x="1039270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椭圆 55"/>
            <p:cNvGrpSpPr/>
            <p:nvPr/>
          </p:nvGrpSpPr>
          <p:grpSpPr bwMode="auto">
            <a:xfrm>
              <a:off x="1213516" y="3637024"/>
              <a:ext cx="371856" cy="359664"/>
              <a:chOff x="1359408" y="3493008"/>
              <a:chExt cx="371856" cy="359664"/>
            </a:xfrm>
          </p:grpSpPr>
          <p:pic>
            <p:nvPicPr>
              <p:cNvPr id="99" name="椭圆 55"/>
              <p:cNvPicPr>
                <a:picLocks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359408" y="349300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Text Box 76"/>
              <p:cNvSpPr txBox="1">
                <a:spLocks noChangeArrowheads="1"/>
              </p:cNvSpPr>
              <p:nvPr/>
            </p:nvSpPr>
            <p:spPr bwMode="auto">
              <a:xfrm>
                <a:off x="1458237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1" name="椭圆 56"/>
            <p:cNvGrpSpPr/>
            <p:nvPr/>
          </p:nvGrpSpPr>
          <p:grpSpPr bwMode="auto">
            <a:xfrm>
              <a:off x="1621948" y="3637024"/>
              <a:ext cx="371856" cy="359664"/>
              <a:chOff x="1767840" y="3493008"/>
              <a:chExt cx="371856" cy="359664"/>
            </a:xfrm>
          </p:grpSpPr>
          <p:pic>
            <p:nvPicPr>
              <p:cNvPr id="97" name="椭圆 56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67840" y="349300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Text Box 79"/>
              <p:cNvSpPr txBox="1">
                <a:spLocks noChangeArrowheads="1"/>
              </p:cNvSpPr>
              <p:nvPr/>
            </p:nvSpPr>
            <p:spPr bwMode="auto">
              <a:xfrm>
                <a:off x="1867139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2" name="椭圆 57"/>
            <p:cNvGrpSpPr/>
            <p:nvPr/>
          </p:nvGrpSpPr>
          <p:grpSpPr bwMode="auto">
            <a:xfrm>
              <a:off x="2042572" y="3637024"/>
              <a:ext cx="365760" cy="359664"/>
              <a:chOff x="2188464" y="3493008"/>
              <a:chExt cx="365760" cy="359664"/>
            </a:xfrm>
          </p:grpSpPr>
          <p:pic>
            <p:nvPicPr>
              <p:cNvPr id="95" name="椭圆 57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188464" y="349300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Text Box 82"/>
              <p:cNvSpPr txBox="1">
                <a:spLocks noChangeArrowheads="1"/>
              </p:cNvSpPr>
              <p:nvPr/>
            </p:nvSpPr>
            <p:spPr bwMode="auto">
              <a:xfrm>
                <a:off x="2286106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3" name="椭圆 58"/>
            <p:cNvGrpSpPr/>
            <p:nvPr/>
          </p:nvGrpSpPr>
          <p:grpSpPr bwMode="auto">
            <a:xfrm>
              <a:off x="2451004" y="3637024"/>
              <a:ext cx="371856" cy="359664"/>
              <a:chOff x="2596896" y="3493008"/>
              <a:chExt cx="371856" cy="359664"/>
            </a:xfrm>
          </p:grpSpPr>
          <p:pic>
            <p:nvPicPr>
              <p:cNvPr id="93" name="椭圆 58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596896" y="349300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Text Box 85"/>
              <p:cNvSpPr txBox="1">
                <a:spLocks noChangeArrowheads="1"/>
              </p:cNvSpPr>
              <p:nvPr/>
            </p:nvSpPr>
            <p:spPr bwMode="auto">
              <a:xfrm>
                <a:off x="2695784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4" name="椭圆 59"/>
            <p:cNvGrpSpPr/>
            <p:nvPr/>
          </p:nvGrpSpPr>
          <p:grpSpPr bwMode="auto">
            <a:xfrm>
              <a:off x="2871628" y="3637024"/>
              <a:ext cx="365760" cy="359664"/>
              <a:chOff x="3017520" y="3493008"/>
              <a:chExt cx="365760" cy="359664"/>
            </a:xfrm>
          </p:grpSpPr>
          <p:pic>
            <p:nvPicPr>
              <p:cNvPr id="91" name="椭圆 59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3017520" y="349300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" name="Text Box 88"/>
              <p:cNvSpPr txBox="1">
                <a:spLocks noChangeArrowheads="1"/>
              </p:cNvSpPr>
              <p:nvPr/>
            </p:nvSpPr>
            <p:spPr bwMode="auto">
              <a:xfrm>
                <a:off x="3114751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5" name="椭圆 60"/>
            <p:cNvGrpSpPr/>
            <p:nvPr/>
          </p:nvGrpSpPr>
          <p:grpSpPr bwMode="auto">
            <a:xfrm>
              <a:off x="3280060" y="3637024"/>
              <a:ext cx="365760" cy="359664"/>
              <a:chOff x="3425952" y="3493008"/>
              <a:chExt cx="365760" cy="359664"/>
            </a:xfrm>
          </p:grpSpPr>
          <p:pic>
            <p:nvPicPr>
              <p:cNvPr id="89" name="椭圆 60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3425952" y="349300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Text Box 91"/>
              <p:cNvSpPr txBox="1">
                <a:spLocks noChangeArrowheads="1"/>
              </p:cNvSpPr>
              <p:nvPr/>
            </p:nvSpPr>
            <p:spPr bwMode="auto">
              <a:xfrm>
                <a:off x="3523653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6" name="椭圆 61"/>
            <p:cNvGrpSpPr/>
            <p:nvPr/>
          </p:nvGrpSpPr>
          <p:grpSpPr bwMode="auto">
            <a:xfrm>
              <a:off x="3700684" y="3637024"/>
              <a:ext cx="365760" cy="359664"/>
              <a:chOff x="3846576" y="3493008"/>
              <a:chExt cx="365760" cy="359664"/>
            </a:xfrm>
          </p:grpSpPr>
          <p:pic>
            <p:nvPicPr>
              <p:cNvPr id="87" name="椭圆 61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3846576" y="349300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Text Box 94"/>
              <p:cNvSpPr txBox="1">
                <a:spLocks noChangeArrowheads="1"/>
              </p:cNvSpPr>
              <p:nvPr/>
            </p:nvSpPr>
            <p:spPr bwMode="auto">
              <a:xfrm>
                <a:off x="3942620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7" name="椭圆 62"/>
            <p:cNvGrpSpPr/>
            <p:nvPr/>
          </p:nvGrpSpPr>
          <p:grpSpPr bwMode="auto">
            <a:xfrm>
              <a:off x="4109116" y="3637024"/>
              <a:ext cx="371856" cy="359664"/>
              <a:chOff x="4255008" y="3493008"/>
              <a:chExt cx="371856" cy="359664"/>
            </a:xfrm>
          </p:grpSpPr>
          <p:pic>
            <p:nvPicPr>
              <p:cNvPr id="85" name="椭圆 62"/>
              <p:cNvPicPr>
                <a:picLocks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255008" y="349300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4355350" y="3564818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8" name="椭圆 66"/>
            <p:cNvGrpSpPr/>
            <p:nvPr/>
          </p:nvGrpSpPr>
          <p:grpSpPr bwMode="auto">
            <a:xfrm>
              <a:off x="792892" y="4063744"/>
              <a:ext cx="371856" cy="359664"/>
              <a:chOff x="938784" y="3919728"/>
              <a:chExt cx="371856" cy="359664"/>
            </a:xfrm>
          </p:grpSpPr>
          <p:pic>
            <p:nvPicPr>
              <p:cNvPr id="83" name="椭圆 66"/>
              <p:cNvPicPr>
                <a:picLocks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938784" y="391972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Text Box 100"/>
              <p:cNvSpPr txBox="1">
                <a:spLocks noChangeArrowheads="1"/>
              </p:cNvSpPr>
              <p:nvPr/>
            </p:nvSpPr>
            <p:spPr bwMode="auto">
              <a:xfrm>
                <a:off x="1039270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59" name="椭圆 67"/>
            <p:cNvGrpSpPr/>
            <p:nvPr/>
          </p:nvGrpSpPr>
          <p:grpSpPr bwMode="auto">
            <a:xfrm>
              <a:off x="1213516" y="4063744"/>
              <a:ext cx="371856" cy="359664"/>
              <a:chOff x="1359408" y="3919728"/>
              <a:chExt cx="371856" cy="359664"/>
            </a:xfrm>
          </p:grpSpPr>
          <p:pic>
            <p:nvPicPr>
              <p:cNvPr id="81" name="椭圆 67"/>
              <p:cNvPicPr>
                <a:picLocks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359408" y="391972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" name="Text Box 103"/>
              <p:cNvSpPr txBox="1">
                <a:spLocks noChangeArrowheads="1"/>
              </p:cNvSpPr>
              <p:nvPr/>
            </p:nvSpPr>
            <p:spPr bwMode="auto">
              <a:xfrm>
                <a:off x="1458237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0" name="椭圆 68"/>
            <p:cNvGrpSpPr/>
            <p:nvPr/>
          </p:nvGrpSpPr>
          <p:grpSpPr bwMode="auto">
            <a:xfrm>
              <a:off x="1621948" y="4063744"/>
              <a:ext cx="371856" cy="359664"/>
              <a:chOff x="1767840" y="3919728"/>
              <a:chExt cx="371856" cy="359664"/>
            </a:xfrm>
          </p:grpSpPr>
          <p:pic>
            <p:nvPicPr>
              <p:cNvPr id="79" name="椭圆 68"/>
              <p:cNvPicPr>
                <a:picLocks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1767840" y="391972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Text Box 106"/>
              <p:cNvSpPr txBox="1">
                <a:spLocks noChangeArrowheads="1"/>
              </p:cNvSpPr>
              <p:nvPr/>
            </p:nvSpPr>
            <p:spPr bwMode="auto">
              <a:xfrm>
                <a:off x="1867139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1" name="椭圆 69"/>
            <p:cNvGrpSpPr/>
            <p:nvPr/>
          </p:nvGrpSpPr>
          <p:grpSpPr bwMode="auto">
            <a:xfrm>
              <a:off x="2042572" y="4063744"/>
              <a:ext cx="365760" cy="359664"/>
              <a:chOff x="2188464" y="3919728"/>
              <a:chExt cx="365760" cy="359664"/>
            </a:xfrm>
          </p:grpSpPr>
          <p:pic>
            <p:nvPicPr>
              <p:cNvPr id="77" name="椭圆 69"/>
              <p:cNvPicPr>
                <a:picLocks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2188464" y="391972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Text Box 109"/>
              <p:cNvSpPr txBox="1">
                <a:spLocks noChangeArrowheads="1"/>
              </p:cNvSpPr>
              <p:nvPr/>
            </p:nvSpPr>
            <p:spPr bwMode="auto">
              <a:xfrm>
                <a:off x="2286106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2" name="椭圆 70"/>
            <p:cNvGrpSpPr/>
            <p:nvPr/>
          </p:nvGrpSpPr>
          <p:grpSpPr bwMode="auto">
            <a:xfrm>
              <a:off x="2451004" y="4063744"/>
              <a:ext cx="371856" cy="359664"/>
              <a:chOff x="2596896" y="3919728"/>
              <a:chExt cx="371856" cy="359664"/>
            </a:xfrm>
          </p:grpSpPr>
          <p:pic>
            <p:nvPicPr>
              <p:cNvPr id="75" name="椭圆 70"/>
              <p:cNvPicPr>
                <a:picLocks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2596896" y="391972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Text Box 112"/>
              <p:cNvSpPr txBox="1">
                <a:spLocks noChangeArrowheads="1"/>
              </p:cNvSpPr>
              <p:nvPr/>
            </p:nvSpPr>
            <p:spPr bwMode="auto">
              <a:xfrm>
                <a:off x="2695784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3" name="椭圆 71"/>
            <p:cNvGrpSpPr/>
            <p:nvPr/>
          </p:nvGrpSpPr>
          <p:grpSpPr bwMode="auto">
            <a:xfrm>
              <a:off x="2871628" y="4063744"/>
              <a:ext cx="365760" cy="359664"/>
              <a:chOff x="3017520" y="3919728"/>
              <a:chExt cx="365760" cy="359664"/>
            </a:xfrm>
          </p:grpSpPr>
          <p:pic>
            <p:nvPicPr>
              <p:cNvPr id="73" name="椭圆 71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3017520" y="391972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Text Box 115"/>
              <p:cNvSpPr txBox="1">
                <a:spLocks noChangeArrowheads="1"/>
              </p:cNvSpPr>
              <p:nvPr/>
            </p:nvSpPr>
            <p:spPr bwMode="auto">
              <a:xfrm>
                <a:off x="3114751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4" name="椭圆 72"/>
            <p:cNvGrpSpPr/>
            <p:nvPr/>
          </p:nvGrpSpPr>
          <p:grpSpPr bwMode="auto">
            <a:xfrm>
              <a:off x="3280060" y="4063744"/>
              <a:ext cx="365760" cy="359664"/>
              <a:chOff x="3425952" y="3919728"/>
              <a:chExt cx="365760" cy="359664"/>
            </a:xfrm>
          </p:grpSpPr>
          <p:pic>
            <p:nvPicPr>
              <p:cNvPr id="71" name="椭圆 72"/>
              <p:cNvPicPr>
                <a:picLocks noChangeArrowheads="1"/>
              </p:cNvPicPr>
              <p:nvPr/>
            </p:nvPicPr>
            <p:blipFill>
              <a:blip r:embed="rId35" cstate="email"/>
              <a:srcRect/>
              <a:stretch>
                <a:fillRect/>
              </a:stretch>
            </p:blipFill>
            <p:spPr bwMode="auto">
              <a:xfrm>
                <a:off x="3425952" y="391972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Text Box 118"/>
              <p:cNvSpPr txBox="1">
                <a:spLocks noChangeArrowheads="1"/>
              </p:cNvSpPr>
              <p:nvPr/>
            </p:nvSpPr>
            <p:spPr bwMode="auto">
              <a:xfrm>
                <a:off x="3523653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5" name="椭圆 73"/>
            <p:cNvGrpSpPr/>
            <p:nvPr/>
          </p:nvGrpSpPr>
          <p:grpSpPr bwMode="auto">
            <a:xfrm>
              <a:off x="3700684" y="4063744"/>
              <a:ext cx="365760" cy="359664"/>
              <a:chOff x="3846576" y="3919728"/>
              <a:chExt cx="365760" cy="359664"/>
            </a:xfrm>
          </p:grpSpPr>
          <p:pic>
            <p:nvPicPr>
              <p:cNvPr id="69" name="椭圆 73"/>
              <p:cNvPicPr>
                <a:picLocks noChangeArrowheads="1"/>
              </p:cNvPicPr>
              <p:nvPr/>
            </p:nvPicPr>
            <p:blipFill>
              <a:blip r:embed="rId36" cstate="email"/>
              <a:srcRect/>
              <a:stretch>
                <a:fillRect/>
              </a:stretch>
            </p:blipFill>
            <p:spPr bwMode="auto">
              <a:xfrm>
                <a:off x="3846576" y="3919728"/>
                <a:ext cx="365760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Text Box 121"/>
              <p:cNvSpPr txBox="1">
                <a:spLocks noChangeArrowheads="1"/>
              </p:cNvSpPr>
              <p:nvPr/>
            </p:nvSpPr>
            <p:spPr bwMode="auto">
              <a:xfrm>
                <a:off x="3942620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66" name="椭圆 74"/>
            <p:cNvGrpSpPr/>
            <p:nvPr/>
          </p:nvGrpSpPr>
          <p:grpSpPr bwMode="auto">
            <a:xfrm>
              <a:off x="4109116" y="4063744"/>
              <a:ext cx="371856" cy="359664"/>
              <a:chOff x="4255008" y="3919728"/>
              <a:chExt cx="371856" cy="359664"/>
            </a:xfrm>
          </p:grpSpPr>
          <p:pic>
            <p:nvPicPr>
              <p:cNvPr id="67" name="椭圆 74"/>
              <p:cNvPicPr>
                <a:picLocks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4255008" y="3919728"/>
                <a:ext cx="37185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Text Box 124"/>
              <p:cNvSpPr txBox="1">
                <a:spLocks noChangeArrowheads="1"/>
              </p:cNvSpPr>
              <p:nvPr/>
            </p:nvSpPr>
            <p:spPr bwMode="auto">
              <a:xfrm>
                <a:off x="4355350" y="3993443"/>
                <a:ext cx="178215" cy="178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5056822" y="1893974"/>
            <a:ext cx="3120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9×4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36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5354637" y="2675261"/>
            <a:ext cx="3120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446712" y="3465995"/>
            <a:ext cx="3120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的因数</a:t>
            </a:r>
          </a:p>
        </p:txBody>
      </p:sp>
      <p:sp>
        <p:nvSpPr>
          <p:cNvPr id="146" name="Rectangle 139"/>
          <p:cNvSpPr>
            <a:spLocks noChangeArrowheads="1"/>
          </p:cNvSpPr>
          <p:nvPr/>
        </p:nvSpPr>
        <p:spPr bwMode="auto">
          <a:xfrm>
            <a:off x="0" y="3462337"/>
            <a:ext cx="654346" cy="123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zh-CN" altLang="en-US" sz="200">
              <a:solidFill>
                <a:schemeClr val="bg1"/>
              </a:solidFill>
            </a:endParaRPr>
          </a:p>
        </p:txBody>
      </p:sp>
      <p:sp>
        <p:nvSpPr>
          <p:cNvPr id="147" name="Rectangle 140"/>
          <p:cNvSpPr>
            <a:spLocks noChangeArrowheads="1"/>
          </p:cNvSpPr>
          <p:nvPr/>
        </p:nvSpPr>
        <p:spPr bwMode="auto">
          <a:xfrm>
            <a:off x="215900" y="3624262"/>
            <a:ext cx="654346" cy="123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zh-CN" altLang="en-US" sz="200">
              <a:solidFill>
                <a:schemeClr val="bg1"/>
              </a:solidFill>
            </a:endParaRPr>
          </a:p>
        </p:txBody>
      </p:sp>
      <p:sp>
        <p:nvSpPr>
          <p:cNvPr id="148" name="Rectangle 141"/>
          <p:cNvSpPr>
            <a:spLocks noChangeArrowheads="1"/>
          </p:cNvSpPr>
          <p:nvPr/>
        </p:nvSpPr>
        <p:spPr bwMode="auto">
          <a:xfrm>
            <a:off x="431800" y="3786187"/>
            <a:ext cx="654346" cy="123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zh-CN" altLang="en-US" sz="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2" grpId="0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23051" y="33338"/>
            <a:ext cx="2376487" cy="756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3" tIns="45700" rIns="91403" bIns="45700" anchor="ctr"/>
          <a:lstStyle/>
          <a:p>
            <a:pPr algn="r" defTabSz="923925">
              <a:buFont typeface="Arial" panose="020B0604020202020204" pitchFamily="34" charset="0"/>
              <a:buNone/>
            </a:pPr>
            <a:endParaRPr lang="zh-CN" altLang="en-US" sz="3200" dirty="0">
              <a:ea typeface="黑体" panose="02010609060101010101" pitchFamily="49" charset="-122"/>
            </a:endParaRPr>
          </a:p>
        </p:txBody>
      </p:sp>
      <p:pic>
        <p:nvPicPr>
          <p:cNvPr id="139" name="组合 12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744" y="1137920"/>
            <a:ext cx="2934335" cy="22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4267200" y="1327707"/>
            <a:ext cx="2954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5×7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4790124" y="1952705"/>
            <a:ext cx="29543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4856957" y="2667576"/>
            <a:ext cx="29543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的因数</a:t>
            </a:r>
          </a:p>
        </p:txBody>
      </p:sp>
      <p:sp>
        <p:nvSpPr>
          <p:cNvPr id="146" name="Rectangle 139"/>
          <p:cNvSpPr>
            <a:spLocks noChangeArrowheads="1"/>
          </p:cNvSpPr>
          <p:nvPr/>
        </p:nvSpPr>
        <p:spPr bwMode="auto">
          <a:xfrm>
            <a:off x="0" y="3462337"/>
            <a:ext cx="654346" cy="123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zh-CN" altLang="en-US" sz="200">
              <a:solidFill>
                <a:schemeClr val="bg1"/>
              </a:solidFill>
            </a:endParaRPr>
          </a:p>
        </p:txBody>
      </p:sp>
      <p:sp>
        <p:nvSpPr>
          <p:cNvPr id="147" name="Rectangle 140"/>
          <p:cNvSpPr>
            <a:spLocks noChangeArrowheads="1"/>
          </p:cNvSpPr>
          <p:nvPr/>
        </p:nvSpPr>
        <p:spPr bwMode="auto">
          <a:xfrm>
            <a:off x="215900" y="3624262"/>
            <a:ext cx="654346" cy="123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zh-CN" altLang="en-US" sz="200">
              <a:solidFill>
                <a:schemeClr val="bg1"/>
              </a:solidFill>
            </a:endParaRPr>
          </a:p>
        </p:txBody>
      </p:sp>
      <p:sp>
        <p:nvSpPr>
          <p:cNvPr id="148" name="Rectangle 141"/>
          <p:cNvSpPr>
            <a:spLocks noChangeArrowheads="1"/>
          </p:cNvSpPr>
          <p:nvPr/>
        </p:nvSpPr>
        <p:spPr bwMode="auto">
          <a:xfrm>
            <a:off x="431800" y="3786187"/>
            <a:ext cx="654346" cy="123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zh-CN" altLang="en-US" sz="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4" grpId="0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320502" y="468222"/>
            <a:ext cx="8502996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根据算式说一说哪个数是哪个数的倍数，哪个数是哪个数的因数？</a:t>
            </a:r>
          </a:p>
        </p:txBody>
      </p:sp>
      <p:sp>
        <p:nvSpPr>
          <p:cNvPr id="3" name="TextBox 124"/>
          <p:cNvSpPr txBox="1"/>
          <p:nvPr/>
        </p:nvSpPr>
        <p:spPr>
          <a:xfrm>
            <a:off x="-122844" y="2758449"/>
            <a:ext cx="29543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25×3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</a:p>
        </p:txBody>
      </p:sp>
      <p:sp>
        <p:nvSpPr>
          <p:cNvPr id="5" name="TextBox 126"/>
          <p:cNvSpPr txBox="1"/>
          <p:nvPr/>
        </p:nvSpPr>
        <p:spPr>
          <a:xfrm>
            <a:off x="320501" y="3313876"/>
            <a:ext cx="32203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sp>
        <p:nvSpPr>
          <p:cNvPr id="6" name="TextBox 127"/>
          <p:cNvSpPr txBox="1"/>
          <p:nvPr/>
        </p:nvSpPr>
        <p:spPr>
          <a:xfrm>
            <a:off x="320502" y="3837096"/>
            <a:ext cx="3220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的因数</a:t>
            </a:r>
          </a:p>
        </p:txBody>
      </p:sp>
      <p:sp>
        <p:nvSpPr>
          <p:cNvPr id="4" name="对话气泡: 圆角矩形 3"/>
          <p:cNvSpPr/>
          <p:nvPr/>
        </p:nvSpPr>
        <p:spPr>
          <a:xfrm>
            <a:off x="3581398" y="1210527"/>
            <a:ext cx="5424055" cy="1308884"/>
          </a:xfrm>
          <a:prstGeom prst="wedgeRoundRectCallout">
            <a:avLst>
              <a:gd name="adj1" fmla="val 19385"/>
              <a:gd name="adj2" fmla="val 7341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我们只在自然数（零除外）范围内研究倍数和因数。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5"/>
          <p:cNvSpPr txBox="1"/>
          <p:nvPr/>
        </p:nvSpPr>
        <p:spPr>
          <a:xfrm>
            <a:off x="1735426" y="1342248"/>
            <a:ext cx="29543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25×4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sp>
        <p:nvSpPr>
          <p:cNvPr id="7" name="TextBox 128"/>
          <p:cNvSpPr txBox="1"/>
          <p:nvPr/>
        </p:nvSpPr>
        <p:spPr>
          <a:xfrm>
            <a:off x="2041671" y="2097178"/>
            <a:ext cx="35220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倍数</a:t>
            </a:r>
          </a:p>
        </p:txBody>
      </p:sp>
      <p:sp>
        <p:nvSpPr>
          <p:cNvPr id="8" name="TextBox 129"/>
          <p:cNvSpPr txBox="1"/>
          <p:nvPr/>
        </p:nvSpPr>
        <p:spPr>
          <a:xfrm>
            <a:off x="2179133" y="2900599"/>
            <a:ext cx="33845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TextBox 24"/>
          <p:cNvSpPr txBox="1"/>
          <p:nvPr/>
        </p:nvSpPr>
        <p:spPr>
          <a:xfrm>
            <a:off x="701040" y="1167595"/>
            <a:ext cx="7956928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你能根据这个除法算式说一说哪个数是哪个数的倍数，哪个数是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哪个数的因数吗？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126"/>
          <p:cNvSpPr txBox="1"/>
          <p:nvPr/>
        </p:nvSpPr>
        <p:spPr>
          <a:xfrm>
            <a:off x="1981954" y="2629039"/>
            <a:ext cx="32966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倍数</a:t>
            </a:r>
          </a:p>
        </p:txBody>
      </p:sp>
      <p:sp>
        <p:nvSpPr>
          <p:cNvPr id="10" name="TextBox 127"/>
          <p:cNvSpPr txBox="1"/>
          <p:nvPr/>
        </p:nvSpPr>
        <p:spPr>
          <a:xfrm>
            <a:off x="1981953" y="3291484"/>
            <a:ext cx="32966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x-none" sz="28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因数</a:t>
            </a:r>
          </a:p>
        </p:txBody>
      </p:sp>
      <p:sp>
        <p:nvSpPr>
          <p:cNvPr id="11" name="文本框 12"/>
          <p:cNvSpPr txBox="1"/>
          <p:nvPr/>
        </p:nvSpPr>
        <p:spPr>
          <a:xfrm>
            <a:off x="486032" y="505041"/>
            <a:ext cx="2153369" cy="662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75÷15=5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687804" y="614303"/>
            <a:ext cx="55707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计算这几个算式，你有什么发现？</a:t>
            </a:r>
          </a:p>
        </p:txBody>
      </p:sp>
      <p:sp>
        <p:nvSpPr>
          <p:cNvPr id="6" name="矩形 5"/>
          <p:cNvSpPr/>
          <p:nvPr/>
        </p:nvSpPr>
        <p:spPr>
          <a:xfrm>
            <a:off x="930911" y="1713740"/>
            <a:ext cx="1578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6056" y="1699736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 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5033" y="1679416"/>
            <a:ext cx="113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÷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82410" y="1678679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÷</a:t>
            </a:r>
            <a:r>
              <a:rPr lang="en-US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8956" y="1703036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0" y="1706880"/>
            <a:ext cx="41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0560" y="168656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2720" y="1675028"/>
            <a:ext cx="31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对话气泡: 圆角矩形 1"/>
          <p:cNvSpPr/>
          <p:nvPr/>
        </p:nvSpPr>
        <p:spPr>
          <a:xfrm>
            <a:off x="930911" y="2346997"/>
            <a:ext cx="5759449" cy="1523963"/>
          </a:xfrm>
          <a:prstGeom prst="wedgeRoundRectCallout">
            <a:avLst>
              <a:gd name="adj1" fmla="val 35815"/>
              <a:gd name="adj2" fmla="val 81251"/>
              <a:gd name="adj3" fmla="val 16667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我们只在自然数（零除外）范围内研究倍数和因数。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全屏显示(16:9)</PresentationFormat>
  <Paragraphs>104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Calibri</vt:lpstr>
      <vt:lpstr>黑体</vt:lpstr>
      <vt:lpstr>楷体</vt:lpstr>
      <vt:lpstr>微软雅黑</vt:lpstr>
      <vt:lpstr>Arial</vt:lpstr>
      <vt:lpstr>宋体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2023-01-16T23:02:17Z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A88F94EA85B7439FBB1F20897D640B62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