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6" r:id="rId3"/>
    <p:sldId id="259" r:id="rId4"/>
    <p:sldId id="274" r:id="rId5"/>
    <p:sldId id="267" r:id="rId6"/>
    <p:sldId id="287" r:id="rId7"/>
    <p:sldId id="271" r:id="rId8"/>
    <p:sldId id="284" r:id="rId9"/>
    <p:sldId id="276" r:id="rId10"/>
    <p:sldId id="272" r:id="rId11"/>
    <p:sldId id="275" r:id="rId12"/>
    <p:sldId id="273" r:id="rId13"/>
    <p:sldId id="268" r:id="rId14"/>
    <p:sldId id="285" r:id="rId15"/>
    <p:sldId id="278" r:id="rId16"/>
    <p:sldId id="280" r:id="rId17"/>
    <p:sldId id="281" r:id="rId18"/>
    <p:sldId id="279" r:id="rId19"/>
    <p:sldId id="265" r:id="rId20"/>
    <p:sldId id="286" r:id="rId21"/>
    <p:sldId id="282" r:id="rId22"/>
    <p:sldId id="270" r:id="rId23"/>
    <p:sldId id="269" r:id="rId24"/>
    <p:sldId id="277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764"/>
    <a:srgbClr val="423B36"/>
    <a:srgbClr val="EDB491"/>
    <a:srgbClr val="F3F7E8"/>
    <a:srgbClr val="FFECE2"/>
    <a:srgbClr val="916248"/>
    <a:srgbClr val="8D7545"/>
    <a:srgbClr val="CDBF97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9" autoAdjust="0"/>
    <p:restoredTop sz="95244" autoAdjust="0"/>
  </p:normalViewPr>
  <p:slideViewPr>
    <p:cSldViewPr snapToGrid="0">
      <p:cViewPr>
        <p:scale>
          <a:sx n="50" d="100"/>
          <a:sy n="50" d="100"/>
        </p:scale>
        <p:origin x="-384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</p:spPr>
      </p:pic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7272559" y="5196905"/>
            <a:ext cx="2616389" cy="66781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</a:t>
            </a: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empowered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084560" y="1000032"/>
            <a:ext cx="4780344" cy="31483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780344" y="1240891"/>
            <a:ext cx="1600996" cy="13634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655080" y="1177210"/>
            <a:ext cx="1192194" cy="17246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037757" y="3201687"/>
            <a:ext cx="1314500" cy="8592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812044" y="3081206"/>
            <a:ext cx="1762376" cy="1675126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0473698" y="2901839"/>
            <a:ext cx="103423" cy="1034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669301" y="2901839"/>
            <a:ext cx="103423" cy="1034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0864904" y="2901839"/>
            <a:ext cx="103423" cy="1034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70883" y="4224123"/>
            <a:ext cx="30197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祝各位老师节日快乐！！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/>
          <a:srcRect l="48480" t="19252"/>
          <a:stretch>
            <a:fillRect/>
          </a:stretch>
        </p:blipFill>
        <p:spPr>
          <a:xfrm flipH="1">
            <a:off x="0" y="1522035"/>
            <a:ext cx="6131303" cy="5335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íšļîḋé"/>
          <p:cNvSpPr/>
          <p:nvPr/>
        </p:nvSpPr>
        <p:spPr>
          <a:xfrm>
            <a:off x="3290349" y="3056851"/>
            <a:ext cx="3029615" cy="1962747"/>
          </a:xfrm>
          <a:prstGeom prst="parallelogram">
            <a:avLst/>
          </a:prstGeom>
          <a:blipFill>
            <a:blip r:embed="rId4" cstate="screen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iSľiďé"/>
          <p:cNvSpPr/>
          <p:nvPr/>
        </p:nvSpPr>
        <p:spPr>
          <a:xfrm>
            <a:off x="5899978" y="3056851"/>
            <a:ext cx="3029615" cy="1962747"/>
          </a:xfrm>
          <a:prstGeom prst="parallelogram">
            <a:avLst/>
          </a:prstGeom>
          <a:blipFill>
            <a:blip r:embed="rId5" cstate="screen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î$ľîḋê"/>
          <p:cNvSpPr/>
          <p:nvPr/>
        </p:nvSpPr>
        <p:spPr>
          <a:xfrm>
            <a:off x="8509606" y="3056849"/>
            <a:ext cx="3029615" cy="1962748"/>
          </a:xfrm>
          <a:custGeom>
            <a:avLst/>
            <a:gdLst>
              <a:gd name="connsiteX0" fmla="*/ 490687 w 2987707"/>
              <a:gd name="connsiteY0" fmla="*/ 0 h 1962748"/>
              <a:gd name="connsiteX1" fmla="*/ 1292257 w 2987707"/>
              <a:gd name="connsiteY1" fmla="*/ 0 h 1962748"/>
              <a:gd name="connsiteX2" fmla="*/ 2987707 w 2987707"/>
              <a:gd name="connsiteY2" fmla="*/ 0 h 1962748"/>
              <a:gd name="connsiteX3" fmla="*/ 2987707 w 2987707"/>
              <a:gd name="connsiteY3" fmla="*/ 1962748 h 1962748"/>
              <a:gd name="connsiteX4" fmla="*/ 2497020 w 2987707"/>
              <a:gd name="connsiteY4" fmla="*/ 1962748 h 1962748"/>
              <a:gd name="connsiteX5" fmla="*/ 1292257 w 2987707"/>
              <a:gd name="connsiteY5" fmla="*/ 1962748 h 1962748"/>
              <a:gd name="connsiteX6" fmla="*/ 0 w 2987707"/>
              <a:gd name="connsiteY6" fmla="*/ 1962748 h 196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707" h="1962748">
                <a:moveTo>
                  <a:pt x="490687" y="0"/>
                </a:moveTo>
                <a:lnTo>
                  <a:pt x="1292257" y="0"/>
                </a:lnTo>
                <a:lnTo>
                  <a:pt x="2987707" y="0"/>
                </a:lnTo>
                <a:lnTo>
                  <a:pt x="2987707" y="1962748"/>
                </a:lnTo>
                <a:lnTo>
                  <a:pt x="2497020" y="1962748"/>
                </a:lnTo>
                <a:lnTo>
                  <a:pt x="1292257" y="1962748"/>
                </a:lnTo>
                <a:lnTo>
                  <a:pt x="0" y="1962748"/>
                </a:ln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iṧ1îḓe"/>
          <p:cNvSpPr/>
          <p:nvPr/>
        </p:nvSpPr>
        <p:spPr bwMode="auto">
          <a:xfrm>
            <a:off x="680720" y="3056850"/>
            <a:ext cx="3029615" cy="1962747"/>
          </a:xfrm>
          <a:custGeom>
            <a:avLst/>
            <a:gdLst>
              <a:gd name="connsiteX0" fmla="*/ 0 w 2987707"/>
              <a:gd name="connsiteY0" fmla="*/ 0 h 1962747"/>
              <a:gd name="connsiteX1" fmla="*/ 490687 w 2987707"/>
              <a:gd name="connsiteY1" fmla="*/ 0 h 1962747"/>
              <a:gd name="connsiteX2" fmla="*/ 2298700 w 2987707"/>
              <a:gd name="connsiteY2" fmla="*/ 0 h 1962747"/>
              <a:gd name="connsiteX3" fmla="*/ 2987707 w 2987707"/>
              <a:gd name="connsiteY3" fmla="*/ 0 h 1962747"/>
              <a:gd name="connsiteX4" fmla="*/ 2497020 w 2987707"/>
              <a:gd name="connsiteY4" fmla="*/ 1962747 h 1962747"/>
              <a:gd name="connsiteX5" fmla="*/ 2298700 w 2987707"/>
              <a:gd name="connsiteY5" fmla="*/ 1962747 h 1962747"/>
              <a:gd name="connsiteX6" fmla="*/ 0 w 2987707"/>
              <a:gd name="connsiteY6" fmla="*/ 1962747 h 196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707" h="1962747">
                <a:moveTo>
                  <a:pt x="0" y="0"/>
                </a:moveTo>
                <a:lnTo>
                  <a:pt x="490687" y="0"/>
                </a:lnTo>
                <a:lnTo>
                  <a:pt x="2298700" y="0"/>
                </a:lnTo>
                <a:lnTo>
                  <a:pt x="2987707" y="0"/>
                </a:lnTo>
                <a:lnTo>
                  <a:pt x="2497020" y="1962747"/>
                </a:lnTo>
                <a:lnTo>
                  <a:pt x="2298700" y="1962747"/>
                </a:lnTo>
                <a:lnTo>
                  <a:pt x="0" y="1962747"/>
                </a:ln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sp>
        <p:nvSpPr>
          <p:cNvPr id="14" name="ïSļïḑé"/>
          <p:cNvSpPr/>
          <p:nvPr/>
        </p:nvSpPr>
        <p:spPr bwMode="gray">
          <a:xfrm>
            <a:off x="4798494" y="2028744"/>
            <a:ext cx="3042942" cy="592537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15" name="iṩļïḓè"/>
          <p:cNvSpPr txBox="1"/>
          <p:nvPr/>
        </p:nvSpPr>
        <p:spPr bwMode="auto">
          <a:xfrm>
            <a:off x="5405871" y="2076958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>
                <a:solidFill>
                  <a:schemeClr val="bg1"/>
                </a:solidFill>
              </a:rPr>
              <a:t>文字内容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iṩļïḓè"/>
          <p:cNvSpPr txBox="1"/>
          <p:nvPr/>
        </p:nvSpPr>
        <p:spPr bwMode="auto">
          <a:xfrm>
            <a:off x="1116164" y="5108059"/>
            <a:ext cx="1506212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/>
              <a:t>文字内容</a:t>
            </a:r>
            <a:endParaRPr lang="zh-CN" altLang="en-US" sz="1600" b="1" dirty="0"/>
          </a:p>
        </p:txBody>
      </p:sp>
      <p:sp>
        <p:nvSpPr>
          <p:cNvPr id="17" name="iṩļïḓè"/>
          <p:cNvSpPr txBox="1"/>
          <p:nvPr/>
        </p:nvSpPr>
        <p:spPr bwMode="auto">
          <a:xfrm>
            <a:off x="3710335" y="5108059"/>
            <a:ext cx="1506212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/>
              <a:t>文字内容</a:t>
            </a:r>
            <a:endParaRPr lang="zh-CN" altLang="en-US" sz="1600" b="1" dirty="0"/>
          </a:p>
        </p:txBody>
      </p:sp>
      <p:sp>
        <p:nvSpPr>
          <p:cNvPr id="18" name="iṩļïḓè"/>
          <p:cNvSpPr txBox="1"/>
          <p:nvPr/>
        </p:nvSpPr>
        <p:spPr bwMode="auto">
          <a:xfrm>
            <a:off x="6480950" y="5108059"/>
            <a:ext cx="1506212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/>
              <a:t>文字内容</a:t>
            </a:r>
            <a:endParaRPr lang="zh-CN" altLang="en-US" sz="1600" b="1" dirty="0"/>
          </a:p>
        </p:txBody>
      </p:sp>
      <p:sp>
        <p:nvSpPr>
          <p:cNvPr id="19" name="iṩļïḓè"/>
          <p:cNvSpPr txBox="1"/>
          <p:nvPr/>
        </p:nvSpPr>
        <p:spPr bwMode="auto">
          <a:xfrm>
            <a:off x="9271307" y="5108059"/>
            <a:ext cx="1506212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/>
              <a:t>文字内容</a:t>
            </a:r>
            <a:endParaRPr lang="zh-CN" alt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íṥ1iḑe"/>
          <p:cNvSpPr/>
          <p:nvPr/>
        </p:nvSpPr>
        <p:spPr>
          <a:xfrm rot="5400000">
            <a:off x="5955280" y="2616639"/>
            <a:ext cx="514350" cy="514350"/>
          </a:xfrm>
          <a:prstGeom prst="corner">
            <a:avLst>
              <a:gd name="adj1" fmla="val 19382"/>
              <a:gd name="adj2" fmla="val 19012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1" name="îsľîďè"/>
          <p:cNvSpPr/>
          <p:nvPr/>
        </p:nvSpPr>
        <p:spPr>
          <a:xfrm rot="5400000" flipH="1" flipV="1">
            <a:off x="10521387" y="4665785"/>
            <a:ext cx="514350" cy="514350"/>
          </a:xfrm>
          <a:prstGeom prst="corner">
            <a:avLst>
              <a:gd name="adj1" fmla="val 19382"/>
              <a:gd name="adj2" fmla="val 19012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5262" y="1671453"/>
            <a:ext cx="4568130" cy="42547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469630" y="3309243"/>
            <a:ext cx="4308932" cy="153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1" name="iṩļïḓè"/>
          <p:cNvSpPr txBox="1"/>
          <p:nvPr/>
        </p:nvSpPr>
        <p:spPr bwMode="auto">
          <a:xfrm>
            <a:off x="7710003" y="2720459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/>
              <a:t>文字内容</a:t>
            </a:r>
            <a:endParaRPr lang="zh-CN" alt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íšḻïďè"/>
          <p:cNvSpPr/>
          <p:nvPr/>
        </p:nvSpPr>
        <p:spPr>
          <a:xfrm>
            <a:off x="1296527" y="1933022"/>
            <a:ext cx="3801236" cy="3801236"/>
          </a:xfrm>
          <a:prstGeom prst="arc">
            <a:avLst>
              <a:gd name="adj1" fmla="val 16214049"/>
              <a:gd name="adj2" fmla="val 10802395"/>
            </a:avLst>
          </a:prstGeom>
          <a:ln w="28575">
            <a:solidFill>
              <a:srgbClr val="423B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íSľíďè"/>
          <p:cNvSpPr/>
          <p:nvPr/>
        </p:nvSpPr>
        <p:spPr>
          <a:xfrm>
            <a:off x="1642473" y="2286100"/>
            <a:ext cx="3102876" cy="3102876"/>
          </a:xfrm>
          <a:prstGeom prst="ellipse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ïṧ1íḍe"/>
          <p:cNvSpPr/>
          <p:nvPr/>
        </p:nvSpPr>
        <p:spPr>
          <a:xfrm>
            <a:off x="1645242" y="2278303"/>
            <a:ext cx="3106574" cy="3106574"/>
          </a:xfrm>
          <a:prstGeom prst="ellipse">
            <a:avLst/>
          </a:prstGeom>
          <a:blipFill>
            <a:blip r:embed="rId4" cstate="screen"/>
            <a:stretch>
              <a:fillRect l="-25102" r="-24898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íşľïďe"/>
          <p:cNvSpPr/>
          <p:nvPr/>
        </p:nvSpPr>
        <p:spPr>
          <a:xfrm>
            <a:off x="1024595" y="1671453"/>
            <a:ext cx="4345100" cy="4324373"/>
          </a:xfrm>
          <a:prstGeom prst="arc">
            <a:avLst>
              <a:gd name="adj1" fmla="val 16216691"/>
              <a:gd name="adj2" fmla="val 8013284"/>
            </a:avLst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ïṡḻîḍè"/>
          <p:cNvSpPr/>
          <p:nvPr/>
        </p:nvSpPr>
        <p:spPr>
          <a:xfrm>
            <a:off x="1034958" y="1671453"/>
            <a:ext cx="4324373" cy="4324372"/>
          </a:xfrm>
          <a:prstGeom prst="ellipse">
            <a:avLst/>
          </a:prstGeom>
          <a:noFill/>
          <a:ln>
            <a:solidFill>
              <a:srgbClr val="423B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" name="íṥ1ïḓé"/>
          <p:cNvSpPr txBox="1"/>
          <p:nvPr/>
        </p:nvSpPr>
        <p:spPr bwMode="auto">
          <a:xfrm>
            <a:off x="6089498" y="5018184"/>
            <a:ext cx="1384474" cy="389537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8" name="îSľîḍé"/>
          <p:cNvSpPr txBox="1"/>
          <p:nvPr/>
        </p:nvSpPr>
        <p:spPr bwMode="auto">
          <a:xfrm>
            <a:off x="7957144" y="5018184"/>
            <a:ext cx="1384474" cy="389537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10" name="îṧḷïḍè"/>
          <p:cNvSpPr txBox="1"/>
          <p:nvPr/>
        </p:nvSpPr>
        <p:spPr bwMode="auto">
          <a:xfrm>
            <a:off x="9824790" y="5018184"/>
            <a:ext cx="1384474" cy="389537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 </a:t>
            </a:r>
            <a:endParaRPr lang="en-US" altLang="zh-CN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6089498" y="2739108"/>
            <a:ext cx="552014" cy="0"/>
          </a:xfrm>
          <a:prstGeom prst="line">
            <a:avLst/>
          </a:prstGeom>
          <a:ln w="57150" cap="flat">
            <a:solidFill>
              <a:srgbClr val="423B3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980057" y="4144934"/>
            <a:ext cx="515692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ślîďè"/>
          <p:cNvSpPr/>
          <p:nvPr/>
        </p:nvSpPr>
        <p:spPr>
          <a:xfrm>
            <a:off x="6374412" y="4235355"/>
            <a:ext cx="814647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ctr">
              <a:lnSpc>
                <a:spcPct val="150000"/>
              </a:lnSpc>
              <a:buSzPct val="25000"/>
            </a:pPr>
            <a:r>
              <a:rPr lang="en-US" altLang="zh-CN" sz="2800" b="1">
                <a:solidFill>
                  <a:srgbClr val="423B36"/>
                </a:solidFill>
              </a:rPr>
              <a:t>3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2800" b="1">
                <a:solidFill>
                  <a:srgbClr val="423B36"/>
                </a:solidFill>
              </a:rPr>
              <a:t>5</a:t>
            </a:r>
            <a:r>
              <a:rPr lang="en-US" altLang="zh-CN" sz="2800" b="1" dirty="0">
                <a:solidFill>
                  <a:srgbClr val="423B36"/>
                </a:solidFill>
              </a:rPr>
              <a:t>%</a:t>
            </a:r>
          </a:p>
        </p:txBody>
      </p:sp>
      <p:sp>
        <p:nvSpPr>
          <p:cNvPr id="16" name="iṩ1ídê"/>
          <p:cNvSpPr/>
          <p:nvPr/>
        </p:nvSpPr>
        <p:spPr>
          <a:xfrm>
            <a:off x="8242058" y="4235355"/>
            <a:ext cx="814647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ctr">
              <a:lnSpc>
                <a:spcPct val="150000"/>
              </a:lnSpc>
              <a:buSzPct val="25000"/>
            </a:pPr>
            <a:r>
              <a:rPr lang="en-US" altLang="zh-CN" sz="2800" b="1">
                <a:solidFill>
                  <a:srgbClr val="423B36"/>
                </a:solidFill>
              </a:rPr>
              <a:t>1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2800" b="1">
                <a:solidFill>
                  <a:srgbClr val="423B36"/>
                </a:solidFill>
              </a:rPr>
              <a:t>5</a:t>
            </a:r>
            <a:r>
              <a:rPr lang="en-US" altLang="zh-CN" sz="2800" b="1" dirty="0">
                <a:solidFill>
                  <a:srgbClr val="423B36"/>
                </a:solidFill>
              </a:rPr>
              <a:t>%</a:t>
            </a:r>
          </a:p>
        </p:txBody>
      </p:sp>
      <p:sp>
        <p:nvSpPr>
          <p:cNvPr id="17" name="ïṡļîḍê"/>
          <p:cNvSpPr/>
          <p:nvPr/>
        </p:nvSpPr>
        <p:spPr>
          <a:xfrm>
            <a:off x="10109704" y="4235355"/>
            <a:ext cx="814647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ctr">
              <a:lnSpc>
                <a:spcPct val="150000"/>
              </a:lnSpc>
              <a:buSzPct val="25000"/>
            </a:pPr>
            <a:r>
              <a:rPr lang="en-US" altLang="zh-CN" sz="2800" b="1">
                <a:solidFill>
                  <a:srgbClr val="423B36"/>
                </a:solidFill>
              </a:rPr>
              <a:t>6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2800" b="1">
                <a:solidFill>
                  <a:srgbClr val="423B36"/>
                </a:solidFill>
              </a:rPr>
              <a:t>5</a:t>
            </a:r>
            <a:r>
              <a:rPr lang="en-US" altLang="zh-CN" sz="2800" b="1" dirty="0">
                <a:solidFill>
                  <a:srgbClr val="423B36"/>
                </a:solidFill>
              </a:rPr>
              <a:t>%</a:t>
            </a:r>
          </a:p>
        </p:txBody>
      </p:sp>
      <p:sp>
        <p:nvSpPr>
          <p:cNvPr id="18" name="ïśľîḍe"/>
          <p:cNvSpPr/>
          <p:nvPr/>
        </p:nvSpPr>
        <p:spPr>
          <a:xfrm rot="5400000" flipH="1" flipV="1">
            <a:off x="1094082" y="2286099"/>
            <a:ext cx="548391" cy="548391"/>
          </a:xfrm>
          <a:prstGeom prst="ellipse">
            <a:avLst/>
          </a:prstGeom>
          <a:solidFill>
            <a:srgbClr val="ED9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í$ḻïďé"/>
          <p:cNvSpPr/>
          <p:nvPr/>
        </p:nvSpPr>
        <p:spPr>
          <a:xfrm flipH="1">
            <a:off x="4350068" y="4886475"/>
            <a:ext cx="855068" cy="832299"/>
          </a:xfrm>
          <a:prstGeom prst="ellipse">
            <a:avLst/>
          </a:prstGeom>
          <a:solidFill>
            <a:srgbClr val="ED9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íSḻíďê"/>
          <p:cNvSpPr/>
          <p:nvPr/>
        </p:nvSpPr>
        <p:spPr>
          <a:xfrm rot="5400000" flipH="1" flipV="1">
            <a:off x="5238880" y="4680307"/>
            <a:ext cx="472770" cy="472770"/>
          </a:xfrm>
          <a:prstGeom prst="ellipse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sp>
        <p:nvSpPr>
          <p:cNvPr id="31" name="iṩļïḓè"/>
          <p:cNvSpPr txBox="1"/>
          <p:nvPr/>
        </p:nvSpPr>
        <p:spPr bwMode="auto">
          <a:xfrm>
            <a:off x="6147117" y="4964898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iṩļïḓè"/>
          <p:cNvSpPr txBox="1"/>
          <p:nvPr/>
        </p:nvSpPr>
        <p:spPr bwMode="auto">
          <a:xfrm>
            <a:off x="7971435" y="4944092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iṩļïḓè"/>
          <p:cNvSpPr txBox="1"/>
          <p:nvPr/>
        </p:nvSpPr>
        <p:spPr bwMode="auto">
          <a:xfrm>
            <a:off x="9841292" y="4944092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58473" y="2344553"/>
            <a:ext cx="4308932" cy="153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šļîḑè"/>
          <p:cNvSpPr/>
          <p:nvPr/>
        </p:nvSpPr>
        <p:spPr>
          <a:xfrm>
            <a:off x="0" y="2829622"/>
            <a:ext cx="12192000" cy="1149005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ïṡḷíḍè"/>
          <p:cNvSpPr/>
          <p:nvPr/>
        </p:nvSpPr>
        <p:spPr>
          <a:xfrm>
            <a:off x="1874841" y="3097586"/>
            <a:ext cx="655396" cy="655396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iS1îḍé"/>
          <p:cNvSpPr/>
          <p:nvPr/>
        </p:nvSpPr>
        <p:spPr>
          <a:xfrm>
            <a:off x="2009922" y="3281865"/>
            <a:ext cx="385236" cy="286835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11" name="iṧḷíďé"/>
          <p:cNvSpPr/>
          <p:nvPr/>
        </p:nvSpPr>
        <p:spPr>
          <a:xfrm>
            <a:off x="9495350" y="3097586"/>
            <a:ext cx="655396" cy="655396"/>
          </a:xfrm>
          <a:prstGeom prst="ellipse">
            <a:avLst/>
          </a:prstGeom>
          <a:solidFill>
            <a:srgbClr val="423B36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12" name="iśḻíḑê"/>
          <p:cNvSpPr/>
          <p:nvPr/>
        </p:nvSpPr>
        <p:spPr>
          <a:xfrm>
            <a:off x="9630430" y="3281865"/>
            <a:ext cx="385236" cy="286835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16095" y="2033478"/>
            <a:ext cx="3538001" cy="353800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40835" y="4246591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461344" y="4246590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419107" y="413841"/>
            <a:ext cx="7106857" cy="554712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15211" y="3106380"/>
            <a:ext cx="37615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8D7545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古代教师节</a:t>
            </a: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787805" y="4144322"/>
            <a:ext cx="2616389" cy="66781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</a:t>
            </a: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empowered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79601" y="2907746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79600" y="4076789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ṧḷïḓê"/>
          <p:cNvSpPr/>
          <p:nvPr/>
        </p:nvSpPr>
        <p:spPr bwMode="gray">
          <a:xfrm>
            <a:off x="934536" y="3759462"/>
            <a:ext cx="3042942" cy="59253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>
            <a:solidFill>
              <a:srgbClr val="423B36"/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 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8" name="ïSļïḑé"/>
          <p:cNvSpPr/>
          <p:nvPr/>
        </p:nvSpPr>
        <p:spPr bwMode="gray">
          <a:xfrm>
            <a:off x="4411293" y="3759462"/>
            <a:ext cx="3042942" cy="592537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10" name="ïṣ1îdè"/>
          <p:cNvSpPr/>
          <p:nvPr/>
        </p:nvSpPr>
        <p:spPr bwMode="gray">
          <a:xfrm>
            <a:off x="7888050" y="3759462"/>
            <a:ext cx="3042942" cy="59253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>
            <a:solidFill>
              <a:srgbClr val="423B36"/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 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sp>
        <p:nvSpPr>
          <p:cNvPr id="19" name="iṩļïḓè"/>
          <p:cNvSpPr txBox="1"/>
          <p:nvPr/>
        </p:nvSpPr>
        <p:spPr bwMode="auto">
          <a:xfrm>
            <a:off x="1541913" y="3807676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>
                <a:solidFill>
                  <a:schemeClr val="bg1"/>
                </a:solidFill>
              </a:rPr>
              <a:t>文字内容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iṩļïḓè"/>
          <p:cNvSpPr txBox="1"/>
          <p:nvPr/>
        </p:nvSpPr>
        <p:spPr bwMode="auto">
          <a:xfrm>
            <a:off x="5018670" y="3807676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>
                <a:solidFill>
                  <a:schemeClr val="bg1"/>
                </a:solidFill>
              </a:rPr>
              <a:t>文字内容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iṩļïḓè"/>
          <p:cNvSpPr txBox="1"/>
          <p:nvPr/>
        </p:nvSpPr>
        <p:spPr bwMode="auto">
          <a:xfrm>
            <a:off x="8495427" y="3832508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>
                <a:solidFill>
                  <a:schemeClr val="bg1"/>
                </a:solidFill>
              </a:rPr>
              <a:t>文字内容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94301" y="4695352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571058" y="4667120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47815" y="4656954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39942" y="1671453"/>
            <a:ext cx="2112116" cy="211211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524811" y="1770522"/>
            <a:ext cx="1817263" cy="181726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78376" y="1456707"/>
            <a:ext cx="2541608" cy="25416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ļiḍè"/>
          <p:cNvSpPr/>
          <p:nvPr/>
        </p:nvSpPr>
        <p:spPr>
          <a:xfrm>
            <a:off x="7655891" y="1979645"/>
            <a:ext cx="3279774" cy="323850"/>
          </a:xfrm>
          <a:prstGeom prst="roundRect">
            <a:avLst>
              <a:gd name="adj" fmla="val 50000"/>
            </a:avLst>
          </a:prstGeom>
          <a:solidFill>
            <a:srgbClr val="F3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altLang="zh-CN" dirty="0"/>
          </a:p>
        </p:txBody>
      </p:sp>
      <p:sp>
        <p:nvSpPr>
          <p:cNvPr id="32" name="î$1íḓé"/>
          <p:cNvSpPr/>
          <p:nvPr/>
        </p:nvSpPr>
        <p:spPr>
          <a:xfrm>
            <a:off x="7655891" y="1979645"/>
            <a:ext cx="2052637" cy="323850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/>
              <a:t> </a:t>
            </a:r>
            <a:endParaRPr lang="id-ID" altLang="zh-CN" dirty="0"/>
          </a:p>
        </p:txBody>
      </p:sp>
      <p:sp>
        <p:nvSpPr>
          <p:cNvPr id="28" name="ïśļiḑe"/>
          <p:cNvSpPr txBox="1"/>
          <p:nvPr/>
        </p:nvSpPr>
        <p:spPr bwMode="auto">
          <a:xfrm>
            <a:off x="9818471" y="1993934"/>
            <a:ext cx="1117194" cy="2952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rgbClr val="423B36"/>
                </a:solidFill>
              </a:rPr>
              <a:t>...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1400" b="1">
                <a:solidFill>
                  <a:srgbClr val="423B36"/>
                </a:solidFill>
              </a:rPr>
              <a:t> </a:t>
            </a:r>
            <a:r>
              <a:rPr lang="zh-CN" altLang="en-US" sz="1400" b="1">
                <a:solidFill>
                  <a:srgbClr val="423B36"/>
                </a:solidFill>
              </a:rPr>
              <a:t>￥ </a:t>
            </a:r>
            <a:r>
              <a:rPr lang="en-US" altLang="zh-CN" sz="1400" b="1">
                <a:solidFill>
                  <a:srgbClr val="423B36"/>
                </a:solidFill>
              </a:rPr>
              <a:t>| 80 %</a:t>
            </a:r>
          </a:p>
        </p:txBody>
      </p:sp>
      <p:sp>
        <p:nvSpPr>
          <p:cNvPr id="25" name="îsḷiďê"/>
          <p:cNvSpPr/>
          <p:nvPr/>
        </p:nvSpPr>
        <p:spPr>
          <a:xfrm>
            <a:off x="7655891" y="4433239"/>
            <a:ext cx="3279774" cy="323850"/>
          </a:xfrm>
          <a:prstGeom prst="roundRect">
            <a:avLst>
              <a:gd name="adj" fmla="val 50000"/>
            </a:avLst>
          </a:prstGeom>
          <a:solidFill>
            <a:srgbClr val="F3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altLang="zh-CN" dirty="0"/>
          </a:p>
        </p:txBody>
      </p:sp>
      <p:sp>
        <p:nvSpPr>
          <p:cNvPr id="26" name="iSḷíḋê"/>
          <p:cNvSpPr/>
          <p:nvPr/>
        </p:nvSpPr>
        <p:spPr>
          <a:xfrm>
            <a:off x="7655891" y="4433239"/>
            <a:ext cx="2052637" cy="323850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/>
              <a:t> </a:t>
            </a:r>
            <a:endParaRPr lang="id-ID" altLang="zh-CN" dirty="0"/>
          </a:p>
        </p:txBody>
      </p:sp>
      <p:sp>
        <p:nvSpPr>
          <p:cNvPr id="22" name="îsḷíḑè"/>
          <p:cNvSpPr txBox="1"/>
          <p:nvPr/>
        </p:nvSpPr>
        <p:spPr bwMode="auto">
          <a:xfrm>
            <a:off x="9818471" y="4447528"/>
            <a:ext cx="1117194" cy="2952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rgbClr val="423B36"/>
                </a:solidFill>
              </a:rPr>
              <a:t>...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1400" b="1">
                <a:solidFill>
                  <a:srgbClr val="423B36"/>
                </a:solidFill>
              </a:rPr>
              <a:t> </a:t>
            </a:r>
            <a:r>
              <a:rPr lang="zh-CN" altLang="en-US" sz="1400" b="1">
                <a:solidFill>
                  <a:srgbClr val="423B36"/>
                </a:solidFill>
              </a:rPr>
              <a:t>￥ </a:t>
            </a:r>
            <a:r>
              <a:rPr lang="en-US" altLang="zh-CN" sz="1400" b="1">
                <a:solidFill>
                  <a:srgbClr val="423B36"/>
                </a:solidFill>
              </a:rPr>
              <a:t>| 80 %</a:t>
            </a:r>
          </a:p>
        </p:txBody>
      </p:sp>
      <p:sp>
        <p:nvSpPr>
          <p:cNvPr id="19" name="îSḷîḋe"/>
          <p:cNvSpPr/>
          <p:nvPr/>
        </p:nvSpPr>
        <p:spPr>
          <a:xfrm>
            <a:off x="1361231" y="1965356"/>
            <a:ext cx="3279774" cy="323850"/>
          </a:xfrm>
          <a:prstGeom prst="roundRect">
            <a:avLst>
              <a:gd name="adj" fmla="val 50000"/>
            </a:avLst>
          </a:prstGeom>
          <a:solidFill>
            <a:srgbClr val="F3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altLang="zh-CN" dirty="0"/>
          </a:p>
        </p:txBody>
      </p:sp>
      <p:sp>
        <p:nvSpPr>
          <p:cNvPr id="20" name="ísľíḑe"/>
          <p:cNvSpPr/>
          <p:nvPr/>
        </p:nvSpPr>
        <p:spPr>
          <a:xfrm>
            <a:off x="1361231" y="1965356"/>
            <a:ext cx="2052637" cy="323850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/>
              <a:t> </a:t>
            </a:r>
            <a:endParaRPr lang="id-ID" altLang="zh-CN" dirty="0"/>
          </a:p>
        </p:txBody>
      </p:sp>
      <p:sp>
        <p:nvSpPr>
          <p:cNvPr id="16" name="ïṧḷíḋè"/>
          <p:cNvSpPr txBox="1"/>
          <p:nvPr/>
        </p:nvSpPr>
        <p:spPr bwMode="auto">
          <a:xfrm>
            <a:off x="3523811" y="1979645"/>
            <a:ext cx="1117194" cy="2952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rgbClr val="423B36"/>
                </a:solidFill>
              </a:rPr>
              <a:t>...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1400" b="1">
                <a:solidFill>
                  <a:srgbClr val="423B36"/>
                </a:solidFill>
              </a:rPr>
              <a:t> </a:t>
            </a:r>
            <a:r>
              <a:rPr lang="zh-CN" altLang="en-US" sz="1400" b="1">
                <a:solidFill>
                  <a:srgbClr val="423B36"/>
                </a:solidFill>
              </a:rPr>
              <a:t>￥ </a:t>
            </a:r>
            <a:r>
              <a:rPr lang="en-US" altLang="zh-CN" sz="1400" b="1">
                <a:solidFill>
                  <a:srgbClr val="423B36"/>
                </a:solidFill>
              </a:rPr>
              <a:t>| 80 %</a:t>
            </a:r>
          </a:p>
        </p:txBody>
      </p:sp>
      <p:sp>
        <p:nvSpPr>
          <p:cNvPr id="13" name="ïŝ1íḍè"/>
          <p:cNvSpPr/>
          <p:nvPr/>
        </p:nvSpPr>
        <p:spPr>
          <a:xfrm>
            <a:off x="1361231" y="4418950"/>
            <a:ext cx="3279774" cy="323850"/>
          </a:xfrm>
          <a:prstGeom prst="roundRect">
            <a:avLst>
              <a:gd name="adj" fmla="val 50000"/>
            </a:avLst>
          </a:prstGeom>
          <a:solidFill>
            <a:srgbClr val="F3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altLang="zh-CN" dirty="0"/>
          </a:p>
        </p:txBody>
      </p:sp>
      <p:sp>
        <p:nvSpPr>
          <p:cNvPr id="14" name="íṡļíḑê"/>
          <p:cNvSpPr/>
          <p:nvPr/>
        </p:nvSpPr>
        <p:spPr>
          <a:xfrm>
            <a:off x="1361231" y="4418950"/>
            <a:ext cx="2052637" cy="323850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/>
              <a:t> </a:t>
            </a:r>
            <a:endParaRPr lang="id-ID" altLang="zh-CN" dirty="0"/>
          </a:p>
        </p:txBody>
      </p:sp>
      <p:sp>
        <p:nvSpPr>
          <p:cNvPr id="10" name="íśḷïḑé"/>
          <p:cNvSpPr txBox="1"/>
          <p:nvPr/>
        </p:nvSpPr>
        <p:spPr bwMode="auto">
          <a:xfrm>
            <a:off x="3523811" y="4433239"/>
            <a:ext cx="1117194" cy="2952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rgbClr val="423B36"/>
                </a:solidFill>
              </a:rPr>
              <a:t>... </a:t>
            </a:r>
            <a:r>
              <a:rPr lang="zh-CN" altLang="en-US" sz="1400" b="1">
                <a:solidFill>
                  <a:srgbClr val="423B36"/>
                </a:solidFill>
              </a:rPr>
              <a:t>￥ </a:t>
            </a:r>
            <a:r>
              <a:rPr lang="en-US" altLang="zh-CN" sz="1400" b="1">
                <a:solidFill>
                  <a:srgbClr val="423B36"/>
                </a:solidFill>
              </a:rPr>
              <a:t>|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1400" b="1">
                <a:solidFill>
                  <a:srgbClr val="423B36"/>
                </a:solidFill>
              </a:rPr>
              <a:t> 80 %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03876" y="1585732"/>
            <a:ext cx="4184248" cy="4184248"/>
          </a:xfrm>
          <a:prstGeom prst="rect">
            <a:avLst/>
          </a:prstGeom>
        </p:spPr>
      </p:pic>
      <p:sp>
        <p:nvSpPr>
          <p:cNvPr id="62" name="iṩļïḓè"/>
          <p:cNvSpPr txBox="1"/>
          <p:nvPr/>
        </p:nvSpPr>
        <p:spPr bwMode="auto">
          <a:xfrm>
            <a:off x="1820044" y="1879227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3" name="iṩļïḓè"/>
          <p:cNvSpPr txBox="1"/>
          <p:nvPr/>
        </p:nvSpPr>
        <p:spPr bwMode="auto">
          <a:xfrm>
            <a:off x="1718590" y="4304073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4" name="iṩļïḓè"/>
          <p:cNvSpPr txBox="1"/>
          <p:nvPr/>
        </p:nvSpPr>
        <p:spPr bwMode="auto">
          <a:xfrm>
            <a:off x="7968923" y="1879227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5" name="iṩļïḓè"/>
          <p:cNvSpPr txBox="1"/>
          <p:nvPr/>
        </p:nvSpPr>
        <p:spPr bwMode="auto">
          <a:xfrm>
            <a:off x="8004761" y="4304072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359000" y="2460039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359000" y="4932854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004761" y="2462983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004761" y="4929346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5351287" y="2231774"/>
            <a:ext cx="0" cy="1256334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351287" y="4518111"/>
            <a:ext cx="0" cy="1256334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íś1îḓè"/>
          <p:cNvSpPr txBox="1"/>
          <p:nvPr/>
        </p:nvSpPr>
        <p:spPr bwMode="auto">
          <a:xfrm>
            <a:off x="8645824" y="2355743"/>
            <a:ext cx="2556183" cy="441805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</a:p>
        </p:txBody>
      </p:sp>
      <p:sp>
        <p:nvSpPr>
          <p:cNvPr id="25" name="îśḻidè"/>
          <p:cNvSpPr txBox="1"/>
          <p:nvPr/>
        </p:nvSpPr>
        <p:spPr bwMode="auto">
          <a:xfrm>
            <a:off x="5740862" y="2355743"/>
            <a:ext cx="2556183" cy="441805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</a:p>
        </p:txBody>
      </p:sp>
      <p:sp>
        <p:nvSpPr>
          <p:cNvPr id="28" name="iṣľîḍe"/>
          <p:cNvSpPr txBox="1"/>
          <p:nvPr/>
        </p:nvSpPr>
        <p:spPr bwMode="auto">
          <a:xfrm>
            <a:off x="8645824" y="4639618"/>
            <a:ext cx="2556183" cy="441805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</a:p>
        </p:txBody>
      </p:sp>
      <p:sp>
        <p:nvSpPr>
          <p:cNvPr id="30" name="î$1iḑè"/>
          <p:cNvSpPr txBox="1"/>
          <p:nvPr/>
        </p:nvSpPr>
        <p:spPr bwMode="auto">
          <a:xfrm>
            <a:off x="5740862" y="4639618"/>
            <a:ext cx="2556183" cy="441805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9993" y="1849810"/>
            <a:ext cx="4061422" cy="4061422"/>
          </a:xfrm>
          <a:prstGeom prst="rect">
            <a:avLst/>
          </a:prstGeom>
        </p:spPr>
      </p:pic>
      <p:sp>
        <p:nvSpPr>
          <p:cNvPr id="36" name="iṩļïḓè"/>
          <p:cNvSpPr txBox="1"/>
          <p:nvPr/>
        </p:nvSpPr>
        <p:spPr bwMode="auto">
          <a:xfrm>
            <a:off x="6197664" y="2355743"/>
            <a:ext cx="1642577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iṩļïḓè"/>
          <p:cNvSpPr txBox="1"/>
          <p:nvPr/>
        </p:nvSpPr>
        <p:spPr bwMode="auto">
          <a:xfrm>
            <a:off x="9102626" y="2328591"/>
            <a:ext cx="1642577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iṩļïḓè"/>
          <p:cNvSpPr txBox="1"/>
          <p:nvPr/>
        </p:nvSpPr>
        <p:spPr bwMode="auto">
          <a:xfrm>
            <a:off x="6197664" y="4574217"/>
            <a:ext cx="1642577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iṩļïḓè"/>
          <p:cNvSpPr txBox="1"/>
          <p:nvPr/>
        </p:nvSpPr>
        <p:spPr bwMode="auto">
          <a:xfrm>
            <a:off x="9102625" y="4585453"/>
            <a:ext cx="1642577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40862" y="2917251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645824" y="2917251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657248" y="5186386"/>
            <a:ext cx="2723408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645824" y="5206104"/>
            <a:ext cx="2723408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ïş1ïde"/>
          <p:cNvSpPr/>
          <p:nvPr/>
        </p:nvSpPr>
        <p:spPr>
          <a:xfrm>
            <a:off x="1609963" y="2032697"/>
            <a:ext cx="10582037" cy="378936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1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ï$ḻíďê"/>
          <p:cNvSpPr/>
          <p:nvPr/>
        </p:nvSpPr>
        <p:spPr>
          <a:xfrm>
            <a:off x="660400" y="1957327"/>
            <a:ext cx="2201051" cy="2201051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27" name="ïṡ1îḋè"/>
          <p:cNvSpPr/>
          <p:nvPr/>
        </p:nvSpPr>
        <p:spPr bwMode="auto">
          <a:xfrm>
            <a:off x="2512045" y="2265281"/>
            <a:ext cx="831443" cy="831439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8" name="îṧļîďé"/>
          <p:cNvSpPr/>
          <p:nvPr/>
        </p:nvSpPr>
        <p:spPr bwMode="auto">
          <a:xfrm>
            <a:off x="2712596" y="2489444"/>
            <a:ext cx="430340" cy="42832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20" name="直接连接符 19"/>
          <p:cNvCxnSpPr>
            <a:stCxn id="27" idx="6"/>
          </p:cNvCxnSpPr>
          <p:nvPr/>
        </p:nvCxnSpPr>
        <p:spPr>
          <a:xfrm>
            <a:off x="3343488" y="2681001"/>
            <a:ext cx="814944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íṩḻïḓe"/>
          <p:cNvSpPr txBox="1"/>
          <p:nvPr/>
        </p:nvSpPr>
        <p:spPr bwMode="auto">
          <a:xfrm>
            <a:off x="4230116" y="2561392"/>
            <a:ext cx="1162207" cy="284421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01</a:t>
            </a:r>
          </a:p>
        </p:txBody>
      </p:sp>
      <p:sp>
        <p:nvSpPr>
          <p:cNvPr id="22" name="isḷîḍê"/>
          <p:cNvSpPr txBox="1"/>
          <p:nvPr/>
        </p:nvSpPr>
        <p:spPr bwMode="auto">
          <a:xfrm>
            <a:off x="6837108" y="2561392"/>
            <a:ext cx="1162207" cy="284421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02</a:t>
            </a:r>
          </a:p>
        </p:txBody>
      </p:sp>
      <p:sp>
        <p:nvSpPr>
          <p:cNvPr id="23" name="îŝľiḋê"/>
          <p:cNvSpPr txBox="1"/>
          <p:nvPr/>
        </p:nvSpPr>
        <p:spPr bwMode="auto">
          <a:xfrm>
            <a:off x="9444101" y="2561392"/>
            <a:ext cx="1162207" cy="284421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03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811014" y="3091569"/>
            <a:ext cx="1955438" cy="231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单击此处添加文本，并调整颜色以及大小。单击此处添加文本。单击此处添加文本单击此处添加文本，并调整颜色以及大小。单击此处添加文本。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425550" y="3091569"/>
            <a:ext cx="1955438" cy="231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单击此处添加文本，并调整颜色以及大小。单击此处添加文本。单击此处添加文本单击此处添加文本，并调整颜色以及大小。单击此处添加文本。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040086" y="3087123"/>
            <a:ext cx="1955438" cy="231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单击此处添加文本，并调整颜色以及大小。单击此处添加文本。单击此处添加文本单击此处添加文本，并调整颜色以及大小。单击此处添加文本。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4242381" y="2504513"/>
            <a:ext cx="554742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S1iḑe"/>
          <p:cNvSpPr/>
          <p:nvPr/>
        </p:nvSpPr>
        <p:spPr>
          <a:xfrm>
            <a:off x="5299649" y="2189146"/>
            <a:ext cx="603828" cy="603828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íṧḷïḋe"/>
          <p:cNvSpPr/>
          <p:nvPr/>
        </p:nvSpPr>
        <p:spPr bwMode="auto">
          <a:xfrm>
            <a:off x="5450709" y="2340913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4242381" y="4695738"/>
            <a:ext cx="550112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ṩlîdè"/>
          <p:cNvSpPr/>
          <p:nvPr/>
        </p:nvSpPr>
        <p:spPr>
          <a:xfrm>
            <a:off x="5299649" y="4380371"/>
            <a:ext cx="603828" cy="603828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iṡḷïďê"/>
          <p:cNvSpPr/>
          <p:nvPr/>
        </p:nvSpPr>
        <p:spPr bwMode="auto">
          <a:xfrm>
            <a:off x="5450709" y="4532138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127171" y="1383607"/>
            <a:ext cx="5474392" cy="5474392"/>
          </a:xfrm>
          <a:prstGeom prst="rect">
            <a:avLst/>
          </a:prstGeom>
        </p:spPr>
      </p:pic>
      <p:sp>
        <p:nvSpPr>
          <p:cNvPr id="11" name="iṩļïḓè"/>
          <p:cNvSpPr txBox="1"/>
          <p:nvPr/>
        </p:nvSpPr>
        <p:spPr bwMode="auto">
          <a:xfrm>
            <a:off x="6101998" y="2008406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/>
              <a:t>文字内容</a:t>
            </a:r>
            <a:endParaRPr lang="zh-CN" altLang="en-US" sz="1600" b="1" dirty="0"/>
          </a:p>
        </p:txBody>
      </p:sp>
      <p:sp>
        <p:nvSpPr>
          <p:cNvPr id="45" name="iṩļïḓè"/>
          <p:cNvSpPr txBox="1"/>
          <p:nvPr/>
        </p:nvSpPr>
        <p:spPr bwMode="auto">
          <a:xfrm>
            <a:off x="6101998" y="4159223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/>
              <a:t>文字内容</a:t>
            </a:r>
            <a:endParaRPr lang="zh-CN" altLang="en-US" sz="1600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6101998" y="2641203"/>
            <a:ext cx="3937447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单击此处添加文本，并调整颜色以及大小。单击此处添加文本。单击此处添加文本，单击此处添加文本，并调整颜色以及大小。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054537" y="4818930"/>
            <a:ext cx="3937447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单击此处添加文本，并调整颜色以及大小。单击此处添加文本。单击此处添加文本，单击此处添加文本，并调整颜色以及大小。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733887" y="0"/>
            <a:ext cx="8724225" cy="5848107"/>
          </a:xfrm>
          <a:prstGeom prst="rect">
            <a:avLst/>
          </a:prstGeom>
          <a:ln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109304" y="1906351"/>
            <a:ext cx="4603156" cy="49225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781118" y="2254803"/>
            <a:ext cx="3103751" cy="122156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073449" y="1549452"/>
            <a:ext cx="20450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68712" y="2542649"/>
            <a:ext cx="21285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教师节简介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962506" y="2269143"/>
            <a:ext cx="3103751" cy="122156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450100" y="2556989"/>
            <a:ext cx="21285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教师节由来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781118" y="3306970"/>
            <a:ext cx="3103751" cy="122156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268712" y="3594816"/>
            <a:ext cx="21285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古代教师节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962506" y="3321310"/>
            <a:ext cx="3103751" cy="122156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450100" y="3609156"/>
            <a:ext cx="21285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各国教师节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419107" y="413841"/>
            <a:ext cx="7106857" cy="5547122"/>
          </a:xfrm>
          <a:prstGeom prst="rect">
            <a:avLst/>
          </a:prstGeom>
          <a:ln>
            <a:solidFill>
              <a:srgbClr val="EDB49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4215211" y="3106380"/>
            <a:ext cx="37615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8D7545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各国教师节</a:t>
            </a: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787805" y="4144322"/>
            <a:ext cx="2616389" cy="66781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</a:t>
            </a: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empowered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79601" y="2907746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79600" y="4076789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îṥ1iḑé"/>
          <p:cNvSpPr/>
          <p:nvPr/>
        </p:nvSpPr>
        <p:spPr>
          <a:xfrm>
            <a:off x="4364843" y="1773936"/>
            <a:ext cx="2878713" cy="2185416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20" name="iṣļíḍe"/>
          <p:cNvSpPr/>
          <p:nvPr/>
        </p:nvSpPr>
        <p:spPr>
          <a:xfrm>
            <a:off x="4268769" y="1975104"/>
            <a:ext cx="3070860" cy="368503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ïṩlïde"/>
          <p:cNvSpPr txBox="1"/>
          <p:nvPr/>
        </p:nvSpPr>
        <p:spPr>
          <a:xfrm>
            <a:off x="946446" y="1773936"/>
            <a:ext cx="2127856" cy="369332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6" name="直接连接符 5"/>
          <p:cNvCxnSpPr>
            <a:endCxn id="5" idx="1"/>
          </p:cNvCxnSpPr>
          <p:nvPr/>
        </p:nvCxnSpPr>
        <p:spPr>
          <a:xfrm>
            <a:off x="-39757" y="1958602"/>
            <a:ext cx="986203" cy="0"/>
          </a:xfrm>
          <a:prstGeom prst="line">
            <a:avLst/>
          </a:prstGeom>
          <a:ln w="28575">
            <a:solidFill>
              <a:srgbClr val="ED9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923231" y="2748867"/>
            <a:ext cx="330386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$ḷïḋe"/>
          <p:cNvSpPr/>
          <p:nvPr/>
        </p:nvSpPr>
        <p:spPr bwMode="auto">
          <a:xfrm>
            <a:off x="7923230" y="2428460"/>
            <a:ext cx="237500" cy="236384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直接连接符 12"/>
          <p:cNvCxnSpPr/>
          <p:nvPr/>
        </p:nvCxnSpPr>
        <p:spPr>
          <a:xfrm flipH="1">
            <a:off x="7923231" y="4403931"/>
            <a:ext cx="330386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ṣ1îḓé"/>
          <p:cNvSpPr/>
          <p:nvPr/>
        </p:nvSpPr>
        <p:spPr bwMode="auto">
          <a:xfrm>
            <a:off x="7923230" y="4083524"/>
            <a:ext cx="237500" cy="236384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组合 20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2865" y="2268298"/>
            <a:ext cx="3975904" cy="3975904"/>
          </a:xfrm>
          <a:prstGeom prst="rect">
            <a:avLst/>
          </a:prstGeom>
        </p:spPr>
      </p:pic>
      <p:sp>
        <p:nvSpPr>
          <p:cNvPr id="26" name="iṩļïḓè"/>
          <p:cNvSpPr txBox="1"/>
          <p:nvPr/>
        </p:nvSpPr>
        <p:spPr bwMode="auto">
          <a:xfrm>
            <a:off x="1346946" y="1727050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84965" y="2851282"/>
            <a:ext cx="2723408" cy="135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65988" y="4476486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îṩlîḓè"/>
          <p:cNvSpPr/>
          <p:nvPr/>
        </p:nvSpPr>
        <p:spPr bwMode="auto">
          <a:xfrm>
            <a:off x="5114275" y="4182758"/>
            <a:ext cx="508494" cy="507921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423B36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ï$ļiḓê"/>
          <p:cNvSpPr/>
          <p:nvPr/>
        </p:nvSpPr>
        <p:spPr bwMode="auto">
          <a:xfrm>
            <a:off x="5114275" y="2993236"/>
            <a:ext cx="485999" cy="485452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17" name="íṩḻiḑé"/>
          <p:cNvSpPr/>
          <p:nvPr/>
        </p:nvSpPr>
        <p:spPr bwMode="auto">
          <a:xfrm>
            <a:off x="5114275" y="5350336"/>
            <a:ext cx="508494" cy="507921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>
              <a:solidFill>
                <a:schemeClr val="lt1"/>
              </a:solidFill>
            </a:endParaRPr>
          </a:p>
        </p:txBody>
      </p:sp>
      <p:sp>
        <p:nvSpPr>
          <p:cNvPr id="14" name="iṣḷíḓe"/>
          <p:cNvSpPr/>
          <p:nvPr/>
        </p:nvSpPr>
        <p:spPr bwMode="auto">
          <a:xfrm>
            <a:off x="5114275" y="1800584"/>
            <a:ext cx="485999" cy="485452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423B36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1" name="直接连接符 10"/>
          <p:cNvCxnSpPr/>
          <p:nvPr/>
        </p:nvCxnSpPr>
        <p:spPr>
          <a:xfrm>
            <a:off x="4279177" y="1561929"/>
            <a:ext cx="0" cy="461193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82667" y="1671453"/>
            <a:ext cx="2496577" cy="4392883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6006700" y="1691258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006700" y="2774584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096000" y="3986575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096000" y="5144525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ïṡļïḋe"/>
          <p:cNvSpPr/>
          <p:nvPr/>
        </p:nvSpPr>
        <p:spPr bwMode="auto">
          <a:xfrm>
            <a:off x="8437787" y="2862538"/>
            <a:ext cx="451052" cy="451050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 defTabSz="914400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iṡľîḑê"/>
          <p:cNvSpPr/>
          <p:nvPr/>
        </p:nvSpPr>
        <p:spPr bwMode="auto">
          <a:xfrm>
            <a:off x="8546364" y="2971664"/>
            <a:ext cx="233898" cy="232799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iŝļíḍé"/>
          <p:cNvSpPr/>
          <p:nvPr/>
        </p:nvSpPr>
        <p:spPr bwMode="auto">
          <a:xfrm>
            <a:off x="4691773" y="2232592"/>
            <a:ext cx="3508722" cy="3320196"/>
          </a:xfrm>
          <a:prstGeom prst="rect">
            <a:avLst/>
          </a:prstGeom>
          <a:blipFill>
            <a:blip r:embed="rId4" cstate="screen"/>
            <a:srcRect/>
            <a:stretch>
              <a:fillRect l="-21046" r="-2089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íşḷïḍè"/>
          <p:cNvSpPr/>
          <p:nvPr/>
        </p:nvSpPr>
        <p:spPr>
          <a:xfrm>
            <a:off x="799303" y="5154700"/>
            <a:ext cx="1507668" cy="398088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î$ļíḍê"/>
          <p:cNvSpPr/>
          <p:nvPr/>
        </p:nvSpPr>
        <p:spPr>
          <a:xfrm>
            <a:off x="2736037" y="5154700"/>
            <a:ext cx="1507668" cy="398088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ïŝḷiďe"/>
          <p:cNvSpPr/>
          <p:nvPr/>
        </p:nvSpPr>
        <p:spPr bwMode="auto">
          <a:xfrm>
            <a:off x="2450292" y="5282532"/>
            <a:ext cx="142424" cy="142424"/>
          </a:xfrm>
          <a:custGeom>
            <a:avLst/>
            <a:gdLst>
              <a:gd name="connsiteX0" fmla="*/ 51670 w 142424"/>
              <a:gd name="connsiteY0" fmla="*/ 39491 h 142424"/>
              <a:gd name="connsiteX1" fmla="*/ 51670 w 142424"/>
              <a:gd name="connsiteY1" fmla="*/ 102934 h 142424"/>
              <a:gd name="connsiteX2" fmla="*/ 107252 w 142424"/>
              <a:gd name="connsiteY2" fmla="*/ 71213 h 142424"/>
              <a:gd name="connsiteX3" fmla="*/ 71212 w 142424"/>
              <a:gd name="connsiteY3" fmla="*/ 0 h 142424"/>
              <a:gd name="connsiteX4" fmla="*/ 142424 w 142424"/>
              <a:gd name="connsiteY4" fmla="*/ 71212 h 142424"/>
              <a:gd name="connsiteX5" fmla="*/ 71212 w 142424"/>
              <a:gd name="connsiteY5" fmla="*/ 142424 h 142424"/>
              <a:gd name="connsiteX6" fmla="*/ 0 w 142424"/>
              <a:gd name="connsiteY6" fmla="*/ 71212 h 142424"/>
              <a:gd name="connsiteX7" fmla="*/ 71212 w 142424"/>
              <a:gd name="connsiteY7" fmla="*/ 0 h 14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424" h="142424">
                <a:moveTo>
                  <a:pt x="51670" y="39491"/>
                </a:moveTo>
                <a:lnTo>
                  <a:pt x="51670" y="102934"/>
                </a:lnTo>
                <a:lnTo>
                  <a:pt x="107252" y="71213"/>
                </a:lnTo>
                <a:close/>
                <a:moveTo>
                  <a:pt x="71212" y="0"/>
                </a:moveTo>
                <a:cubicBezTo>
                  <a:pt x="110541" y="0"/>
                  <a:pt x="142424" y="31883"/>
                  <a:pt x="142424" y="71212"/>
                </a:cubicBezTo>
                <a:cubicBezTo>
                  <a:pt x="142424" y="110541"/>
                  <a:pt x="110541" y="142424"/>
                  <a:pt x="71212" y="142424"/>
                </a:cubicBezTo>
                <a:cubicBezTo>
                  <a:pt x="31883" y="142424"/>
                  <a:pt x="0" y="110541"/>
                  <a:pt x="0" y="71212"/>
                </a:cubicBezTo>
                <a:cubicBezTo>
                  <a:pt x="0" y="31883"/>
                  <a:pt x="31883" y="0"/>
                  <a:pt x="71212" y="0"/>
                </a:cubicBezTo>
                <a:close/>
              </a:path>
            </a:pathLst>
          </a:cu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 defTabSz="914400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sp>
        <p:nvSpPr>
          <p:cNvPr id="29" name="iṩļïḓè"/>
          <p:cNvSpPr txBox="1"/>
          <p:nvPr/>
        </p:nvSpPr>
        <p:spPr bwMode="auto">
          <a:xfrm>
            <a:off x="895497" y="5154700"/>
            <a:ext cx="1315280" cy="398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iṩļïḓè"/>
          <p:cNvSpPr txBox="1"/>
          <p:nvPr/>
        </p:nvSpPr>
        <p:spPr bwMode="auto">
          <a:xfrm>
            <a:off x="2863002" y="5154700"/>
            <a:ext cx="1315280" cy="398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12617" y="2927419"/>
            <a:ext cx="3586007" cy="1899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75442" y="2690623"/>
            <a:ext cx="2503941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37" name="ïṡļïḋe"/>
          <p:cNvSpPr/>
          <p:nvPr/>
        </p:nvSpPr>
        <p:spPr bwMode="auto">
          <a:xfrm>
            <a:off x="8437787" y="4375863"/>
            <a:ext cx="451052" cy="451050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 defTabSz="914400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iṡľîḑê"/>
          <p:cNvSpPr/>
          <p:nvPr/>
        </p:nvSpPr>
        <p:spPr bwMode="auto">
          <a:xfrm>
            <a:off x="8546364" y="4484989"/>
            <a:ext cx="233898" cy="232799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9" name="文本框 38"/>
          <p:cNvSpPr txBox="1"/>
          <p:nvPr/>
        </p:nvSpPr>
        <p:spPr>
          <a:xfrm>
            <a:off x="8975442" y="4203948"/>
            <a:ext cx="2503941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2" name="iṩļïḓè"/>
          <p:cNvSpPr txBox="1"/>
          <p:nvPr/>
        </p:nvSpPr>
        <p:spPr bwMode="auto">
          <a:xfrm>
            <a:off x="1281786" y="2366431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/>
              <a:t>文字内容</a:t>
            </a:r>
            <a:endParaRPr lang="zh-CN" alt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íṩḻídè"/>
          <p:cNvSpPr txBox="1"/>
          <p:nvPr/>
        </p:nvSpPr>
        <p:spPr>
          <a:xfrm>
            <a:off x="5301574" y="4303043"/>
            <a:ext cx="1660566" cy="6104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/>
            <a:r>
              <a:rPr lang="en-US" altLang="zh-CN" sz="3200" b="1">
                <a:solidFill>
                  <a:srgbClr val="423B36"/>
                </a:solidFill>
              </a:rPr>
              <a:t>516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3200" b="1">
                <a:solidFill>
                  <a:srgbClr val="423B36"/>
                </a:solidFill>
              </a:rPr>
              <a:t>46K</a:t>
            </a:r>
            <a:endParaRPr lang="en-US" altLang="zh-CN" sz="3200" b="1" dirty="0">
              <a:solidFill>
                <a:srgbClr val="423B36"/>
              </a:solidFill>
            </a:endParaRPr>
          </a:p>
        </p:txBody>
      </p:sp>
      <p:sp>
        <p:nvSpPr>
          <p:cNvPr id="22" name="ïšḷïḑè"/>
          <p:cNvSpPr txBox="1"/>
          <p:nvPr/>
        </p:nvSpPr>
        <p:spPr>
          <a:xfrm>
            <a:off x="9629746" y="4303043"/>
            <a:ext cx="1660566" cy="6104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/>
            <a:r>
              <a:rPr lang="en-US" altLang="zh-CN" sz="3200" b="1">
                <a:solidFill>
                  <a:srgbClr val="423B36"/>
                </a:solidFill>
              </a:rPr>
              <a:t>467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3200" b="1">
                <a:solidFill>
                  <a:srgbClr val="423B36"/>
                </a:solidFill>
              </a:rPr>
              <a:t>46K</a:t>
            </a:r>
            <a:endParaRPr lang="en-US" altLang="zh-CN" sz="3200" b="1" dirty="0">
              <a:solidFill>
                <a:srgbClr val="423B36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5301574" y="3894698"/>
            <a:ext cx="606353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ṣḷîḑè"/>
          <p:cNvSpPr/>
          <p:nvPr/>
        </p:nvSpPr>
        <p:spPr bwMode="auto">
          <a:xfrm>
            <a:off x="5457262" y="2821216"/>
            <a:ext cx="475981" cy="57150"/>
          </a:xfrm>
          <a:prstGeom prst="rect">
            <a:avLst/>
          </a:prstGeom>
          <a:solidFill>
            <a:schemeClr val="tx1"/>
          </a:solidFill>
          <a:ln>
            <a:solidFill>
              <a:srgbClr val="423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23B36"/>
              </a:solidFill>
            </a:endParaRPr>
          </a:p>
        </p:txBody>
      </p:sp>
      <p:sp>
        <p:nvSpPr>
          <p:cNvPr id="20" name="îṥlide"/>
          <p:cNvSpPr txBox="1"/>
          <p:nvPr/>
        </p:nvSpPr>
        <p:spPr>
          <a:xfrm>
            <a:off x="7465660" y="4303043"/>
            <a:ext cx="1660566" cy="6104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/>
            <a:r>
              <a:rPr lang="en-US" altLang="zh-CN" sz="3200" b="1">
                <a:solidFill>
                  <a:srgbClr val="423B36"/>
                </a:solidFill>
              </a:rPr>
              <a:t>96</a:t>
            </a:r>
            <a:r>
              <a:rPr lang="en-US" altLang="zh-CN" sz="100" b="1">
                <a:solidFill>
                  <a:srgbClr val="423B36"/>
                </a:solidFill>
              </a:rPr>
              <a:t> </a:t>
            </a:r>
            <a:r>
              <a:rPr lang="en-US" altLang="zh-CN" sz="3200" b="1">
                <a:solidFill>
                  <a:srgbClr val="423B36"/>
                </a:solidFill>
              </a:rPr>
              <a:t>461K</a:t>
            </a:r>
            <a:endParaRPr lang="en-US" altLang="zh-CN" sz="3200" b="1" dirty="0">
              <a:solidFill>
                <a:srgbClr val="423B36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213900" y="4316895"/>
            <a:ext cx="0" cy="101173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377986" y="4316895"/>
            <a:ext cx="0" cy="101173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ïṧľîḑé"/>
          <p:cNvSpPr/>
          <p:nvPr/>
        </p:nvSpPr>
        <p:spPr>
          <a:xfrm>
            <a:off x="4002534" y="2503473"/>
            <a:ext cx="449038" cy="449038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rgbClr val="423B3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rmAutofit lnSpcReduction="10000"/>
          </a:bodyPr>
          <a:lstStyle/>
          <a:p>
            <a:pPr lvl="0" algn="ctr"/>
            <a:endParaRPr lang="en-US" altLang="zh-CN" sz="1600" b="1" dirty="0">
              <a:solidFill>
                <a:srgbClr val="BC3649"/>
              </a:solidFill>
            </a:endParaRPr>
          </a:p>
        </p:txBody>
      </p:sp>
      <p:sp>
        <p:nvSpPr>
          <p:cNvPr id="6" name="ïṣľïḋê"/>
          <p:cNvSpPr/>
          <p:nvPr/>
        </p:nvSpPr>
        <p:spPr>
          <a:xfrm>
            <a:off x="1030931" y="4906267"/>
            <a:ext cx="684807" cy="684863"/>
          </a:xfrm>
          <a:prstGeom prst="ellipse">
            <a:avLst/>
          </a:prstGeom>
          <a:solidFill>
            <a:schemeClr val="bg2">
              <a:alpha val="5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numCol="1" spcCol="0" rtlCol="0" fromWordArt="0" anchor="ctr" anchorCtr="1" forceAA="0" compatLnSpc="1">
            <a:noAutofit/>
          </a:bodyPr>
          <a:lstStyle/>
          <a:p>
            <a:pPr lvl="0" algn="ctr"/>
            <a:endParaRPr lang="zh-CN" altLang="en-US" sz="1200" b="1" dirty="0"/>
          </a:p>
        </p:txBody>
      </p:sp>
      <p:sp>
        <p:nvSpPr>
          <p:cNvPr id="7" name="íṡḷiḍé"/>
          <p:cNvSpPr/>
          <p:nvPr/>
        </p:nvSpPr>
        <p:spPr>
          <a:xfrm>
            <a:off x="1030931" y="2091049"/>
            <a:ext cx="3607001" cy="3607297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/>
          </a:p>
        </p:txBody>
      </p:sp>
      <p:sp>
        <p:nvSpPr>
          <p:cNvPr id="8" name="í$ľíďé"/>
          <p:cNvSpPr/>
          <p:nvPr/>
        </p:nvSpPr>
        <p:spPr>
          <a:xfrm>
            <a:off x="1470360" y="4768741"/>
            <a:ext cx="1165702" cy="1165798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en-US" altLang="zh-CN" dirty="0"/>
          </a:p>
        </p:txBody>
      </p:sp>
      <p:sp>
        <p:nvSpPr>
          <p:cNvPr id="9" name="iṡľidé"/>
          <p:cNvSpPr/>
          <p:nvPr/>
        </p:nvSpPr>
        <p:spPr>
          <a:xfrm>
            <a:off x="3239102" y="2091049"/>
            <a:ext cx="810078" cy="810145"/>
          </a:xfrm>
          <a:prstGeom prst="ellipse">
            <a:avLst/>
          </a:prstGeom>
          <a:solidFill>
            <a:schemeClr val="bg2">
              <a:alpha val="5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numCol="1" spcCol="0" rtlCol="0" fromWordArt="0" anchor="ctr" anchorCtr="1" forceAA="0" compatLnSpc="1">
            <a:noAutofit/>
          </a:bodyPr>
          <a:lstStyle/>
          <a:p>
            <a:pPr lvl="0" algn="ctr"/>
            <a:endParaRPr lang="zh-CN" altLang="en-US" sz="1200" b="1" dirty="0"/>
          </a:p>
        </p:txBody>
      </p:sp>
      <p:grpSp>
        <p:nvGrpSpPr>
          <p:cNvPr id="25" name="组合 24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256327" y="2459085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979735" y="2459085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50004" y="4885942"/>
            <a:ext cx="18121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89875" y="4911031"/>
            <a:ext cx="18121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629746" y="4911031"/>
            <a:ext cx="18121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419107" y="413841"/>
            <a:ext cx="7106857" cy="554712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15211" y="3106380"/>
            <a:ext cx="37615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8D7545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教师节简介</a:t>
            </a: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787805" y="4144322"/>
            <a:ext cx="2616389" cy="66781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</a:t>
            </a: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empowered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79601" y="2907746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79600" y="4076789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ṣlïde"/>
          <p:cNvSpPr/>
          <p:nvPr/>
        </p:nvSpPr>
        <p:spPr>
          <a:xfrm>
            <a:off x="4714162" y="1671453"/>
            <a:ext cx="78414" cy="4371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îṣḷiḍê"/>
          <p:cNvSpPr/>
          <p:nvPr/>
        </p:nvSpPr>
        <p:spPr>
          <a:xfrm>
            <a:off x="4718500" y="3656865"/>
            <a:ext cx="152400" cy="40115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ïṩ1idé"/>
          <p:cNvSpPr/>
          <p:nvPr/>
        </p:nvSpPr>
        <p:spPr>
          <a:xfrm>
            <a:off x="5128927" y="1671453"/>
            <a:ext cx="6366026" cy="4371974"/>
          </a:xfrm>
          <a:prstGeom prst="roundRect">
            <a:avLst>
              <a:gd name="adj" fmla="val 294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í$lídé"/>
          <p:cNvSpPr/>
          <p:nvPr/>
        </p:nvSpPr>
        <p:spPr>
          <a:xfrm>
            <a:off x="5772968" y="338904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rgbClr val="ED976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iṩlîḑé"/>
          <p:cNvSpPr/>
          <p:nvPr/>
        </p:nvSpPr>
        <p:spPr bwMode="auto">
          <a:xfrm>
            <a:off x="5805289" y="3316393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ED9764"/>
          </a:solidFill>
          <a:ln w="19050">
            <a:solidFill>
              <a:srgbClr val="ED9764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işļíďe"/>
          <p:cNvSpPr/>
          <p:nvPr/>
        </p:nvSpPr>
        <p:spPr>
          <a:xfrm>
            <a:off x="5772968" y="422724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rgbClr val="ED976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îsľîdé"/>
          <p:cNvSpPr/>
          <p:nvPr/>
        </p:nvSpPr>
        <p:spPr bwMode="auto">
          <a:xfrm>
            <a:off x="5805289" y="4154593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ED9764"/>
          </a:solidFill>
          <a:ln w="19050">
            <a:solidFill>
              <a:srgbClr val="ED9764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îšliďê"/>
          <p:cNvSpPr/>
          <p:nvPr/>
        </p:nvSpPr>
        <p:spPr>
          <a:xfrm>
            <a:off x="5772968" y="506544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rgbClr val="ED976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iṥľidê"/>
          <p:cNvSpPr/>
          <p:nvPr/>
        </p:nvSpPr>
        <p:spPr bwMode="auto">
          <a:xfrm>
            <a:off x="5805289" y="4992793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ED9764"/>
          </a:solidFill>
          <a:ln w="19050">
            <a:solidFill>
              <a:srgbClr val="ED9764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3814" y="2178418"/>
            <a:ext cx="4113796" cy="4113796"/>
          </a:xfrm>
          <a:prstGeom prst="rect">
            <a:avLst/>
          </a:prstGeom>
        </p:spPr>
      </p:pic>
      <p:sp>
        <p:nvSpPr>
          <p:cNvPr id="37" name="ïSļïḑé"/>
          <p:cNvSpPr/>
          <p:nvPr/>
        </p:nvSpPr>
        <p:spPr bwMode="gray">
          <a:xfrm>
            <a:off x="6784103" y="2231944"/>
            <a:ext cx="3042942" cy="592537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38" name="iṩļïḓè"/>
          <p:cNvSpPr txBox="1"/>
          <p:nvPr/>
        </p:nvSpPr>
        <p:spPr bwMode="auto">
          <a:xfrm>
            <a:off x="7391480" y="2280158"/>
            <a:ext cx="182818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600" b="1" dirty="0" smtClean="0">
                <a:solidFill>
                  <a:schemeClr val="bg1"/>
                </a:solidFill>
              </a:rPr>
              <a:t>文字内容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1820" y="3076948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312155" y="4015672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331820" y="4896757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ṧḷïḑè"/>
          <p:cNvSpPr/>
          <p:nvPr/>
        </p:nvSpPr>
        <p:spPr>
          <a:xfrm>
            <a:off x="1450127" y="2905419"/>
            <a:ext cx="1761628" cy="463485"/>
          </a:xfrm>
          <a:prstGeom prst="rect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îṩḻîḋé"/>
          <p:cNvSpPr/>
          <p:nvPr/>
        </p:nvSpPr>
        <p:spPr bwMode="auto">
          <a:xfrm>
            <a:off x="1469352" y="2652626"/>
            <a:ext cx="405130" cy="57150"/>
          </a:xfrm>
          <a:prstGeom prst="rect">
            <a:avLst/>
          </a:prstGeom>
          <a:solidFill>
            <a:srgbClr val="423B36"/>
          </a:solidFill>
          <a:ln>
            <a:solidFill>
              <a:srgbClr val="423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sp>
        <p:nvSpPr>
          <p:cNvPr id="23" name="iṩļïḓè"/>
          <p:cNvSpPr txBox="1"/>
          <p:nvPr/>
        </p:nvSpPr>
        <p:spPr bwMode="auto">
          <a:xfrm>
            <a:off x="1617311" y="2905419"/>
            <a:ext cx="1427259" cy="523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26033" y="3452795"/>
            <a:ext cx="3586007" cy="1899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仓耳青禾体-谷力 W04" panose="02020400000000000000" pitchFamily="18" charset="-122"/>
              <a:ea typeface="仓耳青禾体-谷力 W04" panose="02020400000000000000" pitchFamily="18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97457" y="973112"/>
            <a:ext cx="4423255" cy="5421448"/>
          </a:xfrm>
          <a:prstGeom prst="rect">
            <a:avLst/>
          </a:prstGeom>
        </p:spPr>
      </p:pic>
      <p:sp>
        <p:nvSpPr>
          <p:cNvPr id="27" name="íS1iḑe"/>
          <p:cNvSpPr/>
          <p:nvPr/>
        </p:nvSpPr>
        <p:spPr>
          <a:xfrm>
            <a:off x="9202586" y="2048798"/>
            <a:ext cx="603828" cy="603828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íṧḷïḋe"/>
          <p:cNvSpPr/>
          <p:nvPr/>
        </p:nvSpPr>
        <p:spPr bwMode="auto">
          <a:xfrm>
            <a:off x="9353646" y="2200565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142795" y="2709776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31" name="íS1iḑe"/>
          <p:cNvSpPr/>
          <p:nvPr/>
        </p:nvSpPr>
        <p:spPr>
          <a:xfrm>
            <a:off x="9353440" y="3938075"/>
            <a:ext cx="603828" cy="603828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íṧḷïḋe"/>
          <p:cNvSpPr/>
          <p:nvPr/>
        </p:nvSpPr>
        <p:spPr bwMode="auto">
          <a:xfrm>
            <a:off x="9504500" y="4089842"/>
            <a:ext cx="301707" cy="300290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293649" y="4599053"/>
            <a:ext cx="272340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îšļîḑè"/>
          <p:cNvSpPr/>
          <p:nvPr/>
        </p:nvSpPr>
        <p:spPr>
          <a:xfrm>
            <a:off x="0" y="2829622"/>
            <a:ext cx="12192000" cy="1149005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iṩlïďê"/>
          <p:cNvSpPr/>
          <p:nvPr/>
        </p:nvSpPr>
        <p:spPr>
          <a:xfrm>
            <a:off x="3011192" y="2774869"/>
            <a:ext cx="1024614" cy="1024610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/>
              <a:t>5 0</a:t>
            </a:r>
            <a:r>
              <a:rPr lang="en-US" altLang="zh-CN" dirty="0"/>
              <a:t>%</a:t>
            </a:r>
            <a:endParaRPr dirty="0"/>
          </a:p>
        </p:txBody>
      </p:sp>
      <p:sp>
        <p:nvSpPr>
          <p:cNvPr id="9" name="îṡľídê"/>
          <p:cNvSpPr/>
          <p:nvPr/>
        </p:nvSpPr>
        <p:spPr>
          <a:xfrm>
            <a:off x="1774615" y="2485308"/>
            <a:ext cx="1024614" cy="1024610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/>
              <a:t>3 </a:t>
            </a:r>
            <a:r>
              <a:rPr lang="en-US" altLang="zh-CN" dirty="0"/>
              <a:t>0%</a:t>
            </a:r>
            <a:endParaRPr dirty="0"/>
          </a:p>
        </p:txBody>
      </p:sp>
      <p:sp>
        <p:nvSpPr>
          <p:cNvPr id="15" name="ï$ḻîḋè"/>
          <p:cNvSpPr/>
          <p:nvPr/>
        </p:nvSpPr>
        <p:spPr>
          <a:xfrm>
            <a:off x="1569265" y="3595778"/>
            <a:ext cx="1683561" cy="1683554"/>
          </a:xfrm>
          <a:prstGeom prst="ellipse">
            <a:avLst/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 sz="4000"/>
              <a:t>2 0</a:t>
            </a:r>
            <a:r>
              <a:rPr lang="en-US" altLang="zh-CN" sz="4000" dirty="0"/>
              <a:t>%</a:t>
            </a:r>
            <a:endParaRPr sz="4000" dirty="0"/>
          </a:p>
        </p:txBody>
      </p:sp>
      <p:sp>
        <p:nvSpPr>
          <p:cNvPr id="21" name="îṣľíḑê"/>
          <p:cNvSpPr/>
          <p:nvPr/>
        </p:nvSpPr>
        <p:spPr>
          <a:xfrm>
            <a:off x="5129902" y="2147609"/>
            <a:ext cx="142544" cy="331653"/>
          </a:xfrm>
          <a:prstGeom prst="rightArrow">
            <a:avLst/>
          </a:prstGeom>
          <a:solidFill>
            <a:srgbClr val="423B36"/>
          </a:solidFill>
          <a:ln>
            <a:solidFill>
              <a:srgbClr val="423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ṩḻíďe"/>
          <p:cNvSpPr/>
          <p:nvPr/>
        </p:nvSpPr>
        <p:spPr>
          <a:xfrm>
            <a:off x="5129902" y="3714173"/>
            <a:ext cx="142544" cy="331653"/>
          </a:xfrm>
          <a:prstGeom prst="rightArrow">
            <a:avLst/>
          </a:prstGeom>
          <a:solidFill>
            <a:srgbClr val="423B36"/>
          </a:solidFill>
          <a:ln>
            <a:solidFill>
              <a:srgbClr val="423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íŝḷîḑé"/>
          <p:cNvSpPr/>
          <p:nvPr/>
        </p:nvSpPr>
        <p:spPr>
          <a:xfrm>
            <a:off x="5129902" y="5280737"/>
            <a:ext cx="142544" cy="331653"/>
          </a:xfrm>
          <a:prstGeom prst="rightArrow">
            <a:avLst/>
          </a:prstGeom>
          <a:solidFill>
            <a:srgbClr val="423B36"/>
          </a:solidFill>
          <a:ln>
            <a:solidFill>
              <a:srgbClr val="423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651100" y="1961383"/>
            <a:ext cx="4564736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651100" y="3366364"/>
            <a:ext cx="4564736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51100" y="4765698"/>
            <a:ext cx="4564736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204537" y="2120924"/>
            <a:ext cx="18758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endCxn id="91" idx="0"/>
          </p:cNvCxnSpPr>
          <p:nvPr/>
        </p:nvCxnSpPr>
        <p:spPr>
          <a:xfrm>
            <a:off x="6204537" y="2120924"/>
            <a:ext cx="0" cy="282490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ïṥľïḓé"/>
          <p:cNvSpPr/>
          <p:nvPr/>
        </p:nvSpPr>
        <p:spPr>
          <a:xfrm>
            <a:off x="5937966" y="2829790"/>
            <a:ext cx="533144" cy="5331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sp>
        <p:nvSpPr>
          <p:cNvPr id="96" name="išḻiḍè"/>
          <p:cNvSpPr/>
          <p:nvPr/>
        </p:nvSpPr>
        <p:spPr bwMode="auto">
          <a:xfrm>
            <a:off x="6085193" y="2990903"/>
            <a:ext cx="238689" cy="210914"/>
          </a:xfrm>
          <a:custGeom>
            <a:avLst/>
            <a:gdLst>
              <a:gd name="connsiteX0" fmla="*/ 494452 w 603405"/>
              <a:gd name="connsiteY0" fmla="*/ 356003 h 533193"/>
              <a:gd name="connsiteX1" fmla="*/ 585270 w 603405"/>
              <a:gd name="connsiteY1" fmla="*/ 356003 h 533193"/>
              <a:gd name="connsiteX2" fmla="*/ 601782 w 603405"/>
              <a:gd name="connsiteY2" fmla="*/ 372480 h 533193"/>
              <a:gd name="connsiteX3" fmla="*/ 585270 w 603405"/>
              <a:gd name="connsiteY3" fmla="*/ 388957 h 533193"/>
              <a:gd name="connsiteX4" fmla="*/ 494452 w 603405"/>
              <a:gd name="connsiteY4" fmla="*/ 388957 h 533193"/>
              <a:gd name="connsiteX5" fmla="*/ 367511 w 603405"/>
              <a:gd name="connsiteY5" fmla="*/ 244227 h 533193"/>
              <a:gd name="connsiteX6" fmla="*/ 443780 w 603405"/>
              <a:gd name="connsiteY6" fmla="*/ 244227 h 533193"/>
              <a:gd name="connsiteX7" fmla="*/ 477411 w 603405"/>
              <a:gd name="connsiteY7" fmla="*/ 277633 h 533193"/>
              <a:gd name="connsiteX8" fmla="*/ 477861 w 603405"/>
              <a:gd name="connsiteY8" fmla="*/ 381744 h 533193"/>
              <a:gd name="connsiteX9" fmla="*/ 463748 w 603405"/>
              <a:gd name="connsiteY9" fmla="*/ 395975 h 533193"/>
              <a:gd name="connsiteX10" fmla="*/ 449486 w 603405"/>
              <a:gd name="connsiteY10" fmla="*/ 381894 h 533193"/>
              <a:gd name="connsiteX11" fmla="*/ 449035 w 603405"/>
              <a:gd name="connsiteY11" fmla="*/ 277782 h 533193"/>
              <a:gd name="connsiteX12" fmla="*/ 446033 w 603405"/>
              <a:gd name="connsiteY12" fmla="*/ 274786 h 533193"/>
              <a:gd name="connsiteX13" fmla="*/ 443030 w 603405"/>
              <a:gd name="connsiteY13" fmla="*/ 277782 h 533193"/>
              <a:gd name="connsiteX14" fmla="*/ 443330 w 603405"/>
              <a:gd name="connsiteY14" fmla="*/ 516116 h 533193"/>
              <a:gd name="connsiteX15" fmla="*/ 426215 w 603405"/>
              <a:gd name="connsiteY15" fmla="*/ 533193 h 533193"/>
              <a:gd name="connsiteX16" fmla="*/ 409249 w 603405"/>
              <a:gd name="connsiteY16" fmla="*/ 516116 h 533193"/>
              <a:gd name="connsiteX17" fmla="*/ 409249 w 603405"/>
              <a:gd name="connsiteY17" fmla="*/ 380096 h 533193"/>
              <a:gd name="connsiteX18" fmla="*/ 401893 w 603405"/>
              <a:gd name="connsiteY18" fmla="*/ 380096 h 533193"/>
              <a:gd name="connsiteX19" fmla="*/ 401893 w 603405"/>
              <a:gd name="connsiteY19" fmla="*/ 516116 h 533193"/>
              <a:gd name="connsiteX20" fmla="*/ 384778 w 603405"/>
              <a:gd name="connsiteY20" fmla="*/ 533193 h 533193"/>
              <a:gd name="connsiteX21" fmla="*/ 367812 w 603405"/>
              <a:gd name="connsiteY21" fmla="*/ 516116 h 533193"/>
              <a:gd name="connsiteX22" fmla="*/ 367812 w 603405"/>
              <a:gd name="connsiteY22" fmla="*/ 380096 h 533193"/>
              <a:gd name="connsiteX23" fmla="*/ 367812 w 603405"/>
              <a:gd name="connsiteY23" fmla="*/ 277782 h 533193"/>
              <a:gd name="connsiteX24" fmla="*/ 364959 w 603405"/>
              <a:gd name="connsiteY24" fmla="*/ 274936 h 533193"/>
              <a:gd name="connsiteX25" fmla="*/ 362257 w 603405"/>
              <a:gd name="connsiteY25" fmla="*/ 277782 h 533193"/>
              <a:gd name="connsiteX26" fmla="*/ 361656 w 603405"/>
              <a:gd name="connsiteY26" fmla="*/ 381894 h 533193"/>
              <a:gd name="connsiteX27" fmla="*/ 347544 w 603405"/>
              <a:gd name="connsiteY27" fmla="*/ 395975 h 533193"/>
              <a:gd name="connsiteX28" fmla="*/ 347393 w 603405"/>
              <a:gd name="connsiteY28" fmla="*/ 395975 h 533193"/>
              <a:gd name="connsiteX29" fmla="*/ 333281 w 603405"/>
              <a:gd name="connsiteY29" fmla="*/ 381744 h 533193"/>
              <a:gd name="connsiteX30" fmla="*/ 333881 w 603405"/>
              <a:gd name="connsiteY30" fmla="*/ 277633 h 533193"/>
              <a:gd name="connsiteX31" fmla="*/ 367511 w 603405"/>
              <a:gd name="connsiteY31" fmla="*/ 244227 h 533193"/>
              <a:gd name="connsiteX32" fmla="*/ 201525 w 603405"/>
              <a:gd name="connsiteY32" fmla="*/ 244227 h 533193"/>
              <a:gd name="connsiteX33" fmla="*/ 277906 w 603405"/>
              <a:gd name="connsiteY33" fmla="*/ 244227 h 533193"/>
              <a:gd name="connsiteX34" fmla="*/ 311520 w 603405"/>
              <a:gd name="connsiteY34" fmla="*/ 277633 h 533193"/>
              <a:gd name="connsiteX35" fmla="*/ 311970 w 603405"/>
              <a:gd name="connsiteY35" fmla="*/ 381744 h 533193"/>
              <a:gd name="connsiteX36" fmla="*/ 297864 w 603405"/>
              <a:gd name="connsiteY36" fmla="*/ 395975 h 533193"/>
              <a:gd name="connsiteX37" fmla="*/ 297714 w 603405"/>
              <a:gd name="connsiteY37" fmla="*/ 395975 h 533193"/>
              <a:gd name="connsiteX38" fmla="*/ 283608 w 603405"/>
              <a:gd name="connsiteY38" fmla="*/ 381894 h 533193"/>
              <a:gd name="connsiteX39" fmla="*/ 283008 w 603405"/>
              <a:gd name="connsiteY39" fmla="*/ 277782 h 533193"/>
              <a:gd name="connsiteX40" fmla="*/ 280007 w 603405"/>
              <a:gd name="connsiteY40" fmla="*/ 274786 h 533193"/>
              <a:gd name="connsiteX41" fmla="*/ 277156 w 603405"/>
              <a:gd name="connsiteY41" fmla="*/ 277782 h 533193"/>
              <a:gd name="connsiteX42" fmla="*/ 277456 w 603405"/>
              <a:gd name="connsiteY42" fmla="*/ 516116 h 533193"/>
              <a:gd name="connsiteX43" fmla="*/ 260349 w 603405"/>
              <a:gd name="connsiteY43" fmla="*/ 533193 h 533193"/>
              <a:gd name="connsiteX44" fmla="*/ 243242 w 603405"/>
              <a:gd name="connsiteY44" fmla="*/ 516116 h 533193"/>
              <a:gd name="connsiteX45" fmla="*/ 243242 w 603405"/>
              <a:gd name="connsiteY45" fmla="*/ 380096 h 533193"/>
              <a:gd name="connsiteX46" fmla="*/ 235889 w 603405"/>
              <a:gd name="connsiteY46" fmla="*/ 380096 h 533193"/>
              <a:gd name="connsiteX47" fmla="*/ 235889 w 603405"/>
              <a:gd name="connsiteY47" fmla="*/ 516116 h 533193"/>
              <a:gd name="connsiteX48" fmla="*/ 218932 w 603405"/>
              <a:gd name="connsiteY48" fmla="*/ 533193 h 533193"/>
              <a:gd name="connsiteX49" fmla="*/ 201825 w 603405"/>
              <a:gd name="connsiteY49" fmla="*/ 516116 h 533193"/>
              <a:gd name="connsiteX50" fmla="*/ 201825 w 603405"/>
              <a:gd name="connsiteY50" fmla="*/ 380096 h 533193"/>
              <a:gd name="connsiteX51" fmla="*/ 201825 w 603405"/>
              <a:gd name="connsiteY51" fmla="*/ 277782 h 533193"/>
              <a:gd name="connsiteX52" fmla="*/ 199124 w 603405"/>
              <a:gd name="connsiteY52" fmla="*/ 274936 h 533193"/>
              <a:gd name="connsiteX53" fmla="*/ 196423 w 603405"/>
              <a:gd name="connsiteY53" fmla="*/ 277782 h 533193"/>
              <a:gd name="connsiteX54" fmla="*/ 195822 w 603405"/>
              <a:gd name="connsiteY54" fmla="*/ 381894 h 533193"/>
              <a:gd name="connsiteX55" fmla="*/ 181567 w 603405"/>
              <a:gd name="connsiteY55" fmla="*/ 395975 h 533193"/>
              <a:gd name="connsiteX56" fmla="*/ 167461 w 603405"/>
              <a:gd name="connsiteY56" fmla="*/ 381744 h 533193"/>
              <a:gd name="connsiteX57" fmla="*/ 167911 w 603405"/>
              <a:gd name="connsiteY57" fmla="*/ 277633 h 533193"/>
              <a:gd name="connsiteX58" fmla="*/ 201525 w 603405"/>
              <a:gd name="connsiteY58" fmla="*/ 244227 h 533193"/>
              <a:gd name="connsiteX59" fmla="*/ 34214 w 603405"/>
              <a:gd name="connsiteY59" fmla="*/ 244227 h 533193"/>
              <a:gd name="connsiteX60" fmla="*/ 110445 w 603405"/>
              <a:gd name="connsiteY60" fmla="*/ 244227 h 533193"/>
              <a:gd name="connsiteX61" fmla="*/ 144059 w 603405"/>
              <a:gd name="connsiteY61" fmla="*/ 277633 h 533193"/>
              <a:gd name="connsiteX62" fmla="*/ 144509 w 603405"/>
              <a:gd name="connsiteY62" fmla="*/ 381744 h 533193"/>
              <a:gd name="connsiteX63" fmla="*/ 130403 w 603405"/>
              <a:gd name="connsiteY63" fmla="*/ 395975 h 533193"/>
              <a:gd name="connsiteX64" fmla="*/ 116147 w 603405"/>
              <a:gd name="connsiteY64" fmla="*/ 381894 h 533193"/>
              <a:gd name="connsiteX65" fmla="*/ 115697 w 603405"/>
              <a:gd name="connsiteY65" fmla="*/ 277782 h 533193"/>
              <a:gd name="connsiteX66" fmla="*/ 112696 w 603405"/>
              <a:gd name="connsiteY66" fmla="*/ 274786 h 533193"/>
              <a:gd name="connsiteX67" fmla="*/ 109694 w 603405"/>
              <a:gd name="connsiteY67" fmla="*/ 277782 h 533193"/>
              <a:gd name="connsiteX68" fmla="*/ 109995 w 603405"/>
              <a:gd name="connsiteY68" fmla="*/ 516116 h 533193"/>
              <a:gd name="connsiteX69" fmla="*/ 92888 w 603405"/>
              <a:gd name="connsiteY69" fmla="*/ 533193 h 533193"/>
              <a:gd name="connsiteX70" fmla="*/ 75931 w 603405"/>
              <a:gd name="connsiteY70" fmla="*/ 516116 h 533193"/>
              <a:gd name="connsiteX71" fmla="*/ 75931 w 603405"/>
              <a:gd name="connsiteY71" fmla="*/ 380096 h 533193"/>
              <a:gd name="connsiteX72" fmla="*/ 68578 w 603405"/>
              <a:gd name="connsiteY72" fmla="*/ 380096 h 533193"/>
              <a:gd name="connsiteX73" fmla="*/ 68578 w 603405"/>
              <a:gd name="connsiteY73" fmla="*/ 516116 h 533193"/>
              <a:gd name="connsiteX74" fmla="*/ 51471 w 603405"/>
              <a:gd name="connsiteY74" fmla="*/ 533193 h 533193"/>
              <a:gd name="connsiteX75" fmla="*/ 34364 w 603405"/>
              <a:gd name="connsiteY75" fmla="*/ 516116 h 533193"/>
              <a:gd name="connsiteX76" fmla="*/ 34364 w 603405"/>
              <a:gd name="connsiteY76" fmla="*/ 380096 h 533193"/>
              <a:gd name="connsiteX77" fmla="*/ 34364 w 603405"/>
              <a:gd name="connsiteY77" fmla="*/ 277782 h 533193"/>
              <a:gd name="connsiteX78" fmla="*/ 31663 w 603405"/>
              <a:gd name="connsiteY78" fmla="*/ 275086 h 533193"/>
              <a:gd name="connsiteX79" fmla="*/ 28962 w 603405"/>
              <a:gd name="connsiteY79" fmla="*/ 277782 h 533193"/>
              <a:gd name="connsiteX80" fmla="*/ 28361 w 603405"/>
              <a:gd name="connsiteY80" fmla="*/ 381894 h 533193"/>
              <a:gd name="connsiteX81" fmla="*/ 14256 w 603405"/>
              <a:gd name="connsiteY81" fmla="*/ 395975 h 533193"/>
              <a:gd name="connsiteX82" fmla="*/ 14106 w 603405"/>
              <a:gd name="connsiteY82" fmla="*/ 395975 h 533193"/>
              <a:gd name="connsiteX83" fmla="*/ 0 w 603405"/>
              <a:gd name="connsiteY83" fmla="*/ 381744 h 533193"/>
              <a:gd name="connsiteX84" fmla="*/ 600 w 603405"/>
              <a:gd name="connsiteY84" fmla="*/ 277633 h 533193"/>
              <a:gd name="connsiteX85" fmla="*/ 34214 w 603405"/>
              <a:gd name="connsiteY85" fmla="*/ 244227 h 533193"/>
              <a:gd name="connsiteX86" fmla="*/ 298774 w 603405"/>
              <a:gd name="connsiteY86" fmla="*/ 232090 h 533193"/>
              <a:gd name="connsiteX87" fmla="*/ 346547 w 603405"/>
              <a:gd name="connsiteY87" fmla="*/ 232090 h 533193"/>
              <a:gd name="connsiteX88" fmla="*/ 322660 w 603405"/>
              <a:gd name="connsiteY88" fmla="*/ 254883 h 533193"/>
              <a:gd name="connsiteX89" fmla="*/ 298774 w 603405"/>
              <a:gd name="connsiteY89" fmla="*/ 232090 h 533193"/>
              <a:gd name="connsiteX90" fmla="*/ 405716 w 603405"/>
              <a:gd name="connsiteY90" fmla="*/ 176061 h 533193"/>
              <a:gd name="connsiteX91" fmla="*/ 435177 w 603405"/>
              <a:gd name="connsiteY91" fmla="*/ 205417 h 533193"/>
              <a:gd name="connsiteX92" fmla="*/ 405716 w 603405"/>
              <a:gd name="connsiteY92" fmla="*/ 234773 h 533193"/>
              <a:gd name="connsiteX93" fmla="*/ 376255 w 603405"/>
              <a:gd name="connsiteY93" fmla="*/ 205417 h 533193"/>
              <a:gd name="connsiteX94" fmla="*/ 405716 w 603405"/>
              <a:gd name="connsiteY94" fmla="*/ 176061 h 533193"/>
              <a:gd name="connsiteX95" fmla="*/ 239817 w 603405"/>
              <a:gd name="connsiteY95" fmla="*/ 176061 h 533193"/>
              <a:gd name="connsiteX96" fmla="*/ 269208 w 603405"/>
              <a:gd name="connsiteY96" fmla="*/ 205417 h 533193"/>
              <a:gd name="connsiteX97" fmla="*/ 239817 w 603405"/>
              <a:gd name="connsiteY97" fmla="*/ 234773 h 533193"/>
              <a:gd name="connsiteX98" fmla="*/ 210426 w 603405"/>
              <a:gd name="connsiteY98" fmla="*/ 205417 h 533193"/>
              <a:gd name="connsiteX99" fmla="*/ 239817 w 603405"/>
              <a:gd name="connsiteY99" fmla="*/ 176061 h 533193"/>
              <a:gd name="connsiteX100" fmla="*/ 72325 w 603405"/>
              <a:gd name="connsiteY100" fmla="*/ 176061 h 533193"/>
              <a:gd name="connsiteX101" fmla="*/ 101897 w 603405"/>
              <a:gd name="connsiteY101" fmla="*/ 205416 h 533193"/>
              <a:gd name="connsiteX102" fmla="*/ 72325 w 603405"/>
              <a:gd name="connsiteY102" fmla="*/ 234772 h 533193"/>
              <a:gd name="connsiteX103" fmla="*/ 42904 w 603405"/>
              <a:gd name="connsiteY103" fmla="*/ 205416 h 533193"/>
              <a:gd name="connsiteX104" fmla="*/ 72325 w 603405"/>
              <a:gd name="connsiteY104" fmla="*/ 176061 h 533193"/>
              <a:gd name="connsiteX105" fmla="*/ 1200 w 603405"/>
              <a:gd name="connsiteY105" fmla="*/ 56241 h 533193"/>
              <a:gd name="connsiteX106" fmla="*/ 384613 w 603405"/>
              <a:gd name="connsiteY106" fmla="*/ 56241 h 533193"/>
              <a:gd name="connsiteX107" fmla="*/ 603405 w 603405"/>
              <a:gd name="connsiteY107" fmla="*/ 274494 h 533193"/>
              <a:gd name="connsiteX108" fmla="*/ 540979 w 603405"/>
              <a:gd name="connsiteY108" fmla="*/ 336809 h 533193"/>
              <a:gd name="connsiteX109" fmla="*/ 494459 w 603405"/>
              <a:gd name="connsiteY109" fmla="*/ 336809 h 533193"/>
              <a:gd name="connsiteX110" fmla="*/ 494159 w 603405"/>
              <a:gd name="connsiteY110" fmla="*/ 277490 h 533193"/>
              <a:gd name="connsiteX111" fmla="*/ 464747 w 603405"/>
              <a:gd name="connsiteY111" fmla="*/ 232102 h 533193"/>
              <a:gd name="connsiteX112" fmla="*/ 551333 w 603405"/>
              <a:gd name="connsiteY112" fmla="*/ 232102 h 533193"/>
              <a:gd name="connsiteX113" fmla="*/ 551483 w 603405"/>
              <a:gd name="connsiteY113" fmla="*/ 232102 h 533193"/>
              <a:gd name="connsiteX114" fmla="*/ 557636 w 603405"/>
              <a:gd name="connsiteY114" fmla="*/ 228806 h 533193"/>
              <a:gd name="connsiteX115" fmla="*/ 558236 w 603405"/>
              <a:gd name="connsiteY115" fmla="*/ 221766 h 533193"/>
              <a:gd name="connsiteX116" fmla="*/ 504663 w 603405"/>
              <a:gd name="connsiteY116" fmla="*/ 136532 h 533193"/>
              <a:gd name="connsiteX117" fmla="*/ 415676 w 603405"/>
              <a:gd name="connsiteY117" fmla="*/ 97585 h 533193"/>
              <a:gd name="connsiteX118" fmla="*/ 397968 w 603405"/>
              <a:gd name="connsiteY118" fmla="*/ 97585 h 533193"/>
              <a:gd name="connsiteX119" fmla="*/ 397968 w 603405"/>
              <a:gd name="connsiteY119" fmla="*/ 159900 h 533193"/>
              <a:gd name="connsiteX120" fmla="*/ 364954 w 603405"/>
              <a:gd name="connsiteY120" fmla="*/ 183568 h 533193"/>
              <a:gd name="connsiteX121" fmla="*/ 364954 w 603405"/>
              <a:gd name="connsiteY121" fmla="*/ 97585 h 533193"/>
              <a:gd name="connsiteX122" fmla="*/ 174223 w 603405"/>
              <a:gd name="connsiteY122" fmla="*/ 97585 h 533193"/>
              <a:gd name="connsiteX123" fmla="*/ 174223 w 603405"/>
              <a:gd name="connsiteY123" fmla="*/ 232102 h 533193"/>
              <a:gd name="connsiteX124" fmla="*/ 180526 w 603405"/>
              <a:gd name="connsiteY124" fmla="*/ 232102 h 533193"/>
              <a:gd name="connsiteX125" fmla="*/ 174223 w 603405"/>
              <a:gd name="connsiteY125" fmla="*/ 235547 h 533193"/>
              <a:gd name="connsiteX126" fmla="*/ 156065 w 603405"/>
              <a:gd name="connsiteY126" fmla="*/ 256369 h 533193"/>
              <a:gd name="connsiteX127" fmla="*/ 141209 w 603405"/>
              <a:gd name="connsiteY127" fmla="*/ 238093 h 533193"/>
              <a:gd name="connsiteX128" fmla="*/ 131455 w 603405"/>
              <a:gd name="connsiteY128" fmla="*/ 232102 h 533193"/>
              <a:gd name="connsiteX129" fmla="*/ 141209 w 603405"/>
              <a:gd name="connsiteY129" fmla="*/ 232102 h 533193"/>
              <a:gd name="connsiteX130" fmla="*/ 141209 w 603405"/>
              <a:gd name="connsiteY130" fmla="*/ 97585 h 533193"/>
              <a:gd name="connsiteX131" fmla="*/ 1200 w 603405"/>
              <a:gd name="connsiteY131" fmla="*/ 97585 h 533193"/>
              <a:gd name="connsiteX132" fmla="*/ 30337 w 603405"/>
              <a:gd name="connsiteY132" fmla="*/ 0 h 533193"/>
              <a:gd name="connsiteX133" fmla="*/ 450496 w 603405"/>
              <a:gd name="connsiteY133" fmla="*/ 0 h 533193"/>
              <a:gd name="connsiteX134" fmla="*/ 467002 w 603405"/>
              <a:gd name="connsiteY134" fmla="*/ 16512 h 533193"/>
              <a:gd name="connsiteX135" fmla="*/ 450496 w 603405"/>
              <a:gd name="connsiteY135" fmla="*/ 33025 h 533193"/>
              <a:gd name="connsiteX136" fmla="*/ 30337 w 603405"/>
              <a:gd name="connsiteY136" fmla="*/ 33025 h 533193"/>
              <a:gd name="connsiteX137" fmla="*/ 13831 w 603405"/>
              <a:gd name="connsiteY137" fmla="*/ 16512 h 533193"/>
              <a:gd name="connsiteX138" fmla="*/ 30337 w 603405"/>
              <a:gd name="connsiteY138" fmla="*/ 0 h 5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3405" h="533193">
                <a:moveTo>
                  <a:pt x="494452" y="356003"/>
                </a:moveTo>
                <a:lnTo>
                  <a:pt x="585270" y="356003"/>
                </a:lnTo>
                <a:cubicBezTo>
                  <a:pt x="594277" y="356003"/>
                  <a:pt x="601782" y="363343"/>
                  <a:pt x="601782" y="372480"/>
                </a:cubicBezTo>
                <a:cubicBezTo>
                  <a:pt x="601782" y="381617"/>
                  <a:pt x="594277" y="388957"/>
                  <a:pt x="585270" y="388957"/>
                </a:cubicBezTo>
                <a:lnTo>
                  <a:pt x="494452" y="388957"/>
                </a:lnTo>
                <a:close/>
                <a:moveTo>
                  <a:pt x="367511" y="244227"/>
                </a:moveTo>
                <a:lnTo>
                  <a:pt x="443780" y="244227"/>
                </a:lnTo>
                <a:cubicBezTo>
                  <a:pt x="462247" y="244227"/>
                  <a:pt x="477261" y="259207"/>
                  <a:pt x="477411" y="277633"/>
                </a:cubicBezTo>
                <a:lnTo>
                  <a:pt x="477861" y="381744"/>
                </a:lnTo>
                <a:cubicBezTo>
                  <a:pt x="478011" y="389534"/>
                  <a:pt x="471706" y="395975"/>
                  <a:pt x="463748" y="395975"/>
                </a:cubicBezTo>
                <a:cubicBezTo>
                  <a:pt x="455941" y="395975"/>
                  <a:pt x="449486" y="389684"/>
                  <a:pt x="449486" y="381894"/>
                </a:cubicBezTo>
                <a:lnTo>
                  <a:pt x="449035" y="277782"/>
                </a:lnTo>
                <a:cubicBezTo>
                  <a:pt x="449035" y="276135"/>
                  <a:pt x="447684" y="274786"/>
                  <a:pt x="446033" y="274786"/>
                </a:cubicBezTo>
                <a:cubicBezTo>
                  <a:pt x="444381" y="274786"/>
                  <a:pt x="443030" y="276135"/>
                  <a:pt x="443030" y="277782"/>
                </a:cubicBezTo>
                <a:cubicBezTo>
                  <a:pt x="443030" y="419944"/>
                  <a:pt x="443330" y="291115"/>
                  <a:pt x="443330" y="516116"/>
                </a:cubicBezTo>
                <a:cubicBezTo>
                  <a:pt x="443330" y="525553"/>
                  <a:pt x="435673" y="533193"/>
                  <a:pt x="426215" y="533193"/>
                </a:cubicBezTo>
                <a:cubicBezTo>
                  <a:pt x="416906" y="533193"/>
                  <a:pt x="409249" y="525553"/>
                  <a:pt x="409249" y="516116"/>
                </a:cubicBezTo>
                <a:lnTo>
                  <a:pt x="409249" y="380096"/>
                </a:lnTo>
                <a:lnTo>
                  <a:pt x="401893" y="380096"/>
                </a:lnTo>
                <a:lnTo>
                  <a:pt x="401893" y="516116"/>
                </a:lnTo>
                <a:cubicBezTo>
                  <a:pt x="401893" y="525553"/>
                  <a:pt x="394236" y="533193"/>
                  <a:pt x="384778" y="533193"/>
                </a:cubicBezTo>
                <a:cubicBezTo>
                  <a:pt x="375319" y="533193"/>
                  <a:pt x="367812" y="525553"/>
                  <a:pt x="367812" y="516116"/>
                </a:cubicBezTo>
                <a:lnTo>
                  <a:pt x="367812" y="380096"/>
                </a:lnTo>
                <a:lnTo>
                  <a:pt x="367812" y="277782"/>
                </a:lnTo>
                <a:cubicBezTo>
                  <a:pt x="367812" y="276284"/>
                  <a:pt x="366461" y="274936"/>
                  <a:pt x="364959" y="274936"/>
                </a:cubicBezTo>
                <a:cubicBezTo>
                  <a:pt x="363458" y="274936"/>
                  <a:pt x="362257" y="276284"/>
                  <a:pt x="362257" y="277782"/>
                </a:cubicBezTo>
                <a:lnTo>
                  <a:pt x="361656" y="381894"/>
                </a:lnTo>
                <a:cubicBezTo>
                  <a:pt x="361656" y="389684"/>
                  <a:pt x="355351" y="395975"/>
                  <a:pt x="347544" y="395975"/>
                </a:cubicBezTo>
                <a:lnTo>
                  <a:pt x="347393" y="395975"/>
                </a:lnTo>
                <a:cubicBezTo>
                  <a:pt x="339586" y="395975"/>
                  <a:pt x="333281" y="389534"/>
                  <a:pt x="333281" y="381744"/>
                </a:cubicBezTo>
                <a:lnTo>
                  <a:pt x="333881" y="277633"/>
                </a:lnTo>
                <a:cubicBezTo>
                  <a:pt x="333881" y="259207"/>
                  <a:pt x="349045" y="244227"/>
                  <a:pt x="367511" y="244227"/>
                </a:cubicBezTo>
                <a:close/>
                <a:moveTo>
                  <a:pt x="201525" y="244227"/>
                </a:moveTo>
                <a:lnTo>
                  <a:pt x="277906" y="244227"/>
                </a:lnTo>
                <a:cubicBezTo>
                  <a:pt x="296213" y="244227"/>
                  <a:pt x="311370" y="259207"/>
                  <a:pt x="311520" y="277633"/>
                </a:cubicBezTo>
                <a:lnTo>
                  <a:pt x="311970" y="381744"/>
                </a:lnTo>
                <a:cubicBezTo>
                  <a:pt x="311970" y="389534"/>
                  <a:pt x="305667" y="395975"/>
                  <a:pt x="297864" y="395975"/>
                </a:cubicBezTo>
                <a:lnTo>
                  <a:pt x="297714" y="395975"/>
                </a:lnTo>
                <a:cubicBezTo>
                  <a:pt x="289911" y="395975"/>
                  <a:pt x="283608" y="389684"/>
                  <a:pt x="283608" y="381894"/>
                </a:cubicBezTo>
                <a:lnTo>
                  <a:pt x="283008" y="277782"/>
                </a:lnTo>
                <a:cubicBezTo>
                  <a:pt x="283008" y="276135"/>
                  <a:pt x="281657" y="274786"/>
                  <a:pt x="280007" y="274786"/>
                </a:cubicBezTo>
                <a:cubicBezTo>
                  <a:pt x="278356" y="274786"/>
                  <a:pt x="277156" y="276135"/>
                  <a:pt x="277156" y="277782"/>
                </a:cubicBezTo>
                <a:cubicBezTo>
                  <a:pt x="277156" y="419944"/>
                  <a:pt x="277456" y="291115"/>
                  <a:pt x="277456" y="516116"/>
                </a:cubicBezTo>
                <a:cubicBezTo>
                  <a:pt x="277456" y="525553"/>
                  <a:pt x="269803" y="533193"/>
                  <a:pt x="260349" y="533193"/>
                </a:cubicBezTo>
                <a:cubicBezTo>
                  <a:pt x="250895" y="533193"/>
                  <a:pt x="243242" y="525553"/>
                  <a:pt x="243242" y="516116"/>
                </a:cubicBezTo>
                <a:lnTo>
                  <a:pt x="243242" y="380096"/>
                </a:lnTo>
                <a:lnTo>
                  <a:pt x="235889" y="380096"/>
                </a:lnTo>
                <a:lnTo>
                  <a:pt x="235889" y="516116"/>
                </a:lnTo>
                <a:cubicBezTo>
                  <a:pt x="235889" y="525553"/>
                  <a:pt x="228386" y="533193"/>
                  <a:pt x="218932" y="533193"/>
                </a:cubicBezTo>
                <a:cubicBezTo>
                  <a:pt x="209478" y="533193"/>
                  <a:pt x="201825" y="525553"/>
                  <a:pt x="201825" y="516116"/>
                </a:cubicBezTo>
                <a:lnTo>
                  <a:pt x="201825" y="380096"/>
                </a:lnTo>
                <a:lnTo>
                  <a:pt x="201825" y="277782"/>
                </a:lnTo>
                <a:cubicBezTo>
                  <a:pt x="201825" y="276284"/>
                  <a:pt x="200624" y="274936"/>
                  <a:pt x="199124" y="274936"/>
                </a:cubicBezTo>
                <a:cubicBezTo>
                  <a:pt x="197623" y="274936"/>
                  <a:pt x="196423" y="276284"/>
                  <a:pt x="196423" y="277782"/>
                </a:cubicBezTo>
                <a:lnTo>
                  <a:pt x="195822" y="381894"/>
                </a:lnTo>
                <a:cubicBezTo>
                  <a:pt x="195822" y="389684"/>
                  <a:pt x="189370" y="395975"/>
                  <a:pt x="181567" y="395975"/>
                </a:cubicBezTo>
                <a:cubicBezTo>
                  <a:pt x="173763" y="395975"/>
                  <a:pt x="167311" y="389534"/>
                  <a:pt x="167461" y="381744"/>
                </a:cubicBezTo>
                <a:lnTo>
                  <a:pt x="167911" y="277633"/>
                </a:lnTo>
                <a:cubicBezTo>
                  <a:pt x="168061" y="259207"/>
                  <a:pt x="183067" y="244227"/>
                  <a:pt x="201525" y="244227"/>
                </a:cubicBezTo>
                <a:close/>
                <a:moveTo>
                  <a:pt x="34214" y="244227"/>
                </a:moveTo>
                <a:lnTo>
                  <a:pt x="110445" y="244227"/>
                </a:lnTo>
                <a:cubicBezTo>
                  <a:pt x="128902" y="244227"/>
                  <a:pt x="143908" y="259207"/>
                  <a:pt x="144059" y="277633"/>
                </a:cubicBezTo>
                <a:lnTo>
                  <a:pt x="144509" y="381744"/>
                </a:lnTo>
                <a:cubicBezTo>
                  <a:pt x="144659" y="389534"/>
                  <a:pt x="138206" y="395975"/>
                  <a:pt x="130403" y="395975"/>
                </a:cubicBezTo>
                <a:cubicBezTo>
                  <a:pt x="122600" y="395975"/>
                  <a:pt x="116147" y="389684"/>
                  <a:pt x="116147" y="381894"/>
                </a:cubicBezTo>
                <a:lnTo>
                  <a:pt x="115697" y="277782"/>
                </a:lnTo>
                <a:cubicBezTo>
                  <a:pt x="115547" y="276135"/>
                  <a:pt x="114346" y="274786"/>
                  <a:pt x="112696" y="274786"/>
                </a:cubicBezTo>
                <a:cubicBezTo>
                  <a:pt x="111045" y="274786"/>
                  <a:pt x="109694" y="276135"/>
                  <a:pt x="109694" y="277782"/>
                </a:cubicBezTo>
                <a:cubicBezTo>
                  <a:pt x="109694" y="343695"/>
                  <a:pt x="109995" y="452450"/>
                  <a:pt x="109995" y="516116"/>
                </a:cubicBezTo>
                <a:cubicBezTo>
                  <a:pt x="109995" y="525553"/>
                  <a:pt x="102341" y="533193"/>
                  <a:pt x="92888" y="533193"/>
                </a:cubicBezTo>
                <a:cubicBezTo>
                  <a:pt x="83584" y="533193"/>
                  <a:pt x="75931" y="525553"/>
                  <a:pt x="75931" y="516116"/>
                </a:cubicBezTo>
                <a:lnTo>
                  <a:pt x="75931" y="380096"/>
                </a:lnTo>
                <a:lnTo>
                  <a:pt x="68578" y="380096"/>
                </a:lnTo>
                <a:lnTo>
                  <a:pt x="68578" y="516116"/>
                </a:lnTo>
                <a:cubicBezTo>
                  <a:pt x="68578" y="525553"/>
                  <a:pt x="60925" y="533193"/>
                  <a:pt x="51471" y="533193"/>
                </a:cubicBezTo>
                <a:cubicBezTo>
                  <a:pt x="42017" y="533193"/>
                  <a:pt x="34364" y="525553"/>
                  <a:pt x="34364" y="516116"/>
                </a:cubicBezTo>
                <a:lnTo>
                  <a:pt x="34364" y="380096"/>
                </a:lnTo>
                <a:lnTo>
                  <a:pt x="34364" y="277782"/>
                </a:lnTo>
                <a:cubicBezTo>
                  <a:pt x="34364" y="276284"/>
                  <a:pt x="33163" y="275086"/>
                  <a:pt x="31663" y="275086"/>
                </a:cubicBezTo>
                <a:cubicBezTo>
                  <a:pt x="30162" y="274936"/>
                  <a:pt x="28962" y="276284"/>
                  <a:pt x="28962" y="277782"/>
                </a:cubicBezTo>
                <a:lnTo>
                  <a:pt x="28361" y="381894"/>
                </a:lnTo>
                <a:cubicBezTo>
                  <a:pt x="28361" y="389684"/>
                  <a:pt x="22059" y="395975"/>
                  <a:pt x="14256" y="395975"/>
                </a:cubicBezTo>
                <a:lnTo>
                  <a:pt x="14106" y="395975"/>
                </a:lnTo>
                <a:cubicBezTo>
                  <a:pt x="6302" y="395975"/>
                  <a:pt x="0" y="389534"/>
                  <a:pt x="0" y="381744"/>
                </a:cubicBezTo>
                <a:lnTo>
                  <a:pt x="600" y="277633"/>
                </a:lnTo>
                <a:cubicBezTo>
                  <a:pt x="600" y="259207"/>
                  <a:pt x="15756" y="244227"/>
                  <a:pt x="34214" y="244227"/>
                </a:cubicBezTo>
                <a:close/>
                <a:moveTo>
                  <a:pt x="298774" y="232090"/>
                </a:moveTo>
                <a:lnTo>
                  <a:pt x="346547" y="232090"/>
                </a:lnTo>
                <a:cubicBezTo>
                  <a:pt x="336331" y="236739"/>
                  <a:pt x="327768" y="244836"/>
                  <a:pt x="322660" y="254883"/>
                </a:cubicBezTo>
                <a:cubicBezTo>
                  <a:pt x="317552" y="244836"/>
                  <a:pt x="309140" y="236739"/>
                  <a:pt x="298774" y="232090"/>
                </a:cubicBezTo>
                <a:close/>
                <a:moveTo>
                  <a:pt x="405716" y="176061"/>
                </a:moveTo>
                <a:cubicBezTo>
                  <a:pt x="421987" y="176061"/>
                  <a:pt x="435177" y="189204"/>
                  <a:pt x="435177" y="205417"/>
                </a:cubicBezTo>
                <a:cubicBezTo>
                  <a:pt x="435177" y="221630"/>
                  <a:pt x="421987" y="234773"/>
                  <a:pt x="405716" y="234773"/>
                </a:cubicBezTo>
                <a:cubicBezTo>
                  <a:pt x="389445" y="234773"/>
                  <a:pt x="376255" y="221630"/>
                  <a:pt x="376255" y="205417"/>
                </a:cubicBezTo>
                <a:cubicBezTo>
                  <a:pt x="376255" y="189204"/>
                  <a:pt x="389445" y="176061"/>
                  <a:pt x="405716" y="176061"/>
                </a:cubicBezTo>
                <a:close/>
                <a:moveTo>
                  <a:pt x="239817" y="176061"/>
                </a:moveTo>
                <a:cubicBezTo>
                  <a:pt x="256049" y="176061"/>
                  <a:pt x="269208" y="189204"/>
                  <a:pt x="269208" y="205417"/>
                </a:cubicBezTo>
                <a:cubicBezTo>
                  <a:pt x="269208" y="221630"/>
                  <a:pt x="256049" y="234773"/>
                  <a:pt x="239817" y="234773"/>
                </a:cubicBezTo>
                <a:cubicBezTo>
                  <a:pt x="223585" y="234773"/>
                  <a:pt x="210426" y="221630"/>
                  <a:pt x="210426" y="205417"/>
                </a:cubicBezTo>
                <a:cubicBezTo>
                  <a:pt x="210426" y="189204"/>
                  <a:pt x="223585" y="176061"/>
                  <a:pt x="239817" y="176061"/>
                </a:cubicBezTo>
                <a:close/>
                <a:moveTo>
                  <a:pt x="72325" y="176061"/>
                </a:moveTo>
                <a:cubicBezTo>
                  <a:pt x="88687" y="176061"/>
                  <a:pt x="101897" y="189241"/>
                  <a:pt x="101897" y="205416"/>
                </a:cubicBezTo>
                <a:cubicBezTo>
                  <a:pt x="101897" y="221592"/>
                  <a:pt x="88687" y="234772"/>
                  <a:pt x="72325" y="234772"/>
                </a:cubicBezTo>
                <a:cubicBezTo>
                  <a:pt x="56113" y="234772"/>
                  <a:pt x="42904" y="221592"/>
                  <a:pt x="42904" y="205416"/>
                </a:cubicBezTo>
                <a:cubicBezTo>
                  <a:pt x="42904" y="189241"/>
                  <a:pt x="55963" y="176061"/>
                  <a:pt x="72325" y="176061"/>
                </a:cubicBezTo>
                <a:close/>
                <a:moveTo>
                  <a:pt x="1200" y="56241"/>
                </a:moveTo>
                <a:lnTo>
                  <a:pt x="384613" y="56241"/>
                </a:lnTo>
                <a:cubicBezTo>
                  <a:pt x="505414" y="56241"/>
                  <a:pt x="603405" y="154058"/>
                  <a:pt x="603405" y="274494"/>
                </a:cubicBezTo>
                <a:cubicBezTo>
                  <a:pt x="603405" y="308947"/>
                  <a:pt x="575493" y="336809"/>
                  <a:pt x="540979" y="336809"/>
                </a:cubicBezTo>
                <a:lnTo>
                  <a:pt x="494459" y="336809"/>
                </a:lnTo>
                <a:lnTo>
                  <a:pt x="494159" y="277490"/>
                </a:lnTo>
                <a:cubicBezTo>
                  <a:pt x="494009" y="257417"/>
                  <a:pt x="482004" y="240041"/>
                  <a:pt x="464747" y="232102"/>
                </a:cubicBezTo>
                <a:lnTo>
                  <a:pt x="551333" y="232102"/>
                </a:lnTo>
                <a:lnTo>
                  <a:pt x="551483" y="232102"/>
                </a:lnTo>
                <a:cubicBezTo>
                  <a:pt x="553884" y="232102"/>
                  <a:pt x="556285" y="230753"/>
                  <a:pt x="557636" y="228806"/>
                </a:cubicBezTo>
                <a:cubicBezTo>
                  <a:pt x="558986" y="226709"/>
                  <a:pt x="559136" y="224013"/>
                  <a:pt x="558236" y="221766"/>
                </a:cubicBezTo>
                <a:cubicBezTo>
                  <a:pt x="550283" y="203790"/>
                  <a:pt x="531825" y="165892"/>
                  <a:pt x="504663" y="136532"/>
                </a:cubicBezTo>
                <a:cubicBezTo>
                  <a:pt x="481704" y="111666"/>
                  <a:pt x="449440" y="97585"/>
                  <a:pt x="415676" y="97585"/>
                </a:cubicBezTo>
                <a:lnTo>
                  <a:pt x="397968" y="97585"/>
                </a:lnTo>
                <a:lnTo>
                  <a:pt x="397968" y="159900"/>
                </a:lnTo>
                <a:cubicBezTo>
                  <a:pt x="383712" y="162297"/>
                  <a:pt x="371707" y="171284"/>
                  <a:pt x="364954" y="183568"/>
                </a:cubicBezTo>
                <a:lnTo>
                  <a:pt x="364954" y="97585"/>
                </a:lnTo>
                <a:lnTo>
                  <a:pt x="174223" y="97585"/>
                </a:lnTo>
                <a:lnTo>
                  <a:pt x="174223" y="232102"/>
                </a:lnTo>
                <a:lnTo>
                  <a:pt x="180526" y="232102"/>
                </a:lnTo>
                <a:cubicBezTo>
                  <a:pt x="178425" y="233150"/>
                  <a:pt x="176324" y="234199"/>
                  <a:pt x="174223" y="235547"/>
                </a:cubicBezTo>
                <a:cubicBezTo>
                  <a:pt x="166420" y="240640"/>
                  <a:pt x="159967" y="247830"/>
                  <a:pt x="156065" y="256369"/>
                </a:cubicBezTo>
                <a:cubicBezTo>
                  <a:pt x="152614" y="249178"/>
                  <a:pt x="147512" y="242887"/>
                  <a:pt x="141209" y="238093"/>
                </a:cubicBezTo>
                <a:cubicBezTo>
                  <a:pt x="138208" y="235697"/>
                  <a:pt x="134906" y="233749"/>
                  <a:pt x="131455" y="232102"/>
                </a:cubicBezTo>
                <a:lnTo>
                  <a:pt x="141209" y="232102"/>
                </a:lnTo>
                <a:lnTo>
                  <a:pt x="141209" y="97585"/>
                </a:lnTo>
                <a:lnTo>
                  <a:pt x="1200" y="97585"/>
                </a:lnTo>
                <a:close/>
                <a:moveTo>
                  <a:pt x="30337" y="0"/>
                </a:moveTo>
                <a:lnTo>
                  <a:pt x="450496" y="0"/>
                </a:lnTo>
                <a:cubicBezTo>
                  <a:pt x="459649" y="0"/>
                  <a:pt x="467002" y="7356"/>
                  <a:pt x="467002" y="16512"/>
                </a:cubicBezTo>
                <a:cubicBezTo>
                  <a:pt x="467002" y="25669"/>
                  <a:pt x="459649" y="33025"/>
                  <a:pt x="450496" y="33025"/>
                </a:cubicBezTo>
                <a:lnTo>
                  <a:pt x="30337" y="33025"/>
                </a:lnTo>
                <a:cubicBezTo>
                  <a:pt x="21184" y="33025"/>
                  <a:pt x="13831" y="25669"/>
                  <a:pt x="13831" y="16512"/>
                </a:cubicBezTo>
                <a:cubicBezTo>
                  <a:pt x="13831" y="7356"/>
                  <a:pt x="21184" y="0"/>
                  <a:pt x="3033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3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íşļide"/>
          <p:cNvSpPr/>
          <p:nvPr/>
        </p:nvSpPr>
        <p:spPr>
          <a:xfrm>
            <a:off x="5937966" y="3934064"/>
            <a:ext cx="533144" cy="5331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sp>
        <p:nvSpPr>
          <p:cNvPr id="94" name="ïṧ1ïḋe"/>
          <p:cNvSpPr/>
          <p:nvPr/>
        </p:nvSpPr>
        <p:spPr bwMode="auto">
          <a:xfrm>
            <a:off x="6094261" y="4081290"/>
            <a:ext cx="220551" cy="238688"/>
          </a:xfrm>
          <a:custGeom>
            <a:avLst/>
            <a:gdLst>
              <a:gd name="connsiteX0" fmla="*/ 327780 w 561933"/>
              <a:gd name="connsiteY0" fmla="*/ 406780 h 608145"/>
              <a:gd name="connsiteX1" fmla="*/ 285069 w 561933"/>
              <a:gd name="connsiteY1" fmla="*/ 449434 h 608145"/>
              <a:gd name="connsiteX2" fmla="*/ 327780 w 561933"/>
              <a:gd name="connsiteY2" fmla="*/ 492088 h 608145"/>
              <a:gd name="connsiteX3" fmla="*/ 370490 w 561933"/>
              <a:gd name="connsiteY3" fmla="*/ 449434 h 608145"/>
              <a:gd name="connsiteX4" fmla="*/ 327780 w 561933"/>
              <a:gd name="connsiteY4" fmla="*/ 406780 h 608145"/>
              <a:gd name="connsiteX5" fmla="*/ 91381 w 561933"/>
              <a:gd name="connsiteY5" fmla="*/ 406780 h 608145"/>
              <a:gd name="connsiteX6" fmla="*/ 49664 w 561933"/>
              <a:gd name="connsiteY6" fmla="*/ 449434 h 608145"/>
              <a:gd name="connsiteX7" fmla="*/ 91381 w 561933"/>
              <a:gd name="connsiteY7" fmla="*/ 492088 h 608145"/>
              <a:gd name="connsiteX8" fmla="*/ 134092 w 561933"/>
              <a:gd name="connsiteY8" fmla="*/ 449434 h 608145"/>
              <a:gd name="connsiteX9" fmla="*/ 91381 w 561933"/>
              <a:gd name="connsiteY9" fmla="*/ 406780 h 608145"/>
              <a:gd name="connsiteX10" fmla="*/ 130119 w 561933"/>
              <a:gd name="connsiteY10" fmla="*/ 162762 h 608145"/>
              <a:gd name="connsiteX11" fmla="*/ 50657 w 561933"/>
              <a:gd name="connsiteY11" fmla="*/ 243110 h 608145"/>
              <a:gd name="connsiteX12" fmla="*/ 50657 w 561933"/>
              <a:gd name="connsiteY12" fmla="*/ 312546 h 608145"/>
              <a:gd name="connsiteX13" fmla="*/ 78468 w 561933"/>
              <a:gd name="connsiteY13" fmla="*/ 341312 h 608145"/>
              <a:gd name="connsiteX14" fmla="*/ 340692 w 561933"/>
              <a:gd name="connsiteY14" fmla="*/ 341312 h 608145"/>
              <a:gd name="connsiteX15" fmla="*/ 369497 w 561933"/>
              <a:gd name="connsiteY15" fmla="*/ 312546 h 608145"/>
              <a:gd name="connsiteX16" fmla="*/ 369497 w 561933"/>
              <a:gd name="connsiteY16" fmla="*/ 243110 h 608145"/>
              <a:gd name="connsiteX17" fmla="*/ 289042 w 561933"/>
              <a:gd name="connsiteY17" fmla="*/ 162762 h 608145"/>
              <a:gd name="connsiteX18" fmla="*/ 127139 w 561933"/>
              <a:gd name="connsiteY18" fmla="*/ 99278 h 608145"/>
              <a:gd name="connsiteX19" fmla="*/ 293015 w 561933"/>
              <a:gd name="connsiteY19" fmla="*/ 99278 h 608145"/>
              <a:gd name="connsiteX20" fmla="*/ 420154 w 561933"/>
              <a:gd name="connsiteY20" fmla="*/ 226247 h 608145"/>
              <a:gd name="connsiteX21" fmla="*/ 420154 w 561933"/>
              <a:gd name="connsiteY21" fmla="*/ 486136 h 608145"/>
              <a:gd name="connsiteX22" fmla="*/ 382410 w 561933"/>
              <a:gd name="connsiteY22" fmla="*/ 541685 h 608145"/>
              <a:gd name="connsiteX23" fmla="*/ 382410 w 561933"/>
              <a:gd name="connsiteY23" fmla="*/ 561524 h 608145"/>
              <a:gd name="connsiteX24" fmla="*/ 334733 w 561933"/>
              <a:gd name="connsiteY24" fmla="*/ 608145 h 608145"/>
              <a:gd name="connsiteX25" fmla="*/ 326786 w 561933"/>
              <a:gd name="connsiteY25" fmla="*/ 608145 h 608145"/>
              <a:gd name="connsiteX26" fmla="*/ 280103 w 561933"/>
              <a:gd name="connsiteY26" fmla="*/ 561524 h 608145"/>
              <a:gd name="connsiteX27" fmla="*/ 280103 w 561933"/>
              <a:gd name="connsiteY27" fmla="*/ 544661 h 608145"/>
              <a:gd name="connsiteX28" fmla="*/ 140051 w 561933"/>
              <a:gd name="connsiteY28" fmla="*/ 544661 h 608145"/>
              <a:gd name="connsiteX29" fmla="*/ 140051 w 561933"/>
              <a:gd name="connsiteY29" fmla="*/ 561524 h 608145"/>
              <a:gd name="connsiteX30" fmla="*/ 92374 w 561933"/>
              <a:gd name="connsiteY30" fmla="*/ 608145 h 608145"/>
              <a:gd name="connsiteX31" fmla="*/ 84428 w 561933"/>
              <a:gd name="connsiteY31" fmla="*/ 608145 h 608145"/>
              <a:gd name="connsiteX32" fmla="*/ 37744 w 561933"/>
              <a:gd name="connsiteY32" fmla="*/ 561524 h 608145"/>
              <a:gd name="connsiteX33" fmla="*/ 37744 w 561933"/>
              <a:gd name="connsiteY33" fmla="*/ 541685 h 608145"/>
              <a:gd name="connsiteX34" fmla="*/ 0 w 561933"/>
              <a:gd name="connsiteY34" fmla="*/ 486136 h 608145"/>
              <a:gd name="connsiteX35" fmla="*/ 0 w 561933"/>
              <a:gd name="connsiteY35" fmla="*/ 226247 h 608145"/>
              <a:gd name="connsiteX36" fmla="*/ 127139 w 561933"/>
              <a:gd name="connsiteY36" fmla="*/ 99278 h 608145"/>
              <a:gd name="connsiteX37" fmla="*/ 408232 w 561933"/>
              <a:gd name="connsiteY37" fmla="*/ 74504 h 608145"/>
              <a:gd name="connsiteX38" fmla="*/ 424139 w 561933"/>
              <a:gd name="connsiteY38" fmla="*/ 75495 h 608145"/>
              <a:gd name="connsiteX39" fmla="*/ 486772 w 561933"/>
              <a:gd name="connsiteY39" fmla="*/ 185587 h 608145"/>
              <a:gd name="connsiteX40" fmla="*/ 479813 w 561933"/>
              <a:gd name="connsiteY40" fmla="*/ 199473 h 608145"/>
              <a:gd name="connsiteX41" fmla="*/ 464901 w 561933"/>
              <a:gd name="connsiteY41" fmla="*/ 202448 h 608145"/>
              <a:gd name="connsiteX42" fmla="*/ 462912 w 561933"/>
              <a:gd name="connsiteY42" fmla="*/ 201456 h 608145"/>
              <a:gd name="connsiteX43" fmla="*/ 448994 w 561933"/>
              <a:gd name="connsiteY43" fmla="*/ 183604 h 608145"/>
              <a:gd name="connsiteX44" fmla="*/ 406244 w 561933"/>
              <a:gd name="connsiteY44" fmla="*/ 109217 h 608145"/>
              <a:gd name="connsiteX45" fmla="*/ 397296 w 561933"/>
              <a:gd name="connsiteY45" fmla="*/ 89381 h 608145"/>
              <a:gd name="connsiteX46" fmla="*/ 398291 w 561933"/>
              <a:gd name="connsiteY46" fmla="*/ 87397 h 608145"/>
              <a:gd name="connsiteX47" fmla="*/ 408232 w 561933"/>
              <a:gd name="connsiteY47" fmla="*/ 74504 h 608145"/>
              <a:gd name="connsiteX48" fmla="*/ 439969 w 561933"/>
              <a:gd name="connsiteY48" fmla="*/ 1081 h 608145"/>
              <a:gd name="connsiteX49" fmla="*/ 560176 w 561933"/>
              <a:gd name="connsiteY49" fmla="*/ 205408 h 608145"/>
              <a:gd name="connsiteX50" fmla="*/ 552228 w 561933"/>
              <a:gd name="connsiteY50" fmla="*/ 217311 h 608145"/>
              <a:gd name="connsiteX51" fmla="*/ 537326 w 561933"/>
              <a:gd name="connsiteY51" fmla="*/ 220286 h 608145"/>
              <a:gd name="connsiteX52" fmla="*/ 535340 w 561933"/>
              <a:gd name="connsiteY52" fmla="*/ 219294 h 608145"/>
              <a:gd name="connsiteX53" fmla="*/ 522425 w 561933"/>
              <a:gd name="connsiteY53" fmla="*/ 199457 h 608145"/>
              <a:gd name="connsiteX54" fmla="*/ 426061 w 561933"/>
              <a:gd name="connsiteY54" fmla="*/ 36788 h 608145"/>
              <a:gd name="connsiteX55" fmla="*/ 416126 w 561933"/>
              <a:gd name="connsiteY55" fmla="*/ 15959 h 608145"/>
              <a:gd name="connsiteX56" fmla="*/ 416126 w 561933"/>
              <a:gd name="connsiteY56" fmla="*/ 13975 h 608145"/>
              <a:gd name="connsiteX57" fmla="*/ 425067 w 561933"/>
              <a:gd name="connsiteY57" fmla="*/ 2073 h 608145"/>
              <a:gd name="connsiteX58" fmla="*/ 439969 w 561933"/>
              <a:gd name="connsiteY58" fmla="*/ 1081 h 60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61933" h="608145">
                <a:moveTo>
                  <a:pt x="327780" y="406780"/>
                </a:moveTo>
                <a:cubicBezTo>
                  <a:pt x="303941" y="406780"/>
                  <a:pt x="285069" y="425627"/>
                  <a:pt x="285069" y="449434"/>
                </a:cubicBezTo>
                <a:cubicBezTo>
                  <a:pt x="285069" y="473241"/>
                  <a:pt x="303941" y="492088"/>
                  <a:pt x="327780" y="492088"/>
                </a:cubicBezTo>
                <a:cubicBezTo>
                  <a:pt x="350625" y="492088"/>
                  <a:pt x="370490" y="473241"/>
                  <a:pt x="370490" y="449434"/>
                </a:cubicBezTo>
                <a:cubicBezTo>
                  <a:pt x="370490" y="425627"/>
                  <a:pt x="350625" y="406780"/>
                  <a:pt x="327780" y="406780"/>
                </a:cubicBezTo>
                <a:close/>
                <a:moveTo>
                  <a:pt x="91381" y="406780"/>
                </a:moveTo>
                <a:cubicBezTo>
                  <a:pt x="68536" y="406780"/>
                  <a:pt x="49664" y="425627"/>
                  <a:pt x="49664" y="449434"/>
                </a:cubicBezTo>
                <a:cubicBezTo>
                  <a:pt x="49664" y="473241"/>
                  <a:pt x="68536" y="492088"/>
                  <a:pt x="91381" y="492088"/>
                </a:cubicBezTo>
                <a:cubicBezTo>
                  <a:pt x="115220" y="492088"/>
                  <a:pt x="134092" y="473241"/>
                  <a:pt x="134092" y="449434"/>
                </a:cubicBezTo>
                <a:cubicBezTo>
                  <a:pt x="134092" y="425627"/>
                  <a:pt x="115220" y="406780"/>
                  <a:pt x="91381" y="406780"/>
                </a:cubicBezTo>
                <a:close/>
                <a:moveTo>
                  <a:pt x="130119" y="162762"/>
                </a:moveTo>
                <a:cubicBezTo>
                  <a:pt x="86415" y="162762"/>
                  <a:pt x="50657" y="198472"/>
                  <a:pt x="50657" y="243110"/>
                </a:cubicBezTo>
                <a:lnTo>
                  <a:pt x="50657" y="312546"/>
                </a:lnTo>
                <a:cubicBezTo>
                  <a:pt x="50657" y="328417"/>
                  <a:pt x="62576" y="341312"/>
                  <a:pt x="78468" y="341312"/>
                </a:cubicBezTo>
                <a:lnTo>
                  <a:pt x="340692" y="341312"/>
                </a:lnTo>
                <a:cubicBezTo>
                  <a:pt x="356585" y="341312"/>
                  <a:pt x="369497" y="328417"/>
                  <a:pt x="369497" y="312546"/>
                </a:cubicBezTo>
                <a:lnTo>
                  <a:pt x="369497" y="243110"/>
                </a:lnTo>
                <a:cubicBezTo>
                  <a:pt x="369497" y="198472"/>
                  <a:pt x="332746" y="162762"/>
                  <a:pt x="289042" y="162762"/>
                </a:cubicBezTo>
                <a:close/>
                <a:moveTo>
                  <a:pt x="127139" y="99278"/>
                </a:moveTo>
                <a:lnTo>
                  <a:pt x="293015" y="99278"/>
                </a:lnTo>
                <a:cubicBezTo>
                  <a:pt x="363538" y="99278"/>
                  <a:pt x="420154" y="155819"/>
                  <a:pt x="420154" y="226247"/>
                </a:cubicBezTo>
                <a:lnTo>
                  <a:pt x="420154" y="486136"/>
                </a:lnTo>
                <a:cubicBezTo>
                  <a:pt x="420154" y="511926"/>
                  <a:pt x="404262" y="532757"/>
                  <a:pt x="382410" y="541685"/>
                </a:cubicBezTo>
                <a:lnTo>
                  <a:pt x="382410" y="561524"/>
                </a:lnTo>
                <a:cubicBezTo>
                  <a:pt x="382410" y="587314"/>
                  <a:pt x="360558" y="608145"/>
                  <a:pt x="334733" y="608145"/>
                </a:cubicBezTo>
                <a:lnTo>
                  <a:pt x="326786" y="608145"/>
                </a:lnTo>
                <a:cubicBezTo>
                  <a:pt x="300961" y="608145"/>
                  <a:pt x="280103" y="587314"/>
                  <a:pt x="280103" y="561524"/>
                </a:cubicBezTo>
                <a:lnTo>
                  <a:pt x="280103" y="544661"/>
                </a:lnTo>
                <a:lnTo>
                  <a:pt x="140051" y="544661"/>
                </a:lnTo>
                <a:lnTo>
                  <a:pt x="140051" y="561524"/>
                </a:lnTo>
                <a:cubicBezTo>
                  <a:pt x="140051" y="587314"/>
                  <a:pt x="118199" y="608145"/>
                  <a:pt x="92374" y="608145"/>
                </a:cubicBezTo>
                <a:lnTo>
                  <a:pt x="84428" y="608145"/>
                </a:lnTo>
                <a:cubicBezTo>
                  <a:pt x="58603" y="608145"/>
                  <a:pt x="37744" y="587314"/>
                  <a:pt x="37744" y="561524"/>
                </a:cubicBezTo>
                <a:lnTo>
                  <a:pt x="37744" y="541685"/>
                </a:lnTo>
                <a:cubicBezTo>
                  <a:pt x="14899" y="532757"/>
                  <a:pt x="0" y="511926"/>
                  <a:pt x="0" y="486136"/>
                </a:cubicBezTo>
                <a:lnTo>
                  <a:pt x="0" y="226247"/>
                </a:lnTo>
                <a:cubicBezTo>
                  <a:pt x="0" y="155819"/>
                  <a:pt x="56616" y="99278"/>
                  <a:pt x="127139" y="99278"/>
                </a:cubicBezTo>
                <a:close/>
                <a:moveTo>
                  <a:pt x="408232" y="74504"/>
                </a:moveTo>
                <a:cubicBezTo>
                  <a:pt x="413203" y="72520"/>
                  <a:pt x="419168" y="72520"/>
                  <a:pt x="424139" y="75495"/>
                </a:cubicBezTo>
                <a:cubicBezTo>
                  <a:pt x="464901" y="96324"/>
                  <a:pt x="489755" y="139964"/>
                  <a:pt x="486772" y="185587"/>
                </a:cubicBezTo>
                <a:cubicBezTo>
                  <a:pt x="486772" y="190546"/>
                  <a:pt x="483790" y="195505"/>
                  <a:pt x="479813" y="199473"/>
                </a:cubicBezTo>
                <a:cubicBezTo>
                  <a:pt x="475836" y="202448"/>
                  <a:pt x="469871" y="203440"/>
                  <a:pt x="464901" y="202448"/>
                </a:cubicBezTo>
                <a:lnTo>
                  <a:pt x="462912" y="201456"/>
                </a:lnTo>
                <a:cubicBezTo>
                  <a:pt x="453965" y="199473"/>
                  <a:pt x="448994" y="191538"/>
                  <a:pt x="448994" y="183604"/>
                </a:cubicBezTo>
                <a:cubicBezTo>
                  <a:pt x="450982" y="152857"/>
                  <a:pt x="434081" y="123103"/>
                  <a:pt x="406244" y="109217"/>
                </a:cubicBezTo>
                <a:cubicBezTo>
                  <a:pt x="399285" y="105250"/>
                  <a:pt x="395308" y="97315"/>
                  <a:pt x="397296" y="89381"/>
                </a:cubicBezTo>
                <a:lnTo>
                  <a:pt x="398291" y="87397"/>
                </a:lnTo>
                <a:cubicBezTo>
                  <a:pt x="399285" y="81446"/>
                  <a:pt x="403261" y="77479"/>
                  <a:pt x="408232" y="74504"/>
                </a:cubicBezTo>
                <a:close/>
                <a:moveTo>
                  <a:pt x="439969" y="1081"/>
                </a:moveTo>
                <a:cubicBezTo>
                  <a:pt x="522425" y="32821"/>
                  <a:pt x="572097" y="118123"/>
                  <a:pt x="560176" y="205408"/>
                </a:cubicBezTo>
                <a:cubicBezTo>
                  <a:pt x="559182" y="210367"/>
                  <a:pt x="556202" y="214335"/>
                  <a:pt x="552228" y="217311"/>
                </a:cubicBezTo>
                <a:cubicBezTo>
                  <a:pt x="548254" y="220286"/>
                  <a:pt x="542294" y="221278"/>
                  <a:pt x="537326" y="220286"/>
                </a:cubicBezTo>
                <a:lnTo>
                  <a:pt x="535340" y="219294"/>
                </a:lnTo>
                <a:cubicBezTo>
                  <a:pt x="526399" y="217311"/>
                  <a:pt x="520438" y="208384"/>
                  <a:pt x="522425" y="199457"/>
                </a:cubicBezTo>
                <a:cubicBezTo>
                  <a:pt x="531366" y="130025"/>
                  <a:pt x="491628" y="62577"/>
                  <a:pt x="426061" y="36788"/>
                </a:cubicBezTo>
                <a:cubicBezTo>
                  <a:pt x="418113" y="33813"/>
                  <a:pt x="413146" y="24886"/>
                  <a:pt x="416126" y="15959"/>
                </a:cubicBezTo>
                <a:lnTo>
                  <a:pt x="416126" y="13975"/>
                </a:lnTo>
                <a:cubicBezTo>
                  <a:pt x="417120" y="9016"/>
                  <a:pt x="421094" y="4056"/>
                  <a:pt x="425067" y="2073"/>
                </a:cubicBezTo>
                <a:cubicBezTo>
                  <a:pt x="430035" y="89"/>
                  <a:pt x="435002" y="-903"/>
                  <a:pt x="439969" y="10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3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íŝliďê"/>
          <p:cNvSpPr/>
          <p:nvPr/>
        </p:nvSpPr>
        <p:spPr>
          <a:xfrm>
            <a:off x="5937965" y="4945825"/>
            <a:ext cx="533144" cy="5331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sp>
        <p:nvSpPr>
          <p:cNvPr id="92" name="işļidè"/>
          <p:cNvSpPr/>
          <p:nvPr/>
        </p:nvSpPr>
        <p:spPr bwMode="auto">
          <a:xfrm>
            <a:off x="6088488" y="5093051"/>
            <a:ext cx="232095" cy="238688"/>
          </a:xfrm>
          <a:custGeom>
            <a:avLst/>
            <a:gdLst>
              <a:gd name="T0" fmla="*/ 2534 w 2680"/>
              <a:gd name="T1" fmla="*/ 1354 h 2760"/>
              <a:gd name="T2" fmla="*/ 2275 w 2680"/>
              <a:gd name="T3" fmla="*/ 497 h 2760"/>
              <a:gd name="T4" fmla="*/ 2040 w 2680"/>
              <a:gd name="T5" fmla="*/ 320 h 2760"/>
              <a:gd name="T6" fmla="*/ 1880 w 2680"/>
              <a:gd name="T7" fmla="*/ 320 h 2760"/>
              <a:gd name="T8" fmla="*/ 1880 w 2680"/>
              <a:gd name="T9" fmla="*/ 133 h 2760"/>
              <a:gd name="T10" fmla="*/ 1751 w 2680"/>
              <a:gd name="T11" fmla="*/ 0 h 2760"/>
              <a:gd name="T12" fmla="*/ 911 w 2680"/>
              <a:gd name="T13" fmla="*/ 0 h 2760"/>
              <a:gd name="T14" fmla="*/ 773 w 2680"/>
              <a:gd name="T15" fmla="*/ 133 h 2760"/>
              <a:gd name="T16" fmla="*/ 773 w 2680"/>
              <a:gd name="T17" fmla="*/ 320 h 2760"/>
              <a:gd name="T18" fmla="*/ 635 w 2680"/>
              <a:gd name="T19" fmla="*/ 320 h 2760"/>
              <a:gd name="T20" fmla="*/ 399 w 2680"/>
              <a:gd name="T21" fmla="*/ 497 h 2760"/>
              <a:gd name="T22" fmla="*/ 136 w 2680"/>
              <a:gd name="T23" fmla="*/ 1358 h 2760"/>
              <a:gd name="T24" fmla="*/ 0 w 2680"/>
              <a:gd name="T25" fmla="*/ 1547 h 2760"/>
              <a:gd name="T26" fmla="*/ 0 w 2680"/>
              <a:gd name="T27" fmla="*/ 2173 h 2760"/>
              <a:gd name="T28" fmla="*/ 204 w 2680"/>
              <a:gd name="T29" fmla="*/ 2373 h 2760"/>
              <a:gd name="T30" fmla="*/ 213 w 2680"/>
              <a:gd name="T31" fmla="*/ 2373 h 2760"/>
              <a:gd name="T32" fmla="*/ 213 w 2680"/>
              <a:gd name="T33" fmla="*/ 2455 h 2760"/>
              <a:gd name="T34" fmla="*/ 523 w 2680"/>
              <a:gd name="T35" fmla="*/ 2760 h 2760"/>
              <a:gd name="T36" fmla="*/ 526 w 2680"/>
              <a:gd name="T37" fmla="*/ 2760 h 2760"/>
              <a:gd name="T38" fmla="*/ 827 w 2680"/>
              <a:gd name="T39" fmla="*/ 2455 h 2760"/>
              <a:gd name="T40" fmla="*/ 827 w 2680"/>
              <a:gd name="T41" fmla="*/ 2373 h 2760"/>
              <a:gd name="T42" fmla="*/ 1827 w 2680"/>
              <a:gd name="T43" fmla="*/ 2373 h 2760"/>
              <a:gd name="T44" fmla="*/ 1827 w 2680"/>
              <a:gd name="T45" fmla="*/ 2464 h 2760"/>
              <a:gd name="T46" fmla="*/ 2127 w 2680"/>
              <a:gd name="T47" fmla="*/ 2760 h 2760"/>
              <a:gd name="T48" fmla="*/ 2135 w 2680"/>
              <a:gd name="T49" fmla="*/ 2760 h 2760"/>
              <a:gd name="T50" fmla="*/ 2427 w 2680"/>
              <a:gd name="T51" fmla="*/ 2464 h 2760"/>
              <a:gd name="T52" fmla="*/ 2427 w 2680"/>
              <a:gd name="T53" fmla="*/ 2373 h 2760"/>
              <a:gd name="T54" fmla="*/ 2484 w 2680"/>
              <a:gd name="T55" fmla="*/ 2373 h 2760"/>
              <a:gd name="T56" fmla="*/ 2680 w 2680"/>
              <a:gd name="T57" fmla="*/ 2173 h 2760"/>
              <a:gd name="T58" fmla="*/ 2680 w 2680"/>
              <a:gd name="T59" fmla="*/ 1547 h 2760"/>
              <a:gd name="T60" fmla="*/ 2534 w 2680"/>
              <a:gd name="T61" fmla="*/ 1354 h 2760"/>
              <a:gd name="T62" fmla="*/ 536 w 2680"/>
              <a:gd name="T63" fmla="*/ 2098 h 2760"/>
              <a:gd name="T64" fmla="*/ 294 w 2680"/>
              <a:gd name="T65" fmla="*/ 1856 h 2760"/>
              <a:gd name="T66" fmla="*/ 536 w 2680"/>
              <a:gd name="T67" fmla="*/ 1613 h 2760"/>
              <a:gd name="T68" fmla="*/ 778 w 2680"/>
              <a:gd name="T69" fmla="*/ 1856 h 2760"/>
              <a:gd name="T70" fmla="*/ 536 w 2680"/>
              <a:gd name="T71" fmla="*/ 2098 h 2760"/>
              <a:gd name="T72" fmla="*/ 494 w 2680"/>
              <a:gd name="T73" fmla="*/ 1253 h 2760"/>
              <a:gd name="T74" fmla="*/ 722 w 2680"/>
              <a:gd name="T75" fmla="*/ 507 h 2760"/>
              <a:gd name="T76" fmla="*/ 1954 w 2680"/>
              <a:gd name="T77" fmla="*/ 507 h 2760"/>
              <a:gd name="T78" fmla="*/ 2181 w 2680"/>
              <a:gd name="T79" fmla="*/ 1253 h 2760"/>
              <a:gd name="T80" fmla="*/ 494 w 2680"/>
              <a:gd name="T81" fmla="*/ 1253 h 2760"/>
              <a:gd name="T82" fmla="*/ 2135 w 2680"/>
              <a:gd name="T83" fmla="*/ 2098 h 2760"/>
              <a:gd name="T84" fmla="*/ 1893 w 2680"/>
              <a:gd name="T85" fmla="*/ 1856 h 2760"/>
              <a:gd name="T86" fmla="*/ 2135 w 2680"/>
              <a:gd name="T87" fmla="*/ 1613 h 2760"/>
              <a:gd name="T88" fmla="*/ 2377 w 2680"/>
              <a:gd name="T89" fmla="*/ 1856 h 2760"/>
              <a:gd name="T90" fmla="*/ 2135 w 2680"/>
              <a:gd name="T91" fmla="*/ 2098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0" h="2760">
                <a:moveTo>
                  <a:pt x="2534" y="1354"/>
                </a:moveTo>
                <a:lnTo>
                  <a:pt x="2275" y="497"/>
                </a:lnTo>
                <a:cubicBezTo>
                  <a:pt x="2245" y="398"/>
                  <a:pt x="2142" y="320"/>
                  <a:pt x="2040" y="320"/>
                </a:cubicBezTo>
                <a:lnTo>
                  <a:pt x="1880" y="320"/>
                </a:lnTo>
                <a:lnTo>
                  <a:pt x="1880" y="133"/>
                </a:lnTo>
                <a:cubicBezTo>
                  <a:pt x="1880" y="60"/>
                  <a:pt x="1825" y="0"/>
                  <a:pt x="1751" y="0"/>
                </a:cubicBezTo>
                <a:lnTo>
                  <a:pt x="911" y="0"/>
                </a:lnTo>
                <a:cubicBezTo>
                  <a:pt x="837" y="0"/>
                  <a:pt x="773" y="60"/>
                  <a:pt x="773" y="133"/>
                </a:cubicBezTo>
                <a:lnTo>
                  <a:pt x="773" y="320"/>
                </a:lnTo>
                <a:lnTo>
                  <a:pt x="635" y="320"/>
                </a:lnTo>
                <a:cubicBezTo>
                  <a:pt x="533" y="320"/>
                  <a:pt x="429" y="398"/>
                  <a:pt x="399" y="497"/>
                </a:cubicBezTo>
                <a:lnTo>
                  <a:pt x="136" y="1358"/>
                </a:lnTo>
                <a:cubicBezTo>
                  <a:pt x="58" y="1385"/>
                  <a:pt x="0" y="1459"/>
                  <a:pt x="0" y="1547"/>
                </a:cubicBezTo>
                <a:lnTo>
                  <a:pt x="0" y="2173"/>
                </a:lnTo>
                <a:cubicBezTo>
                  <a:pt x="0" y="2284"/>
                  <a:pt x="94" y="2373"/>
                  <a:pt x="204" y="2373"/>
                </a:cubicBezTo>
                <a:lnTo>
                  <a:pt x="213" y="2373"/>
                </a:lnTo>
                <a:lnTo>
                  <a:pt x="213" y="2455"/>
                </a:lnTo>
                <a:cubicBezTo>
                  <a:pt x="213" y="2623"/>
                  <a:pt x="355" y="2760"/>
                  <a:pt x="523" y="2760"/>
                </a:cubicBezTo>
                <a:lnTo>
                  <a:pt x="526" y="2760"/>
                </a:lnTo>
                <a:cubicBezTo>
                  <a:pt x="694" y="2760"/>
                  <a:pt x="827" y="2623"/>
                  <a:pt x="827" y="2455"/>
                </a:cubicBezTo>
                <a:lnTo>
                  <a:pt x="827" y="2373"/>
                </a:lnTo>
                <a:lnTo>
                  <a:pt x="1827" y="2373"/>
                </a:lnTo>
                <a:lnTo>
                  <a:pt x="1827" y="2464"/>
                </a:lnTo>
                <a:cubicBezTo>
                  <a:pt x="1827" y="2628"/>
                  <a:pt x="1963" y="2760"/>
                  <a:pt x="2127" y="2760"/>
                </a:cubicBezTo>
                <a:lnTo>
                  <a:pt x="2135" y="2760"/>
                </a:lnTo>
                <a:cubicBezTo>
                  <a:pt x="2299" y="2760"/>
                  <a:pt x="2427" y="2628"/>
                  <a:pt x="2427" y="2464"/>
                </a:cubicBezTo>
                <a:lnTo>
                  <a:pt x="2427" y="2373"/>
                </a:lnTo>
                <a:lnTo>
                  <a:pt x="2484" y="2373"/>
                </a:lnTo>
                <a:cubicBezTo>
                  <a:pt x="2595" y="2373"/>
                  <a:pt x="2680" y="2284"/>
                  <a:pt x="2680" y="2173"/>
                </a:cubicBezTo>
                <a:lnTo>
                  <a:pt x="2680" y="1547"/>
                </a:lnTo>
                <a:cubicBezTo>
                  <a:pt x="2680" y="1454"/>
                  <a:pt x="2619" y="1376"/>
                  <a:pt x="2534" y="1354"/>
                </a:cubicBezTo>
                <a:close/>
                <a:moveTo>
                  <a:pt x="536" y="2098"/>
                </a:moveTo>
                <a:cubicBezTo>
                  <a:pt x="402" y="2098"/>
                  <a:pt x="294" y="1990"/>
                  <a:pt x="294" y="1856"/>
                </a:cubicBezTo>
                <a:cubicBezTo>
                  <a:pt x="294" y="1722"/>
                  <a:pt x="402" y="1613"/>
                  <a:pt x="536" y="1613"/>
                </a:cubicBezTo>
                <a:cubicBezTo>
                  <a:pt x="670" y="1613"/>
                  <a:pt x="778" y="1722"/>
                  <a:pt x="778" y="1856"/>
                </a:cubicBezTo>
                <a:cubicBezTo>
                  <a:pt x="778" y="1990"/>
                  <a:pt x="670" y="2098"/>
                  <a:pt x="536" y="2098"/>
                </a:cubicBezTo>
                <a:close/>
                <a:moveTo>
                  <a:pt x="494" y="1253"/>
                </a:moveTo>
                <a:lnTo>
                  <a:pt x="722" y="507"/>
                </a:lnTo>
                <a:lnTo>
                  <a:pt x="1954" y="507"/>
                </a:lnTo>
                <a:lnTo>
                  <a:pt x="2181" y="1253"/>
                </a:lnTo>
                <a:lnTo>
                  <a:pt x="494" y="1253"/>
                </a:lnTo>
                <a:close/>
                <a:moveTo>
                  <a:pt x="2135" y="2098"/>
                </a:moveTo>
                <a:cubicBezTo>
                  <a:pt x="2001" y="2098"/>
                  <a:pt x="1893" y="1990"/>
                  <a:pt x="1893" y="1856"/>
                </a:cubicBezTo>
                <a:cubicBezTo>
                  <a:pt x="1893" y="1722"/>
                  <a:pt x="2001" y="1613"/>
                  <a:pt x="2135" y="1613"/>
                </a:cubicBezTo>
                <a:cubicBezTo>
                  <a:pt x="2269" y="1613"/>
                  <a:pt x="2377" y="1722"/>
                  <a:pt x="2377" y="1856"/>
                </a:cubicBezTo>
                <a:cubicBezTo>
                  <a:pt x="2377" y="1990"/>
                  <a:pt x="2269" y="2098"/>
                  <a:pt x="2135" y="209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3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8927" y="1321035"/>
            <a:ext cx="5087073" cy="508707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618337" y="2829790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27405" y="3801738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18337" y="4832861"/>
            <a:ext cx="4564736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24" name="íṥ1ïḓé"/>
          <p:cNvSpPr txBox="1"/>
          <p:nvPr/>
        </p:nvSpPr>
        <p:spPr bwMode="auto">
          <a:xfrm>
            <a:off x="7330562" y="2001447"/>
            <a:ext cx="1384474" cy="389537"/>
          </a:xfrm>
          <a:prstGeom prst="roundRect">
            <a:avLst>
              <a:gd name="adj" fmla="val 50000"/>
            </a:avLst>
          </a:pr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defTabSz="914400">
              <a:defRPr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25" name="iṩļïḓè"/>
          <p:cNvSpPr txBox="1"/>
          <p:nvPr/>
        </p:nvSpPr>
        <p:spPr bwMode="auto">
          <a:xfrm>
            <a:off x="7388181" y="1948161"/>
            <a:ext cx="1326855" cy="496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1200" b="1" dirty="0" smtClean="0">
                <a:solidFill>
                  <a:schemeClr val="bg1"/>
                </a:solidFill>
              </a:rPr>
              <a:t>文字内容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419107" y="413841"/>
            <a:ext cx="7106857" cy="554712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15211" y="3106380"/>
            <a:ext cx="37615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8D7545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教师节由来</a:t>
            </a: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787805" y="4144322"/>
            <a:ext cx="2616389" cy="66781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 </a:t>
            </a:r>
            <a:r>
              <a:rPr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empowered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79601" y="2907746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79600" y="4076789"/>
            <a:ext cx="3232801" cy="0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1îḍê"/>
          <p:cNvSpPr/>
          <p:nvPr/>
        </p:nvSpPr>
        <p:spPr>
          <a:xfrm>
            <a:off x="0" y="4135321"/>
            <a:ext cx="11520488" cy="17968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40" name="îṥliḓe"/>
          <p:cNvSpPr/>
          <p:nvPr/>
        </p:nvSpPr>
        <p:spPr>
          <a:xfrm>
            <a:off x="10051120" y="3715683"/>
            <a:ext cx="806046" cy="80567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41" name="iṥlïdè"/>
          <p:cNvSpPr/>
          <p:nvPr/>
        </p:nvSpPr>
        <p:spPr>
          <a:xfrm>
            <a:off x="10247303" y="3911968"/>
            <a:ext cx="413680" cy="413101"/>
          </a:xfrm>
          <a:custGeom>
            <a:avLst/>
            <a:gdLst>
              <a:gd name="T0" fmla="*/ 7324 w 7752"/>
              <a:gd name="T1" fmla="*/ 3263 h 7752"/>
              <a:gd name="T2" fmla="*/ 6688 w 7752"/>
              <a:gd name="T3" fmla="*/ 3029 h 7752"/>
              <a:gd name="T4" fmla="*/ 6384 w 7752"/>
              <a:gd name="T5" fmla="*/ 2355 h 7752"/>
              <a:gd name="T6" fmla="*/ 6488 w 7752"/>
              <a:gd name="T7" fmla="*/ 2131 h 7752"/>
              <a:gd name="T8" fmla="*/ 6357 w 7752"/>
              <a:gd name="T9" fmla="*/ 1395 h 7752"/>
              <a:gd name="T10" fmla="*/ 5621 w 7752"/>
              <a:gd name="T11" fmla="*/ 1264 h 7752"/>
              <a:gd name="T12" fmla="*/ 5397 w 7752"/>
              <a:gd name="T13" fmla="*/ 1368 h 7752"/>
              <a:gd name="T14" fmla="*/ 4723 w 7752"/>
              <a:gd name="T15" fmla="*/ 1064 h 7752"/>
              <a:gd name="T16" fmla="*/ 4489 w 7752"/>
              <a:gd name="T17" fmla="*/ 428 h 7752"/>
              <a:gd name="T18" fmla="*/ 3876 w 7752"/>
              <a:gd name="T19" fmla="*/ 0 h 7752"/>
              <a:gd name="T20" fmla="*/ 3263 w 7752"/>
              <a:gd name="T21" fmla="*/ 428 h 7752"/>
              <a:gd name="T22" fmla="*/ 3029 w 7752"/>
              <a:gd name="T23" fmla="*/ 1064 h 7752"/>
              <a:gd name="T24" fmla="*/ 2355 w 7752"/>
              <a:gd name="T25" fmla="*/ 1368 h 7752"/>
              <a:gd name="T26" fmla="*/ 2131 w 7752"/>
              <a:gd name="T27" fmla="*/ 1264 h 7752"/>
              <a:gd name="T28" fmla="*/ 1395 w 7752"/>
              <a:gd name="T29" fmla="*/ 1395 h 7752"/>
              <a:gd name="T30" fmla="*/ 1264 w 7752"/>
              <a:gd name="T31" fmla="*/ 2131 h 7752"/>
              <a:gd name="T32" fmla="*/ 1368 w 7752"/>
              <a:gd name="T33" fmla="*/ 2355 h 7752"/>
              <a:gd name="T34" fmla="*/ 1064 w 7752"/>
              <a:gd name="T35" fmla="*/ 3029 h 7752"/>
              <a:gd name="T36" fmla="*/ 428 w 7752"/>
              <a:gd name="T37" fmla="*/ 3263 h 7752"/>
              <a:gd name="T38" fmla="*/ 0 w 7752"/>
              <a:gd name="T39" fmla="*/ 3876 h 7752"/>
              <a:gd name="T40" fmla="*/ 428 w 7752"/>
              <a:gd name="T41" fmla="*/ 4489 h 7752"/>
              <a:gd name="T42" fmla="*/ 1064 w 7752"/>
              <a:gd name="T43" fmla="*/ 4723 h 7752"/>
              <a:gd name="T44" fmla="*/ 1368 w 7752"/>
              <a:gd name="T45" fmla="*/ 5397 h 7752"/>
              <a:gd name="T46" fmla="*/ 1264 w 7752"/>
              <a:gd name="T47" fmla="*/ 5621 h 7752"/>
              <a:gd name="T48" fmla="*/ 1395 w 7752"/>
              <a:gd name="T49" fmla="*/ 6357 h 7752"/>
              <a:gd name="T50" fmla="*/ 1856 w 7752"/>
              <a:gd name="T51" fmla="*/ 6548 h 7752"/>
              <a:gd name="T52" fmla="*/ 2131 w 7752"/>
              <a:gd name="T53" fmla="*/ 6488 h 7752"/>
              <a:gd name="T54" fmla="*/ 2355 w 7752"/>
              <a:gd name="T55" fmla="*/ 6384 h 7752"/>
              <a:gd name="T56" fmla="*/ 3029 w 7752"/>
              <a:gd name="T57" fmla="*/ 6688 h 7752"/>
              <a:gd name="T58" fmla="*/ 3263 w 7752"/>
              <a:gd name="T59" fmla="*/ 7324 h 7752"/>
              <a:gd name="T60" fmla="*/ 3876 w 7752"/>
              <a:gd name="T61" fmla="*/ 7752 h 7752"/>
              <a:gd name="T62" fmla="*/ 4489 w 7752"/>
              <a:gd name="T63" fmla="*/ 7324 h 7752"/>
              <a:gd name="T64" fmla="*/ 4723 w 7752"/>
              <a:gd name="T65" fmla="*/ 6688 h 7752"/>
              <a:gd name="T66" fmla="*/ 5397 w 7752"/>
              <a:gd name="T67" fmla="*/ 6384 h 7752"/>
              <a:gd name="T68" fmla="*/ 5621 w 7752"/>
              <a:gd name="T69" fmla="*/ 6488 h 7752"/>
              <a:gd name="T70" fmla="*/ 5896 w 7752"/>
              <a:gd name="T71" fmla="*/ 6548 h 7752"/>
              <a:gd name="T72" fmla="*/ 6357 w 7752"/>
              <a:gd name="T73" fmla="*/ 6357 h 7752"/>
              <a:gd name="T74" fmla="*/ 6488 w 7752"/>
              <a:gd name="T75" fmla="*/ 5621 h 7752"/>
              <a:gd name="T76" fmla="*/ 6384 w 7752"/>
              <a:gd name="T77" fmla="*/ 5397 h 7752"/>
              <a:gd name="T78" fmla="*/ 6688 w 7752"/>
              <a:gd name="T79" fmla="*/ 4723 h 7752"/>
              <a:gd name="T80" fmla="*/ 7324 w 7752"/>
              <a:gd name="T81" fmla="*/ 4489 h 7752"/>
              <a:gd name="T82" fmla="*/ 7752 w 7752"/>
              <a:gd name="T83" fmla="*/ 3876 h 7752"/>
              <a:gd name="T84" fmla="*/ 7324 w 7752"/>
              <a:gd name="T85" fmla="*/ 3263 h 7752"/>
              <a:gd name="T86" fmla="*/ 3780 w 7752"/>
              <a:gd name="T87" fmla="*/ 4609 h 7752"/>
              <a:gd name="T88" fmla="*/ 2869 w 7752"/>
              <a:gd name="T89" fmla="*/ 5044 h 7752"/>
              <a:gd name="T90" fmla="*/ 1959 w 7752"/>
              <a:gd name="T91" fmla="*/ 4609 h 7752"/>
              <a:gd name="T92" fmla="*/ 1959 w 7752"/>
              <a:gd name="T93" fmla="*/ 2513 h 7752"/>
              <a:gd name="T94" fmla="*/ 2064 w 7752"/>
              <a:gd name="T95" fmla="*/ 2513 h 7752"/>
              <a:gd name="T96" fmla="*/ 3779 w 7752"/>
              <a:gd name="T97" fmla="*/ 4488 h 7752"/>
              <a:gd name="T98" fmla="*/ 3801 w 7752"/>
              <a:gd name="T99" fmla="*/ 4549 h 7752"/>
              <a:gd name="T100" fmla="*/ 3780 w 7752"/>
              <a:gd name="T101" fmla="*/ 4609 h 7752"/>
              <a:gd name="T102" fmla="*/ 5793 w 7752"/>
              <a:gd name="T103" fmla="*/ 4609 h 7752"/>
              <a:gd name="T104" fmla="*/ 4883 w 7752"/>
              <a:gd name="T105" fmla="*/ 5044 h 7752"/>
              <a:gd name="T106" fmla="*/ 3972 w 7752"/>
              <a:gd name="T107" fmla="*/ 4609 h 7752"/>
              <a:gd name="T108" fmla="*/ 3949 w 7752"/>
              <a:gd name="T109" fmla="*/ 4548 h 7752"/>
              <a:gd name="T110" fmla="*/ 3972 w 7752"/>
              <a:gd name="T111" fmla="*/ 4487 h 7752"/>
              <a:gd name="T112" fmla="*/ 5687 w 7752"/>
              <a:gd name="T113" fmla="*/ 2512 h 7752"/>
              <a:gd name="T114" fmla="*/ 5793 w 7752"/>
              <a:gd name="T115" fmla="*/ 2512 h 7752"/>
              <a:gd name="T116" fmla="*/ 5793 w 7752"/>
              <a:gd name="T117" fmla="*/ 4609 h 7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52" h="7752">
                <a:moveTo>
                  <a:pt x="7324" y="3263"/>
                </a:moveTo>
                <a:lnTo>
                  <a:pt x="6688" y="3029"/>
                </a:lnTo>
                <a:cubicBezTo>
                  <a:pt x="6616" y="2789"/>
                  <a:pt x="6512" y="2564"/>
                  <a:pt x="6384" y="2355"/>
                </a:cubicBezTo>
                <a:lnTo>
                  <a:pt x="6488" y="2131"/>
                </a:lnTo>
                <a:cubicBezTo>
                  <a:pt x="6603" y="1883"/>
                  <a:pt x="6551" y="1588"/>
                  <a:pt x="6357" y="1395"/>
                </a:cubicBezTo>
                <a:cubicBezTo>
                  <a:pt x="6164" y="1201"/>
                  <a:pt x="5869" y="1149"/>
                  <a:pt x="5621" y="1264"/>
                </a:cubicBezTo>
                <a:lnTo>
                  <a:pt x="5397" y="1368"/>
                </a:lnTo>
                <a:cubicBezTo>
                  <a:pt x="5188" y="1240"/>
                  <a:pt x="4963" y="1136"/>
                  <a:pt x="4723" y="1064"/>
                </a:cubicBezTo>
                <a:lnTo>
                  <a:pt x="4489" y="428"/>
                </a:lnTo>
                <a:cubicBezTo>
                  <a:pt x="4395" y="171"/>
                  <a:pt x="4151" y="0"/>
                  <a:pt x="3876" y="0"/>
                </a:cubicBezTo>
                <a:cubicBezTo>
                  <a:pt x="3603" y="0"/>
                  <a:pt x="3357" y="171"/>
                  <a:pt x="3263" y="428"/>
                </a:cubicBezTo>
                <a:lnTo>
                  <a:pt x="3029" y="1064"/>
                </a:lnTo>
                <a:cubicBezTo>
                  <a:pt x="2789" y="1136"/>
                  <a:pt x="2564" y="1240"/>
                  <a:pt x="2355" y="1368"/>
                </a:cubicBezTo>
                <a:lnTo>
                  <a:pt x="2131" y="1264"/>
                </a:lnTo>
                <a:cubicBezTo>
                  <a:pt x="1881" y="1149"/>
                  <a:pt x="1588" y="1201"/>
                  <a:pt x="1395" y="1395"/>
                </a:cubicBezTo>
                <a:cubicBezTo>
                  <a:pt x="1201" y="1588"/>
                  <a:pt x="1149" y="1883"/>
                  <a:pt x="1264" y="2131"/>
                </a:cubicBezTo>
                <a:lnTo>
                  <a:pt x="1368" y="2355"/>
                </a:lnTo>
                <a:cubicBezTo>
                  <a:pt x="1240" y="2564"/>
                  <a:pt x="1136" y="2789"/>
                  <a:pt x="1064" y="3029"/>
                </a:cubicBezTo>
                <a:lnTo>
                  <a:pt x="428" y="3263"/>
                </a:lnTo>
                <a:cubicBezTo>
                  <a:pt x="171" y="3357"/>
                  <a:pt x="0" y="3601"/>
                  <a:pt x="0" y="3876"/>
                </a:cubicBezTo>
                <a:cubicBezTo>
                  <a:pt x="0" y="4149"/>
                  <a:pt x="171" y="4395"/>
                  <a:pt x="428" y="4489"/>
                </a:cubicBezTo>
                <a:lnTo>
                  <a:pt x="1064" y="4723"/>
                </a:lnTo>
                <a:cubicBezTo>
                  <a:pt x="1136" y="4963"/>
                  <a:pt x="1240" y="5188"/>
                  <a:pt x="1368" y="5397"/>
                </a:cubicBezTo>
                <a:lnTo>
                  <a:pt x="1264" y="5621"/>
                </a:lnTo>
                <a:cubicBezTo>
                  <a:pt x="1149" y="5869"/>
                  <a:pt x="1201" y="6164"/>
                  <a:pt x="1395" y="6357"/>
                </a:cubicBezTo>
                <a:cubicBezTo>
                  <a:pt x="1520" y="6483"/>
                  <a:pt x="1687" y="6548"/>
                  <a:pt x="1856" y="6548"/>
                </a:cubicBezTo>
                <a:cubicBezTo>
                  <a:pt x="1949" y="6548"/>
                  <a:pt x="2043" y="6528"/>
                  <a:pt x="2131" y="6488"/>
                </a:cubicBezTo>
                <a:lnTo>
                  <a:pt x="2355" y="6384"/>
                </a:lnTo>
                <a:cubicBezTo>
                  <a:pt x="2564" y="6512"/>
                  <a:pt x="2789" y="6616"/>
                  <a:pt x="3029" y="6688"/>
                </a:cubicBezTo>
                <a:lnTo>
                  <a:pt x="3263" y="7324"/>
                </a:lnTo>
                <a:cubicBezTo>
                  <a:pt x="3357" y="7581"/>
                  <a:pt x="3601" y="7752"/>
                  <a:pt x="3876" y="7752"/>
                </a:cubicBezTo>
                <a:cubicBezTo>
                  <a:pt x="4149" y="7752"/>
                  <a:pt x="4395" y="7581"/>
                  <a:pt x="4489" y="7324"/>
                </a:cubicBezTo>
                <a:lnTo>
                  <a:pt x="4723" y="6688"/>
                </a:lnTo>
                <a:cubicBezTo>
                  <a:pt x="4963" y="6616"/>
                  <a:pt x="5188" y="6512"/>
                  <a:pt x="5397" y="6384"/>
                </a:cubicBezTo>
                <a:lnTo>
                  <a:pt x="5621" y="6488"/>
                </a:lnTo>
                <a:cubicBezTo>
                  <a:pt x="5709" y="6528"/>
                  <a:pt x="5803" y="6548"/>
                  <a:pt x="5896" y="6548"/>
                </a:cubicBezTo>
                <a:cubicBezTo>
                  <a:pt x="6065" y="6548"/>
                  <a:pt x="6232" y="6481"/>
                  <a:pt x="6357" y="6357"/>
                </a:cubicBezTo>
                <a:cubicBezTo>
                  <a:pt x="6551" y="6164"/>
                  <a:pt x="6603" y="5869"/>
                  <a:pt x="6488" y="5621"/>
                </a:cubicBezTo>
                <a:lnTo>
                  <a:pt x="6384" y="5397"/>
                </a:lnTo>
                <a:cubicBezTo>
                  <a:pt x="6512" y="5188"/>
                  <a:pt x="6616" y="4963"/>
                  <a:pt x="6688" y="4723"/>
                </a:cubicBezTo>
                <a:lnTo>
                  <a:pt x="7324" y="4489"/>
                </a:lnTo>
                <a:cubicBezTo>
                  <a:pt x="7581" y="4395"/>
                  <a:pt x="7752" y="4151"/>
                  <a:pt x="7752" y="3876"/>
                </a:cubicBezTo>
                <a:cubicBezTo>
                  <a:pt x="7752" y="3603"/>
                  <a:pt x="7581" y="3357"/>
                  <a:pt x="7324" y="3263"/>
                </a:cubicBezTo>
                <a:close/>
                <a:moveTo>
                  <a:pt x="3780" y="4609"/>
                </a:moveTo>
                <a:cubicBezTo>
                  <a:pt x="3537" y="4889"/>
                  <a:pt x="3213" y="5044"/>
                  <a:pt x="2869" y="5044"/>
                </a:cubicBezTo>
                <a:cubicBezTo>
                  <a:pt x="2525" y="5044"/>
                  <a:pt x="2203" y="4889"/>
                  <a:pt x="1959" y="4609"/>
                </a:cubicBezTo>
                <a:cubicBezTo>
                  <a:pt x="1457" y="4031"/>
                  <a:pt x="1457" y="3091"/>
                  <a:pt x="1959" y="2513"/>
                </a:cubicBezTo>
                <a:cubicBezTo>
                  <a:pt x="1988" y="2480"/>
                  <a:pt x="2036" y="2480"/>
                  <a:pt x="2064" y="2513"/>
                </a:cubicBezTo>
                <a:lnTo>
                  <a:pt x="3779" y="4488"/>
                </a:lnTo>
                <a:cubicBezTo>
                  <a:pt x="3793" y="4504"/>
                  <a:pt x="3801" y="4527"/>
                  <a:pt x="3801" y="4549"/>
                </a:cubicBezTo>
                <a:cubicBezTo>
                  <a:pt x="3803" y="4572"/>
                  <a:pt x="3793" y="4593"/>
                  <a:pt x="3780" y="4609"/>
                </a:cubicBezTo>
                <a:close/>
                <a:moveTo>
                  <a:pt x="5793" y="4609"/>
                </a:moveTo>
                <a:cubicBezTo>
                  <a:pt x="5551" y="4889"/>
                  <a:pt x="5227" y="5044"/>
                  <a:pt x="4883" y="5044"/>
                </a:cubicBezTo>
                <a:cubicBezTo>
                  <a:pt x="4539" y="5044"/>
                  <a:pt x="4216" y="4889"/>
                  <a:pt x="3972" y="4609"/>
                </a:cubicBezTo>
                <a:cubicBezTo>
                  <a:pt x="3957" y="4593"/>
                  <a:pt x="3949" y="4571"/>
                  <a:pt x="3949" y="4548"/>
                </a:cubicBezTo>
                <a:cubicBezTo>
                  <a:pt x="3949" y="4525"/>
                  <a:pt x="3957" y="4503"/>
                  <a:pt x="3972" y="4487"/>
                </a:cubicBezTo>
                <a:lnTo>
                  <a:pt x="5687" y="2512"/>
                </a:lnTo>
                <a:cubicBezTo>
                  <a:pt x="5716" y="2479"/>
                  <a:pt x="5764" y="2479"/>
                  <a:pt x="5793" y="2512"/>
                </a:cubicBezTo>
                <a:cubicBezTo>
                  <a:pt x="6295" y="3092"/>
                  <a:pt x="6295" y="4032"/>
                  <a:pt x="5793" y="46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34" name="işḻïḍê"/>
          <p:cNvSpPr/>
          <p:nvPr/>
        </p:nvSpPr>
        <p:spPr>
          <a:xfrm>
            <a:off x="7619992" y="3715683"/>
            <a:ext cx="806046" cy="80567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5" name="íṥḷïďè"/>
          <p:cNvSpPr/>
          <p:nvPr/>
        </p:nvSpPr>
        <p:spPr>
          <a:xfrm>
            <a:off x="7816175" y="3911968"/>
            <a:ext cx="413680" cy="413101"/>
          </a:xfrm>
          <a:custGeom>
            <a:avLst/>
            <a:gdLst>
              <a:gd name="T0" fmla="*/ 7324 w 7752"/>
              <a:gd name="T1" fmla="*/ 3263 h 7752"/>
              <a:gd name="T2" fmla="*/ 6688 w 7752"/>
              <a:gd name="T3" fmla="*/ 3029 h 7752"/>
              <a:gd name="T4" fmla="*/ 6384 w 7752"/>
              <a:gd name="T5" fmla="*/ 2355 h 7752"/>
              <a:gd name="T6" fmla="*/ 6488 w 7752"/>
              <a:gd name="T7" fmla="*/ 2131 h 7752"/>
              <a:gd name="T8" fmla="*/ 6357 w 7752"/>
              <a:gd name="T9" fmla="*/ 1395 h 7752"/>
              <a:gd name="T10" fmla="*/ 5621 w 7752"/>
              <a:gd name="T11" fmla="*/ 1264 h 7752"/>
              <a:gd name="T12" fmla="*/ 5397 w 7752"/>
              <a:gd name="T13" fmla="*/ 1368 h 7752"/>
              <a:gd name="T14" fmla="*/ 4723 w 7752"/>
              <a:gd name="T15" fmla="*/ 1064 h 7752"/>
              <a:gd name="T16" fmla="*/ 4489 w 7752"/>
              <a:gd name="T17" fmla="*/ 428 h 7752"/>
              <a:gd name="T18" fmla="*/ 3876 w 7752"/>
              <a:gd name="T19" fmla="*/ 0 h 7752"/>
              <a:gd name="T20" fmla="*/ 3263 w 7752"/>
              <a:gd name="T21" fmla="*/ 428 h 7752"/>
              <a:gd name="T22" fmla="*/ 3029 w 7752"/>
              <a:gd name="T23" fmla="*/ 1064 h 7752"/>
              <a:gd name="T24" fmla="*/ 2355 w 7752"/>
              <a:gd name="T25" fmla="*/ 1368 h 7752"/>
              <a:gd name="T26" fmla="*/ 2131 w 7752"/>
              <a:gd name="T27" fmla="*/ 1264 h 7752"/>
              <a:gd name="T28" fmla="*/ 1395 w 7752"/>
              <a:gd name="T29" fmla="*/ 1395 h 7752"/>
              <a:gd name="T30" fmla="*/ 1264 w 7752"/>
              <a:gd name="T31" fmla="*/ 2131 h 7752"/>
              <a:gd name="T32" fmla="*/ 1368 w 7752"/>
              <a:gd name="T33" fmla="*/ 2355 h 7752"/>
              <a:gd name="T34" fmla="*/ 1064 w 7752"/>
              <a:gd name="T35" fmla="*/ 3029 h 7752"/>
              <a:gd name="T36" fmla="*/ 428 w 7752"/>
              <a:gd name="T37" fmla="*/ 3263 h 7752"/>
              <a:gd name="T38" fmla="*/ 0 w 7752"/>
              <a:gd name="T39" fmla="*/ 3876 h 7752"/>
              <a:gd name="T40" fmla="*/ 428 w 7752"/>
              <a:gd name="T41" fmla="*/ 4489 h 7752"/>
              <a:gd name="T42" fmla="*/ 1064 w 7752"/>
              <a:gd name="T43" fmla="*/ 4723 h 7752"/>
              <a:gd name="T44" fmla="*/ 1368 w 7752"/>
              <a:gd name="T45" fmla="*/ 5397 h 7752"/>
              <a:gd name="T46" fmla="*/ 1264 w 7752"/>
              <a:gd name="T47" fmla="*/ 5621 h 7752"/>
              <a:gd name="T48" fmla="*/ 1395 w 7752"/>
              <a:gd name="T49" fmla="*/ 6357 h 7752"/>
              <a:gd name="T50" fmla="*/ 1856 w 7752"/>
              <a:gd name="T51" fmla="*/ 6548 h 7752"/>
              <a:gd name="T52" fmla="*/ 2131 w 7752"/>
              <a:gd name="T53" fmla="*/ 6488 h 7752"/>
              <a:gd name="T54" fmla="*/ 2355 w 7752"/>
              <a:gd name="T55" fmla="*/ 6384 h 7752"/>
              <a:gd name="T56" fmla="*/ 3029 w 7752"/>
              <a:gd name="T57" fmla="*/ 6688 h 7752"/>
              <a:gd name="T58" fmla="*/ 3263 w 7752"/>
              <a:gd name="T59" fmla="*/ 7324 h 7752"/>
              <a:gd name="T60" fmla="*/ 3876 w 7752"/>
              <a:gd name="T61" fmla="*/ 7752 h 7752"/>
              <a:gd name="T62" fmla="*/ 4489 w 7752"/>
              <a:gd name="T63" fmla="*/ 7324 h 7752"/>
              <a:gd name="T64" fmla="*/ 4723 w 7752"/>
              <a:gd name="T65" fmla="*/ 6688 h 7752"/>
              <a:gd name="T66" fmla="*/ 5397 w 7752"/>
              <a:gd name="T67" fmla="*/ 6384 h 7752"/>
              <a:gd name="T68" fmla="*/ 5621 w 7752"/>
              <a:gd name="T69" fmla="*/ 6488 h 7752"/>
              <a:gd name="T70" fmla="*/ 5896 w 7752"/>
              <a:gd name="T71" fmla="*/ 6548 h 7752"/>
              <a:gd name="T72" fmla="*/ 6357 w 7752"/>
              <a:gd name="T73" fmla="*/ 6357 h 7752"/>
              <a:gd name="T74" fmla="*/ 6488 w 7752"/>
              <a:gd name="T75" fmla="*/ 5621 h 7752"/>
              <a:gd name="T76" fmla="*/ 6384 w 7752"/>
              <a:gd name="T77" fmla="*/ 5397 h 7752"/>
              <a:gd name="T78" fmla="*/ 6688 w 7752"/>
              <a:gd name="T79" fmla="*/ 4723 h 7752"/>
              <a:gd name="T80" fmla="*/ 7324 w 7752"/>
              <a:gd name="T81" fmla="*/ 4489 h 7752"/>
              <a:gd name="T82" fmla="*/ 7752 w 7752"/>
              <a:gd name="T83" fmla="*/ 3876 h 7752"/>
              <a:gd name="T84" fmla="*/ 7324 w 7752"/>
              <a:gd name="T85" fmla="*/ 3263 h 7752"/>
              <a:gd name="T86" fmla="*/ 3780 w 7752"/>
              <a:gd name="T87" fmla="*/ 4609 h 7752"/>
              <a:gd name="T88" fmla="*/ 2869 w 7752"/>
              <a:gd name="T89" fmla="*/ 5044 h 7752"/>
              <a:gd name="T90" fmla="*/ 1959 w 7752"/>
              <a:gd name="T91" fmla="*/ 4609 h 7752"/>
              <a:gd name="T92" fmla="*/ 1959 w 7752"/>
              <a:gd name="T93" fmla="*/ 2513 h 7752"/>
              <a:gd name="T94" fmla="*/ 2064 w 7752"/>
              <a:gd name="T95" fmla="*/ 2513 h 7752"/>
              <a:gd name="T96" fmla="*/ 3779 w 7752"/>
              <a:gd name="T97" fmla="*/ 4488 h 7752"/>
              <a:gd name="T98" fmla="*/ 3801 w 7752"/>
              <a:gd name="T99" fmla="*/ 4549 h 7752"/>
              <a:gd name="T100" fmla="*/ 3780 w 7752"/>
              <a:gd name="T101" fmla="*/ 4609 h 7752"/>
              <a:gd name="T102" fmla="*/ 5793 w 7752"/>
              <a:gd name="T103" fmla="*/ 4609 h 7752"/>
              <a:gd name="T104" fmla="*/ 4883 w 7752"/>
              <a:gd name="T105" fmla="*/ 5044 h 7752"/>
              <a:gd name="T106" fmla="*/ 3972 w 7752"/>
              <a:gd name="T107" fmla="*/ 4609 h 7752"/>
              <a:gd name="T108" fmla="*/ 3949 w 7752"/>
              <a:gd name="T109" fmla="*/ 4548 h 7752"/>
              <a:gd name="T110" fmla="*/ 3972 w 7752"/>
              <a:gd name="T111" fmla="*/ 4487 h 7752"/>
              <a:gd name="T112" fmla="*/ 5687 w 7752"/>
              <a:gd name="T113" fmla="*/ 2512 h 7752"/>
              <a:gd name="T114" fmla="*/ 5793 w 7752"/>
              <a:gd name="T115" fmla="*/ 2512 h 7752"/>
              <a:gd name="T116" fmla="*/ 5793 w 7752"/>
              <a:gd name="T117" fmla="*/ 4609 h 7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52" h="7752">
                <a:moveTo>
                  <a:pt x="7324" y="3263"/>
                </a:moveTo>
                <a:lnTo>
                  <a:pt x="6688" y="3029"/>
                </a:lnTo>
                <a:cubicBezTo>
                  <a:pt x="6616" y="2789"/>
                  <a:pt x="6512" y="2564"/>
                  <a:pt x="6384" y="2355"/>
                </a:cubicBezTo>
                <a:lnTo>
                  <a:pt x="6488" y="2131"/>
                </a:lnTo>
                <a:cubicBezTo>
                  <a:pt x="6603" y="1883"/>
                  <a:pt x="6551" y="1588"/>
                  <a:pt x="6357" y="1395"/>
                </a:cubicBezTo>
                <a:cubicBezTo>
                  <a:pt x="6164" y="1201"/>
                  <a:pt x="5869" y="1149"/>
                  <a:pt x="5621" y="1264"/>
                </a:cubicBezTo>
                <a:lnTo>
                  <a:pt x="5397" y="1368"/>
                </a:lnTo>
                <a:cubicBezTo>
                  <a:pt x="5188" y="1240"/>
                  <a:pt x="4963" y="1136"/>
                  <a:pt x="4723" y="1064"/>
                </a:cubicBezTo>
                <a:lnTo>
                  <a:pt x="4489" y="428"/>
                </a:lnTo>
                <a:cubicBezTo>
                  <a:pt x="4395" y="171"/>
                  <a:pt x="4151" y="0"/>
                  <a:pt x="3876" y="0"/>
                </a:cubicBezTo>
                <a:cubicBezTo>
                  <a:pt x="3603" y="0"/>
                  <a:pt x="3357" y="171"/>
                  <a:pt x="3263" y="428"/>
                </a:cubicBezTo>
                <a:lnTo>
                  <a:pt x="3029" y="1064"/>
                </a:lnTo>
                <a:cubicBezTo>
                  <a:pt x="2789" y="1136"/>
                  <a:pt x="2564" y="1240"/>
                  <a:pt x="2355" y="1368"/>
                </a:cubicBezTo>
                <a:lnTo>
                  <a:pt x="2131" y="1264"/>
                </a:lnTo>
                <a:cubicBezTo>
                  <a:pt x="1881" y="1149"/>
                  <a:pt x="1588" y="1201"/>
                  <a:pt x="1395" y="1395"/>
                </a:cubicBezTo>
                <a:cubicBezTo>
                  <a:pt x="1201" y="1588"/>
                  <a:pt x="1149" y="1883"/>
                  <a:pt x="1264" y="2131"/>
                </a:cubicBezTo>
                <a:lnTo>
                  <a:pt x="1368" y="2355"/>
                </a:lnTo>
                <a:cubicBezTo>
                  <a:pt x="1240" y="2564"/>
                  <a:pt x="1136" y="2789"/>
                  <a:pt x="1064" y="3029"/>
                </a:cubicBezTo>
                <a:lnTo>
                  <a:pt x="428" y="3263"/>
                </a:lnTo>
                <a:cubicBezTo>
                  <a:pt x="171" y="3357"/>
                  <a:pt x="0" y="3601"/>
                  <a:pt x="0" y="3876"/>
                </a:cubicBezTo>
                <a:cubicBezTo>
                  <a:pt x="0" y="4149"/>
                  <a:pt x="171" y="4395"/>
                  <a:pt x="428" y="4489"/>
                </a:cubicBezTo>
                <a:lnTo>
                  <a:pt x="1064" y="4723"/>
                </a:lnTo>
                <a:cubicBezTo>
                  <a:pt x="1136" y="4963"/>
                  <a:pt x="1240" y="5188"/>
                  <a:pt x="1368" y="5397"/>
                </a:cubicBezTo>
                <a:lnTo>
                  <a:pt x="1264" y="5621"/>
                </a:lnTo>
                <a:cubicBezTo>
                  <a:pt x="1149" y="5869"/>
                  <a:pt x="1201" y="6164"/>
                  <a:pt x="1395" y="6357"/>
                </a:cubicBezTo>
                <a:cubicBezTo>
                  <a:pt x="1520" y="6483"/>
                  <a:pt x="1687" y="6548"/>
                  <a:pt x="1856" y="6548"/>
                </a:cubicBezTo>
                <a:cubicBezTo>
                  <a:pt x="1949" y="6548"/>
                  <a:pt x="2043" y="6528"/>
                  <a:pt x="2131" y="6488"/>
                </a:cubicBezTo>
                <a:lnTo>
                  <a:pt x="2355" y="6384"/>
                </a:lnTo>
                <a:cubicBezTo>
                  <a:pt x="2564" y="6512"/>
                  <a:pt x="2789" y="6616"/>
                  <a:pt x="3029" y="6688"/>
                </a:cubicBezTo>
                <a:lnTo>
                  <a:pt x="3263" y="7324"/>
                </a:lnTo>
                <a:cubicBezTo>
                  <a:pt x="3357" y="7581"/>
                  <a:pt x="3601" y="7752"/>
                  <a:pt x="3876" y="7752"/>
                </a:cubicBezTo>
                <a:cubicBezTo>
                  <a:pt x="4149" y="7752"/>
                  <a:pt x="4395" y="7581"/>
                  <a:pt x="4489" y="7324"/>
                </a:cubicBezTo>
                <a:lnTo>
                  <a:pt x="4723" y="6688"/>
                </a:lnTo>
                <a:cubicBezTo>
                  <a:pt x="4963" y="6616"/>
                  <a:pt x="5188" y="6512"/>
                  <a:pt x="5397" y="6384"/>
                </a:cubicBezTo>
                <a:lnTo>
                  <a:pt x="5621" y="6488"/>
                </a:lnTo>
                <a:cubicBezTo>
                  <a:pt x="5709" y="6528"/>
                  <a:pt x="5803" y="6548"/>
                  <a:pt x="5896" y="6548"/>
                </a:cubicBezTo>
                <a:cubicBezTo>
                  <a:pt x="6065" y="6548"/>
                  <a:pt x="6232" y="6481"/>
                  <a:pt x="6357" y="6357"/>
                </a:cubicBezTo>
                <a:cubicBezTo>
                  <a:pt x="6551" y="6164"/>
                  <a:pt x="6603" y="5869"/>
                  <a:pt x="6488" y="5621"/>
                </a:cubicBezTo>
                <a:lnTo>
                  <a:pt x="6384" y="5397"/>
                </a:lnTo>
                <a:cubicBezTo>
                  <a:pt x="6512" y="5188"/>
                  <a:pt x="6616" y="4963"/>
                  <a:pt x="6688" y="4723"/>
                </a:cubicBezTo>
                <a:lnTo>
                  <a:pt x="7324" y="4489"/>
                </a:lnTo>
                <a:cubicBezTo>
                  <a:pt x="7581" y="4395"/>
                  <a:pt x="7752" y="4151"/>
                  <a:pt x="7752" y="3876"/>
                </a:cubicBezTo>
                <a:cubicBezTo>
                  <a:pt x="7752" y="3603"/>
                  <a:pt x="7581" y="3357"/>
                  <a:pt x="7324" y="3263"/>
                </a:cubicBezTo>
                <a:close/>
                <a:moveTo>
                  <a:pt x="3780" y="4609"/>
                </a:moveTo>
                <a:cubicBezTo>
                  <a:pt x="3537" y="4889"/>
                  <a:pt x="3213" y="5044"/>
                  <a:pt x="2869" y="5044"/>
                </a:cubicBezTo>
                <a:cubicBezTo>
                  <a:pt x="2525" y="5044"/>
                  <a:pt x="2203" y="4889"/>
                  <a:pt x="1959" y="4609"/>
                </a:cubicBezTo>
                <a:cubicBezTo>
                  <a:pt x="1457" y="4031"/>
                  <a:pt x="1457" y="3091"/>
                  <a:pt x="1959" y="2513"/>
                </a:cubicBezTo>
                <a:cubicBezTo>
                  <a:pt x="1988" y="2480"/>
                  <a:pt x="2036" y="2480"/>
                  <a:pt x="2064" y="2513"/>
                </a:cubicBezTo>
                <a:lnTo>
                  <a:pt x="3779" y="4488"/>
                </a:lnTo>
                <a:cubicBezTo>
                  <a:pt x="3793" y="4504"/>
                  <a:pt x="3801" y="4527"/>
                  <a:pt x="3801" y="4549"/>
                </a:cubicBezTo>
                <a:cubicBezTo>
                  <a:pt x="3803" y="4572"/>
                  <a:pt x="3793" y="4593"/>
                  <a:pt x="3780" y="4609"/>
                </a:cubicBezTo>
                <a:close/>
                <a:moveTo>
                  <a:pt x="5793" y="4609"/>
                </a:moveTo>
                <a:cubicBezTo>
                  <a:pt x="5551" y="4889"/>
                  <a:pt x="5227" y="5044"/>
                  <a:pt x="4883" y="5044"/>
                </a:cubicBezTo>
                <a:cubicBezTo>
                  <a:pt x="4539" y="5044"/>
                  <a:pt x="4216" y="4889"/>
                  <a:pt x="3972" y="4609"/>
                </a:cubicBezTo>
                <a:cubicBezTo>
                  <a:pt x="3957" y="4593"/>
                  <a:pt x="3949" y="4571"/>
                  <a:pt x="3949" y="4548"/>
                </a:cubicBezTo>
                <a:cubicBezTo>
                  <a:pt x="3949" y="4525"/>
                  <a:pt x="3957" y="4503"/>
                  <a:pt x="3972" y="4487"/>
                </a:cubicBezTo>
                <a:lnTo>
                  <a:pt x="5687" y="2512"/>
                </a:lnTo>
                <a:cubicBezTo>
                  <a:pt x="5716" y="2479"/>
                  <a:pt x="5764" y="2479"/>
                  <a:pt x="5793" y="2512"/>
                </a:cubicBezTo>
                <a:cubicBezTo>
                  <a:pt x="6295" y="3092"/>
                  <a:pt x="6295" y="4032"/>
                  <a:pt x="5793" y="46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28" name="îSḷíḓé"/>
          <p:cNvSpPr/>
          <p:nvPr/>
        </p:nvSpPr>
        <p:spPr>
          <a:xfrm>
            <a:off x="5188864" y="3715683"/>
            <a:ext cx="806046" cy="80567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ED97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9" name="iśľïdê"/>
          <p:cNvSpPr/>
          <p:nvPr/>
        </p:nvSpPr>
        <p:spPr>
          <a:xfrm>
            <a:off x="5385047" y="3911968"/>
            <a:ext cx="413679" cy="413101"/>
          </a:xfrm>
          <a:custGeom>
            <a:avLst/>
            <a:gdLst>
              <a:gd name="T0" fmla="*/ 7324 w 7752"/>
              <a:gd name="T1" fmla="*/ 3263 h 7752"/>
              <a:gd name="T2" fmla="*/ 6688 w 7752"/>
              <a:gd name="T3" fmla="*/ 3029 h 7752"/>
              <a:gd name="T4" fmla="*/ 6384 w 7752"/>
              <a:gd name="T5" fmla="*/ 2355 h 7752"/>
              <a:gd name="T6" fmla="*/ 6488 w 7752"/>
              <a:gd name="T7" fmla="*/ 2131 h 7752"/>
              <a:gd name="T8" fmla="*/ 6357 w 7752"/>
              <a:gd name="T9" fmla="*/ 1395 h 7752"/>
              <a:gd name="T10" fmla="*/ 5621 w 7752"/>
              <a:gd name="T11" fmla="*/ 1264 h 7752"/>
              <a:gd name="T12" fmla="*/ 5397 w 7752"/>
              <a:gd name="T13" fmla="*/ 1368 h 7752"/>
              <a:gd name="T14" fmla="*/ 4723 w 7752"/>
              <a:gd name="T15" fmla="*/ 1064 h 7752"/>
              <a:gd name="T16" fmla="*/ 4489 w 7752"/>
              <a:gd name="T17" fmla="*/ 428 h 7752"/>
              <a:gd name="T18" fmla="*/ 3876 w 7752"/>
              <a:gd name="T19" fmla="*/ 0 h 7752"/>
              <a:gd name="T20" fmla="*/ 3263 w 7752"/>
              <a:gd name="T21" fmla="*/ 428 h 7752"/>
              <a:gd name="T22" fmla="*/ 3029 w 7752"/>
              <a:gd name="T23" fmla="*/ 1064 h 7752"/>
              <a:gd name="T24" fmla="*/ 2355 w 7752"/>
              <a:gd name="T25" fmla="*/ 1368 h 7752"/>
              <a:gd name="T26" fmla="*/ 2131 w 7752"/>
              <a:gd name="T27" fmla="*/ 1264 h 7752"/>
              <a:gd name="T28" fmla="*/ 1395 w 7752"/>
              <a:gd name="T29" fmla="*/ 1395 h 7752"/>
              <a:gd name="T30" fmla="*/ 1264 w 7752"/>
              <a:gd name="T31" fmla="*/ 2131 h 7752"/>
              <a:gd name="T32" fmla="*/ 1368 w 7752"/>
              <a:gd name="T33" fmla="*/ 2355 h 7752"/>
              <a:gd name="T34" fmla="*/ 1064 w 7752"/>
              <a:gd name="T35" fmla="*/ 3029 h 7752"/>
              <a:gd name="T36" fmla="*/ 428 w 7752"/>
              <a:gd name="T37" fmla="*/ 3263 h 7752"/>
              <a:gd name="T38" fmla="*/ 0 w 7752"/>
              <a:gd name="T39" fmla="*/ 3876 h 7752"/>
              <a:gd name="T40" fmla="*/ 428 w 7752"/>
              <a:gd name="T41" fmla="*/ 4489 h 7752"/>
              <a:gd name="T42" fmla="*/ 1064 w 7752"/>
              <a:gd name="T43" fmla="*/ 4723 h 7752"/>
              <a:gd name="T44" fmla="*/ 1368 w 7752"/>
              <a:gd name="T45" fmla="*/ 5397 h 7752"/>
              <a:gd name="T46" fmla="*/ 1264 w 7752"/>
              <a:gd name="T47" fmla="*/ 5621 h 7752"/>
              <a:gd name="T48" fmla="*/ 1395 w 7752"/>
              <a:gd name="T49" fmla="*/ 6357 h 7752"/>
              <a:gd name="T50" fmla="*/ 1856 w 7752"/>
              <a:gd name="T51" fmla="*/ 6548 h 7752"/>
              <a:gd name="T52" fmla="*/ 2131 w 7752"/>
              <a:gd name="T53" fmla="*/ 6488 h 7752"/>
              <a:gd name="T54" fmla="*/ 2355 w 7752"/>
              <a:gd name="T55" fmla="*/ 6384 h 7752"/>
              <a:gd name="T56" fmla="*/ 3029 w 7752"/>
              <a:gd name="T57" fmla="*/ 6688 h 7752"/>
              <a:gd name="T58" fmla="*/ 3263 w 7752"/>
              <a:gd name="T59" fmla="*/ 7324 h 7752"/>
              <a:gd name="T60" fmla="*/ 3876 w 7752"/>
              <a:gd name="T61" fmla="*/ 7752 h 7752"/>
              <a:gd name="T62" fmla="*/ 4489 w 7752"/>
              <a:gd name="T63" fmla="*/ 7324 h 7752"/>
              <a:gd name="T64" fmla="*/ 4723 w 7752"/>
              <a:gd name="T65" fmla="*/ 6688 h 7752"/>
              <a:gd name="T66" fmla="*/ 5397 w 7752"/>
              <a:gd name="T67" fmla="*/ 6384 h 7752"/>
              <a:gd name="T68" fmla="*/ 5621 w 7752"/>
              <a:gd name="T69" fmla="*/ 6488 h 7752"/>
              <a:gd name="T70" fmla="*/ 5896 w 7752"/>
              <a:gd name="T71" fmla="*/ 6548 h 7752"/>
              <a:gd name="T72" fmla="*/ 6357 w 7752"/>
              <a:gd name="T73" fmla="*/ 6357 h 7752"/>
              <a:gd name="T74" fmla="*/ 6488 w 7752"/>
              <a:gd name="T75" fmla="*/ 5621 h 7752"/>
              <a:gd name="T76" fmla="*/ 6384 w 7752"/>
              <a:gd name="T77" fmla="*/ 5397 h 7752"/>
              <a:gd name="T78" fmla="*/ 6688 w 7752"/>
              <a:gd name="T79" fmla="*/ 4723 h 7752"/>
              <a:gd name="T80" fmla="*/ 7324 w 7752"/>
              <a:gd name="T81" fmla="*/ 4489 h 7752"/>
              <a:gd name="T82" fmla="*/ 7752 w 7752"/>
              <a:gd name="T83" fmla="*/ 3876 h 7752"/>
              <a:gd name="T84" fmla="*/ 7324 w 7752"/>
              <a:gd name="T85" fmla="*/ 3263 h 7752"/>
              <a:gd name="T86" fmla="*/ 3780 w 7752"/>
              <a:gd name="T87" fmla="*/ 4609 h 7752"/>
              <a:gd name="T88" fmla="*/ 2869 w 7752"/>
              <a:gd name="T89" fmla="*/ 5044 h 7752"/>
              <a:gd name="T90" fmla="*/ 1959 w 7752"/>
              <a:gd name="T91" fmla="*/ 4609 h 7752"/>
              <a:gd name="T92" fmla="*/ 1959 w 7752"/>
              <a:gd name="T93" fmla="*/ 2513 h 7752"/>
              <a:gd name="T94" fmla="*/ 2064 w 7752"/>
              <a:gd name="T95" fmla="*/ 2513 h 7752"/>
              <a:gd name="T96" fmla="*/ 3779 w 7752"/>
              <a:gd name="T97" fmla="*/ 4488 h 7752"/>
              <a:gd name="T98" fmla="*/ 3801 w 7752"/>
              <a:gd name="T99" fmla="*/ 4549 h 7752"/>
              <a:gd name="T100" fmla="*/ 3780 w 7752"/>
              <a:gd name="T101" fmla="*/ 4609 h 7752"/>
              <a:gd name="T102" fmla="*/ 5793 w 7752"/>
              <a:gd name="T103" fmla="*/ 4609 h 7752"/>
              <a:gd name="T104" fmla="*/ 4883 w 7752"/>
              <a:gd name="T105" fmla="*/ 5044 h 7752"/>
              <a:gd name="T106" fmla="*/ 3972 w 7752"/>
              <a:gd name="T107" fmla="*/ 4609 h 7752"/>
              <a:gd name="T108" fmla="*/ 3949 w 7752"/>
              <a:gd name="T109" fmla="*/ 4548 h 7752"/>
              <a:gd name="T110" fmla="*/ 3972 w 7752"/>
              <a:gd name="T111" fmla="*/ 4487 h 7752"/>
              <a:gd name="T112" fmla="*/ 5687 w 7752"/>
              <a:gd name="T113" fmla="*/ 2512 h 7752"/>
              <a:gd name="T114" fmla="*/ 5793 w 7752"/>
              <a:gd name="T115" fmla="*/ 2512 h 7752"/>
              <a:gd name="T116" fmla="*/ 5793 w 7752"/>
              <a:gd name="T117" fmla="*/ 4609 h 7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52" h="7752">
                <a:moveTo>
                  <a:pt x="7324" y="3263"/>
                </a:moveTo>
                <a:lnTo>
                  <a:pt x="6688" y="3029"/>
                </a:lnTo>
                <a:cubicBezTo>
                  <a:pt x="6616" y="2789"/>
                  <a:pt x="6512" y="2564"/>
                  <a:pt x="6384" y="2355"/>
                </a:cubicBezTo>
                <a:lnTo>
                  <a:pt x="6488" y="2131"/>
                </a:lnTo>
                <a:cubicBezTo>
                  <a:pt x="6603" y="1883"/>
                  <a:pt x="6551" y="1588"/>
                  <a:pt x="6357" y="1395"/>
                </a:cubicBezTo>
                <a:cubicBezTo>
                  <a:pt x="6164" y="1201"/>
                  <a:pt x="5869" y="1149"/>
                  <a:pt x="5621" y="1264"/>
                </a:cubicBezTo>
                <a:lnTo>
                  <a:pt x="5397" y="1368"/>
                </a:lnTo>
                <a:cubicBezTo>
                  <a:pt x="5188" y="1240"/>
                  <a:pt x="4963" y="1136"/>
                  <a:pt x="4723" y="1064"/>
                </a:cubicBezTo>
                <a:lnTo>
                  <a:pt x="4489" y="428"/>
                </a:lnTo>
                <a:cubicBezTo>
                  <a:pt x="4395" y="171"/>
                  <a:pt x="4151" y="0"/>
                  <a:pt x="3876" y="0"/>
                </a:cubicBezTo>
                <a:cubicBezTo>
                  <a:pt x="3603" y="0"/>
                  <a:pt x="3357" y="171"/>
                  <a:pt x="3263" y="428"/>
                </a:cubicBezTo>
                <a:lnTo>
                  <a:pt x="3029" y="1064"/>
                </a:lnTo>
                <a:cubicBezTo>
                  <a:pt x="2789" y="1136"/>
                  <a:pt x="2564" y="1240"/>
                  <a:pt x="2355" y="1368"/>
                </a:cubicBezTo>
                <a:lnTo>
                  <a:pt x="2131" y="1264"/>
                </a:lnTo>
                <a:cubicBezTo>
                  <a:pt x="1881" y="1149"/>
                  <a:pt x="1588" y="1201"/>
                  <a:pt x="1395" y="1395"/>
                </a:cubicBezTo>
                <a:cubicBezTo>
                  <a:pt x="1201" y="1588"/>
                  <a:pt x="1149" y="1883"/>
                  <a:pt x="1264" y="2131"/>
                </a:cubicBezTo>
                <a:lnTo>
                  <a:pt x="1368" y="2355"/>
                </a:lnTo>
                <a:cubicBezTo>
                  <a:pt x="1240" y="2564"/>
                  <a:pt x="1136" y="2789"/>
                  <a:pt x="1064" y="3029"/>
                </a:cubicBezTo>
                <a:lnTo>
                  <a:pt x="428" y="3263"/>
                </a:lnTo>
                <a:cubicBezTo>
                  <a:pt x="171" y="3357"/>
                  <a:pt x="0" y="3601"/>
                  <a:pt x="0" y="3876"/>
                </a:cubicBezTo>
                <a:cubicBezTo>
                  <a:pt x="0" y="4149"/>
                  <a:pt x="171" y="4395"/>
                  <a:pt x="428" y="4489"/>
                </a:cubicBezTo>
                <a:lnTo>
                  <a:pt x="1064" y="4723"/>
                </a:lnTo>
                <a:cubicBezTo>
                  <a:pt x="1136" y="4963"/>
                  <a:pt x="1240" y="5188"/>
                  <a:pt x="1368" y="5397"/>
                </a:cubicBezTo>
                <a:lnTo>
                  <a:pt x="1264" y="5621"/>
                </a:lnTo>
                <a:cubicBezTo>
                  <a:pt x="1149" y="5869"/>
                  <a:pt x="1201" y="6164"/>
                  <a:pt x="1395" y="6357"/>
                </a:cubicBezTo>
                <a:cubicBezTo>
                  <a:pt x="1520" y="6483"/>
                  <a:pt x="1687" y="6548"/>
                  <a:pt x="1856" y="6548"/>
                </a:cubicBezTo>
                <a:cubicBezTo>
                  <a:pt x="1949" y="6548"/>
                  <a:pt x="2043" y="6528"/>
                  <a:pt x="2131" y="6488"/>
                </a:cubicBezTo>
                <a:lnTo>
                  <a:pt x="2355" y="6384"/>
                </a:lnTo>
                <a:cubicBezTo>
                  <a:pt x="2564" y="6512"/>
                  <a:pt x="2789" y="6616"/>
                  <a:pt x="3029" y="6688"/>
                </a:cubicBezTo>
                <a:lnTo>
                  <a:pt x="3263" y="7324"/>
                </a:lnTo>
                <a:cubicBezTo>
                  <a:pt x="3357" y="7581"/>
                  <a:pt x="3601" y="7752"/>
                  <a:pt x="3876" y="7752"/>
                </a:cubicBezTo>
                <a:cubicBezTo>
                  <a:pt x="4149" y="7752"/>
                  <a:pt x="4395" y="7581"/>
                  <a:pt x="4489" y="7324"/>
                </a:cubicBezTo>
                <a:lnTo>
                  <a:pt x="4723" y="6688"/>
                </a:lnTo>
                <a:cubicBezTo>
                  <a:pt x="4963" y="6616"/>
                  <a:pt x="5188" y="6512"/>
                  <a:pt x="5397" y="6384"/>
                </a:cubicBezTo>
                <a:lnTo>
                  <a:pt x="5621" y="6488"/>
                </a:lnTo>
                <a:cubicBezTo>
                  <a:pt x="5709" y="6528"/>
                  <a:pt x="5803" y="6548"/>
                  <a:pt x="5896" y="6548"/>
                </a:cubicBezTo>
                <a:cubicBezTo>
                  <a:pt x="6065" y="6548"/>
                  <a:pt x="6232" y="6481"/>
                  <a:pt x="6357" y="6357"/>
                </a:cubicBezTo>
                <a:cubicBezTo>
                  <a:pt x="6551" y="6164"/>
                  <a:pt x="6603" y="5869"/>
                  <a:pt x="6488" y="5621"/>
                </a:cubicBezTo>
                <a:lnTo>
                  <a:pt x="6384" y="5397"/>
                </a:lnTo>
                <a:cubicBezTo>
                  <a:pt x="6512" y="5188"/>
                  <a:pt x="6616" y="4963"/>
                  <a:pt x="6688" y="4723"/>
                </a:cubicBezTo>
                <a:lnTo>
                  <a:pt x="7324" y="4489"/>
                </a:lnTo>
                <a:cubicBezTo>
                  <a:pt x="7581" y="4395"/>
                  <a:pt x="7752" y="4151"/>
                  <a:pt x="7752" y="3876"/>
                </a:cubicBezTo>
                <a:cubicBezTo>
                  <a:pt x="7752" y="3603"/>
                  <a:pt x="7581" y="3357"/>
                  <a:pt x="7324" y="3263"/>
                </a:cubicBezTo>
                <a:close/>
                <a:moveTo>
                  <a:pt x="3780" y="4609"/>
                </a:moveTo>
                <a:cubicBezTo>
                  <a:pt x="3537" y="4889"/>
                  <a:pt x="3213" y="5044"/>
                  <a:pt x="2869" y="5044"/>
                </a:cubicBezTo>
                <a:cubicBezTo>
                  <a:pt x="2525" y="5044"/>
                  <a:pt x="2203" y="4889"/>
                  <a:pt x="1959" y="4609"/>
                </a:cubicBezTo>
                <a:cubicBezTo>
                  <a:pt x="1457" y="4031"/>
                  <a:pt x="1457" y="3091"/>
                  <a:pt x="1959" y="2513"/>
                </a:cubicBezTo>
                <a:cubicBezTo>
                  <a:pt x="1988" y="2480"/>
                  <a:pt x="2036" y="2480"/>
                  <a:pt x="2064" y="2513"/>
                </a:cubicBezTo>
                <a:lnTo>
                  <a:pt x="3779" y="4488"/>
                </a:lnTo>
                <a:cubicBezTo>
                  <a:pt x="3793" y="4504"/>
                  <a:pt x="3801" y="4527"/>
                  <a:pt x="3801" y="4549"/>
                </a:cubicBezTo>
                <a:cubicBezTo>
                  <a:pt x="3803" y="4572"/>
                  <a:pt x="3793" y="4593"/>
                  <a:pt x="3780" y="4609"/>
                </a:cubicBezTo>
                <a:close/>
                <a:moveTo>
                  <a:pt x="5793" y="4609"/>
                </a:moveTo>
                <a:cubicBezTo>
                  <a:pt x="5551" y="4889"/>
                  <a:pt x="5227" y="5044"/>
                  <a:pt x="4883" y="5044"/>
                </a:cubicBezTo>
                <a:cubicBezTo>
                  <a:pt x="4539" y="5044"/>
                  <a:pt x="4216" y="4889"/>
                  <a:pt x="3972" y="4609"/>
                </a:cubicBezTo>
                <a:cubicBezTo>
                  <a:pt x="3957" y="4593"/>
                  <a:pt x="3949" y="4571"/>
                  <a:pt x="3949" y="4548"/>
                </a:cubicBezTo>
                <a:cubicBezTo>
                  <a:pt x="3949" y="4525"/>
                  <a:pt x="3957" y="4503"/>
                  <a:pt x="3972" y="4487"/>
                </a:cubicBezTo>
                <a:lnTo>
                  <a:pt x="5687" y="2512"/>
                </a:lnTo>
                <a:cubicBezTo>
                  <a:pt x="5716" y="2479"/>
                  <a:pt x="5764" y="2479"/>
                  <a:pt x="5793" y="2512"/>
                </a:cubicBezTo>
                <a:cubicBezTo>
                  <a:pt x="6295" y="3092"/>
                  <a:pt x="6295" y="4032"/>
                  <a:pt x="5793" y="46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cxnSp>
        <p:nvCxnSpPr>
          <p:cNvPr id="10" name="直接连接符 9"/>
          <p:cNvCxnSpPr/>
          <p:nvPr/>
        </p:nvCxnSpPr>
        <p:spPr>
          <a:xfrm>
            <a:off x="8319866" y="2630254"/>
            <a:ext cx="9625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ṣḻiḑê"/>
          <p:cNvSpPr/>
          <p:nvPr/>
        </p:nvSpPr>
        <p:spPr bwMode="auto">
          <a:xfrm>
            <a:off x="4292440" y="2030759"/>
            <a:ext cx="416555" cy="353587"/>
          </a:xfrm>
          <a:custGeom>
            <a:avLst/>
            <a:gdLst>
              <a:gd name="T0" fmla="*/ 350 w 759"/>
              <a:gd name="T1" fmla="*/ 379 h 642"/>
              <a:gd name="T2" fmla="*/ 350 w 759"/>
              <a:gd name="T3" fmla="*/ 554 h 642"/>
              <a:gd name="T4" fmla="*/ 263 w 759"/>
              <a:gd name="T5" fmla="*/ 641 h 642"/>
              <a:gd name="T6" fmla="*/ 88 w 759"/>
              <a:gd name="T7" fmla="*/ 641 h 642"/>
              <a:gd name="T8" fmla="*/ 0 w 759"/>
              <a:gd name="T9" fmla="*/ 554 h 642"/>
              <a:gd name="T10" fmla="*/ 0 w 759"/>
              <a:gd name="T11" fmla="*/ 233 h 642"/>
              <a:gd name="T12" fmla="*/ 233 w 759"/>
              <a:gd name="T13" fmla="*/ 0 h 642"/>
              <a:gd name="T14" fmla="*/ 263 w 759"/>
              <a:gd name="T15" fmla="*/ 0 h 642"/>
              <a:gd name="T16" fmla="*/ 292 w 759"/>
              <a:gd name="T17" fmla="*/ 29 h 642"/>
              <a:gd name="T18" fmla="*/ 292 w 759"/>
              <a:gd name="T19" fmla="*/ 87 h 642"/>
              <a:gd name="T20" fmla="*/ 263 w 759"/>
              <a:gd name="T21" fmla="*/ 116 h 642"/>
              <a:gd name="T22" fmla="*/ 233 w 759"/>
              <a:gd name="T23" fmla="*/ 116 h 642"/>
              <a:gd name="T24" fmla="*/ 117 w 759"/>
              <a:gd name="T25" fmla="*/ 233 h 642"/>
              <a:gd name="T26" fmla="*/ 117 w 759"/>
              <a:gd name="T27" fmla="*/ 248 h 642"/>
              <a:gd name="T28" fmla="*/ 161 w 759"/>
              <a:gd name="T29" fmla="*/ 291 h 642"/>
              <a:gd name="T30" fmla="*/ 263 w 759"/>
              <a:gd name="T31" fmla="*/ 291 h 642"/>
              <a:gd name="T32" fmla="*/ 350 w 759"/>
              <a:gd name="T33" fmla="*/ 379 h 642"/>
              <a:gd name="T34" fmla="*/ 758 w 759"/>
              <a:gd name="T35" fmla="*/ 379 h 642"/>
              <a:gd name="T36" fmla="*/ 758 w 759"/>
              <a:gd name="T37" fmla="*/ 554 h 642"/>
              <a:gd name="T38" fmla="*/ 671 w 759"/>
              <a:gd name="T39" fmla="*/ 641 h 642"/>
              <a:gd name="T40" fmla="*/ 496 w 759"/>
              <a:gd name="T41" fmla="*/ 641 h 642"/>
              <a:gd name="T42" fmla="*/ 408 w 759"/>
              <a:gd name="T43" fmla="*/ 554 h 642"/>
              <a:gd name="T44" fmla="*/ 408 w 759"/>
              <a:gd name="T45" fmla="*/ 233 h 642"/>
              <a:gd name="T46" fmla="*/ 642 w 759"/>
              <a:gd name="T47" fmla="*/ 0 h 642"/>
              <a:gd name="T48" fmla="*/ 671 w 759"/>
              <a:gd name="T49" fmla="*/ 0 h 642"/>
              <a:gd name="T50" fmla="*/ 700 w 759"/>
              <a:gd name="T51" fmla="*/ 29 h 642"/>
              <a:gd name="T52" fmla="*/ 700 w 759"/>
              <a:gd name="T53" fmla="*/ 87 h 642"/>
              <a:gd name="T54" fmla="*/ 671 w 759"/>
              <a:gd name="T55" fmla="*/ 116 h 642"/>
              <a:gd name="T56" fmla="*/ 642 w 759"/>
              <a:gd name="T57" fmla="*/ 116 h 642"/>
              <a:gd name="T58" fmla="*/ 525 w 759"/>
              <a:gd name="T59" fmla="*/ 233 h 642"/>
              <a:gd name="T60" fmla="*/ 525 w 759"/>
              <a:gd name="T61" fmla="*/ 248 h 642"/>
              <a:gd name="T62" fmla="*/ 569 w 759"/>
              <a:gd name="T63" fmla="*/ 291 h 642"/>
              <a:gd name="T64" fmla="*/ 671 w 759"/>
              <a:gd name="T65" fmla="*/ 291 h 642"/>
              <a:gd name="T66" fmla="*/ 758 w 759"/>
              <a:gd name="T67" fmla="*/ 379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9" h="642">
                <a:moveTo>
                  <a:pt x="350" y="379"/>
                </a:moveTo>
                <a:lnTo>
                  <a:pt x="350" y="554"/>
                </a:lnTo>
                <a:cubicBezTo>
                  <a:pt x="350" y="602"/>
                  <a:pt x="311" y="641"/>
                  <a:pt x="263" y="641"/>
                </a:cubicBezTo>
                <a:lnTo>
                  <a:pt x="88" y="641"/>
                </a:lnTo>
                <a:cubicBezTo>
                  <a:pt x="39" y="641"/>
                  <a:pt x="0" y="602"/>
                  <a:pt x="0" y="554"/>
                </a:cubicBezTo>
                <a:lnTo>
                  <a:pt x="0" y="233"/>
                </a:lnTo>
                <a:cubicBezTo>
                  <a:pt x="0" y="105"/>
                  <a:pt x="105" y="0"/>
                  <a:pt x="233" y="0"/>
                </a:cubicBezTo>
                <a:lnTo>
                  <a:pt x="263" y="0"/>
                </a:lnTo>
                <a:cubicBezTo>
                  <a:pt x="279" y="0"/>
                  <a:pt x="292" y="13"/>
                  <a:pt x="292" y="29"/>
                </a:cubicBezTo>
                <a:lnTo>
                  <a:pt x="292" y="87"/>
                </a:lnTo>
                <a:cubicBezTo>
                  <a:pt x="292" y="103"/>
                  <a:pt x="279" y="116"/>
                  <a:pt x="263" y="116"/>
                </a:cubicBezTo>
                <a:lnTo>
                  <a:pt x="233" y="116"/>
                </a:lnTo>
                <a:cubicBezTo>
                  <a:pt x="169" y="116"/>
                  <a:pt x="117" y="169"/>
                  <a:pt x="117" y="233"/>
                </a:cubicBezTo>
                <a:lnTo>
                  <a:pt x="117" y="248"/>
                </a:lnTo>
                <a:cubicBezTo>
                  <a:pt x="117" y="272"/>
                  <a:pt x="136" y="291"/>
                  <a:pt x="161" y="291"/>
                </a:cubicBezTo>
                <a:lnTo>
                  <a:pt x="263" y="291"/>
                </a:lnTo>
                <a:cubicBezTo>
                  <a:pt x="311" y="291"/>
                  <a:pt x="350" y="330"/>
                  <a:pt x="350" y="379"/>
                </a:cubicBezTo>
                <a:close/>
                <a:moveTo>
                  <a:pt x="758" y="379"/>
                </a:moveTo>
                <a:lnTo>
                  <a:pt x="758" y="554"/>
                </a:lnTo>
                <a:cubicBezTo>
                  <a:pt x="758" y="602"/>
                  <a:pt x="719" y="641"/>
                  <a:pt x="671" y="641"/>
                </a:cubicBezTo>
                <a:lnTo>
                  <a:pt x="496" y="641"/>
                </a:lnTo>
                <a:cubicBezTo>
                  <a:pt x="447" y="641"/>
                  <a:pt x="408" y="602"/>
                  <a:pt x="408" y="554"/>
                </a:cubicBezTo>
                <a:lnTo>
                  <a:pt x="408" y="233"/>
                </a:lnTo>
                <a:cubicBezTo>
                  <a:pt x="408" y="105"/>
                  <a:pt x="513" y="0"/>
                  <a:pt x="642" y="0"/>
                </a:cubicBezTo>
                <a:lnTo>
                  <a:pt x="671" y="0"/>
                </a:lnTo>
                <a:cubicBezTo>
                  <a:pt x="687" y="0"/>
                  <a:pt x="700" y="13"/>
                  <a:pt x="700" y="29"/>
                </a:cubicBezTo>
                <a:lnTo>
                  <a:pt x="700" y="87"/>
                </a:lnTo>
                <a:cubicBezTo>
                  <a:pt x="700" y="103"/>
                  <a:pt x="687" y="116"/>
                  <a:pt x="671" y="116"/>
                </a:cubicBezTo>
                <a:lnTo>
                  <a:pt x="642" y="116"/>
                </a:lnTo>
                <a:cubicBezTo>
                  <a:pt x="577" y="116"/>
                  <a:pt x="525" y="169"/>
                  <a:pt x="525" y="233"/>
                </a:cubicBezTo>
                <a:lnTo>
                  <a:pt x="525" y="248"/>
                </a:lnTo>
                <a:cubicBezTo>
                  <a:pt x="525" y="272"/>
                  <a:pt x="545" y="291"/>
                  <a:pt x="569" y="291"/>
                </a:cubicBezTo>
                <a:lnTo>
                  <a:pt x="671" y="291"/>
                </a:lnTo>
                <a:cubicBezTo>
                  <a:pt x="719" y="291"/>
                  <a:pt x="758" y="330"/>
                  <a:pt x="758" y="3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defRPr kern="1200">
                <a:solidFill>
                  <a:schemeClr val="tx1"/>
                </a:solidFill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defRPr kern="1200">
                <a:solidFill>
                  <a:schemeClr val="tx1"/>
                </a:solidFill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defRPr kern="1200">
                <a:solidFill>
                  <a:schemeClr val="tx1"/>
                </a:solidFill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defRPr kern="1200">
                <a:solidFill>
                  <a:schemeClr val="tx1"/>
                </a:solidFill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defRPr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220" y="162046"/>
            <a:ext cx="3103751" cy="1221561"/>
            <a:chOff x="6220" y="162046"/>
            <a:chExt cx="3103751" cy="122156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220" y="162046"/>
              <a:ext cx="3103751" cy="122156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493814" y="449892"/>
              <a:ext cx="21285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23B36"/>
                  </a:solidFill>
                  <a:latin typeface="仓耳青禾体-谷力 W04" panose="02020400000000000000" pitchFamily="18" charset="-122"/>
                  <a:ea typeface="仓耳青禾体-谷力 W04" panose="02020400000000000000" pitchFamily="18" charset="-122"/>
                </a:rPr>
                <a:t>教师节快乐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1002241" y="1606960"/>
            <a:ext cx="3418764" cy="410182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188864" y="2049839"/>
            <a:ext cx="2723408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02497" y="4622425"/>
            <a:ext cx="197877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81357" y="4681513"/>
            <a:ext cx="197877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360217" y="4659612"/>
            <a:ext cx="1978778" cy="102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仓耳青禾体-谷力 W04" panose="02020400000000000000" pitchFamily="18" charset="-122"/>
                <a:ea typeface="仓耳青禾体-谷力 W04" panose="02020400000000000000" pitchFamily="18" charset="-122"/>
              </a:rPr>
              <a:t>单击此处添加文本，并调整颜色以及大小。单击此处添加文本。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07343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8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23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13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14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73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96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216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4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1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2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19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7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28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67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9;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Microsoft Office PowerPoint</Application>
  <PresentationFormat>宽屏</PresentationFormat>
  <Paragraphs>173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仓耳青禾体-谷力 W04</vt:lpstr>
      <vt:lpstr>仓耳玄三M W05</vt:lpstr>
      <vt:lpstr>等线</vt:lpstr>
      <vt:lpstr>等线 Light</vt:lpstr>
      <vt:lpstr>宋体</vt:lpstr>
      <vt:lpstr>Arial</vt:lpstr>
      <vt:lpstr>Calibri</vt:lpstr>
      <vt:lpstr>Calibri Light</vt:lpstr>
      <vt:lpstr>Roboto Bold</vt:lpstr>
      <vt:lpstr>Roboto Light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2022-03-04T03:56:16Z</dcterms:created>
  <dcterms:modified xsi:type="dcterms:W3CDTF">2023-01-10T06:39:16Z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A9A679745A444BBA8CE1DAA3E1B6AF97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