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notesSlides/notesSlide13.xml" ContentType="application/vnd.openxmlformats-officedocument.presentationml.notesSlide+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notesSlides/notesSlide16.xml" ContentType="application/vnd.openxmlformats-officedocument.presentationml.notesSlide+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286" r:id="rId2"/>
    <p:sldId id="257" r:id="rId3"/>
    <p:sldId id="260" r:id="rId4"/>
    <p:sldId id="258" r:id="rId5"/>
    <p:sldId id="261" r:id="rId6"/>
    <p:sldId id="262" r:id="rId7"/>
    <p:sldId id="287" r:id="rId8"/>
    <p:sldId id="263" r:id="rId9"/>
    <p:sldId id="264" r:id="rId10"/>
    <p:sldId id="265" r:id="rId11"/>
    <p:sldId id="288" r:id="rId12"/>
    <p:sldId id="266" r:id="rId13"/>
    <p:sldId id="267" r:id="rId14"/>
    <p:sldId id="268" r:id="rId15"/>
    <p:sldId id="289" r:id="rId16"/>
    <p:sldId id="269" r:id="rId17"/>
    <p:sldId id="270" r:id="rId18"/>
    <p:sldId id="271" r:id="rId19"/>
    <p:sldId id="290"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15FAB"/>
    <a:srgbClr val="008CC4"/>
    <a:srgbClr val="11B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540" y="108"/>
      </p:cViewPr>
      <p:guideLst>
        <p:guide orient="horz" pos="217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宋体" panose="02010600030101010101" pitchFamily="2" charset="-122"/>
              <a:ea typeface="宋体" panose="02010600030101010101"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宋体" panose="02010600030101010101" pitchFamily="2" charset="-122"/>
                <a:ea typeface="宋体" panose="02010600030101010101" pitchFamily="2" charset="-122"/>
              </a:rPr>
              <a:t>2023-01-10</a:t>
            </a:fld>
            <a:endParaRPr lang="zh-CN" altLang="en-US" dirty="0">
              <a:latin typeface="宋体" panose="02010600030101010101" pitchFamily="2" charset="-122"/>
              <a:ea typeface="宋体" panose="02010600030101010101"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宋体" panose="02010600030101010101" pitchFamily="2" charset="-122"/>
              <a:ea typeface="宋体" panose="02010600030101010101"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宋体" panose="02010600030101010101" pitchFamily="2" charset="-122"/>
                <a:ea typeface="宋体" panose="02010600030101010101" pitchFamily="2" charset="-122"/>
              </a:rPr>
              <a:t>‹#›</a:t>
            </a:fld>
            <a:endParaRPr lang="zh-CN" altLang="en-US" dirty="0">
              <a:latin typeface="宋体" panose="02010600030101010101" pitchFamily="2" charset="-122"/>
              <a:ea typeface="宋体" panose="0201060003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宋体" panose="02010600030101010101" pitchFamily="2" charset="-122"/>
                <a:ea typeface="宋体"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宋体" panose="02010600030101010101" pitchFamily="2" charset="-122"/>
                <a:ea typeface="宋体" panose="02010600030101010101" pitchFamily="2" charset="-122"/>
              </a:defRPr>
            </a:lvl1pPr>
          </a:lstStyle>
          <a:p>
            <a:fld id="{1AC49D05-6128-4D0D-A32A-06A5E73B386C}" type="datetimeFigureOut">
              <a:rPr lang="zh-CN" altLang="en-US" smtClean="0"/>
              <a:t>2023-01-10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宋体" panose="02010600030101010101" pitchFamily="2" charset="-122"/>
                <a:ea typeface="宋体"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宋体" panose="02010600030101010101" pitchFamily="2" charset="-122"/>
                <a:ea typeface="宋体" panose="02010600030101010101" pitchFamily="2" charset="-122"/>
              </a:defRPr>
            </a:lvl1pPr>
          </a:lstStyle>
          <a:p>
            <a:fld id="{5849F42C-2DAE-424C-A4B8-3140182C3E9F}"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宋体" panose="02010600030101010101" pitchFamily="2" charset="-122"/>
        <a:ea typeface="宋体" panose="02010600030101010101" pitchFamily="2" charset="-122"/>
        <a:cs typeface="+mn-cs"/>
      </a:defRPr>
    </a:lvl1pPr>
    <a:lvl2pPr marL="4572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2pPr>
    <a:lvl3pPr marL="9144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3pPr>
    <a:lvl4pPr marL="13716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4pPr>
    <a:lvl5pPr marL="1828800" algn="l" defTabSz="914400" rtl="0" eaLnBrk="1" latinLnBrk="0" hangingPunct="1">
      <a:defRPr sz="1200" kern="1200">
        <a:solidFill>
          <a:schemeClr val="tx1"/>
        </a:solidFill>
        <a:latin typeface="宋体" panose="02010600030101010101" pitchFamily="2" charset="-122"/>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宋体" panose="02010600030101010101" pitchFamily="2" charset="-122"/>
                <a:cs typeface="+mj-cs"/>
                <a:sym typeface="+mn-ea"/>
              </a:defRPr>
            </a:lvl1pPr>
          </a:lstStyle>
          <a:p>
            <a:pPr lvl="0"/>
            <a:r>
              <a:rPr dirty="0">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宋体" panose="02010600030101010101" pitchFamily="2"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宋体" panose="02010600030101010101" pitchFamily="2"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2023-01-10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宋体" panose="02010600030101010101" pitchFamily="2"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宋体" panose="02010600030101010101" pitchFamily="2"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2023-01-10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宋体" panose="02010600030101010101" pitchFamily="2"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宋体" panose="02010600030101010101" pitchFamily="2" charset="-122"/>
                <a:cs typeface="+mn-cs"/>
                <a:sym typeface="+mn-ea"/>
              </a:defRPr>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2023-01-10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宋体" panose="02010600030101010101" pitchFamily="2" charset="-122"/>
                <a:cs typeface="+mj-cs"/>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宋体" panose="02010600030101010101" pitchFamily="2" charset="-122"/>
              </a:defRPr>
            </a:lvl1pPr>
          </a:lstStyle>
          <a:p>
            <a:fld id="{760FBDFE-C587-4B4C-A407-44438C67B59E}" type="datetimeFigureOut">
              <a:rPr lang="zh-CN" altLang="en-US" smtClean="0"/>
              <a:t>2023-01-10</a:t>
            </a:fld>
            <a:endParaRPr lang="zh-CN" altLang="en-US" dirty="0"/>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宋体" panose="02010600030101010101" pitchFamily="2"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宋体" panose="02010600030101010101" pitchFamily="2"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宋体" panose="02010600030101010101" pitchFamily="2"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宋体" panose="02010600030101010101" pitchFamily="2"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宋体" panose="02010600030101010101" pitchFamily="2"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宋体" panose="02010600030101010101" pitchFamily="2"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宋体" panose="02010600030101010101" pitchFamily="2"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1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1353820" y="2519680"/>
            <a:ext cx="9484360" cy="1198880"/>
            <a:chOff x="2828" y="3999"/>
            <a:chExt cx="14936" cy="1888"/>
          </a:xfrm>
        </p:grpSpPr>
        <p:sp>
          <p:nvSpPr>
            <p:cNvPr id="6" name="文本框 5"/>
            <p:cNvSpPr txBox="1"/>
            <p:nvPr/>
          </p:nvSpPr>
          <p:spPr>
            <a:xfrm>
              <a:off x="2828" y="3999"/>
              <a:ext cx="6056" cy="1888"/>
            </a:xfrm>
            <a:prstGeom prst="rect">
              <a:avLst/>
            </a:prstGeom>
            <a:noFill/>
          </p:spPr>
          <p:txBody>
            <a:bodyPr wrap="none" rtlCol="0">
              <a:spAutoFit/>
            </a:bodyPr>
            <a:lstStyle/>
            <a:p>
              <a:pPr algn="ctr"/>
              <a:r>
                <a:rPr lang="zh-CN" altLang="en-US" sz="7200" b="1">
                  <a:solidFill>
                    <a:schemeClr val="bg1"/>
                  </a:solidFill>
                  <a:latin typeface="阿里巴巴普惠体 M" panose="00020600040101010101" charset="-122"/>
                  <a:ea typeface="阿里巴巴普惠体 M" panose="00020600040101010101" charset="-122"/>
                </a:rPr>
                <a:t>商务大气</a:t>
              </a:r>
            </a:p>
          </p:txBody>
        </p:sp>
        <p:sp>
          <p:nvSpPr>
            <p:cNvPr id="7" name="文本框 6"/>
            <p:cNvSpPr txBox="1"/>
            <p:nvPr/>
          </p:nvSpPr>
          <p:spPr>
            <a:xfrm>
              <a:off x="8644" y="4217"/>
              <a:ext cx="9120" cy="1452"/>
            </a:xfrm>
            <a:prstGeom prst="rect">
              <a:avLst/>
            </a:prstGeom>
            <a:noFill/>
          </p:spPr>
          <p:txBody>
            <a:bodyPr wrap="square" rtlCol="0">
              <a:spAutoFit/>
            </a:bodyPr>
            <a:lstStyle/>
            <a:p>
              <a:pPr algn="dist"/>
              <a:r>
                <a:rPr lang="zh-CN" altLang="en-US" sz="5400">
                  <a:solidFill>
                    <a:schemeClr val="bg1"/>
                  </a:solidFill>
                  <a:latin typeface="阿里巴巴普惠体 M" panose="00020600040101010101" charset="-122"/>
                  <a:ea typeface="阿里巴巴普惠体 M" panose="00020600040101010101" charset="-122"/>
                </a:rPr>
                <a:t>求职简历</a:t>
              </a:r>
              <a:r>
                <a:rPr lang="en-US" altLang="zh-CN" sz="5400">
                  <a:solidFill>
                    <a:schemeClr val="bg1"/>
                  </a:solidFill>
                  <a:latin typeface="阿里巴巴普惠体 M" panose="00020600040101010101" charset="-122"/>
                  <a:ea typeface="阿里巴巴普惠体 M" panose="00020600040101010101" charset="-122"/>
                </a:rPr>
                <a:t>PPT</a:t>
              </a:r>
              <a:r>
                <a:rPr lang="zh-CN" altLang="en-US" sz="5400">
                  <a:solidFill>
                    <a:schemeClr val="bg1"/>
                  </a:solidFill>
                  <a:latin typeface="阿里巴巴普惠体 M" panose="00020600040101010101" charset="-122"/>
                  <a:ea typeface="阿里巴巴普惠体 M" panose="00020600040101010101" charset="-122"/>
                </a:rPr>
                <a:t>模板</a:t>
              </a:r>
            </a:p>
          </p:txBody>
        </p:sp>
      </p:grpSp>
      <p:sp>
        <p:nvSpPr>
          <p:cNvPr id="8" name="TextBox 84"/>
          <p:cNvSpPr txBox="1"/>
          <p:nvPr/>
        </p:nvSpPr>
        <p:spPr>
          <a:xfrm>
            <a:off x="2480628" y="3650615"/>
            <a:ext cx="7230745" cy="441960"/>
          </a:xfrm>
          <a:prstGeom prst="rect">
            <a:avLst/>
          </a:prstGeom>
          <a:noFill/>
        </p:spPr>
        <p:txBody>
          <a:bodyPr wrap="square" lIns="0" tIns="0" rIns="0" bIns="0" rtlCol="0">
            <a:spAutoFit/>
          </a:bodyPr>
          <a:lstStyle/>
          <a:p>
            <a:pPr algn="ctr"/>
            <a:r>
              <a:rPr lang="en-US" altLang="zh-CN" sz="960" dirty="0">
                <a:solidFill>
                  <a:schemeClr val="bg1"/>
                </a:solidFill>
                <a:latin typeface="Arial" panose="020B0604020202020204" pitchFamily="34" charset="0"/>
                <a:ea typeface="宋体" panose="02010600030101010101" pitchFamily="2" charset="-122"/>
                <a:cs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p>
        </p:txBody>
      </p:sp>
      <p:sp>
        <p:nvSpPr>
          <p:cNvPr id="9" name="TextBox 84"/>
          <p:cNvSpPr txBox="1"/>
          <p:nvPr/>
        </p:nvSpPr>
        <p:spPr>
          <a:xfrm>
            <a:off x="4115753" y="4307840"/>
            <a:ext cx="3960495" cy="292100"/>
          </a:xfrm>
          <a:prstGeom prst="rect">
            <a:avLst/>
          </a:prstGeom>
          <a:noFill/>
        </p:spPr>
        <p:txBody>
          <a:bodyPr wrap="square" lIns="0" tIns="0" rIns="0" bIns="0" rtlCol="0">
            <a:spAutoFit/>
          </a:bodyPr>
          <a:lstStyle/>
          <a:p>
            <a:pPr algn="ctr"/>
            <a:r>
              <a:rPr lang="zh-CN" altLang="en-US" sz="1895"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竞聘人：</a:t>
            </a:r>
            <a:r>
              <a:rPr lang="en-US" altLang="zh-CN" sz="1895"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PPT818</a:t>
            </a:r>
            <a:endParaRPr lang="en-US" altLang="zh-CN" sz="1895"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13" name="组合 12"/>
          <p:cNvGrpSpPr/>
          <p:nvPr/>
        </p:nvGrpSpPr>
        <p:grpSpPr>
          <a:xfrm>
            <a:off x="4319905" y="1865630"/>
            <a:ext cx="3552190" cy="652780"/>
            <a:chOff x="6803" y="2938"/>
            <a:chExt cx="5594" cy="1028"/>
          </a:xfrm>
        </p:grpSpPr>
        <p:sp>
          <p:nvSpPr>
            <p:cNvPr id="11" name="矩形 10"/>
            <p:cNvSpPr/>
            <p:nvPr/>
          </p:nvSpPr>
          <p:spPr>
            <a:xfrm>
              <a:off x="6803" y="2938"/>
              <a:ext cx="5595" cy="10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宋体" panose="02010600030101010101" pitchFamily="2" charset="-122"/>
              </a:endParaRPr>
            </a:p>
          </p:txBody>
        </p:sp>
        <p:sp>
          <p:nvSpPr>
            <p:cNvPr id="12" name="TextBox 10"/>
            <p:cNvSpPr txBox="1"/>
            <p:nvPr/>
          </p:nvSpPr>
          <p:spPr>
            <a:xfrm>
              <a:off x="7060" y="3042"/>
              <a:ext cx="5081" cy="822"/>
            </a:xfrm>
            <a:prstGeom prst="rect">
              <a:avLst/>
            </a:prstGeom>
            <a:noFill/>
          </p:spPr>
          <p:txBody>
            <a:bodyPr wrap="square" rtlCol="0">
              <a:spAutoFit/>
            </a:bodyPr>
            <a:lstStyle/>
            <a:p>
              <a:pPr algn="ctr"/>
              <a:r>
                <a:rPr lang="en-US" altLang="zh-CN" sz="2800" dirty="0">
                  <a:solidFill>
                    <a:srgbClr val="193C89"/>
                  </a:solidFill>
                  <a:latin typeface="阿里巴巴普惠体 M" panose="00020600040101010101" charset="-122"/>
                  <a:ea typeface="阿里巴巴普惠体 M" panose="00020600040101010101" charset="-122"/>
                </a:rPr>
                <a:t>Personal Resume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p:tgtEl>
                                          <p:spTgt spid="9"/>
                                        </p:tgtEl>
                                        <p:attrNameLst>
                                          <p:attrName>ppt_y</p:attrName>
                                        </p:attrNameLst>
                                      </p:cBhvr>
                                      <p:tavLst>
                                        <p:tav tm="0">
                                          <p:val>
                                            <p:strVal val="#ppt_y+#ppt_h*1.125000"/>
                                          </p:val>
                                        </p:tav>
                                        <p:tav tm="100000">
                                          <p:val>
                                            <p:strVal val="#ppt_y"/>
                                          </p:val>
                                        </p:tav>
                                      </p:tavLst>
                                    </p:anim>
                                    <p:animEffect transition="in" filter="wipe(up)">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5"/>
          <a:srcRect l="885" t="14765" b="12330"/>
          <a:stretch>
            <a:fillRect/>
          </a:stretch>
        </p:blipFill>
        <p:spPr>
          <a:xfrm>
            <a:off x="683895" y="1530985"/>
            <a:ext cx="5478780" cy="2661920"/>
          </a:xfrm>
          <a:custGeom>
            <a:avLst/>
            <a:gdLst/>
            <a:ahLst/>
            <a:cxnLst>
              <a:cxn ang="3">
                <a:pos x="hc" y="t"/>
              </a:cxn>
              <a:cxn ang="cd2">
                <a:pos x="l" y="vc"/>
              </a:cxn>
              <a:cxn ang="cd4">
                <a:pos x="hc" y="b"/>
              </a:cxn>
              <a:cxn ang="0">
                <a:pos x="r" y="vc"/>
              </a:cxn>
            </a:cxnLst>
            <a:rect l="l" t="t" r="r" b="b"/>
            <a:pathLst>
              <a:path w="8628" h="4192">
                <a:moveTo>
                  <a:pt x="0" y="0"/>
                </a:moveTo>
                <a:lnTo>
                  <a:pt x="7929" y="0"/>
                </a:lnTo>
                <a:lnTo>
                  <a:pt x="8628" y="699"/>
                </a:lnTo>
                <a:lnTo>
                  <a:pt x="8628" y="4192"/>
                </a:lnTo>
                <a:lnTo>
                  <a:pt x="699" y="4192"/>
                </a:lnTo>
                <a:lnTo>
                  <a:pt x="0" y="3493"/>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6439535" y="1530985"/>
            <a:ext cx="615315" cy="6153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latin typeface="阿里巴巴普惠体 R" panose="00020600040101010101" charset="-122"/>
              <a:ea typeface="阿里巴巴普惠体 R" panose="00020600040101010101" charset="-122"/>
            </a:endParaRPr>
          </a:p>
        </p:txBody>
      </p:sp>
      <p:grpSp>
        <p:nvGrpSpPr>
          <p:cNvPr id="34" name="组合 33"/>
          <p:cNvGrpSpPr/>
          <p:nvPr/>
        </p:nvGrpSpPr>
        <p:grpSpPr>
          <a:xfrm>
            <a:off x="6560185" y="1651635"/>
            <a:ext cx="373380" cy="373380"/>
            <a:chOff x="13057188" y="3740150"/>
            <a:chExt cx="474663" cy="474663"/>
          </a:xfrm>
          <a:solidFill>
            <a:srgbClr val="002060"/>
          </a:solidFill>
        </p:grpSpPr>
        <p:sp>
          <p:nvSpPr>
            <p:cNvPr id="37" name="Freeform 18"/>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38" name="Freeform 19"/>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39" name="Freeform 20"/>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42"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grpSp>
      <p:sp>
        <p:nvSpPr>
          <p:cNvPr id="44" name="椭圆 43"/>
          <p:cNvSpPr/>
          <p:nvPr/>
        </p:nvSpPr>
        <p:spPr>
          <a:xfrm>
            <a:off x="683260" y="4304665"/>
            <a:ext cx="619125" cy="61912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latin typeface="阿里巴巴普惠体 R" panose="00020600040101010101" charset="-122"/>
              <a:ea typeface="阿里巴巴普惠体 R" panose="00020600040101010101" charset="-122"/>
            </a:endParaRPr>
          </a:p>
        </p:txBody>
      </p:sp>
      <p:grpSp>
        <p:nvGrpSpPr>
          <p:cNvPr id="45" name="组合 44"/>
          <p:cNvGrpSpPr/>
          <p:nvPr/>
        </p:nvGrpSpPr>
        <p:grpSpPr>
          <a:xfrm>
            <a:off x="832485" y="4456430"/>
            <a:ext cx="320040" cy="314960"/>
            <a:chOff x="14627708" y="5551488"/>
            <a:chExt cx="487362" cy="479425"/>
          </a:xfrm>
          <a:solidFill>
            <a:srgbClr val="002060"/>
          </a:solidFill>
        </p:grpSpPr>
        <p:sp>
          <p:nvSpPr>
            <p:cNvPr id="46"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47" name="Freeform 38"/>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48" name="Freeform 39"/>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49" name="Freeform 40"/>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50" name="Freeform 41"/>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51" name="Freeform 42"/>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61" name="Freeform 43"/>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64" name="Freeform 44"/>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grpSp>
      <p:sp>
        <p:nvSpPr>
          <p:cNvPr id="66" name="椭圆 65"/>
          <p:cNvSpPr/>
          <p:nvPr/>
        </p:nvSpPr>
        <p:spPr>
          <a:xfrm>
            <a:off x="6472555" y="3931920"/>
            <a:ext cx="619125" cy="61912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latin typeface="阿里巴巴普惠体 R" panose="00020600040101010101" charset="-122"/>
              <a:ea typeface="阿里巴巴普惠体 R" panose="00020600040101010101" charset="-122"/>
            </a:endParaRPr>
          </a:p>
        </p:txBody>
      </p:sp>
      <p:grpSp>
        <p:nvGrpSpPr>
          <p:cNvPr id="67" name="组合 66"/>
          <p:cNvGrpSpPr/>
          <p:nvPr/>
        </p:nvGrpSpPr>
        <p:grpSpPr>
          <a:xfrm>
            <a:off x="6621145" y="4140200"/>
            <a:ext cx="322580" cy="222250"/>
            <a:chOff x="9641770" y="1952307"/>
            <a:chExt cx="219923" cy="151470"/>
          </a:xfrm>
          <a:solidFill>
            <a:srgbClr val="002060"/>
          </a:solidFill>
        </p:grpSpPr>
        <p:sp>
          <p:nvSpPr>
            <p:cNvPr id="68" name="Rectangle 27"/>
            <p:cNvSpPr>
              <a:spLocks noChangeArrowheads="1"/>
            </p:cNvSpPr>
            <p:nvPr/>
          </p:nvSpPr>
          <p:spPr bwMode="auto">
            <a:xfrm>
              <a:off x="9682550" y="2014206"/>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69" name="Rectangle 28"/>
            <p:cNvSpPr>
              <a:spLocks noChangeArrowheads="1"/>
            </p:cNvSpPr>
            <p:nvPr/>
          </p:nvSpPr>
          <p:spPr bwMode="auto">
            <a:xfrm>
              <a:off x="9724059" y="2014206"/>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0" name="Rectangle 29"/>
            <p:cNvSpPr>
              <a:spLocks noChangeArrowheads="1"/>
            </p:cNvSpPr>
            <p:nvPr/>
          </p:nvSpPr>
          <p:spPr bwMode="auto">
            <a:xfrm>
              <a:off x="9765568" y="2014206"/>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1" name="Rectangle 30"/>
            <p:cNvSpPr>
              <a:spLocks noChangeArrowheads="1"/>
            </p:cNvSpPr>
            <p:nvPr/>
          </p:nvSpPr>
          <p:spPr bwMode="auto">
            <a:xfrm>
              <a:off x="9807077" y="2014206"/>
              <a:ext cx="13108"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2" name="Rectangle 31"/>
            <p:cNvSpPr>
              <a:spLocks noChangeArrowheads="1"/>
            </p:cNvSpPr>
            <p:nvPr/>
          </p:nvSpPr>
          <p:spPr bwMode="auto">
            <a:xfrm>
              <a:off x="9682550" y="1986533"/>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3" name="Rectangle 32"/>
            <p:cNvSpPr>
              <a:spLocks noChangeArrowheads="1"/>
            </p:cNvSpPr>
            <p:nvPr/>
          </p:nvSpPr>
          <p:spPr bwMode="auto">
            <a:xfrm>
              <a:off x="9724059" y="1986533"/>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4" name="Rectangle 33"/>
            <p:cNvSpPr>
              <a:spLocks noChangeArrowheads="1"/>
            </p:cNvSpPr>
            <p:nvPr/>
          </p:nvSpPr>
          <p:spPr bwMode="auto">
            <a:xfrm>
              <a:off x="9765568" y="1986533"/>
              <a:ext cx="13836"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5" name="Rectangle 34"/>
            <p:cNvSpPr>
              <a:spLocks noChangeArrowheads="1"/>
            </p:cNvSpPr>
            <p:nvPr/>
          </p:nvSpPr>
          <p:spPr bwMode="auto">
            <a:xfrm>
              <a:off x="9807077" y="1986533"/>
              <a:ext cx="13108"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6" name="Rectangle 35"/>
            <p:cNvSpPr>
              <a:spLocks noChangeArrowheads="1"/>
            </p:cNvSpPr>
            <p:nvPr/>
          </p:nvSpPr>
          <p:spPr bwMode="auto">
            <a:xfrm>
              <a:off x="9696387" y="2055714"/>
              <a:ext cx="110690" cy="138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sp>
          <p:nvSpPr>
            <p:cNvPr id="77" name="Freeform 36"/>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solidFill>
                  <a:schemeClr val="bg1"/>
                </a:solidFill>
                <a:latin typeface="阿里巴巴普惠体 R" panose="00020600040101010101" charset="-122"/>
                <a:ea typeface="阿里巴巴普惠体 R" panose="00020600040101010101" charset="-122"/>
              </a:endParaRPr>
            </a:p>
          </p:txBody>
        </p:sp>
      </p:grpSp>
      <p:sp>
        <p:nvSpPr>
          <p:cNvPr id="78" name="矩形 77"/>
          <p:cNvSpPr/>
          <p:nvPr/>
        </p:nvSpPr>
        <p:spPr>
          <a:xfrm>
            <a:off x="7109312" y="1591379"/>
            <a:ext cx="1967621"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79" name="矩形 78"/>
          <p:cNvSpPr/>
          <p:nvPr/>
        </p:nvSpPr>
        <p:spPr>
          <a:xfrm>
            <a:off x="7171898" y="4005770"/>
            <a:ext cx="1967621"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4" name="矩形 83"/>
          <p:cNvSpPr/>
          <p:nvPr/>
        </p:nvSpPr>
        <p:spPr>
          <a:xfrm>
            <a:off x="7136143" y="1941123"/>
            <a:ext cx="4615056" cy="1403846"/>
          </a:xfrm>
          <a:prstGeom prst="rect">
            <a:avLst/>
          </a:prstGeom>
        </p:spPr>
        <p:txBody>
          <a:bodyPr wrap="square">
            <a:spAutoFit/>
          </a:bodyPr>
          <a:lstStyle/>
          <a:p>
            <a:pPr lvl="0">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a:t>
            </a:r>
          </a:p>
        </p:txBody>
      </p:sp>
      <p:sp>
        <p:nvSpPr>
          <p:cNvPr id="85" name="矩形 84"/>
          <p:cNvSpPr/>
          <p:nvPr/>
        </p:nvSpPr>
        <p:spPr>
          <a:xfrm>
            <a:off x="1388396" y="4819277"/>
            <a:ext cx="5349515" cy="1403846"/>
          </a:xfrm>
          <a:prstGeom prst="rect">
            <a:avLst/>
          </a:prstGeom>
        </p:spPr>
        <p:txBody>
          <a:bodyPr wrap="square">
            <a:spAutoFit/>
          </a:bodyPr>
          <a:lstStyle/>
          <a:p>
            <a:pPr lvl="0">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a:t>
            </a:r>
          </a:p>
        </p:txBody>
      </p:sp>
      <p:sp>
        <p:nvSpPr>
          <p:cNvPr id="86" name="矩形 85"/>
          <p:cNvSpPr/>
          <p:nvPr/>
        </p:nvSpPr>
        <p:spPr>
          <a:xfrm>
            <a:off x="7196676" y="4368024"/>
            <a:ext cx="4615056" cy="1403846"/>
          </a:xfrm>
          <a:prstGeom prst="rect">
            <a:avLst/>
          </a:prstGeom>
        </p:spPr>
        <p:txBody>
          <a:bodyPr wrap="square">
            <a:spAutoFit/>
          </a:bodyPr>
          <a:lstStyle/>
          <a:p>
            <a:pPr lvl="0">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a:t>
            </a:r>
          </a:p>
        </p:txBody>
      </p:sp>
      <p:sp>
        <p:nvSpPr>
          <p:cNvPr id="87" name="矩形 86"/>
          <p:cNvSpPr/>
          <p:nvPr/>
        </p:nvSpPr>
        <p:spPr>
          <a:xfrm>
            <a:off x="1407223" y="4409575"/>
            <a:ext cx="1967621"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left)">
                                      <p:cBhvr>
                                        <p:cTn id="13" dur="500"/>
                                        <p:tgtEl>
                                          <p:spTgt spid="7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left)">
                                      <p:cBhvr>
                                        <p:cTn id="17" dur="500"/>
                                        <p:tgtEl>
                                          <p:spTgt spid="8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left)">
                                      <p:cBhvr>
                                        <p:cTn id="21" dur="500"/>
                                        <p:tgtEl>
                                          <p:spTgt spid="79"/>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1000"/>
                                        <p:tgtEl>
                                          <p:spTgt spid="86"/>
                                        </p:tgtEl>
                                      </p:cBhvr>
                                    </p:animEffect>
                                    <p:anim calcmode="lin" valueType="num">
                                      <p:cBhvr>
                                        <p:cTn id="26" dur="1000" fill="hold"/>
                                        <p:tgtEl>
                                          <p:spTgt spid="86"/>
                                        </p:tgtEl>
                                        <p:attrNameLst>
                                          <p:attrName>ppt_x</p:attrName>
                                        </p:attrNameLst>
                                      </p:cBhvr>
                                      <p:tavLst>
                                        <p:tav tm="0">
                                          <p:val>
                                            <p:strVal val="#ppt_x"/>
                                          </p:val>
                                        </p:tav>
                                        <p:tav tm="100000">
                                          <p:val>
                                            <p:strVal val="#ppt_x"/>
                                          </p:val>
                                        </p:tav>
                                      </p:tavLst>
                                    </p:anim>
                                    <p:anim calcmode="lin" valueType="num">
                                      <p:cBhvr>
                                        <p:cTn id="27" dur="1000" fill="hold"/>
                                        <p:tgtEl>
                                          <p:spTgt spid="8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1000"/>
                                        <p:tgtEl>
                                          <p:spTgt spid="85"/>
                                        </p:tgtEl>
                                      </p:cBhvr>
                                    </p:animEffect>
                                    <p:anim calcmode="lin" valueType="num">
                                      <p:cBhvr>
                                        <p:cTn id="36" dur="1000" fill="hold"/>
                                        <p:tgtEl>
                                          <p:spTgt spid="85"/>
                                        </p:tgtEl>
                                        <p:attrNameLst>
                                          <p:attrName>ppt_x</p:attrName>
                                        </p:attrNameLst>
                                      </p:cBhvr>
                                      <p:tavLst>
                                        <p:tav tm="0">
                                          <p:val>
                                            <p:strVal val="#ppt_x"/>
                                          </p:val>
                                        </p:tav>
                                        <p:tav tm="100000">
                                          <p:val>
                                            <p:strVal val="#ppt_x"/>
                                          </p:val>
                                        </p:tav>
                                      </p:tavLst>
                                    </p:anim>
                                    <p:anim calcmode="lin" valueType="num">
                                      <p:cBhvr>
                                        <p:cTn id="37"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8" grpId="0"/>
      <p:bldP spid="79" grpId="0"/>
      <p:bldP spid="84" grpId="0"/>
      <p:bldP spid="85"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537112" y="2981622"/>
            <a:ext cx="3117142" cy="707886"/>
          </a:xfrm>
          <a:prstGeom prst="rect">
            <a:avLst/>
          </a:prstGeom>
          <a:noFill/>
        </p:spPr>
        <p:txBody>
          <a:bodyPr wrap="square" rtlCol="0">
            <a:spAutoFit/>
          </a:bodyPr>
          <a:lstStyle/>
          <a:p>
            <a:pPr algn="ctr"/>
            <a:r>
              <a:rPr lang="en-US" altLang="zh-CN" sz="4000" dirty="0">
                <a:solidFill>
                  <a:schemeClr val="bg1"/>
                </a:solidFill>
                <a:latin typeface="阿里巴巴普惠体 R" panose="00020600040101010101" charset="-122"/>
                <a:ea typeface="阿里巴巴普惠体 R" panose="00020600040101010101" charset="-122"/>
              </a:rPr>
              <a:t>PART ONE</a:t>
            </a:r>
            <a:endParaRPr lang="zh-CN" altLang="en-US" sz="4000" dirty="0">
              <a:solidFill>
                <a:schemeClr val="bg1"/>
              </a:solidFill>
              <a:latin typeface="阿里巴巴普惠体 R" panose="00020600040101010101" charset="-122"/>
              <a:ea typeface="阿里巴巴普惠体 R" panose="00020600040101010101" charset="-122"/>
            </a:endParaRPr>
          </a:p>
        </p:txBody>
      </p:sp>
      <p:sp>
        <p:nvSpPr>
          <p:cNvPr id="2" name="文本框 1"/>
          <p:cNvSpPr txBox="1"/>
          <p:nvPr/>
        </p:nvSpPr>
        <p:spPr>
          <a:xfrm>
            <a:off x="5326226" y="1858555"/>
            <a:ext cx="1538913" cy="1106805"/>
          </a:xfrm>
          <a:prstGeom prst="rect">
            <a:avLst/>
          </a:prstGeom>
          <a:noFill/>
        </p:spPr>
        <p:txBody>
          <a:bodyPr wrap="square" rtlCol="0">
            <a:spAutoFit/>
          </a:bodyPr>
          <a:lstStyle/>
          <a:p>
            <a:pPr algn="ctr"/>
            <a:r>
              <a:rPr lang="en-US" altLang="zh-CN" sz="6600" spc="600" dirty="0">
                <a:solidFill>
                  <a:schemeClr val="bg1"/>
                </a:solidFill>
                <a:latin typeface="阿里巴巴普惠体 R" panose="00020600040101010101" charset="-122"/>
                <a:ea typeface="阿里巴巴普惠体 R" panose="00020600040101010101" charset="-122"/>
              </a:rPr>
              <a:t>03</a:t>
            </a:r>
            <a:endParaRPr lang="zh-CN" altLang="en-US" sz="6600" spc="600" dirty="0">
              <a:solidFill>
                <a:schemeClr val="bg1"/>
              </a:solidFill>
              <a:latin typeface="阿里巴巴普惠体 R" panose="00020600040101010101" charset="-122"/>
              <a:ea typeface="阿里巴巴普惠体 R" panose="00020600040101010101" charset="-122"/>
            </a:endParaRPr>
          </a:p>
        </p:txBody>
      </p:sp>
      <p:sp>
        <p:nvSpPr>
          <p:cNvPr id="5" name="矩形 4"/>
          <p:cNvSpPr/>
          <p:nvPr/>
        </p:nvSpPr>
        <p:spPr>
          <a:xfrm>
            <a:off x="4685983" y="1535430"/>
            <a:ext cx="2819400" cy="22479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15" name="文本框 14"/>
          <p:cNvSpPr txBox="1"/>
          <p:nvPr/>
        </p:nvSpPr>
        <p:spPr>
          <a:xfrm>
            <a:off x="4686935" y="3997325"/>
            <a:ext cx="2818765" cy="829945"/>
          </a:xfrm>
          <a:prstGeom prst="rect">
            <a:avLst/>
          </a:prstGeom>
          <a:noFill/>
        </p:spPr>
        <p:txBody>
          <a:bodyPr wrap="square" rtlCol="0">
            <a:spAutoFit/>
          </a:bodyPr>
          <a:lstStyle/>
          <a:p>
            <a:pPr algn="ctr"/>
            <a:r>
              <a:rPr lang="zh-CN" altLang="en-US" sz="4800" dirty="0">
                <a:solidFill>
                  <a:schemeClr val="bg1"/>
                </a:solidFill>
                <a:latin typeface="阿里巴巴普惠体 M" panose="00020600040101010101" charset="-122"/>
                <a:ea typeface="阿里巴巴普惠体 M" panose="00020600040101010101" charset="-122"/>
              </a:rPr>
              <a:t>胜任能力</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
                                        <p:tgtEl>
                                          <p:spTgt spid="5"/>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p:tgtEl>
                                          <p:spTgt spid="2"/>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72" name="菱形 71"/>
          <p:cNvSpPr/>
          <p:nvPr/>
        </p:nvSpPr>
        <p:spPr>
          <a:xfrm>
            <a:off x="6616454" y="1801317"/>
            <a:ext cx="1681693" cy="1681693"/>
          </a:xfrm>
          <a:prstGeom prst="diamond">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73" name="菱形 72"/>
          <p:cNvSpPr/>
          <p:nvPr/>
        </p:nvSpPr>
        <p:spPr>
          <a:xfrm>
            <a:off x="9339055" y="1801317"/>
            <a:ext cx="1681693" cy="1681693"/>
          </a:xfrm>
          <a:prstGeom prst="diamond">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74" name="菱形 73"/>
          <p:cNvSpPr/>
          <p:nvPr/>
        </p:nvSpPr>
        <p:spPr>
          <a:xfrm>
            <a:off x="3893853" y="1801318"/>
            <a:ext cx="1681693" cy="1681693"/>
          </a:xfrm>
          <a:prstGeom prst="diamond">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75" name="菱形 74"/>
          <p:cNvSpPr/>
          <p:nvPr/>
        </p:nvSpPr>
        <p:spPr>
          <a:xfrm>
            <a:off x="1180777" y="1801318"/>
            <a:ext cx="1681693" cy="1681693"/>
          </a:xfrm>
          <a:prstGeom prst="diamond">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76" name="矩形 75"/>
          <p:cNvSpPr/>
          <p:nvPr/>
        </p:nvSpPr>
        <p:spPr>
          <a:xfrm>
            <a:off x="1689980" y="2380553"/>
            <a:ext cx="922592" cy="523220"/>
          </a:xfrm>
          <a:prstGeom prst="rect">
            <a:avLst/>
          </a:prstGeom>
        </p:spPr>
        <p:txBody>
          <a:bodyPr wrap="square">
            <a:spAutoFit/>
          </a:bodyPr>
          <a:lstStyle/>
          <a:p>
            <a:r>
              <a:rPr lang="en-US" altLang="zh-CN" sz="2800" dirty="0">
                <a:solidFill>
                  <a:schemeClr val="bg1"/>
                </a:solidFill>
                <a:latin typeface="阿里巴巴普惠体 R" panose="00020600040101010101" charset="-122"/>
                <a:ea typeface="阿里巴巴普惠体 R" panose="00020600040101010101" charset="-122"/>
              </a:rPr>
              <a:t>25</a:t>
            </a:r>
            <a:r>
              <a:rPr lang="en-US" altLang="zh-CN" sz="2000" dirty="0">
                <a:solidFill>
                  <a:schemeClr val="bg1"/>
                </a:solidFill>
                <a:latin typeface="阿里巴巴普惠体 R" panose="00020600040101010101" charset="-122"/>
                <a:ea typeface="阿里巴巴普惠体 R" panose="00020600040101010101" charset="-122"/>
              </a:rPr>
              <a:t>%</a:t>
            </a:r>
            <a:endParaRPr lang="zh-CN" altLang="en-US" sz="2000" dirty="0">
              <a:solidFill>
                <a:schemeClr val="bg1"/>
              </a:solidFill>
              <a:latin typeface="阿里巴巴普惠体 R" panose="00020600040101010101" charset="-122"/>
              <a:ea typeface="阿里巴巴普惠体 R" panose="00020600040101010101" charset="-122"/>
            </a:endParaRPr>
          </a:p>
        </p:txBody>
      </p:sp>
      <p:sp>
        <p:nvSpPr>
          <p:cNvPr id="77" name="矩形 76"/>
          <p:cNvSpPr/>
          <p:nvPr/>
        </p:nvSpPr>
        <p:spPr>
          <a:xfrm>
            <a:off x="4405966" y="2380553"/>
            <a:ext cx="922592" cy="523220"/>
          </a:xfrm>
          <a:prstGeom prst="rect">
            <a:avLst/>
          </a:prstGeom>
        </p:spPr>
        <p:txBody>
          <a:bodyPr wrap="square">
            <a:spAutoFit/>
          </a:bodyPr>
          <a:lstStyle/>
          <a:p>
            <a:r>
              <a:rPr lang="en-US" altLang="zh-CN" sz="2800" dirty="0">
                <a:solidFill>
                  <a:schemeClr val="bg1"/>
                </a:solidFill>
                <a:latin typeface="阿里巴巴普惠体 R" panose="00020600040101010101" charset="-122"/>
                <a:ea typeface="阿里巴巴普惠体 R" panose="00020600040101010101" charset="-122"/>
              </a:rPr>
              <a:t>45</a:t>
            </a:r>
            <a:r>
              <a:rPr lang="en-US" altLang="zh-CN" sz="2000" dirty="0">
                <a:solidFill>
                  <a:schemeClr val="bg1"/>
                </a:solidFill>
                <a:latin typeface="阿里巴巴普惠体 R" panose="00020600040101010101" charset="-122"/>
                <a:ea typeface="阿里巴巴普惠体 R" panose="00020600040101010101" charset="-122"/>
              </a:rPr>
              <a:t>%</a:t>
            </a:r>
            <a:endParaRPr lang="zh-CN" altLang="en-US" sz="2000" dirty="0">
              <a:solidFill>
                <a:schemeClr val="bg1"/>
              </a:solidFill>
              <a:latin typeface="阿里巴巴普惠体 R" panose="00020600040101010101" charset="-122"/>
              <a:ea typeface="阿里巴巴普惠体 R" panose="00020600040101010101" charset="-122"/>
            </a:endParaRPr>
          </a:p>
        </p:txBody>
      </p:sp>
      <p:sp>
        <p:nvSpPr>
          <p:cNvPr id="78" name="矩形 77"/>
          <p:cNvSpPr/>
          <p:nvPr/>
        </p:nvSpPr>
        <p:spPr>
          <a:xfrm>
            <a:off x="7138280" y="2380553"/>
            <a:ext cx="922592" cy="523220"/>
          </a:xfrm>
          <a:prstGeom prst="rect">
            <a:avLst/>
          </a:prstGeom>
        </p:spPr>
        <p:txBody>
          <a:bodyPr wrap="square">
            <a:spAutoFit/>
          </a:bodyPr>
          <a:lstStyle/>
          <a:p>
            <a:r>
              <a:rPr lang="en-US" altLang="zh-CN" sz="2800" dirty="0">
                <a:solidFill>
                  <a:schemeClr val="bg1"/>
                </a:solidFill>
                <a:latin typeface="阿里巴巴普惠体 R" panose="00020600040101010101" charset="-122"/>
                <a:ea typeface="阿里巴巴普惠体 R" panose="00020600040101010101" charset="-122"/>
              </a:rPr>
              <a:t>30</a:t>
            </a:r>
            <a:r>
              <a:rPr lang="en-US" altLang="zh-CN" sz="2000" dirty="0">
                <a:solidFill>
                  <a:schemeClr val="bg1"/>
                </a:solidFill>
                <a:latin typeface="阿里巴巴普惠体 R" panose="00020600040101010101" charset="-122"/>
                <a:ea typeface="阿里巴巴普惠体 R" panose="00020600040101010101" charset="-122"/>
              </a:rPr>
              <a:t>%</a:t>
            </a:r>
            <a:endParaRPr lang="zh-CN" altLang="en-US" sz="2000" dirty="0">
              <a:solidFill>
                <a:schemeClr val="bg1"/>
              </a:solidFill>
              <a:latin typeface="阿里巴巴普惠体 R" panose="00020600040101010101" charset="-122"/>
              <a:ea typeface="阿里巴巴普惠体 R" panose="00020600040101010101" charset="-122"/>
            </a:endParaRPr>
          </a:p>
        </p:txBody>
      </p:sp>
      <p:sp>
        <p:nvSpPr>
          <p:cNvPr id="79" name="矩形 78"/>
          <p:cNvSpPr/>
          <p:nvPr/>
        </p:nvSpPr>
        <p:spPr>
          <a:xfrm>
            <a:off x="9845605" y="2440601"/>
            <a:ext cx="922592" cy="523220"/>
          </a:xfrm>
          <a:prstGeom prst="rect">
            <a:avLst/>
          </a:prstGeom>
        </p:spPr>
        <p:txBody>
          <a:bodyPr wrap="square">
            <a:spAutoFit/>
          </a:bodyPr>
          <a:lstStyle/>
          <a:p>
            <a:r>
              <a:rPr lang="en-US" altLang="zh-CN" sz="2800" dirty="0">
                <a:solidFill>
                  <a:schemeClr val="bg1"/>
                </a:solidFill>
                <a:latin typeface="阿里巴巴普惠体 R" panose="00020600040101010101" charset="-122"/>
                <a:ea typeface="阿里巴巴普惠体 R" panose="00020600040101010101" charset="-122"/>
              </a:rPr>
              <a:t>65</a:t>
            </a:r>
            <a:r>
              <a:rPr lang="en-US" altLang="zh-CN" sz="2000" dirty="0">
                <a:solidFill>
                  <a:schemeClr val="bg1"/>
                </a:solidFill>
                <a:latin typeface="阿里巴巴普惠体 R" panose="00020600040101010101" charset="-122"/>
                <a:ea typeface="阿里巴巴普惠体 R" panose="00020600040101010101" charset="-122"/>
              </a:rPr>
              <a:t>%</a:t>
            </a:r>
            <a:endParaRPr lang="zh-CN" altLang="en-US" sz="2000" dirty="0">
              <a:solidFill>
                <a:schemeClr val="bg1"/>
              </a:solidFill>
              <a:latin typeface="阿里巴巴普惠体 R" panose="00020600040101010101" charset="-122"/>
              <a:ea typeface="阿里巴巴普惠体 R" panose="00020600040101010101" charset="-122"/>
            </a:endParaRPr>
          </a:p>
        </p:txBody>
      </p:sp>
      <p:sp>
        <p:nvSpPr>
          <p:cNvPr id="81" name="矩形 80"/>
          <p:cNvSpPr/>
          <p:nvPr/>
        </p:nvSpPr>
        <p:spPr>
          <a:xfrm>
            <a:off x="1260329" y="3656008"/>
            <a:ext cx="2201327"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2" name="矩形 81"/>
          <p:cNvSpPr/>
          <p:nvPr/>
        </p:nvSpPr>
        <p:spPr>
          <a:xfrm>
            <a:off x="3993612" y="3656008"/>
            <a:ext cx="2102387"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3" name="矩形 82"/>
          <p:cNvSpPr/>
          <p:nvPr/>
        </p:nvSpPr>
        <p:spPr>
          <a:xfrm>
            <a:off x="6774912" y="3662135"/>
            <a:ext cx="2102387"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4" name="矩形 83"/>
          <p:cNvSpPr/>
          <p:nvPr/>
        </p:nvSpPr>
        <p:spPr>
          <a:xfrm>
            <a:off x="9465636" y="3655779"/>
            <a:ext cx="2102387" cy="40011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86" name="矩形 85"/>
          <p:cNvSpPr/>
          <p:nvPr/>
        </p:nvSpPr>
        <p:spPr>
          <a:xfrm>
            <a:off x="975995" y="4485640"/>
            <a:ext cx="2084070" cy="1419860"/>
          </a:xfrm>
          <a:prstGeom prst="rect">
            <a:avLst/>
          </a:prstGeom>
        </p:spPr>
        <p:txBody>
          <a:bodyPr wrap="square">
            <a:spAutoFit/>
          </a:bodyPr>
          <a:lstStyle/>
          <a:p>
            <a:pPr lvl="0" algn="ctr">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3" name="矩形 2"/>
          <p:cNvSpPr/>
          <p:nvPr/>
        </p:nvSpPr>
        <p:spPr>
          <a:xfrm>
            <a:off x="3695700" y="4485640"/>
            <a:ext cx="2084070" cy="1419860"/>
          </a:xfrm>
          <a:prstGeom prst="rect">
            <a:avLst/>
          </a:prstGeom>
        </p:spPr>
        <p:txBody>
          <a:bodyPr wrap="square">
            <a:spAutoFit/>
          </a:bodyPr>
          <a:lstStyle/>
          <a:p>
            <a:pPr lvl="0" algn="ctr">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4" name="矩形 3"/>
          <p:cNvSpPr/>
          <p:nvPr/>
        </p:nvSpPr>
        <p:spPr>
          <a:xfrm>
            <a:off x="6415405" y="4485640"/>
            <a:ext cx="2084070" cy="1419860"/>
          </a:xfrm>
          <a:prstGeom prst="rect">
            <a:avLst/>
          </a:prstGeom>
        </p:spPr>
        <p:txBody>
          <a:bodyPr wrap="square">
            <a:spAutoFit/>
          </a:bodyPr>
          <a:lstStyle/>
          <a:p>
            <a:pPr lvl="0" algn="ctr">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5" name="矩形 4"/>
          <p:cNvSpPr/>
          <p:nvPr/>
        </p:nvSpPr>
        <p:spPr>
          <a:xfrm>
            <a:off x="9135110" y="4485640"/>
            <a:ext cx="2084070" cy="1419860"/>
          </a:xfrm>
          <a:prstGeom prst="rect">
            <a:avLst/>
          </a:prstGeom>
        </p:spPr>
        <p:txBody>
          <a:bodyPr wrap="square">
            <a:spAutoFit/>
          </a:bodyPr>
          <a:lstStyle/>
          <a:p>
            <a:pPr lvl="0" algn="ctr">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p:cTn id="13" dur="800" fill="hold"/>
                                        <p:tgtEl>
                                          <p:spTgt spid="75"/>
                                        </p:tgtEl>
                                        <p:attrNameLst>
                                          <p:attrName>ppt_w</p:attrName>
                                        </p:attrNameLst>
                                      </p:cBhvr>
                                      <p:tavLst>
                                        <p:tav tm="0">
                                          <p:val>
                                            <p:fltVal val="0"/>
                                          </p:val>
                                        </p:tav>
                                        <p:tav tm="100000">
                                          <p:val>
                                            <p:strVal val="#ppt_w"/>
                                          </p:val>
                                        </p:tav>
                                      </p:tavLst>
                                    </p:anim>
                                    <p:anim calcmode="lin" valueType="num">
                                      <p:cBhvr>
                                        <p:cTn id="14" dur="800" fill="hold"/>
                                        <p:tgtEl>
                                          <p:spTgt spid="75"/>
                                        </p:tgtEl>
                                        <p:attrNameLst>
                                          <p:attrName>ppt_h</p:attrName>
                                        </p:attrNameLst>
                                      </p:cBhvr>
                                      <p:tavLst>
                                        <p:tav tm="0">
                                          <p:val>
                                            <p:fltVal val="0"/>
                                          </p:val>
                                        </p:tav>
                                        <p:tav tm="100000">
                                          <p:val>
                                            <p:strVal val="#ppt_h"/>
                                          </p:val>
                                        </p:tav>
                                      </p:tavLst>
                                    </p:anim>
                                    <p:anim calcmode="lin" valueType="num">
                                      <p:cBhvr>
                                        <p:cTn id="15" dur="800" fill="hold"/>
                                        <p:tgtEl>
                                          <p:spTgt spid="75"/>
                                        </p:tgtEl>
                                        <p:attrNameLst>
                                          <p:attrName>style.rotation</p:attrName>
                                        </p:attrNameLst>
                                      </p:cBhvr>
                                      <p:tavLst>
                                        <p:tav tm="0">
                                          <p:val>
                                            <p:fltVal val="360"/>
                                          </p:val>
                                        </p:tav>
                                        <p:tav tm="100000">
                                          <p:val>
                                            <p:fltVal val="0"/>
                                          </p:val>
                                        </p:tav>
                                      </p:tavLst>
                                    </p:anim>
                                    <p:animEffect transition="in" filter="fade">
                                      <p:cBhvr>
                                        <p:cTn id="16" dur="800"/>
                                        <p:tgtEl>
                                          <p:spTgt spid="75"/>
                                        </p:tgtEl>
                                      </p:cBhvr>
                                    </p:animEffect>
                                  </p:childTnLst>
                                </p:cTn>
                              </p:par>
                              <p:par>
                                <p:cTn id="17" presetID="42" presetClass="entr" presetSubtype="0" fill="hold" grpId="0" nodeType="withEffect">
                                  <p:stCondLst>
                                    <p:cond delay="20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800"/>
                                        <p:tgtEl>
                                          <p:spTgt spid="76"/>
                                        </p:tgtEl>
                                      </p:cBhvr>
                                    </p:animEffect>
                                    <p:anim calcmode="lin" valueType="num">
                                      <p:cBhvr>
                                        <p:cTn id="20" dur="800" fill="hold"/>
                                        <p:tgtEl>
                                          <p:spTgt spid="76"/>
                                        </p:tgtEl>
                                        <p:attrNameLst>
                                          <p:attrName>ppt_x</p:attrName>
                                        </p:attrNameLst>
                                      </p:cBhvr>
                                      <p:tavLst>
                                        <p:tav tm="0">
                                          <p:val>
                                            <p:strVal val="#ppt_x"/>
                                          </p:val>
                                        </p:tav>
                                        <p:tav tm="100000">
                                          <p:val>
                                            <p:strVal val="#ppt_x"/>
                                          </p:val>
                                        </p:tav>
                                      </p:tavLst>
                                    </p:anim>
                                    <p:anim calcmode="lin" valueType="num">
                                      <p:cBhvr>
                                        <p:cTn id="21" dur="800" fill="hold"/>
                                        <p:tgtEl>
                                          <p:spTgt spid="76"/>
                                        </p:tgtEl>
                                        <p:attrNameLst>
                                          <p:attrName>ppt_y</p:attrName>
                                        </p:attrNameLst>
                                      </p:cBhvr>
                                      <p:tavLst>
                                        <p:tav tm="0">
                                          <p:val>
                                            <p:strVal val="#ppt_y+.1"/>
                                          </p:val>
                                        </p:tav>
                                        <p:tav tm="100000">
                                          <p:val>
                                            <p:strVal val="#ppt_y"/>
                                          </p:val>
                                        </p:tav>
                                      </p:tavLst>
                                    </p:anim>
                                  </p:childTnLst>
                                </p:cTn>
                              </p:par>
                              <p:par>
                                <p:cTn id="22" presetID="49" presetClass="entr" presetSubtype="0" decel="100000" fill="hold" grpId="0" nodeType="withEffect">
                                  <p:stCondLst>
                                    <p:cond delay="200"/>
                                  </p:stCondLst>
                                  <p:childTnLst>
                                    <p:set>
                                      <p:cBhvr>
                                        <p:cTn id="23" dur="1" fill="hold">
                                          <p:stCondLst>
                                            <p:cond delay="0"/>
                                          </p:stCondLst>
                                        </p:cTn>
                                        <p:tgtEl>
                                          <p:spTgt spid="74"/>
                                        </p:tgtEl>
                                        <p:attrNameLst>
                                          <p:attrName>style.visibility</p:attrName>
                                        </p:attrNameLst>
                                      </p:cBhvr>
                                      <p:to>
                                        <p:strVal val="visible"/>
                                      </p:to>
                                    </p:set>
                                    <p:anim calcmode="lin" valueType="num">
                                      <p:cBhvr>
                                        <p:cTn id="24" dur="700" fill="hold"/>
                                        <p:tgtEl>
                                          <p:spTgt spid="74"/>
                                        </p:tgtEl>
                                        <p:attrNameLst>
                                          <p:attrName>ppt_w</p:attrName>
                                        </p:attrNameLst>
                                      </p:cBhvr>
                                      <p:tavLst>
                                        <p:tav tm="0">
                                          <p:val>
                                            <p:fltVal val="0"/>
                                          </p:val>
                                        </p:tav>
                                        <p:tav tm="100000">
                                          <p:val>
                                            <p:strVal val="#ppt_w"/>
                                          </p:val>
                                        </p:tav>
                                      </p:tavLst>
                                    </p:anim>
                                    <p:anim calcmode="lin" valueType="num">
                                      <p:cBhvr>
                                        <p:cTn id="25" dur="700" fill="hold"/>
                                        <p:tgtEl>
                                          <p:spTgt spid="74"/>
                                        </p:tgtEl>
                                        <p:attrNameLst>
                                          <p:attrName>ppt_h</p:attrName>
                                        </p:attrNameLst>
                                      </p:cBhvr>
                                      <p:tavLst>
                                        <p:tav tm="0">
                                          <p:val>
                                            <p:fltVal val="0"/>
                                          </p:val>
                                        </p:tav>
                                        <p:tav tm="100000">
                                          <p:val>
                                            <p:strVal val="#ppt_h"/>
                                          </p:val>
                                        </p:tav>
                                      </p:tavLst>
                                    </p:anim>
                                    <p:anim calcmode="lin" valueType="num">
                                      <p:cBhvr>
                                        <p:cTn id="26" dur="700" fill="hold"/>
                                        <p:tgtEl>
                                          <p:spTgt spid="74"/>
                                        </p:tgtEl>
                                        <p:attrNameLst>
                                          <p:attrName>style.rotation</p:attrName>
                                        </p:attrNameLst>
                                      </p:cBhvr>
                                      <p:tavLst>
                                        <p:tav tm="0">
                                          <p:val>
                                            <p:fltVal val="360"/>
                                          </p:val>
                                        </p:tav>
                                        <p:tav tm="100000">
                                          <p:val>
                                            <p:fltVal val="0"/>
                                          </p:val>
                                        </p:tav>
                                      </p:tavLst>
                                    </p:anim>
                                    <p:animEffect transition="in" filter="fade">
                                      <p:cBhvr>
                                        <p:cTn id="27" dur="700"/>
                                        <p:tgtEl>
                                          <p:spTgt spid="74"/>
                                        </p:tgtEl>
                                      </p:cBhvr>
                                    </p:animEffect>
                                  </p:childTnLst>
                                </p:cTn>
                              </p:par>
                              <p:par>
                                <p:cTn id="28" presetID="42" presetClass="entr" presetSubtype="0" fill="hold" grpId="0" nodeType="withEffect">
                                  <p:stCondLst>
                                    <p:cond delay="40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800"/>
                                        <p:tgtEl>
                                          <p:spTgt spid="77"/>
                                        </p:tgtEl>
                                      </p:cBhvr>
                                    </p:animEffect>
                                    <p:anim calcmode="lin" valueType="num">
                                      <p:cBhvr>
                                        <p:cTn id="31" dur="800" fill="hold"/>
                                        <p:tgtEl>
                                          <p:spTgt spid="77"/>
                                        </p:tgtEl>
                                        <p:attrNameLst>
                                          <p:attrName>ppt_x</p:attrName>
                                        </p:attrNameLst>
                                      </p:cBhvr>
                                      <p:tavLst>
                                        <p:tav tm="0">
                                          <p:val>
                                            <p:strVal val="#ppt_x"/>
                                          </p:val>
                                        </p:tav>
                                        <p:tav tm="100000">
                                          <p:val>
                                            <p:strVal val="#ppt_x"/>
                                          </p:val>
                                        </p:tav>
                                      </p:tavLst>
                                    </p:anim>
                                    <p:anim calcmode="lin" valueType="num">
                                      <p:cBhvr>
                                        <p:cTn id="32" dur="800" fill="hold"/>
                                        <p:tgtEl>
                                          <p:spTgt spid="77"/>
                                        </p:tgtEl>
                                        <p:attrNameLst>
                                          <p:attrName>ppt_y</p:attrName>
                                        </p:attrNameLst>
                                      </p:cBhvr>
                                      <p:tavLst>
                                        <p:tav tm="0">
                                          <p:val>
                                            <p:strVal val="#ppt_y+.1"/>
                                          </p:val>
                                        </p:tav>
                                        <p:tav tm="100000">
                                          <p:val>
                                            <p:strVal val="#ppt_y"/>
                                          </p:val>
                                        </p:tav>
                                      </p:tavLst>
                                    </p:anim>
                                  </p:childTnLst>
                                </p:cTn>
                              </p:par>
                              <p:par>
                                <p:cTn id="33" presetID="49" presetClass="entr" presetSubtype="0" decel="100000" fill="hold" grpId="0" nodeType="withEffect">
                                  <p:stCondLst>
                                    <p:cond delay="600"/>
                                  </p:stCondLst>
                                  <p:childTnLst>
                                    <p:set>
                                      <p:cBhvr>
                                        <p:cTn id="34" dur="1" fill="hold">
                                          <p:stCondLst>
                                            <p:cond delay="0"/>
                                          </p:stCondLst>
                                        </p:cTn>
                                        <p:tgtEl>
                                          <p:spTgt spid="72"/>
                                        </p:tgtEl>
                                        <p:attrNameLst>
                                          <p:attrName>style.visibility</p:attrName>
                                        </p:attrNameLst>
                                      </p:cBhvr>
                                      <p:to>
                                        <p:strVal val="visible"/>
                                      </p:to>
                                    </p:set>
                                    <p:anim calcmode="lin" valueType="num">
                                      <p:cBhvr>
                                        <p:cTn id="35" dur="800" fill="hold"/>
                                        <p:tgtEl>
                                          <p:spTgt spid="72"/>
                                        </p:tgtEl>
                                        <p:attrNameLst>
                                          <p:attrName>ppt_w</p:attrName>
                                        </p:attrNameLst>
                                      </p:cBhvr>
                                      <p:tavLst>
                                        <p:tav tm="0">
                                          <p:val>
                                            <p:fltVal val="0"/>
                                          </p:val>
                                        </p:tav>
                                        <p:tav tm="100000">
                                          <p:val>
                                            <p:strVal val="#ppt_w"/>
                                          </p:val>
                                        </p:tav>
                                      </p:tavLst>
                                    </p:anim>
                                    <p:anim calcmode="lin" valueType="num">
                                      <p:cBhvr>
                                        <p:cTn id="36" dur="800" fill="hold"/>
                                        <p:tgtEl>
                                          <p:spTgt spid="72"/>
                                        </p:tgtEl>
                                        <p:attrNameLst>
                                          <p:attrName>ppt_h</p:attrName>
                                        </p:attrNameLst>
                                      </p:cBhvr>
                                      <p:tavLst>
                                        <p:tav tm="0">
                                          <p:val>
                                            <p:fltVal val="0"/>
                                          </p:val>
                                        </p:tav>
                                        <p:tav tm="100000">
                                          <p:val>
                                            <p:strVal val="#ppt_h"/>
                                          </p:val>
                                        </p:tav>
                                      </p:tavLst>
                                    </p:anim>
                                    <p:anim calcmode="lin" valueType="num">
                                      <p:cBhvr>
                                        <p:cTn id="37" dur="800" fill="hold"/>
                                        <p:tgtEl>
                                          <p:spTgt spid="72"/>
                                        </p:tgtEl>
                                        <p:attrNameLst>
                                          <p:attrName>style.rotation</p:attrName>
                                        </p:attrNameLst>
                                      </p:cBhvr>
                                      <p:tavLst>
                                        <p:tav tm="0">
                                          <p:val>
                                            <p:fltVal val="360"/>
                                          </p:val>
                                        </p:tav>
                                        <p:tav tm="100000">
                                          <p:val>
                                            <p:fltVal val="0"/>
                                          </p:val>
                                        </p:tav>
                                      </p:tavLst>
                                    </p:anim>
                                    <p:animEffect transition="in" filter="fade">
                                      <p:cBhvr>
                                        <p:cTn id="38" dur="800"/>
                                        <p:tgtEl>
                                          <p:spTgt spid="72"/>
                                        </p:tgtEl>
                                      </p:cBhvr>
                                    </p:animEffect>
                                  </p:childTnLst>
                                </p:cTn>
                              </p:par>
                              <p:par>
                                <p:cTn id="39" presetID="42" presetClass="entr" presetSubtype="0" fill="hold" grpId="0" nodeType="withEffect">
                                  <p:stCondLst>
                                    <p:cond delay="80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800"/>
                                        <p:tgtEl>
                                          <p:spTgt spid="78"/>
                                        </p:tgtEl>
                                      </p:cBhvr>
                                    </p:animEffect>
                                    <p:anim calcmode="lin" valueType="num">
                                      <p:cBhvr>
                                        <p:cTn id="42" dur="800" fill="hold"/>
                                        <p:tgtEl>
                                          <p:spTgt spid="78"/>
                                        </p:tgtEl>
                                        <p:attrNameLst>
                                          <p:attrName>ppt_x</p:attrName>
                                        </p:attrNameLst>
                                      </p:cBhvr>
                                      <p:tavLst>
                                        <p:tav tm="0">
                                          <p:val>
                                            <p:strVal val="#ppt_x"/>
                                          </p:val>
                                        </p:tav>
                                        <p:tav tm="100000">
                                          <p:val>
                                            <p:strVal val="#ppt_x"/>
                                          </p:val>
                                        </p:tav>
                                      </p:tavLst>
                                    </p:anim>
                                    <p:anim calcmode="lin" valueType="num">
                                      <p:cBhvr>
                                        <p:cTn id="43" dur="800" fill="hold"/>
                                        <p:tgtEl>
                                          <p:spTgt spid="78"/>
                                        </p:tgtEl>
                                        <p:attrNameLst>
                                          <p:attrName>ppt_y</p:attrName>
                                        </p:attrNameLst>
                                      </p:cBhvr>
                                      <p:tavLst>
                                        <p:tav tm="0">
                                          <p:val>
                                            <p:strVal val="#ppt_y+.1"/>
                                          </p:val>
                                        </p:tav>
                                        <p:tav tm="100000">
                                          <p:val>
                                            <p:strVal val="#ppt_y"/>
                                          </p:val>
                                        </p:tav>
                                      </p:tavLst>
                                    </p:anim>
                                  </p:childTnLst>
                                </p:cTn>
                              </p:par>
                              <p:par>
                                <p:cTn id="44" presetID="49" presetClass="entr" presetSubtype="0" decel="100000" fill="hold" grpId="0" nodeType="withEffect">
                                  <p:stCondLst>
                                    <p:cond delay="1000"/>
                                  </p:stCondLst>
                                  <p:childTnLst>
                                    <p:set>
                                      <p:cBhvr>
                                        <p:cTn id="45" dur="1" fill="hold">
                                          <p:stCondLst>
                                            <p:cond delay="0"/>
                                          </p:stCondLst>
                                        </p:cTn>
                                        <p:tgtEl>
                                          <p:spTgt spid="73"/>
                                        </p:tgtEl>
                                        <p:attrNameLst>
                                          <p:attrName>style.visibility</p:attrName>
                                        </p:attrNameLst>
                                      </p:cBhvr>
                                      <p:to>
                                        <p:strVal val="visible"/>
                                      </p:to>
                                    </p:set>
                                    <p:anim calcmode="lin" valueType="num">
                                      <p:cBhvr>
                                        <p:cTn id="46" dur="800" fill="hold"/>
                                        <p:tgtEl>
                                          <p:spTgt spid="73"/>
                                        </p:tgtEl>
                                        <p:attrNameLst>
                                          <p:attrName>ppt_w</p:attrName>
                                        </p:attrNameLst>
                                      </p:cBhvr>
                                      <p:tavLst>
                                        <p:tav tm="0">
                                          <p:val>
                                            <p:fltVal val="0"/>
                                          </p:val>
                                        </p:tav>
                                        <p:tav tm="100000">
                                          <p:val>
                                            <p:strVal val="#ppt_w"/>
                                          </p:val>
                                        </p:tav>
                                      </p:tavLst>
                                    </p:anim>
                                    <p:anim calcmode="lin" valueType="num">
                                      <p:cBhvr>
                                        <p:cTn id="47" dur="800" fill="hold"/>
                                        <p:tgtEl>
                                          <p:spTgt spid="73"/>
                                        </p:tgtEl>
                                        <p:attrNameLst>
                                          <p:attrName>ppt_h</p:attrName>
                                        </p:attrNameLst>
                                      </p:cBhvr>
                                      <p:tavLst>
                                        <p:tav tm="0">
                                          <p:val>
                                            <p:fltVal val="0"/>
                                          </p:val>
                                        </p:tav>
                                        <p:tav tm="100000">
                                          <p:val>
                                            <p:strVal val="#ppt_h"/>
                                          </p:val>
                                        </p:tav>
                                      </p:tavLst>
                                    </p:anim>
                                    <p:anim calcmode="lin" valueType="num">
                                      <p:cBhvr>
                                        <p:cTn id="48" dur="800" fill="hold"/>
                                        <p:tgtEl>
                                          <p:spTgt spid="73"/>
                                        </p:tgtEl>
                                        <p:attrNameLst>
                                          <p:attrName>style.rotation</p:attrName>
                                        </p:attrNameLst>
                                      </p:cBhvr>
                                      <p:tavLst>
                                        <p:tav tm="0">
                                          <p:val>
                                            <p:fltVal val="360"/>
                                          </p:val>
                                        </p:tav>
                                        <p:tav tm="100000">
                                          <p:val>
                                            <p:fltVal val="0"/>
                                          </p:val>
                                        </p:tav>
                                      </p:tavLst>
                                    </p:anim>
                                    <p:animEffect transition="in" filter="fade">
                                      <p:cBhvr>
                                        <p:cTn id="49" dur="800"/>
                                        <p:tgtEl>
                                          <p:spTgt spid="73"/>
                                        </p:tgtEl>
                                      </p:cBhvr>
                                    </p:animEffect>
                                  </p:childTnLst>
                                </p:cTn>
                              </p:par>
                              <p:par>
                                <p:cTn id="50" presetID="42" presetClass="entr" presetSubtype="0" fill="hold" grpId="0" nodeType="withEffect">
                                  <p:stCondLst>
                                    <p:cond delay="130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900"/>
                                        <p:tgtEl>
                                          <p:spTgt spid="79"/>
                                        </p:tgtEl>
                                      </p:cBhvr>
                                    </p:animEffect>
                                    <p:anim calcmode="lin" valueType="num">
                                      <p:cBhvr>
                                        <p:cTn id="53" dur="900" fill="hold"/>
                                        <p:tgtEl>
                                          <p:spTgt spid="79"/>
                                        </p:tgtEl>
                                        <p:attrNameLst>
                                          <p:attrName>ppt_x</p:attrName>
                                        </p:attrNameLst>
                                      </p:cBhvr>
                                      <p:tavLst>
                                        <p:tav tm="0">
                                          <p:val>
                                            <p:strVal val="#ppt_x"/>
                                          </p:val>
                                        </p:tav>
                                        <p:tav tm="100000">
                                          <p:val>
                                            <p:strVal val="#ppt_x"/>
                                          </p:val>
                                        </p:tav>
                                      </p:tavLst>
                                    </p:anim>
                                    <p:anim calcmode="lin" valueType="num">
                                      <p:cBhvr>
                                        <p:cTn id="54" dur="900" fill="hold"/>
                                        <p:tgtEl>
                                          <p:spTgt spid="7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1000"/>
                                        <p:tgtEl>
                                          <p:spTgt spid="81"/>
                                        </p:tgtEl>
                                      </p:cBhvr>
                                    </p:animEffect>
                                    <p:anim calcmode="lin" valueType="num">
                                      <p:cBhvr>
                                        <p:cTn id="58" dur="1000" fill="hold"/>
                                        <p:tgtEl>
                                          <p:spTgt spid="81"/>
                                        </p:tgtEl>
                                        <p:attrNameLst>
                                          <p:attrName>ppt_x</p:attrName>
                                        </p:attrNameLst>
                                      </p:cBhvr>
                                      <p:tavLst>
                                        <p:tav tm="0">
                                          <p:val>
                                            <p:strVal val="#ppt_x"/>
                                          </p:val>
                                        </p:tav>
                                        <p:tav tm="100000">
                                          <p:val>
                                            <p:strVal val="#ppt_x"/>
                                          </p:val>
                                        </p:tav>
                                      </p:tavLst>
                                    </p:anim>
                                    <p:anim calcmode="lin" valueType="num">
                                      <p:cBhvr>
                                        <p:cTn id="59" dur="1000" fill="hold"/>
                                        <p:tgtEl>
                                          <p:spTgt spid="8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60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1000"/>
                                        <p:tgtEl>
                                          <p:spTgt spid="82"/>
                                        </p:tgtEl>
                                      </p:cBhvr>
                                    </p:animEffect>
                                    <p:anim calcmode="lin" valueType="num">
                                      <p:cBhvr>
                                        <p:cTn id="63" dur="1000" fill="hold"/>
                                        <p:tgtEl>
                                          <p:spTgt spid="82"/>
                                        </p:tgtEl>
                                        <p:attrNameLst>
                                          <p:attrName>ppt_x</p:attrName>
                                        </p:attrNameLst>
                                      </p:cBhvr>
                                      <p:tavLst>
                                        <p:tav tm="0">
                                          <p:val>
                                            <p:strVal val="#ppt_x"/>
                                          </p:val>
                                        </p:tav>
                                        <p:tav tm="100000">
                                          <p:val>
                                            <p:strVal val="#ppt_x"/>
                                          </p:val>
                                        </p:tav>
                                      </p:tavLst>
                                    </p:anim>
                                    <p:anim calcmode="lin" valueType="num">
                                      <p:cBhvr>
                                        <p:cTn id="64" dur="1000" fill="hold"/>
                                        <p:tgtEl>
                                          <p:spTgt spid="8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00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1000"/>
                                        <p:tgtEl>
                                          <p:spTgt spid="83"/>
                                        </p:tgtEl>
                                      </p:cBhvr>
                                    </p:animEffect>
                                    <p:anim calcmode="lin" valueType="num">
                                      <p:cBhvr>
                                        <p:cTn id="68" dur="1000" fill="hold"/>
                                        <p:tgtEl>
                                          <p:spTgt spid="83"/>
                                        </p:tgtEl>
                                        <p:attrNameLst>
                                          <p:attrName>ppt_x</p:attrName>
                                        </p:attrNameLst>
                                      </p:cBhvr>
                                      <p:tavLst>
                                        <p:tav tm="0">
                                          <p:val>
                                            <p:strVal val="#ppt_x"/>
                                          </p:val>
                                        </p:tav>
                                        <p:tav tm="100000">
                                          <p:val>
                                            <p:strVal val="#ppt_x"/>
                                          </p:val>
                                        </p:tav>
                                      </p:tavLst>
                                    </p:anim>
                                    <p:anim calcmode="lin" valueType="num">
                                      <p:cBhvr>
                                        <p:cTn id="69" dur="1000" fill="hold"/>
                                        <p:tgtEl>
                                          <p:spTgt spid="8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400"/>
                                  </p:stCondLst>
                                  <p:childTnLst>
                                    <p:set>
                                      <p:cBhvr>
                                        <p:cTn id="71" dur="1" fill="hold">
                                          <p:stCondLst>
                                            <p:cond delay="0"/>
                                          </p:stCondLst>
                                        </p:cTn>
                                        <p:tgtEl>
                                          <p:spTgt spid="84"/>
                                        </p:tgtEl>
                                        <p:attrNameLst>
                                          <p:attrName>style.visibility</p:attrName>
                                        </p:attrNameLst>
                                      </p:cBhvr>
                                      <p:to>
                                        <p:strVal val="visible"/>
                                      </p:to>
                                    </p:set>
                                    <p:animEffect transition="in" filter="fade">
                                      <p:cBhvr>
                                        <p:cTn id="72" dur="1000"/>
                                        <p:tgtEl>
                                          <p:spTgt spid="84"/>
                                        </p:tgtEl>
                                      </p:cBhvr>
                                    </p:animEffect>
                                    <p:anim calcmode="lin" valueType="num">
                                      <p:cBhvr>
                                        <p:cTn id="73" dur="1000" fill="hold"/>
                                        <p:tgtEl>
                                          <p:spTgt spid="84"/>
                                        </p:tgtEl>
                                        <p:attrNameLst>
                                          <p:attrName>ppt_x</p:attrName>
                                        </p:attrNameLst>
                                      </p:cBhvr>
                                      <p:tavLst>
                                        <p:tav tm="0">
                                          <p:val>
                                            <p:strVal val="#ppt_x"/>
                                          </p:val>
                                        </p:tav>
                                        <p:tav tm="100000">
                                          <p:val>
                                            <p:strVal val="#ppt_x"/>
                                          </p:val>
                                        </p:tav>
                                      </p:tavLst>
                                    </p:anim>
                                    <p:anim calcmode="lin" valueType="num">
                                      <p:cBhvr>
                                        <p:cTn id="74" dur="1000" fill="hold"/>
                                        <p:tgtEl>
                                          <p:spTgt spid="84"/>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42" presetClass="entr" presetSubtype="0" fill="hold" grpId="0" nodeType="after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1000"/>
                                        <p:tgtEl>
                                          <p:spTgt spid="86"/>
                                        </p:tgtEl>
                                      </p:cBhvr>
                                    </p:animEffect>
                                    <p:anim calcmode="lin" valueType="num">
                                      <p:cBhvr>
                                        <p:cTn id="79" dur="1000" fill="hold"/>
                                        <p:tgtEl>
                                          <p:spTgt spid="86"/>
                                        </p:tgtEl>
                                        <p:attrNameLst>
                                          <p:attrName>ppt_x</p:attrName>
                                        </p:attrNameLst>
                                      </p:cBhvr>
                                      <p:tavLst>
                                        <p:tav tm="0">
                                          <p:val>
                                            <p:strVal val="#ppt_x"/>
                                          </p:val>
                                        </p:tav>
                                        <p:tav tm="100000">
                                          <p:val>
                                            <p:strVal val="#ppt_x"/>
                                          </p:val>
                                        </p:tav>
                                      </p:tavLst>
                                    </p:anim>
                                    <p:anim calcmode="lin" valueType="num">
                                      <p:cBhvr>
                                        <p:cTn id="80" dur="1000" fill="hold"/>
                                        <p:tgtEl>
                                          <p:spTgt spid="86"/>
                                        </p:tgtEl>
                                        <p:attrNameLst>
                                          <p:attrName>ppt_y</p:attrName>
                                        </p:attrNameLst>
                                      </p:cBhvr>
                                      <p:tavLst>
                                        <p:tav tm="0">
                                          <p:val>
                                            <p:strVal val="#ppt_y+.1"/>
                                          </p:val>
                                        </p:tav>
                                        <p:tav tm="100000">
                                          <p:val>
                                            <p:strVal val="#ppt_y"/>
                                          </p:val>
                                        </p:tav>
                                      </p:tavLst>
                                    </p:anim>
                                  </p:childTnLst>
                                </p:cTn>
                              </p:par>
                            </p:childTnLst>
                          </p:cTn>
                        </p:par>
                        <p:par>
                          <p:cTn id="81" fill="hold">
                            <p:stCondLst>
                              <p:cond delay="3000"/>
                            </p:stCondLst>
                            <p:childTnLst>
                              <p:par>
                                <p:cTn id="82" presetID="42" presetClass="entr" presetSubtype="0" fill="hold" grpId="0" nodeType="after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childTnLst>
                          </p:cTn>
                        </p:par>
                        <p:par>
                          <p:cTn id="87" fill="hold">
                            <p:stCondLst>
                              <p:cond delay="4000"/>
                            </p:stCondLst>
                            <p:childTnLst>
                              <p:par>
                                <p:cTn id="88" presetID="42" presetClass="entr" presetSubtype="0" fill="hold" grpId="0"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par>
                          <p:cTn id="93" fill="hold">
                            <p:stCondLst>
                              <p:cond delay="5000"/>
                            </p:stCondLst>
                            <p:childTnLst>
                              <p:par>
                                <p:cTn id="94" presetID="42" presetClass="entr" presetSubtype="0" fill="hold" grpId="0"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1000"/>
                                        <p:tgtEl>
                                          <p:spTgt spid="5"/>
                                        </p:tgtEl>
                                      </p:cBhvr>
                                    </p:animEffect>
                                    <p:anim calcmode="lin" valueType="num">
                                      <p:cBhvr>
                                        <p:cTn id="97" dur="1000" fill="hold"/>
                                        <p:tgtEl>
                                          <p:spTgt spid="5"/>
                                        </p:tgtEl>
                                        <p:attrNameLst>
                                          <p:attrName>ppt_x</p:attrName>
                                        </p:attrNameLst>
                                      </p:cBhvr>
                                      <p:tavLst>
                                        <p:tav tm="0">
                                          <p:val>
                                            <p:strVal val="#ppt_x"/>
                                          </p:val>
                                        </p:tav>
                                        <p:tav tm="100000">
                                          <p:val>
                                            <p:strVal val="#ppt_x"/>
                                          </p:val>
                                        </p:tav>
                                      </p:tavLst>
                                    </p:anim>
                                    <p:anim calcmode="lin" valueType="num">
                                      <p:cBhvr>
                                        <p:cTn id="9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2" grpId="0" bldLvl="0" animBg="1"/>
      <p:bldP spid="73" grpId="0" bldLvl="0" animBg="1"/>
      <p:bldP spid="74" grpId="0" bldLvl="0" animBg="1"/>
      <p:bldP spid="75" grpId="0" bldLvl="0" animBg="1"/>
      <p:bldP spid="76" grpId="0"/>
      <p:bldP spid="77" grpId="0"/>
      <p:bldP spid="78" grpId="0"/>
      <p:bldP spid="79" grpId="0"/>
      <p:bldP spid="81" grpId="0"/>
      <p:bldP spid="82" grpId="0"/>
      <p:bldP spid="83" grpId="0"/>
      <p:bldP spid="84" grpId="0"/>
      <p:bldP spid="86"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5"/>
          <a:srcRect l="2078" t="14575" r="3988" b="19092"/>
          <a:stretch>
            <a:fillRect/>
          </a:stretch>
        </p:blipFill>
        <p:spPr>
          <a:xfrm>
            <a:off x="972185" y="4052570"/>
            <a:ext cx="4966335" cy="1976755"/>
          </a:xfrm>
          <a:custGeom>
            <a:avLst/>
            <a:gdLst/>
            <a:ahLst/>
            <a:cxnLst>
              <a:cxn ang="3">
                <a:pos x="hc" y="t"/>
              </a:cxn>
              <a:cxn ang="cd2">
                <a:pos x="l" y="vc"/>
              </a:cxn>
              <a:cxn ang="cd4">
                <a:pos x="hc" y="b"/>
              </a:cxn>
              <a:cxn ang="0">
                <a:pos x="r" y="vc"/>
              </a:cxn>
            </a:cxnLst>
            <a:rect l="l" t="t" r="r" b="b"/>
            <a:pathLst>
              <a:path w="7821" h="3113">
                <a:moveTo>
                  <a:pt x="0" y="0"/>
                </a:moveTo>
                <a:lnTo>
                  <a:pt x="7302" y="0"/>
                </a:lnTo>
                <a:lnTo>
                  <a:pt x="7821" y="519"/>
                </a:lnTo>
                <a:lnTo>
                  <a:pt x="7821" y="3113"/>
                </a:lnTo>
                <a:lnTo>
                  <a:pt x="519" y="3113"/>
                </a:lnTo>
                <a:lnTo>
                  <a:pt x="0" y="2594"/>
                </a:lnTo>
                <a:lnTo>
                  <a:pt x="0" y="0"/>
                </a:lnTo>
                <a:close/>
              </a:path>
            </a:pathLst>
          </a:custGeom>
          <a:ln w="12700">
            <a:solidFill>
              <a:srgbClr val="FFFFFF"/>
            </a:solidFill>
          </a:ln>
        </p:spPr>
      </p:pic>
      <p:pic>
        <p:nvPicPr>
          <p:cNvPr id="12" name="图片 11"/>
          <p:cNvPicPr>
            <a:picLocks noChangeAspect="1"/>
          </p:cNvPicPr>
          <p:nvPr/>
        </p:nvPicPr>
        <p:blipFill>
          <a:blip r:embed="rId6"/>
          <a:srcRect l="4447" t="22711" r="10096" b="22694"/>
          <a:stretch>
            <a:fillRect/>
          </a:stretch>
        </p:blipFill>
        <p:spPr>
          <a:xfrm>
            <a:off x="972185" y="1503045"/>
            <a:ext cx="4966335" cy="1976755"/>
          </a:xfrm>
          <a:custGeom>
            <a:avLst/>
            <a:gdLst/>
            <a:ahLst/>
            <a:cxnLst>
              <a:cxn ang="3">
                <a:pos x="hc" y="t"/>
              </a:cxn>
              <a:cxn ang="cd2">
                <a:pos x="l" y="vc"/>
              </a:cxn>
              <a:cxn ang="cd4">
                <a:pos x="hc" y="b"/>
              </a:cxn>
              <a:cxn ang="0">
                <a:pos x="r" y="vc"/>
              </a:cxn>
            </a:cxnLst>
            <a:rect l="l" t="t" r="r" b="b"/>
            <a:pathLst>
              <a:path w="7821" h="3113">
                <a:moveTo>
                  <a:pt x="0" y="0"/>
                </a:moveTo>
                <a:lnTo>
                  <a:pt x="7302" y="0"/>
                </a:lnTo>
                <a:lnTo>
                  <a:pt x="7821" y="519"/>
                </a:lnTo>
                <a:lnTo>
                  <a:pt x="7821" y="3113"/>
                </a:lnTo>
                <a:lnTo>
                  <a:pt x="519" y="3113"/>
                </a:lnTo>
                <a:lnTo>
                  <a:pt x="0" y="2594"/>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6149340" y="1500505"/>
            <a:ext cx="4991100" cy="1956435"/>
            <a:chOff x="9424" y="2179"/>
            <a:chExt cx="7860" cy="3081"/>
          </a:xfrm>
        </p:grpSpPr>
        <p:sp>
          <p:nvSpPr>
            <p:cNvPr id="30" name="矩形 29"/>
            <p:cNvSpPr/>
            <p:nvPr/>
          </p:nvSpPr>
          <p:spPr>
            <a:xfrm>
              <a:off x="9424" y="2322"/>
              <a:ext cx="352" cy="2835"/>
            </a:xfrm>
            <a:prstGeom prst="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31" name="矩形 30"/>
            <p:cNvSpPr/>
            <p:nvPr/>
          </p:nvSpPr>
          <p:spPr>
            <a:xfrm>
              <a:off x="10016" y="2814"/>
              <a:ext cx="7268" cy="2447"/>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36" name="矩形 35"/>
            <p:cNvSpPr/>
            <p:nvPr/>
          </p:nvSpPr>
          <p:spPr>
            <a:xfrm>
              <a:off x="9974" y="2179"/>
              <a:ext cx="3311" cy="727"/>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grpSp>
      <p:grpSp>
        <p:nvGrpSpPr>
          <p:cNvPr id="4" name="组合 3"/>
          <p:cNvGrpSpPr/>
          <p:nvPr/>
        </p:nvGrpSpPr>
        <p:grpSpPr>
          <a:xfrm>
            <a:off x="6149340" y="4052570"/>
            <a:ext cx="4991100" cy="1956435"/>
            <a:chOff x="9424" y="2179"/>
            <a:chExt cx="7860" cy="3081"/>
          </a:xfrm>
        </p:grpSpPr>
        <p:sp>
          <p:nvSpPr>
            <p:cNvPr id="5" name="矩形 4"/>
            <p:cNvSpPr/>
            <p:nvPr/>
          </p:nvSpPr>
          <p:spPr>
            <a:xfrm>
              <a:off x="9424" y="2322"/>
              <a:ext cx="352" cy="2835"/>
            </a:xfrm>
            <a:prstGeom prst="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6" name="矩形 5"/>
            <p:cNvSpPr/>
            <p:nvPr/>
          </p:nvSpPr>
          <p:spPr>
            <a:xfrm>
              <a:off x="10016" y="2814"/>
              <a:ext cx="7268" cy="2447"/>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7" name="矩形 6"/>
            <p:cNvSpPr/>
            <p:nvPr/>
          </p:nvSpPr>
          <p:spPr>
            <a:xfrm>
              <a:off x="9974" y="2179"/>
              <a:ext cx="3311" cy="727"/>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gr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5"/>
          <a:srcRect l="17567" t="2247" r="52000" b="52040"/>
          <a:stretch>
            <a:fillRect/>
          </a:stretch>
        </p:blipFill>
        <p:spPr>
          <a:xfrm>
            <a:off x="1139365" y="1746594"/>
            <a:ext cx="1376513" cy="1376513"/>
          </a:xfrm>
          <a:custGeom>
            <a:avLst/>
            <a:gdLst/>
            <a:ahLst/>
            <a:cxnLst>
              <a:cxn ang="3">
                <a:pos x="hc" y="t"/>
              </a:cxn>
              <a:cxn ang="cd2">
                <a:pos x="l" y="vc"/>
              </a:cxn>
              <a:cxn ang="cd4">
                <a:pos x="hc" y="b"/>
              </a:cxn>
              <a:cxn ang="0">
                <a:pos x="r" y="vc"/>
              </a:cxn>
            </a:cxnLst>
            <a:rect l="l" t="t" r="r" b="b"/>
            <a:pathLst>
              <a:path w="2168" h="2168">
                <a:moveTo>
                  <a:pt x="361" y="0"/>
                </a:moveTo>
                <a:lnTo>
                  <a:pt x="1806" y="0"/>
                </a:lnTo>
                <a:cubicBezTo>
                  <a:pt x="2006" y="0"/>
                  <a:pt x="2168" y="162"/>
                  <a:pt x="2168" y="361"/>
                </a:cubicBezTo>
                <a:lnTo>
                  <a:pt x="2168" y="1806"/>
                </a:lnTo>
                <a:cubicBezTo>
                  <a:pt x="2168" y="2006"/>
                  <a:pt x="2006" y="2168"/>
                  <a:pt x="1806" y="2168"/>
                </a:cubicBezTo>
                <a:lnTo>
                  <a:pt x="361" y="2168"/>
                </a:lnTo>
                <a:cubicBezTo>
                  <a:pt x="162" y="2168"/>
                  <a:pt x="0" y="2006"/>
                  <a:pt x="0" y="1806"/>
                </a:cubicBezTo>
                <a:lnTo>
                  <a:pt x="0" y="361"/>
                </a:lnTo>
                <a:cubicBezTo>
                  <a:pt x="0" y="162"/>
                  <a:pt x="162" y="0"/>
                  <a:pt x="361" y="0"/>
                </a:cubicBezTo>
                <a:close/>
              </a:path>
            </a:pathLst>
          </a:custGeom>
          <a:ln w="12700">
            <a:solidFill>
              <a:srgbClr val="FFFFFF"/>
            </a:solidFill>
          </a:ln>
        </p:spPr>
      </p:pic>
      <p:pic>
        <p:nvPicPr>
          <p:cNvPr id="6" name="图片 5"/>
          <p:cNvPicPr>
            <a:picLocks noChangeAspect="1"/>
          </p:cNvPicPr>
          <p:nvPr/>
        </p:nvPicPr>
        <p:blipFill>
          <a:blip r:embed="rId5"/>
          <a:srcRect l="17567" t="52326" r="52000" b="1960"/>
          <a:stretch>
            <a:fillRect/>
          </a:stretch>
        </p:blipFill>
        <p:spPr>
          <a:xfrm>
            <a:off x="1139365" y="3254567"/>
            <a:ext cx="1376513" cy="1376513"/>
          </a:xfrm>
          <a:custGeom>
            <a:avLst/>
            <a:gdLst/>
            <a:ahLst/>
            <a:cxnLst>
              <a:cxn ang="3">
                <a:pos x="hc" y="t"/>
              </a:cxn>
              <a:cxn ang="cd2">
                <a:pos x="l" y="vc"/>
              </a:cxn>
              <a:cxn ang="cd4">
                <a:pos x="hc" y="b"/>
              </a:cxn>
              <a:cxn ang="0">
                <a:pos x="r" y="vc"/>
              </a:cxn>
            </a:cxnLst>
            <a:rect l="l" t="t" r="r" b="b"/>
            <a:pathLst>
              <a:path w="2168" h="2168">
                <a:moveTo>
                  <a:pt x="361" y="0"/>
                </a:moveTo>
                <a:lnTo>
                  <a:pt x="1806" y="0"/>
                </a:lnTo>
                <a:cubicBezTo>
                  <a:pt x="2006" y="0"/>
                  <a:pt x="2168" y="162"/>
                  <a:pt x="2168" y="361"/>
                </a:cubicBezTo>
                <a:lnTo>
                  <a:pt x="2168" y="1806"/>
                </a:lnTo>
                <a:cubicBezTo>
                  <a:pt x="2168" y="2006"/>
                  <a:pt x="2006" y="2168"/>
                  <a:pt x="1806" y="2168"/>
                </a:cubicBezTo>
                <a:lnTo>
                  <a:pt x="361" y="2168"/>
                </a:lnTo>
                <a:cubicBezTo>
                  <a:pt x="162" y="2168"/>
                  <a:pt x="0" y="2006"/>
                  <a:pt x="0" y="1806"/>
                </a:cubicBezTo>
                <a:lnTo>
                  <a:pt x="0" y="361"/>
                </a:lnTo>
                <a:cubicBezTo>
                  <a:pt x="0" y="162"/>
                  <a:pt x="162" y="0"/>
                  <a:pt x="361" y="0"/>
                </a:cubicBezTo>
                <a:close/>
              </a:path>
            </a:pathLst>
          </a:custGeom>
          <a:ln w="12700">
            <a:solidFill>
              <a:srgbClr val="FFFFFF"/>
            </a:solidFill>
          </a:ln>
        </p:spPr>
      </p:pic>
      <p:pic>
        <p:nvPicPr>
          <p:cNvPr id="7" name="图片 6"/>
          <p:cNvPicPr>
            <a:picLocks noChangeAspect="1"/>
          </p:cNvPicPr>
          <p:nvPr/>
        </p:nvPicPr>
        <p:blipFill>
          <a:blip r:embed="rId5"/>
          <a:srcRect l="50799" t="52326" r="18768" b="1960"/>
          <a:stretch>
            <a:fillRect/>
          </a:stretch>
        </p:blipFill>
        <p:spPr>
          <a:xfrm>
            <a:off x="2642514" y="3254566"/>
            <a:ext cx="1376513" cy="1376513"/>
          </a:xfrm>
          <a:custGeom>
            <a:avLst/>
            <a:gdLst/>
            <a:ahLst/>
            <a:cxnLst>
              <a:cxn ang="3">
                <a:pos x="hc" y="t"/>
              </a:cxn>
              <a:cxn ang="cd2">
                <a:pos x="l" y="vc"/>
              </a:cxn>
              <a:cxn ang="cd4">
                <a:pos x="hc" y="b"/>
              </a:cxn>
              <a:cxn ang="0">
                <a:pos x="r" y="vc"/>
              </a:cxn>
            </a:cxnLst>
            <a:rect l="l" t="t" r="r" b="b"/>
            <a:pathLst>
              <a:path w="2168" h="2168">
                <a:moveTo>
                  <a:pt x="361" y="0"/>
                </a:moveTo>
                <a:lnTo>
                  <a:pt x="1806" y="0"/>
                </a:lnTo>
                <a:cubicBezTo>
                  <a:pt x="2006" y="0"/>
                  <a:pt x="2168" y="162"/>
                  <a:pt x="2168" y="361"/>
                </a:cubicBezTo>
                <a:lnTo>
                  <a:pt x="2168" y="1806"/>
                </a:lnTo>
                <a:cubicBezTo>
                  <a:pt x="2168" y="2006"/>
                  <a:pt x="2006" y="2168"/>
                  <a:pt x="1806" y="2168"/>
                </a:cubicBezTo>
                <a:lnTo>
                  <a:pt x="361" y="2168"/>
                </a:lnTo>
                <a:cubicBezTo>
                  <a:pt x="162" y="2168"/>
                  <a:pt x="0" y="2006"/>
                  <a:pt x="0" y="1806"/>
                </a:cubicBezTo>
                <a:lnTo>
                  <a:pt x="0" y="361"/>
                </a:lnTo>
                <a:cubicBezTo>
                  <a:pt x="0" y="162"/>
                  <a:pt x="162" y="0"/>
                  <a:pt x="361" y="0"/>
                </a:cubicBezTo>
                <a:close/>
              </a:path>
            </a:pathLst>
          </a:custGeom>
          <a:ln w="12700">
            <a:solidFill>
              <a:srgbClr val="FFFFFF"/>
            </a:solidFill>
          </a:ln>
        </p:spPr>
      </p:pic>
      <p:pic>
        <p:nvPicPr>
          <p:cNvPr id="8" name="图片 7"/>
          <p:cNvPicPr>
            <a:picLocks noChangeAspect="1"/>
          </p:cNvPicPr>
          <p:nvPr/>
        </p:nvPicPr>
        <p:blipFill>
          <a:blip r:embed="rId5"/>
          <a:srcRect l="50922" t="2247" r="18645" b="52040"/>
          <a:stretch>
            <a:fillRect/>
          </a:stretch>
        </p:blipFill>
        <p:spPr>
          <a:xfrm>
            <a:off x="2648052" y="1746594"/>
            <a:ext cx="1376513" cy="1376513"/>
          </a:xfrm>
          <a:custGeom>
            <a:avLst/>
            <a:gdLst/>
            <a:ahLst/>
            <a:cxnLst>
              <a:cxn ang="3">
                <a:pos x="hc" y="t"/>
              </a:cxn>
              <a:cxn ang="cd2">
                <a:pos x="l" y="vc"/>
              </a:cxn>
              <a:cxn ang="cd4">
                <a:pos x="hc" y="b"/>
              </a:cxn>
              <a:cxn ang="0">
                <a:pos x="r" y="vc"/>
              </a:cxn>
            </a:cxnLst>
            <a:rect l="l" t="t" r="r" b="b"/>
            <a:pathLst>
              <a:path w="2168" h="2168">
                <a:moveTo>
                  <a:pt x="361" y="0"/>
                </a:moveTo>
                <a:lnTo>
                  <a:pt x="1806" y="0"/>
                </a:lnTo>
                <a:cubicBezTo>
                  <a:pt x="2006" y="0"/>
                  <a:pt x="2168" y="162"/>
                  <a:pt x="2168" y="361"/>
                </a:cubicBezTo>
                <a:lnTo>
                  <a:pt x="2168" y="1806"/>
                </a:lnTo>
                <a:cubicBezTo>
                  <a:pt x="2168" y="2006"/>
                  <a:pt x="2006" y="2168"/>
                  <a:pt x="1806" y="2168"/>
                </a:cubicBezTo>
                <a:lnTo>
                  <a:pt x="361" y="2168"/>
                </a:lnTo>
                <a:cubicBezTo>
                  <a:pt x="162" y="2168"/>
                  <a:pt x="0" y="2006"/>
                  <a:pt x="0" y="1806"/>
                </a:cubicBezTo>
                <a:lnTo>
                  <a:pt x="0" y="361"/>
                </a:lnTo>
                <a:cubicBezTo>
                  <a:pt x="0" y="162"/>
                  <a:pt x="162" y="0"/>
                  <a:pt x="361" y="0"/>
                </a:cubicBez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990610" y="1923439"/>
            <a:ext cx="2457939" cy="461665"/>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33" name="矩形 32"/>
          <p:cNvSpPr/>
          <p:nvPr/>
        </p:nvSpPr>
        <p:spPr>
          <a:xfrm>
            <a:off x="8200477" y="1923439"/>
            <a:ext cx="2229398" cy="461665"/>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34" name="矩形 33"/>
          <p:cNvSpPr/>
          <p:nvPr/>
        </p:nvSpPr>
        <p:spPr>
          <a:xfrm>
            <a:off x="4990610" y="3334446"/>
            <a:ext cx="2267439" cy="461665"/>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35" name="矩形 34"/>
          <p:cNvSpPr/>
          <p:nvPr/>
        </p:nvSpPr>
        <p:spPr>
          <a:xfrm>
            <a:off x="8200477" y="3304194"/>
            <a:ext cx="2729145" cy="461665"/>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4" name="矩形 3"/>
          <p:cNvSpPr/>
          <p:nvPr/>
        </p:nvSpPr>
        <p:spPr>
          <a:xfrm>
            <a:off x="4990612" y="2385800"/>
            <a:ext cx="2829414" cy="667170"/>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38" name="矩形 37"/>
          <p:cNvSpPr/>
          <p:nvPr/>
        </p:nvSpPr>
        <p:spPr>
          <a:xfrm>
            <a:off x="8217859" y="2364843"/>
            <a:ext cx="2729146" cy="667170"/>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39" name="矩形 38"/>
          <p:cNvSpPr/>
          <p:nvPr/>
        </p:nvSpPr>
        <p:spPr>
          <a:xfrm>
            <a:off x="4990611" y="3795769"/>
            <a:ext cx="2762739" cy="667170"/>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40" name="矩形 39"/>
          <p:cNvSpPr/>
          <p:nvPr/>
        </p:nvSpPr>
        <p:spPr>
          <a:xfrm>
            <a:off x="8197616" y="3817764"/>
            <a:ext cx="2749390" cy="667170"/>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36" name="矩形 35"/>
          <p:cNvSpPr/>
          <p:nvPr/>
        </p:nvSpPr>
        <p:spPr>
          <a:xfrm>
            <a:off x="900430" y="5055235"/>
            <a:ext cx="10523220" cy="1198880"/>
          </a:xfrm>
          <a:prstGeom prst="rect">
            <a:avLst/>
          </a:prstGeom>
        </p:spPr>
        <p:txBody>
          <a:bodyPr wrap="square">
            <a:spAutoFit/>
          </a:bodyPr>
          <a:lstStyle/>
          <a:p>
            <a:pPr lvl="0">
              <a:lnSpc>
                <a:spcPct val="120000"/>
              </a:lnSpc>
            </a:pPr>
            <a:r>
              <a:rPr lang="zh-CN" altLang="en-US" sz="20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3" name="文本框 2"/>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22" presetClass="entr" presetSubtype="8" fill="hold" grpId="0" nodeType="withEffect">
                                  <p:stCondLst>
                                    <p:cond delay="30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8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3" grpId="0"/>
      <p:bldP spid="34" grpId="0"/>
      <p:bldP spid="35" grpId="0"/>
      <p:bldP spid="4" grpId="0"/>
      <p:bldP spid="38" grpId="0"/>
      <p:bldP spid="39" grpId="0"/>
      <p:bldP spid="40"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537112" y="2981622"/>
            <a:ext cx="3117142" cy="707886"/>
          </a:xfrm>
          <a:prstGeom prst="rect">
            <a:avLst/>
          </a:prstGeom>
          <a:noFill/>
        </p:spPr>
        <p:txBody>
          <a:bodyPr wrap="square" rtlCol="0">
            <a:spAutoFit/>
          </a:bodyPr>
          <a:lstStyle/>
          <a:p>
            <a:pPr algn="ctr"/>
            <a:r>
              <a:rPr lang="en-US" altLang="zh-CN" sz="4000" dirty="0">
                <a:solidFill>
                  <a:schemeClr val="bg1"/>
                </a:solidFill>
                <a:latin typeface="阿里巴巴普惠体 R" panose="00020600040101010101" charset="-122"/>
                <a:ea typeface="阿里巴巴普惠体 R" panose="00020600040101010101" charset="-122"/>
              </a:rPr>
              <a:t>PART ONE</a:t>
            </a:r>
            <a:endParaRPr lang="zh-CN" altLang="en-US" sz="4000" dirty="0">
              <a:solidFill>
                <a:schemeClr val="bg1"/>
              </a:solidFill>
              <a:latin typeface="阿里巴巴普惠体 R" panose="00020600040101010101" charset="-122"/>
              <a:ea typeface="阿里巴巴普惠体 R" panose="00020600040101010101" charset="-122"/>
            </a:endParaRPr>
          </a:p>
        </p:txBody>
      </p:sp>
      <p:sp>
        <p:nvSpPr>
          <p:cNvPr id="2" name="文本框 1"/>
          <p:cNvSpPr txBox="1"/>
          <p:nvPr/>
        </p:nvSpPr>
        <p:spPr>
          <a:xfrm>
            <a:off x="5326226" y="1858555"/>
            <a:ext cx="1538913" cy="1106805"/>
          </a:xfrm>
          <a:prstGeom prst="rect">
            <a:avLst/>
          </a:prstGeom>
          <a:noFill/>
        </p:spPr>
        <p:txBody>
          <a:bodyPr wrap="square" rtlCol="0">
            <a:spAutoFit/>
          </a:bodyPr>
          <a:lstStyle/>
          <a:p>
            <a:pPr algn="ctr"/>
            <a:r>
              <a:rPr lang="en-US" altLang="zh-CN" sz="6600" spc="600" dirty="0">
                <a:solidFill>
                  <a:schemeClr val="bg1"/>
                </a:solidFill>
                <a:latin typeface="阿里巴巴普惠体 R" panose="00020600040101010101" charset="-122"/>
                <a:ea typeface="阿里巴巴普惠体 R" panose="00020600040101010101" charset="-122"/>
              </a:rPr>
              <a:t>04</a:t>
            </a:r>
            <a:endParaRPr lang="zh-CN" altLang="en-US" sz="6600" spc="600" dirty="0">
              <a:solidFill>
                <a:schemeClr val="bg1"/>
              </a:solidFill>
              <a:latin typeface="阿里巴巴普惠体 R" panose="00020600040101010101" charset="-122"/>
              <a:ea typeface="阿里巴巴普惠体 R" panose="00020600040101010101" charset="-122"/>
            </a:endParaRPr>
          </a:p>
        </p:txBody>
      </p:sp>
      <p:sp>
        <p:nvSpPr>
          <p:cNvPr id="5" name="矩形 4"/>
          <p:cNvSpPr/>
          <p:nvPr/>
        </p:nvSpPr>
        <p:spPr>
          <a:xfrm>
            <a:off x="4685983" y="1535430"/>
            <a:ext cx="2819400" cy="22479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15" name="文本框 14"/>
          <p:cNvSpPr txBox="1"/>
          <p:nvPr/>
        </p:nvSpPr>
        <p:spPr>
          <a:xfrm>
            <a:off x="4686935" y="3997325"/>
            <a:ext cx="2818765" cy="829945"/>
          </a:xfrm>
          <a:prstGeom prst="rect">
            <a:avLst/>
          </a:prstGeom>
          <a:noFill/>
        </p:spPr>
        <p:txBody>
          <a:bodyPr wrap="square" rtlCol="0">
            <a:spAutoFit/>
          </a:bodyPr>
          <a:lstStyle/>
          <a:p>
            <a:pPr algn="ctr"/>
            <a:r>
              <a:rPr lang="zh-CN" altLang="en-US" sz="4800" dirty="0">
                <a:solidFill>
                  <a:schemeClr val="bg1"/>
                </a:solidFill>
                <a:latin typeface="阿里巴巴普惠体 M" panose="00020600040101010101" charset="-122"/>
                <a:ea typeface="阿里巴巴普惠体 M" panose="00020600040101010101" charset="-122"/>
              </a:rPr>
              <a:t>未来规划</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
                                        <p:tgtEl>
                                          <p:spTgt spid="5"/>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p:tgtEl>
                                          <p:spTgt spid="2"/>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rcRect l="47982" t="53327" r="21637" b="1962"/>
          <a:stretch>
            <a:fillRect/>
          </a:stretch>
        </p:blipFill>
        <p:spPr>
          <a:xfrm>
            <a:off x="6022975" y="3973195"/>
            <a:ext cx="1548765" cy="1548765"/>
          </a:xfrm>
          <a:custGeom>
            <a:avLst/>
            <a:gdLst/>
            <a:ahLst/>
            <a:cxnLst>
              <a:cxn ang="3">
                <a:pos x="hc" y="t"/>
              </a:cxn>
              <a:cxn ang="cd2">
                <a:pos x="l" y="vc"/>
              </a:cxn>
              <a:cxn ang="cd4">
                <a:pos x="hc" y="b"/>
              </a:cxn>
              <a:cxn ang="0">
                <a:pos x="r" y="vc"/>
              </a:cxn>
            </a:cxnLst>
            <a:rect l="l" t="t" r="r" b="b"/>
            <a:pathLst>
              <a:path w="2439" h="2439">
                <a:moveTo>
                  <a:pt x="0" y="0"/>
                </a:moveTo>
                <a:lnTo>
                  <a:pt x="2032" y="0"/>
                </a:lnTo>
                <a:lnTo>
                  <a:pt x="2439" y="407"/>
                </a:lnTo>
                <a:lnTo>
                  <a:pt x="2439" y="2439"/>
                </a:lnTo>
                <a:lnTo>
                  <a:pt x="407" y="2439"/>
                </a:lnTo>
                <a:lnTo>
                  <a:pt x="0" y="2032"/>
                </a:lnTo>
                <a:lnTo>
                  <a:pt x="0" y="0"/>
                </a:lnTo>
                <a:close/>
              </a:path>
            </a:pathLst>
          </a:custGeom>
          <a:ln w="12700">
            <a:solidFill>
              <a:srgbClr val="FFFFFF"/>
            </a:solidFill>
          </a:ln>
        </p:spPr>
      </p:pic>
      <p:pic>
        <p:nvPicPr>
          <p:cNvPr id="11" name="图片 10"/>
          <p:cNvPicPr>
            <a:picLocks noChangeAspect="1"/>
          </p:cNvPicPr>
          <p:nvPr/>
        </p:nvPicPr>
        <p:blipFill>
          <a:blip r:embed="rId5"/>
          <a:srcRect l="11684" t="53327" r="57935" b="1962"/>
          <a:stretch>
            <a:fillRect/>
          </a:stretch>
        </p:blipFill>
        <p:spPr>
          <a:xfrm>
            <a:off x="4172585" y="3973195"/>
            <a:ext cx="1548765" cy="1548765"/>
          </a:xfrm>
          <a:custGeom>
            <a:avLst/>
            <a:gdLst/>
            <a:ahLst/>
            <a:cxnLst>
              <a:cxn ang="3">
                <a:pos x="hc" y="t"/>
              </a:cxn>
              <a:cxn ang="cd2">
                <a:pos x="l" y="vc"/>
              </a:cxn>
              <a:cxn ang="cd4">
                <a:pos x="hc" y="b"/>
              </a:cxn>
              <a:cxn ang="0">
                <a:pos x="r" y="vc"/>
              </a:cxn>
            </a:cxnLst>
            <a:rect l="l" t="t" r="r" b="b"/>
            <a:pathLst>
              <a:path w="2439" h="2439">
                <a:moveTo>
                  <a:pt x="0" y="0"/>
                </a:moveTo>
                <a:lnTo>
                  <a:pt x="2032" y="0"/>
                </a:lnTo>
                <a:lnTo>
                  <a:pt x="2439" y="407"/>
                </a:lnTo>
                <a:lnTo>
                  <a:pt x="2439" y="2439"/>
                </a:lnTo>
                <a:lnTo>
                  <a:pt x="407" y="2439"/>
                </a:lnTo>
                <a:lnTo>
                  <a:pt x="0" y="2032"/>
                </a:lnTo>
                <a:lnTo>
                  <a:pt x="0" y="0"/>
                </a:lnTo>
                <a:close/>
              </a:path>
            </a:pathLst>
          </a:custGeom>
          <a:ln w="12700">
            <a:solidFill>
              <a:srgbClr val="FFFFFF"/>
            </a:solidFill>
          </a:ln>
        </p:spPr>
      </p:pic>
      <p:pic>
        <p:nvPicPr>
          <p:cNvPr id="12" name="图片 11"/>
          <p:cNvPicPr>
            <a:picLocks noChangeAspect="1"/>
          </p:cNvPicPr>
          <p:nvPr/>
        </p:nvPicPr>
        <p:blipFill>
          <a:blip r:embed="rId5"/>
          <a:srcRect l="47982" t="1980" r="21637" b="53309"/>
          <a:stretch>
            <a:fillRect/>
          </a:stretch>
        </p:blipFill>
        <p:spPr>
          <a:xfrm>
            <a:off x="6022975" y="2194560"/>
            <a:ext cx="1548765" cy="1548765"/>
          </a:xfrm>
          <a:custGeom>
            <a:avLst/>
            <a:gdLst/>
            <a:ahLst/>
            <a:cxnLst>
              <a:cxn ang="3">
                <a:pos x="hc" y="t"/>
              </a:cxn>
              <a:cxn ang="cd2">
                <a:pos x="l" y="vc"/>
              </a:cxn>
              <a:cxn ang="cd4">
                <a:pos x="hc" y="b"/>
              </a:cxn>
              <a:cxn ang="0">
                <a:pos x="r" y="vc"/>
              </a:cxn>
            </a:cxnLst>
            <a:rect l="l" t="t" r="r" b="b"/>
            <a:pathLst>
              <a:path w="2439" h="2439">
                <a:moveTo>
                  <a:pt x="0" y="0"/>
                </a:moveTo>
                <a:lnTo>
                  <a:pt x="2032" y="0"/>
                </a:lnTo>
                <a:lnTo>
                  <a:pt x="2439" y="407"/>
                </a:lnTo>
                <a:lnTo>
                  <a:pt x="2439" y="2439"/>
                </a:lnTo>
                <a:lnTo>
                  <a:pt x="407" y="2439"/>
                </a:lnTo>
                <a:lnTo>
                  <a:pt x="0" y="2032"/>
                </a:lnTo>
                <a:lnTo>
                  <a:pt x="0" y="0"/>
                </a:lnTo>
                <a:close/>
              </a:path>
            </a:pathLst>
          </a:custGeom>
          <a:ln w="12700">
            <a:solidFill>
              <a:srgbClr val="FFFFFF"/>
            </a:solidFill>
          </a:ln>
        </p:spPr>
      </p:pic>
      <p:pic>
        <p:nvPicPr>
          <p:cNvPr id="13" name="图片 12"/>
          <p:cNvPicPr>
            <a:picLocks noChangeAspect="1"/>
          </p:cNvPicPr>
          <p:nvPr/>
        </p:nvPicPr>
        <p:blipFill>
          <a:blip r:embed="rId5"/>
          <a:srcRect l="11684" t="1980" r="57935" b="53309"/>
          <a:stretch>
            <a:fillRect/>
          </a:stretch>
        </p:blipFill>
        <p:spPr>
          <a:xfrm>
            <a:off x="4172585" y="2194560"/>
            <a:ext cx="1548765" cy="1548765"/>
          </a:xfrm>
          <a:custGeom>
            <a:avLst/>
            <a:gdLst/>
            <a:ahLst/>
            <a:cxnLst>
              <a:cxn ang="3">
                <a:pos x="hc" y="t"/>
              </a:cxn>
              <a:cxn ang="cd2">
                <a:pos x="l" y="vc"/>
              </a:cxn>
              <a:cxn ang="cd4">
                <a:pos x="hc" y="b"/>
              </a:cxn>
              <a:cxn ang="0">
                <a:pos x="r" y="vc"/>
              </a:cxn>
            </a:cxnLst>
            <a:rect l="l" t="t" r="r" b="b"/>
            <a:pathLst>
              <a:path w="2439" h="2439">
                <a:moveTo>
                  <a:pt x="0" y="0"/>
                </a:moveTo>
                <a:lnTo>
                  <a:pt x="2032" y="0"/>
                </a:lnTo>
                <a:lnTo>
                  <a:pt x="2439" y="407"/>
                </a:lnTo>
                <a:lnTo>
                  <a:pt x="2439" y="2439"/>
                </a:lnTo>
                <a:lnTo>
                  <a:pt x="407" y="2439"/>
                </a:lnTo>
                <a:lnTo>
                  <a:pt x="0" y="2032"/>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963902" y="2009000"/>
            <a:ext cx="3370547" cy="461665"/>
          </a:xfrm>
          <a:prstGeom prst="rect">
            <a:avLst/>
          </a:prstGeom>
        </p:spPr>
        <p:txBody>
          <a:bodyPr wrap="square">
            <a:spAutoFit/>
          </a:bodyPr>
          <a:lstStyle/>
          <a:p>
            <a:r>
              <a:rPr lang="en-US" altLang="zh-CN" sz="2400" dirty="0">
                <a:solidFill>
                  <a:schemeClr val="bg1"/>
                </a:solidFill>
                <a:latin typeface="阿里巴巴普惠体 R" panose="00020600040101010101" charset="-122"/>
                <a:ea typeface="阿里巴巴普惠体 R" panose="00020600040101010101" charset="-122"/>
              </a:rPr>
              <a:t>01  </a:t>
            </a:r>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50" name="矩形 49"/>
          <p:cNvSpPr/>
          <p:nvPr/>
        </p:nvSpPr>
        <p:spPr>
          <a:xfrm>
            <a:off x="7963471" y="2009000"/>
            <a:ext cx="3147759" cy="461665"/>
          </a:xfrm>
          <a:prstGeom prst="rect">
            <a:avLst/>
          </a:prstGeom>
        </p:spPr>
        <p:txBody>
          <a:bodyPr wrap="square">
            <a:spAutoFit/>
          </a:bodyPr>
          <a:lstStyle/>
          <a:p>
            <a:r>
              <a:rPr lang="en-US" altLang="zh-CN" sz="2400" dirty="0">
                <a:solidFill>
                  <a:schemeClr val="bg1"/>
                </a:solidFill>
                <a:latin typeface="阿里巴巴普惠体 R" panose="00020600040101010101" charset="-122"/>
                <a:ea typeface="阿里巴巴普惠体 R" panose="00020600040101010101" charset="-122"/>
              </a:rPr>
              <a:t>02  </a:t>
            </a:r>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51" name="矩形 50"/>
          <p:cNvSpPr/>
          <p:nvPr/>
        </p:nvSpPr>
        <p:spPr>
          <a:xfrm>
            <a:off x="963902" y="4594382"/>
            <a:ext cx="3260753" cy="461665"/>
          </a:xfrm>
          <a:prstGeom prst="rect">
            <a:avLst/>
          </a:prstGeom>
        </p:spPr>
        <p:txBody>
          <a:bodyPr wrap="square">
            <a:spAutoFit/>
          </a:bodyPr>
          <a:lstStyle/>
          <a:p>
            <a:r>
              <a:rPr lang="en-US" altLang="zh-CN" sz="2400" dirty="0">
                <a:solidFill>
                  <a:schemeClr val="bg1"/>
                </a:solidFill>
                <a:latin typeface="阿里巴巴普惠体 R" panose="00020600040101010101" charset="-122"/>
                <a:ea typeface="阿里巴巴普惠体 R" panose="00020600040101010101" charset="-122"/>
              </a:rPr>
              <a:t>03  </a:t>
            </a:r>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52" name="矩形 51"/>
          <p:cNvSpPr/>
          <p:nvPr/>
        </p:nvSpPr>
        <p:spPr>
          <a:xfrm>
            <a:off x="7963470" y="4594382"/>
            <a:ext cx="3071560" cy="461665"/>
          </a:xfrm>
          <a:prstGeom prst="rect">
            <a:avLst/>
          </a:prstGeom>
        </p:spPr>
        <p:txBody>
          <a:bodyPr wrap="square">
            <a:spAutoFit/>
          </a:bodyPr>
          <a:lstStyle/>
          <a:p>
            <a:r>
              <a:rPr lang="en-US" altLang="zh-CN" sz="2400" dirty="0">
                <a:solidFill>
                  <a:schemeClr val="bg1"/>
                </a:solidFill>
                <a:latin typeface="阿里巴巴普惠体 R" panose="00020600040101010101" charset="-122"/>
                <a:ea typeface="阿里巴巴普惠体 R" panose="00020600040101010101" charset="-122"/>
              </a:rPr>
              <a:t>04  </a:t>
            </a:r>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53" name="矩形 52"/>
          <p:cNvSpPr/>
          <p:nvPr/>
        </p:nvSpPr>
        <p:spPr>
          <a:xfrm>
            <a:off x="981710" y="2499995"/>
            <a:ext cx="2947670" cy="681355"/>
          </a:xfrm>
          <a:prstGeom prst="rect">
            <a:avLst/>
          </a:prstGeom>
        </p:spPr>
        <p:txBody>
          <a:bodyPr wrap="square">
            <a:spAutoFit/>
          </a:bodyPr>
          <a:lstStyle/>
          <a:p>
            <a:pPr>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54" name="矩形 53"/>
          <p:cNvSpPr/>
          <p:nvPr/>
        </p:nvSpPr>
        <p:spPr>
          <a:xfrm>
            <a:off x="7985760" y="2470785"/>
            <a:ext cx="2841625" cy="681355"/>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55" name="矩形 54"/>
          <p:cNvSpPr/>
          <p:nvPr/>
        </p:nvSpPr>
        <p:spPr>
          <a:xfrm>
            <a:off x="981710" y="5055870"/>
            <a:ext cx="2947670" cy="681355"/>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56" name="矩形 55"/>
          <p:cNvSpPr/>
          <p:nvPr/>
        </p:nvSpPr>
        <p:spPr>
          <a:xfrm>
            <a:off x="7963535" y="5052695"/>
            <a:ext cx="2841625" cy="681355"/>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a:t>
            </a:r>
          </a:p>
        </p:txBody>
      </p:sp>
      <p:sp>
        <p:nvSpPr>
          <p:cNvPr id="3" name="文本框 2"/>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left)">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9" grpId="0"/>
      <p:bldP spid="50" grpId="0"/>
      <p:bldP spid="51" grpId="0"/>
      <p:bldP spid="52" grpId="0"/>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5"/>
          <a:srcRect l="1504" t="13005" r="5383" b="13030"/>
          <a:stretch>
            <a:fillRect/>
          </a:stretch>
        </p:blipFill>
        <p:spPr>
          <a:xfrm>
            <a:off x="1382395" y="3981450"/>
            <a:ext cx="4206875" cy="1881505"/>
          </a:xfrm>
          <a:custGeom>
            <a:avLst/>
            <a:gdLst/>
            <a:ahLst/>
            <a:cxnLst>
              <a:cxn ang="3">
                <a:pos x="hc" y="t"/>
              </a:cxn>
              <a:cxn ang="cd2">
                <a:pos x="l" y="vc"/>
              </a:cxn>
              <a:cxn ang="cd4">
                <a:pos x="hc" y="b"/>
              </a:cxn>
              <a:cxn ang="0">
                <a:pos x="r" y="vc"/>
              </a:cxn>
            </a:cxnLst>
            <a:rect l="l" t="t" r="r" b="b"/>
            <a:pathLst>
              <a:path w="6625" h="2963">
                <a:moveTo>
                  <a:pt x="0" y="0"/>
                </a:moveTo>
                <a:lnTo>
                  <a:pt x="6131" y="0"/>
                </a:lnTo>
                <a:lnTo>
                  <a:pt x="6625" y="494"/>
                </a:lnTo>
                <a:lnTo>
                  <a:pt x="6625" y="2963"/>
                </a:lnTo>
                <a:lnTo>
                  <a:pt x="494" y="2963"/>
                </a:lnTo>
                <a:lnTo>
                  <a:pt x="0" y="2469"/>
                </a:lnTo>
                <a:lnTo>
                  <a:pt x="0" y="0"/>
                </a:lnTo>
                <a:close/>
              </a:path>
            </a:pathLst>
          </a:custGeom>
          <a:ln w="12700">
            <a:solidFill>
              <a:srgbClr val="FFFFFF"/>
            </a:solidFill>
          </a:ln>
        </p:spPr>
      </p:pic>
      <p:pic>
        <p:nvPicPr>
          <p:cNvPr id="6" name="图片 5"/>
          <p:cNvPicPr>
            <a:picLocks noChangeAspect="1"/>
          </p:cNvPicPr>
          <p:nvPr/>
        </p:nvPicPr>
        <p:blipFill>
          <a:blip r:embed="rId6"/>
          <a:srcRect l="5138" t="13571" r="15149" b="22294"/>
          <a:stretch>
            <a:fillRect/>
          </a:stretch>
        </p:blipFill>
        <p:spPr>
          <a:xfrm>
            <a:off x="6348095" y="1531620"/>
            <a:ext cx="4206875" cy="1881505"/>
          </a:xfrm>
          <a:custGeom>
            <a:avLst/>
            <a:gdLst/>
            <a:ahLst/>
            <a:cxnLst>
              <a:cxn ang="3">
                <a:pos x="hc" y="t"/>
              </a:cxn>
              <a:cxn ang="cd2">
                <a:pos x="l" y="vc"/>
              </a:cxn>
              <a:cxn ang="cd4">
                <a:pos x="hc" y="b"/>
              </a:cxn>
              <a:cxn ang="0">
                <a:pos x="r" y="vc"/>
              </a:cxn>
            </a:cxnLst>
            <a:rect l="l" t="t" r="r" b="b"/>
            <a:pathLst>
              <a:path w="6625" h="2963">
                <a:moveTo>
                  <a:pt x="0" y="0"/>
                </a:moveTo>
                <a:lnTo>
                  <a:pt x="6131" y="0"/>
                </a:lnTo>
                <a:lnTo>
                  <a:pt x="6625" y="494"/>
                </a:lnTo>
                <a:lnTo>
                  <a:pt x="6625" y="2963"/>
                </a:lnTo>
                <a:lnTo>
                  <a:pt x="494" y="2963"/>
                </a:lnTo>
                <a:lnTo>
                  <a:pt x="0" y="2469"/>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929630" y="1532211"/>
            <a:ext cx="0" cy="4330925"/>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菱形 25"/>
          <p:cNvSpPr/>
          <p:nvPr/>
        </p:nvSpPr>
        <p:spPr>
          <a:xfrm rot="16200000">
            <a:off x="5781864" y="2049333"/>
            <a:ext cx="295531" cy="295531"/>
          </a:xfrm>
          <a:prstGeom prst="diamond">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28" name="矩形 27"/>
          <p:cNvSpPr/>
          <p:nvPr/>
        </p:nvSpPr>
        <p:spPr>
          <a:xfrm>
            <a:off x="3759297" y="1987777"/>
            <a:ext cx="2102387" cy="461665"/>
          </a:xfrm>
          <a:prstGeom prst="rect">
            <a:avLst/>
          </a:prstGeom>
        </p:spPr>
        <p:txBody>
          <a:bodyPr wrap="square">
            <a:spAutoFit/>
          </a:bodyPr>
          <a:lstStyle/>
          <a:p>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29" name="菱形 28"/>
          <p:cNvSpPr/>
          <p:nvPr/>
        </p:nvSpPr>
        <p:spPr>
          <a:xfrm rot="16200000">
            <a:off x="5781864" y="3549905"/>
            <a:ext cx="295531" cy="295531"/>
          </a:xfrm>
          <a:prstGeom prst="diamond">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30" name="矩形 29"/>
          <p:cNvSpPr/>
          <p:nvPr/>
        </p:nvSpPr>
        <p:spPr>
          <a:xfrm>
            <a:off x="6150469" y="3497615"/>
            <a:ext cx="2102387" cy="461665"/>
          </a:xfrm>
          <a:prstGeom prst="rect">
            <a:avLst/>
          </a:prstGeom>
        </p:spPr>
        <p:txBody>
          <a:bodyPr wrap="square">
            <a:spAutoFit/>
          </a:bodyPr>
          <a:lstStyle/>
          <a:p>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31" name="矩形 30"/>
          <p:cNvSpPr/>
          <p:nvPr/>
        </p:nvSpPr>
        <p:spPr>
          <a:xfrm>
            <a:off x="6150469" y="3897725"/>
            <a:ext cx="4615056" cy="1553567"/>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32" name="矩形 31"/>
          <p:cNvSpPr/>
          <p:nvPr/>
        </p:nvSpPr>
        <p:spPr>
          <a:xfrm>
            <a:off x="1314573" y="2449442"/>
            <a:ext cx="4615056" cy="1553567"/>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42"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bldLvl="0" animBg="1"/>
      <p:bldP spid="28" grpId="0"/>
      <p:bldP spid="29" grpId="0" bldLvl="0" animBg="1"/>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5"/>
          <a:srcRect l="6479" t="2921" r="10684" b="2870"/>
          <a:stretch>
            <a:fillRect/>
          </a:stretch>
        </p:blipFill>
        <p:spPr>
          <a:xfrm>
            <a:off x="8859520" y="1538605"/>
            <a:ext cx="2313940" cy="2313940"/>
          </a:xfrm>
          <a:custGeom>
            <a:avLst/>
            <a:gdLst/>
            <a:ahLst/>
            <a:cxnLst>
              <a:cxn ang="3">
                <a:pos x="hc" y="t"/>
              </a:cxn>
              <a:cxn ang="cd2">
                <a:pos x="l" y="vc"/>
              </a:cxn>
              <a:cxn ang="cd4">
                <a:pos x="hc" y="b"/>
              </a:cxn>
              <a:cxn ang="0">
                <a:pos x="r" y="vc"/>
              </a:cxn>
            </a:cxnLst>
            <a:rect l="l" t="t" r="r" b="b"/>
            <a:pathLst>
              <a:path w="3644" h="3644">
                <a:moveTo>
                  <a:pt x="1822" y="0"/>
                </a:moveTo>
                <a:lnTo>
                  <a:pt x="3644" y="1822"/>
                </a:lnTo>
                <a:lnTo>
                  <a:pt x="1822" y="3644"/>
                </a:lnTo>
                <a:lnTo>
                  <a:pt x="0" y="1822"/>
                </a:lnTo>
                <a:lnTo>
                  <a:pt x="1822" y="0"/>
                </a:lnTo>
                <a:close/>
              </a:path>
            </a:pathLst>
          </a:custGeom>
          <a:ln w="12700">
            <a:solidFill>
              <a:srgbClr val="FFFFFF"/>
            </a:solidFill>
          </a:ln>
        </p:spPr>
      </p:pic>
      <p:pic>
        <p:nvPicPr>
          <p:cNvPr id="20" name="图片 19"/>
          <p:cNvPicPr>
            <a:picLocks noChangeAspect="1"/>
          </p:cNvPicPr>
          <p:nvPr/>
        </p:nvPicPr>
        <p:blipFill>
          <a:blip r:embed="rId6"/>
          <a:srcRect l="6201" r="14513"/>
          <a:stretch>
            <a:fillRect/>
          </a:stretch>
        </p:blipFill>
        <p:spPr>
          <a:xfrm>
            <a:off x="3632200" y="1538605"/>
            <a:ext cx="2313940" cy="2313305"/>
          </a:xfrm>
          <a:custGeom>
            <a:avLst/>
            <a:gdLst/>
            <a:ahLst/>
            <a:cxnLst>
              <a:cxn ang="3">
                <a:pos x="hc" y="t"/>
              </a:cxn>
              <a:cxn ang="cd2">
                <a:pos x="l" y="vc"/>
              </a:cxn>
              <a:cxn ang="cd4">
                <a:pos x="hc" y="b"/>
              </a:cxn>
              <a:cxn ang="0">
                <a:pos x="r" y="vc"/>
              </a:cxn>
            </a:cxnLst>
            <a:rect l="l" t="t" r="r" b="b"/>
            <a:pathLst>
              <a:path w="3644" h="3643">
                <a:moveTo>
                  <a:pt x="1822" y="0"/>
                </a:moveTo>
                <a:lnTo>
                  <a:pt x="3644" y="1822"/>
                </a:lnTo>
                <a:lnTo>
                  <a:pt x="1823" y="3643"/>
                </a:lnTo>
                <a:lnTo>
                  <a:pt x="1821" y="3643"/>
                </a:lnTo>
                <a:lnTo>
                  <a:pt x="0" y="1822"/>
                </a:lnTo>
                <a:lnTo>
                  <a:pt x="1822" y="0"/>
                </a:lnTo>
                <a:close/>
              </a:path>
            </a:pathLst>
          </a:custGeom>
          <a:ln w="12700">
            <a:solidFill>
              <a:srgbClr val="FFFFFF"/>
            </a:solidFill>
          </a:ln>
        </p:spPr>
      </p:pic>
      <p:pic>
        <p:nvPicPr>
          <p:cNvPr id="19" name="图片 18"/>
          <p:cNvPicPr>
            <a:picLocks noChangeAspect="1"/>
          </p:cNvPicPr>
          <p:nvPr/>
        </p:nvPicPr>
        <p:blipFill>
          <a:blip r:embed="rId7"/>
          <a:srcRect l="4437" t="4340" r="9559" b="11542"/>
          <a:stretch>
            <a:fillRect/>
          </a:stretch>
        </p:blipFill>
        <p:spPr>
          <a:xfrm>
            <a:off x="1018540" y="1538605"/>
            <a:ext cx="2313940" cy="2313940"/>
          </a:xfrm>
          <a:custGeom>
            <a:avLst/>
            <a:gdLst/>
            <a:ahLst/>
            <a:cxnLst>
              <a:cxn ang="3">
                <a:pos x="hc" y="t"/>
              </a:cxn>
              <a:cxn ang="cd2">
                <a:pos x="l" y="vc"/>
              </a:cxn>
              <a:cxn ang="cd4">
                <a:pos x="hc" y="b"/>
              </a:cxn>
              <a:cxn ang="0">
                <a:pos x="r" y="vc"/>
              </a:cxn>
            </a:cxnLst>
            <a:rect l="l" t="t" r="r" b="b"/>
            <a:pathLst>
              <a:path w="3644" h="3644">
                <a:moveTo>
                  <a:pt x="1822" y="0"/>
                </a:moveTo>
                <a:lnTo>
                  <a:pt x="3644" y="1822"/>
                </a:lnTo>
                <a:lnTo>
                  <a:pt x="1822" y="3644"/>
                </a:lnTo>
                <a:lnTo>
                  <a:pt x="0" y="1822"/>
                </a:lnTo>
                <a:lnTo>
                  <a:pt x="1822"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899160" y="4025265"/>
            <a:ext cx="2552065" cy="521970"/>
          </a:xfrm>
          <a:prstGeom prst="rect">
            <a:avLst/>
          </a:prstGeom>
        </p:spPr>
        <p:txBody>
          <a:bodyPr wrap="square">
            <a:spAutoFit/>
          </a:bodyPr>
          <a:lstStyle/>
          <a:p>
            <a:pPr lvl="0" algn="ctr"/>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sp>
        <p:nvSpPr>
          <p:cNvPr id="3" name="文本框 2"/>
          <p:cNvSpPr txBox="1"/>
          <p:nvPr/>
        </p:nvSpPr>
        <p:spPr>
          <a:xfrm>
            <a:off x="1087120" y="4705350"/>
            <a:ext cx="2176145" cy="1198880"/>
          </a:xfrm>
          <a:prstGeom prst="rect">
            <a:avLst/>
          </a:prstGeom>
          <a:noFill/>
        </p:spPr>
        <p:txBody>
          <a:bodyPr wrap="square" rtlCol="0" anchor="t">
            <a:spAutoFit/>
          </a:bodyPr>
          <a:lstStyle/>
          <a:p>
            <a:pPr algn="ctr"/>
            <a:r>
              <a:rPr lang="zh-CN" altLang="en-US" dirty="0">
                <a:solidFill>
                  <a:schemeClr val="bg1"/>
                </a:solidFill>
                <a:latin typeface="阿里巴巴普惠体 R" panose="00020600040101010101" charset="-122"/>
                <a:ea typeface="阿里巴巴普惠体 R" panose="00020600040101010101" charset="-122"/>
                <a:sym typeface="+mn-ea"/>
              </a:rPr>
              <a:t>点击此处输入您的具体内容，内容请简洁概括要突出重点。</a:t>
            </a:r>
            <a:endParaRPr lang="zh-CN" altLang="en-US" dirty="0">
              <a:ea typeface="宋体" panose="02010600030101010101" pitchFamily="2" charset="-122"/>
            </a:endParaRPr>
          </a:p>
        </p:txBody>
      </p:sp>
      <p:sp>
        <p:nvSpPr>
          <p:cNvPr id="7" name="矩形 6"/>
          <p:cNvSpPr/>
          <p:nvPr/>
        </p:nvSpPr>
        <p:spPr>
          <a:xfrm>
            <a:off x="3512820" y="4025265"/>
            <a:ext cx="2552065" cy="521970"/>
          </a:xfrm>
          <a:prstGeom prst="rect">
            <a:avLst/>
          </a:prstGeom>
        </p:spPr>
        <p:txBody>
          <a:bodyPr wrap="square">
            <a:spAutoFit/>
          </a:bodyPr>
          <a:lstStyle/>
          <a:p>
            <a:pPr lvl="0" algn="ctr"/>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sp>
        <p:nvSpPr>
          <p:cNvPr id="8" name="文本框 7"/>
          <p:cNvSpPr txBox="1"/>
          <p:nvPr/>
        </p:nvSpPr>
        <p:spPr>
          <a:xfrm>
            <a:off x="3700780" y="4705350"/>
            <a:ext cx="2176145" cy="1198880"/>
          </a:xfrm>
          <a:prstGeom prst="rect">
            <a:avLst/>
          </a:prstGeom>
          <a:noFill/>
        </p:spPr>
        <p:txBody>
          <a:bodyPr wrap="square" rtlCol="0" anchor="t">
            <a:spAutoFit/>
          </a:bodyPr>
          <a:lstStyle/>
          <a:p>
            <a:pPr algn="ctr"/>
            <a:r>
              <a:rPr lang="zh-CN" altLang="en-US" dirty="0">
                <a:solidFill>
                  <a:schemeClr val="bg1"/>
                </a:solidFill>
                <a:latin typeface="阿里巴巴普惠体 R" panose="00020600040101010101" charset="-122"/>
                <a:ea typeface="阿里巴巴普惠体 R" panose="00020600040101010101" charset="-122"/>
                <a:sym typeface="+mn-ea"/>
              </a:rPr>
              <a:t>点击此处输入您的具体内容，内容请简洁概括要突出重点。</a:t>
            </a:r>
            <a:endParaRPr lang="zh-CN" altLang="en-US" dirty="0">
              <a:ea typeface="宋体" panose="02010600030101010101" pitchFamily="2" charset="-122"/>
            </a:endParaRPr>
          </a:p>
        </p:txBody>
      </p:sp>
      <p:sp>
        <p:nvSpPr>
          <p:cNvPr id="12" name="菱形 11"/>
          <p:cNvSpPr/>
          <p:nvPr/>
        </p:nvSpPr>
        <p:spPr>
          <a:xfrm>
            <a:off x="6245860" y="1538605"/>
            <a:ext cx="2313940" cy="2313940"/>
          </a:xfrm>
          <a:prstGeom prst="diamond">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13" name="矩形 12"/>
          <p:cNvSpPr/>
          <p:nvPr/>
        </p:nvSpPr>
        <p:spPr>
          <a:xfrm>
            <a:off x="6126480" y="4025265"/>
            <a:ext cx="2552065" cy="521970"/>
          </a:xfrm>
          <a:prstGeom prst="rect">
            <a:avLst/>
          </a:prstGeom>
        </p:spPr>
        <p:txBody>
          <a:bodyPr wrap="square">
            <a:spAutoFit/>
          </a:bodyPr>
          <a:lstStyle/>
          <a:p>
            <a:pPr lvl="0" algn="ctr"/>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sp>
        <p:nvSpPr>
          <p:cNvPr id="14" name="文本框 13"/>
          <p:cNvSpPr txBox="1"/>
          <p:nvPr/>
        </p:nvSpPr>
        <p:spPr>
          <a:xfrm>
            <a:off x="6314440" y="4705350"/>
            <a:ext cx="2176145" cy="1198880"/>
          </a:xfrm>
          <a:prstGeom prst="rect">
            <a:avLst/>
          </a:prstGeom>
          <a:noFill/>
        </p:spPr>
        <p:txBody>
          <a:bodyPr wrap="square" rtlCol="0" anchor="t">
            <a:spAutoFit/>
          </a:bodyPr>
          <a:lstStyle/>
          <a:p>
            <a:pPr algn="ctr"/>
            <a:r>
              <a:rPr lang="zh-CN" altLang="en-US" dirty="0">
                <a:solidFill>
                  <a:schemeClr val="bg1"/>
                </a:solidFill>
                <a:latin typeface="阿里巴巴普惠体 R" panose="00020600040101010101" charset="-122"/>
                <a:ea typeface="阿里巴巴普惠体 R" panose="00020600040101010101" charset="-122"/>
                <a:sym typeface="+mn-ea"/>
              </a:rPr>
              <a:t>点击此处输入您的具体内容，内容请简洁概括要突出重点。</a:t>
            </a:r>
            <a:endParaRPr lang="zh-CN" altLang="en-US" dirty="0">
              <a:ea typeface="宋体" panose="02010600030101010101" pitchFamily="2" charset="-122"/>
            </a:endParaRPr>
          </a:p>
        </p:txBody>
      </p:sp>
      <p:sp>
        <p:nvSpPr>
          <p:cNvPr id="17" name="矩形 16"/>
          <p:cNvSpPr/>
          <p:nvPr/>
        </p:nvSpPr>
        <p:spPr>
          <a:xfrm>
            <a:off x="8740140" y="4025265"/>
            <a:ext cx="2552065" cy="521970"/>
          </a:xfrm>
          <a:prstGeom prst="rect">
            <a:avLst/>
          </a:prstGeom>
        </p:spPr>
        <p:txBody>
          <a:bodyPr wrap="square">
            <a:spAutoFit/>
          </a:bodyPr>
          <a:lstStyle/>
          <a:p>
            <a:pPr lvl="0" algn="ctr"/>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sp>
        <p:nvSpPr>
          <p:cNvPr id="18" name="文本框 17"/>
          <p:cNvSpPr txBox="1"/>
          <p:nvPr/>
        </p:nvSpPr>
        <p:spPr>
          <a:xfrm>
            <a:off x="8928100" y="4705350"/>
            <a:ext cx="2176145" cy="1198880"/>
          </a:xfrm>
          <a:prstGeom prst="rect">
            <a:avLst/>
          </a:prstGeom>
          <a:noFill/>
        </p:spPr>
        <p:txBody>
          <a:bodyPr wrap="square" rtlCol="0" anchor="t">
            <a:spAutoFit/>
          </a:bodyPr>
          <a:lstStyle/>
          <a:p>
            <a:pPr algn="ctr"/>
            <a:r>
              <a:rPr lang="zh-CN" altLang="en-US" dirty="0">
                <a:solidFill>
                  <a:schemeClr val="bg1"/>
                </a:solidFill>
                <a:latin typeface="阿里巴巴普惠体 R" panose="00020600040101010101" charset="-122"/>
                <a:ea typeface="阿里巴巴普惠体 R" panose="00020600040101010101" charset="-122"/>
                <a:sym typeface="+mn-ea"/>
              </a:rPr>
              <a:t>点击此处输入您的具体内容，内容请简洁概括要突出重点。</a:t>
            </a:r>
            <a:endParaRPr lang="zh-CN" altLang="en-US" dirty="0">
              <a:ea typeface="宋体" panose="02010600030101010101" pitchFamily="2" charset="-122"/>
            </a:endParaRPr>
          </a:p>
        </p:txBody>
      </p:sp>
      <p:pic>
        <p:nvPicPr>
          <p:cNvPr id="22" name="图片 21"/>
          <p:cNvPicPr>
            <a:picLocks noChangeAspect="1"/>
          </p:cNvPicPr>
          <p:nvPr/>
        </p:nvPicPr>
        <p:blipFill>
          <a:blip r:embed="rId8"/>
          <a:srcRect l="2047" t="2541" r="11233"/>
          <a:stretch>
            <a:fillRect/>
          </a:stretch>
        </p:blipFill>
        <p:spPr>
          <a:xfrm>
            <a:off x="6245225" y="1538605"/>
            <a:ext cx="2313940" cy="2313940"/>
          </a:xfrm>
          <a:custGeom>
            <a:avLst/>
            <a:gdLst/>
            <a:ahLst/>
            <a:cxnLst>
              <a:cxn ang="3">
                <a:pos x="hc" y="t"/>
              </a:cxn>
              <a:cxn ang="cd2">
                <a:pos x="l" y="vc"/>
              </a:cxn>
              <a:cxn ang="cd4">
                <a:pos x="hc" y="b"/>
              </a:cxn>
              <a:cxn ang="0">
                <a:pos x="r" y="vc"/>
              </a:cxn>
            </a:cxnLst>
            <a:rect l="l" t="t" r="r" b="b"/>
            <a:pathLst>
              <a:path w="3644" h="3644">
                <a:moveTo>
                  <a:pt x="1822" y="0"/>
                </a:moveTo>
                <a:lnTo>
                  <a:pt x="3644" y="1822"/>
                </a:lnTo>
                <a:lnTo>
                  <a:pt x="1822" y="3644"/>
                </a:lnTo>
                <a:lnTo>
                  <a:pt x="0" y="1822"/>
                </a:lnTo>
                <a:lnTo>
                  <a:pt x="1822" y="0"/>
                </a:lnTo>
                <a:close/>
              </a:path>
            </a:pathLst>
          </a:custGeom>
          <a:ln w="12700">
            <a:solidFill>
              <a:srgbClr val="FFFFFF"/>
            </a:solidFill>
          </a:ln>
        </p:spPr>
      </p:pic>
      <p:sp>
        <p:nvSpPr>
          <p:cNvPr id="4" name="文本框 3"/>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257550" y="2519045"/>
            <a:ext cx="5676900" cy="1198880"/>
          </a:xfrm>
          <a:prstGeom prst="rect">
            <a:avLst/>
          </a:prstGeom>
          <a:noFill/>
        </p:spPr>
        <p:txBody>
          <a:bodyPr wrap="none" rtlCol="0">
            <a:spAutoFit/>
          </a:bodyPr>
          <a:lstStyle/>
          <a:p>
            <a:pPr algn="ctr"/>
            <a:r>
              <a:rPr lang="zh-CN" altLang="en-US" sz="7200" b="1">
                <a:solidFill>
                  <a:schemeClr val="bg1"/>
                </a:solidFill>
                <a:latin typeface="阿里巴巴普惠体 M" panose="00020600040101010101" charset="-122"/>
                <a:ea typeface="阿里巴巴普惠体 M" panose="00020600040101010101" charset="-122"/>
              </a:rPr>
              <a:t>感谢您的观看</a:t>
            </a:r>
          </a:p>
        </p:txBody>
      </p:sp>
      <p:sp>
        <p:nvSpPr>
          <p:cNvPr id="8" name="TextBox 84"/>
          <p:cNvSpPr txBox="1"/>
          <p:nvPr/>
        </p:nvSpPr>
        <p:spPr>
          <a:xfrm>
            <a:off x="2480628" y="3650615"/>
            <a:ext cx="7230745" cy="441960"/>
          </a:xfrm>
          <a:prstGeom prst="rect">
            <a:avLst/>
          </a:prstGeom>
          <a:noFill/>
        </p:spPr>
        <p:txBody>
          <a:bodyPr wrap="square" lIns="0" tIns="0" rIns="0" bIns="0" rtlCol="0">
            <a:spAutoFit/>
          </a:bodyPr>
          <a:lstStyle/>
          <a:p>
            <a:pPr algn="ctr"/>
            <a:r>
              <a:rPr lang="en-US" altLang="zh-CN" sz="960" dirty="0">
                <a:solidFill>
                  <a:schemeClr val="bg1"/>
                </a:solidFill>
                <a:latin typeface="Arial" panose="020B0604020202020204" pitchFamily="34" charset="0"/>
                <a:ea typeface="宋体" panose="02010600030101010101" pitchFamily="2" charset="-122"/>
                <a:cs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p>
        </p:txBody>
      </p:sp>
      <p:sp>
        <p:nvSpPr>
          <p:cNvPr id="9" name="TextBox 84"/>
          <p:cNvSpPr txBox="1"/>
          <p:nvPr/>
        </p:nvSpPr>
        <p:spPr>
          <a:xfrm>
            <a:off x="4115753" y="4307840"/>
            <a:ext cx="3960495" cy="292100"/>
          </a:xfrm>
          <a:prstGeom prst="rect">
            <a:avLst/>
          </a:prstGeom>
          <a:noFill/>
        </p:spPr>
        <p:txBody>
          <a:bodyPr wrap="square" lIns="0" tIns="0" rIns="0" bIns="0" rtlCol="0">
            <a:spAutoFit/>
          </a:bodyPr>
          <a:lstStyle/>
          <a:p>
            <a:pPr algn="ctr"/>
            <a:r>
              <a:rPr lang="zh-CN" altLang="en-US" sz="1895"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竞聘人：</a:t>
            </a:r>
            <a:r>
              <a:rPr lang="en-US" altLang="zh-CN" sz="1895"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PPT818</a:t>
            </a:r>
            <a:endParaRPr lang="en-US" altLang="zh-CN" sz="1895"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13" name="组合 12"/>
          <p:cNvGrpSpPr/>
          <p:nvPr/>
        </p:nvGrpSpPr>
        <p:grpSpPr>
          <a:xfrm>
            <a:off x="4319905" y="1865630"/>
            <a:ext cx="3552190" cy="652780"/>
            <a:chOff x="6803" y="2938"/>
            <a:chExt cx="5594" cy="1028"/>
          </a:xfrm>
        </p:grpSpPr>
        <p:sp>
          <p:nvSpPr>
            <p:cNvPr id="11" name="矩形 10"/>
            <p:cNvSpPr/>
            <p:nvPr/>
          </p:nvSpPr>
          <p:spPr>
            <a:xfrm>
              <a:off x="6803" y="2938"/>
              <a:ext cx="5595" cy="10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宋体" panose="02010600030101010101" pitchFamily="2" charset="-122"/>
              </a:endParaRPr>
            </a:p>
          </p:txBody>
        </p:sp>
        <p:sp>
          <p:nvSpPr>
            <p:cNvPr id="12" name="TextBox 10"/>
            <p:cNvSpPr txBox="1"/>
            <p:nvPr/>
          </p:nvSpPr>
          <p:spPr>
            <a:xfrm>
              <a:off x="7060" y="3042"/>
              <a:ext cx="5081" cy="822"/>
            </a:xfrm>
            <a:prstGeom prst="rect">
              <a:avLst/>
            </a:prstGeom>
            <a:noFill/>
          </p:spPr>
          <p:txBody>
            <a:bodyPr wrap="square" rtlCol="0">
              <a:spAutoFit/>
            </a:bodyPr>
            <a:lstStyle/>
            <a:p>
              <a:pPr algn="ctr"/>
              <a:r>
                <a:rPr lang="en-US" altLang="zh-CN" sz="2800" dirty="0">
                  <a:solidFill>
                    <a:srgbClr val="193C89"/>
                  </a:solidFill>
                  <a:latin typeface="阿里巴巴普惠体 M" panose="00020600040101010101" charset="-122"/>
                  <a:ea typeface="阿里巴巴普惠体 M" panose="00020600040101010101" charset="-122"/>
                </a:rPr>
                <a:t>Personal Resume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p:tgtEl>
                                          <p:spTgt spid="9"/>
                                        </p:tgtEl>
                                        <p:attrNameLst>
                                          <p:attrName>ppt_y</p:attrName>
                                        </p:attrNameLst>
                                      </p:cBhvr>
                                      <p:tavLst>
                                        <p:tav tm="0">
                                          <p:val>
                                            <p:strVal val="#ppt_y+#ppt_h*1.125000"/>
                                          </p:val>
                                        </p:tav>
                                        <p:tav tm="100000">
                                          <p:val>
                                            <p:strVal val="#ppt_y"/>
                                          </p:val>
                                        </p:tav>
                                      </p:tavLst>
                                    </p:anim>
                                    <p:animEffect transition="in" filter="wipe(up)">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516936" y="2613865"/>
            <a:ext cx="3479131" cy="692459"/>
            <a:chOff x="4622525" y="3017393"/>
            <a:chExt cx="3479131" cy="811440"/>
          </a:xfrm>
        </p:grpSpPr>
        <p:sp>
          <p:nvSpPr>
            <p:cNvPr id="13" name="圆角矩形 12"/>
            <p:cNvSpPr/>
            <p:nvPr/>
          </p:nvSpPr>
          <p:spPr>
            <a:xfrm>
              <a:off x="4622525" y="3017393"/>
              <a:ext cx="3479131" cy="8114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93C89"/>
                </a:solidFill>
                <a:latin typeface="阿里巴巴普惠体 R" panose="00020600040101010101" charset="-122"/>
                <a:ea typeface="阿里巴巴普惠体 R" panose="00020600040101010101" charset="-122"/>
              </a:endParaRPr>
            </a:p>
          </p:txBody>
        </p:sp>
        <p:sp>
          <p:nvSpPr>
            <p:cNvPr id="15" name="文本框 14"/>
            <p:cNvSpPr txBox="1"/>
            <p:nvPr/>
          </p:nvSpPr>
          <p:spPr>
            <a:xfrm>
              <a:off x="4762860" y="3117104"/>
              <a:ext cx="3198495" cy="611657"/>
            </a:xfrm>
            <a:prstGeom prst="rect">
              <a:avLst/>
            </a:prstGeom>
            <a:noFill/>
          </p:spPr>
          <p:txBody>
            <a:bodyPr wrap="square" rtlCol="0">
              <a:spAutoFit/>
            </a:bodyPr>
            <a:lstStyle/>
            <a:p>
              <a:pPr algn="ctr"/>
              <a:r>
                <a:rPr lang="en-US" altLang="zh-CN" sz="2800" dirty="0">
                  <a:solidFill>
                    <a:srgbClr val="193C89"/>
                  </a:solidFill>
                  <a:latin typeface="阿里巴巴普惠体 R" panose="00020600040101010101" charset="-122"/>
                  <a:ea typeface="阿里巴巴普惠体 R" panose="00020600040101010101" charset="-122"/>
                </a:rPr>
                <a:t>01.</a:t>
              </a:r>
              <a:r>
                <a:rPr lang="zh-CN" altLang="en-US" sz="2800" dirty="0">
                  <a:solidFill>
                    <a:srgbClr val="193C89"/>
                  </a:solidFill>
                  <a:latin typeface="阿里巴巴普惠体 R" panose="00020600040101010101" charset="-122"/>
                  <a:ea typeface="阿里巴巴普惠体 R" panose="00020600040101010101" charset="-122"/>
                </a:rPr>
                <a:t>关于自己</a:t>
              </a:r>
            </a:p>
          </p:txBody>
        </p:sp>
      </p:grpSp>
      <p:grpSp>
        <p:nvGrpSpPr>
          <p:cNvPr id="3" name="组合 2"/>
          <p:cNvGrpSpPr/>
          <p:nvPr/>
        </p:nvGrpSpPr>
        <p:grpSpPr>
          <a:xfrm>
            <a:off x="2516936" y="3932125"/>
            <a:ext cx="3479131" cy="692459"/>
            <a:chOff x="4622525" y="3017393"/>
            <a:chExt cx="3479131" cy="811440"/>
          </a:xfrm>
        </p:grpSpPr>
        <p:sp>
          <p:nvSpPr>
            <p:cNvPr id="4" name="圆角矩形 3"/>
            <p:cNvSpPr/>
            <p:nvPr/>
          </p:nvSpPr>
          <p:spPr>
            <a:xfrm>
              <a:off x="4622525" y="3017393"/>
              <a:ext cx="3479131" cy="8114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93C89"/>
                </a:solidFill>
                <a:latin typeface="阿里巴巴普惠体 R" panose="00020600040101010101" charset="-122"/>
                <a:ea typeface="阿里巴巴普惠体 R" panose="00020600040101010101" charset="-122"/>
              </a:endParaRPr>
            </a:p>
          </p:txBody>
        </p:sp>
        <p:sp>
          <p:nvSpPr>
            <p:cNvPr id="5" name="文本框 4"/>
            <p:cNvSpPr txBox="1"/>
            <p:nvPr/>
          </p:nvSpPr>
          <p:spPr>
            <a:xfrm>
              <a:off x="4762860" y="3117104"/>
              <a:ext cx="3198495" cy="611657"/>
            </a:xfrm>
            <a:prstGeom prst="rect">
              <a:avLst/>
            </a:prstGeom>
            <a:noFill/>
          </p:spPr>
          <p:txBody>
            <a:bodyPr wrap="square" rtlCol="0">
              <a:spAutoFit/>
            </a:bodyPr>
            <a:lstStyle/>
            <a:p>
              <a:pPr algn="ctr"/>
              <a:r>
                <a:rPr lang="en-US" altLang="zh-CN" sz="2800" dirty="0">
                  <a:solidFill>
                    <a:srgbClr val="193C89"/>
                  </a:solidFill>
                  <a:latin typeface="阿里巴巴普惠体 R" panose="00020600040101010101" charset="-122"/>
                  <a:ea typeface="阿里巴巴普惠体 R" panose="00020600040101010101" charset="-122"/>
                </a:rPr>
                <a:t>03.</a:t>
              </a:r>
              <a:r>
                <a:rPr lang="zh-CN" altLang="en-US" sz="2800" dirty="0">
                  <a:solidFill>
                    <a:srgbClr val="193C89"/>
                  </a:solidFill>
                  <a:latin typeface="阿里巴巴普惠体 R" panose="00020600040101010101" charset="-122"/>
                  <a:ea typeface="阿里巴巴普惠体 R" panose="00020600040101010101" charset="-122"/>
                </a:rPr>
                <a:t>胜任能力</a:t>
              </a:r>
            </a:p>
          </p:txBody>
        </p:sp>
      </p:grpSp>
      <p:grpSp>
        <p:nvGrpSpPr>
          <p:cNvPr id="9" name="组合 8"/>
          <p:cNvGrpSpPr/>
          <p:nvPr/>
        </p:nvGrpSpPr>
        <p:grpSpPr>
          <a:xfrm>
            <a:off x="6309156" y="2613865"/>
            <a:ext cx="3479131" cy="692459"/>
            <a:chOff x="4622525" y="3017393"/>
            <a:chExt cx="3479131" cy="811440"/>
          </a:xfrm>
        </p:grpSpPr>
        <p:sp>
          <p:nvSpPr>
            <p:cNvPr id="10" name="圆角矩形 9"/>
            <p:cNvSpPr/>
            <p:nvPr/>
          </p:nvSpPr>
          <p:spPr>
            <a:xfrm>
              <a:off x="4622525" y="3017393"/>
              <a:ext cx="3479131" cy="8114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93C89"/>
                </a:solidFill>
                <a:latin typeface="阿里巴巴普惠体 R" panose="00020600040101010101" charset="-122"/>
                <a:ea typeface="阿里巴巴普惠体 R" panose="00020600040101010101" charset="-122"/>
              </a:endParaRPr>
            </a:p>
          </p:txBody>
        </p:sp>
        <p:sp>
          <p:nvSpPr>
            <p:cNvPr id="11" name="文本框 10"/>
            <p:cNvSpPr txBox="1"/>
            <p:nvPr/>
          </p:nvSpPr>
          <p:spPr>
            <a:xfrm>
              <a:off x="4762860" y="3117104"/>
              <a:ext cx="3198495" cy="611657"/>
            </a:xfrm>
            <a:prstGeom prst="rect">
              <a:avLst/>
            </a:prstGeom>
            <a:noFill/>
          </p:spPr>
          <p:txBody>
            <a:bodyPr wrap="square" rtlCol="0">
              <a:spAutoFit/>
            </a:bodyPr>
            <a:lstStyle/>
            <a:p>
              <a:pPr algn="ctr"/>
              <a:r>
                <a:rPr lang="en-US" altLang="zh-CN" sz="2800" dirty="0">
                  <a:solidFill>
                    <a:srgbClr val="193C89"/>
                  </a:solidFill>
                  <a:latin typeface="阿里巴巴普惠体 R" panose="00020600040101010101" charset="-122"/>
                  <a:ea typeface="阿里巴巴普惠体 R" panose="00020600040101010101" charset="-122"/>
                </a:rPr>
                <a:t>02.</a:t>
              </a:r>
              <a:r>
                <a:rPr lang="zh-CN" altLang="en-US" sz="2800" dirty="0">
                  <a:solidFill>
                    <a:srgbClr val="193C89"/>
                  </a:solidFill>
                  <a:latin typeface="阿里巴巴普惠体 R" panose="00020600040101010101" charset="-122"/>
                  <a:ea typeface="阿里巴巴普惠体 R" panose="00020600040101010101" charset="-122"/>
                </a:rPr>
                <a:t>岗位认知</a:t>
              </a:r>
            </a:p>
          </p:txBody>
        </p:sp>
      </p:grpSp>
      <p:grpSp>
        <p:nvGrpSpPr>
          <p:cNvPr id="12" name="组合 11"/>
          <p:cNvGrpSpPr/>
          <p:nvPr/>
        </p:nvGrpSpPr>
        <p:grpSpPr>
          <a:xfrm>
            <a:off x="6309156" y="3932125"/>
            <a:ext cx="3479131" cy="692459"/>
            <a:chOff x="4622525" y="3017393"/>
            <a:chExt cx="3479131" cy="811440"/>
          </a:xfrm>
        </p:grpSpPr>
        <p:sp>
          <p:nvSpPr>
            <p:cNvPr id="14" name="圆角矩形 13"/>
            <p:cNvSpPr/>
            <p:nvPr/>
          </p:nvSpPr>
          <p:spPr>
            <a:xfrm>
              <a:off x="4622525" y="3017393"/>
              <a:ext cx="3479131" cy="8114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93C89"/>
                </a:solidFill>
                <a:latin typeface="阿里巴巴普惠体 R" panose="00020600040101010101" charset="-122"/>
                <a:ea typeface="阿里巴巴普惠体 R" panose="00020600040101010101" charset="-122"/>
              </a:endParaRPr>
            </a:p>
          </p:txBody>
        </p:sp>
        <p:sp>
          <p:nvSpPr>
            <p:cNvPr id="16" name="文本框 15"/>
            <p:cNvSpPr txBox="1"/>
            <p:nvPr/>
          </p:nvSpPr>
          <p:spPr>
            <a:xfrm>
              <a:off x="4762860" y="3117104"/>
              <a:ext cx="3198495" cy="611657"/>
            </a:xfrm>
            <a:prstGeom prst="rect">
              <a:avLst/>
            </a:prstGeom>
            <a:noFill/>
          </p:spPr>
          <p:txBody>
            <a:bodyPr wrap="square" rtlCol="0">
              <a:spAutoFit/>
            </a:bodyPr>
            <a:lstStyle/>
            <a:p>
              <a:pPr algn="ctr"/>
              <a:r>
                <a:rPr lang="en-US" altLang="zh-CN" sz="2800" dirty="0">
                  <a:solidFill>
                    <a:srgbClr val="193C89"/>
                  </a:solidFill>
                  <a:latin typeface="阿里巴巴普惠体 R" panose="00020600040101010101" charset="-122"/>
                  <a:ea typeface="阿里巴巴普惠体 R" panose="00020600040101010101" charset="-122"/>
                </a:rPr>
                <a:t>04.</a:t>
              </a:r>
              <a:r>
                <a:rPr lang="zh-CN" altLang="en-US" sz="2800" dirty="0">
                  <a:solidFill>
                    <a:srgbClr val="193C89"/>
                  </a:solidFill>
                  <a:latin typeface="阿里巴巴普惠体 R" panose="00020600040101010101" charset="-122"/>
                  <a:ea typeface="阿里巴巴普惠体 R" panose="00020600040101010101" charset="-122"/>
                </a:rPr>
                <a:t>职业规划</a:t>
              </a:r>
            </a:p>
          </p:txBody>
        </p:sp>
      </p:grpSp>
      <p:sp>
        <p:nvSpPr>
          <p:cNvPr id="23" name="Text Placeholder 22"/>
          <p:cNvSpPr>
            <a:spLocks noGrp="1"/>
          </p:cNvSpPr>
          <p:nvPr>
            <p:ph type="body" sz="quarter" idx="11"/>
          </p:nvPr>
        </p:nvSpPr>
        <p:spPr>
          <a:xfrm>
            <a:off x="4779010" y="690880"/>
            <a:ext cx="2634615" cy="1571625"/>
          </a:xfrm>
        </p:spPr>
        <p:txBody>
          <a:bodyPr>
            <a:normAutofit fontScale="97500"/>
          </a:bodyPr>
          <a:lstStyle/>
          <a:p>
            <a:pPr marL="0" indent="0" algn="ctr">
              <a:buNone/>
            </a:pPr>
            <a:r>
              <a:rPr lang="zh-CN" altLang="en-US" sz="9600" dirty="0">
                <a:solidFill>
                  <a:schemeClr val="bg1"/>
                </a:solidFill>
                <a:latin typeface="阿里巴巴普惠体 M" panose="00020600040101010101" charset="-122"/>
                <a:ea typeface="阿里巴巴普惠体 M" panose="00020600040101010101" charset="-122"/>
              </a:rPr>
              <a:t>目录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7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537112" y="2981622"/>
            <a:ext cx="3117142" cy="707886"/>
          </a:xfrm>
          <a:prstGeom prst="rect">
            <a:avLst/>
          </a:prstGeom>
          <a:noFill/>
        </p:spPr>
        <p:txBody>
          <a:bodyPr wrap="square" rtlCol="0">
            <a:spAutoFit/>
          </a:bodyPr>
          <a:lstStyle/>
          <a:p>
            <a:pPr algn="ctr"/>
            <a:r>
              <a:rPr lang="en-US" altLang="zh-CN" sz="4000" dirty="0">
                <a:solidFill>
                  <a:schemeClr val="bg1"/>
                </a:solidFill>
                <a:latin typeface="阿里巴巴普惠体 R" panose="00020600040101010101" charset="-122"/>
                <a:ea typeface="阿里巴巴普惠体 R" panose="00020600040101010101" charset="-122"/>
              </a:rPr>
              <a:t>PART ONE</a:t>
            </a:r>
            <a:endParaRPr lang="zh-CN" altLang="en-US" sz="4000" dirty="0">
              <a:solidFill>
                <a:schemeClr val="bg1"/>
              </a:solidFill>
              <a:latin typeface="阿里巴巴普惠体 R" panose="00020600040101010101" charset="-122"/>
              <a:ea typeface="阿里巴巴普惠体 R" panose="00020600040101010101" charset="-122"/>
            </a:endParaRPr>
          </a:p>
        </p:txBody>
      </p:sp>
      <p:sp>
        <p:nvSpPr>
          <p:cNvPr id="2" name="文本框 1"/>
          <p:cNvSpPr txBox="1"/>
          <p:nvPr/>
        </p:nvSpPr>
        <p:spPr>
          <a:xfrm>
            <a:off x="5326226" y="1858555"/>
            <a:ext cx="1538913" cy="1107996"/>
          </a:xfrm>
          <a:prstGeom prst="rect">
            <a:avLst/>
          </a:prstGeom>
          <a:noFill/>
        </p:spPr>
        <p:txBody>
          <a:bodyPr wrap="square" rtlCol="0">
            <a:spAutoFit/>
          </a:bodyPr>
          <a:lstStyle/>
          <a:p>
            <a:pPr algn="ctr"/>
            <a:r>
              <a:rPr lang="en-US" altLang="zh-CN" sz="6600" spc="600" dirty="0">
                <a:solidFill>
                  <a:schemeClr val="bg1"/>
                </a:solidFill>
                <a:latin typeface="阿里巴巴普惠体 R" panose="00020600040101010101" charset="-122"/>
                <a:ea typeface="阿里巴巴普惠体 R" panose="00020600040101010101" charset="-122"/>
              </a:rPr>
              <a:t>01</a:t>
            </a:r>
            <a:endParaRPr lang="zh-CN" altLang="en-US" sz="6600" spc="600" dirty="0">
              <a:solidFill>
                <a:schemeClr val="bg1"/>
              </a:solidFill>
              <a:latin typeface="阿里巴巴普惠体 R" panose="00020600040101010101" charset="-122"/>
              <a:ea typeface="阿里巴巴普惠体 R" panose="00020600040101010101" charset="-122"/>
            </a:endParaRPr>
          </a:p>
        </p:txBody>
      </p:sp>
      <p:sp>
        <p:nvSpPr>
          <p:cNvPr id="5" name="矩形 4"/>
          <p:cNvSpPr/>
          <p:nvPr/>
        </p:nvSpPr>
        <p:spPr>
          <a:xfrm>
            <a:off x="4685983" y="1535430"/>
            <a:ext cx="2819400" cy="22479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15" name="文本框 14"/>
          <p:cNvSpPr txBox="1"/>
          <p:nvPr/>
        </p:nvSpPr>
        <p:spPr>
          <a:xfrm>
            <a:off x="4686935" y="3997325"/>
            <a:ext cx="2818765" cy="829945"/>
          </a:xfrm>
          <a:prstGeom prst="rect">
            <a:avLst/>
          </a:prstGeom>
          <a:noFill/>
        </p:spPr>
        <p:txBody>
          <a:bodyPr wrap="square" rtlCol="0">
            <a:spAutoFit/>
          </a:bodyPr>
          <a:lstStyle/>
          <a:p>
            <a:pPr algn="ctr"/>
            <a:r>
              <a:rPr lang="zh-CN" altLang="en-US" sz="4800" dirty="0">
                <a:solidFill>
                  <a:schemeClr val="bg1"/>
                </a:solidFill>
                <a:latin typeface="阿里巴巴普惠体 M" panose="00020600040101010101" charset="-122"/>
                <a:ea typeface="阿里巴巴普惠体 M" panose="00020600040101010101" charset="-122"/>
              </a:rPr>
              <a:t>关于自己</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
                                        <p:tgtEl>
                                          <p:spTgt spid="5"/>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p:tgtEl>
                                          <p:spTgt spid="2"/>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5"/>
          <a:srcRect l="16074" t="5785" r="16739" b="3995"/>
          <a:stretch>
            <a:fillRect/>
          </a:stretch>
        </p:blipFill>
        <p:spPr>
          <a:xfrm>
            <a:off x="1791335" y="1938655"/>
            <a:ext cx="4615815" cy="3456305"/>
          </a:xfrm>
          <a:custGeom>
            <a:avLst/>
            <a:gdLst/>
            <a:ahLst/>
            <a:cxnLst>
              <a:cxn ang="3">
                <a:pos x="hc" y="t"/>
              </a:cxn>
              <a:cxn ang="cd2">
                <a:pos x="l" y="vc"/>
              </a:cxn>
              <a:cxn ang="cd4">
                <a:pos x="hc" y="b"/>
              </a:cxn>
              <a:cxn ang="0">
                <a:pos x="r" y="vc"/>
              </a:cxn>
            </a:cxnLst>
            <a:rect l="l" t="t" r="r" b="b"/>
            <a:pathLst>
              <a:path w="7269" h="5443">
                <a:moveTo>
                  <a:pt x="0" y="0"/>
                </a:moveTo>
                <a:lnTo>
                  <a:pt x="7269" y="0"/>
                </a:lnTo>
                <a:lnTo>
                  <a:pt x="7269" y="5443"/>
                </a:lnTo>
                <a:lnTo>
                  <a:pt x="0" y="5443"/>
                </a:lnTo>
                <a:lnTo>
                  <a:pt x="0" y="0"/>
                </a:lnTo>
                <a:close/>
              </a:path>
            </a:pathLst>
          </a:custGeom>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4761" y="1717035"/>
            <a:ext cx="3840480" cy="3830955"/>
          </a:xfrm>
          <a:prstGeom prst="rect">
            <a:avLst/>
          </a:prstGeom>
          <a:noFill/>
        </p:spPr>
        <p:txBody>
          <a:bodyPr wrap="none" rtlCol="0">
            <a:spAutoFit/>
          </a:bodyPr>
          <a:lstStyle/>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姓名：</a:t>
            </a:r>
            <a:r>
              <a:rPr lang="en-US" altLang="zh-CN"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PPT818</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性别：男</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生日：</a:t>
            </a:r>
            <a:r>
              <a:rPr lang="en-US" altLang="zh-CN"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1988.01.01</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毕业院校：上海美术学院</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专业：输入文本</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电话：</a:t>
            </a:r>
            <a:r>
              <a:rPr lang="en-US" altLang="zh-CN"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15012345678</a:t>
            </a:r>
          </a:p>
          <a:p>
            <a:pPr>
              <a:lnSpc>
                <a:spcPct val="150000"/>
              </a:lnSpc>
            </a:pPr>
            <a:r>
              <a:rPr lang="en-US" altLang="zh-CN"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QQ</a:t>
            </a: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a:t>
            </a:r>
            <a:r>
              <a:rPr lang="en-US" altLang="zh-CN"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12345670</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现居地址：北京市朝阳区具体的住址</a:t>
            </a:r>
          </a:p>
          <a:p>
            <a:pPr>
              <a:lnSpc>
                <a:spcPct val="150000"/>
              </a:lnSpc>
            </a:pPr>
            <a:r>
              <a:rPr lang="zh-CN" altLang="en-US"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现任职位：输入文本</a:t>
            </a:r>
            <a:endParaRPr lang="zh-CN" altLang="en-US"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6" name="图片 25"/>
          <p:cNvPicPr>
            <a:picLocks noChangeAspect="1"/>
          </p:cNvPicPr>
          <p:nvPr/>
        </p:nvPicPr>
        <p:blipFill>
          <a:blip r:embed="rId5"/>
          <a:srcRect l="21565" t="765" r="21565" b="777"/>
          <a:stretch>
            <a:fillRect/>
          </a:stretch>
        </p:blipFill>
        <p:spPr>
          <a:xfrm>
            <a:off x="583565" y="969645"/>
            <a:ext cx="3009265" cy="5473065"/>
          </a:xfrm>
          <a:custGeom>
            <a:avLst/>
            <a:gdLst/>
            <a:ahLst/>
            <a:cxnLst>
              <a:cxn ang="3">
                <a:pos x="hc" y="t"/>
              </a:cxn>
              <a:cxn ang="cd2">
                <a:pos x="l" y="vc"/>
              </a:cxn>
              <a:cxn ang="cd4">
                <a:pos x="hc" y="b"/>
              </a:cxn>
              <a:cxn ang="0">
                <a:pos x="r" y="vc"/>
              </a:cxn>
            </a:cxnLst>
            <a:rect l="l" t="t" r="r" b="b"/>
            <a:pathLst>
              <a:path w="4739" h="8619">
                <a:moveTo>
                  <a:pt x="0" y="0"/>
                </a:moveTo>
                <a:lnTo>
                  <a:pt x="4739" y="0"/>
                </a:lnTo>
                <a:lnTo>
                  <a:pt x="4739" y="8619"/>
                </a:lnTo>
                <a:lnTo>
                  <a:pt x="0" y="8619"/>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2773680" y="1100455"/>
            <a:ext cx="8944610" cy="1581785"/>
            <a:chOff x="4297" y="1979"/>
            <a:chExt cx="14086" cy="2491"/>
          </a:xfrm>
        </p:grpSpPr>
        <p:sp>
          <p:nvSpPr>
            <p:cNvPr id="42" name="菱形 41"/>
            <p:cNvSpPr/>
            <p:nvPr/>
          </p:nvSpPr>
          <p:spPr>
            <a:xfrm>
              <a:off x="4297" y="1979"/>
              <a:ext cx="1152" cy="1152"/>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8CC4"/>
                  </a:solidFill>
                  <a:latin typeface="阿里巴巴普惠体 R" panose="00020600040101010101" charset="-122"/>
                  <a:ea typeface="阿里巴巴普惠体 R" panose="00020600040101010101" charset="-122"/>
                </a:rPr>
                <a:t>01</a:t>
              </a:r>
            </a:p>
          </p:txBody>
        </p:sp>
        <p:sp>
          <p:nvSpPr>
            <p:cNvPr id="43" name="矩形 42"/>
            <p:cNvSpPr/>
            <p:nvPr/>
          </p:nvSpPr>
          <p:spPr>
            <a:xfrm>
              <a:off x="5789" y="2192"/>
              <a:ext cx="4521" cy="63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44" name="矩形 43"/>
            <p:cNvSpPr/>
            <p:nvPr/>
          </p:nvSpPr>
          <p:spPr>
            <a:xfrm>
              <a:off x="5789" y="2954"/>
              <a:ext cx="12595" cy="1516"/>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grpSp>
      <p:grpSp>
        <p:nvGrpSpPr>
          <p:cNvPr id="6" name="组合 5"/>
          <p:cNvGrpSpPr/>
          <p:nvPr/>
        </p:nvGrpSpPr>
        <p:grpSpPr>
          <a:xfrm>
            <a:off x="2774315" y="2980690"/>
            <a:ext cx="8944610" cy="1581785"/>
            <a:chOff x="4297" y="1979"/>
            <a:chExt cx="14086" cy="2491"/>
          </a:xfrm>
        </p:grpSpPr>
        <p:sp>
          <p:nvSpPr>
            <p:cNvPr id="7" name="菱形 6"/>
            <p:cNvSpPr/>
            <p:nvPr/>
          </p:nvSpPr>
          <p:spPr>
            <a:xfrm>
              <a:off x="4297" y="1979"/>
              <a:ext cx="1152" cy="1152"/>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8CC4"/>
                  </a:solidFill>
                  <a:latin typeface="阿里巴巴普惠体 R" panose="00020600040101010101" charset="-122"/>
                  <a:ea typeface="阿里巴巴普惠体 R" panose="00020600040101010101" charset="-122"/>
                </a:rPr>
                <a:t>02</a:t>
              </a:r>
            </a:p>
          </p:txBody>
        </p:sp>
        <p:sp>
          <p:nvSpPr>
            <p:cNvPr id="8" name="矩形 7"/>
            <p:cNvSpPr/>
            <p:nvPr/>
          </p:nvSpPr>
          <p:spPr>
            <a:xfrm>
              <a:off x="5789" y="2192"/>
              <a:ext cx="4521" cy="63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11" name="矩形 10"/>
            <p:cNvSpPr/>
            <p:nvPr/>
          </p:nvSpPr>
          <p:spPr>
            <a:xfrm>
              <a:off x="5789" y="2954"/>
              <a:ext cx="12595" cy="1516"/>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grpSp>
      <p:grpSp>
        <p:nvGrpSpPr>
          <p:cNvPr id="12" name="组合 11"/>
          <p:cNvGrpSpPr/>
          <p:nvPr/>
        </p:nvGrpSpPr>
        <p:grpSpPr>
          <a:xfrm>
            <a:off x="2774950" y="4860925"/>
            <a:ext cx="8944610" cy="1581785"/>
            <a:chOff x="4297" y="1979"/>
            <a:chExt cx="14086" cy="2491"/>
          </a:xfrm>
        </p:grpSpPr>
        <p:sp>
          <p:nvSpPr>
            <p:cNvPr id="13" name="菱形 12"/>
            <p:cNvSpPr/>
            <p:nvPr/>
          </p:nvSpPr>
          <p:spPr>
            <a:xfrm>
              <a:off x="4297" y="1979"/>
              <a:ext cx="1152" cy="1152"/>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8CC4"/>
                  </a:solidFill>
                  <a:latin typeface="阿里巴巴普惠体 R" panose="00020600040101010101" charset="-122"/>
                  <a:ea typeface="阿里巴巴普惠体 R" panose="00020600040101010101" charset="-122"/>
                </a:rPr>
                <a:t>03</a:t>
              </a:r>
            </a:p>
          </p:txBody>
        </p:sp>
        <p:sp>
          <p:nvSpPr>
            <p:cNvPr id="14" name="矩形 13"/>
            <p:cNvSpPr/>
            <p:nvPr/>
          </p:nvSpPr>
          <p:spPr>
            <a:xfrm>
              <a:off x="5789" y="2192"/>
              <a:ext cx="4521" cy="630"/>
            </a:xfrm>
            <a:prstGeom prst="rect">
              <a:avLst/>
            </a:prstGeom>
          </p:spPr>
          <p:txBody>
            <a:bodyPr wrap="square">
              <a:spAutoFit/>
            </a:bodyPr>
            <a:lstStyle/>
            <a:p>
              <a:pPr lvl="0"/>
              <a:r>
                <a:rPr lang="zh-CN" altLang="en-US" sz="2000" dirty="0">
                  <a:solidFill>
                    <a:schemeClr val="bg1"/>
                  </a:solidFill>
                  <a:latin typeface="阿里巴巴普惠体 R" panose="00020600040101010101" charset="-122"/>
                  <a:ea typeface="阿里巴巴普惠体 R" panose="00020600040101010101" charset="-122"/>
                </a:rPr>
                <a:t>输入您的标题</a:t>
              </a:r>
            </a:p>
          </p:txBody>
        </p:sp>
        <p:sp>
          <p:nvSpPr>
            <p:cNvPr id="15" name="矩形 14"/>
            <p:cNvSpPr/>
            <p:nvPr/>
          </p:nvSpPr>
          <p:spPr>
            <a:xfrm>
              <a:off x="5789" y="2954"/>
              <a:ext cx="12595" cy="1516"/>
            </a:xfrm>
            <a:prstGeom prst="rect">
              <a:avLst/>
            </a:prstGeom>
          </p:spPr>
          <p:txBody>
            <a:bodyPr wrap="square">
              <a:spAutoFit/>
            </a:bodyPr>
            <a:lstStyle/>
            <a:p>
              <a:pPr lvl="0">
                <a:lnSpc>
                  <a:spcPct val="120000"/>
                </a:lnSpc>
              </a:pPr>
              <a:r>
                <a:rPr lang="zh-CN" altLang="en-US" sz="16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grpSp>
      <p:sp>
        <p:nvSpPr>
          <p:cNvPr id="3" name="文本框 2"/>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5"/>
          <a:srcRect l="6634" t="10383" r="8501" b="10367"/>
          <a:stretch>
            <a:fillRect/>
          </a:stretch>
        </p:blipFill>
        <p:spPr>
          <a:xfrm>
            <a:off x="933450" y="1428115"/>
            <a:ext cx="4995545" cy="3087370"/>
          </a:xfrm>
          <a:custGeom>
            <a:avLst/>
            <a:gdLst/>
            <a:ahLst/>
            <a:cxnLst>
              <a:cxn ang="3">
                <a:pos x="hc" y="t"/>
              </a:cxn>
              <a:cxn ang="cd2">
                <a:pos x="l" y="vc"/>
              </a:cxn>
              <a:cxn ang="cd4">
                <a:pos x="hc" y="b"/>
              </a:cxn>
              <a:cxn ang="0">
                <a:pos x="r" y="vc"/>
              </a:cxn>
            </a:cxnLst>
            <a:rect l="l" t="t" r="r" b="b"/>
            <a:pathLst>
              <a:path w="7867" h="4862">
                <a:moveTo>
                  <a:pt x="0" y="0"/>
                </a:moveTo>
                <a:lnTo>
                  <a:pt x="7057" y="0"/>
                </a:lnTo>
                <a:lnTo>
                  <a:pt x="7867" y="810"/>
                </a:lnTo>
                <a:lnTo>
                  <a:pt x="7867" y="4862"/>
                </a:lnTo>
                <a:lnTo>
                  <a:pt x="810" y="4862"/>
                </a:lnTo>
                <a:lnTo>
                  <a:pt x="0" y="4052"/>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6184710" y="1428290"/>
            <a:ext cx="244572" cy="505317"/>
            <a:chOff x="815010" y="4841381"/>
            <a:chExt cx="244572" cy="505317"/>
          </a:xfrm>
          <a:solidFill>
            <a:srgbClr val="FFFFFF"/>
          </a:solidFill>
        </p:grpSpPr>
        <p:sp>
          <p:nvSpPr>
            <p:cNvPr id="17" name="圆角矩形 16"/>
            <p:cNvSpPr/>
            <p:nvPr/>
          </p:nvSpPr>
          <p:spPr>
            <a:xfrm>
              <a:off x="815010" y="4841381"/>
              <a:ext cx="139739" cy="5053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18" name="圆角矩形 17"/>
            <p:cNvSpPr/>
            <p:nvPr/>
          </p:nvSpPr>
          <p:spPr>
            <a:xfrm flipH="1">
              <a:off x="1002315" y="4950530"/>
              <a:ext cx="57267" cy="28701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阿里巴巴普惠体 R" panose="00020600040101010101" charset="-122"/>
                <a:ea typeface="阿里巴巴普惠体 R" panose="00020600040101010101" charset="-122"/>
              </a:endParaRPr>
            </a:p>
          </p:txBody>
        </p:sp>
      </p:grpSp>
      <p:sp>
        <p:nvSpPr>
          <p:cNvPr id="19" name="矩形 18"/>
          <p:cNvSpPr/>
          <p:nvPr/>
        </p:nvSpPr>
        <p:spPr>
          <a:xfrm>
            <a:off x="6631572" y="1331147"/>
            <a:ext cx="4663440" cy="3398238"/>
          </a:xfrm>
          <a:prstGeom prst="rect">
            <a:avLst/>
          </a:prstGeom>
        </p:spPr>
        <p:txBody>
          <a:bodyPr wrap="square">
            <a:spAutoFit/>
          </a:bodyPr>
          <a:lstStyle/>
          <a:p>
            <a:pPr lvl="0">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endParaRPr lang="en-US" altLang="zh-CN" dirty="0">
              <a:solidFill>
                <a:schemeClr val="bg1"/>
              </a:solidFill>
              <a:latin typeface="阿里巴巴普惠体 R" panose="00020600040101010101" charset="-122"/>
              <a:ea typeface="阿里巴巴普惠体 R" panose="00020600040101010101" charset="-122"/>
            </a:endParaRPr>
          </a:p>
          <a:p>
            <a:pPr lvl="0">
              <a:lnSpc>
                <a:spcPct val="120000"/>
              </a:lnSpc>
            </a:pPr>
            <a:endParaRPr lang="en-US" altLang="zh-CN" dirty="0">
              <a:solidFill>
                <a:schemeClr val="bg1"/>
              </a:solidFill>
              <a:latin typeface="阿里巴巴普惠体 R" panose="00020600040101010101" charset="-122"/>
              <a:ea typeface="阿里巴巴普惠体 R" panose="00020600040101010101" charset="-122"/>
            </a:endParaRPr>
          </a:p>
          <a:p>
            <a:pPr lvl="0">
              <a:lnSpc>
                <a:spcPct val="120000"/>
              </a:lnSpc>
            </a:pPr>
            <a:r>
              <a:rPr lang="zh-CN" altLang="en-US"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a:t>
            </a:r>
          </a:p>
        </p:txBody>
      </p:sp>
      <p:sp>
        <p:nvSpPr>
          <p:cNvPr id="23" name="矩形 22"/>
          <p:cNvSpPr/>
          <p:nvPr/>
        </p:nvSpPr>
        <p:spPr>
          <a:xfrm>
            <a:off x="740778" y="5096806"/>
            <a:ext cx="10854376" cy="1180260"/>
          </a:xfrm>
          <a:prstGeom prst="rect">
            <a:avLst/>
          </a:prstGeom>
        </p:spPr>
        <p:txBody>
          <a:bodyPr wrap="square">
            <a:spAutoFit/>
          </a:bodyPr>
          <a:lstStyle/>
          <a:p>
            <a:pPr lvl="0">
              <a:lnSpc>
                <a:spcPct val="120000"/>
              </a:lnSpc>
            </a:pPr>
            <a:r>
              <a:rPr lang="zh-CN" altLang="en-US" sz="2000" dirty="0">
                <a:solidFill>
                  <a:schemeClr val="bg1"/>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25" name="矩形 24"/>
          <p:cNvSpPr/>
          <p:nvPr/>
        </p:nvSpPr>
        <p:spPr>
          <a:xfrm>
            <a:off x="740778" y="4635141"/>
            <a:ext cx="4583877" cy="461665"/>
          </a:xfrm>
          <a:prstGeom prst="rect">
            <a:avLst/>
          </a:prstGeom>
        </p:spPr>
        <p:txBody>
          <a:bodyPr wrap="square">
            <a:spAutoFit/>
          </a:bodyPr>
          <a:lstStyle/>
          <a:p>
            <a:pPr lvl="0"/>
            <a:r>
              <a:rPr lang="zh-CN" altLang="en-US" sz="2400" dirty="0">
                <a:solidFill>
                  <a:schemeClr val="bg1"/>
                </a:solidFill>
                <a:latin typeface="阿里巴巴普惠体 R" panose="00020600040101010101" charset="-122"/>
                <a:ea typeface="阿里巴巴普惠体 R" panose="00020600040101010101" charset="-122"/>
              </a:rPr>
              <a:t>输入您的标题</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537112" y="2981622"/>
            <a:ext cx="3117142" cy="707886"/>
          </a:xfrm>
          <a:prstGeom prst="rect">
            <a:avLst/>
          </a:prstGeom>
          <a:noFill/>
        </p:spPr>
        <p:txBody>
          <a:bodyPr wrap="square" rtlCol="0">
            <a:spAutoFit/>
          </a:bodyPr>
          <a:lstStyle/>
          <a:p>
            <a:pPr algn="ctr"/>
            <a:r>
              <a:rPr lang="en-US" altLang="zh-CN" sz="4000" dirty="0">
                <a:solidFill>
                  <a:schemeClr val="bg1"/>
                </a:solidFill>
                <a:latin typeface="阿里巴巴普惠体 R" panose="00020600040101010101" charset="-122"/>
                <a:ea typeface="阿里巴巴普惠体 R" panose="00020600040101010101" charset="-122"/>
              </a:rPr>
              <a:t>PART ONE</a:t>
            </a:r>
            <a:endParaRPr lang="zh-CN" altLang="en-US" sz="4000" dirty="0">
              <a:solidFill>
                <a:schemeClr val="bg1"/>
              </a:solidFill>
              <a:latin typeface="阿里巴巴普惠体 R" panose="00020600040101010101" charset="-122"/>
              <a:ea typeface="阿里巴巴普惠体 R" panose="00020600040101010101" charset="-122"/>
            </a:endParaRPr>
          </a:p>
        </p:txBody>
      </p:sp>
      <p:sp>
        <p:nvSpPr>
          <p:cNvPr id="2" name="文本框 1"/>
          <p:cNvSpPr txBox="1"/>
          <p:nvPr/>
        </p:nvSpPr>
        <p:spPr>
          <a:xfrm>
            <a:off x="5326226" y="1858555"/>
            <a:ext cx="1538913" cy="1106805"/>
          </a:xfrm>
          <a:prstGeom prst="rect">
            <a:avLst/>
          </a:prstGeom>
          <a:noFill/>
        </p:spPr>
        <p:txBody>
          <a:bodyPr wrap="square" rtlCol="0">
            <a:spAutoFit/>
          </a:bodyPr>
          <a:lstStyle/>
          <a:p>
            <a:pPr algn="ctr"/>
            <a:r>
              <a:rPr lang="en-US" altLang="zh-CN" sz="6600" spc="600" dirty="0">
                <a:solidFill>
                  <a:schemeClr val="bg1"/>
                </a:solidFill>
                <a:latin typeface="阿里巴巴普惠体 R" panose="00020600040101010101" charset="-122"/>
                <a:ea typeface="阿里巴巴普惠体 R" panose="00020600040101010101" charset="-122"/>
              </a:rPr>
              <a:t>0</a:t>
            </a:r>
            <a:r>
              <a:rPr lang="en-US" sz="6600" spc="600" dirty="0">
                <a:solidFill>
                  <a:schemeClr val="bg1"/>
                </a:solidFill>
                <a:latin typeface="阿里巴巴普惠体 R" panose="00020600040101010101" charset="-122"/>
                <a:ea typeface="阿里巴巴普惠体 R" panose="00020600040101010101" charset="-122"/>
              </a:rPr>
              <a:t>2</a:t>
            </a:r>
          </a:p>
        </p:txBody>
      </p:sp>
      <p:sp>
        <p:nvSpPr>
          <p:cNvPr id="5" name="矩形 4"/>
          <p:cNvSpPr/>
          <p:nvPr/>
        </p:nvSpPr>
        <p:spPr>
          <a:xfrm>
            <a:off x="4685983" y="1535430"/>
            <a:ext cx="2819400" cy="224790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15" name="文本框 14"/>
          <p:cNvSpPr txBox="1"/>
          <p:nvPr/>
        </p:nvSpPr>
        <p:spPr>
          <a:xfrm>
            <a:off x="4686935" y="3997325"/>
            <a:ext cx="2818765" cy="829945"/>
          </a:xfrm>
          <a:prstGeom prst="rect">
            <a:avLst/>
          </a:prstGeom>
          <a:noFill/>
        </p:spPr>
        <p:txBody>
          <a:bodyPr wrap="square" rtlCol="0">
            <a:spAutoFit/>
          </a:bodyPr>
          <a:lstStyle/>
          <a:p>
            <a:pPr algn="ctr"/>
            <a:r>
              <a:rPr lang="zh-CN" altLang="en-US" sz="4800" dirty="0">
                <a:solidFill>
                  <a:schemeClr val="bg1"/>
                </a:solidFill>
                <a:latin typeface="阿里巴巴普惠体 M" panose="00020600040101010101" charset="-122"/>
                <a:ea typeface="阿里巴巴普惠体 M" panose="00020600040101010101" charset="-122"/>
              </a:rPr>
              <a:t>岗位认知</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
                                        <p:tgtEl>
                                          <p:spTgt spid="5"/>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p:tgtEl>
                                          <p:spTgt spid="2"/>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5"/>
          <a:srcRect l="2565" t="11995" r="4998" b="19732"/>
          <a:stretch>
            <a:fillRect/>
          </a:stretch>
        </p:blipFill>
        <p:spPr>
          <a:xfrm>
            <a:off x="932815" y="3900805"/>
            <a:ext cx="6612255" cy="2230120"/>
          </a:xfrm>
          <a:custGeom>
            <a:avLst/>
            <a:gdLst/>
            <a:ahLst/>
            <a:cxnLst>
              <a:cxn ang="3">
                <a:pos x="hc" y="t"/>
              </a:cxn>
              <a:cxn ang="cd2">
                <a:pos x="l" y="vc"/>
              </a:cxn>
              <a:cxn ang="cd4">
                <a:pos x="hc" y="b"/>
              </a:cxn>
              <a:cxn ang="0">
                <a:pos x="r" y="vc"/>
              </a:cxn>
            </a:cxnLst>
            <a:rect l="l" t="t" r="r" b="b"/>
            <a:pathLst>
              <a:path w="10413" h="3512">
                <a:moveTo>
                  <a:pt x="0" y="0"/>
                </a:moveTo>
                <a:lnTo>
                  <a:pt x="9828" y="0"/>
                </a:lnTo>
                <a:lnTo>
                  <a:pt x="10413" y="585"/>
                </a:lnTo>
                <a:lnTo>
                  <a:pt x="10413" y="3512"/>
                </a:lnTo>
                <a:lnTo>
                  <a:pt x="585" y="3512"/>
                </a:lnTo>
                <a:lnTo>
                  <a:pt x="0" y="2927"/>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932688" y="1547343"/>
            <a:ext cx="751847" cy="751847"/>
            <a:chOff x="1060704" y="1624301"/>
            <a:chExt cx="751847" cy="751847"/>
          </a:xfrm>
        </p:grpSpPr>
        <p:sp>
          <p:nvSpPr>
            <p:cNvPr id="14" name="椭圆 13"/>
            <p:cNvSpPr/>
            <p:nvPr/>
          </p:nvSpPr>
          <p:spPr>
            <a:xfrm>
              <a:off x="1060704" y="1624301"/>
              <a:ext cx="751847" cy="75184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阿里巴巴普惠体 R" panose="00020600040101010101" charset="-122"/>
                <a:ea typeface="阿里巴巴普惠体 R" panose="00020600040101010101" charset="-122"/>
              </a:endParaRPr>
            </a:p>
          </p:txBody>
        </p:sp>
        <p:sp>
          <p:nvSpPr>
            <p:cNvPr id="21" name="KSO_Shape"/>
            <p:cNvSpPr/>
            <p:nvPr/>
          </p:nvSpPr>
          <p:spPr bwMode="auto">
            <a:xfrm>
              <a:off x="1245292" y="1755648"/>
              <a:ext cx="345762" cy="466196"/>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rgbClr val="00206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2" name="矩形 21"/>
          <p:cNvSpPr/>
          <p:nvPr/>
        </p:nvSpPr>
        <p:spPr>
          <a:xfrm>
            <a:off x="1798342" y="1909522"/>
            <a:ext cx="5746780" cy="1736245"/>
          </a:xfrm>
          <a:prstGeom prst="rect">
            <a:avLst/>
          </a:prstGeom>
        </p:spPr>
        <p:txBody>
          <a:bodyPr wrap="square">
            <a:spAutoFit/>
          </a:bodyPr>
          <a:lstStyle/>
          <a:p>
            <a:pPr lvl="0">
              <a:lnSpc>
                <a:spcPct val="120000"/>
              </a:lnSpc>
            </a:pPr>
            <a:r>
              <a:rPr lang="zh-CN" altLang="en-US" dirty="0">
                <a:solidFill>
                  <a:prstClr val="white"/>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23" name="矩形 22"/>
          <p:cNvSpPr/>
          <p:nvPr/>
        </p:nvSpPr>
        <p:spPr>
          <a:xfrm>
            <a:off x="1798342" y="1447857"/>
            <a:ext cx="3077864" cy="400110"/>
          </a:xfrm>
          <a:prstGeom prst="rect">
            <a:avLst/>
          </a:prstGeom>
        </p:spPr>
        <p:txBody>
          <a:bodyPr wrap="square">
            <a:spAutoFit/>
          </a:bodyPr>
          <a:lstStyle/>
          <a:p>
            <a:pPr lvl="0"/>
            <a:r>
              <a:rPr lang="zh-CN" altLang="en-US" sz="2000" dirty="0">
                <a:solidFill>
                  <a:prstClr val="white"/>
                </a:solidFill>
                <a:latin typeface="阿里巴巴普惠体 R" panose="00020600040101010101" charset="-122"/>
                <a:ea typeface="阿里巴巴普惠体 R" panose="00020600040101010101" charset="-122"/>
              </a:rPr>
              <a:t>输入您的标题</a:t>
            </a:r>
            <a:endParaRPr lang="zh-CN" altLang="en-US" dirty="0">
              <a:solidFill>
                <a:prstClr val="white"/>
              </a:solidFill>
              <a:latin typeface="阿里巴巴普惠体 R" panose="00020600040101010101" charset="-122"/>
              <a:ea typeface="阿里巴巴普惠体 R" panose="00020600040101010101" charset="-122"/>
            </a:endParaRPr>
          </a:p>
        </p:txBody>
      </p:sp>
      <p:sp>
        <p:nvSpPr>
          <p:cNvPr id="42" name="矩形 41"/>
          <p:cNvSpPr/>
          <p:nvPr/>
        </p:nvSpPr>
        <p:spPr>
          <a:xfrm>
            <a:off x="8158986" y="1828273"/>
            <a:ext cx="3563622" cy="4302977"/>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44" name="椭圆 43"/>
          <p:cNvSpPr/>
          <p:nvPr/>
        </p:nvSpPr>
        <p:spPr>
          <a:xfrm>
            <a:off x="8495665" y="2162175"/>
            <a:ext cx="522605" cy="5226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阿里巴巴普惠体 R" panose="00020600040101010101" charset="-122"/>
              <a:ea typeface="阿里巴巴普惠体 R" panose="00020600040101010101" charset="-122"/>
            </a:endParaRPr>
          </a:p>
        </p:txBody>
      </p:sp>
      <p:grpSp>
        <p:nvGrpSpPr>
          <p:cNvPr id="45" name="组合 44"/>
          <p:cNvGrpSpPr/>
          <p:nvPr/>
        </p:nvGrpSpPr>
        <p:grpSpPr>
          <a:xfrm>
            <a:off x="8637905" y="2291715"/>
            <a:ext cx="262890" cy="264160"/>
            <a:chOff x="13416445" y="3094038"/>
            <a:chExt cx="463550" cy="465138"/>
          </a:xfrm>
          <a:solidFill>
            <a:srgbClr val="002060"/>
          </a:solidFill>
        </p:grpSpPr>
        <p:sp>
          <p:nvSpPr>
            <p:cNvPr id="46"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latin typeface="阿里巴巴普惠体 R" panose="00020600040101010101" charset="-122"/>
                <a:ea typeface="阿里巴巴普惠体 R" panose="00020600040101010101" charset="-122"/>
              </a:endParaRPr>
            </a:p>
          </p:txBody>
        </p:sp>
        <p:sp>
          <p:nvSpPr>
            <p:cNvPr id="47" name="Freeform 24"/>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latin typeface="阿里巴巴普惠体 R" panose="00020600040101010101" charset="-122"/>
                <a:ea typeface="阿里巴巴普惠体 R" panose="00020600040101010101" charset="-122"/>
              </a:endParaRPr>
            </a:p>
          </p:txBody>
        </p:sp>
        <p:sp>
          <p:nvSpPr>
            <p:cNvPr id="48" name="Freeform 25"/>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latin typeface="阿里巴巴普惠体 R" panose="00020600040101010101" charset="-122"/>
                <a:ea typeface="阿里巴巴普惠体 R" panose="00020600040101010101" charset="-122"/>
              </a:endParaRPr>
            </a:p>
          </p:txBody>
        </p:sp>
        <p:sp>
          <p:nvSpPr>
            <p:cNvPr id="49" name="Freeform 26"/>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latin typeface="阿里巴巴普惠体 R" panose="00020600040101010101" charset="-122"/>
                <a:ea typeface="阿里巴巴普惠体 R" panose="00020600040101010101" charset="-122"/>
              </a:endParaRPr>
            </a:p>
          </p:txBody>
        </p:sp>
      </p:grpSp>
      <p:sp>
        <p:nvSpPr>
          <p:cNvPr id="50" name="矩形 49"/>
          <p:cNvSpPr/>
          <p:nvPr/>
        </p:nvSpPr>
        <p:spPr>
          <a:xfrm>
            <a:off x="9025789" y="2230314"/>
            <a:ext cx="2177910" cy="400110"/>
          </a:xfrm>
          <a:prstGeom prst="rect">
            <a:avLst/>
          </a:prstGeom>
        </p:spPr>
        <p:txBody>
          <a:bodyPr wrap="square">
            <a:spAutoFit/>
          </a:bodyPr>
          <a:lstStyle/>
          <a:p>
            <a:pPr lvl="0"/>
            <a:r>
              <a:rPr lang="zh-CN" altLang="en-US" sz="2000" dirty="0">
                <a:solidFill>
                  <a:prstClr val="white"/>
                </a:solidFill>
                <a:latin typeface="阿里巴巴普惠体 R" panose="00020600040101010101" charset="-122"/>
                <a:ea typeface="阿里巴巴普惠体 R" panose="00020600040101010101" charset="-122"/>
              </a:rPr>
              <a:t>输入您的标题</a:t>
            </a:r>
            <a:endParaRPr lang="zh-CN" altLang="en-US" dirty="0">
              <a:solidFill>
                <a:prstClr val="white"/>
              </a:solidFill>
              <a:latin typeface="阿里巴巴普惠体 R" panose="00020600040101010101" charset="-122"/>
              <a:ea typeface="阿里巴巴普惠体 R" panose="00020600040101010101" charset="-122"/>
            </a:endParaRPr>
          </a:p>
        </p:txBody>
      </p:sp>
      <p:sp>
        <p:nvSpPr>
          <p:cNvPr id="51" name="矩形 50"/>
          <p:cNvSpPr/>
          <p:nvPr/>
        </p:nvSpPr>
        <p:spPr>
          <a:xfrm>
            <a:off x="8463818" y="2856372"/>
            <a:ext cx="2946266" cy="2733441"/>
          </a:xfrm>
          <a:prstGeom prst="rect">
            <a:avLst/>
          </a:prstGeom>
        </p:spPr>
        <p:txBody>
          <a:bodyPr wrap="square">
            <a:spAutoFit/>
          </a:bodyPr>
          <a:lstStyle/>
          <a:p>
            <a:pPr lvl="0">
              <a:lnSpc>
                <a:spcPct val="120000"/>
              </a:lnSpc>
            </a:pPr>
            <a:r>
              <a:rPr lang="zh-CN" altLang="en-US" dirty="0">
                <a:solidFill>
                  <a:prstClr val="white"/>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点击此处输入您的具体内容，内容请简洁概括要突出重点。</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700" fill="hold"/>
                                        <p:tgtEl>
                                          <p:spTgt spid="22"/>
                                        </p:tgtEl>
                                        <p:attrNameLst>
                                          <p:attrName>ppt_x</p:attrName>
                                        </p:attrNameLst>
                                      </p:cBhvr>
                                      <p:tavLst>
                                        <p:tav tm="0">
                                          <p:val>
                                            <p:strVal val="#ppt_x"/>
                                          </p:val>
                                        </p:tav>
                                        <p:tav tm="100000">
                                          <p:val>
                                            <p:strVal val="#ppt_x"/>
                                          </p:val>
                                        </p:tav>
                                      </p:tavLst>
                                    </p:anim>
                                    <p:anim calcmode="lin" valueType="num">
                                      <p:cBhvr additive="base">
                                        <p:cTn id="24" dur="70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1700"/>
                                        <p:tgtEl>
                                          <p:spTgt spid="42"/>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600"/>
                                        <p:tgtEl>
                                          <p:spTgt spid="50"/>
                                        </p:tgtEl>
                                      </p:cBhvr>
                                    </p:animEffect>
                                  </p:childTnLst>
                                </p:cTn>
                              </p:par>
                              <p:par>
                                <p:cTn id="32" presetID="42" presetClass="entr" presetSubtype="0" fill="hold" grpId="0" nodeType="withEffect">
                                  <p:stCondLst>
                                    <p:cond delay="11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anim calcmode="lin" valueType="num">
                                      <p:cBhvr>
                                        <p:cTn id="35" dur="1000" fill="hold"/>
                                        <p:tgtEl>
                                          <p:spTgt spid="51"/>
                                        </p:tgtEl>
                                        <p:attrNameLst>
                                          <p:attrName>ppt_x</p:attrName>
                                        </p:attrNameLst>
                                      </p:cBhvr>
                                      <p:tavLst>
                                        <p:tav tm="0">
                                          <p:val>
                                            <p:strVal val="#ppt_x"/>
                                          </p:val>
                                        </p:tav>
                                        <p:tav tm="100000">
                                          <p:val>
                                            <p:strVal val="#ppt_x"/>
                                          </p:val>
                                        </p:tav>
                                      </p:tavLst>
                                    </p:anim>
                                    <p:anim calcmode="lin" valueType="num">
                                      <p:cBhvr>
                                        <p:cTn id="3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42" grpId="0" bldLvl="0" animBg="1"/>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5"/>
          <a:srcRect l="1414" t="1767" r="34469" b="1754"/>
          <a:stretch>
            <a:fillRect/>
          </a:stretch>
        </p:blipFill>
        <p:spPr>
          <a:xfrm>
            <a:off x="972820" y="1515110"/>
            <a:ext cx="4577080" cy="4576445"/>
          </a:xfrm>
          <a:custGeom>
            <a:avLst/>
            <a:gdLst/>
            <a:ahLst/>
            <a:cxnLst>
              <a:cxn ang="3">
                <a:pos x="hc" y="t"/>
              </a:cxn>
              <a:cxn ang="cd2">
                <a:pos x="l" y="vc"/>
              </a:cxn>
              <a:cxn ang="cd4">
                <a:pos x="hc" y="b"/>
              </a:cxn>
              <a:cxn ang="0">
                <a:pos x="r" y="vc"/>
              </a:cxn>
            </a:cxnLst>
            <a:rect l="l" t="t" r="r" b="b"/>
            <a:pathLst>
              <a:path w="7208" h="7207">
                <a:moveTo>
                  <a:pt x="0" y="0"/>
                </a:moveTo>
                <a:lnTo>
                  <a:pt x="6007" y="0"/>
                </a:lnTo>
                <a:lnTo>
                  <a:pt x="7208" y="1201"/>
                </a:lnTo>
                <a:lnTo>
                  <a:pt x="7208" y="7207"/>
                </a:lnTo>
                <a:lnTo>
                  <a:pt x="1201" y="7207"/>
                </a:lnTo>
                <a:lnTo>
                  <a:pt x="0" y="6006"/>
                </a:lnTo>
                <a:lnTo>
                  <a:pt x="0" y="0"/>
                </a:lnTo>
                <a:close/>
              </a:path>
            </a:pathLst>
          </a:custGeom>
          <a:ln w="12700">
            <a:solidFill>
              <a:srgbClr val="FFFFFF"/>
            </a:solidFill>
          </a:ln>
        </p:spPr>
      </p:pic>
      <p:sp>
        <p:nvSpPr>
          <p:cNvPr id="9" name="矩形 8"/>
          <p:cNvSpPr/>
          <p:nvPr/>
        </p:nvSpPr>
        <p:spPr>
          <a:xfrm>
            <a:off x="245110" y="193358"/>
            <a:ext cx="2402840" cy="521970"/>
          </a:xfrm>
          <a:prstGeom prst="rect">
            <a:avLst/>
          </a:prstGeom>
        </p:spPr>
        <p:txBody>
          <a:bodyPr wrap="square">
            <a:spAutoFit/>
          </a:bodyPr>
          <a:lstStyle/>
          <a:p>
            <a:pPr lvl="0"/>
            <a:r>
              <a:rPr lang="zh-CN" altLang="en-US" sz="2800" dirty="0">
                <a:solidFill>
                  <a:schemeClr val="bg1"/>
                </a:solidFill>
                <a:latin typeface="阿里巴巴普惠体 R" panose="00020600040101010101" charset="-122"/>
                <a:ea typeface="阿里巴巴普惠体 R" panose="00020600040101010101" charset="-122"/>
              </a:rPr>
              <a:t>输入您的标题</a:t>
            </a:r>
          </a:p>
        </p:txBody>
      </p:sp>
      <p:cxnSp>
        <p:nvCxnSpPr>
          <p:cNvPr id="2" name="直接连接符 1"/>
          <p:cNvCxnSpPr/>
          <p:nvPr/>
        </p:nvCxnSpPr>
        <p:spPr>
          <a:xfrm>
            <a:off x="267970" y="746125"/>
            <a:ext cx="11656695" cy="0"/>
          </a:xfrm>
          <a:prstGeom prst="line">
            <a:avLst/>
          </a:prstGeom>
          <a:ln w="12700" cmpd="sng">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066790" y="1431059"/>
            <a:ext cx="0" cy="4742672"/>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菱形 52"/>
          <p:cNvSpPr/>
          <p:nvPr/>
        </p:nvSpPr>
        <p:spPr>
          <a:xfrm>
            <a:off x="6495291" y="1451069"/>
            <a:ext cx="571243" cy="571243"/>
          </a:xfrm>
          <a:prstGeom prst="diamond">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54" name="菱形 53"/>
          <p:cNvSpPr/>
          <p:nvPr/>
        </p:nvSpPr>
        <p:spPr>
          <a:xfrm>
            <a:off x="6780912" y="1760558"/>
            <a:ext cx="261754" cy="261754"/>
          </a:xfrm>
          <a:prstGeom prst="diamond">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55" name="矩形 54"/>
          <p:cNvSpPr/>
          <p:nvPr/>
        </p:nvSpPr>
        <p:spPr>
          <a:xfrm>
            <a:off x="7147169" y="1536635"/>
            <a:ext cx="1967621" cy="400110"/>
          </a:xfrm>
          <a:prstGeom prst="rect">
            <a:avLst/>
          </a:prstGeom>
        </p:spPr>
        <p:txBody>
          <a:bodyPr wrap="square">
            <a:spAutoFit/>
          </a:bodyPr>
          <a:lstStyle/>
          <a:p>
            <a:pPr lvl="0"/>
            <a:r>
              <a:rPr lang="zh-CN" altLang="en-US" sz="2000" dirty="0">
                <a:solidFill>
                  <a:prstClr val="white"/>
                </a:solidFill>
                <a:latin typeface="阿里巴巴普惠体 R" panose="00020600040101010101" charset="-122"/>
                <a:ea typeface="阿里巴巴普惠体 R" panose="00020600040101010101" charset="-122"/>
              </a:rPr>
              <a:t>输入您的标题</a:t>
            </a:r>
            <a:endParaRPr lang="zh-CN" altLang="en-US" dirty="0">
              <a:solidFill>
                <a:prstClr val="white"/>
              </a:solidFill>
              <a:latin typeface="阿里巴巴普惠体 R" panose="00020600040101010101" charset="-122"/>
              <a:ea typeface="阿里巴巴普惠体 R" panose="00020600040101010101" charset="-122"/>
            </a:endParaRPr>
          </a:p>
        </p:txBody>
      </p:sp>
      <p:sp>
        <p:nvSpPr>
          <p:cNvPr id="56" name="矩形 55"/>
          <p:cNvSpPr/>
          <p:nvPr/>
        </p:nvSpPr>
        <p:spPr>
          <a:xfrm>
            <a:off x="7205332" y="1961557"/>
            <a:ext cx="4290708" cy="1736245"/>
          </a:xfrm>
          <a:prstGeom prst="rect">
            <a:avLst/>
          </a:prstGeom>
        </p:spPr>
        <p:txBody>
          <a:bodyPr wrap="square">
            <a:spAutoFit/>
          </a:bodyPr>
          <a:lstStyle/>
          <a:p>
            <a:pPr lvl="0">
              <a:lnSpc>
                <a:spcPct val="120000"/>
              </a:lnSpc>
            </a:pPr>
            <a:r>
              <a:rPr lang="zh-CN" altLang="en-US" dirty="0">
                <a:solidFill>
                  <a:prstClr val="white"/>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a:t>
            </a:r>
          </a:p>
        </p:txBody>
      </p:sp>
      <p:sp>
        <p:nvSpPr>
          <p:cNvPr id="57" name="菱形 56"/>
          <p:cNvSpPr/>
          <p:nvPr/>
        </p:nvSpPr>
        <p:spPr>
          <a:xfrm>
            <a:off x="6495291" y="3956985"/>
            <a:ext cx="571243" cy="571243"/>
          </a:xfrm>
          <a:prstGeom prst="diamond">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58" name="菱形 57"/>
          <p:cNvSpPr/>
          <p:nvPr/>
        </p:nvSpPr>
        <p:spPr>
          <a:xfrm>
            <a:off x="6780912" y="4266474"/>
            <a:ext cx="261754" cy="261754"/>
          </a:xfrm>
          <a:prstGeom prst="diamond">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charset="-122"/>
              <a:ea typeface="阿里巴巴普惠体 R" panose="00020600040101010101" charset="-122"/>
            </a:endParaRPr>
          </a:p>
        </p:txBody>
      </p:sp>
      <p:sp>
        <p:nvSpPr>
          <p:cNvPr id="59" name="矩形 58"/>
          <p:cNvSpPr/>
          <p:nvPr/>
        </p:nvSpPr>
        <p:spPr>
          <a:xfrm>
            <a:off x="7147169" y="4042551"/>
            <a:ext cx="1967621" cy="400110"/>
          </a:xfrm>
          <a:prstGeom prst="rect">
            <a:avLst/>
          </a:prstGeom>
        </p:spPr>
        <p:txBody>
          <a:bodyPr wrap="square">
            <a:spAutoFit/>
          </a:bodyPr>
          <a:lstStyle/>
          <a:p>
            <a:pPr lvl="0"/>
            <a:r>
              <a:rPr lang="zh-CN" altLang="en-US" sz="2000" dirty="0">
                <a:solidFill>
                  <a:prstClr val="white"/>
                </a:solidFill>
                <a:latin typeface="阿里巴巴普惠体 R" panose="00020600040101010101" charset="-122"/>
                <a:ea typeface="阿里巴巴普惠体 R" panose="00020600040101010101" charset="-122"/>
              </a:rPr>
              <a:t>输入您的标题</a:t>
            </a:r>
            <a:endParaRPr lang="zh-CN" altLang="en-US" dirty="0">
              <a:solidFill>
                <a:prstClr val="white"/>
              </a:solidFill>
              <a:latin typeface="阿里巴巴普惠体 R" panose="00020600040101010101" charset="-122"/>
              <a:ea typeface="阿里巴巴普惠体 R" panose="00020600040101010101" charset="-122"/>
            </a:endParaRPr>
          </a:p>
        </p:txBody>
      </p:sp>
      <p:sp>
        <p:nvSpPr>
          <p:cNvPr id="60" name="矩形 59"/>
          <p:cNvSpPr/>
          <p:nvPr/>
        </p:nvSpPr>
        <p:spPr>
          <a:xfrm>
            <a:off x="7205332" y="4467473"/>
            <a:ext cx="4290708" cy="1736245"/>
          </a:xfrm>
          <a:prstGeom prst="rect">
            <a:avLst/>
          </a:prstGeom>
        </p:spPr>
        <p:txBody>
          <a:bodyPr wrap="square">
            <a:spAutoFit/>
          </a:bodyPr>
          <a:lstStyle/>
          <a:p>
            <a:pPr lvl="0">
              <a:lnSpc>
                <a:spcPct val="120000"/>
              </a:lnSpc>
            </a:pPr>
            <a:r>
              <a:rPr lang="zh-CN" altLang="en-US" dirty="0">
                <a:solidFill>
                  <a:prstClr val="white"/>
                </a:solidFill>
                <a:latin typeface="阿里巴巴普惠体 R" panose="00020600040101010101" charset="-122"/>
                <a:ea typeface="阿里巴巴普惠体 R" panose="00020600040101010101" charset="-122"/>
              </a:rPr>
              <a:t>点击此处输入您的具体内容，内容请简洁概括要突出重点。点击此处输入您的具体内容，内容请简洁概括要突出重点。点击此处输入您的具体内容，内容请简洁概括要突出重点。</a:t>
            </a:r>
          </a:p>
        </p:txBody>
      </p:sp>
      <p:sp>
        <p:nvSpPr>
          <p:cNvPr id="8" name="文本框 7"/>
          <p:cNvSpPr txBox="1"/>
          <p:nvPr/>
        </p:nvSpPr>
        <p:spPr>
          <a:xfrm>
            <a:off x="10217785" y="285750"/>
            <a:ext cx="1706880" cy="460375"/>
          </a:xfrm>
          <a:prstGeom prst="rect">
            <a:avLst/>
          </a:prstGeom>
          <a:noFill/>
        </p:spPr>
        <p:txBody>
          <a:bodyPr wrap="none" rtlCol="0">
            <a:spAutoFit/>
          </a:bodyPr>
          <a:lstStyle/>
          <a:p>
            <a:r>
              <a:rPr lang="zh-CN" altLang="en-US" sz="2400">
                <a:solidFill>
                  <a:schemeClr val="bg1"/>
                </a:solidFill>
                <a:latin typeface="阿里巴巴普惠体 L" panose="00020600040101010101" charset="-122"/>
                <a:ea typeface="阿里巴巴普惠体 L" panose="00020600040101010101" charset="-122"/>
              </a:rPr>
              <a:t>您的座右铭</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anim calcmode="lin" valueType="num">
                                      <p:cBhvr>
                                        <p:cTn id="8" dur="700" fill="hold"/>
                                        <p:tgtEl>
                                          <p:spTgt spid="9"/>
                                        </p:tgtEl>
                                        <p:attrNameLst>
                                          <p:attrName>ppt_x</p:attrName>
                                        </p:attrNameLst>
                                      </p:cBhvr>
                                      <p:tavLst>
                                        <p:tav tm="0">
                                          <p:val>
                                            <p:strVal val="#ppt_x"/>
                                          </p:val>
                                        </p:tav>
                                        <p:tav tm="100000">
                                          <p:val>
                                            <p:strVal val="#ppt_x"/>
                                          </p:val>
                                        </p:tav>
                                      </p:tavLst>
                                    </p:anim>
                                    <p:anim calcmode="lin" valueType="num">
                                      <p:cBhvr>
                                        <p:cTn id="9" dur="7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500"/>
                                        <p:tgtEl>
                                          <p:spTgt spid="5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1200"/>
                                        <p:tgtEl>
                                          <p:spTgt spid="56"/>
                                        </p:tgtEl>
                                      </p:cBhvr>
                                    </p:animEffect>
                                  </p:childTnLst>
                                </p:cTn>
                              </p:par>
                            </p:childTnLst>
                          </p:cTn>
                        </p:par>
                        <p:par>
                          <p:cTn id="33" fill="hold">
                            <p:stCondLst>
                              <p:cond delay="4000"/>
                            </p:stCondLst>
                            <p:childTnLst>
                              <p:par>
                                <p:cTn id="34" presetID="53" presetClass="entr" presetSubtype="16" fill="hold" grpId="0" nodeType="after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Effect transition="in" filter="fade">
                                      <p:cBhvr>
                                        <p:cTn id="38" dur="500"/>
                                        <p:tgtEl>
                                          <p:spTgt spid="5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11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3" grpId="0" bldLvl="0" animBg="1"/>
      <p:bldP spid="54" grpId="0" bldLvl="0" animBg="1"/>
      <p:bldP spid="55" grpId="0"/>
      <p:bldP spid="56" grpId="0"/>
      <p:bldP spid="57" grpId="0" bldLvl="0" animBg="1"/>
      <p:bldP spid="58" grpId="0" bldLvl="0" animBg="1"/>
      <p:bldP spid="59"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1775</Words>
  <Application>Microsoft Office PowerPoint</Application>
  <PresentationFormat>宽屏</PresentationFormat>
  <Paragraphs>151</Paragraphs>
  <Slides>19</Slides>
  <Notes>19</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阿里巴巴普惠体 L</vt:lpstr>
      <vt:lpstr>阿里巴巴普惠体 M</vt:lpstr>
      <vt:lpstr>阿里巴巴普惠体 R</vt:lpstr>
      <vt:lpstr>宋体</vt:lpstr>
      <vt:lpstr>Arial</vt:lpstr>
      <vt:lpstr>Calibri</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2021-06-25T02:01:26Z</dcterms:created>
  <dcterms:modified xsi:type="dcterms:W3CDTF">2023-01-10T12:19:57Z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737787AB96B64755A2B6AC79A9CE7D64</vt:lpwstr>
  </property>
  <property fmtid="{A09F084E-AD41-489F-8076-AA5BE3082BCA}" pid="100">
    <vt:ui4>5</vt:ui4>
  </property>
  <property fmtid="{64440492-4C8B-11D1-8B70-080036B11A03}" pid="11">
    <vt:lpwstr>www.2ppt.com-爱PPT提供资源下载</vt:lpwstr>
  </property>
</Properties>
</file>