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2" r:id="rId7"/>
    <p:sldId id="268" r:id="rId8"/>
    <p:sldId id="282" r:id="rId9"/>
    <p:sldId id="283" r:id="rId10"/>
    <p:sldId id="284" r:id="rId11"/>
    <p:sldId id="285" r:id="rId12"/>
    <p:sldId id="286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1"/>
    <a:srgbClr val="C00000"/>
    <a:srgbClr val="FFFACD"/>
    <a:srgbClr val="FFFAB4"/>
    <a:srgbClr val="F7F0EF"/>
    <a:srgbClr val="FAF9F7"/>
    <a:srgbClr val="F5DF30"/>
    <a:srgbClr val="FFED00"/>
    <a:srgbClr val="DC1700"/>
    <a:srgbClr val="7D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7FDB-4D8B-4EB5-ADAA-90497682C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8D2F-F443-4A9E-8BD0-6284A4D4D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flipV="1">
            <a:off x="1" y="5562602"/>
            <a:ext cx="12200622" cy="1295398"/>
            <a:chOff x="-13" y="-2"/>
            <a:chExt cx="12192001" cy="12954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-13" y="-2"/>
              <a:ext cx="12192001" cy="1295401"/>
            </a:xfrm>
            <a:prstGeom prst="rect">
              <a:avLst/>
            </a:prstGeom>
          </p:spPr>
        </p:pic>
        <p:pic>
          <p:nvPicPr>
            <p:cNvPr id="5" name="图片 4" descr="liangxueyizuo3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5000"/>
                      </a14:imgEffect>
                    </a14:imgLayer>
                  </a14:imgProps>
                </a:ext>
              </a:extLst>
            </a:blip>
            <a:srcRect l="56875" t="72408" b="8908"/>
            <a:stretch>
              <a:fillRect/>
            </a:stretch>
          </p:blipFill>
          <p:spPr>
            <a:xfrm flipV="1">
              <a:off x="1" y="-2"/>
              <a:ext cx="12191982" cy="110490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2"/>
          <a:stretch>
            <a:fillRect/>
          </a:stretch>
        </p:blipFill>
        <p:spPr>
          <a:xfrm flipH="1">
            <a:off x="8077198" y="5562602"/>
            <a:ext cx="4123419" cy="12953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29" y="5869756"/>
            <a:ext cx="2113018" cy="871590"/>
          </a:xfrm>
          <a:prstGeom prst="rect">
            <a:avLst/>
          </a:prstGeom>
        </p:spPr>
      </p:pic>
      <p:pic>
        <p:nvPicPr>
          <p:cNvPr id="11" name="图片 10" descr="liangxueyizuo3.png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3730170"/>
            <a:ext cx="12191999" cy="3127829"/>
            <a:chOff x="0" y="2529529"/>
            <a:chExt cx="12191999" cy="4328472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529529"/>
              <a:ext cx="783771" cy="295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86133" y="4854808"/>
              <a:ext cx="8705850" cy="1949198"/>
            </a:xfrm>
            <a:prstGeom prst="rect">
              <a:avLst/>
            </a:prstGeom>
          </p:spPr>
        </p:pic>
        <p:pic>
          <p:nvPicPr>
            <p:cNvPr id="13" name="图片 12" descr="liangxueyizuo3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15000"/>
                      </a14:imgEffect>
                    </a14:imgLayer>
                  </a14:imgProps>
                </a:ext>
              </a:extLst>
            </a:blip>
            <a:srcRect t="49678" r="71511"/>
            <a:stretch>
              <a:fillRect/>
            </a:stretch>
          </p:blipFill>
          <p:spPr>
            <a:xfrm>
              <a:off x="0" y="4052057"/>
              <a:ext cx="3672114" cy="2805944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 flipV="1">
              <a:off x="0" y="5116605"/>
              <a:ext cx="12191999" cy="1741396"/>
              <a:chOff x="-14" y="-2"/>
              <a:chExt cx="12183384" cy="1741398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flipV="1">
                <a:off x="-13" y="-2"/>
                <a:ext cx="12183367" cy="1741398"/>
              </a:xfrm>
              <a:prstGeom prst="rect">
                <a:avLst/>
              </a:prstGeom>
            </p:spPr>
          </p:pic>
          <p:pic>
            <p:nvPicPr>
              <p:cNvPr id="16" name="图片 15" descr="liangxueyizuo3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15000"/>
                        </a14:imgEffect>
                      </a14:imgLayer>
                    </a14:imgProps>
                  </a:ext>
                </a:extLst>
              </a:blip>
              <a:srcRect l="56875" t="72408" b="8908"/>
              <a:stretch>
                <a:fillRect/>
              </a:stretch>
            </p:blipFill>
            <p:spPr>
              <a:xfrm flipV="1">
                <a:off x="-14" y="-2"/>
                <a:ext cx="12183384" cy="1195952"/>
              </a:xfrm>
              <a:prstGeom prst="rect">
                <a:avLst/>
              </a:prstGeom>
            </p:spPr>
          </p:pic>
        </p:grpSp>
      </p:grp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0" y="5244023"/>
            <a:ext cx="1812909" cy="17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12" y="0"/>
            <a:ext cx="2315688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8" b="54497"/>
          <a:stretch>
            <a:fillRect/>
          </a:stretch>
        </p:blipFill>
        <p:spPr>
          <a:xfrm>
            <a:off x="5198400" y="3753709"/>
            <a:ext cx="6980636" cy="31205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6658"/>
            <a:ext cx="12179035" cy="20313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95" y="5171431"/>
            <a:ext cx="1812909" cy="17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 descr="liangxueyizuo3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0"/>
            <a:ext cx="12192002" cy="1511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237" y="1842964"/>
            <a:ext cx="465383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bevelB h="25400" prst="softRound"/>
            </a:sp3d>
          </a:bodyPr>
          <a:lstStyle/>
          <a:p>
            <a:r>
              <a:rPr lang="zh-CN" altLang="en-US" sz="8800" i="1" dirty="0" smtClean="0">
                <a:ln w="25400">
                  <a:noFill/>
                </a:ln>
                <a:gradFill>
                  <a:gsLst>
                    <a:gs pos="0">
                      <a:srgbClr val="FF0000"/>
                    </a:gs>
                    <a:gs pos="6600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 H" panose="00020600040101010101" pitchFamily="18" charset="-122"/>
              </a:rPr>
              <a:t>喜迎中秋</a:t>
            </a:r>
            <a:endParaRPr lang="zh-CN" altLang="en-US" sz="8800" i="1" dirty="0">
              <a:ln w="25400">
                <a:noFill/>
              </a:ln>
              <a:gradFill>
                <a:gsLst>
                  <a:gs pos="0">
                    <a:srgbClr val="FF0000"/>
                  </a:gs>
                  <a:gs pos="6600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43159" y="3070507"/>
            <a:ext cx="465383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bevelB h="25400" prst="softRound"/>
            </a:sp3d>
          </a:bodyPr>
          <a:lstStyle/>
          <a:p>
            <a:r>
              <a:rPr lang="zh-CN" altLang="en-US" sz="8800" i="1" dirty="0" smtClean="0">
                <a:ln w="25400">
                  <a:noFill/>
                </a:ln>
                <a:gradFill>
                  <a:gsLst>
                    <a:gs pos="0">
                      <a:srgbClr val="FF0000"/>
                    </a:gs>
                    <a:gs pos="6600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 H" panose="00020600040101010101" pitchFamily="18" charset="-122"/>
              </a:rPr>
              <a:t>欢度国庆</a:t>
            </a:r>
            <a:endParaRPr lang="zh-CN" altLang="en-US" sz="8800" i="1" dirty="0">
              <a:ln w="25400">
                <a:noFill/>
              </a:ln>
              <a:gradFill>
                <a:gsLst>
                  <a:gs pos="0">
                    <a:srgbClr val="FF0000"/>
                  </a:gs>
                  <a:gs pos="6600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638"/>
            <a:ext cx="5704116" cy="242519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 flipV="1">
            <a:off x="0" y="5522621"/>
            <a:ext cx="12192001" cy="1362794"/>
            <a:chOff x="-14" y="-35029"/>
            <a:chExt cx="12196338" cy="174139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4323" y="-35029"/>
              <a:ext cx="12192001" cy="1741398"/>
            </a:xfrm>
            <a:prstGeom prst="rect">
              <a:avLst/>
            </a:prstGeom>
          </p:spPr>
        </p:pic>
        <p:pic>
          <p:nvPicPr>
            <p:cNvPr id="40" name="图片 39" descr="liangxueyizuo3.pn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15000"/>
                      </a14:imgEffect>
                    </a14:imgLayer>
                  </a14:imgProps>
                </a:ext>
              </a:extLst>
            </a:blip>
            <a:srcRect l="56875" t="72408" b="8908"/>
            <a:stretch>
              <a:fillRect/>
            </a:stretch>
          </p:blipFill>
          <p:spPr>
            <a:xfrm flipV="1">
              <a:off x="-14" y="-2"/>
              <a:ext cx="12196337" cy="11959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3422142" y="1512719"/>
            <a:ext cx="6998182" cy="540001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722892" y="1512719"/>
            <a:ext cx="670027" cy="3415033"/>
          </a:xfrm>
          <a:prstGeom prst="roundRect">
            <a:avLst>
              <a:gd name="adj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单击此处可以添加标题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3732574" y="1545629"/>
            <a:ext cx="67781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altLang="zh-CN" sz="1600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882142" y="1512720"/>
            <a:ext cx="540000" cy="540000"/>
          </a:xfrm>
          <a:prstGeom prst="roundRect">
            <a:avLst>
              <a:gd name="adj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AC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rgbClr val="FFFAC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891558" y="2231478"/>
            <a:ext cx="540000" cy="540000"/>
          </a:xfrm>
          <a:prstGeom prst="roundRect">
            <a:avLst>
              <a:gd name="adj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AC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rgbClr val="FFFAC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882142" y="2950236"/>
            <a:ext cx="540000" cy="540000"/>
          </a:xfrm>
          <a:prstGeom prst="roundRect">
            <a:avLst>
              <a:gd name="adj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AC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rgbClr val="FFFAC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82142" y="3668994"/>
            <a:ext cx="540000" cy="540000"/>
          </a:xfrm>
          <a:prstGeom prst="roundRect">
            <a:avLst>
              <a:gd name="adj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AC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rgbClr val="FFFAC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882142" y="4387752"/>
            <a:ext cx="540000" cy="540000"/>
          </a:xfrm>
          <a:prstGeom prst="roundRect">
            <a:avLst>
              <a:gd name="adj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AC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rgbClr val="FFFAC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32574" y="2245798"/>
            <a:ext cx="67781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altLang="zh-CN" sz="1600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32574" y="2987848"/>
            <a:ext cx="67781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altLang="zh-CN" sz="1600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32574" y="3729898"/>
            <a:ext cx="67781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altLang="zh-CN" sz="1600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32574" y="4448656"/>
            <a:ext cx="67781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altLang="zh-CN" sz="1600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22142" y="2231477"/>
            <a:ext cx="6998182" cy="540001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3422142" y="2950234"/>
            <a:ext cx="6998182" cy="540001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3422142" y="3668991"/>
            <a:ext cx="6998182" cy="540001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3422142" y="4387747"/>
            <a:ext cx="6998182" cy="540001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722892" y="22719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8"/>
            <a:ext cx="1596571" cy="828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0092" y="2804367"/>
            <a:ext cx="7829550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6" name="矩形 5"/>
          <p:cNvSpPr/>
          <p:nvPr/>
        </p:nvSpPr>
        <p:spPr>
          <a:xfrm>
            <a:off x="1722892" y="2114322"/>
            <a:ext cx="8743950" cy="2772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4379388" y="1752144"/>
            <a:ext cx="3592058" cy="724356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单击此处可以添加标题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2892" y="22719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8"/>
            <a:ext cx="1596571" cy="82819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12" y="0"/>
            <a:ext cx="2315688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8" b="54497"/>
          <a:stretch>
            <a:fillRect/>
          </a:stretch>
        </p:blipFill>
        <p:spPr>
          <a:xfrm>
            <a:off x="5198400" y="3753709"/>
            <a:ext cx="6980636" cy="31205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6658"/>
            <a:ext cx="12179035" cy="20313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95" y="5171431"/>
            <a:ext cx="1812909" cy="17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 descr="liangxueyizuo3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0"/>
            <a:ext cx="12192002" cy="1511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237" y="1842964"/>
            <a:ext cx="480131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bevelB h="25400" prst="softRound"/>
            </a:sp3d>
          </a:bodyPr>
          <a:lstStyle/>
          <a:p>
            <a:r>
              <a:rPr lang="zh-CN" altLang="en-US" sz="8800" i="1" dirty="0" smtClean="0">
                <a:ln w="25400">
                  <a:noFill/>
                </a:ln>
                <a:gradFill>
                  <a:gsLst>
                    <a:gs pos="0">
                      <a:srgbClr val="FF0000"/>
                    </a:gs>
                    <a:gs pos="6600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 H" panose="00020600040101010101" pitchFamily="18" charset="-122"/>
              </a:rPr>
              <a:t>谢谢观看</a:t>
            </a:r>
            <a:r>
              <a:rPr lang="en-US" altLang="zh-CN" sz="8800" i="1" dirty="0" smtClean="0">
                <a:ln w="25400">
                  <a:noFill/>
                </a:ln>
                <a:gradFill>
                  <a:gsLst>
                    <a:gs pos="0">
                      <a:srgbClr val="FF0000"/>
                    </a:gs>
                    <a:gs pos="6600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 H" panose="00020600040101010101" pitchFamily="18" charset="-122"/>
              </a:rPr>
              <a:t>	</a:t>
            </a:r>
            <a:endParaRPr lang="zh-CN" altLang="en-US" sz="8800" i="1" dirty="0">
              <a:ln w="25400">
                <a:noFill/>
              </a:ln>
              <a:gradFill>
                <a:gsLst>
                  <a:gs pos="0">
                    <a:srgbClr val="FF0000"/>
                  </a:gs>
                  <a:gs pos="6600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43159" y="3070507"/>
            <a:ext cx="532979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bevelB h="25400" prst="softRound"/>
            </a:sp3d>
          </a:bodyPr>
          <a:lstStyle/>
          <a:p>
            <a:r>
              <a:rPr lang="en-US" altLang="zh-CN" sz="8800" i="1" dirty="0" smtClean="0">
                <a:ln w="25400">
                  <a:noFill/>
                </a:ln>
                <a:gradFill>
                  <a:gsLst>
                    <a:gs pos="0">
                      <a:srgbClr val="FF0000"/>
                    </a:gs>
                    <a:gs pos="6600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 H" panose="00020600040101010101" pitchFamily="18" charset="-122"/>
              </a:rPr>
              <a:t>THANKS</a:t>
            </a:r>
            <a:endParaRPr lang="zh-CN" altLang="en-US" sz="8800" i="1" dirty="0">
              <a:ln w="25400">
                <a:noFill/>
              </a:ln>
              <a:gradFill>
                <a:gsLst>
                  <a:gs pos="0">
                    <a:srgbClr val="FF0000"/>
                  </a:gs>
                  <a:gs pos="6600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638"/>
            <a:ext cx="5704116" cy="242519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 flipV="1">
            <a:off x="0" y="5522621"/>
            <a:ext cx="12192001" cy="1362794"/>
            <a:chOff x="-14" y="-35029"/>
            <a:chExt cx="12196338" cy="174139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4323" y="-35029"/>
              <a:ext cx="12192001" cy="1741398"/>
            </a:xfrm>
            <a:prstGeom prst="rect">
              <a:avLst/>
            </a:prstGeom>
          </p:spPr>
        </p:pic>
        <p:pic>
          <p:nvPicPr>
            <p:cNvPr id="40" name="图片 39" descr="liangxueyizuo3.pn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15000"/>
                      </a14:imgEffect>
                    </a14:imgLayer>
                  </a14:imgProps>
                </a:ext>
              </a:extLst>
            </a:blip>
            <a:srcRect l="56875" t="72408" b="8908"/>
            <a:stretch>
              <a:fillRect/>
            </a:stretch>
          </p:blipFill>
          <p:spPr>
            <a:xfrm flipV="1">
              <a:off x="-14" y="-2"/>
              <a:ext cx="12196337" cy="11959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763107" y="2581852"/>
            <a:ext cx="657254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+mn-ea"/>
                <a:sym typeface="Gill Sans" charset="0"/>
              </a:rPr>
              <a:t>此处添加详细文本描述，建议与标题相关并符合整体语言风格，语言描述尽量简洁生动</a:t>
            </a:r>
            <a:r>
              <a:rPr lang="zh-CN" altLang="en-US" dirty="0" smtClean="0">
                <a:latin typeface="+mn-ea"/>
                <a:sym typeface="Gill Sans" charset="0"/>
              </a:rPr>
              <a:t>。</a:t>
            </a:r>
            <a:r>
              <a:rPr lang="zh-CN" altLang="en-US" dirty="0">
                <a:latin typeface="+mn-ea"/>
                <a:sym typeface="Gill Sans" charset="0"/>
              </a:rPr>
              <a:t>此处添加详细文本描述，建议与标题相关并符合整体语言风格，语言描述尽量简洁生动</a:t>
            </a:r>
            <a:r>
              <a:rPr lang="zh-CN" altLang="en-US" dirty="0" smtClean="0">
                <a:latin typeface="+mn-ea"/>
                <a:sym typeface="Gill Sans" charset="0"/>
              </a:rPr>
              <a:t>。此</a:t>
            </a:r>
            <a:r>
              <a:rPr lang="zh-CN" altLang="en-US" dirty="0">
                <a:latin typeface="+mn-ea"/>
                <a:sym typeface="Gill Sans" charset="0"/>
              </a:rPr>
              <a:t>处添加详细文本描述，建议与标题相关并符合整体语言风格，语言描述尽量简洁生动</a:t>
            </a:r>
            <a:r>
              <a:rPr lang="zh-CN" altLang="en-US" dirty="0" smtClean="0">
                <a:latin typeface="+mn-ea"/>
                <a:sym typeface="Gill Sans" charset="0"/>
              </a:rPr>
              <a:t>。此</a:t>
            </a:r>
            <a:r>
              <a:rPr lang="zh-CN" altLang="en-US" dirty="0">
                <a:latin typeface="+mn-ea"/>
                <a:sym typeface="Gill Sans" charset="0"/>
              </a:rPr>
              <a:t>处添加详细文本描述，建议与标题相关并符合整体语言风格，语言描述尽量简洁生动。</a:t>
            </a:r>
            <a:endParaRPr lang="en-US" altLang="zh-CN" dirty="0">
              <a:latin typeface="+mn-ea"/>
              <a:cs typeface="Lato Light" charset="0"/>
              <a:sym typeface="Lato Light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63107" y="2298586"/>
            <a:ext cx="1520071" cy="119177"/>
          </a:xfrm>
          <a:prstGeom prst="rect">
            <a:avLst/>
          </a:prstGeom>
          <a:gradFill>
            <a:gsLst>
              <a:gs pos="90000">
                <a:srgbClr val="C00000"/>
              </a:gs>
              <a:gs pos="30000">
                <a:srgbClr val="FF3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22764" y="14991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苏新诗柳楷简体-yolan" panose="02000000000000000000" pitchFamily="2" charset="-122"/>
              </a:rPr>
              <a:t>前言</a:t>
            </a:r>
            <a:endParaRPr lang="zh-CN" altLang="en-US" sz="4000" b="1" i="0" dirty="0"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苏新诗柳楷简体-yolan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270"/>
            <a:ext cx="5459445" cy="2831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1190172" y="1782402"/>
            <a:ext cx="1901371" cy="3485119"/>
          </a:xfrm>
          <a:prstGeom prst="roundRect">
            <a:avLst>
              <a:gd name="adj" fmla="val 0"/>
            </a:avLst>
          </a:prstGeom>
          <a:noFill/>
          <a:ln w="2540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 dirty="0">
              <a:solidFill>
                <a:srgbClr val="FFFA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0" b="1" dirty="0">
              <a:solidFill>
                <a:srgbClr val="FFFA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2" y="2454628"/>
            <a:ext cx="5455734" cy="283005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093494" y="1851156"/>
            <a:ext cx="5681547" cy="536203"/>
            <a:chOff x="5131595" y="1756984"/>
            <a:chExt cx="5681547" cy="536203"/>
          </a:xfrm>
        </p:grpSpPr>
        <p:sp>
          <p:nvSpPr>
            <p:cNvPr id="12" name="流程图: 可选过程 11"/>
            <p:cNvSpPr/>
            <p:nvPr/>
          </p:nvSpPr>
          <p:spPr>
            <a:xfrm>
              <a:off x="5131595" y="1756984"/>
              <a:ext cx="5681547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21256" y="1781096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74377" y="1797193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93494" y="2546064"/>
            <a:ext cx="5681547" cy="536203"/>
            <a:chOff x="5131595" y="2451585"/>
            <a:chExt cx="5681547" cy="536203"/>
          </a:xfrm>
        </p:grpSpPr>
        <p:sp>
          <p:nvSpPr>
            <p:cNvPr id="34" name="流程图: 可选过程 33"/>
            <p:cNvSpPr/>
            <p:nvPr/>
          </p:nvSpPr>
          <p:spPr>
            <a:xfrm>
              <a:off x="5131595" y="2451585"/>
              <a:ext cx="5681547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021256" y="2475697"/>
              <a:ext cx="3079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274377" y="247464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93495" y="3240972"/>
            <a:ext cx="5681547" cy="536203"/>
            <a:chOff x="5131595" y="3178288"/>
            <a:chExt cx="5681547" cy="536203"/>
          </a:xfrm>
        </p:grpSpPr>
        <p:sp>
          <p:nvSpPr>
            <p:cNvPr id="41" name="流程图: 可选过程 40"/>
            <p:cNvSpPr/>
            <p:nvPr/>
          </p:nvSpPr>
          <p:spPr>
            <a:xfrm>
              <a:off x="5131595" y="3178288"/>
              <a:ext cx="5681547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021256" y="320240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274377" y="3201350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93494" y="4630788"/>
            <a:ext cx="5681547" cy="536203"/>
            <a:chOff x="5131595" y="3904991"/>
            <a:chExt cx="5681547" cy="536203"/>
          </a:xfrm>
        </p:grpSpPr>
        <p:sp>
          <p:nvSpPr>
            <p:cNvPr id="45" name="流程图: 可选过程 44"/>
            <p:cNvSpPr/>
            <p:nvPr/>
          </p:nvSpPr>
          <p:spPr>
            <a:xfrm>
              <a:off x="5131595" y="3904991"/>
              <a:ext cx="5681547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021256" y="392910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274377" y="3928053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400" dirty="0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093495" y="3935880"/>
            <a:ext cx="5681547" cy="536203"/>
            <a:chOff x="5131595" y="3178288"/>
            <a:chExt cx="5681547" cy="536203"/>
          </a:xfrm>
        </p:grpSpPr>
        <p:sp>
          <p:nvSpPr>
            <p:cNvPr id="52" name="流程图: 可选过程 51"/>
            <p:cNvSpPr/>
            <p:nvPr/>
          </p:nvSpPr>
          <p:spPr>
            <a:xfrm>
              <a:off x="5131595" y="3178288"/>
              <a:ext cx="5681547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021256" y="320240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274377" y="3201350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C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rgbClr val="FFFC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56027" y="1992963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Nipic_4268027_201507241320141832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325" y="1409510"/>
            <a:ext cx="4243353" cy="22720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80338" y="249537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FAC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第一部分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29671" y="3963164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2892" y="22719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461634" y="1325994"/>
            <a:ext cx="9235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600" dirty="0" smtClean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61634" y="2830286"/>
            <a:ext cx="2892652" cy="1930400"/>
            <a:chOff x="1722891" y="3077029"/>
            <a:chExt cx="2892652" cy="1930400"/>
          </a:xfrm>
        </p:grpSpPr>
        <p:sp>
          <p:nvSpPr>
            <p:cNvPr id="5" name="圆角矩形 4"/>
            <p:cNvSpPr/>
            <p:nvPr/>
          </p:nvSpPr>
          <p:spPr>
            <a:xfrm>
              <a:off x="1722891" y="3077029"/>
              <a:ext cx="2892652" cy="1930400"/>
            </a:xfrm>
            <a:prstGeom prst="roundRect">
              <a:avLst>
                <a:gd name="adj" fmla="val 0"/>
              </a:avLst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137271" y="4013785"/>
              <a:ext cx="20638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A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单击此处可以添加标题</a:t>
              </a:r>
              <a:endParaRPr lang="zh-CN" altLang="en-US" sz="2000" dirty="0">
                <a:solidFill>
                  <a:srgbClr val="FFFACD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2813755" y="3215766"/>
              <a:ext cx="648000" cy="648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33006" y="2830286"/>
            <a:ext cx="2892652" cy="1930400"/>
            <a:chOff x="4894263" y="3077029"/>
            <a:chExt cx="2892652" cy="1930400"/>
          </a:xfrm>
        </p:grpSpPr>
        <p:sp>
          <p:nvSpPr>
            <p:cNvPr id="8" name="圆角矩形 7"/>
            <p:cNvSpPr/>
            <p:nvPr/>
          </p:nvSpPr>
          <p:spPr>
            <a:xfrm>
              <a:off x="4894263" y="3077029"/>
              <a:ext cx="2892652" cy="1930400"/>
            </a:xfrm>
            <a:prstGeom prst="roundRect">
              <a:avLst>
                <a:gd name="adj" fmla="val 0"/>
              </a:avLst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350186" y="4013785"/>
              <a:ext cx="19808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A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单击此处可以添加标题</a:t>
              </a:r>
              <a:endParaRPr lang="zh-CN" altLang="en-US" sz="2000" dirty="0">
                <a:solidFill>
                  <a:srgbClr val="FFFACD"/>
                </a:solidFill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>
              <a:off x="6016588" y="3234362"/>
              <a:ext cx="648000" cy="648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04378" y="2830286"/>
            <a:ext cx="2892652" cy="1930400"/>
            <a:chOff x="8065635" y="3077029"/>
            <a:chExt cx="2892652" cy="1930400"/>
          </a:xfrm>
        </p:grpSpPr>
        <p:sp>
          <p:nvSpPr>
            <p:cNvPr id="9" name="圆角矩形 8"/>
            <p:cNvSpPr/>
            <p:nvPr/>
          </p:nvSpPr>
          <p:spPr>
            <a:xfrm>
              <a:off x="8065635" y="3077029"/>
              <a:ext cx="2892652" cy="1930400"/>
            </a:xfrm>
            <a:prstGeom prst="roundRect">
              <a:avLst>
                <a:gd name="adj" fmla="val 0"/>
              </a:avLst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452616" y="4013785"/>
              <a:ext cx="21186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A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单击此处可以添加标题</a:t>
              </a:r>
              <a:endParaRPr lang="zh-CN" altLang="en-US" sz="2000" dirty="0">
                <a:solidFill>
                  <a:srgbClr val="FFFACD"/>
                </a:solidFill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9187960" y="3215766"/>
              <a:ext cx="648000" cy="648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8"/>
            <a:ext cx="1596571" cy="82819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22892" y="22719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8"/>
            <a:ext cx="1596571" cy="82819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67557" y="1375919"/>
            <a:ext cx="4667186" cy="3326710"/>
            <a:chOff x="1291654" y="1870130"/>
            <a:chExt cx="4667186" cy="3326710"/>
          </a:xfrm>
        </p:grpSpPr>
        <p:sp>
          <p:nvSpPr>
            <p:cNvPr id="15" name="折角形 7"/>
            <p:cNvSpPr/>
            <p:nvPr/>
          </p:nvSpPr>
          <p:spPr>
            <a:xfrm>
              <a:off x="1291654" y="1870130"/>
              <a:ext cx="4667186" cy="3326710"/>
            </a:xfrm>
            <a:prstGeom prst="foldedCorner">
              <a:avLst>
                <a:gd name="adj" fmla="val 17018"/>
              </a:avLst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530129" y="2452123"/>
              <a:ext cx="4190236" cy="2120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rgbClr val="F4E6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</a:p>
          </p:txBody>
        </p:sp>
      </p:grpSp>
      <p:sp>
        <p:nvSpPr>
          <p:cNvPr id="17" name="圆角矩形 3"/>
          <p:cNvSpPr/>
          <p:nvPr/>
        </p:nvSpPr>
        <p:spPr>
          <a:xfrm>
            <a:off x="6230969" y="1378702"/>
            <a:ext cx="1920421" cy="57921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4E6C4"/>
                </a:solidFill>
              </a:rPr>
              <a:t>输入标题</a:t>
            </a:r>
            <a:endParaRPr lang="zh-CN" altLang="en-US" sz="2400" b="1" dirty="0">
              <a:solidFill>
                <a:srgbClr val="F4E6C4"/>
              </a:solidFill>
            </a:endParaRPr>
          </a:p>
        </p:txBody>
      </p:sp>
      <p:sp>
        <p:nvSpPr>
          <p:cNvPr id="18" name="圆角矩形 4"/>
          <p:cNvSpPr/>
          <p:nvPr/>
        </p:nvSpPr>
        <p:spPr>
          <a:xfrm>
            <a:off x="6230967" y="2274752"/>
            <a:ext cx="1920421" cy="57921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4E6C4"/>
                </a:solidFill>
              </a:rPr>
              <a:t>输入标题</a:t>
            </a:r>
          </a:p>
        </p:txBody>
      </p:sp>
      <p:sp>
        <p:nvSpPr>
          <p:cNvPr id="19" name="圆角矩形 5"/>
          <p:cNvSpPr/>
          <p:nvPr/>
        </p:nvSpPr>
        <p:spPr>
          <a:xfrm>
            <a:off x="6230966" y="3170802"/>
            <a:ext cx="1920421" cy="57921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4E6C4"/>
                </a:solidFill>
              </a:rPr>
              <a:t>输入标题</a:t>
            </a:r>
          </a:p>
        </p:txBody>
      </p:sp>
      <p:sp>
        <p:nvSpPr>
          <p:cNvPr id="20" name="圆角矩形 6"/>
          <p:cNvSpPr/>
          <p:nvPr/>
        </p:nvSpPr>
        <p:spPr>
          <a:xfrm>
            <a:off x="6230966" y="4123419"/>
            <a:ext cx="1920421" cy="57921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4E6C4"/>
                </a:solidFill>
              </a:rPr>
              <a:t>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267412" y="1431310"/>
            <a:ext cx="3094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</a:t>
            </a:r>
            <a:r>
              <a:rPr lang="zh-CN" altLang="en-US" sz="1600" dirty="0" smtClean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en-US" altLang="zh-CN" sz="1600" dirty="0" smtClean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600" dirty="0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67412" y="2269187"/>
            <a:ext cx="3094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</a:t>
            </a:r>
            <a:r>
              <a:rPr lang="en-US" altLang="zh-CN" sz="1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  <p:sp>
        <p:nvSpPr>
          <p:cNvPr id="23" name="矩形 22"/>
          <p:cNvSpPr/>
          <p:nvPr/>
        </p:nvSpPr>
        <p:spPr>
          <a:xfrm>
            <a:off x="8389332" y="3126032"/>
            <a:ext cx="3094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</a:t>
            </a:r>
            <a:r>
              <a:rPr lang="en-US" altLang="zh-CN" sz="1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  <p:sp>
        <p:nvSpPr>
          <p:cNvPr id="24" name="矩形 23"/>
          <p:cNvSpPr/>
          <p:nvPr/>
        </p:nvSpPr>
        <p:spPr>
          <a:xfrm>
            <a:off x="8267412" y="4124612"/>
            <a:ext cx="3094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</a:t>
            </a:r>
            <a:r>
              <a:rPr lang="en-US" altLang="zh-CN" sz="1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3264" y="2368352"/>
            <a:ext cx="8958481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476149" y="1453015"/>
            <a:ext cx="9435646" cy="742949"/>
          </a:xfrm>
          <a:prstGeom prst="roundRect">
            <a:avLst>
              <a:gd name="adj" fmla="val 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gradFill>
              <a:gsLst>
                <a:gs pos="25000">
                  <a:srgbClr val="FF0000"/>
                </a:gs>
                <a:gs pos="75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单击此处可以添加标题</a:t>
            </a:r>
            <a:endParaRPr lang="zh-CN" altLang="en-US" sz="2400" dirty="0">
              <a:solidFill>
                <a:srgbClr val="FFFA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6149" y="2195964"/>
            <a:ext cx="9435646" cy="2514601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22892" y="22719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8"/>
            <a:ext cx="1596571" cy="828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>
            <a:endCxn id="16" idx="1"/>
          </p:cNvCxnSpPr>
          <p:nvPr/>
        </p:nvCxnSpPr>
        <p:spPr>
          <a:xfrm flipV="1">
            <a:off x="2438400" y="2463846"/>
            <a:ext cx="1553028" cy="7746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6" idx="1"/>
          </p:cNvCxnSpPr>
          <p:nvPr/>
        </p:nvCxnSpPr>
        <p:spPr>
          <a:xfrm>
            <a:off x="2438400" y="3257550"/>
            <a:ext cx="1553028" cy="7341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722892" y="2551695"/>
            <a:ext cx="1440000" cy="1440000"/>
          </a:xfrm>
          <a:prstGeom prst="ellipse">
            <a:avLst/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b="1" dirty="0">
              <a:solidFill>
                <a:srgbClr val="FFFA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991428" y="2108246"/>
            <a:ext cx="2162629" cy="711200"/>
          </a:xfrm>
          <a:prstGeom prst="roundRect">
            <a:avLst/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rgbClr val="FFFA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25518" y="2108246"/>
            <a:ext cx="438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击此处编辑您要的内容，建议您在展示时采用微软雅黑字</a:t>
            </a:r>
            <a:r>
              <a:rPr lang="zh-CN" altLang="en-US" dirty="0" smtClean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en-US" altLang="zh-CN" dirty="0" smtClean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991428" y="3636095"/>
            <a:ext cx="2162629" cy="711200"/>
          </a:xfrm>
          <a:prstGeom prst="roundRect">
            <a:avLst/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rgbClr val="FFFA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25518" y="3506939"/>
            <a:ext cx="4387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22892" y="22719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8"/>
            <a:ext cx="1596571" cy="828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191731" y="2782629"/>
            <a:ext cx="3107963" cy="1872836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299694" y="1329006"/>
            <a:ext cx="3708000" cy="720000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单击此处可以添加标题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468892" y="2453627"/>
            <a:ext cx="2520000" cy="720000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rgbClr val="FFFA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8892" y="3347415"/>
            <a:ext cx="2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599712" y="2782629"/>
            <a:ext cx="3107963" cy="1872836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001657" y="2782629"/>
            <a:ext cx="3107963" cy="1872836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318498" y="2453627"/>
            <a:ext cx="2520000" cy="720000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893694" y="2453627"/>
            <a:ext cx="2520000" cy="720000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FF0000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22892" y="22719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请输入您的标题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8"/>
            <a:ext cx="1596571" cy="82819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893693" y="3347415"/>
            <a:ext cx="2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</a:p>
        </p:txBody>
      </p:sp>
      <p:sp>
        <p:nvSpPr>
          <p:cNvPr id="22" name="矩形 21"/>
          <p:cNvSpPr/>
          <p:nvPr/>
        </p:nvSpPr>
        <p:spPr>
          <a:xfrm>
            <a:off x="8295638" y="3347415"/>
            <a:ext cx="2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>
                  <a:gsLst>
                    <a:gs pos="25000">
                      <a:srgbClr val="FF0000"/>
                    </a:gs>
                    <a:gs pos="75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C207926-46AC-438D-AFE8-82F7327297A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m7W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Zu1p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m7WklW7zOUugIAAFQKAAAhAAAAdW5pdmVyc2FsL2ZsYXNoX3NraW5fc2V0dGluZ3MueG1slVZtb9owEP6+X4HYd9K90kkpEqVMqtSt1Vr1u5MciYVjR7ZDx7+fz7EbGwhknCrh557HPp/vjqZqS/niw2SS5oIJ+QxaU14qRDw2ocXNNGu1FnyWC66B6xkXsiZsuvj4037SxDIvqcQO5FjNhuTQHzO3nzESd8a3OdqQIBd1Q/j+QZRilpF8W0rR8uJiaNW+Acko3xrm1Y/5aj14AKNK32uoo5jW12jjJI0EpQBD+r5Gu6hiJAPmT7qyn5Ga/qjztz+Q7aii2sqWn9CGZA0pIU7y9RJtmM/N7vGrzNHOCzT81Yb65TPaIJWRPch487uvaIMK0bTN/9RII0WJCY015x/xXcMEKUz7YVRXaBcFeCE86OIruPTYu94FJPc17PsU21UK9oR5PRgI+OgZg4WWLaSJX3U+VYm3x1ab/oDFhjBlCCHUk55M0E+kVX6bGOt5f+CN8iIgOaBnvArW1rDq4g2IMd7zV6tbOyrC+N6xIEAJOwcGEfZgz/xt0nrEDMCe+cxoAY+c7Y8jOHR1Iv/Gt8S95vn0Gy9wYpY+YX7lvXjSA3auCkJ1gOfUooCFwnBeaA34bGlisS6k5CimlJMdLYmmgv9CXra3l1FpcuBwpXa6sFJNNYNT9WZjNFM6TJddx+XovHE9dr8K/eW69USbIX4zJVqTvKrNr5KaTpzOdIlJzDQ5rcAxaegg7/lGBBp79pCoJnIL8kUINvYYLjSosduLrreG6GkS5CBNTmc5dZucSj9v6wzk2rwaBeWzHIMdsaJlxcyffqXwBsWBYsDbSXVl9uOEvtdlALgiACLzyldtt+g8dcs0ZbAD3/wBYK88dLdUmSodKrilfoCNDkvOIaNq0s2KvlbiGRLgJ/ivJqxo4wPPiLLXJFP2ZlHn+yncxxLNZT/OsPjCSWbXrpaijY3/OIMGxP8m/wFQSwMEFAACAAgA2bta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2btaSVgHT52aAQAAHgYAAB8AAAB1bml2ZXJzYWwvaHRtbF9za2luX3NldHRpbmdzLmpzjZTLbsIwEEX3fEXkbitEn9DuUKFSJRaVyq7qwglDiHBsy3ZSUsS/N2NeseOUejbxzckdz0SebS+qF0lI9Bxt7bPdv7t7qwFqRhVw7eqsQ89RJ5plC5hnObCMA/GQ8vjpSd6diZAx4dY0rj7QVjf8iMA3S8p0E5cBCxXQdEArA9p3QNuEEv+cxF6jrH1JjT7HhTGC9xPBDXDT50Ll1DLk6tWuZoUeLEpQF9AlTcAxHdrVRZ4dH4YYTS4RuaS8molU9GOarFMlCr7oyr+qJKj6j6/3wOBp+DJ17FimzZuB3E88HWF0k1KB1nDI+zjFCMKMxsAavgO7/kAd43ZBHl1mOjNHenyD0aQlTaHVpdEYw8V47dXq5hCjzRnYmD1xd4vhEIxWoFpWk3sMBxSykP/4gVKJFDvSQts9P6FM0EXG00PqAUaQw8OibVf3zoXa40+Ic4WEd4VWoeuXd40OHwxdfONMpWNe7eWdhexYSOSBHCKgya4h1J4jxp8juP+MCDWGJqu8Hg/1bKzbQNUa1FwIVp/+69I5/Vy93S9QSwMEFAACAAgA2bta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btaSbDtXVduAAAAdgAAABwAAAB1bml2ZXJzYWwvbG9jYWxfc2V0dGluZ3MueG1sDcw9DsIwDEDhvaewvJefjaFpNzYQEuUAVmNQJMdGiYXg9nh7w6c3Ld8q8OHWi2nC4+6AwLpZLvpK+FjP4wmhO2kmMeWEagjLPExiG8md3QN2eAv9uK1cI5yvVEPeGndWJ48zjHCJ57Nwxv08/A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2btaSXsIry0qCQAAcVsAACkAAAB1bml2ZXJzYWwvc2tpbl9jdXN0b21pemF0aW9uX3NldHRpbmdzLnhtbO1ce2/iyhX/v59iRHWlW6kKD/NKxVIZe0isJYaLnWS3VYUMnoAV4+HaQ3ZzxR/9NP1g/SQ9M7aDTYDYm22vtB28idZn5jxmzmMeP5Fe9OgF2jZidO395jCPBhZhzAuWUf8PCPUW1KfhJCQRYVF1T7n3Apd+MYIHymlAjZgTuE7oarw16tfQUHxQt6N29S68NQfNBuo0cQN3kY5bGrRdKvqlokGb3qhrveqBiFhuSBYkYMel9qq51tcMRhCRkBmBS772lXzvbFN+BFeh43rQL+q3m/zZpVp3epM/qFlvdVp411AVRWkjraXX9dqu07nsqHWEa81WTdkNug2loaB6q1W/bO/qnUZLgbfhZRukNPFlGzU7zWZD3zVwA7iRqg70hrbrKJf1ugracPdS2w2Hg06thur1utLUd622MhzUEPRWQIaqdPkEKroyUNo7daDWuwoaasPBsLnDOm5rLdRt4HattmsOBkqttp/c/eiy07WnFh5OOp1vCDzqgqOtPLaqR4Krt9iGIXS2yXrjO4yguRMRw/1QmUyxhU1btY2xWUliU8Rx2jM1KU+NiUAOnDXpazRgIByNA/8Z/bygm+c/9aqiJe0mTMrmRJaOPDBkvmWMBheLWNRFQMO141f6f4zDJhlUEU76RMIyfA/OguzVdcSnKFuiC0IZnnNMC7reOMHziC7pxdxZPC5Dug3cQmaunjck9L3gEXrXLjsaPqvI9yJmMLLO2Ye7/CnOtoFSFRFuXhvzpxCn78yJn2qsiU8Jvr3Kt2fkgPXJizwmWNU6f86xbpwlyTugq/LnPE8AWvJe6/DnbSZGvjLorvDMb5zt7jvPJMwriSvlWS662W7KxtMmpEs+2Xm+tx39wudTKDzBkltY408hJj5ArrCQl5JpE+PXDzomr4e1pLcGLeDcbHFJSELkZDDTxjcT1fw8G42vxrOBcVWBuiWyEvG0/LnR7n6tt9pQuRK+gpKsG3U0ystCQlirVkyWaU/HoxkIxKOZiT/ZlT7/XZp1fGuPDBNX+sl/SguApeCu0ue/i7DeTqewbsyskaHjmWHNzLEt5mWEbaxX+p/pFq2cJ4IYRU8e+YLYiiAoz15IUOR7rmjgJdsLtqSAPn18oxrmDFYre2poYrXqWzQMn/8sJDtbtoLgWTkRcr3ImfvEFWohREQ7Ly+gXWzNEPxjKw960rXjBRdFtE/Ve8O8mtnj8ciaYVNPKZU+Dlykhw7XVF7QVLXwFGSEsBqH38Y+E9EnJCDV90sLuTaurkfwY3NDrr3lyocf9g3WTDC4ZEKCAowQOHgKUWdZ9+OpzucQFCIHbZwo+kJDNxc0WdcVkG2Y2hhCU7Mz8m0uJpUNjveCBYQOWbAC8m6wZalXeDYYf4IYh9wcl2Qaf4SU/FiS6TO2IIewVYDNVO+MK7F/42mYJkiagwuHxztsy5zFAvj4bD55dBsBhc8wpInIxuiitCYL/3ILjjTU0YlsjwXDZIu3pfdEwJTQhWWugC4oQxrWeXT9cmv8bTZUjRHWZxBu+vh+ZosqyZWunWcUUIYc98kJFrCtJQtnC5nwDG2u54o27nlhwq9b7zfksKT+/JSULlPHn376BpNyBe+IZbBfBmWwTdmwt7TzaUtG8I2G8Fg/aUWRCfhmEywNm+rUGH8fF0XeeuvHVfp7OOrFuLLOetOO989Xcbf9F4yx4hI8MKCiDTxaignDSsyXHFg8/VKMhjkEdZO4nkPB54fTUgLMcSLDpOgdYu5g5nKG3MGMlhNxjweWYcNm657M+emjALPI1dhrx/3Nz4g+gbP5S6rOyQOF/ZJPnKd4IwNrl3B/ES9ntkq5pcU27BEYboLMZRxUINX31vwMVUzs7Q2eZe8N8uO5p1vfFdnte49iRYB53q7J633YQ0jXguo7URrX8aL013caEg9xGuudlNtAvCRoYV9l8vNdHrOwOtWuZ5pqapifKHg++8X5IDv4nIxsazZSB1wCpMnaYYsVrMIP/JxXXFZ8ItDxUAV5yeAt4oSL1b//+a/iYg7siakoof6lrBxIfl418Yu8v5uUkegfBeTY6iDPKl4KMiYHqpS1+PnKNiBAv8uRxYmXpTVd8yuuQqohBRI3qratatc3kCWWSAq6DWEvWFLIjTr9CIVP7PUr/RsnfITCaVPqlxUkZp7HJittw/6Iu2W+F5CS7O9eifjgbWMyU3VdnP0hR31v8Rgvvy4cYJJrPuTTZRl52rVqQnU+EElcj5WXKRa3tGpBSYjf9wXh6eha90LYX6j4DtRwlrufCVhI/Qm/2Xp9lQsd+EUchHH/wfEj8E36mu0SreiXxHlptyzpsOsEjJjw3WKfhduk75522HvKk8fNyk0ohx3vqA8LgxaPJyM6Tz/k0rSBuPrNKnihvbIczllJU8b0PfGwv0m+slf9M8TD/hZfVPh9+yumw5YsZ3odN3DCLD3ju1jOEddBHxKIKpX0Sd/yfbgFI34tG2VMSgj5nmvqkr5YG21vTZJ05rSswdUTFveCl+3LDeeZP4thRxx2yDXsw7d6Pn57zGM+OR3cYhyQglnvi/eSGRDDB4eTEVMRe96QDxU4iDiLFa/0UQUlMj5U+HTGCM0pvk1az3g5y3AKa86zrkU9F+W8lMqAV/Fyqmic6+eZetVX89SrnvNQLxF72oHBdj0nIYYY8KDKJR7KE7PdV+lV2J3YkR7wnWjNCmArkB3AGSnNhAwhF1hiW5VmS/ySbYe9JfN88kTSSpUhZCbn/Ph7EWTH+eBW2Yg8sGx4J5TSWZCUun0s5ktghn6SS5zIskoOWkomHXPmkRj9kWqVrj17G4+sRmmV5uGeLdCUHXi9ekQV9D01+71qdpmFGnUEZT0LvQ63vi8hVwm5SshVQq4ScpWQq4RcJeQqIVcJuUrIVUKuEnKVkKuEXCXkKiFXCblKyFVCrhJy/WEh15Ow3f8Ecd13lYCrBFx/D8D1dPz/Dnjr25z/d3Br7J/SaGvMJsHWUmDrMdS0CNp6BKQ9DbaeTrgfF2vNnmok5ioxV4m5SsxVYq4Sc5WYq8RcJeYqMVeJuUrMVWKuEnOVmKvEXCXmKjFXiblKzFVirhJzld9y/V6ga8YmibrKr7nKr7nKr7nKr7n+ENDrIQ1YQd7Jv6r9H1BLAwQUAAIACADZu1pJGVmzW6ATAAAoTgAAFwAAAHVuaXZlcnNhbC91bml2ZXJzYWwucG5n7ZyJV5Jp28BdMss0akanXNKmeVvMcmPMXWraN3PUcV+YKBmzJCVwQUBbpnJSe3tHodxyyrRcUMkdAbORCpemDEJRLANTFFIEBERenO98k855v/cP+M7DOcB5nutwcy2/+76u6z7nua/7+R40MbIw0tHRMTl8aJ+/jo4+UUdHb3zFcu0dvx9UHdovXaT/we90qnusxrQXy+B7ju/R0anNWTX3o4H2euX5Q6FIHZ3VHQtvXQai/JSOzvG2w/v2BCZHTQ6eqKiAK3YNq2/P6eB0yi7qJ2wqvP7xkIHB/tJAQ3+Dkm2mqMDv9yX476vRz92+wsz22rXJ+2FrzsLfKK/ODcVNDfFj73zA3SoIteOwa3/8Q1RYWVk56hF0S0Ip9hT+ETM1WtU41E+R9cflB0el8EUjfEK07N16R7qOvvHnDwoM+uH3F9m5XxPw1lm0uUkE/tJyi+Xroem6f31k3DMOzLPCi/QElghKQp9JCOdxHXPJII6OxoEPKiE5QzjVuXf+e9uXCs/nZbzIyxmnhHZfEmToLhl72Eo/d6eNeuwE/gtHFzPjpbrBzcvPKj4WXB5Hulj9TdSRnv6w1K2i9BP0ffvlxUMuO9buX3MqffGt35ZXQvXMDErbXkU5fR7kJTs93RZqRFwy8O6n6ekr/ZfdynuEOHpaFtP7lwQKegC1DXFeosP3+kGOGZkXX0XFkhaZ9DFuN93U0eDYEjM3ntxNX2ard/jom8ZSZwwZ/pekxjCgxnSH+RJvl+vaEXfv3xNLehy8SLkZl41abfW2LPHsGqeN0IumGfdLxwf8b7dxwH9J3l6yDTHKW2pbX7rZsbu/3X0c3G+3SDmlxRqttrr/WhKXa+vXOO7J3P3KX3ruYdfQxGf9JtpNdxgcXWrbGbrRFr/v/frtJs0WKYc1WUHUe5D+fAkK+4xXEDfu3xj7UNkQGIOQfZbIoEZ5Fzcvtc0FavBl+bZtk7myzEXeoWpDrBtAXxriTdqbNzfdfByIDd9OdsV8lmAcDY6231pqm0XNxZWBpr/KjmB+X+SdaH2ttrbQpSFeq6+35dDaQ2GPqDtzOfnef0nSvYkXS6F/s80kpH3ZdqMjmNK2k5+Vu0vS1Wpr6rg0xNd0db+8v+IfO3/g5b2Y6C76S0K3BvAF8AXwBfAF8AXwBfAF8AXwBfAF8AXwBfAF8AXwBfAF8AXwBfAF8AXwBfAF8AXwBfAF8AXwBfAF8AXwBfAF8AXwBfAF8AXwBfAF8AXwBfAF8AXwBfAF8AXwBfAF8AXwBfAF8AXwBfAF8AXwBfD9/4zvEOeSohc/jxzpcIIucfJ6Nzb9HhJBH937bOlzun5asuyagmr+Y/yycjszlz5o+3+S+UP/9sV/91+UDoqtWOz7/xKO8NKqk4u1+peeIB9BbU6ZV4y69npJugQPy4r60wTg4uaWnJZolGYcx1Jf2YBeNJYvuCZNjc8iqdlDZS8MpVMjNprZ8ht+PDy2Z3auPlpsQUoau3HhAj1NLWW7Rs8+WVdt72dtETXIa+FZ+/lididwrVw/k54RHI2VnlmX27PyfO7acUw+p1rIDZsPRUac2RPfLYd4+gwQbDY4FmNEzflGhJFhltpHNlzZPJ+Dm7l3HFvZLBr1kTd325Eo00XCeSWbNpQmyedRVLOiJFrreAMrzZt9G7J27h0Inzz6VjMBh2DYtdE9pdWN4mRWV+fc/LycRhOmMnpQxf98yiYOEkhpfLv8vbzR5qJXcJ+C1Lwn9dwcZE5Zb7EmzfNA9tqFZ7CpGWH3m1ngr9iXyzkoqqRQfCwaw0bFNCIrCOyzr1clHDTsCj8uRtFeg5ylv2mwYgwvsikEOXDCa+oppjr43eP5tifHsGnD+jZNKvGdAWShxOZb4dvgmkrY/PMTuGmRRtgU5GdFLmf6zJSAJncajkvGPaTNqDYnQuL3JeeWvVFqOF1oc3P5ZAEp4SO1Tx7G2xtK/bXtaLGiRrbjSlyzDdjQHqKBDzhdMNbilyExCbRVzbw+AWl4d+byk9u54SY5ceKkbrfm0k8f05tl2VEj0pjk7GZK1M1gYrmmeiWxPrHZDtqX+WZ6vzrktIeA2iSKBd39xi17JLgiyWy7UPzNzSzmo2PloW94FabrwZa6qAiS1w2zSaOzTLNuOU2j9tw7PsvFHvBVW0i9b5hJ9spLqaPvFP66Ep+etBDkgkNBEHKZussjPttywZ205eNtx6qnXLBKn+6IUtqQy1BUdyraihVlDy2ata8bCXxSn1Gj90JmS2z9+ZSBZN7ajRFbxnQPXFNBQxhqjKJgqNrMi2s32X1rD8Enl0Mb2yzcgx7J1edF4MRxdjkp2BcuP335JUcdrrpbJ0yVJwg67pBNq/m4AuQOrEjtfcCNle2ib3xhlx9GUu20IvK9T7cg7Top5VxjMxoyPhHyhq8nuK6LtOLW65KDrjXIR8+Byr/rDtkcDvZiu4uvI9gTB+jc1eHM9Ga7m/GYtyh1aPoA/BS3LIDW2a9ybsWPJreSDP/gYCl5KqfWYnuIGD4whZxbmHgS476xWzkSKnOSrQ92kEuV70povoXbPT2/irNf5yi2hYr6w12XB7aT7dfZ92IcI/Rx7DMj1fTZNbrI4rW6SDVpzx3zJpKhiKM+r1DPV3oOZbsu+LMgg6E4fg7d9hVR0URig9ifUOPBtV3ZjIlEXYm1XkyhRSuiOOYKs5/ZLDCBxnRcUCSAilB3hM59DnIoi+bA25DcbIhMKRD+KuB76ud4E6UIGGS0ab7Em3j1RoHKhTVEuBrVPjckpzamKPgEV7yCGb0LMtsO8vXYCZeBz0eDuGTVu+kRXNAGB8Yv2ineBNF3oM6+P9zbLpdaYa6TwBKU1r3djYpXRx0KzZxtdkDjG+Z3gKZLmD3mnca9tgSS+37ZSxK+fGOALpLyy1l1Epvk7M6nKgo6QJ2oAruZLPVjZsCvdhGsiEc66zfTVxQwXRWhON/BHud9QY4RuB70cEQPPObUsncwauf0cRyLS7hqRIzWKNmueLUwmieFaSTFmrn7WxtvKwKsIbJBQkuHKh6BhkTg8A6/WsUx7miVDkEMvxI34F5IPmHTerqeYblX45QWcbxCPC/hS8feiPYICcZRXqh0882qYhJs4vAkwcTVdr7EsM+DhTI6g72x2z07/EpLQmjVsWx8NPV574rikVQmJ8sxhPDDJ6+Z1VXkgHIhdYPKpTN/rk8dhYy2V2jH8/6Jpf/WEkGZ8m2q1PDqLypeF8/PiFLr61I+ZqXGCHJSPlWTAuSno2+aOo5CoskpTVynhbRRzaS7027dN+JM5nh4xnrJWcIbfL6UO1+FwMYF7JdMK1LYk320N3HpCZatPRceDTwSvsHnpFBJwh4rawwGpW5xkHrbQ5K4DKXPOE+oeitXs/ioufFpfkIlnjRQhSext6t8NH0wJ5HYXeVk0AXWFxjfZ5KEGa+9rGOsVdbEg+kVNeif3tT5FkbOKwbFOHnR1vsfvtznrUuRssLFac8nwTvGxXqCjpBp8ETTQromOPlhxL4r/UeQDb27rfA2X1cUhcvVD0cVnMm+uJ9bepJxQ/YFDI7fN5QNkrauYxuQ4QM8hvMnVlyhEjx/TuHxE9u8wIwqPIHtHVFV1YTiO6feYvy2kqpYaSfKRAxt5uuKjQOrSpCK09YfbcpGWoR7KsNap8r0RkoMW7CgooGSC+guX4XFwJ7EuUj6B5ygm3/DkU6vWj+rzWTJQU1WvwtXeMNyz5lfPkCP8EkKXm8Fd86CNs0VRPYOSO+UzO8INhQihSeudLm0x6o8yO6Fifkj9Uex+BGJ3KBrbyPEp4wqNrr9DRRhOJaQRgC78XEIvC+HuKF4kqnN35KfvmVsQmJP1LRaD3c+OuX9ydpjEvUtaiSjxTpE2I4O3utORvtql5Q8vS1sMMIefll3efzvu99HwpIMOmofhfTSWvVi1CoH7bxLqhrv1hOEvAn/+blRvnT0ztA/zodm5/hhj9ArYd9mj4RMcVEsdqleDMeNVast+6yzBCGnqsUr0cE1liCK9GnittmsB4kRGj9Pd/IWaJ0b+H3iAW1Cvpfx9Ag7ZE/l3QCbb9yCnCjGRLNbndT2SeGN3JeRcPude9+ESK1Urgd1PANDbJTWcDCEP3vjboS8Krv9LSRM4+O5H40xS7w8ruTyMz9O4yK3Q1ls4gYbO+LBZS8gGkVvPgKvGkjamGcjRaA4tYYDUu9YlMv5bdCeISf02XibKp673VW9B8Xt1ZBLVITMHDp8MyNAr082OmF0RYoYMTlzQCeM2hxtQPK4F5sS5I/1VWOuVPIZiajEZa+VYjdvdMOgoERPMEsVqriNF5vVbfEEMTMAJi/Us4POa1yfhXwXsRpr+ZOe2mms9QnsR/XTrT61ivFgWoui05U6VZ2ztTgtUVKbg50QeVx8YHj2RD9Sf7QSmt274cQWPcFcMnhs/Z/1tBVsWFsnecSK38uE8rAqSzvigFjQgs2cWBE+8OMZdOZZbDc/n3fjNayRFyslzjl6BjG4rCbRtGo9HJYVENEY7AhvpHGDAhtb1aLHA3ZPyQOeguk6J0+fIMetdkTNLAOyq1jZV7bLbNOqcWoOvBgrE3mgBpUFMBBFiBkWn4Ky9TnJNweTHjFkozdeR1uPm3L4X3a6XYHz9C+UcZRR3nkLajYihq+si7q2rGsvwpEcBxIkx/Nw6zguiECyOq4ne+XxAXahuQ+/gaCLbNZrFppytPAOmdZmP3cOQWhSCUeroHlZnKm1jlu1qc8OouL0WhsTmC9D2VW97jJ66/wkZH3+O6W5KHU4gvrLxMS3HL6leuLMZOdkb0ydbOXJFA+RLHNsVuVu95CsGpuWNljZMRYK32frkwW34T1Gt8m5DKx4k2dPhFVFqsr3n4OrC2H8umoIBnKVI9F0vZyQyAsf1lN6mWznAa17y55lO4bCj7LGnsBAcGzhFBaxTkRYQTx9En0WHSk6jvsqg4wzxxYqU3/iJ7JP2yieHdwFUTw/sUtbkoix3LdOsws1YNL2xzlqxl2LugDriLxisjgjheMjWnVbCnYduoVRYO6iBwUTOGvJstq5SKKqyK0SGhPV1yUQJDJuL2QySoYrL00y3NrSW7TXznSDUao09bdqstqXZEbstNT0sd+aNXTSdor3XiFNicvmREz+ue60bqocCz9zzibH4wf0ZYayoCWNJw9nVERZvuEP8JVNhfzY9pHZIssGhty/onrBmGVdz8dPt6WcmGzmrv6nCzdaPR6cZDNicjCPrZgm0CiK9+to2yKGQpqsrqSfdwe9LfNqqlxJlELdnowky5unehKlvNpR6ON8stqMrEqZ0C7DTSLP4wwjAT96okswlgheqLvrln9BA0nejvbHNc13/eHCZaioIIe2mVeH39Vl8y9VQYfkex6RXDskUzn4uXjYtLNXEKymzTlU00Dx3WmDn+2w+Uq7xjLQmy/IyODWuZe9mPpsGKiTmnS3Yk2LOkaXENXuNep0Bu0VUYTd8yHZo2ihE+uhS3oheNbDulEvvE/faM+cV586tZyk4iJ7jyNfl8C2QO2DXIqT31+XV0aJPCdRmFzJJZu5u3/2q5ieL4jeu1lHfjRzZQbEMMSpFog9Pq1ZLptf3Rk4FAGX7eNPc1d9zXhVu5APp5cX4ZRjQV8jY7ZN9Q8Hxd8bcpH1BcAYCQuJQdb+1rYOlJR5VtkuCyvaGCPv4CvW7c1+CHuhndQfjCnzSiF8knEMQotWymLQ9mopaUym7U/ekIMcCje11vfXaWdJv2FDW2ZzG+i1bV2jWnBAT8DXj6nyi1K2k6mdEyvfh4kYE7gWL/mm57UXFrrcjNfGfdaUo5CkaOZk740Ippoyo06e+n1dGak0hnGEzjUiSoUH0G3Pex1wU78kfRej1sjGaqVbIFLhEcovE+eWH9eVTOuSe/i0mUvv76j12IkQlpdba0+swzUrV0bWwoQyb8oZ7T5K8wlBqsDguPgRFoksQPVNuBWmZU5gK3UiTu6OC3LFafsi7mSJp4z9a9rMPZvBNI2Kt84RcR4kWFiQGWjeqe1ueOXrYp/W7paZh7ukkshomIyetFMOQ0MiizAJH0I8FnpresryHrWaSEiOLKZ09yPdwP7sw7juuNaqADyPTx1Bz1h3hZ9zZj2Y1nbMkvyF1RT1rFLIGu2CtsxRDF0ZYllOdOFr/PWtD1u6YbJVWndAlbLj+SXmzvTdhvoEe7iNx9mq5ysa7+BZVgP1m9VOrJzVxMZrE0R9eX8c6dwZBwGBOlN66WsJB17c1uob2egzSrwkaim6+bk/1abLXHJj6lcjJTfrd33DPTkfammfYzvGTvX2gLJMos8YQLsz3GQejOr4PnlwRq0MxnqYIeVNBsTQZPWkwcKgUMJKQpEVa76m2drufw/eqlgePybV3KGcP3vg47zaZkR2Pz2la10TX0j99GRVvnLzJ6nKifBnStuJR4hat7ot7r0PWa5xlM+dnJ3JQGNwyYs3BYYTXBd2OIJO/qedgvuMtutT6ljLRTKiZfIMCa8+Sl/jbL50L6LH2Y8z/cfCYkeO35dZXJbMeOa0pM9nDO4+zTyoDbpm2bHjBku2K+j00OXbw33652iQIKd62xxM/nsVrGDRb5nm5cdC8SJt4fHnRkhQmEsl04RZizq7xJYwk4XDzYa0qxFIqwbeFUFTN9yNjS3420FldzP+55C0eVBdauX78qEvjuhoX4f3++6r/g568d9QSwMEFAACAAgA2btaScv8gyRKAAAAagAAABsAAAB1bml2ZXJzYWwvdW5pdmVyc2FsLnBuZy54bWyzsa/IzVEoSy0qzszPs1Uy1DNQsrfj5bIpKEoty0wtV6gAigEFIUBJoRLINUJwyzNTSjJslSwszRBiGamZ6Rkltkpm5giF+kAjAVBLAQIAABQAAgAIANm7WkkVDq0oZAQAAAcRAAAdAAAAAAAAAAEAAAAAAAAAAAB1bml2ZXJzYWwvY29tbW9uX21lc3NhZ2VzLmxuZ1BLAQIAABQAAgAIANm7WkkIfgsjKQMAAIYMAAAnAAAAAAAAAAEAAAAAAJ8EAAB1bml2ZXJzYWwvZmxhc2hfcHVibGlzaGluZ19zZXR0aW5ncy54bWxQSwECAAAUAAIACADZu1pJVu8zlLoCAABUCgAAIQAAAAAAAAABAAAAAAANCAAAdW5pdmVyc2FsL2ZsYXNoX3NraW5fc2V0dGluZ3MueG1sUEsBAgAAFAACAAgA2btaSSqWD2f+AgAAlwsAACYAAAAAAAAAAQAAAAAABgsAAHVuaXZlcnNhbC9odG1sX3B1Ymxpc2hpbmdfc2V0dGluZ3MueG1sUEsBAgAAFAACAAgA2btaSVgHT52aAQAAHgYAAB8AAAAAAAAAAQAAAAAASA4AAHVuaXZlcnNhbC9odG1sX3NraW5fc2V0dGluZ3MuanNQSwECAAAUAAIACADZu1pJPTwv0cEAAADlAQAAGgAAAAAAAAABAAAAAAAfEAAAdW5pdmVyc2FsL2kxOG5fcHJlc2V0cy54bWxQSwECAAAUAAIACADZu1pJsO1dV24AAAB2AAAAHAAAAAAAAAABAAAAAAAYEQAAdW5pdmVyc2FsL2xvY2FsX3NldHRpbmdzLnhtbFBLAQIAABQAAgAIAESUV0cjtE77+wIAALAIAAAUAAAAAAAAAAEAAAAAAMARAAB1bml2ZXJzYWwvcGxheWVyLnhtbFBLAQIAABQAAgAIANm7Wkl7CK8tKgkAAHFbAAApAAAAAAAAAAEAAAAAAO0UAAB1bml2ZXJzYWwvc2tpbl9jdXN0b21pemF0aW9uX3NldHRpbmdzLnhtbFBLAQIAABQAAgAIANm7WkkZWbNboBMAAChOAAAXAAAAAAAAAAAAAAAAAF4eAAB1bml2ZXJzYWwvdW5pdmVyc2FsLnBuZ1BLAQIAABQAAgAIANm7WknL/IMkSgAAAGoAAAAbAAAAAAAAAAEAAAAAADMyAAB1bml2ZXJzYWwvdW5pdmVyc2FsLnBuZy54bWxQSwUGAAAAAAsACwBJAwAAtjIAAAAA"/>
  <p:tag name="ISPRING_PRESENTATION_TITLE" val="十八届六中全会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宽屏</PresentationFormat>
  <Paragraphs>79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Gill Sans</vt:lpstr>
      <vt:lpstr>Lato Light</vt:lpstr>
      <vt:lpstr>阿里巴巴普惠体 H</vt:lpstr>
      <vt:lpstr>等线</vt:lpstr>
      <vt:lpstr>方正清刻本悦宋简体</vt:lpstr>
      <vt:lpstr>方正苏新诗柳楷简体-yolan</vt:lpstr>
      <vt:lpstr>思源宋体 CN Heavy</vt:lpstr>
      <vt:lpstr>微软雅黑</vt:lpstr>
      <vt:lpstr>Arial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2021-05-18T01:21:30Z</dcterms:created>
  <dcterms:modified xsi:type="dcterms:W3CDTF">2023-01-10T06:39:27Z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F736C21052164CE198D86DDCFE23928B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