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64" r:id="rId6"/>
    <p:sldId id="259" r:id="rId7"/>
    <p:sldId id="263" r:id="rId8"/>
    <p:sldId id="265" r:id="rId9"/>
    <p:sldId id="260" r:id="rId10"/>
    <p:sldId id="261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6300000" y="0"/>
              </a:cxn>
              <a:cxn ang="0">
                <a:pos x="0" y="1826667"/>
              </a:cxn>
              <a:cxn ang="0">
                <a:pos x="4842204" y="6780213"/>
              </a:cxn>
              <a:cxn ang="0">
                <a:pos x="8896350" y="2107693"/>
              </a:cxn>
              <a:cxn ang="0">
                <a:pos x="6300000" y="0"/>
              </a:cxn>
              <a:cxn ang="0">
                <a:pos x="6300000" y="0"/>
              </a:cxn>
            </a:cxnLst>
            <a:rect l="0" t="0" r="0" b="0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099" name="Group 8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117" name="Freeform 9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2250" y="970"/>
                </a:cxn>
                <a:cxn ang="0">
                  <a:pos x="2012" y="781"/>
                </a:cxn>
                <a:cxn ang="0">
                  <a:pos x="1576" y="516"/>
                </a:cxn>
                <a:cxn ang="0">
                  <a:pos x="201" y="0"/>
                </a:cxn>
                <a:cxn ang="0">
                  <a:pos x="65" y="49"/>
                </a:cxn>
                <a:cxn ang="0">
                  <a:pos x="0" y="204"/>
                </a:cxn>
                <a:cxn ang="0">
                  <a:pos x="79" y="381"/>
                </a:cxn>
                <a:cxn ang="0">
                  <a:pos x="1615" y="1005"/>
                </a:cxn>
                <a:cxn ang="0">
                  <a:pos x="1952" y="965"/>
                </a:cxn>
                <a:cxn ang="0">
                  <a:pos x="2224" y="1017"/>
                </a:cxn>
                <a:cxn ang="0">
                  <a:pos x="2250" y="970"/>
                </a:cxn>
                <a:cxn ang="0">
                  <a:pos x="2250" y="970"/>
                </a:cxn>
              </a:cxnLst>
              <a:rect l="0" t="0" r="0" b="0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10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1883" y="637"/>
                </a:cxn>
                <a:cxn ang="0">
                  <a:pos x="2020" y="783"/>
                </a:cxn>
                <a:cxn ang="0">
                  <a:pos x="2244" y="971"/>
                </a:cxn>
                <a:cxn ang="0">
                  <a:pos x="2214" y="1007"/>
                </a:cxn>
                <a:cxn ang="0">
                  <a:pos x="1910" y="965"/>
                </a:cxn>
                <a:cxn ang="0">
                  <a:pos x="1620" y="995"/>
                </a:cxn>
                <a:cxn ang="0">
                  <a:pos x="59" y="366"/>
                </a:cxn>
                <a:cxn ang="0">
                  <a:pos x="0" y="184"/>
                </a:cxn>
                <a:cxn ang="0">
                  <a:pos x="65" y="39"/>
                </a:cxn>
                <a:cxn ang="0">
                  <a:pos x="194" y="0"/>
                </a:cxn>
                <a:cxn ang="0">
                  <a:pos x="194" y="0"/>
                </a:cxn>
              </a:cxnLst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Freeform 11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400"/>
                </a:cxn>
                <a:cxn ang="0">
                  <a:pos x="1308" y="919"/>
                </a:cxn>
                <a:cxn ang="0">
                  <a:pos x="1332" y="657"/>
                </a:cxn>
                <a:cxn ang="0">
                  <a:pos x="1488" y="519"/>
                </a:cxn>
                <a:cxn ang="0">
                  <a:pos x="111" y="0"/>
                </a:cxn>
                <a:cxn ang="0">
                  <a:pos x="0" y="156"/>
                </a:cxn>
                <a:cxn ang="0">
                  <a:pos x="0" y="400"/>
                </a:cxn>
                <a:cxn ang="0">
                  <a:pos x="0" y="400"/>
                </a:cxn>
              </a:cxnLst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20" name="Group 12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121" name="Freeform 13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55" y="0"/>
                  </a:cxn>
                  <a:cxn ang="0">
                    <a:pos x="57" y="82"/>
                  </a:cxn>
                  <a:cxn ang="0">
                    <a:pos x="0" y="214"/>
                  </a:cxn>
                  <a:cxn ang="0">
                    <a:pos x="113" y="198"/>
                  </a:cxn>
                  <a:cxn ang="0">
                    <a:pos x="146" y="104"/>
                  </a:cxn>
                  <a:cxn ang="0">
                    <a:pos x="212" y="33"/>
                  </a:cxn>
                  <a:cxn ang="0">
                    <a:pos x="155" y="0"/>
                  </a:cxn>
                  <a:cxn ang="0">
                    <a:pos x="155" y="0"/>
                  </a:cxn>
                </a:cxnLst>
                <a:rect l="0" t="0" r="0" b="0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2" name="Freeform 14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221" y="0"/>
                  </a:cxn>
                  <a:cxn ang="0">
                    <a:pos x="89" y="64"/>
                  </a:cxn>
                  <a:cxn ang="0">
                    <a:pos x="0" y="256"/>
                  </a:cxn>
                  <a:cxn ang="0">
                    <a:pos x="95" y="440"/>
                  </a:cxn>
                  <a:cxn ang="0">
                    <a:pos x="1675" y="1065"/>
                  </a:cxn>
                  <a:cxn ang="0">
                    <a:pos x="2015" y="1026"/>
                  </a:cxn>
                  <a:cxn ang="0">
                    <a:pos x="2290" y="1081"/>
                  </a:cxn>
                  <a:cxn ang="0">
                    <a:pos x="2386" y="993"/>
                  </a:cxn>
                  <a:cxn ang="0">
                    <a:pos x="2128" y="816"/>
                  </a:cxn>
                  <a:cxn ang="0">
                    <a:pos x="2023" y="629"/>
                  </a:cxn>
                  <a:cxn ang="0">
                    <a:pos x="1940" y="647"/>
                  </a:cxn>
                  <a:cxn ang="0">
                    <a:pos x="2039" y="816"/>
                  </a:cxn>
                  <a:cxn ang="0">
                    <a:pos x="2236" y="995"/>
                  </a:cxn>
                  <a:cxn ang="0">
                    <a:pos x="2002" y="967"/>
                  </a:cxn>
                  <a:cxn ang="0">
                    <a:pos x="1727" y="1000"/>
                  </a:cxn>
                  <a:cxn ang="0">
                    <a:pos x="1778" y="798"/>
                  </a:cxn>
                  <a:cxn ang="0">
                    <a:pos x="1896" y="661"/>
                  </a:cxn>
                  <a:cxn ang="0">
                    <a:pos x="1758" y="678"/>
                  </a:cxn>
                  <a:cxn ang="0">
                    <a:pos x="1651" y="808"/>
                  </a:cxn>
                  <a:cxn ang="0">
                    <a:pos x="1614" y="972"/>
                  </a:cxn>
                  <a:cxn ang="0">
                    <a:pos x="152" y="381"/>
                  </a:cxn>
                  <a:cxn ang="0">
                    <a:pos x="113" y="264"/>
                  </a:cxn>
                  <a:cxn ang="0">
                    <a:pos x="146" y="117"/>
                  </a:cxn>
                  <a:cxn ang="0">
                    <a:pos x="307" y="0"/>
                  </a:cxn>
                  <a:cxn ang="0">
                    <a:pos x="221" y="0"/>
                  </a:cxn>
                  <a:cxn ang="0">
                    <a:pos x="221" y="0"/>
                  </a:cxn>
                </a:cxnLst>
                <a:rect l="0" t="0" r="0" b="0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3" name="Freeform 15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42" y="0"/>
                  </a:cxn>
                  <a:cxn ang="0">
                    <a:pos x="1686" y="602"/>
                  </a:cxn>
                  <a:cxn ang="0">
                    <a:pos x="1524" y="614"/>
                  </a:cxn>
                  <a:cxn ang="0">
                    <a:pos x="0" y="33"/>
                  </a:cxn>
                  <a:cxn ang="0">
                    <a:pos x="142" y="0"/>
                  </a:cxn>
                  <a:cxn ang="0">
                    <a:pos x="142" y="0"/>
                  </a:cxn>
                </a:cxnLst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4" name="Freeform 16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65" y="0"/>
                  </a:cxn>
                  <a:cxn ang="0">
                    <a:pos x="27" y="130"/>
                  </a:cxn>
                  <a:cxn ang="0">
                    <a:pos x="0" y="281"/>
                  </a:cxn>
                  <a:cxn ang="0">
                    <a:pos x="47" y="384"/>
                  </a:cxn>
                  <a:cxn ang="0">
                    <a:pos x="133" y="410"/>
                  </a:cxn>
                  <a:cxn ang="0">
                    <a:pos x="108" y="188"/>
                  </a:cxn>
                  <a:cxn ang="0">
                    <a:pos x="227" y="21"/>
                  </a:cxn>
                  <a:cxn ang="0">
                    <a:pos x="165" y="0"/>
                  </a:cxn>
                  <a:cxn ang="0">
                    <a:pos x="165" y="0"/>
                  </a:cxn>
                </a:cxnLst>
                <a:rect l="0" t="0" r="0" b="0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5" name="Freeform 17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20" y="42"/>
                  </a:cxn>
                  <a:cxn ang="0">
                    <a:pos x="226" y="81"/>
                  </a:cxn>
                  <a:cxn ang="0">
                    <a:pos x="458" y="168"/>
                  </a:cxn>
                  <a:cxn ang="0">
                    <a:pos x="622" y="299"/>
                  </a:cxn>
                  <a:cxn ang="0">
                    <a:pos x="461" y="283"/>
                  </a:cxn>
                  <a:cxn ang="0">
                    <a:pos x="196" y="180"/>
                  </a:cxn>
                  <a:cxn ang="0">
                    <a:pos x="71" y="98"/>
                  </a:cxn>
                  <a:cxn ang="0">
                    <a:pos x="151" y="200"/>
                  </a:cxn>
                  <a:cxn ang="0">
                    <a:pos x="384" y="332"/>
                  </a:cxn>
                  <a:cxn ang="0">
                    <a:pos x="658" y="364"/>
                  </a:cxn>
                  <a:cxn ang="0">
                    <a:pos x="691" y="275"/>
                  </a:cxn>
                  <a:cxn ang="0">
                    <a:pos x="557" y="148"/>
                  </a:cxn>
                  <a:cxn ang="0">
                    <a:pos x="240" y="21"/>
                  </a:cxn>
                  <a:cxn ang="0">
                    <a:pos x="0" y="0"/>
                  </a:cxn>
                  <a:cxn ang="0">
                    <a:pos x="20" y="42"/>
                  </a:cxn>
                  <a:cxn ang="0">
                    <a:pos x="20" y="42"/>
                  </a:cxn>
                </a:cxnLst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0" name="Group 18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108" name="Freeform 19"/>
            <p:cNvSpPr/>
            <p:nvPr userDrawn="1"/>
          </p:nvSpPr>
          <p:spPr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629" y="280"/>
                </a:cxn>
                <a:cxn ang="0">
                  <a:pos x="562" y="225"/>
                </a:cxn>
                <a:cxn ang="0">
                  <a:pos x="440" y="149"/>
                </a:cxn>
                <a:cxn ang="0">
                  <a:pos x="56" y="0"/>
                </a:cxn>
                <a:cxn ang="0">
                  <a:pos x="18" y="14"/>
                </a:cxn>
                <a:cxn ang="0">
                  <a:pos x="0" y="59"/>
                </a:cxn>
                <a:cxn ang="0">
                  <a:pos x="22" y="110"/>
                </a:cxn>
                <a:cxn ang="0">
                  <a:pos x="452" y="289"/>
                </a:cxn>
                <a:cxn ang="0">
                  <a:pos x="546" y="278"/>
                </a:cxn>
                <a:cxn ang="0">
                  <a:pos x="622" y="293"/>
                </a:cxn>
                <a:cxn ang="0">
                  <a:pos x="629" y="280"/>
                </a:cxn>
                <a:cxn ang="0">
                  <a:pos x="629" y="280"/>
                </a:cxn>
              </a:cxnLst>
              <a:rect l="0" t="0" r="0" b="0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Freeform 20"/>
            <p:cNvSpPr/>
            <p:nvPr userDrawn="1"/>
          </p:nvSpPr>
          <p:spPr>
            <a:xfrm rot="7320404">
              <a:off x="4893" y="2922"/>
              <a:ext cx="627" cy="29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26" y="183"/>
                </a:cxn>
                <a:cxn ang="0">
                  <a:pos x="565" y="225"/>
                </a:cxn>
                <a:cxn ang="0">
                  <a:pos x="627" y="280"/>
                </a:cxn>
                <a:cxn ang="0">
                  <a:pos x="619" y="290"/>
                </a:cxn>
                <a:cxn ang="0">
                  <a:pos x="534" y="278"/>
                </a:cxn>
                <a:cxn ang="0">
                  <a:pos x="453" y="286"/>
                </a:cxn>
                <a:cxn ang="0">
                  <a:pos x="17" y="105"/>
                </a:cxn>
                <a:cxn ang="0">
                  <a:pos x="0" y="53"/>
                </a:cxn>
                <a:cxn ang="0">
                  <a:pos x="18" y="11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Freeform 21"/>
            <p:cNvSpPr/>
            <p:nvPr userDrawn="1"/>
          </p:nvSpPr>
          <p:spPr>
            <a:xfrm rot="7320404">
              <a:off x="4999" y="2912"/>
              <a:ext cx="416" cy="265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366" y="265"/>
                </a:cxn>
                <a:cxn ang="0">
                  <a:pos x="372" y="189"/>
                </a:cxn>
                <a:cxn ang="0">
                  <a:pos x="416" y="150"/>
                </a:cxn>
                <a:cxn ang="0">
                  <a:pos x="31" y="0"/>
                </a:cxn>
                <a:cxn ang="0">
                  <a:pos x="0" y="45"/>
                </a:cxn>
                <a:cxn ang="0">
                  <a:pos x="0" y="115"/>
                </a:cxn>
                <a:cxn ang="0">
                  <a:pos x="0" y="115"/>
                </a:cxn>
              </a:cxnLst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11" name="Group 22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112" name="Freeform 23"/>
              <p:cNvSpPr/>
              <p:nvPr userDrawn="1"/>
            </p:nvSpPr>
            <p:spPr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16" y="23"/>
                  </a:cxn>
                  <a:cxn ang="0">
                    <a:pos x="0" y="61"/>
                  </a:cxn>
                  <a:cxn ang="0">
                    <a:pos x="31" y="56"/>
                  </a:cxn>
                  <a:cxn ang="0">
                    <a:pos x="41" y="30"/>
                  </a:cxn>
                  <a:cxn ang="0">
                    <a:pos x="59" y="10"/>
                  </a:cxn>
                  <a:cxn ang="0">
                    <a:pos x="43" y="0"/>
                  </a:cxn>
                  <a:cxn ang="0">
                    <a:pos x="43" y="0"/>
                  </a:cxn>
                </a:cxnLst>
                <a:rect l="0" t="0" r="0" b="0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3" name="Freeform 24"/>
              <p:cNvSpPr/>
              <p:nvPr userDrawn="1"/>
            </p:nvSpPr>
            <p:spPr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25" y="18"/>
                  </a:cxn>
                  <a:cxn ang="0">
                    <a:pos x="0" y="74"/>
                  </a:cxn>
                  <a:cxn ang="0">
                    <a:pos x="27" y="127"/>
                  </a:cxn>
                  <a:cxn ang="0">
                    <a:pos x="468" y="306"/>
                  </a:cxn>
                  <a:cxn ang="0">
                    <a:pos x="563" y="295"/>
                  </a:cxn>
                  <a:cxn ang="0">
                    <a:pos x="640" y="311"/>
                  </a:cxn>
                  <a:cxn ang="0">
                    <a:pos x="667" y="286"/>
                  </a:cxn>
                  <a:cxn ang="0">
                    <a:pos x="595" y="235"/>
                  </a:cxn>
                  <a:cxn ang="0">
                    <a:pos x="566" y="181"/>
                  </a:cxn>
                  <a:cxn ang="0">
                    <a:pos x="542" y="186"/>
                  </a:cxn>
                  <a:cxn ang="0">
                    <a:pos x="570" y="235"/>
                  </a:cxn>
                  <a:cxn ang="0">
                    <a:pos x="625" y="286"/>
                  </a:cxn>
                  <a:cxn ang="0">
                    <a:pos x="560" y="278"/>
                  </a:cxn>
                  <a:cxn ang="0">
                    <a:pos x="483" y="288"/>
                  </a:cxn>
                  <a:cxn ang="0">
                    <a:pos x="497" y="230"/>
                  </a:cxn>
                  <a:cxn ang="0">
                    <a:pos x="530" y="190"/>
                  </a:cxn>
                  <a:cxn ang="0">
                    <a:pos x="492" y="195"/>
                  </a:cxn>
                  <a:cxn ang="0">
                    <a:pos x="461" y="233"/>
                  </a:cxn>
                  <a:cxn ang="0">
                    <a:pos x="451" y="280"/>
                  </a:cxn>
                  <a:cxn ang="0">
                    <a:pos x="42" y="110"/>
                  </a:cxn>
                  <a:cxn ang="0">
                    <a:pos x="32" y="76"/>
                  </a:cxn>
                  <a:cxn ang="0">
                    <a:pos x="41" y="34"/>
                  </a:cxn>
                  <a:cxn ang="0">
                    <a:pos x="86" y="0"/>
                  </a:cxn>
                  <a:cxn ang="0">
                    <a:pos x="62" y="0"/>
                  </a:cxn>
                  <a:cxn ang="0">
                    <a:pos x="62" y="0"/>
                  </a:cxn>
                </a:cxnLst>
                <a:rect l="0" t="0" r="0" b="0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4" name="Freeform 25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72" y="172"/>
                  </a:cxn>
                  <a:cxn ang="0">
                    <a:pos x="427" y="176"/>
                  </a:cxn>
                  <a:cxn ang="0">
                    <a:pos x="0" y="10"/>
                  </a:cxn>
                  <a:cxn ang="0">
                    <a:pos x="40" y="0"/>
                  </a:cxn>
                  <a:cxn ang="0">
                    <a:pos x="40" y="0"/>
                  </a:cxn>
                </a:cxnLst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5" name="Freeform 26"/>
              <p:cNvSpPr/>
              <p:nvPr userDrawn="1"/>
            </p:nvSpPr>
            <p:spPr>
              <a:xfrm rot="7320404">
                <a:off x="5363" y="2873"/>
                <a:ext cx="63" cy="118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7" y="37"/>
                  </a:cxn>
                  <a:cxn ang="0">
                    <a:pos x="0" y="81"/>
                  </a:cxn>
                  <a:cxn ang="0">
                    <a:pos x="13" y="111"/>
                  </a:cxn>
                  <a:cxn ang="0">
                    <a:pos x="37" y="118"/>
                  </a:cxn>
                  <a:cxn ang="0">
                    <a:pos x="30" y="54"/>
                  </a:cxn>
                  <a:cxn ang="0">
                    <a:pos x="63" y="6"/>
                  </a:cxn>
                  <a:cxn ang="0">
                    <a:pos x="46" y="0"/>
                  </a:cxn>
                  <a:cxn ang="0">
                    <a:pos x="46" y="0"/>
                  </a:cxn>
                </a:cxnLst>
                <a:rect l="0" t="0" r="0" b="0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" name="Freeform 27"/>
              <p:cNvSpPr/>
              <p:nvPr userDrawn="1"/>
            </p:nvSpPr>
            <p:spPr>
              <a:xfrm rot="7320404">
                <a:off x="5136" y="2999"/>
                <a:ext cx="193" cy="104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3" y="23"/>
                  </a:cxn>
                  <a:cxn ang="0">
                    <a:pos x="128" y="48"/>
                  </a:cxn>
                  <a:cxn ang="0">
                    <a:pos x="174" y="85"/>
                  </a:cxn>
                  <a:cxn ang="0">
                    <a:pos x="129" y="81"/>
                  </a:cxn>
                  <a:cxn ang="0">
                    <a:pos x="55" y="51"/>
                  </a:cxn>
                  <a:cxn ang="0">
                    <a:pos x="20" y="28"/>
                  </a:cxn>
                  <a:cxn ang="0">
                    <a:pos x="42" y="57"/>
                  </a:cxn>
                  <a:cxn ang="0">
                    <a:pos x="107" y="95"/>
                  </a:cxn>
                  <a:cxn ang="0">
                    <a:pos x="184" y="104"/>
                  </a:cxn>
                  <a:cxn ang="0">
                    <a:pos x="193" y="79"/>
                  </a:cxn>
                  <a:cxn ang="0">
                    <a:pos x="156" y="42"/>
                  </a:cxn>
                  <a:cxn ang="0">
                    <a:pos x="67" y="6"/>
                  </a:cxn>
                  <a:cxn ang="0">
                    <a:pos x="0" y="0"/>
                  </a:cxn>
                  <a:cxn ang="0">
                    <a:pos x="6" y="12"/>
                  </a:cxn>
                  <a:cxn ang="0">
                    <a:pos x="6" y="12"/>
                  </a:cxn>
                </a:cxnLst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101" name="Freeform 28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5400" y="406400"/>
              </a:cxn>
              <a:cxn ang="0">
                <a:pos x="2476500" y="228600"/>
              </a:cxn>
              <a:cxn ang="0">
                <a:pos x="2946400" y="596900"/>
              </a:cxn>
              <a:cxn ang="0">
                <a:pos x="3721100" y="241300"/>
              </a:cxn>
              <a:cxn ang="0">
                <a:pos x="5613400" y="723900"/>
              </a:cxn>
              <a:cxn ang="0">
                <a:pos x="6807200" y="215900"/>
              </a:cxn>
            </a:cxnLst>
            <a:rect l="0" t="0" r="0" b="0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2" name="Freeform 29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50800"/>
              </a:cxn>
              <a:cxn ang="0">
                <a:pos x="444500" y="228600"/>
              </a:cxn>
              <a:cxn ang="0">
                <a:pos x="711200" y="25400"/>
              </a:cxn>
              <a:cxn ang="0">
                <a:pos x="889000" y="381000"/>
              </a:cxn>
            </a:cxnLst>
            <a:rect l="0" t="0" r="0" b="0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76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8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026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>
              <a:cxn ang="0">
                <a:pos x="1162050" y="244856"/>
              </a:cxn>
              <a:cxn ang="0">
                <a:pos x="1026751" y="45239"/>
              </a:cxn>
              <a:cxn ang="0">
                <a:pos x="897056" y="0"/>
              </a:cxn>
              <a:cxn ang="0">
                <a:pos x="44032" y="1589585"/>
              </a:cxn>
              <a:cxn ang="0">
                <a:pos x="44032" y="1825394"/>
              </a:cxn>
              <a:cxn ang="0">
                <a:pos x="0" y="2053285"/>
              </a:cxn>
              <a:cxn ang="0">
                <a:pos x="28821" y="2084387"/>
              </a:cxn>
              <a:cxn ang="0">
                <a:pos x="176529" y="1897211"/>
              </a:cxn>
              <a:cxn ang="0">
                <a:pos x="296217" y="1825394"/>
              </a:cxn>
              <a:cxn ang="0">
                <a:pos x="1162050" y="244856"/>
              </a:cxn>
              <a:cxn ang="0">
                <a:pos x="1162050" y="244856"/>
              </a:cxn>
            </a:cxnLst>
            <a:rect l="0" t="0" r="0" b="0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" name="Rectangle 1027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2" name="Rectangle 1028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2056" name="Freeform 1032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>
              <a:cxn ang="0">
                <a:pos x="917850" y="0"/>
              </a:cxn>
              <a:cxn ang="0">
                <a:pos x="52037" y="1605520"/>
              </a:cxn>
              <a:cxn ang="0">
                <a:pos x="52437" y="1812794"/>
              </a:cxn>
              <a:cxn ang="0">
                <a:pos x="0" y="2057445"/>
              </a:cxn>
              <a:cxn ang="0">
                <a:pos x="20014" y="2097087"/>
              </a:cxn>
              <a:cxn ang="0">
                <a:pos x="168920" y="1898308"/>
              </a:cxn>
              <a:cxn ang="0">
                <a:pos x="305416" y="1823554"/>
              </a:cxn>
              <a:cxn ang="0">
                <a:pos x="1165225" y="242385"/>
              </a:cxn>
              <a:cxn ang="0">
                <a:pos x="1036334" y="54367"/>
              </a:cxn>
              <a:cxn ang="0">
                <a:pos x="917850" y="0"/>
              </a:cxn>
              <a:cxn ang="0">
                <a:pos x="917850" y="0"/>
              </a:cxn>
            </a:cxnLst>
            <a:rect l="0" t="0" r="0" b="0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7" name="Freeform 1033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1406370"/>
              </a:cxn>
              <a:cxn ang="0">
                <a:pos x="172990" y="1444854"/>
              </a:cxn>
              <a:cxn ang="0">
                <a:pos x="294723" y="1571625"/>
              </a:cxn>
              <a:cxn ang="0">
                <a:pos x="1025525" y="225811"/>
              </a:cxn>
              <a:cxn ang="0">
                <a:pos x="848130" y="46407"/>
              </a:cxn>
              <a:cxn ang="0">
                <a:pos x="760034" y="0"/>
              </a:cxn>
              <a:cxn ang="0">
                <a:pos x="0" y="1406370"/>
              </a:cxn>
              <a:cxn ang="0">
                <a:pos x="0" y="1406370"/>
              </a:cxn>
            </a:cxnLst>
            <a:rect l="0" t="0" r="0" b="0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058" name="Group 1034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035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794" y="630"/>
                </a:cxn>
                <a:cxn ang="0">
                  <a:pos x="710" y="553"/>
                </a:cxn>
                <a:cxn ang="0">
                  <a:pos x="666" y="239"/>
                </a:cxn>
                <a:cxn ang="0">
                  <a:pos x="1070" y="165"/>
                </a:cxn>
                <a:cxn ang="0">
                  <a:pos x="1089" y="102"/>
                </a:cxn>
                <a:cxn ang="0">
                  <a:pos x="1050" y="50"/>
                </a:cxn>
                <a:cxn ang="0">
                  <a:pos x="638" y="106"/>
                </a:cxn>
                <a:cxn ang="0">
                  <a:pos x="610" y="16"/>
                </a:cxn>
                <a:cxn ang="0">
                  <a:pos x="543" y="0"/>
                </a:cxn>
                <a:cxn ang="0">
                  <a:pos x="479" y="14"/>
                </a:cxn>
                <a:cxn ang="0">
                  <a:pos x="444" y="53"/>
                </a:cxn>
                <a:cxn ang="0">
                  <a:pos x="469" y="143"/>
                </a:cxn>
                <a:cxn ang="0">
                  <a:pos x="330" y="221"/>
                </a:cxn>
                <a:cxn ang="0">
                  <a:pos x="492" y="237"/>
                </a:cxn>
                <a:cxn ang="0">
                  <a:pos x="556" y="445"/>
                </a:cxn>
                <a:cxn ang="0">
                  <a:pos x="71" y="235"/>
                </a:cxn>
                <a:cxn ang="0">
                  <a:pos x="23" y="255"/>
                </a:cxn>
                <a:cxn ang="0">
                  <a:pos x="0" y="318"/>
                </a:cxn>
                <a:cxn ang="0">
                  <a:pos x="28" y="390"/>
                </a:cxn>
                <a:cxn ang="0">
                  <a:pos x="570" y="644"/>
                </a:cxn>
                <a:cxn ang="0">
                  <a:pos x="689" y="628"/>
                </a:cxn>
                <a:cxn ang="0">
                  <a:pos x="785" y="649"/>
                </a:cxn>
                <a:cxn ang="0">
                  <a:pos x="794" y="630"/>
                </a:cxn>
                <a:cxn ang="0">
                  <a:pos x="794" y="630"/>
                </a:cxn>
              </a:cxnLst>
              <a:rect l="0" t="0" r="0" b="0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" name="Freeform 1036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0" y="0"/>
                </a:cxn>
                <a:cxn ang="0">
                  <a:pos x="71" y="117"/>
                </a:cxn>
                <a:cxn ang="0">
                  <a:pos x="4" y="129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0" b="0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" name="Freeform 1037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65" y="259"/>
                </a:cxn>
                <a:cxn ang="0">
                  <a:pos x="713" y="319"/>
                </a:cxn>
                <a:cxn ang="0">
                  <a:pos x="792" y="396"/>
                </a:cxn>
                <a:cxn ang="0">
                  <a:pos x="782" y="410"/>
                </a:cxn>
                <a:cxn ang="0">
                  <a:pos x="674" y="393"/>
                </a:cxn>
                <a:cxn ang="0">
                  <a:pos x="572" y="405"/>
                </a:cxn>
                <a:cxn ang="0">
                  <a:pos x="21" y="149"/>
                </a:cxn>
                <a:cxn ang="0">
                  <a:pos x="0" y="75"/>
                </a:cxn>
                <a:cxn ang="0">
                  <a:pos x="23" y="16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" name="Freeform 1038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61" y="374"/>
                </a:cxn>
                <a:cxn ang="0">
                  <a:pos x="470" y="267"/>
                </a:cxn>
                <a:cxn ang="0">
                  <a:pos x="525" y="211"/>
                </a:cxn>
                <a:cxn ang="0">
                  <a:pos x="39" y="0"/>
                </a:cxn>
                <a:cxn ang="0">
                  <a:pos x="0" y="64"/>
                </a:cxn>
                <a:cxn ang="0">
                  <a:pos x="0" y="163"/>
                </a:cxn>
                <a:cxn ang="0">
                  <a:pos x="0" y="163"/>
                </a:cxn>
              </a:cxnLst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" name="Freeform 1039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9" y="0"/>
                </a:cxn>
                <a:cxn ang="0">
                  <a:pos x="125" y="18"/>
                </a:cxn>
                <a:cxn ang="0">
                  <a:pos x="135" y="70"/>
                </a:cxn>
                <a:cxn ang="0">
                  <a:pos x="81" y="73"/>
                </a:cxn>
                <a:cxn ang="0">
                  <a:pos x="16" y="121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0" b="0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" name="Freeform 1040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76" y="2"/>
                </a:cxn>
                <a:cxn ang="0">
                  <a:pos x="76" y="112"/>
                </a:cxn>
                <a:cxn ang="0">
                  <a:pos x="0" y="4"/>
                </a:cxn>
                <a:cxn ang="0">
                  <a:pos x="36" y="0"/>
                </a:cxn>
                <a:cxn ang="0">
                  <a:pos x="76" y="2"/>
                </a:cxn>
                <a:cxn ang="0">
                  <a:pos x="76" y="2"/>
                </a:cxn>
              </a:cxnLst>
              <a:rect l="0" t="0" r="0" b="0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" name="Freeform 1041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44" y="0"/>
                </a:cxn>
                <a:cxn ang="0">
                  <a:pos x="116" y="3"/>
                </a:cxn>
                <a:cxn ang="0">
                  <a:pos x="193" y="383"/>
                </a:cxn>
                <a:cxn ang="0">
                  <a:pos x="140" y="361"/>
                </a:cxn>
                <a:cxn ang="0">
                  <a:pos x="76" y="339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0" b="0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" name="Freeform 1042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0" y="53"/>
                </a:cxn>
                <a:cxn ang="0">
                  <a:pos x="14" y="174"/>
                </a:cxn>
                <a:cxn ang="0">
                  <a:pos x="358" y="119"/>
                </a:cxn>
                <a:cxn ang="0">
                  <a:pos x="364" y="22"/>
                </a:cxn>
                <a:cxn ang="0">
                  <a:pos x="346" y="0"/>
                </a:cxn>
                <a:cxn ang="0">
                  <a:pos x="346" y="0"/>
                </a:cxn>
              </a:cxnLst>
              <a:rect l="0" t="0" r="0" b="0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" name="Freeform 1043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39"/>
                </a:cxn>
                <a:cxn ang="0">
                  <a:pos x="156" y="67"/>
                </a:cxn>
                <a:cxn ang="0">
                  <a:pos x="136" y="0"/>
                </a:cxn>
                <a:cxn ang="0">
                  <a:pos x="136" y="0"/>
                </a:cxn>
              </a:cxnLst>
              <a:rect l="0" t="0" r="0" b="0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84" name="Group 1044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1045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1046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53"/>
                    </a:cxn>
                    <a:cxn ang="0">
                      <a:pos x="57" y="5"/>
                    </a:cxn>
                    <a:cxn ang="0">
                      <a:pos x="107" y="0"/>
                    </a:cxn>
                    <a:cxn ang="0">
                      <a:pos x="146" y="13"/>
                    </a:cxn>
                    <a:cxn ang="0">
                      <a:pos x="157" y="45"/>
                    </a:cxn>
                    <a:cxn ang="0">
                      <a:pos x="84" y="33"/>
                    </a:cxn>
                    <a:cxn ang="0">
                      <a:pos x="37" y="50"/>
                    </a:cxn>
                    <a:cxn ang="0">
                      <a:pos x="7" y="87"/>
                    </a:cxn>
                    <a:cxn ang="0">
                      <a:pos x="0" y="53"/>
                    </a:cxn>
                    <a:cxn ang="0">
                      <a:pos x="0" y="53"/>
                    </a:cxn>
                  </a:cxnLst>
                  <a:rect l="0" t="0" r="0" b="0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9" name="Freeform 1047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20"/>
                    </a:cxn>
                    <a:cxn ang="0">
                      <a:pos x="80" y="133"/>
                    </a:cxn>
                    <a:cxn ang="0">
                      <a:pos x="115" y="126"/>
                    </a:cxn>
                    <a:cxn ang="0">
                      <a:pos x="112" y="9"/>
                    </a:cxn>
                    <a:cxn ang="0">
                      <a:pos x="83" y="0"/>
                    </a:cxn>
                    <a:cxn ang="0">
                      <a:pos x="90" y="99"/>
                    </a:cxn>
                    <a:cxn ang="0">
                      <a:pos x="36" y="2"/>
                    </a:cxn>
                    <a:cxn ang="0">
                      <a:pos x="0" y="20"/>
                    </a:cxn>
                    <a:cxn ang="0">
                      <a:pos x="0" y="20"/>
                    </a:cxn>
                  </a:cxnLst>
                  <a:rect l="0" t="0" r="0" b="0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00" name="Freeform 1048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18" y="47"/>
                    </a:cxn>
                    <a:cxn ang="0">
                      <a:pos x="22" y="77"/>
                    </a:cxn>
                    <a:cxn ang="0">
                      <a:pos x="13" y="117"/>
                    </a:cxn>
                    <a:cxn ang="0">
                      <a:pos x="40" y="110"/>
                    </a:cxn>
                    <a:cxn ang="0">
                      <a:pos x="43" y="58"/>
                    </a:cxn>
                    <a:cxn ang="0">
                      <a:pos x="23" y="0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0" b="0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86" name="Freeform 1049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595" y="245"/>
                  </a:cxn>
                  <a:cxn ang="0">
                    <a:pos x="538" y="250"/>
                  </a:cxn>
                  <a:cxn ang="0">
                    <a:pos x="0" y="14"/>
                  </a:cxn>
                  <a:cxn ang="0">
                    <a:pos x="50" y="0"/>
                  </a:cxn>
                  <a:cxn ang="0">
                    <a:pos x="50" y="0"/>
                  </a:cxn>
                </a:cxnLst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7" name="Freeform 1050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7" y="17"/>
                  </a:cxn>
                  <a:cxn ang="0">
                    <a:pos x="80" y="33"/>
                  </a:cxn>
                  <a:cxn ang="0">
                    <a:pos x="162" y="69"/>
                  </a:cxn>
                  <a:cxn ang="0">
                    <a:pos x="220" y="122"/>
                  </a:cxn>
                  <a:cxn ang="0">
                    <a:pos x="163" y="115"/>
                  </a:cxn>
                  <a:cxn ang="0">
                    <a:pos x="69" y="73"/>
                  </a:cxn>
                  <a:cxn ang="0">
                    <a:pos x="25" y="40"/>
                  </a:cxn>
                  <a:cxn ang="0">
                    <a:pos x="53" y="82"/>
                  </a:cxn>
                  <a:cxn ang="0">
                    <a:pos x="136" y="135"/>
                  </a:cxn>
                  <a:cxn ang="0">
                    <a:pos x="233" y="148"/>
                  </a:cxn>
                  <a:cxn ang="0">
                    <a:pos x="244" y="112"/>
                  </a:cxn>
                  <a:cxn ang="0">
                    <a:pos x="197" y="60"/>
                  </a:cxn>
                  <a:cxn ang="0">
                    <a:pos x="85" y="9"/>
                  </a:cxn>
                  <a:cxn ang="0">
                    <a:pos x="0" y="0"/>
                  </a:cxn>
                  <a:cxn ang="0">
                    <a:pos x="7" y="17"/>
                  </a:cxn>
                  <a:cxn ang="0">
                    <a:pos x="7" y="17"/>
                  </a:cxn>
                </a:cxnLst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8" name="Freeform 1051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6" y="12"/>
                  </a:cxn>
                  <a:cxn ang="0">
                    <a:pos x="40" y="96"/>
                  </a:cxn>
                  <a:cxn ang="0">
                    <a:pos x="53" y="163"/>
                  </a:cxn>
                  <a:cxn ang="0">
                    <a:pos x="107" y="225"/>
                  </a:cxn>
                  <a:cxn ang="0">
                    <a:pos x="49" y="238"/>
                  </a:cxn>
                  <a:cxn ang="0">
                    <a:pos x="15" y="171"/>
                  </a:cxn>
                  <a:cxn ang="0">
                    <a:pos x="0" y="28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0" b="0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89" name="Group 1052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1053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55" y="0"/>
                    </a:cxn>
                    <a:cxn ang="0">
                      <a:pos x="20" y="33"/>
                    </a:cxn>
                    <a:cxn ang="0">
                      <a:pos x="0" y="87"/>
                    </a:cxn>
                    <a:cxn ang="0">
                      <a:pos x="40" y="80"/>
                    </a:cxn>
                    <a:cxn ang="0">
                      <a:pos x="52" y="42"/>
                    </a:cxn>
                    <a:cxn ang="0">
                      <a:pos x="75" y="14"/>
                    </a:cxn>
                    <a:cxn ang="0">
                      <a:pos x="55" y="0"/>
                    </a:cxn>
                    <a:cxn ang="0">
                      <a:pos x="55" y="0"/>
                    </a:cxn>
                  </a:cxnLst>
                  <a:rect l="0" t="0" r="0" b="0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1" name="Freeform 1054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78" y="0"/>
                    </a:cxn>
                    <a:cxn ang="0">
                      <a:pos x="32" y="26"/>
                    </a:cxn>
                    <a:cxn ang="0">
                      <a:pos x="0" y="104"/>
                    </a:cxn>
                    <a:cxn ang="0">
                      <a:pos x="34" y="179"/>
                    </a:cxn>
                    <a:cxn ang="0">
                      <a:pos x="591" y="434"/>
                    </a:cxn>
                    <a:cxn ang="0">
                      <a:pos x="711" y="418"/>
                    </a:cxn>
                    <a:cxn ang="0">
                      <a:pos x="808" y="440"/>
                    </a:cxn>
                    <a:cxn ang="0">
                      <a:pos x="842" y="404"/>
                    </a:cxn>
                    <a:cxn ang="0">
                      <a:pos x="751" y="332"/>
                    </a:cxn>
                    <a:cxn ang="0">
                      <a:pos x="714" y="256"/>
                    </a:cxn>
                    <a:cxn ang="0">
                      <a:pos x="685" y="264"/>
                    </a:cxn>
                    <a:cxn ang="0">
                      <a:pos x="720" y="332"/>
                    </a:cxn>
                    <a:cxn ang="0">
                      <a:pos x="789" y="405"/>
                    </a:cxn>
                    <a:cxn ang="0">
                      <a:pos x="707" y="394"/>
                    </a:cxn>
                    <a:cxn ang="0">
                      <a:pos x="610" y="407"/>
                    </a:cxn>
                    <a:cxn ang="0">
                      <a:pos x="628" y="325"/>
                    </a:cxn>
                    <a:cxn ang="0">
                      <a:pos x="669" y="269"/>
                    </a:cxn>
                    <a:cxn ang="0">
                      <a:pos x="621" y="276"/>
                    </a:cxn>
                    <a:cxn ang="0">
                      <a:pos x="583" y="329"/>
                    </a:cxn>
                    <a:cxn ang="0">
                      <a:pos x="570" y="396"/>
                    </a:cxn>
                    <a:cxn ang="0">
                      <a:pos x="54" y="155"/>
                    </a:cxn>
                    <a:cxn ang="0">
                      <a:pos x="40" y="108"/>
                    </a:cxn>
                    <a:cxn ang="0">
                      <a:pos x="52" y="48"/>
                    </a:cxn>
                    <a:cxn ang="0">
                      <a:pos x="109" y="0"/>
                    </a:cxn>
                    <a:cxn ang="0">
                      <a:pos x="78" y="0"/>
                    </a:cxn>
                    <a:cxn ang="0">
                      <a:pos x="78" y="0"/>
                    </a:cxn>
                  </a:cxnLst>
                  <a:rect l="0" t="0" r="0" b="0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2" name="Freeform 1055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10" y="53"/>
                    </a:cxn>
                    <a:cxn ang="0">
                      <a:pos x="0" y="115"/>
                    </a:cxn>
                    <a:cxn ang="0">
                      <a:pos x="17" y="157"/>
                    </a:cxn>
                    <a:cxn ang="0">
                      <a:pos x="47" y="167"/>
                    </a:cxn>
                    <a:cxn ang="0">
                      <a:pos x="38" y="77"/>
                    </a:cxn>
                    <a:cxn ang="0">
                      <a:pos x="80" y="8"/>
                    </a:cxn>
                    <a:cxn ang="0">
                      <a:pos x="58" y="0"/>
                    </a:cxn>
                    <a:cxn ang="0">
                      <a:pos x="58" y="0"/>
                    </a:cxn>
                  </a:cxnLst>
                  <a:rect l="0" t="0" r="0" b="0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3" name="Freeform 1056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109" y="448"/>
                    </a:cxn>
                    <a:cxn ang="0">
                      <a:pos x="0" y="62"/>
                    </a:cxn>
                    <a:cxn ang="0">
                      <a:pos x="41" y="19"/>
                    </a:cxn>
                    <a:cxn ang="0">
                      <a:pos x="129" y="0"/>
                    </a:cxn>
                    <a:cxn ang="0">
                      <a:pos x="200" y="29"/>
                    </a:cxn>
                    <a:cxn ang="0">
                      <a:pos x="322" y="594"/>
                    </a:cxn>
                    <a:cxn ang="0">
                      <a:pos x="278" y="546"/>
                    </a:cxn>
                    <a:cxn ang="0">
                      <a:pos x="178" y="49"/>
                    </a:cxn>
                    <a:cxn ang="0">
                      <a:pos x="113" y="31"/>
                    </a:cxn>
                    <a:cxn ang="0">
                      <a:pos x="60" y="37"/>
                    </a:cxn>
                    <a:cxn ang="0">
                      <a:pos x="38" y="71"/>
                    </a:cxn>
                    <a:cxn ang="0">
                      <a:pos x="153" y="462"/>
                    </a:cxn>
                    <a:cxn ang="0">
                      <a:pos x="109" y="448"/>
                    </a:cxn>
                    <a:cxn ang="0">
                      <a:pos x="109" y="448"/>
                    </a:cxn>
                  </a:cxnLst>
                  <a:rect l="0" t="0" r="0" b="0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4" name="Freeform 1057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38" y="97"/>
                    </a:cxn>
                    <a:cxn ang="0">
                      <a:pos x="57" y="159"/>
                    </a:cxn>
                    <a:cxn ang="0">
                      <a:pos x="58" y="252"/>
                    </a:cxn>
                    <a:cxn ang="0">
                      <a:pos x="96" y="252"/>
                    </a:cxn>
                    <a:cxn ang="0">
                      <a:pos x="94" y="180"/>
                    </a:cxn>
                    <a:cxn ang="0">
                      <a:pos x="81" y="104"/>
                    </a:cxn>
                    <a:cxn ang="0">
                      <a:pos x="50" y="30"/>
                    </a:cxn>
                    <a:cxn ang="0">
                      <a:pos x="32" y="0"/>
                    </a:cxn>
                    <a:cxn ang="0">
                      <a:pos x="0" y="14"/>
                    </a:cxn>
                    <a:cxn ang="0">
                      <a:pos x="0" y="14"/>
                    </a:cxn>
                  </a:cxnLst>
                  <a:rect l="0" t="0" r="0" b="0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5" name="Freeform 1058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149" y="0"/>
                    </a:cxn>
                    <a:cxn ang="0">
                      <a:pos x="129" y="9"/>
                    </a:cxn>
                    <a:cxn ang="0">
                      <a:pos x="127" y="33"/>
                    </a:cxn>
                    <a:cxn ang="0">
                      <a:pos x="0" y="85"/>
                    </a:cxn>
                    <a:cxn ang="0">
                      <a:pos x="0" y="111"/>
                    </a:cxn>
                    <a:cxn ang="0">
                      <a:pos x="142" y="113"/>
                    </a:cxn>
                    <a:cxn ang="0">
                      <a:pos x="160" y="135"/>
                    </a:cxn>
                    <a:cxn ang="0">
                      <a:pos x="195" y="133"/>
                    </a:cxn>
                    <a:cxn ang="0">
                      <a:pos x="192" y="95"/>
                    </a:cxn>
                    <a:cxn ang="0">
                      <a:pos x="58" y="88"/>
                    </a:cxn>
                    <a:cxn ang="0">
                      <a:pos x="167" y="45"/>
                    </a:cxn>
                    <a:cxn ang="0">
                      <a:pos x="149" y="0"/>
                    </a:cxn>
                    <a:cxn ang="0">
                      <a:pos x="149" y="0"/>
                    </a:cxn>
                  </a:cxnLst>
                  <a:rect l="0" t="0" r="0" b="0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6" name="Freeform 1059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66"/>
                    </a:cxn>
                    <a:cxn ang="0">
                      <a:pos x="432" y="0"/>
                    </a:cxn>
                    <a:cxn ang="0">
                      <a:pos x="463" y="39"/>
                    </a:cxn>
                    <a:cxn ang="0">
                      <a:pos x="471" y="91"/>
                    </a:cxn>
                    <a:cxn ang="0">
                      <a:pos x="452" y="141"/>
                    </a:cxn>
                    <a:cxn ang="0">
                      <a:pos x="29" y="212"/>
                    </a:cxn>
                    <a:cxn ang="0">
                      <a:pos x="27" y="192"/>
                    </a:cxn>
                    <a:cxn ang="0">
                      <a:pos x="432" y="121"/>
                    </a:cxn>
                    <a:cxn ang="0">
                      <a:pos x="447" y="73"/>
                    </a:cxn>
                    <a:cxn ang="0">
                      <a:pos x="420" y="29"/>
                    </a:cxn>
                    <a:cxn ang="0">
                      <a:pos x="0" y="93"/>
                    </a:cxn>
                    <a:cxn ang="0">
                      <a:pos x="0" y="66"/>
                    </a:cxn>
                    <a:cxn ang="0">
                      <a:pos x="0" y="66"/>
                    </a:cxn>
                  </a:cxnLst>
                  <a:rect l="0" t="0" r="0" b="0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97" name="Freeform 1060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33" y="86"/>
                    </a:cxn>
                    <a:cxn ang="0">
                      <a:pos x="111" y="83"/>
                    </a:cxn>
                    <a:cxn ang="0">
                      <a:pos x="210" y="58"/>
                    </a:cxn>
                    <a:cxn ang="0">
                      <a:pos x="245" y="21"/>
                    </a:cxn>
                    <a:cxn ang="0">
                      <a:pos x="222" y="1"/>
                    </a:cxn>
                    <a:cxn ang="0">
                      <a:pos x="127" y="0"/>
                    </a:cxn>
                    <a:cxn ang="0">
                      <a:pos x="55" y="6"/>
                    </a:cxn>
                    <a:cxn ang="0">
                      <a:pos x="8" y="38"/>
                    </a:cxn>
                    <a:cxn ang="0">
                      <a:pos x="56" y="47"/>
                    </a:cxn>
                    <a:cxn ang="0">
                      <a:pos x="138" y="26"/>
                    </a:cxn>
                    <a:cxn ang="0">
                      <a:pos x="209" y="26"/>
                    </a:cxn>
                    <a:cxn ang="0">
                      <a:pos x="135" y="55"/>
                    </a:cxn>
                    <a:cxn ang="0">
                      <a:pos x="71" y="63"/>
                    </a:cxn>
                    <a:cxn ang="0">
                      <a:pos x="0" y="63"/>
                    </a:cxn>
                    <a:cxn ang="0">
                      <a:pos x="0" y="63"/>
                    </a:cxn>
                  </a:cxnLst>
                  <a:rect l="0" t="0" r="0" b="0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059" name="Group 1061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1062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184" y="1379"/>
                </a:cxn>
                <a:cxn ang="0">
                  <a:pos x="101" y="1287"/>
                </a:cxn>
                <a:cxn ang="0">
                  <a:pos x="85" y="1216"/>
                </a:cxn>
                <a:cxn ang="0">
                  <a:pos x="99" y="1111"/>
                </a:cxn>
                <a:cxn ang="0">
                  <a:pos x="157" y="984"/>
                </a:cxn>
                <a:cxn ang="0">
                  <a:pos x="170" y="904"/>
                </a:cxn>
                <a:cxn ang="0">
                  <a:pos x="157" y="851"/>
                </a:cxn>
                <a:cxn ang="0">
                  <a:pos x="106" y="812"/>
                </a:cxn>
                <a:cxn ang="0">
                  <a:pos x="96" y="763"/>
                </a:cxn>
                <a:cxn ang="0">
                  <a:pos x="114" y="693"/>
                </a:cxn>
                <a:cxn ang="0">
                  <a:pos x="197" y="505"/>
                </a:cxn>
                <a:cxn ang="0">
                  <a:pos x="205" y="413"/>
                </a:cxn>
                <a:cxn ang="0">
                  <a:pos x="184" y="312"/>
                </a:cxn>
                <a:cxn ang="0">
                  <a:pos x="114" y="263"/>
                </a:cxn>
                <a:cxn ang="0">
                  <a:pos x="53" y="184"/>
                </a:cxn>
                <a:cxn ang="0">
                  <a:pos x="0" y="0"/>
                </a:cxn>
                <a:cxn ang="0">
                  <a:pos x="8" y="167"/>
                </a:cxn>
                <a:cxn ang="0">
                  <a:pos x="48" y="267"/>
                </a:cxn>
                <a:cxn ang="0">
                  <a:pos x="101" y="329"/>
                </a:cxn>
                <a:cxn ang="0">
                  <a:pos x="160" y="364"/>
                </a:cxn>
                <a:cxn ang="0">
                  <a:pos x="163" y="456"/>
                </a:cxn>
                <a:cxn ang="0">
                  <a:pos x="133" y="553"/>
                </a:cxn>
                <a:cxn ang="0">
                  <a:pos x="64" y="724"/>
                </a:cxn>
                <a:cxn ang="0">
                  <a:pos x="61" y="834"/>
                </a:cxn>
                <a:cxn ang="0">
                  <a:pos x="125" y="895"/>
                </a:cxn>
                <a:cxn ang="0">
                  <a:pos x="122" y="952"/>
                </a:cxn>
                <a:cxn ang="0">
                  <a:pos x="66" y="1071"/>
                </a:cxn>
                <a:cxn ang="0">
                  <a:pos x="42" y="1185"/>
                </a:cxn>
                <a:cxn ang="0">
                  <a:pos x="64" y="1308"/>
                </a:cxn>
                <a:cxn ang="0">
                  <a:pos x="114" y="1374"/>
                </a:cxn>
                <a:cxn ang="0">
                  <a:pos x="178" y="1427"/>
                </a:cxn>
                <a:cxn ang="0">
                  <a:pos x="184" y="1379"/>
                </a:cxn>
                <a:cxn ang="0">
                  <a:pos x="184" y="1379"/>
                </a:cxn>
              </a:cxnLst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" name="Freeform 1063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184" y="1578"/>
                </a:cxn>
                <a:cxn ang="0">
                  <a:pos x="101" y="1473"/>
                </a:cxn>
                <a:cxn ang="0">
                  <a:pos x="85" y="1392"/>
                </a:cxn>
                <a:cxn ang="0">
                  <a:pos x="99" y="1271"/>
                </a:cxn>
                <a:cxn ang="0">
                  <a:pos x="157" y="1126"/>
                </a:cxn>
                <a:cxn ang="0">
                  <a:pos x="170" y="1035"/>
                </a:cxn>
                <a:cxn ang="0">
                  <a:pos x="157" y="974"/>
                </a:cxn>
                <a:cxn ang="0">
                  <a:pos x="106" y="930"/>
                </a:cxn>
                <a:cxn ang="0">
                  <a:pos x="96" y="874"/>
                </a:cxn>
                <a:cxn ang="0">
                  <a:pos x="114" y="794"/>
                </a:cxn>
                <a:cxn ang="0">
                  <a:pos x="197" y="578"/>
                </a:cxn>
                <a:cxn ang="0">
                  <a:pos x="205" y="473"/>
                </a:cxn>
                <a:cxn ang="0">
                  <a:pos x="184" y="357"/>
                </a:cxn>
                <a:cxn ang="0">
                  <a:pos x="114" y="302"/>
                </a:cxn>
                <a:cxn ang="0">
                  <a:pos x="53" y="211"/>
                </a:cxn>
                <a:cxn ang="0">
                  <a:pos x="0" y="0"/>
                </a:cxn>
                <a:cxn ang="0">
                  <a:pos x="8" y="191"/>
                </a:cxn>
                <a:cxn ang="0">
                  <a:pos x="48" y="306"/>
                </a:cxn>
                <a:cxn ang="0">
                  <a:pos x="101" y="377"/>
                </a:cxn>
                <a:cxn ang="0">
                  <a:pos x="160" y="417"/>
                </a:cxn>
                <a:cxn ang="0">
                  <a:pos x="163" y="522"/>
                </a:cxn>
                <a:cxn ang="0">
                  <a:pos x="133" y="633"/>
                </a:cxn>
                <a:cxn ang="0">
                  <a:pos x="64" y="829"/>
                </a:cxn>
                <a:cxn ang="0">
                  <a:pos x="61" y="955"/>
                </a:cxn>
                <a:cxn ang="0">
                  <a:pos x="125" y="1025"/>
                </a:cxn>
                <a:cxn ang="0">
                  <a:pos x="122" y="1090"/>
                </a:cxn>
                <a:cxn ang="0">
                  <a:pos x="66" y="1226"/>
                </a:cxn>
                <a:cxn ang="0">
                  <a:pos x="42" y="1357"/>
                </a:cxn>
                <a:cxn ang="0">
                  <a:pos x="64" y="1497"/>
                </a:cxn>
                <a:cxn ang="0">
                  <a:pos x="114" y="1572"/>
                </a:cxn>
                <a:cxn ang="0">
                  <a:pos x="178" y="1633"/>
                </a:cxn>
                <a:cxn ang="0">
                  <a:pos x="184" y="1578"/>
                </a:cxn>
                <a:cxn ang="0">
                  <a:pos x="184" y="1578"/>
                </a:cxn>
              </a:cxnLst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60" name="Group 1064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1065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1066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31" y="3"/>
                  </a:cxn>
                  <a:cxn ang="0">
                    <a:pos x="33" y="122"/>
                  </a:cxn>
                  <a:cxn ang="0">
                    <a:pos x="0" y="288"/>
                  </a:cxn>
                  <a:cxn ang="0">
                    <a:pos x="20" y="282"/>
                  </a:cxn>
                  <a:cxn ang="0">
                    <a:pos x="55" y="134"/>
                  </a:cxn>
                  <a:cxn ang="0">
                    <a:pos x="62" y="0"/>
                  </a:cxn>
                  <a:cxn ang="0">
                    <a:pos x="31" y="3"/>
                  </a:cxn>
                  <a:cxn ang="0">
                    <a:pos x="31" y="3"/>
                  </a:cxn>
                </a:cxnLst>
                <a:rect l="0" t="0" r="0" b="0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64" name="Group 1067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1068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5" y="66"/>
                    </a:cxn>
                    <a:cxn ang="0">
                      <a:pos x="127" y="125"/>
                    </a:cxn>
                    <a:cxn ang="0">
                      <a:pos x="153" y="50"/>
                    </a:cxn>
                    <a:cxn ang="0">
                      <a:pos x="91" y="3"/>
                    </a:cxn>
                    <a:cxn ang="0">
                      <a:pos x="118" y="66"/>
                    </a:cxn>
                    <a:cxn ang="0">
                      <a:pos x="33" y="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6" name="Freeform 1069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187" y="46"/>
                    </a:cxn>
                    <a:cxn ang="0">
                      <a:pos x="123" y="125"/>
                    </a:cxn>
                    <a:cxn ang="0">
                      <a:pos x="41" y="271"/>
                    </a:cxn>
                    <a:cxn ang="0">
                      <a:pos x="0" y="392"/>
                    </a:cxn>
                    <a:cxn ang="0">
                      <a:pos x="15" y="438"/>
                    </a:cxn>
                    <a:cxn ang="0">
                      <a:pos x="66" y="428"/>
                    </a:cxn>
                    <a:cxn ang="0">
                      <a:pos x="146" y="325"/>
                    </a:cxn>
                    <a:cxn ang="0">
                      <a:pos x="221" y="190"/>
                    </a:cxn>
                    <a:cxn ang="0">
                      <a:pos x="261" y="96"/>
                    </a:cxn>
                    <a:cxn ang="0">
                      <a:pos x="269" y="30"/>
                    </a:cxn>
                    <a:cxn ang="0">
                      <a:pos x="247" y="0"/>
                    </a:cxn>
                    <a:cxn ang="0">
                      <a:pos x="211" y="23"/>
                    </a:cxn>
                    <a:cxn ang="0">
                      <a:pos x="245" y="38"/>
                    </a:cxn>
                    <a:cxn ang="0">
                      <a:pos x="221" y="125"/>
                    </a:cxn>
                    <a:cxn ang="0">
                      <a:pos x="174" y="234"/>
                    </a:cxn>
                    <a:cxn ang="0">
                      <a:pos x="88" y="359"/>
                    </a:cxn>
                    <a:cxn ang="0">
                      <a:pos x="29" y="397"/>
                    </a:cxn>
                    <a:cxn ang="0">
                      <a:pos x="34" y="336"/>
                    </a:cxn>
                    <a:cxn ang="0">
                      <a:pos x="110" y="179"/>
                    </a:cxn>
                    <a:cxn ang="0">
                      <a:pos x="210" y="42"/>
                    </a:cxn>
                    <a:cxn ang="0">
                      <a:pos x="187" y="46"/>
                    </a:cxn>
                    <a:cxn ang="0">
                      <a:pos x="187" y="46"/>
                    </a:cxn>
                  </a:cxnLst>
                  <a:rect l="0" t="0" r="0" b="0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7" name="Freeform 1070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490" y="0"/>
                    </a:cxn>
                    <a:cxn ang="0">
                      <a:pos x="0" y="898"/>
                    </a:cxn>
                    <a:cxn ang="0">
                      <a:pos x="48" y="873"/>
                    </a:cxn>
                    <a:cxn ang="0">
                      <a:pos x="505" y="22"/>
                    </a:cxn>
                    <a:cxn ang="0">
                      <a:pos x="490" y="0"/>
                    </a:cxn>
                    <a:cxn ang="0">
                      <a:pos x="490" y="0"/>
                    </a:cxn>
                  </a:cxnLst>
                  <a:rect l="0" t="0" r="0" b="0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8" name="Freeform 1071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24" y="1014"/>
                    </a:cxn>
                    <a:cxn ang="0">
                      <a:pos x="99" y="1010"/>
                    </a:cxn>
                    <a:cxn ang="0">
                      <a:pos x="207" y="1072"/>
                    </a:cxn>
                    <a:cxn ang="0">
                      <a:pos x="172" y="1004"/>
                    </a:cxn>
                    <a:cxn ang="0">
                      <a:pos x="93" y="963"/>
                    </a:cxn>
                    <a:cxn ang="0">
                      <a:pos x="161" y="969"/>
                    </a:cxn>
                    <a:cxn ang="0">
                      <a:pos x="247" y="1023"/>
                    </a:cxn>
                    <a:cxn ang="0">
                      <a:pos x="721" y="150"/>
                    </a:cxn>
                    <a:cxn ang="0">
                      <a:pos x="650" y="53"/>
                    </a:cxn>
                    <a:cxn ang="0">
                      <a:pos x="582" y="0"/>
                    </a:cxn>
                    <a:cxn ang="0">
                      <a:pos x="679" y="28"/>
                    </a:cxn>
                    <a:cxn ang="0">
                      <a:pos x="758" y="153"/>
                    </a:cxn>
                    <a:cxn ang="0">
                      <a:pos x="209" y="1167"/>
                    </a:cxn>
                    <a:cxn ang="0">
                      <a:pos x="121" y="1216"/>
                    </a:cxn>
                    <a:cxn ang="0">
                      <a:pos x="26" y="1344"/>
                    </a:cxn>
                    <a:cxn ang="0">
                      <a:pos x="0" y="1307"/>
                    </a:cxn>
                    <a:cxn ang="0">
                      <a:pos x="33" y="1294"/>
                    </a:cxn>
                    <a:cxn ang="0">
                      <a:pos x="95" y="1206"/>
                    </a:cxn>
                    <a:cxn ang="0">
                      <a:pos x="42" y="1167"/>
                    </a:cxn>
                    <a:cxn ang="0">
                      <a:pos x="42" y="1132"/>
                    </a:cxn>
                    <a:cxn ang="0">
                      <a:pos x="104" y="1175"/>
                    </a:cxn>
                    <a:cxn ang="0">
                      <a:pos x="104" y="1136"/>
                    </a:cxn>
                    <a:cxn ang="0">
                      <a:pos x="152" y="1148"/>
                    </a:cxn>
                    <a:cxn ang="0">
                      <a:pos x="108" y="1097"/>
                    </a:cxn>
                    <a:cxn ang="0">
                      <a:pos x="159" y="1091"/>
                    </a:cxn>
                    <a:cxn ang="0">
                      <a:pos x="24" y="1014"/>
                    </a:cxn>
                    <a:cxn ang="0">
                      <a:pos x="24" y="1014"/>
                    </a:cxn>
                  </a:cxnLst>
                  <a:rect l="0" t="0" r="0" b="0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9" name="Freeform 1072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29"/>
                    </a:cxn>
                    <a:cxn ang="0">
                      <a:pos x="64" y="38"/>
                    </a:cxn>
                    <a:cxn ang="0">
                      <a:pos x="160" y="122"/>
                    </a:cxn>
                    <a:cxn ang="0">
                      <a:pos x="169" y="103"/>
                    </a:cxn>
                    <a:cxn ang="0">
                      <a:pos x="112" y="41"/>
                    </a:cxn>
                    <a:cxn ang="0">
                      <a:pos x="7" y="0"/>
                    </a:cxn>
                    <a:cxn ang="0">
                      <a:pos x="0" y="29"/>
                    </a:cxn>
                    <a:cxn ang="0">
                      <a:pos x="0" y="29"/>
                    </a:cxn>
                  </a:cxnLst>
                  <a:rect l="0" t="0" r="0" b="0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70" name="Freeform 1073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86" y="53"/>
                    </a:cxn>
                    <a:cxn ang="0">
                      <a:pos x="161" y="144"/>
                    </a:cxn>
                    <a:cxn ang="0">
                      <a:pos x="181" y="106"/>
                    </a:cxn>
                    <a:cxn ang="0">
                      <a:pos x="106" y="41"/>
                    </a:cxn>
                    <a:cxn ang="0">
                      <a:pos x="18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0" b="0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71" name="Freeform 1074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80" y="50"/>
                    </a:cxn>
                    <a:cxn ang="0">
                      <a:pos x="164" y="147"/>
                    </a:cxn>
                    <a:cxn ang="0">
                      <a:pos x="181" y="112"/>
                    </a:cxn>
                    <a:cxn ang="0">
                      <a:pos x="99" y="31"/>
                    </a:cxn>
                    <a:cxn ang="0">
                      <a:pos x="14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0" b="0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72" name="Freeform 1075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69" y="47"/>
                    </a:cxn>
                    <a:cxn ang="0">
                      <a:pos x="168" y="138"/>
                    </a:cxn>
                    <a:cxn ang="0">
                      <a:pos x="179" y="110"/>
                    </a:cxn>
                    <a:cxn ang="0">
                      <a:pos x="77" y="19"/>
                    </a:cxn>
                    <a:cxn ang="0">
                      <a:pos x="11" y="0"/>
                    </a:cxn>
                    <a:cxn ang="0">
                      <a:pos x="0" y="31"/>
                    </a:cxn>
                    <a:cxn ang="0">
                      <a:pos x="0" y="31"/>
                    </a:cxn>
                  </a:cxnLst>
                  <a:rect l="0" t="0" r="0" b="0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62" name="Line 1076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png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5.wmf"/><Relationship Id="rId4" Type="http://schemas.openxmlformats.org/officeDocument/2006/relationships/image" Target="../media/image40.png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wmf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png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3" Type="http://schemas.openxmlformats.org/officeDocument/2006/relationships/image" Target="../media/image5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6.wmf"/><Relationship Id="rId5" Type="http://schemas.openxmlformats.org/officeDocument/2006/relationships/image" Target="../media/image17.png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6.png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6.bin"/><Relationship Id="rId3" Type="http://schemas.openxmlformats.org/officeDocument/2006/relationships/image" Target="../media/image23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png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25.png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1.bin"/><Relationship Id="rId3" Type="http://schemas.openxmlformats.org/officeDocument/2006/relationships/image" Target="../media/image23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png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25.png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5.wmf"/><Relationship Id="rId18" Type="http://schemas.openxmlformats.org/officeDocument/2006/relationships/image" Target="../media/image37.wmf"/><Relationship Id="rId3" Type="http://schemas.openxmlformats.org/officeDocument/2006/relationships/image" Target="../media/image38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/>
          <p:nvPr/>
        </p:nvSpPr>
        <p:spPr>
          <a:xfrm>
            <a:off x="2214563" y="457200"/>
            <a:ext cx="471487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西师大版六年级数学下册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501775" y="1600200"/>
            <a:ext cx="6042025" cy="198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10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解决问题</a:t>
            </a:r>
          </a:p>
        </p:txBody>
      </p:sp>
      <p:sp>
        <p:nvSpPr>
          <p:cNvPr id="8" name="矩形 7"/>
          <p:cNvSpPr/>
          <p:nvPr/>
        </p:nvSpPr>
        <p:spPr>
          <a:xfrm>
            <a:off x="3182036" y="601980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48000" cy="646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8305800" cy="868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4" name="WordArt 4"/>
          <p:cNvSpPr>
            <a:spLocks noTextEdit="1"/>
          </p:cNvSpPr>
          <p:nvPr/>
        </p:nvSpPr>
        <p:spPr>
          <a:xfrm>
            <a:off x="685800" y="685800"/>
            <a:ext cx="548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在小组内讨论下面的问题：</a:t>
            </a:r>
          </a:p>
        </p:txBody>
      </p:sp>
      <p:pic>
        <p:nvPicPr>
          <p:cNvPr id="2560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71800"/>
            <a:ext cx="4267200" cy="1939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4343400"/>
            <a:ext cx="4410075" cy="19113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48000" cy="646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7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8305800" cy="868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8" name="WordArt 7"/>
          <p:cNvSpPr>
            <a:spLocks noTextEdit="1"/>
          </p:cNvSpPr>
          <p:nvPr/>
        </p:nvSpPr>
        <p:spPr>
          <a:xfrm>
            <a:off x="685800" y="685800"/>
            <a:ext cx="548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在小组内讨论下面的问题：</a:t>
            </a:r>
          </a:p>
        </p:txBody>
      </p:sp>
      <p:sp>
        <p:nvSpPr>
          <p:cNvPr id="26629" name="WordArt 10"/>
          <p:cNvSpPr>
            <a:spLocks noTextEdit="1"/>
          </p:cNvSpPr>
          <p:nvPr/>
        </p:nvSpPr>
        <p:spPr>
          <a:xfrm>
            <a:off x="228600" y="2590800"/>
            <a:ext cx="5029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我们通过计算来看一下：</a:t>
            </a:r>
          </a:p>
        </p:txBody>
      </p:sp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381000" y="3429000"/>
            <a:ext cx="41148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提价</a:t>
            </a:r>
            <a:r>
              <a:rPr kumimoji="0" lang="en-US" altLang="zh-CN" sz="3600" b="0" i="0" u="none" strike="noStrike" kern="10" cap="none" spc="0" normalizeH="0" baseline="0" noProof="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20%</a:t>
            </a:r>
            <a:r>
              <a:rPr kumimoji="0" lang="zh-CN" altLang="en-US" sz="3600" b="0" i="0" u="none" strike="noStrike" kern="10" cap="none" spc="0" normalizeH="0" baseline="0" noProof="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后的价格： </a:t>
            </a:r>
          </a:p>
        </p:txBody>
      </p: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4191000" y="3429000"/>
          <a:ext cx="3006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r:id="rId5" imgW="1116965" imgH="215900" progId="Equation.3">
                  <p:embed/>
                </p:oleObj>
              </mc:Choice>
              <mc:Fallback>
                <p:oleObj r:id="rId5" imgW="1116965" imgH="21590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3429000"/>
                        <a:ext cx="3006725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7332663" y="3429000"/>
          <a:ext cx="18113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7" imgW="673100" imgH="203200" progId="Equation.3">
                  <p:embed/>
                </p:oleObj>
              </mc:Choice>
              <mc:Fallback>
                <p:oleObj r:id="rId7" imgW="673100" imgH="2032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32663" y="3429000"/>
                        <a:ext cx="1811337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WordArt 15"/>
          <p:cNvSpPr>
            <a:spLocks noChangeArrowheads="1" noChangeShapeType="1" noTextEdit="1"/>
          </p:cNvSpPr>
          <p:nvPr/>
        </p:nvSpPr>
        <p:spPr bwMode="auto">
          <a:xfrm>
            <a:off x="228600" y="4495800"/>
            <a:ext cx="41148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又降价</a:t>
            </a:r>
            <a:r>
              <a:rPr kumimoji="0" lang="en-US" altLang="zh-CN" sz="3600" b="0" i="0" u="none" strike="noStrike" kern="10" cap="none" spc="0" normalizeH="0" baseline="0" noProof="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20%</a:t>
            </a:r>
            <a:r>
              <a:rPr kumimoji="0" lang="zh-CN" altLang="en-US" sz="3600" b="0" i="0" u="none" strike="noStrike" kern="10" cap="none" spc="0" normalizeH="0" baseline="0" noProof="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后的价格： </a:t>
            </a:r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4191000" y="4495800"/>
          <a:ext cx="3006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9" imgW="1116965" imgH="215900" progId="Equation.3">
                  <p:embed/>
                </p:oleObj>
              </mc:Choice>
              <mc:Fallback>
                <p:oleObj r:id="rId9" imgW="1116965" imgH="2159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91000" y="4495800"/>
                        <a:ext cx="3006725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7332663" y="4495800"/>
          <a:ext cx="18113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11" imgW="673100" imgH="203200" progId="Equation.3">
                  <p:embed/>
                </p:oleObj>
              </mc:Choice>
              <mc:Fallback>
                <p:oleObj r:id="rId11" imgW="673100" imgH="2032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32663" y="4495800"/>
                        <a:ext cx="1811337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Text Box 19"/>
          <p:cNvSpPr txBox="1"/>
          <p:nvPr/>
        </p:nvSpPr>
        <p:spPr>
          <a:xfrm>
            <a:off x="3124200" y="5334000"/>
            <a:ext cx="275590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</a:rPr>
              <a:t>120</a:t>
            </a:r>
            <a:r>
              <a:rPr lang="zh-CN" altLang="en-US" sz="3200" dirty="0">
                <a:latin typeface="Arial" panose="020B0604020202020204" pitchFamily="34" charset="0"/>
              </a:rPr>
              <a:t>元</a:t>
            </a:r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＜</a:t>
            </a:r>
            <a:r>
              <a:rPr lang="en-US" altLang="zh-CN" sz="3200" dirty="0">
                <a:latin typeface="Arial" panose="020B0604020202020204" pitchFamily="34" charset="0"/>
              </a:rPr>
              <a:t>125</a:t>
            </a:r>
            <a:r>
              <a:rPr lang="zh-CN" altLang="en-US" sz="3200" dirty="0">
                <a:latin typeface="Arial" panose="020B0604020202020204" pitchFamily="34" charset="0"/>
              </a:rPr>
              <a:t>元</a:t>
            </a:r>
          </a:p>
        </p:txBody>
      </p:sp>
      <p:sp>
        <p:nvSpPr>
          <p:cNvPr id="26637" name="WordArt 20"/>
          <p:cNvSpPr>
            <a:spLocks noTextEdit="1"/>
          </p:cNvSpPr>
          <p:nvPr/>
        </p:nvSpPr>
        <p:spPr>
          <a:xfrm>
            <a:off x="1371600" y="6096000"/>
            <a:ext cx="6400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所以最后的价格没有原价多了。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560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5119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51355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5"/>
          <p:cNvSpPr>
            <a:spLocks noTextEdit="1"/>
          </p:cNvSpPr>
          <p:nvPr/>
        </p:nvSpPr>
        <p:spPr>
          <a:xfrm>
            <a:off x="609600" y="0"/>
            <a:ext cx="1905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0" hangingPunct="0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复习 </a:t>
            </a:r>
          </a:p>
        </p:txBody>
      </p:sp>
      <p:sp>
        <p:nvSpPr>
          <p:cNvPr id="17411" name="Rectangle 6"/>
          <p:cNvSpPr/>
          <p:nvPr/>
        </p:nvSpPr>
        <p:spPr>
          <a:xfrm>
            <a:off x="762000" y="1447800"/>
            <a:ext cx="7381875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</a:rPr>
              <a:t>       </a:t>
            </a:r>
            <a:r>
              <a:rPr lang="zh-CN" altLang="en-US" sz="2800" b="1" dirty="0">
                <a:latin typeface="Arial" panose="020B0604020202020204" pitchFamily="34" charset="0"/>
              </a:rPr>
              <a:t>我班有男生</a:t>
            </a:r>
            <a:r>
              <a:rPr lang="en-US" altLang="zh-CN" sz="2800" b="1" dirty="0">
                <a:latin typeface="Arial" panose="020B0604020202020204" pitchFamily="34" charset="0"/>
              </a:rPr>
              <a:t>25</a:t>
            </a:r>
            <a:r>
              <a:rPr lang="zh-CN" altLang="en-US" sz="2800" b="1" dirty="0">
                <a:latin typeface="Arial" panose="020B0604020202020204" pitchFamily="34" charset="0"/>
              </a:rPr>
              <a:t>名，女生</a:t>
            </a:r>
            <a:r>
              <a:rPr lang="en-US" altLang="zh-CN" sz="2800" b="1" dirty="0">
                <a:latin typeface="Arial" panose="020B0604020202020204" pitchFamily="34" charset="0"/>
              </a:rPr>
              <a:t>20</a:t>
            </a:r>
            <a:r>
              <a:rPr lang="zh-CN" altLang="en-US" sz="2800" b="1" dirty="0">
                <a:latin typeface="Arial" panose="020B0604020202020204" pitchFamily="34" charset="0"/>
              </a:rPr>
              <a:t>名，女生人数是</a:t>
            </a:r>
          </a:p>
          <a:p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男生人数</a:t>
            </a:r>
            <a:r>
              <a:rPr lang="zh-CN" altLang="en-US" sz="2800" b="1" dirty="0">
                <a:latin typeface="Arial" panose="020B0604020202020204" pitchFamily="34" charset="0"/>
              </a:rPr>
              <a:t>的几分之几？ </a:t>
            </a:r>
          </a:p>
        </p:txBody>
      </p:sp>
      <p:sp>
        <p:nvSpPr>
          <p:cNvPr id="17412" name="WordArt 8"/>
          <p:cNvSpPr>
            <a:spLocks noTextEdit="1"/>
          </p:cNvSpPr>
          <p:nvPr/>
        </p:nvSpPr>
        <p:spPr>
          <a:xfrm>
            <a:off x="2667000" y="685800"/>
            <a:ext cx="114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口答 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8229600" y="1600200"/>
          <a:ext cx="5810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3" imgW="215900" imgH="405765" progId="Equation.3">
                  <p:embed/>
                </p:oleObj>
              </mc:Choice>
              <mc:Fallback>
                <p:oleObj r:id="rId3" imgW="215900" imgH="405765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9600" y="1600200"/>
                        <a:ext cx="58102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10"/>
          <p:cNvSpPr/>
          <p:nvPr/>
        </p:nvSpPr>
        <p:spPr>
          <a:xfrm>
            <a:off x="1143000" y="2819400"/>
            <a:ext cx="56403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</a:rPr>
              <a:t>男生人数比</a:t>
            </a:r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女生人数</a:t>
            </a:r>
            <a:r>
              <a:rPr lang="zh-CN" altLang="en-US" sz="2800" b="1" dirty="0">
                <a:latin typeface="Arial" panose="020B0604020202020204" pitchFamily="34" charset="0"/>
              </a:rPr>
              <a:t>多几分之几？ </a:t>
            </a:r>
          </a:p>
        </p:txBody>
      </p:sp>
      <p:sp>
        <p:nvSpPr>
          <p:cNvPr id="5131" name="Rectangle 11"/>
          <p:cNvSpPr/>
          <p:nvPr/>
        </p:nvSpPr>
        <p:spPr>
          <a:xfrm>
            <a:off x="609600" y="3505200"/>
            <a:ext cx="5418138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就是指男生比女生多的人数占</a:t>
            </a:r>
          </a:p>
          <a:p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女生人数的几分之几。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6400800" y="3581400"/>
          <a:ext cx="5810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5" imgW="215900" imgH="405765" progId="Equation.3">
                  <p:embed/>
                </p:oleObj>
              </mc:Choice>
              <mc:Fallback>
                <p:oleObj r:id="rId5" imgW="215900" imgH="405765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0800" y="3581400"/>
                        <a:ext cx="58102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3"/>
          <p:cNvSpPr/>
          <p:nvPr/>
        </p:nvSpPr>
        <p:spPr>
          <a:xfrm>
            <a:off x="1219200" y="4800600"/>
            <a:ext cx="6400800" cy="5191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</a:rPr>
              <a:t>女生人数比</a:t>
            </a:r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男生人数</a:t>
            </a:r>
            <a:r>
              <a:rPr lang="zh-CN" altLang="en-US" sz="2800" b="1" dirty="0">
                <a:latin typeface="Arial" panose="020B0604020202020204" pitchFamily="34" charset="0"/>
              </a:rPr>
              <a:t>少几分之几？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6705600" y="5486400"/>
          <a:ext cx="5810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7" imgW="215900" imgH="405765" progId="Equation.3">
                  <p:embed/>
                </p:oleObj>
              </mc:Choice>
              <mc:Fallback>
                <p:oleObj r:id="rId7" imgW="215900" imgH="405765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05600" y="5486400"/>
                        <a:ext cx="58102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51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/>
          <p:nvPr/>
        </p:nvSpPr>
        <p:spPr>
          <a:xfrm>
            <a:off x="1143000" y="1371600"/>
            <a:ext cx="6705600" cy="3416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</a:rPr>
              <a:t>       </a:t>
            </a:r>
            <a:r>
              <a:rPr lang="zh-CN" altLang="en-US" sz="3600" b="1" dirty="0">
                <a:latin typeface="Arial" panose="020B0604020202020204" pitchFamily="34" charset="0"/>
              </a:rPr>
              <a:t>随着改革开放的深入，</a:t>
            </a:r>
          </a:p>
          <a:p>
            <a:r>
              <a:rPr lang="zh-CN" altLang="en-US" sz="3600" b="1" dirty="0">
                <a:latin typeface="Arial" panose="020B0604020202020204" pitchFamily="34" charset="0"/>
              </a:rPr>
              <a:t>我们的农村也发生了非常</a:t>
            </a:r>
          </a:p>
          <a:p>
            <a:r>
              <a:rPr lang="zh-CN" altLang="en-US" sz="3600" b="1" dirty="0">
                <a:latin typeface="Arial" panose="020B0604020202020204" pitchFamily="34" charset="0"/>
              </a:rPr>
              <a:t>大的变化。今天，我们就</a:t>
            </a:r>
          </a:p>
          <a:p>
            <a:r>
              <a:rPr lang="zh-CN" altLang="en-US" sz="3600" b="1" dirty="0">
                <a:latin typeface="Arial" panose="020B0604020202020204" pitchFamily="34" charset="0"/>
              </a:rPr>
              <a:t>要用数学知识一起去解决</a:t>
            </a:r>
          </a:p>
          <a:p>
            <a:r>
              <a:rPr lang="zh-CN" altLang="en-US" sz="3600" b="1" dirty="0">
                <a:latin typeface="Arial" panose="020B0604020202020204" pitchFamily="34" charset="0"/>
              </a:rPr>
              <a:t>与分析新农村变化中的信</a:t>
            </a:r>
          </a:p>
          <a:p>
            <a:r>
              <a:rPr lang="zh-CN" altLang="en-US" sz="3600" b="1" dirty="0">
                <a:latin typeface="Arial" panose="020B0604020202020204" pitchFamily="34" charset="0"/>
              </a:rPr>
              <a:t>息与问题。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1143000" cy="822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0"/>
            <a:ext cx="7620000" cy="3322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0" name="WordArt 4"/>
          <p:cNvSpPr>
            <a:spLocks noTextEdit="1"/>
          </p:cNvSpPr>
          <p:nvPr/>
        </p:nvSpPr>
        <p:spPr>
          <a:xfrm>
            <a:off x="381000" y="3200400"/>
            <a:ext cx="777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今年彩电数量比去年增加了百分之几？</a:t>
            </a:r>
          </a:p>
        </p:txBody>
      </p:sp>
      <p:pic>
        <p:nvPicPr>
          <p:cNvPr id="18437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24400"/>
            <a:ext cx="3505200" cy="147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8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648200"/>
            <a:ext cx="4314825" cy="1952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0"/>
            <a:ext cx="1143000" cy="822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3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0"/>
            <a:ext cx="7620000" cy="3322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4" name="WordArt 7"/>
          <p:cNvSpPr>
            <a:spLocks noTextEdit="1"/>
          </p:cNvSpPr>
          <p:nvPr/>
        </p:nvSpPr>
        <p:spPr>
          <a:xfrm>
            <a:off x="381000" y="3200400"/>
            <a:ext cx="777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今年彩电数量比去年增加了百分之几？</a:t>
            </a:r>
          </a:p>
        </p:txBody>
      </p:sp>
      <p:pic>
        <p:nvPicPr>
          <p:cNvPr id="7176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724400"/>
            <a:ext cx="3733800" cy="14192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724400" y="4191000"/>
          <a:ext cx="32464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6" imgW="1206500" imgH="203200" progId="Equation.3">
                  <p:embed/>
                </p:oleObj>
              </mc:Choice>
              <mc:Fallback>
                <p:oleObj r:id="rId6" imgW="1206500" imgH="203200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24400" y="4191000"/>
                        <a:ext cx="3246438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4343400" y="4876800"/>
          <a:ext cx="20843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8" imgW="774065" imgH="165100" progId="Equation.3">
                  <p:embed/>
                </p:oleObj>
              </mc:Choice>
              <mc:Fallback>
                <p:oleObj r:id="rId8" imgW="774065" imgH="1651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43400" y="4876800"/>
                        <a:ext cx="2084388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4343400" y="5486400"/>
          <a:ext cx="14001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10" imgW="520700" imgH="203200" progId="Equation.3">
                  <p:embed/>
                </p:oleObj>
              </mc:Choice>
              <mc:Fallback>
                <p:oleObj r:id="rId10" imgW="520700" imgH="203200" progId="Equation.3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43400" y="5486400"/>
                        <a:ext cx="1400175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362200" y="6276975"/>
          <a:ext cx="5292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12" imgW="1968500" imgH="215900" progId="Equation.3">
                  <p:embed/>
                </p:oleObj>
              </mc:Choice>
              <mc:Fallback>
                <p:oleObj r:id="rId12" imgW="1968500" imgH="215900" progId="Equation.3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62200" y="6276975"/>
                        <a:ext cx="5292725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0"/>
            <a:ext cx="1143000" cy="822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7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0"/>
            <a:ext cx="7620000" cy="3322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WordArt 4"/>
          <p:cNvSpPr>
            <a:spLocks noTextEdit="1"/>
          </p:cNvSpPr>
          <p:nvPr/>
        </p:nvSpPr>
        <p:spPr>
          <a:xfrm>
            <a:off x="381000" y="3200400"/>
            <a:ext cx="777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今年彩电数量比去年增加了百分之几？</a:t>
            </a:r>
          </a:p>
        </p:txBody>
      </p:sp>
      <p:pic>
        <p:nvPicPr>
          <p:cNvPr id="17414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91000"/>
            <a:ext cx="4114800" cy="17335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572000" y="4572000"/>
          <a:ext cx="18446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6" imgW="685800" imgH="165100" progId="Equation.3">
                  <p:embed/>
                </p:oleObj>
              </mc:Choice>
              <mc:Fallback>
                <p:oleObj r:id="rId6" imgW="685800" imgH="1651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0" y="4572000"/>
                        <a:ext cx="1844675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6477000" y="4572000"/>
          <a:ext cx="16049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8" imgW="596900" imgH="203200" progId="Equation.3">
                  <p:embed/>
                </p:oleObj>
              </mc:Choice>
              <mc:Fallback>
                <p:oleObj r:id="rId8" imgW="596900" imgH="203200" progId="Equation.3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77000" y="4572000"/>
                        <a:ext cx="1604963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4419600" y="5410200"/>
          <a:ext cx="27320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10" imgW="1016000" imgH="203200" progId="Equation.3">
                  <p:embed/>
                </p:oleObj>
              </mc:Choice>
              <mc:Fallback>
                <p:oleObj r:id="rId10" imgW="1016000" imgH="203200" progId="Equation.3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19600" y="5410200"/>
                        <a:ext cx="2732088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7162800" y="5410200"/>
          <a:ext cx="14001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12" imgW="520700" imgH="203200" progId="Equation.3">
                  <p:embed/>
                </p:oleObj>
              </mc:Choice>
              <mc:Fallback>
                <p:oleObj r:id="rId12" imgW="520700" imgH="203200" progId="Equation.3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62800" y="5410200"/>
                        <a:ext cx="1400175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362200" y="6276975"/>
          <a:ext cx="5292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14" imgW="1968500" imgH="215900" progId="Equation.3">
                  <p:embed/>
                </p:oleObj>
              </mc:Choice>
              <mc:Fallback>
                <p:oleObj r:id="rId14" imgW="1968500" imgH="215900" progId="Equation.3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62200" y="6276975"/>
                        <a:ext cx="5292725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0"/>
            <a:ext cx="4800600" cy="800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1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14400"/>
            <a:ext cx="5257800" cy="32035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9460" name="Group 4"/>
          <p:cNvGrpSpPr/>
          <p:nvPr/>
        </p:nvGrpSpPr>
        <p:grpSpPr>
          <a:xfrm>
            <a:off x="5410200" y="1600200"/>
            <a:ext cx="3733800" cy="1358900"/>
            <a:chOff x="3408" y="1008"/>
            <a:chExt cx="2352" cy="856"/>
          </a:xfrm>
        </p:grpSpPr>
        <p:pic>
          <p:nvPicPr>
            <p:cNvPr id="22539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08" y="1008"/>
              <a:ext cx="2352" cy="8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40" name="Line 6"/>
            <p:cNvSpPr/>
            <p:nvPr/>
          </p:nvSpPr>
          <p:spPr>
            <a:xfrm>
              <a:off x="5280" y="1536"/>
              <a:ext cx="38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9463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191000"/>
            <a:ext cx="4114800" cy="1722438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524000" y="5715000"/>
          <a:ext cx="16398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7" imgW="609600" imgH="203200" progId="Equation.3">
                  <p:embed/>
                </p:oleObj>
              </mc:Choice>
              <mc:Fallback>
                <p:oleObj r:id="rId7" imgW="609600" imgH="2032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5715000"/>
                        <a:ext cx="1639888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638800" y="3962400"/>
          <a:ext cx="3006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9" imgW="1116965" imgH="215900" progId="Equation.3">
                  <p:embed/>
                </p:oleObj>
              </mc:Choice>
              <mc:Fallback>
                <p:oleObj r:id="rId9" imgW="1116965" imgH="2159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38800" y="3962400"/>
                        <a:ext cx="3006725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5257800" y="4724400"/>
          <a:ext cx="2425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11" imgW="901065" imgH="165100" progId="Equation.3">
                  <p:embed/>
                </p:oleObj>
              </mc:Choice>
              <mc:Fallback>
                <p:oleObj r:id="rId11" imgW="901065" imgH="1651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57800" y="4724400"/>
                        <a:ext cx="24257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5257800" y="5410200"/>
          <a:ext cx="18446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13" imgW="685800" imgH="215900" progId="Equation.3">
                  <p:embed/>
                </p:oleObj>
              </mc:Choice>
              <mc:Fallback>
                <p:oleObj r:id="rId13" imgW="685800" imgH="2159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57800" y="5410200"/>
                        <a:ext cx="1844675" cy="582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2209800" y="6275388"/>
          <a:ext cx="461168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15" imgW="1713865" imgH="215900" progId="Equation.3">
                  <p:embed/>
                </p:oleObj>
              </mc:Choice>
              <mc:Fallback>
                <p:oleObj r:id="rId15" imgW="1713865" imgH="2159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09800" y="6275388"/>
                        <a:ext cx="4611688" cy="5826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0"/>
            <a:ext cx="4800600" cy="800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14400"/>
            <a:ext cx="5257800" cy="32035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3556" name="Group 10"/>
          <p:cNvGrpSpPr/>
          <p:nvPr/>
        </p:nvGrpSpPr>
        <p:grpSpPr>
          <a:xfrm>
            <a:off x="5410200" y="1600200"/>
            <a:ext cx="3733800" cy="1358900"/>
            <a:chOff x="3408" y="1008"/>
            <a:chExt cx="2352" cy="856"/>
          </a:xfrm>
        </p:grpSpPr>
        <p:pic>
          <p:nvPicPr>
            <p:cNvPr id="23563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08" y="1008"/>
              <a:ext cx="2352" cy="8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4" name="Line 9"/>
            <p:cNvSpPr/>
            <p:nvPr/>
          </p:nvSpPr>
          <p:spPr>
            <a:xfrm>
              <a:off x="5280" y="1536"/>
              <a:ext cx="38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8204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572000"/>
            <a:ext cx="4419600" cy="16764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1600200" y="6096000"/>
          <a:ext cx="20494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7" imgW="761365" imgH="203200" progId="Equation.3">
                  <p:embed/>
                </p:oleObj>
              </mc:Choice>
              <mc:Fallback>
                <p:oleObj r:id="rId7" imgW="761365" imgH="2032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0200" y="6096000"/>
                        <a:ext cx="2049463" cy="547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5410200" y="4114800"/>
          <a:ext cx="31765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r:id="rId9" imgW="1180465" imgH="203200" progId="Equation.3">
                  <p:embed/>
                </p:oleObj>
              </mc:Choice>
              <mc:Fallback>
                <p:oleObj r:id="rId9" imgW="1180465" imgH="2032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10200" y="4114800"/>
                        <a:ext cx="3176588" cy="547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5029200" y="4876800"/>
          <a:ext cx="208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r:id="rId11" imgW="774065" imgH="165100" progId="Equation.3">
                  <p:embed/>
                </p:oleObj>
              </mc:Choice>
              <mc:Fallback>
                <p:oleObj r:id="rId11" imgW="774065" imgH="1651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29200" y="4876800"/>
                        <a:ext cx="20828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5029200" y="5410200"/>
          <a:ext cx="18446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13" imgW="685800" imgH="215900" progId="Equation.3">
                  <p:embed/>
                </p:oleObj>
              </mc:Choice>
              <mc:Fallback>
                <p:oleObj r:id="rId13" imgW="685800" imgH="2159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29200" y="5410200"/>
                        <a:ext cx="1844675" cy="582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4114800" y="6275388"/>
          <a:ext cx="461168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15" imgW="1713865" imgH="215900" progId="Equation.3">
                  <p:embed/>
                </p:oleObj>
              </mc:Choice>
              <mc:Fallback>
                <p:oleObj r:id="rId15" imgW="1713865" imgH="2159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14800" y="6275388"/>
                        <a:ext cx="4611688" cy="5826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8534400" cy="12255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353050" y="1295400"/>
          <a:ext cx="37909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r:id="rId4" imgW="1409065" imgH="215900" progId="Equation.3">
                  <p:embed/>
                </p:oleObj>
              </mc:Choice>
              <mc:Fallback>
                <p:oleObj r:id="rId4" imgW="1409065" imgH="2159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53050" y="1295400"/>
                        <a:ext cx="3790950" cy="582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914400" y="2743200"/>
          <a:ext cx="3006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r:id="rId6" imgW="1116965" imgH="215900" progId="Equation.3">
                  <p:embed/>
                </p:oleObj>
              </mc:Choice>
              <mc:Fallback>
                <p:oleObj r:id="rId6" imgW="1116965" imgH="2159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2743200"/>
                        <a:ext cx="3006725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57200" y="3657600"/>
          <a:ext cx="25288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8" imgW="939165" imgH="203200" progId="Equation.3">
                  <p:embed/>
                </p:oleObj>
              </mc:Choice>
              <mc:Fallback>
                <p:oleObj r:id="rId8" imgW="939165" imgH="2032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" y="3657600"/>
                        <a:ext cx="2528888" cy="547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57200" y="4572000"/>
          <a:ext cx="18462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r:id="rId10" imgW="685800" imgH="215900" progId="Equation.3">
                  <p:embed/>
                </p:oleObj>
              </mc:Choice>
              <mc:Fallback>
                <p:oleObj r:id="rId10" imgW="685800" imgH="2159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7200" y="4572000"/>
                        <a:ext cx="1846263" cy="582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5029200" y="2743200"/>
          <a:ext cx="31765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r:id="rId12" imgW="1180465" imgH="203200" progId="Equation.3">
                  <p:embed/>
                </p:oleObj>
              </mc:Choice>
              <mc:Fallback>
                <p:oleObj r:id="rId12" imgW="1180465" imgH="2032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29200" y="2743200"/>
                        <a:ext cx="3176588" cy="547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4648200" y="3733800"/>
          <a:ext cx="208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14" imgW="774065" imgH="165100" progId="Equation.3">
                  <p:embed/>
                </p:oleObj>
              </mc:Choice>
              <mc:Fallback>
                <p:oleObj r:id="rId14" imgW="774065" imgH="1651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48200" y="3733800"/>
                        <a:ext cx="20828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4724400" y="4572000"/>
          <a:ext cx="18462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16" imgW="685800" imgH="215900" progId="Equation.3">
                  <p:embed/>
                </p:oleObj>
              </mc:Choice>
              <mc:Fallback>
                <p:oleObj r:id="rId16" imgW="685800" imgH="2159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24400" y="4572000"/>
                        <a:ext cx="1846263" cy="582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1676400" y="5791200"/>
          <a:ext cx="46116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17" imgW="1713865" imgH="215900" progId="Equation.3">
                  <p:embed/>
                </p:oleObj>
              </mc:Choice>
              <mc:Fallback>
                <p:oleObj r:id="rId17" imgW="1713865" imgH="2159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676400" y="5791200"/>
                        <a:ext cx="4611688" cy="582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全屏显示(4:3)</PresentationFormat>
  <Paragraphs>27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隶书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Crayons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2041-11-02T01:24:54Z</dcterms:created>
  <dcterms:modified xsi:type="dcterms:W3CDTF">2023-01-16T23:04:35Z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8E904236ADBF44E98B934733C6E3BAFA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