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327" r:id="rId3"/>
    <p:sldId id="330" r:id="rId4"/>
    <p:sldId id="310" r:id="rId5"/>
    <p:sldId id="328" r:id="rId6"/>
    <p:sldId id="338" r:id="rId7"/>
    <p:sldId id="329" r:id="rId8"/>
    <p:sldId id="297" r:id="rId9"/>
    <p:sldId id="311" r:id="rId10"/>
    <p:sldId id="339" r:id="rId11"/>
    <p:sldId id="314" r:id="rId12"/>
    <p:sldId id="331" r:id="rId13"/>
    <p:sldId id="340" r:id="rId14"/>
    <p:sldId id="332" r:id="rId15"/>
    <p:sldId id="333" r:id="rId16"/>
    <p:sldId id="334" r:id="rId17"/>
    <p:sldId id="326" r:id="rId18"/>
    <p:sldId id="34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FF6E15"/>
    <a:srgbClr val="0000FF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F7D0A2-B362-49B7-B3D2-173265AAB6D8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A362C2-002C-4CD2-ADDF-E212A5F232B1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7D0A2-B362-49B7-B3D2-173265AAB6D8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AFA690-A13A-439D-ADBF-A2D04CB84821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E57131-1277-47B0-9B50-EC751D23D6BE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F9FC46-4C55-4A2B-9DFF-B619B1A511F2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76F487-8757-4080-A6D9-87C7F57FB42B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4A2D3-A9FE-4AB2-8E9F-6CCFA2E37225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3F25-0D1F-4166-B773-70FF25AD5C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10E0-88C1-4BE3-837A-9895F980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C:\Users\Administrator\Desktop\&#35838;&#20214;\Unit4%20&#31532;2&#35838;&#26102;&#25945;&#23398;&#35838;&#20214;\&#21477;4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istrator\Desktop\&#35838;&#20214;\Unit4%20&#31532;2&#35838;&#26102;&#25945;&#23398;&#35838;&#20214;\&#21477;3.mp3" TargetMode="External"/><Relationship Id="rId1" Type="http://schemas.microsoft.com/office/2007/relationships/media" Target="file:///C:\Users\Administrator\Desktop\&#35838;&#20214;\Unit4%20&#31532;2&#35838;&#26102;&#25945;&#23398;&#35838;&#20214;\&#21477;3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35838;&#20214;\Unit4%20&#31532;2&#35838;&#26102;&#25945;&#23398;&#35838;&#20214;\&#21477;4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Unit4PartALetstalk&#35838;&#25991;&#21160;&#30011;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Unit4PartCListenandnumber&#35838;&#25991;&#24405;&#38899;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6032;&#35838;&#23548;&#20837;&#27468;&#26354;&#65306;Hamandeggs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C:\Users\Administrator\Desktop\&#35838;&#20214;\Unit4%20&#31532;2&#35838;&#26102;&#25945;&#23398;&#35838;&#20214;\&#21477;2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Users\Administrator\Desktop\&#35838;&#20214;\Unit4%20&#31532;2&#35838;&#26102;&#25945;&#23398;&#35838;&#20214;\&#21477;1.mp3" TargetMode="External"/><Relationship Id="rId1" Type="http://schemas.microsoft.com/office/2007/relationships/media" Target="file:///C:\Users\Administrator\Desktop\&#35838;&#20214;\Unit4%20&#31532;2&#35838;&#26102;&#25945;&#23398;&#35838;&#20214;\&#21477;1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35838;&#20214;\Unit4%20&#31532;2&#35838;&#26102;&#25945;&#23398;&#35838;&#20214;\&#21477;2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1268760"/>
            <a:ext cx="9144000" cy="2646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54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At Table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chemeClr val="accent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428625" y="1714500"/>
            <a:ext cx="8072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4800" b="1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28625"/>
            <a:ext cx="8715375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57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642938" y="2286000"/>
            <a:ext cx="7858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Question 1: What are they having in Picture 2? Breakfast, lunch or dinner?                    </a:t>
            </a: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Question 2: How to use the chopsticks?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28625" y="1714500"/>
            <a:ext cx="807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5400" b="1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000125" y="1285875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听读模仿秀</a:t>
            </a:r>
          </a:p>
        </p:txBody>
      </p:sp>
      <p:pic>
        <p:nvPicPr>
          <p:cNvPr id="16387" name="Picture 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2143125"/>
            <a:ext cx="60721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50" y="428625"/>
            <a:ext cx="8643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n-ea"/>
              </a:rPr>
              <a:t>Let’s talk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" y="92868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Summary 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552475" y="2420888"/>
            <a:ext cx="8286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讨论如何正确使用餐具：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Use the fork with your left hand and use the knife with your right hand. 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左手拿叉，右手拿刀。</a:t>
            </a:r>
          </a:p>
          <a:p>
            <a:pPr eaLnBrk="1" hangingPunct="1"/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Use the chopsticks with your right hand.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用右手拿筷子。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7929562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428875" y="34671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643688" y="57864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428875" y="5786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6572250" y="34290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8439" name="Picture 7" descr="C:\Users\Administrator\Desktop\图片1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1357313"/>
            <a:ext cx="3794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06513"/>
            <a:ext cx="75723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rot="16200000" flipH="1">
            <a:off x="4321969" y="3178969"/>
            <a:ext cx="3286125" cy="1928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 flipH="1" flipV="1">
            <a:off x="5072063" y="2428875"/>
            <a:ext cx="1785938" cy="1785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72063" y="4286250"/>
            <a:ext cx="1785937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H="1" flipV="1">
            <a:off x="5000625" y="3786188"/>
            <a:ext cx="2071688" cy="1928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爆炸形 1 6"/>
          <p:cNvSpPr/>
          <p:nvPr/>
        </p:nvSpPr>
        <p:spPr>
          <a:xfrm>
            <a:off x="5286375" y="0"/>
            <a:ext cx="3857625" cy="1785938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Good to know!</a:t>
            </a:r>
            <a:endParaRPr lang="zh-CN" altLang="en-US" sz="2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683568" y="476672"/>
            <a:ext cx="70786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ea typeface="宋体" panose="02010600030101010101" pitchFamily="2" charset="-122"/>
                <a:cs typeface="Arial" panose="020B0604020202020204" pitchFamily="34" charset="0"/>
              </a:rPr>
              <a:t>西方刀叉摆放礼仪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餐巾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Napkin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鱼叉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Fish Fork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主菜叉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Dinner or Main Course Fork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沙拉叉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Salad Fork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汤杯及汤底盘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Soup Bowl &amp; Plate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6.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主菜盘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Dinner Plate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7.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主菜刀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Dinner Knife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8.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鱼刀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Fish Knife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9.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汤匙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Soup Spoon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10.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面包及奶油盘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Bread &amp; Butter Plate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11.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奶油刀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Butter Knife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12.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点心匙及点心叉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Dessert Spoon and Cake Fork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13.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水杯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Water Goblet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14.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红酒杯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Red Wine Goblet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15. </a:t>
            </a:r>
            <a:r>
              <a:rPr lang="zh-CN" altLang="en-US" sz="2400" dirty="0">
                <a:ea typeface="宋体" panose="02010600030101010101" pitchFamily="2" charset="-122"/>
                <a:cs typeface="Arial" panose="020B0604020202020204" pitchFamily="34" charset="0"/>
              </a:rPr>
              <a:t>白酒杯 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White Wine </a:t>
            </a:r>
            <a:r>
              <a:rPr lang="en-US" altLang="zh-CN" sz="2400" dirty="0" smtClean="0">
                <a:ea typeface="宋体" panose="02010600030101010101" pitchFamily="2" charset="-122"/>
                <a:cs typeface="Arial" panose="020B0604020202020204" pitchFamily="34" charset="0"/>
              </a:rPr>
              <a:t>Goblet </a:t>
            </a:r>
            <a:endParaRPr lang="en-US" altLang="zh-CN" sz="2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85875" y="1928813"/>
            <a:ext cx="7286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教学目标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能听懂、会用句型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Use the fork with your left hand and use the knife with your right hand. Use the chopsticks with your right hand.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和他人交流如何使用餐具。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复习现在进行时的构成结构。	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能在教师的组织下完成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Match and say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部分以及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Listen and number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1071563" y="1714500"/>
            <a:ext cx="7429500" cy="4000500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0" y="428625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B0F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Song: Ham and eggs</a:t>
            </a:r>
            <a:endParaRPr lang="zh-CN" altLang="en-US" sz="2800" b="1" dirty="0">
              <a:solidFill>
                <a:srgbClr val="00B0F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3" name="Picture 4" descr="C:\Users\Administrator\Desktop\素材\新课导入歌曲：Ham and egg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285875"/>
            <a:ext cx="520541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6357938" y="4983163"/>
            <a:ext cx="2427287" cy="1517650"/>
          </a:xfrm>
          <a:prstGeom prst="cloudCallout">
            <a:avLst>
              <a:gd name="adj1" fmla="val 62583"/>
              <a:gd name="adj2" fmla="val 67509"/>
            </a:avLst>
          </a:prstGeom>
          <a:noFill/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642100" y="50863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B0F0"/>
                </a:solidFill>
                <a:ea typeface="宋体" panose="02010600030101010101" pitchFamily="2" charset="-122"/>
              </a:rPr>
              <a:t>听完歌曲，你能猜出本单元的话题了吗？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714625" y="1214438"/>
            <a:ext cx="342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7F4D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  <a:endParaRPr lang="zh-CN" altLang="en-US" sz="4400" b="1" dirty="0">
              <a:solidFill>
                <a:srgbClr val="7F4D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643063" y="25003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>
                <a:ea typeface="宋体" panose="02010600030101010101" pitchFamily="2" charset="-122"/>
              </a:rPr>
              <a:t>flash cards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428750" y="15001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What’s she doing?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857375" y="571500"/>
            <a:ext cx="4929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7F4D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Ask and answer</a:t>
            </a:r>
            <a:endParaRPr lang="zh-CN" altLang="en-US" sz="4400" b="1" dirty="0">
              <a:solidFill>
                <a:srgbClr val="7F4D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7172" name="Picture 6" descr="c:\users\ADMINI~1\appdata\roaming\360se6\USERDA~1\Temp\201406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286000"/>
            <a:ext cx="51435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285875" y="585787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She is drinking.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500188" y="10001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What are they doing?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571625" y="578643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They are eating.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8196" name="Picture 2" descr="c:\users\ADMINI~1\appdata\roaming\360se6\USERDA~1\Temp\191420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8096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571750" y="785813"/>
            <a:ext cx="37861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Who are they?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are they?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What are they doing?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3143250"/>
            <a:ext cx="57150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57188"/>
            <a:ext cx="864393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72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85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683568" y="2000250"/>
            <a:ext cx="8072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l</a:t>
            </a:r>
            <a:r>
              <a:rPr lang="zh-CN" altLang="en-US" sz="2800" dirty="0"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ea typeface="宋体" panose="02010600030101010101" pitchFamily="2" charset="-122"/>
              </a:rPr>
              <a:t>What are they having in Picture 1?               Breakfast, lunch or dinner? 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2: How to use the knife and fork?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全屏显示(4:3)</PresentationFormat>
  <Paragraphs>68</Paragraphs>
  <Slides>18</Slides>
  <Notes>7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2023-01-16T23:04:41Z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0C6E2422B18E4FBEA1FD24725D9F5633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