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74" r:id="rId2"/>
    <p:sldId id="257" r:id="rId3"/>
    <p:sldId id="270" r:id="rId4"/>
    <p:sldId id="271" r:id="rId5"/>
    <p:sldId id="272" r:id="rId6"/>
    <p:sldId id="273" r:id="rId7"/>
    <p:sldId id="258" r:id="rId8"/>
    <p:sldId id="259" r:id="rId9"/>
    <p:sldId id="262" r:id="rId10"/>
    <p:sldId id="263" r:id="rId11"/>
    <p:sldId id="264" r:id="rId12"/>
    <p:sldId id="265" r:id="rId13"/>
    <p:sldId id="266" r:id="rId14"/>
    <p:sldId id="267" r:id="rId15"/>
    <p:sldId id="268" r:id="rId16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PMingLiU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PMingLiU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PMingLiU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PMingLiU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PMingLiU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PMingLiU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PMingLiU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PMingLiU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PMingLiU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3333C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576" autoAdjust="0"/>
    <p:restoredTop sz="94614" autoAdjust="0"/>
  </p:normalViewPr>
  <p:slideViewPr>
    <p:cSldViewPr>
      <p:cViewPr>
        <p:scale>
          <a:sx n="100" d="100"/>
          <a:sy n="100" d="100"/>
        </p:scale>
        <p:origin x="-528" y="-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C5F302-B52B-480F-B11A-445EF3EF03A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A6B204-C21C-45A7-AA51-E1B90CA8D95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D25D59-CEA1-4833-AB7A-656D543ADA3A}" type="slidenum">
              <a:rPr lang="en-US" altLang="zh-TW"/>
              <a:t>‹#›</a:t>
            </a:fld>
            <a:endParaRPr lang="en-US" altLang="zh-TW"/>
          </a:p>
        </p:txBody>
      </p:sp>
    </p:spTree>
  </p:cSld>
  <p:clrMapOvr>
    <a:masterClrMapping/>
  </p:clrMapOvr>
  <p:transition>
    <p:cut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C8AAD6-04AB-4745-AFA3-C839FF818ACC}" type="slidenum">
              <a:rPr lang="en-US" altLang="zh-TW"/>
              <a:t>‹#›</a:t>
            </a:fld>
            <a:endParaRPr lang="en-US" altLang="zh-TW"/>
          </a:p>
        </p:txBody>
      </p:sp>
    </p:spTree>
  </p:cSld>
  <p:clrMapOvr>
    <a:masterClrMapping/>
  </p:clrMapOvr>
  <p:transition>
    <p:cut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6F9C6E-3C50-4993-BCBC-B6A318D17EE1}" type="slidenum">
              <a:rPr lang="en-US" altLang="zh-TW"/>
              <a:t>‹#›</a:t>
            </a:fld>
            <a:endParaRPr lang="en-US" altLang="zh-TW"/>
          </a:p>
        </p:txBody>
      </p:sp>
    </p:spTree>
  </p:cSld>
  <p:clrMapOvr>
    <a:masterClrMapping/>
  </p:clrMapOvr>
  <p:transition>
    <p:cut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9202C3-E698-4705-AE9C-B143FE3D5671}" type="slidenum">
              <a:rPr lang="en-US" altLang="zh-TW"/>
              <a:t>‹#›</a:t>
            </a:fld>
            <a:endParaRPr lang="en-US" altLang="zh-TW"/>
          </a:p>
        </p:txBody>
      </p:sp>
    </p:spTree>
  </p:cSld>
  <p:clrMapOvr>
    <a:masterClrMapping/>
  </p:clrMapOvr>
  <p:transition>
    <p:cut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D02494-B231-43F6-A501-8E7D20800A22}" type="slidenum">
              <a:rPr lang="en-US" altLang="zh-TW"/>
              <a:t>‹#›</a:t>
            </a:fld>
            <a:endParaRPr lang="en-US" altLang="zh-TW"/>
          </a:p>
        </p:txBody>
      </p:sp>
    </p:spTree>
  </p:cSld>
  <p:clrMapOvr>
    <a:masterClrMapping/>
  </p:clrMapOvr>
  <p:transition>
    <p:cut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389699-5466-4E0A-96B8-55235F60EEC1}" type="slidenum">
              <a:rPr lang="en-US" altLang="zh-TW"/>
              <a:t>‹#›</a:t>
            </a:fld>
            <a:endParaRPr lang="en-US" altLang="zh-TW"/>
          </a:p>
        </p:txBody>
      </p:sp>
    </p:spTree>
  </p:cSld>
  <p:clrMapOvr>
    <a:masterClrMapping/>
  </p:clrMapOvr>
  <p:transition>
    <p:cut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F9779C-3944-4692-A674-972ACE9301A2}" type="slidenum">
              <a:rPr lang="en-US" altLang="zh-TW"/>
              <a:t>‹#›</a:t>
            </a:fld>
            <a:endParaRPr lang="en-US" altLang="zh-TW"/>
          </a:p>
        </p:txBody>
      </p:sp>
    </p:spTree>
  </p:cSld>
  <p:clrMapOvr>
    <a:masterClrMapping/>
  </p:clrMapOvr>
  <p:transition>
    <p:cut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CFA042-8E42-4FF3-92DE-FA1762FB22DA}" type="slidenum">
              <a:rPr lang="en-US" altLang="zh-TW"/>
              <a:t>‹#›</a:t>
            </a:fld>
            <a:endParaRPr lang="en-US" altLang="zh-TW"/>
          </a:p>
        </p:txBody>
      </p:sp>
    </p:spTree>
  </p:cSld>
  <p:clrMapOvr>
    <a:masterClrMapping/>
  </p:clrMapOvr>
  <p:transition>
    <p:cut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22F715-2F2C-4898-8718-5610BCCA8A7C}" type="slidenum">
              <a:rPr lang="en-US" altLang="zh-TW"/>
              <a:t>‹#›</a:t>
            </a:fld>
            <a:endParaRPr lang="en-US" altLang="zh-TW"/>
          </a:p>
        </p:txBody>
      </p:sp>
    </p:spTree>
  </p:cSld>
  <p:clrMapOvr>
    <a:masterClrMapping/>
  </p:clrMapOvr>
  <p:transition>
    <p:cut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AD63EB-A063-4D5C-86B7-6FA71A4B7A6C}" type="slidenum">
              <a:rPr lang="en-US" altLang="zh-TW"/>
              <a:t>‹#›</a:t>
            </a:fld>
            <a:endParaRPr lang="en-US" altLang="zh-TW"/>
          </a:p>
        </p:txBody>
      </p:sp>
    </p:spTree>
  </p:cSld>
  <p:clrMapOvr>
    <a:masterClrMapping/>
  </p:clrMapOvr>
  <p:transition>
    <p:cut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EC1AE4-7C31-46DF-8A82-E7543625DD28}" type="slidenum">
              <a:rPr lang="en-US" altLang="zh-TW"/>
              <a:t>‹#›</a:t>
            </a:fld>
            <a:endParaRPr lang="en-US" altLang="zh-TW"/>
          </a:p>
        </p:txBody>
      </p:sp>
    </p:spTree>
  </p:cSld>
  <p:clrMapOvr>
    <a:masterClrMapping/>
  </p:clrMapOvr>
  <p:transition>
    <p:cut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endParaRPr lang="en-US" altLang="zh-TW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 altLang="zh-TW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E33DB1AB-A105-492B-8939-2CD19D405F15}" type="slidenum">
              <a:rPr lang="en-US" altLang="zh-TW"/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cut thruBlk="1"/>
  </p:transition>
  <p:txStyles>
    <p:titleStyle>
      <a:lvl1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PMingLiU" pitchFamily="18" charset="-120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PMingLiU" pitchFamily="18" charset="-120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PMingLiU" pitchFamily="18" charset="-120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PMingLiU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PMingLiU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PMingLiU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PMingLiU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PMingLiU" pitchFamily="18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8.png"/><Relationship Id="rId4" Type="http://schemas.openxmlformats.org/officeDocument/2006/relationships/oleObject" Target="../embeddings/oleObject4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png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8.png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8.png"/><Relationship Id="rId4" Type="http://schemas.openxmlformats.org/officeDocument/2006/relationships/oleObject" Target="../embeddings/oleObject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5445224"/>
            <a:ext cx="9144000" cy="902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</a:p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-8384" y="1916832"/>
            <a:ext cx="91523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8000" i="1" dirty="0" smtClean="0">
                <a:latin typeface="Adobe Caslon Pro Bold" pitchFamily="18" charset="0"/>
              </a:rPr>
              <a:t>My  </a:t>
            </a:r>
            <a:r>
              <a:rPr lang="en-US" altLang="zh-CN" sz="8000" i="1" dirty="0">
                <a:latin typeface="Adobe Caslon Pro Bold" pitchFamily="18" charset="0"/>
              </a:rPr>
              <a:t>friends</a:t>
            </a:r>
            <a:endParaRPr lang="zh-CN" altLang="en-US" sz="8000" i="1" dirty="0">
              <a:latin typeface="Adobe Caslon Pro Bold" pitchFamily="18" charset="0"/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Gloria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7900" y="2636838"/>
            <a:ext cx="2963863" cy="3836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3" name="AutoShape 3"/>
          <p:cNvSpPr>
            <a:spLocks noChangeArrowheads="1"/>
          </p:cNvSpPr>
          <p:nvPr/>
        </p:nvSpPr>
        <p:spPr bwMode="auto">
          <a:xfrm>
            <a:off x="990600" y="836613"/>
            <a:ext cx="6172200" cy="1754187"/>
          </a:xfrm>
          <a:prstGeom prst="wedgeRoundRectCallout">
            <a:avLst>
              <a:gd name="adj1" fmla="val -39019"/>
              <a:gd name="adj2" fmla="val 91810"/>
              <a:gd name="adj3" fmla="val 16667"/>
            </a:avLst>
          </a:prstGeom>
          <a:solidFill>
            <a:srgbClr val="FFFF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zh-CN" sz="3200" dirty="0">
                <a:latin typeface="Comic Sans MS" panose="030F0702030302020204" pitchFamily="66" charset="0"/>
              </a:rPr>
              <a:t>This</a:t>
            </a:r>
            <a:r>
              <a:rPr lang="en-US" altLang="zh-TW" sz="3200" dirty="0">
                <a:latin typeface="Comic Sans MS" panose="030F0702030302020204" pitchFamily="66" charset="0"/>
              </a:rPr>
              <a:t> is </a:t>
            </a:r>
            <a:r>
              <a:rPr lang="en-US" altLang="zh-TW" sz="3200" dirty="0">
                <a:solidFill>
                  <a:srgbClr val="0000FF"/>
                </a:solidFill>
                <a:latin typeface="Comic Sans MS" panose="030F0702030302020204" pitchFamily="66" charset="0"/>
              </a:rPr>
              <a:t>Gloria</a:t>
            </a:r>
            <a:r>
              <a:rPr lang="en-US" altLang="zh-TW" sz="3200" dirty="0">
                <a:latin typeface="Comic Sans MS" panose="030F0702030302020204" pitchFamily="66" charset="0"/>
              </a:rPr>
              <a:t>. </a:t>
            </a:r>
          </a:p>
          <a:p>
            <a:r>
              <a:rPr lang="en-US" altLang="zh-CN" sz="3200" dirty="0">
                <a:latin typeface="Comic Sans MS" panose="030F0702030302020204" pitchFamily="66" charset="0"/>
              </a:rPr>
              <a:t>She has </a:t>
            </a:r>
            <a:r>
              <a:rPr lang="en-US" altLang="zh-TW" sz="3200" dirty="0">
                <a:latin typeface="Comic Sans MS" panose="030F0702030302020204" pitchFamily="66" charset="0"/>
              </a:rPr>
              <a:t>_____. </a:t>
            </a:r>
          </a:p>
        </p:txBody>
      </p:sp>
      <p:graphicFrame>
        <p:nvGraphicFramePr>
          <p:cNvPr id="14344" name="Object 1032"/>
          <p:cNvGraphicFramePr>
            <a:graphicFrameLocks noChangeAspect="1"/>
          </p:cNvGraphicFramePr>
          <p:nvPr/>
        </p:nvGraphicFramePr>
        <p:xfrm>
          <a:off x="303213" y="4206875"/>
          <a:ext cx="3548062" cy="2681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0" name="點陣圖影像" r:id="rId4" imgW="5762625" imgH="4352925" progId="Paint.Picture">
                  <p:embed/>
                </p:oleObj>
              </mc:Choice>
              <mc:Fallback>
                <p:oleObj name="點陣圖影像" r:id="rId4" imgW="5762625" imgH="4352925" progId="Paint.Picture">
                  <p:embed/>
                  <p:pic>
                    <p:nvPicPr>
                      <p:cNvPr id="0" name="Object 10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213" y="4206875"/>
                        <a:ext cx="3548062" cy="2681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purple hat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419475" y="4860925"/>
            <a:ext cx="2024063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5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72288" y="4581525"/>
            <a:ext cx="1371600" cy="141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685800" y="5810250"/>
            <a:ext cx="1981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TW" sz="3200">
                <a:latin typeface="Comic Sans MS" panose="030F0702030302020204" pitchFamily="66" charset="0"/>
              </a:rPr>
              <a:t>dress</a:t>
            </a:r>
            <a:endParaRPr lang="en-US" altLang="zh-TW" sz="3200">
              <a:solidFill>
                <a:srgbClr val="FF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6629400" y="5886450"/>
            <a:ext cx="1981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TW" sz="3200">
                <a:latin typeface="Comic Sans MS" panose="030F0702030302020204" pitchFamily="66" charset="0"/>
              </a:rPr>
              <a:t>shirt</a:t>
            </a:r>
            <a:endParaRPr lang="en-US" altLang="zh-TW" sz="3200">
              <a:solidFill>
                <a:srgbClr val="FF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11275" name="Rectangle 11"/>
          <p:cNvSpPr>
            <a:spLocks noChangeArrowheads="1"/>
          </p:cNvSpPr>
          <p:nvPr/>
        </p:nvSpPr>
        <p:spPr bwMode="auto">
          <a:xfrm>
            <a:off x="3467100" y="5988050"/>
            <a:ext cx="1981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TW" sz="3200">
                <a:latin typeface="Comic Sans MS" panose="030F0702030302020204" pitchFamily="66" charset="0"/>
              </a:rPr>
              <a:t>hat</a:t>
            </a:r>
          </a:p>
        </p:txBody>
      </p:sp>
      <p:grpSp>
        <p:nvGrpSpPr>
          <p:cNvPr id="15371" name="Group 11"/>
          <p:cNvGrpSpPr/>
          <p:nvPr/>
        </p:nvGrpSpPr>
        <p:grpSpPr bwMode="auto">
          <a:xfrm>
            <a:off x="755650" y="228600"/>
            <a:ext cx="6154738" cy="1976438"/>
            <a:chOff x="476" y="144"/>
            <a:chExt cx="3877" cy="1245"/>
          </a:xfrm>
        </p:grpSpPr>
        <p:sp>
          <p:nvSpPr>
            <p:cNvPr id="11268" name="Rectangle 4"/>
            <p:cNvSpPr>
              <a:spLocks noChangeArrowheads="1"/>
            </p:cNvSpPr>
            <p:nvPr/>
          </p:nvSpPr>
          <p:spPr bwMode="auto">
            <a:xfrm>
              <a:off x="476" y="160"/>
              <a:ext cx="1724" cy="1229"/>
            </a:xfrm>
            <a:prstGeom prst="rect">
              <a:avLst/>
            </a:prstGeom>
            <a:solidFill>
              <a:srgbClr val="99CCFF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/>
              <a:r>
                <a:rPr lang="en-US" altLang="zh-TW" sz="3200" dirty="0">
                  <a:latin typeface="Comic Sans MS" panose="030F0702030302020204" pitchFamily="66" charset="0"/>
                </a:rPr>
                <a:t>What </a:t>
              </a:r>
              <a:r>
                <a:rPr lang="en-US" altLang="zh-TW" sz="3200" dirty="0" err="1">
                  <a:latin typeface="Comic Sans MS" panose="030F0702030302020204" pitchFamily="66" charset="0"/>
                </a:rPr>
                <a:t>colour</a:t>
              </a:r>
              <a:r>
                <a:rPr lang="en-US" altLang="zh-TW" sz="3200" dirty="0">
                  <a:latin typeface="Comic Sans MS" panose="030F0702030302020204" pitchFamily="66" charset="0"/>
                </a:rPr>
                <a:t> </a:t>
              </a:r>
              <a:endParaRPr lang="en-US" altLang="zh-TW" sz="3200" dirty="0">
                <a:solidFill>
                  <a:srgbClr val="FF33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1276" name="Rectangle 12"/>
            <p:cNvSpPr>
              <a:spLocks noChangeArrowheads="1"/>
            </p:cNvSpPr>
            <p:nvPr/>
          </p:nvSpPr>
          <p:spPr bwMode="auto">
            <a:xfrm>
              <a:off x="2184" y="160"/>
              <a:ext cx="605" cy="1229"/>
            </a:xfrm>
            <a:prstGeom prst="rect">
              <a:avLst/>
            </a:prstGeom>
            <a:solidFill>
              <a:srgbClr val="CCFFCC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zh-TW" sz="3200">
                  <a:solidFill>
                    <a:srgbClr val="0000FF"/>
                  </a:solidFill>
                  <a:latin typeface="Comic Sans MS" panose="030F0702030302020204" pitchFamily="66" charset="0"/>
                </a:rPr>
                <a:t>is</a:t>
              </a:r>
            </a:p>
          </p:txBody>
        </p:sp>
        <p:sp>
          <p:nvSpPr>
            <p:cNvPr id="11277" name="Rectangle 13"/>
            <p:cNvSpPr>
              <a:spLocks noChangeArrowheads="1"/>
            </p:cNvSpPr>
            <p:nvPr/>
          </p:nvSpPr>
          <p:spPr bwMode="auto">
            <a:xfrm>
              <a:off x="2789" y="144"/>
              <a:ext cx="1564" cy="1229"/>
            </a:xfrm>
            <a:prstGeom prst="rect">
              <a:avLst/>
            </a:prstGeom>
            <a:solidFill>
              <a:srgbClr val="FFFF99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zh-TW" sz="3200" dirty="0">
                  <a:latin typeface="Comic Sans MS" panose="030F0702030302020204" pitchFamily="66" charset="0"/>
                </a:rPr>
                <a:t>the dress?</a:t>
              </a:r>
            </a:p>
            <a:p>
              <a:r>
                <a:rPr lang="en-US" altLang="zh-TW" sz="3200" dirty="0">
                  <a:latin typeface="Comic Sans MS" panose="030F0702030302020204" pitchFamily="66" charset="0"/>
                </a:rPr>
                <a:t>the hat?</a:t>
              </a:r>
            </a:p>
            <a:p>
              <a:r>
                <a:rPr lang="en-US" altLang="zh-TW" sz="3200" dirty="0">
                  <a:latin typeface="Comic Sans MS" panose="030F0702030302020204" pitchFamily="66" charset="0"/>
                </a:rPr>
                <a:t>the shirt?</a:t>
              </a:r>
              <a:endParaRPr lang="en-US" altLang="zh-TW" sz="3200" dirty="0">
                <a:solidFill>
                  <a:srgbClr val="FF3300"/>
                </a:solidFill>
                <a:latin typeface="Comic Sans MS" panose="030F0702030302020204" pitchFamily="66" charset="0"/>
              </a:endParaRPr>
            </a:p>
          </p:txBody>
        </p:sp>
      </p:grpSp>
      <p:pic>
        <p:nvPicPr>
          <p:cNvPr id="11280" name="Picture 16" descr="5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95350" y="4752975"/>
            <a:ext cx="1660525" cy="119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372" name="Group 12"/>
          <p:cNvGrpSpPr/>
          <p:nvPr/>
        </p:nvGrpSpPr>
        <p:grpSpPr bwMode="auto">
          <a:xfrm>
            <a:off x="755650" y="2420938"/>
            <a:ext cx="4968875" cy="1951037"/>
            <a:chOff x="476" y="1525"/>
            <a:chExt cx="3130" cy="1229"/>
          </a:xfrm>
        </p:grpSpPr>
        <p:sp>
          <p:nvSpPr>
            <p:cNvPr id="15368" name="Rectangle 8"/>
            <p:cNvSpPr>
              <a:spLocks noChangeArrowheads="1"/>
            </p:cNvSpPr>
            <p:nvPr/>
          </p:nvSpPr>
          <p:spPr bwMode="auto">
            <a:xfrm>
              <a:off x="1610" y="1525"/>
              <a:ext cx="1996" cy="1229"/>
            </a:xfrm>
            <a:prstGeom prst="rect">
              <a:avLst/>
            </a:prstGeom>
            <a:solidFill>
              <a:srgbClr val="99CCFF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zh-TW" sz="3200">
                  <a:latin typeface="Comic Sans MS" panose="030F0702030302020204" pitchFamily="66" charset="0"/>
                </a:rPr>
                <a:t>pink.</a:t>
              </a:r>
            </a:p>
            <a:p>
              <a:r>
                <a:rPr lang="en-US" altLang="zh-TW" sz="3200">
                  <a:latin typeface="Comic Sans MS" panose="030F0702030302020204" pitchFamily="66" charset="0"/>
                </a:rPr>
                <a:t>purple and pink.</a:t>
              </a:r>
            </a:p>
            <a:p>
              <a:r>
                <a:rPr lang="en-US" altLang="zh-TW" sz="3200">
                  <a:latin typeface="Comic Sans MS" panose="030F0702030302020204" pitchFamily="66" charset="0"/>
                </a:rPr>
                <a:t>blue. </a:t>
              </a:r>
              <a:endParaRPr lang="en-US" altLang="zh-TW" sz="3200">
                <a:solidFill>
                  <a:srgbClr val="FF33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5369" name="Rectangle 9"/>
            <p:cNvSpPr>
              <a:spLocks noChangeArrowheads="1"/>
            </p:cNvSpPr>
            <p:nvPr/>
          </p:nvSpPr>
          <p:spPr bwMode="auto">
            <a:xfrm>
              <a:off x="1005" y="1525"/>
              <a:ext cx="605" cy="1229"/>
            </a:xfrm>
            <a:prstGeom prst="rect">
              <a:avLst/>
            </a:prstGeom>
            <a:solidFill>
              <a:srgbClr val="CCFFCC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zh-TW" sz="3200">
                  <a:solidFill>
                    <a:srgbClr val="0000FF"/>
                  </a:solidFill>
                  <a:latin typeface="Comic Sans MS" panose="030F0702030302020204" pitchFamily="66" charset="0"/>
                </a:rPr>
                <a:t>is</a:t>
              </a:r>
            </a:p>
          </p:txBody>
        </p:sp>
        <p:sp>
          <p:nvSpPr>
            <p:cNvPr id="15370" name="Rectangle 10"/>
            <p:cNvSpPr>
              <a:spLocks noChangeArrowheads="1"/>
            </p:cNvSpPr>
            <p:nvPr/>
          </p:nvSpPr>
          <p:spPr bwMode="auto">
            <a:xfrm>
              <a:off x="476" y="1525"/>
              <a:ext cx="544" cy="1229"/>
            </a:xfrm>
            <a:prstGeom prst="rect">
              <a:avLst/>
            </a:prstGeom>
            <a:solidFill>
              <a:srgbClr val="FFFF99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zh-TW" sz="3200">
                  <a:latin typeface="Comic Sans MS" panose="030F0702030302020204" pitchFamily="66" charset="0"/>
                </a:rPr>
                <a:t>It</a:t>
              </a:r>
              <a:endParaRPr lang="en-US" altLang="zh-TW" sz="3200">
                <a:solidFill>
                  <a:srgbClr val="FF3300"/>
                </a:solidFill>
                <a:latin typeface="Comic Sans MS" panose="030F0702030302020204" pitchFamily="66" charset="0"/>
              </a:endParaRPr>
            </a:p>
          </p:txBody>
        </p:sp>
      </p:grp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5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88125" y="4951413"/>
            <a:ext cx="1058863" cy="925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5" descr="7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95738" y="4675188"/>
            <a:ext cx="927100" cy="1274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6" name="Rectangle 8"/>
          <p:cNvSpPr>
            <a:spLocks noChangeArrowheads="1"/>
          </p:cNvSpPr>
          <p:nvPr/>
        </p:nvSpPr>
        <p:spPr bwMode="auto">
          <a:xfrm>
            <a:off x="790575" y="6021388"/>
            <a:ext cx="1981200" cy="29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3200">
                <a:latin typeface="Comic Sans MS" panose="030F0702030302020204" pitchFamily="66" charset="0"/>
              </a:rPr>
              <a:t>pant</a:t>
            </a:r>
            <a:r>
              <a:rPr lang="en-US" altLang="zh-TW" sz="3200">
                <a:solidFill>
                  <a:srgbClr val="FF3300"/>
                </a:solidFill>
                <a:latin typeface="Comic Sans MS" panose="030F0702030302020204" pitchFamily="66" charset="0"/>
              </a:rPr>
              <a:t>s</a:t>
            </a:r>
          </a:p>
        </p:txBody>
      </p:sp>
      <p:sp>
        <p:nvSpPr>
          <p:cNvPr id="12299" name="Rectangle 11"/>
          <p:cNvSpPr>
            <a:spLocks noChangeArrowheads="1"/>
          </p:cNvSpPr>
          <p:nvPr/>
        </p:nvSpPr>
        <p:spPr bwMode="auto">
          <a:xfrm>
            <a:off x="6084888" y="5843588"/>
            <a:ext cx="1981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TW" sz="3200">
                <a:latin typeface="Comic Sans MS" panose="030F0702030302020204" pitchFamily="66" charset="0"/>
              </a:rPr>
              <a:t>short</a:t>
            </a:r>
            <a:r>
              <a:rPr lang="en-US" altLang="zh-TW" sz="3200">
                <a:solidFill>
                  <a:srgbClr val="FF3300"/>
                </a:solidFill>
                <a:latin typeface="Comic Sans MS" panose="030F0702030302020204" pitchFamily="66" charset="0"/>
              </a:rPr>
              <a:t>s</a:t>
            </a:r>
          </a:p>
        </p:txBody>
      </p:sp>
      <p:sp>
        <p:nvSpPr>
          <p:cNvPr id="12302" name="Rectangle 14"/>
          <p:cNvSpPr>
            <a:spLocks noChangeArrowheads="1"/>
          </p:cNvSpPr>
          <p:nvPr/>
        </p:nvSpPr>
        <p:spPr bwMode="auto">
          <a:xfrm>
            <a:off x="3598863" y="5949950"/>
            <a:ext cx="1981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TW" sz="3200">
                <a:latin typeface="Comic Sans MS" panose="030F0702030302020204" pitchFamily="66" charset="0"/>
              </a:rPr>
              <a:t>jean</a:t>
            </a:r>
            <a:r>
              <a:rPr lang="en-US" altLang="zh-TW" sz="3200">
                <a:solidFill>
                  <a:srgbClr val="FF3300"/>
                </a:solidFill>
                <a:latin typeface="Comic Sans MS" panose="030F0702030302020204" pitchFamily="66" charset="0"/>
              </a:rPr>
              <a:t>s</a:t>
            </a:r>
          </a:p>
        </p:txBody>
      </p:sp>
      <p:grpSp>
        <p:nvGrpSpPr>
          <p:cNvPr id="16396" name="Group 12"/>
          <p:cNvGrpSpPr/>
          <p:nvPr/>
        </p:nvGrpSpPr>
        <p:grpSpPr bwMode="auto">
          <a:xfrm>
            <a:off x="755650" y="228600"/>
            <a:ext cx="6769100" cy="1976438"/>
            <a:chOff x="476" y="144"/>
            <a:chExt cx="4264" cy="1245"/>
          </a:xfrm>
        </p:grpSpPr>
        <p:sp>
          <p:nvSpPr>
            <p:cNvPr id="16388" name="Rectangle 4"/>
            <p:cNvSpPr>
              <a:spLocks noChangeArrowheads="1"/>
            </p:cNvSpPr>
            <p:nvPr/>
          </p:nvSpPr>
          <p:spPr bwMode="auto">
            <a:xfrm>
              <a:off x="476" y="160"/>
              <a:ext cx="1724" cy="1229"/>
            </a:xfrm>
            <a:prstGeom prst="rect">
              <a:avLst/>
            </a:prstGeom>
            <a:solidFill>
              <a:srgbClr val="99CCFF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/>
              <a:r>
                <a:rPr lang="en-US" altLang="zh-TW" sz="3200">
                  <a:latin typeface="Comic Sans MS" panose="030F0702030302020204" pitchFamily="66" charset="0"/>
                </a:rPr>
                <a:t>What colour </a:t>
              </a:r>
              <a:endParaRPr lang="en-US" altLang="zh-TW" sz="3200">
                <a:solidFill>
                  <a:srgbClr val="FF33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6389" name="Rectangle 5"/>
            <p:cNvSpPr>
              <a:spLocks noChangeArrowheads="1"/>
            </p:cNvSpPr>
            <p:nvPr/>
          </p:nvSpPr>
          <p:spPr bwMode="auto">
            <a:xfrm>
              <a:off x="2184" y="160"/>
              <a:ext cx="605" cy="1229"/>
            </a:xfrm>
            <a:prstGeom prst="rect">
              <a:avLst/>
            </a:prstGeom>
            <a:solidFill>
              <a:srgbClr val="CCFFCC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zh-TW" sz="3200">
                  <a:solidFill>
                    <a:srgbClr val="FF0000"/>
                  </a:solidFill>
                  <a:latin typeface="Comic Sans MS" panose="030F0702030302020204" pitchFamily="66" charset="0"/>
                </a:rPr>
                <a:t>are</a:t>
              </a:r>
            </a:p>
          </p:txBody>
        </p:sp>
        <p:sp>
          <p:nvSpPr>
            <p:cNvPr id="16390" name="Rectangle 6"/>
            <p:cNvSpPr>
              <a:spLocks noChangeArrowheads="1"/>
            </p:cNvSpPr>
            <p:nvPr/>
          </p:nvSpPr>
          <p:spPr bwMode="auto">
            <a:xfrm>
              <a:off x="2789" y="144"/>
              <a:ext cx="1951" cy="1229"/>
            </a:xfrm>
            <a:prstGeom prst="rect">
              <a:avLst/>
            </a:prstGeom>
            <a:solidFill>
              <a:srgbClr val="FFFF99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zh-TW" sz="3200">
                  <a:latin typeface="Comic Sans MS" panose="030F0702030302020204" pitchFamily="66" charset="0"/>
                </a:rPr>
                <a:t>the </a:t>
              </a:r>
              <a:r>
                <a:rPr lang="en-US" altLang="zh-CN" sz="3200">
                  <a:latin typeface="Comic Sans MS" panose="030F0702030302020204" pitchFamily="66" charset="0"/>
                </a:rPr>
                <a:t>pant</a:t>
              </a:r>
              <a:r>
                <a:rPr lang="en-US" altLang="zh-TW" sz="3200">
                  <a:solidFill>
                    <a:srgbClr val="FF0000"/>
                  </a:solidFill>
                  <a:latin typeface="Comic Sans MS" panose="030F0702030302020204" pitchFamily="66" charset="0"/>
                </a:rPr>
                <a:t>s</a:t>
              </a:r>
              <a:r>
                <a:rPr lang="en-US" altLang="zh-TW" sz="3200">
                  <a:latin typeface="Comic Sans MS" panose="030F0702030302020204" pitchFamily="66" charset="0"/>
                </a:rPr>
                <a:t>?</a:t>
              </a:r>
            </a:p>
            <a:p>
              <a:r>
                <a:rPr lang="en-US" altLang="zh-TW" sz="3200">
                  <a:latin typeface="Comic Sans MS" panose="030F0702030302020204" pitchFamily="66" charset="0"/>
                </a:rPr>
                <a:t>the jean</a:t>
              </a:r>
              <a:r>
                <a:rPr lang="en-US" altLang="zh-TW" sz="3200">
                  <a:solidFill>
                    <a:srgbClr val="FF0000"/>
                  </a:solidFill>
                  <a:latin typeface="Comic Sans MS" panose="030F0702030302020204" pitchFamily="66" charset="0"/>
                </a:rPr>
                <a:t>s</a:t>
              </a:r>
              <a:r>
                <a:rPr lang="en-US" altLang="zh-TW" sz="3200">
                  <a:latin typeface="Comic Sans MS" panose="030F0702030302020204" pitchFamily="66" charset="0"/>
                </a:rPr>
                <a:t>?</a:t>
              </a:r>
            </a:p>
            <a:p>
              <a:r>
                <a:rPr lang="en-US" altLang="zh-TW" sz="3200">
                  <a:latin typeface="Comic Sans MS" panose="030F0702030302020204" pitchFamily="66" charset="0"/>
                </a:rPr>
                <a:t>the short</a:t>
              </a:r>
              <a:r>
                <a:rPr lang="en-US" altLang="zh-TW" sz="3200">
                  <a:solidFill>
                    <a:srgbClr val="FF0000"/>
                  </a:solidFill>
                  <a:latin typeface="Comic Sans MS" panose="030F0702030302020204" pitchFamily="66" charset="0"/>
                </a:rPr>
                <a:t>s</a:t>
              </a:r>
              <a:r>
                <a:rPr lang="en-US" altLang="zh-TW" sz="3200">
                  <a:latin typeface="Comic Sans MS" panose="030F0702030302020204" pitchFamily="66" charset="0"/>
                </a:rPr>
                <a:t>?</a:t>
              </a:r>
              <a:endParaRPr lang="en-US" altLang="zh-TW" sz="3200">
                <a:solidFill>
                  <a:srgbClr val="FF3300"/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16397" name="Group 13"/>
          <p:cNvGrpSpPr/>
          <p:nvPr/>
        </p:nvGrpSpPr>
        <p:grpSpPr bwMode="auto">
          <a:xfrm>
            <a:off x="755650" y="2420938"/>
            <a:ext cx="3671888" cy="1951037"/>
            <a:chOff x="476" y="1525"/>
            <a:chExt cx="2313" cy="1229"/>
          </a:xfrm>
        </p:grpSpPr>
        <p:sp>
          <p:nvSpPr>
            <p:cNvPr id="16391" name="Rectangle 7"/>
            <p:cNvSpPr>
              <a:spLocks noChangeArrowheads="1"/>
            </p:cNvSpPr>
            <p:nvPr/>
          </p:nvSpPr>
          <p:spPr bwMode="auto">
            <a:xfrm>
              <a:off x="1837" y="1525"/>
              <a:ext cx="952" cy="1229"/>
            </a:xfrm>
            <a:prstGeom prst="rect">
              <a:avLst/>
            </a:prstGeom>
            <a:solidFill>
              <a:srgbClr val="99CCFF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zh-TW" sz="3200">
                  <a:latin typeface="Comic Sans MS" panose="030F0702030302020204" pitchFamily="66" charset="0"/>
                </a:rPr>
                <a:t>blue.</a:t>
              </a:r>
            </a:p>
            <a:p>
              <a:r>
                <a:rPr lang="en-US" altLang="zh-TW" sz="3200">
                  <a:latin typeface="Comic Sans MS" panose="030F0702030302020204" pitchFamily="66" charset="0"/>
                </a:rPr>
                <a:t>green. </a:t>
              </a:r>
              <a:endParaRPr lang="en-US" altLang="zh-TW" sz="3200">
                <a:solidFill>
                  <a:srgbClr val="FF33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6392" name="Rectangle 8"/>
            <p:cNvSpPr>
              <a:spLocks noChangeArrowheads="1"/>
            </p:cNvSpPr>
            <p:nvPr/>
          </p:nvSpPr>
          <p:spPr bwMode="auto">
            <a:xfrm>
              <a:off x="1247" y="1525"/>
              <a:ext cx="605" cy="1229"/>
            </a:xfrm>
            <a:prstGeom prst="rect">
              <a:avLst/>
            </a:prstGeom>
            <a:solidFill>
              <a:srgbClr val="CCFFCC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zh-TW" sz="3200">
                  <a:solidFill>
                    <a:srgbClr val="FF0000"/>
                  </a:solidFill>
                  <a:latin typeface="Comic Sans MS" panose="030F0702030302020204" pitchFamily="66" charset="0"/>
                </a:rPr>
                <a:t>are</a:t>
              </a:r>
            </a:p>
          </p:txBody>
        </p:sp>
        <p:sp>
          <p:nvSpPr>
            <p:cNvPr id="16393" name="Rectangle 9"/>
            <p:cNvSpPr>
              <a:spLocks noChangeArrowheads="1"/>
            </p:cNvSpPr>
            <p:nvPr/>
          </p:nvSpPr>
          <p:spPr bwMode="auto">
            <a:xfrm>
              <a:off x="476" y="1525"/>
              <a:ext cx="771" cy="1229"/>
            </a:xfrm>
            <a:prstGeom prst="rect">
              <a:avLst/>
            </a:prstGeom>
            <a:solidFill>
              <a:srgbClr val="FFFF99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zh-TW" sz="3200">
                  <a:latin typeface="Comic Sans MS" panose="030F0702030302020204" pitchFamily="66" charset="0"/>
                </a:rPr>
                <a:t>They</a:t>
              </a:r>
              <a:endParaRPr lang="en-US" altLang="zh-TW" sz="3200">
                <a:solidFill>
                  <a:srgbClr val="FF3300"/>
                </a:solidFill>
                <a:latin typeface="Comic Sans MS" panose="030F0702030302020204" pitchFamily="66" charset="0"/>
              </a:endParaRPr>
            </a:p>
          </p:txBody>
        </p:sp>
      </p:grpSp>
      <p:pic>
        <p:nvPicPr>
          <p:cNvPr id="16395" name="Picture 11" descr="5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7088" y="4692650"/>
            <a:ext cx="2057400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026"/>
          <p:cNvSpPr>
            <a:spLocks noChangeArrowheads="1"/>
          </p:cNvSpPr>
          <p:nvPr/>
        </p:nvSpPr>
        <p:spPr bwMode="auto">
          <a:xfrm>
            <a:off x="381000" y="304800"/>
            <a:ext cx="59436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lnSpc>
                <a:spcPct val="130000"/>
              </a:lnSpc>
            </a:pPr>
            <a:r>
              <a:rPr lang="en-US" altLang="zh-CN" sz="3200" dirty="0">
                <a:latin typeface="Comic Sans MS" panose="030F0702030302020204" pitchFamily="66" charset="0"/>
              </a:rPr>
              <a:t>Tom has </a:t>
            </a:r>
            <a:r>
              <a:rPr lang="en-US" altLang="zh-TW" sz="3200" dirty="0">
                <a:latin typeface="Comic Sans MS" panose="030F0702030302020204" pitchFamily="66" charset="0"/>
              </a:rPr>
              <a:t>____________</a:t>
            </a:r>
            <a:r>
              <a:rPr lang="en-US" altLang="zh-CN" sz="3200" dirty="0">
                <a:latin typeface="Comic Sans MS" panose="030F0702030302020204" pitchFamily="66" charset="0"/>
              </a:rPr>
              <a:t>.</a:t>
            </a:r>
            <a:endParaRPr lang="en-US" altLang="zh-TW" sz="3200" dirty="0">
              <a:latin typeface="Comic Sans MS" panose="030F0702030302020204" pitchFamily="66" charset="0"/>
            </a:endParaRPr>
          </a:p>
          <a:p>
            <a:pPr>
              <a:lnSpc>
                <a:spcPct val="130000"/>
              </a:lnSpc>
            </a:pPr>
            <a:endParaRPr lang="en-US" altLang="zh-TW" sz="3200" dirty="0">
              <a:latin typeface="Comic Sans MS" panose="030F0702030302020204" pitchFamily="66" charset="0"/>
            </a:endParaRPr>
          </a:p>
        </p:txBody>
      </p:sp>
      <p:sp>
        <p:nvSpPr>
          <p:cNvPr id="13315" name="Rectangle 1027"/>
          <p:cNvSpPr>
            <a:spLocks noChangeArrowheads="1"/>
          </p:cNvSpPr>
          <p:nvPr/>
        </p:nvSpPr>
        <p:spPr bwMode="auto">
          <a:xfrm>
            <a:off x="611188" y="404813"/>
            <a:ext cx="57150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lnSpc>
                <a:spcPct val="130000"/>
              </a:lnSpc>
            </a:pPr>
            <a:r>
              <a:rPr lang="en-US" altLang="zh-TW" sz="3200" dirty="0">
                <a:solidFill>
                  <a:srgbClr val="FF3300"/>
                </a:solidFill>
                <a:latin typeface="Comic Sans MS" panose="030F0702030302020204" pitchFamily="66" charset="0"/>
              </a:rPr>
              <a:t>            a T-shirt and shorts</a:t>
            </a:r>
          </a:p>
        </p:txBody>
      </p:sp>
      <p:sp>
        <p:nvSpPr>
          <p:cNvPr id="13316" name="Rectangle 1028"/>
          <p:cNvSpPr>
            <a:spLocks noChangeArrowheads="1"/>
          </p:cNvSpPr>
          <p:nvPr/>
        </p:nvSpPr>
        <p:spPr bwMode="auto">
          <a:xfrm>
            <a:off x="393700" y="2489200"/>
            <a:ext cx="5943600" cy="391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lnSpc>
                <a:spcPct val="130000"/>
              </a:lnSpc>
            </a:pPr>
            <a:r>
              <a:rPr lang="en-US" altLang="zh-TW" sz="3200" dirty="0">
                <a:latin typeface="Comic Sans MS" panose="030F0702030302020204" pitchFamily="66" charset="0"/>
              </a:rPr>
              <a:t>What </a:t>
            </a:r>
            <a:r>
              <a:rPr lang="en-US" altLang="zh-TW" sz="3200" dirty="0" err="1">
                <a:latin typeface="Comic Sans MS" panose="030F0702030302020204" pitchFamily="66" charset="0"/>
              </a:rPr>
              <a:t>colour</a:t>
            </a:r>
            <a:r>
              <a:rPr lang="en-US" altLang="zh-TW" sz="3200" dirty="0">
                <a:latin typeface="Comic Sans MS" panose="030F0702030302020204" pitchFamily="66" charset="0"/>
              </a:rPr>
              <a:t> </a:t>
            </a:r>
            <a:r>
              <a:rPr lang="en-US" altLang="zh-TW" sz="3200" dirty="0">
                <a:solidFill>
                  <a:srgbClr val="3333CC"/>
                </a:solidFill>
                <a:latin typeface="Comic Sans MS" panose="030F0702030302020204" pitchFamily="66" charset="0"/>
              </a:rPr>
              <a:t>is</a:t>
            </a:r>
            <a:r>
              <a:rPr lang="en-US" altLang="zh-TW" sz="3200" dirty="0">
                <a:latin typeface="Comic Sans MS" panose="030F0702030302020204" pitchFamily="66" charset="0"/>
              </a:rPr>
              <a:t> his T-shirt?</a:t>
            </a:r>
          </a:p>
          <a:p>
            <a:pPr>
              <a:lnSpc>
                <a:spcPct val="130000"/>
              </a:lnSpc>
            </a:pPr>
            <a:r>
              <a:rPr lang="en-US" altLang="zh-TW" sz="3200" dirty="0">
                <a:latin typeface="Comic Sans MS" panose="030F0702030302020204" pitchFamily="66" charset="0"/>
              </a:rPr>
              <a:t>It is ________________.</a:t>
            </a:r>
          </a:p>
          <a:p>
            <a:pPr>
              <a:lnSpc>
                <a:spcPct val="130000"/>
              </a:lnSpc>
            </a:pPr>
            <a:endParaRPr lang="en-US" altLang="zh-TW" sz="3200" dirty="0">
              <a:latin typeface="Comic Sans MS" panose="030F0702030302020204" pitchFamily="66" charset="0"/>
            </a:endParaRPr>
          </a:p>
          <a:p>
            <a:pPr>
              <a:lnSpc>
                <a:spcPct val="130000"/>
              </a:lnSpc>
            </a:pPr>
            <a:r>
              <a:rPr lang="en-US" altLang="zh-TW" sz="3200" dirty="0">
                <a:latin typeface="Comic Sans MS" panose="030F0702030302020204" pitchFamily="66" charset="0"/>
              </a:rPr>
              <a:t>What </a:t>
            </a:r>
            <a:r>
              <a:rPr lang="en-US" altLang="zh-TW" sz="3200" dirty="0" err="1">
                <a:latin typeface="Comic Sans MS" panose="030F0702030302020204" pitchFamily="66" charset="0"/>
              </a:rPr>
              <a:t>colour</a:t>
            </a:r>
            <a:r>
              <a:rPr lang="en-US" altLang="zh-TW" sz="3200" dirty="0">
                <a:latin typeface="Comic Sans MS" panose="030F0702030302020204" pitchFamily="66" charset="0"/>
              </a:rPr>
              <a:t> </a:t>
            </a:r>
            <a:r>
              <a:rPr lang="en-US" altLang="zh-TW" sz="3200" dirty="0">
                <a:solidFill>
                  <a:srgbClr val="3333CC"/>
                </a:solidFill>
                <a:latin typeface="Comic Sans MS" panose="030F0702030302020204" pitchFamily="66" charset="0"/>
              </a:rPr>
              <a:t>are</a:t>
            </a:r>
            <a:r>
              <a:rPr lang="en-US" altLang="zh-TW" sz="3200" dirty="0">
                <a:latin typeface="Comic Sans MS" panose="030F0702030302020204" pitchFamily="66" charset="0"/>
              </a:rPr>
              <a:t> his shorts?</a:t>
            </a:r>
            <a:endParaRPr lang="en-US" altLang="zh-TW" sz="3200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>
              <a:lnSpc>
                <a:spcPct val="130000"/>
              </a:lnSpc>
            </a:pPr>
            <a:r>
              <a:rPr lang="en-US" altLang="zh-TW" sz="3200" dirty="0">
                <a:latin typeface="Comic Sans MS" panose="030F0702030302020204" pitchFamily="66" charset="0"/>
              </a:rPr>
              <a:t>They are _____________.</a:t>
            </a:r>
          </a:p>
        </p:txBody>
      </p:sp>
      <p:sp>
        <p:nvSpPr>
          <p:cNvPr id="13317" name="Rectangle 1029"/>
          <p:cNvSpPr>
            <a:spLocks noChangeArrowheads="1"/>
          </p:cNvSpPr>
          <p:nvPr/>
        </p:nvSpPr>
        <p:spPr bwMode="auto">
          <a:xfrm>
            <a:off x="2660650" y="3314700"/>
            <a:ext cx="46482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lnSpc>
                <a:spcPct val="130000"/>
              </a:lnSpc>
            </a:pPr>
            <a:r>
              <a:rPr lang="en-US" altLang="zh-TW" sz="3200">
                <a:solidFill>
                  <a:srgbClr val="FF3300"/>
                </a:solidFill>
                <a:latin typeface="Comic Sans MS" panose="030F0702030302020204" pitchFamily="66" charset="0"/>
              </a:rPr>
              <a:t> blue</a:t>
            </a:r>
          </a:p>
        </p:txBody>
      </p:sp>
      <p:sp>
        <p:nvSpPr>
          <p:cNvPr id="13318" name="Rectangle 1030"/>
          <p:cNvSpPr>
            <a:spLocks noChangeArrowheads="1"/>
          </p:cNvSpPr>
          <p:nvPr/>
        </p:nvSpPr>
        <p:spPr bwMode="auto">
          <a:xfrm>
            <a:off x="3189288" y="5232400"/>
            <a:ext cx="39751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lnSpc>
                <a:spcPct val="130000"/>
              </a:lnSpc>
            </a:pPr>
            <a:r>
              <a:rPr lang="en-US" altLang="zh-TW" sz="3200">
                <a:solidFill>
                  <a:srgbClr val="FF3300"/>
                </a:solidFill>
                <a:latin typeface="Comic Sans MS" panose="030F0702030302020204" pitchFamily="66" charset="0"/>
              </a:rPr>
              <a:t> white</a:t>
            </a:r>
          </a:p>
        </p:txBody>
      </p:sp>
      <p:pic>
        <p:nvPicPr>
          <p:cNvPr id="13319" name="Picture 1031" descr="boy in blu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1143000"/>
            <a:ext cx="2944813" cy="423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autoUpdateAnimBg="0"/>
      <p:bldP spid="13316" grpId="0" autoUpdateAnimBg="0"/>
      <p:bldP spid="13317" grpId="0" autoUpdateAnimBg="0"/>
      <p:bldP spid="13318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026"/>
          <p:cNvSpPr>
            <a:spLocks noChangeArrowheads="1"/>
          </p:cNvSpPr>
          <p:nvPr/>
        </p:nvSpPr>
        <p:spPr bwMode="auto">
          <a:xfrm>
            <a:off x="381000" y="304800"/>
            <a:ext cx="59436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lnSpc>
                <a:spcPct val="130000"/>
              </a:lnSpc>
            </a:pPr>
            <a:r>
              <a:rPr lang="en-US" altLang="zh-TW" sz="3200" dirty="0">
                <a:latin typeface="Comic Sans MS" panose="030F0702030302020204" pitchFamily="66" charset="0"/>
              </a:rPr>
              <a:t>Amy </a:t>
            </a:r>
            <a:r>
              <a:rPr lang="en-US" altLang="zh-CN" sz="3200" dirty="0">
                <a:latin typeface="Comic Sans MS" panose="030F0702030302020204" pitchFamily="66" charset="0"/>
              </a:rPr>
              <a:t>has</a:t>
            </a:r>
            <a:r>
              <a:rPr lang="en-US" altLang="zh-TW" sz="3200" dirty="0">
                <a:latin typeface="Comic Sans MS" panose="030F0702030302020204" pitchFamily="66" charset="0"/>
              </a:rPr>
              <a:t>_________</a:t>
            </a:r>
          </a:p>
          <a:p>
            <a:pPr>
              <a:lnSpc>
                <a:spcPct val="130000"/>
              </a:lnSpc>
            </a:pPr>
            <a:r>
              <a:rPr lang="en-US" altLang="zh-TW" sz="3200" dirty="0">
                <a:latin typeface="Comic Sans MS" panose="030F0702030302020204" pitchFamily="66" charset="0"/>
              </a:rPr>
              <a:t>____________________.</a:t>
            </a:r>
          </a:p>
          <a:p>
            <a:pPr>
              <a:lnSpc>
                <a:spcPct val="130000"/>
              </a:lnSpc>
            </a:pPr>
            <a:endParaRPr lang="en-US" altLang="zh-TW" sz="3200" dirty="0">
              <a:latin typeface="Comic Sans MS" panose="030F0702030302020204" pitchFamily="66" charset="0"/>
            </a:endParaRPr>
          </a:p>
        </p:txBody>
      </p:sp>
      <p:sp>
        <p:nvSpPr>
          <p:cNvPr id="14339" name="Rectangle 1027"/>
          <p:cNvSpPr>
            <a:spLocks noChangeArrowheads="1"/>
          </p:cNvSpPr>
          <p:nvPr/>
        </p:nvSpPr>
        <p:spPr bwMode="auto">
          <a:xfrm>
            <a:off x="323850" y="333375"/>
            <a:ext cx="57150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lnSpc>
                <a:spcPct val="130000"/>
              </a:lnSpc>
            </a:pPr>
            <a:r>
              <a:rPr lang="en-US" altLang="zh-TW" sz="3200" dirty="0">
                <a:solidFill>
                  <a:srgbClr val="FF3300"/>
                </a:solidFill>
                <a:latin typeface="Comic Sans MS" panose="030F0702030302020204" pitchFamily="66" charset="0"/>
              </a:rPr>
              <a:t>                    a shirt </a:t>
            </a:r>
          </a:p>
          <a:p>
            <a:pPr>
              <a:lnSpc>
                <a:spcPct val="130000"/>
              </a:lnSpc>
            </a:pPr>
            <a:r>
              <a:rPr lang="en-US" altLang="zh-CN" sz="3200" dirty="0">
                <a:solidFill>
                  <a:srgbClr val="FF3300"/>
                </a:solidFill>
                <a:latin typeface="Comic Sans MS" panose="030F0702030302020204" pitchFamily="66" charset="0"/>
              </a:rPr>
              <a:t>  </a:t>
            </a:r>
            <a:r>
              <a:rPr lang="en-US" altLang="zh-TW" sz="3200" dirty="0">
                <a:solidFill>
                  <a:srgbClr val="FF3300"/>
                </a:solidFill>
                <a:latin typeface="Comic Sans MS" panose="030F0702030302020204" pitchFamily="66" charset="0"/>
              </a:rPr>
              <a:t>and a skirt</a:t>
            </a:r>
          </a:p>
        </p:txBody>
      </p:sp>
      <p:sp>
        <p:nvSpPr>
          <p:cNvPr id="14340" name="Rectangle 1028"/>
          <p:cNvSpPr>
            <a:spLocks noChangeArrowheads="1"/>
          </p:cNvSpPr>
          <p:nvPr/>
        </p:nvSpPr>
        <p:spPr bwMode="auto">
          <a:xfrm>
            <a:off x="393700" y="2489200"/>
            <a:ext cx="5943600" cy="391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lnSpc>
                <a:spcPct val="130000"/>
              </a:lnSpc>
            </a:pPr>
            <a:r>
              <a:rPr lang="en-US" altLang="zh-TW" sz="3200" dirty="0">
                <a:latin typeface="Comic Sans MS" panose="030F0702030302020204" pitchFamily="66" charset="0"/>
              </a:rPr>
              <a:t>What </a:t>
            </a:r>
            <a:r>
              <a:rPr lang="en-US" altLang="zh-TW" sz="3200" dirty="0" err="1">
                <a:latin typeface="Comic Sans MS" panose="030F0702030302020204" pitchFamily="66" charset="0"/>
              </a:rPr>
              <a:t>colour</a:t>
            </a:r>
            <a:r>
              <a:rPr lang="en-US" altLang="zh-TW" sz="3200" dirty="0">
                <a:latin typeface="Comic Sans MS" panose="030F0702030302020204" pitchFamily="66" charset="0"/>
              </a:rPr>
              <a:t> </a:t>
            </a:r>
            <a:r>
              <a:rPr lang="en-US" altLang="zh-TW" sz="3200" dirty="0">
                <a:solidFill>
                  <a:srgbClr val="0000FF"/>
                </a:solidFill>
                <a:latin typeface="Comic Sans MS" panose="030F0702030302020204" pitchFamily="66" charset="0"/>
              </a:rPr>
              <a:t>is</a:t>
            </a:r>
            <a:r>
              <a:rPr lang="en-US" altLang="zh-TW" sz="3200" dirty="0">
                <a:latin typeface="Comic Sans MS" panose="030F0702030302020204" pitchFamily="66" charset="0"/>
              </a:rPr>
              <a:t> her shirt?</a:t>
            </a:r>
            <a:endParaRPr lang="en-US" altLang="zh-TW" sz="3200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>
              <a:lnSpc>
                <a:spcPct val="130000"/>
              </a:lnSpc>
            </a:pPr>
            <a:r>
              <a:rPr lang="en-US" altLang="zh-TW" sz="3200" dirty="0">
                <a:latin typeface="Comic Sans MS" panose="030F0702030302020204" pitchFamily="66" charset="0"/>
              </a:rPr>
              <a:t>It is _________________.</a:t>
            </a:r>
          </a:p>
          <a:p>
            <a:pPr>
              <a:lnSpc>
                <a:spcPct val="130000"/>
              </a:lnSpc>
            </a:pPr>
            <a:endParaRPr lang="en-US" altLang="zh-TW" sz="3200" dirty="0">
              <a:latin typeface="Comic Sans MS" panose="030F0702030302020204" pitchFamily="66" charset="0"/>
            </a:endParaRPr>
          </a:p>
          <a:p>
            <a:pPr>
              <a:lnSpc>
                <a:spcPct val="130000"/>
              </a:lnSpc>
            </a:pPr>
            <a:r>
              <a:rPr lang="en-US" altLang="zh-TW" sz="3200" dirty="0">
                <a:latin typeface="Comic Sans MS" panose="030F0702030302020204" pitchFamily="66" charset="0"/>
              </a:rPr>
              <a:t>What </a:t>
            </a:r>
            <a:r>
              <a:rPr lang="en-US" altLang="zh-TW" sz="3200" dirty="0" err="1">
                <a:latin typeface="Comic Sans MS" panose="030F0702030302020204" pitchFamily="66" charset="0"/>
              </a:rPr>
              <a:t>colour</a:t>
            </a:r>
            <a:r>
              <a:rPr lang="en-US" altLang="zh-TW" sz="3200" dirty="0">
                <a:latin typeface="Comic Sans MS" panose="030F0702030302020204" pitchFamily="66" charset="0"/>
              </a:rPr>
              <a:t> </a:t>
            </a:r>
            <a:r>
              <a:rPr lang="en-US" altLang="zh-TW" sz="3200" dirty="0">
                <a:solidFill>
                  <a:srgbClr val="0000FF"/>
                </a:solidFill>
                <a:latin typeface="Comic Sans MS" panose="030F0702030302020204" pitchFamily="66" charset="0"/>
              </a:rPr>
              <a:t>is</a:t>
            </a:r>
            <a:r>
              <a:rPr lang="en-US" altLang="zh-TW" sz="3200" dirty="0">
                <a:latin typeface="Comic Sans MS" panose="030F0702030302020204" pitchFamily="66" charset="0"/>
              </a:rPr>
              <a:t> her skirt?</a:t>
            </a:r>
            <a:endParaRPr lang="en-US" altLang="zh-TW" sz="3200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>
              <a:lnSpc>
                <a:spcPct val="130000"/>
              </a:lnSpc>
            </a:pPr>
            <a:r>
              <a:rPr lang="en-US" altLang="zh-TW" sz="3200" dirty="0">
                <a:latin typeface="Comic Sans MS" panose="030F0702030302020204" pitchFamily="66" charset="0"/>
              </a:rPr>
              <a:t>It is _________________.</a:t>
            </a:r>
          </a:p>
        </p:txBody>
      </p:sp>
      <p:sp>
        <p:nvSpPr>
          <p:cNvPr id="14341" name="Rectangle 1029"/>
          <p:cNvSpPr>
            <a:spLocks noChangeArrowheads="1"/>
          </p:cNvSpPr>
          <p:nvPr/>
        </p:nvSpPr>
        <p:spPr bwMode="auto">
          <a:xfrm>
            <a:off x="2871788" y="3314700"/>
            <a:ext cx="4292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lnSpc>
                <a:spcPct val="130000"/>
              </a:lnSpc>
            </a:pPr>
            <a:r>
              <a:rPr lang="en-US" altLang="zh-TW" sz="3200">
                <a:solidFill>
                  <a:srgbClr val="FF3300"/>
                </a:solidFill>
                <a:latin typeface="Comic Sans MS" panose="030F0702030302020204" pitchFamily="66" charset="0"/>
              </a:rPr>
              <a:t> yellow</a:t>
            </a:r>
          </a:p>
        </p:txBody>
      </p:sp>
      <p:sp>
        <p:nvSpPr>
          <p:cNvPr id="14342" name="Rectangle 1030"/>
          <p:cNvSpPr>
            <a:spLocks noChangeArrowheads="1"/>
          </p:cNvSpPr>
          <p:nvPr/>
        </p:nvSpPr>
        <p:spPr bwMode="auto">
          <a:xfrm>
            <a:off x="2541588" y="5207000"/>
            <a:ext cx="39751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lnSpc>
                <a:spcPct val="130000"/>
              </a:lnSpc>
            </a:pPr>
            <a:r>
              <a:rPr lang="en-US" altLang="zh-TW" sz="3200">
                <a:solidFill>
                  <a:srgbClr val="FF3300"/>
                </a:solidFill>
                <a:latin typeface="Comic Sans MS" panose="030F0702030302020204" pitchFamily="66" charset="0"/>
              </a:rPr>
              <a:t> purple</a:t>
            </a:r>
          </a:p>
        </p:txBody>
      </p:sp>
      <p:pic>
        <p:nvPicPr>
          <p:cNvPr id="14343" name="Picture 1031" descr="dancing girl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96000" y="1371600"/>
            <a:ext cx="2636838" cy="436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/>
      <p:bldP spid="14340" grpId="0" autoUpdateAnimBg="0"/>
      <p:bldP spid="14341" grpId="0" autoUpdateAnimBg="0"/>
      <p:bldP spid="14342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Grandm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0663" y="765175"/>
            <a:ext cx="2573337" cy="3468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381000" y="304800"/>
            <a:ext cx="59436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lnSpc>
                <a:spcPct val="130000"/>
              </a:lnSpc>
            </a:pPr>
            <a:r>
              <a:rPr lang="en-US" altLang="zh-TW" sz="3200">
                <a:latin typeface="Comic Sans MS" panose="030F0702030302020204" pitchFamily="66" charset="0"/>
              </a:rPr>
              <a:t> Grandma</a:t>
            </a:r>
            <a:r>
              <a:rPr lang="en-US" altLang="zh-CN" sz="3200">
                <a:latin typeface="Comic Sans MS" panose="030F0702030302020204" pitchFamily="66" charset="0"/>
              </a:rPr>
              <a:t> has</a:t>
            </a:r>
            <a:r>
              <a:rPr lang="en-US" altLang="zh-TW" sz="3200">
                <a:latin typeface="Comic Sans MS" panose="030F0702030302020204" pitchFamily="66" charset="0"/>
              </a:rPr>
              <a:t>_________</a:t>
            </a:r>
          </a:p>
          <a:p>
            <a:pPr>
              <a:lnSpc>
                <a:spcPct val="130000"/>
              </a:lnSpc>
            </a:pPr>
            <a:r>
              <a:rPr lang="en-US" altLang="zh-TW" sz="3200">
                <a:latin typeface="Comic Sans MS" panose="030F0702030302020204" pitchFamily="66" charset="0"/>
              </a:rPr>
              <a:t>____________________.</a:t>
            </a:r>
          </a:p>
          <a:p>
            <a:pPr>
              <a:lnSpc>
                <a:spcPct val="130000"/>
              </a:lnSpc>
            </a:pPr>
            <a:endParaRPr lang="en-US" altLang="zh-TW" sz="3200">
              <a:latin typeface="Comic Sans MS" panose="030F0702030302020204" pitchFamily="66" charset="0"/>
            </a:endParaRP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179388" y="333375"/>
            <a:ext cx="57150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lnSpc>
                <a:spcPct val="130000"/>
              </a:lnSpc>
            </a:pPr>
            <a:r>
              <a:rPr lang="en-US" altLang="zh-TW" sz="3200" dirty="0">
                <a:solidFill>
                  <a:srgbClr val="FF3300"/>
                </a:solidFill>
                <a:latin typeface="Comic Sans MS" panose="030F0702030302020204" pitchFamily="66" charset="0"/>
              </a:rPr>
              <a:t>                           a T-shirt </a:t>
            </a:r>
          </a:p>
          <a:p>
            <a:pPr>
              <a:lnSpc>
                <a:spcPct val="130000"/>
              </a:lnSpc>
            </a:pPr>
            <a:r>
              <a:rPr lang="en-US" altLang="zh-CN" sz="3200" dirty="0">
                <a:solidFill>
                  <a:srgbClr val="FF3300"/>
                </a:solidFill>
                <a:latin typeface="Comic Sans MS" panose="030F0702030302020204" pitchFamily="66" charset="0"/>
              </a:rPr>
              <a:t>    </a:t>
            </a:r>
            <a:r>
              <a:rPr lang="en-US" altLang="zh-TW" sz="3200" dirty="0">
                <a:solidFill>
                  <a:srgbClr val="FF3300"/>
                </a:solidFill>
                <a:latin typeface="Comic Sans MS" panose="030F0702030302020204" pitchFamily="66" charset="0"/>
              </a:rPr>
              <a:t>and </a:t>
            </a:r>
            <a:r>
              <a:rPr lang="en-US" altLang="zh-CN" sz="3200" dirty="0">
                <a:solidFill>
                  <a:srgbClr val="FF3300"/>
                </a:solidFill>
                <a:latin typeface="Comic Sans MS" panose="030F0702030302020204" pitchFamily="66" charset="0"/>
              </a:rPr>
              <a:t>a pair of pant</a:t>
            </a:r>
            <a:r>
              <a:rPr lang="en-US" altLang="zh-TW" sz="3200" dirty="0">
                <a:solidFill>
                  <a:srgbClr val="FF3300"/>
                </a:solidFill>
                <a:latin typeface="Comic Sans MS" panose="030F0702030302020204" pitchFamily="66" charset="0"/>
              </a:rPr>
              <a:t>s</a:t>
            </a:r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393700" y="2489200"/>
            <a:ext cx="5943600" cy="391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lnSpc>
                <a:spcPct val="130000"/>
              </a:lnSpc>
            </a:pPr>
            <a:r>
              <a:rPr lang="en-US" altLang="zh-TW" sz="3200">
                <a:latin typeface="Comic Sans MS" panose="030F0702030302020204" pitchFamily="66" charset="0"/>
              </a:rPr>
              <a:t>What colour ___ her T-shirt?</a:t>
            </a:r>
          </a:p>
          <a:p>
            <a:pPr>
              <a:lnSpc>
                <a:spcPct val="130000"/>
              </a:lnSpc>
            </a:pPr>
            <a:r>
              <a:rPr lang="en-US" altLang="zh-TW" sz="3200">
                <a:latin typeface="Comic Sans MS" panose="030F0702030302020204" pitchFamily="66" charset="0"/>
              </a:rPr>
              <a:t>_____________________</a:t>
            </a:r>
          </a:p>
          <a:p>
            <a:pPr>
              <a:lnSpc>
                <a:spcPct val="130000"/>
              </a:lnSpc>
            </a:pPr>
            <a:endParaRPr lang="en-US" altLang="zh-TW" sz="3200">
              <a:latin typeface="Comic Sans MS" panose="030F0702030302020204" pitchFamily="66" charset="0"/>
            </a:endParaRPr>
          </a:p>
          <a:p>
            <a:pPr>
              <a:lnSpc>
                <a:spcPct val="130000"/>
              </a:lnSpc>
            </a:pPr>
            <a:r>
              <a:rPr lang="en-US" altLang="zh-TW" sz="3200">
                <a:latin typeface="Comic Sans MS" panose="030F0702030302020204" pitchFamily="66" charset="0"/>
              </a:rPr>
              <a:t>What colour ____ her </a:t>
            </a:r>
            <a:r>
              <a:rPr lang="en-US" altLang="zh-CN" sz="3200">
                <a:latin typeface="Comic Sans MS" panose="030F0702030302020204" pitchFamily="66" charset="0"/>
              </a:rPr>
              <a:t>pant</a:t>
            </a:r>
            <a:r>
              <a:rPr lang="en-US" altLang="zh-TW" sz="3200">
                <a:latin typeface="Comic Sans MS" panose="030F0702030302020204" pitchFamily="66" charset="0"/>
              </a:rPr>
              <a:t>s?</a:t>
            </a:r>
          </a:p>
          <a:p>
            <a:pPr>
              <a:lnSpc>
                <a:spcPct val="130000"/>
              </a:lnSpc>
            </a:pPr>
            <a:r>
              <a:rPr lang="en-US" altLang="zh-TW" sz="3200">
                <a:latin typeface="Comic Sans MS" panose="030F0702030302020204" pitchFamily="66" charset="0"/>
              </a:rPr>
              <a:t>_____________________</a:t>
            </a:r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323850" y="3314700"/>
            <a:ext cx="5105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lnSpc>
                <a:spcPct val="130000"/>
              </a:lnSpc>
            </a:pPr>
            <a:r>
              <a:rPr lang="en-US" altLang="zh-TW" sz="3200">
                <a:solidFill>
                  <a:srgbClr val="FF3300"/>
                </a:solidFill>
                <a:latin typeface="Comic Sans MS" panose="030F0702030302020204" pitchFamily="66" charset="0"/>
              </a:rPr>
              <a:t> It is green.</a:t>
            </a:r>
          </a:p>
        </p:txBody>
      </p:sp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250825" y="5207000"/>
            <a:ext cx="50038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lnSpc>
                <a:spcPct val="130000"/>
              </a:lnSpc>
            </a:pPr>
            <a:r>
              <a:rPr lang="en-US" altLang="zh-TW" sz="3200">
                <a:solidFill>
                  <a:srgbClr val="FF3300"/>
                </a:solidFill>
                <a:latin typeface="Comic Sans MS" panose="030F0702030302020204" pitchFamily="66" charset="0"/>
              </a:rPr>
              <a:t> They are brown.</a:t>
            </a:r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2944813" y="2659063"/>
            <a:ext cx="76358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lnSpc>
                <a:spcPct val="130000"/>
              </a:lnSpc>
            </a:pPr>
            <a:r>
              <a:rPr lang="en-US" altLang="zh-TW" sz="3200">
                <a:solidFill>
                  <a:srgbClr val="FF3300"/>
                </a:solidFill>
                <a:latin typeface="Comic Sans MS" panose="030F0702030302020204" pitchFamily="66" charset="0"/>
              </a:rPr>
              <a:t> is</a:t>
            </a: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2916238" y="4581525"/>
            <a:ext cx="76358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lnSpc>
                <a:spcPct val="130000"/>
              </a:lnSpc>
            </a:pPr>
            <a:r>
              <a:rPr lang="en-US" altLang="zh-TW" sz="3200">
                <a:solidFill>
                  <a:srgbClr val="FF3300"/>
                </a:solidFill>
                <a:latin typeface="Comic Sans MS" panose="030F0702030302020204" pitchFamily="66" charset="0"/>
              </a:rPr>
              <a:t> are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/>
      <p:bldP spid="15365" grpId="0" autoUpdateAnimBg="0"/>
      <p:bldP spid="15366" grpId="0" autoUpdateAnimBg="0"/>
      <p:bldP spid="15367" grpId="0" autoUpdateAnimBg="0"/>
      <p:bldP spid="20482" grpId="0" autoUpdateAnimBg="0"/>
      <p:bldP spid="20483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1762200" y="332656"/>
            <a:ext cx="6248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TW" sz="5400" b="1" dirty="0">
                <a:latin typeface="Comic Sans MS" panose="030F0702030302020204" pitchFamily="66" charset="0"/>
              </a:rPr>
              <a:t>A fashion show</a:t>
            </a:r>
            <a:endParaRPr lang="en-US" altLang="zh-TW" dirty="0"/>
          </a:p>
        </p:txBody>
      </p:sp>
      <p:pic>
        <p:nvPicPr>
          <p:cNvPr id="36867" name="Picture 3" descr="Global-Kids-Fashion-Week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27583" y="1412776"/>
            <a:ext cx="7544569" cy="5021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b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789113"/>
            <a:ext cx="3600450" cy="5068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1" name="AutoShape 3"/>
          <p:cNvSpPr>
            <a:spLocks noChangeArrowheads="1"/>
          </p:cNvSpPr>
          <p:nvPr/>
        </p:nvSpPr>
        <p:spPr bwMode="auto">
          <a:xfrm>
            <a:off x="2667000" y="1066800"/>
            <a:ext cx="6172200" cy="1371600"/>
          </a:xfrm>
          <a:prstGeom prst="wedgeRoundRectCallout">
            <a:avLst>
              <a:gd name="adj1" fmla="val -42875"/>
              <a:gd name="adj2" fmla="val 80324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kumimoji="0" lang="en-US" altLang="zh-CN" sz="3600" dirty="0">
                <a:latin typeface="NewTiffany" pitchFamily="2" charset="0"/>
                <a:ea typeface="宋体" panose="02010600030101010101" pitchFamily="2" charset="-122"/>
              </a:rPr>
              <a:t>I have </a:t>
            </a:r>
            <a:r>
              <a:rPr kumimoji="0" lang="en-US" altLang="zh-CN" sz="3600" dirty="0">
                <a:solidFill>
                  <a:srgbClr val="FF0000"/>
                </a:solidFill>
                <a:latin typeface="NewTiffany" pitchFamily="2" charset="0"/>
                <a:ea typeface="宋体" panose="02010600030101010101" pitchFamily="2" charset="-122"/>
              </a:rPr>
              <a:t>a</a:t>
            </a:r>
            <a:r>
              <a:rPr kumimoji="0" lang="en-US" altLang="zh-CN" sz="3600" dirty="0">
                <a:latin typeface="NewTiffany" pitchFamily="2" charset="0"/>
                <a:ea typeface="宋体" panose="02010600030101010101" pitchFamily="2" charset="-122"/>
              </a:rPr>
              <a:t> yellow T-shirt and </a:t>
            </a:r>
            <a:r>
              <a:rPr kumimoji="0" lang="en-US" altLang="zh-CN" sz="3600" dirty="0">
                <a:solidFill>
                  <a:srgbClr val="FF0000"/>
                </a:solidFill>
                <a:latin typeface="NewTiffany" pitchFamily="2" charset="0"/>
                <a:ea typeface="宋体" panose="02010600030101010101" pitchFamily="2" charset="-122"/>
              </a:rPr>
              <a:t>a pair of</a:t>
            </a:r>
            <a:r>
              <a:rPr kumimoji="0" lang="en-US" altLang="zh-CN" sz="3600" dirty="0">
                <a:latin typeface="NewTiffany" pitchFamily="2" charset="0"/>
                <a:ea typeface="宋体" panose="02010600030101010101" pitchFamily="2" charset="-122"/>
              </a:rPr>
              <a:t> blue shorts.</a:t>
            </a: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-21600000">
            <a:off x="0" y="762000"/>
            <a:ext cx="3482975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795" name="AutoShape 3"/>
          <p:cNvSpPr>
            <a:spLocks noChangeArrowheads="1"/>
          </p:cNvSpPr>
          <p:nvPr/>
        </p:nvSpPr>
        <p:spPr bwMode="auto">
          <a:xfrm>
            <a:off x="3581400" y="838200"/>
            <a:ext cx="5562600" cy="1295400"/>
          </a:xfrm>
          <a:prstGeom prst="wedgeRoundRectCallout">
            <a:avLst>
              <a:gd name="adj1" fmla="val -43495"/>
              <a:gd name="adj2" fmla="val 84926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kumimoji="0" lang="en-US" altLang="zh-CN" sz="3600" dirty="0">
                <a:latin typeface="NewTiffany" pitchFamily="2" charset="0"/>
                <a:ea typeface="宋体" panose="02010600030101010101" pitchFamily="2" charset="-122"/>
              </a:rPr>
              <a:t>I have </a:t>
            </a:r>
            <a:r>
              <a:rPr kumimoji="0" lang="en-US" altLang="zh-CN" sz="3600" dirty="0">
                <a:solidFill>
                  <a:srgbClr val="FF0000"/>
                </a:solidFill>
                <a:latin typeface="NewTiffany" pitchFamily="2" charset="0"/>
                <a:ea typeface="宋体" panose="02010600030101010101" pitchFamily="2" charset="-122"/>
              </a:rPr>
              <a:t>a</a:t>
            </a:r>
            <a:r>
              <a:rPr kumimoji="0" lang="en-US" altLang="zh-CN" sz="3600" dirty="0">
                <a:latin typeface="NewTiffany" pitchFamily="2" charset="0"/>
                <a:ea typeface="宋体" panose="02010600030101010101" pitchFamily="2" charset="-122"/>
              </a:rPr>
              <a:t> red dress and </a:t>
            </a:r>
            <a:r>
              <a:rPr kumimoji="0" lang="en-US" altLang="zh-CN" sz="3600" dirty="0">
                <a:solidFill>
                  <a:srgbClr val="FF0000"/>
                </a:solidFill>
                <a:latin typeface="NewTiffany" pitchFamily="2" charset="0"/>
                <a:ea typeface="宋体" panose="02010600030101010101" pitchFamily="2" charset="-122"/>
              </a:rPr>
              <a:t>a pair of</a:t>
            </a:r>
            <a:r>
              <a:rPr kumimoji="0" lang="en-US" altLang="zh-CN" sz="3600" dirty="0">
                <a:latin typeface="NewTiffany" pitchFamily="2" charset="0"/>
                <a:ea typeface="宋体" panose="02010600030101010101" pitchFamily="2" charset="-122"/>
              </a:rPr>
              <a:t> black shoes.</a:t>
            </a: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G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19800" y="609600"/>
            <a:ext cx="2743200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19" name="AutoShape 3"/>
          <p:cNvSpPr>
            <a:spLocks noChangeArrowheads="1"/>
          </p:cNvSpPr>
          <p:nvPr/>
        </p:nvSpPr>
        <p:spPr bwMode="auto">
          <a:xfrm>
            <a:off x="457200" y="914400"/>
            <a:ext cx="5486400" cy="1524000"/>
          </a:xfrm>
          <a:prstGeom prst="wedgeRoundRectCallout">
            <a:avLst>
              <a:gd name="adj1" fmla="val 43579"/>
              <a:gd name="adj2" fmla="val 108333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kumimoji="0" lang="en-US" altLang="zh-CN" sz="4000" dirty="0">
                <a:latin typeface="NewTiffany" pitchFamily="2" charset="0"/>
                <a:ea typeface="宋体" panose="02010600030101010101" pitchFamily="2" charset="-122"/>
              </a:rPr>
              <a:t>I have </a:t>
            </a:r>
            <a:r>
              <a:rPr kumimoji="0" lang="en-US" altLang="zh-CN" sz="4000" dirty="0">
                <a:solidFill>
                  <a:srgbClr val="FF0000"/>
                </a:solidFill>
                <a:latin typeface="NewTiffany" pitchFamily="2" charset="0"/>
                <a:ea typeface="宋体" panose="02010600030101010101" pitchFamily="2" charset="-122"/>
              </a:rPr>
              <a:t>a</a:t>
            </a:r>
            <a:r>
              <a:rPr kumimoji="0" lang="en-US" altLang="zh-CN" sz="4000" dirty="0">
                <a:latin typeface="NewTiffany" pitchFamily="2" charset="0"/>
                <a:ea typeface="宋体" panose="02010600030101010101" pitchFamily="2" charset="-122"/>
              </a:rPr>
              <a:t> pink T-shirt and </a:t>
            </a:r>
            <a:r>
              <a:rPr kumimoji="0" lang="en-US" altLang="zh-CN" sz="4000" dirty="0">
                <a:solidFill>
                  <a:srgbClr val="FF0000"/>
                </a:solidFill>
                <a:latin typeface="NewTiffany" pitchFamily="2" charset="0"/>
                <a:ea typeface="宋体" panose="02010600030101010101" pitchFamily="2" charset="-122"/>
              </a:rPr>
              <a:t>a</a:t>
            </a:r>
            <a:r>
              <a:rPr kumimoji="0" lang="en-US" altLang="zh-CN" sz="4000" dirty="0">
                <a:latin typeface="NewTiffany" pitchFamily="2" charset="0"/>
                <a:ea typeface="宋体" panose="02010600030101010101" pitchFamily="2" charset="-122"/>
              </a:rPr>
              <a:t> blue skirt.</a:t>
            </a:r>
          </a:p>
        </p:txBody>
      </p:sp>
    </p:spTree>
  </p:cSld>
  <p:clrMapOvr>
    <a:masterClrMapping/>
  </p:clrMapOvr>
  <p:transition>
    <p:cut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AutoShape 3"/>
          <p:cNvSpPr>
            <a:spLocks noChangeArrowheads="1"/>
          </p:cNvSpPr>
          <p:nvPr/>
        </p:nvSpPr>
        <p:spPr bwMode="auto">
          <a:xfrm>
            <a:off x="323850" y="260350"/>
            <a:ext cx="6477000" cy="1295400"/>
          </a:xfrm>
          <a:prstGeom prst="wedgeRoundRectCallout">
            <a:avLst>
              <a:gd name="adj1" fmla="val -4532"/>
              <a:gd name="adj2" fmla="val 75491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kumimoji="0" lang="en-US" altLang="zh-CN" sz="3600" dirty="0">
                <a:latin typeface="NewTiffany" pitchFamily="2" charset="0"/>
                <a:ea typeface="宋体" panose="02010600030101010101" pitchFamily="2" charset="-122"/>
              </a:rPr>
              <a:t>I have </a:t>
            </a:r>
            <a:r>
              <a:rPr kumimoji="0" lang="en-US" altLang="zh-CN" sz="3600" dirty="0">
                <a:solidFill>
                  <a:srgbClr val="FF0000"/>
                </a:solidFill>
                <a:latin typeface="NewTiffany" pitchFamily="2" charset="0"/>
                <a:ea typeface="宋体" panose="02010600030101010101" pitchFamily="2" charset="-122"/>
              </a:rPr>
              <a:t>a pair of</a:t>
            </a:r>
            <a:r>
              <a:rPr kumimoji="0" lang="en-US" altLang="zh-CN" sz="3600" dirty="0">
                <a:latin typeface="NewTiffany" pitchFamily="2" charset="0"/>
                <a:ea typeface="宋体" panose="02010600030101010101" pitchFamily="2" charset="-122"/>
              </a:rPr>
              <a:t> blue pants.</a:t>
            </a:r>
          </a:p>
        </p:txBody>
      </p:sp>
      <p:sp>
        <p:nvSpPr>
          <p:cNvPr id="35844" name="AutoShape 4"/>
          <p:cNvSpPr>
            <a:spLocks noChangeArrowheads="1"/>
          </p:cNvSpPr>
          <p:nvPr/>
        </p:nvSpPr>
        <p:spPr bwMode="auto">
          <a:xfrm>
            <a:off x="6588125" y="1196975"/>
            <a:ext cx="2409825" cy="990600"/>
          </a:xfrm>
          <a:prstGeom prst="wedgeRoundRectCallout">
            <a:avLst>
              <a:gd name="adj1" fmla="val -75690"/>
              <a:gd name="adj2" fmla="val 44551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kumimoji="0" lang="en-US" altLang="zh-CN" sz="3600" dirty="0">
                <a:latin typeface="NewTiffany" pitchFamily="2" charset="0"/>
                <a:ea typeface="宋体" panose="02010600030101010101" pitchFamily="2" charset="-122"/>
              </a:rPr>
              <a:t>I have </a:t>
            </a:r>
            <a:r>
              <a:rPr lang="en-US" altLang="zh-CN" dirty="0"/>
              <a:t>…</a:t>
            </a:r>
          </a:p>
        </p:txBody>
      </p:sp>
      <p:pic>
        <p:nvPicPr>
          <p:cNvPr id="35846" name="Picture 6" descr="1295091_145326098086_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16013" y="2205038"/>
            <a:ext cx="6624637" cy="414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boy in oran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914400"/>
            <a:ext cx="328295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4" name="AutoShape 4"/>
          <p:cNvSpPr>
            <a:spLocks noChangeArrowheads="1"/>
          </p:cNvSpPr>
          <p:nvPr/>
        </p:nvSpPr>
        <p:spPr bwMode="auto">
          <a:xfrm>
            <a:off x="250825" y="188913"/>
            <a:ext cx="5905500" cy="2447925"/>
          </a:xfrm>
          <a:prstGeom prst="wedgeRoundRectCallout">
            <a:avLst>
              <a:gd name="adj1" fmla="val -36454"/>
              <a:gd name="adj2" fmla="val 61606"/>
              <a:gd name="adj3" fmla="val 16667"/>
            </a:avLst>
          </a:prstGeom>
          <a:solidFill>
            <a:srgbClr val="FFFF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zh-CN" sz="3200" dirty="0">
                <a:latin typeface="Comic Sans MS" panose="030F0702030302020204" pitchFamily="66" charset="0"/>
              </a:rPr>
              <a:t>This</a:t>
            </a:r>
            <a:r>
              <a:rPr lang="en-US" altLang="zh-TW" sz="3200" dirty="0">
                <a:latin typeface="Comic Sans MS" panose="030F0702030302020204" pitchFamily="66" charset="0"/>
              </a:rPr>
              <a:t> is Ben. </a:t>
            </a:r>
          </a:p>
          <a:p>
            <a:r>
              <a:rPr lang="en-US" altLang="zh-TW" sz="3200" dirty="0">
                <a:latin typeface="Comic Sans MS" panose="030F0702030302020204" pitchFamily="66" charset="0"/>
              </a:rPr>
              <a:t>H</a:t>
            </a:r>
            <a:r>
              <a:rPr lang="en-US" altLang="zh-CN" sz="3200" dirty="0">
                <a:latin typeface="Comic Sans MS" panose="030F0702030302020204" pitchFamily="66" charset="0"/>
              </a:rPr>
              <a:t>e </a:t>
            </a:r>
            <a:r>
              <a:rPr lang="en-US" altLang="zh-CN" sz="3200" dirty="0">
                <a:solidFill>
                  <a:srgbClr val="0000CC"/>
                </a:solidFill>
                <a:latin typeface="Comic Sans MS" panose="030F0702030302020204" pitchFamily="66" charset="0"/>
              </a:rPr>
              <a:t>has</a:t>
            </a:r>
            <a:r>
              <a:rPr lang="en-US" altLang="zh-CN" sz="3200" dirty="0">
                <a:latin typeface="Comic Sans MS" panose="030F0702030302020204" pitchFamily="66" charset="0"/>
              </a:rPr>
              <a:t> </a:t>
            </a:r>
            <a:r>
              <a:rPr lang="en-US" altLang="zh-CN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an</a:t>
            </a:r>
            <a:r>
              <a:rPr lang="en-US" altLang="zh-CN" sz="3200" dirty="0">
                <a:latin typeface="Comic Sans MS" panose="030F0702030302020204" pitchFamily="66" charset="0"/>
              </a:rPr>
              <a:t> orange </a:t>
            </a:r>
            <a:r>
              <a:rPr lang="en-US" altLang="zh-TW" sz="3200" dirty="0">
                <a:latin typeface="Comic Sans MS" panose="030F0702030302020204" pitchFamily="66" charset="0"/>
              </a:rPr>
              <a:t>T-shirt</a:t>
            </a:r>
            <a:r>
              <a:rPr lang="en-US" altLang="zh-CN" sz="3200" dirty="0">
                <a:latin typeface="Comic Sans MS" panose="030F0702030302020204" pitchFamily="66" charset="0"/>
              </a:rPr>
              <a:t> and </a:t>
            </a:r>
            <a:r>
              <a:rPr lang="en-US" altLang="zh-CN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a pair of</a:t>
            </a:r>
            <a:r>
              <a:rPr lang="en-US" altLang="zh-CN" sz="3200" dirty="0">
                <a:latin typeface="Comic Sans MS" panose="030F0702030302020204" pitchFamily="66" charset="0"/>
              </a:rPr>
              <a:t> green shorts</a:t>
            </a:r>
            <a:r>
              <a:rPr lang="en-US" altLang="zh-TW" sz="3200" dirty="0">
                <a:latin typeface="Comic Sans MS" panose="030F0702030302020204" pitchFamily="66" charset="0"/>
              </a:rPr>
              <a:t>. </a:t>
            </a:r>
          </a:p>
        </p:txBody>
      </p:sp>
      <p:graphicFrame>
        <p:nvGraphicFramePr>
          <p:cNvPr id="18436" name="Object 4"/>
          <p:cNvGraphicFramePr>
            <a:graphicFrameLocks noChangeAspect="1"/>
          </p:cNvGraphicFramePr>
          <p:nvPr/>
        </p:nvGraphicFramePr>
        <p:xfrm>
          <a:off x="303213" y="3716338"/>
          <a:ext cx="4197350" cy="317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2" name="點陣圖影像" r:id="rId4" imgW="5762625" imgH="4352925" progId="Paint.Picture">
                  <p:embed/>
                </p:oleObj>
              </mc:Choice>
              <mc:Fallback>
                <p:oleObj name="點陣圖影像" r:id="rId4" imgW="5762625" imgH="4352925" progId="Paint.Picture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213" y="3716338"/>
                        <a:ext cx="4197350" cy="3171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mary in pin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10225" y="1125538"/>
            <a:ext cx="2922588" cy="496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8" name="AutoShape 4"/>
          <p:cNvSpPr>
            <a:spLocks noChangeArrowheads="1"/>
          </p:cNvSpPr>
          <p:nvPr/>
        </p:nvSpPr>
        <p:spPr bwMode="auto">
          <a:xfrm>
            <a:off x="1143000" y="1143000"/>
            <a:ext cx="4419600" cy="1752600"/>
          </a:xfrm>
          <a:prstGeom prst="wedgeRoundRectCallout">
            <a:avLst>
              <a:gd name="adj1" fmla="val -36171"/>
              <a:gd name="adj2" fmla="val 79981"/>
              <a:gd name="adj3" fmla="val 16667"/>
            </a:avLst>
          </a:prstGeom>
          <a:solidFill>
            <a:srgbClr val="FFFF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zh-CN" sz="3200" dirty="0">
                <a:latin typeface="Comic Sans MS" panose="030F0702030302020204" pitchFamily="66" charset="0"/>
              </a:rPr>
              <a:t>This</a:t>
            </a:r>
            <a:r>
              <a:rPr lang="en-US" altLang="zh-TW" sz="3200" dirty="0">
                <a:latin typeface="Comic Sans MS" panose="030F0702030302020204" pitchFamily="66" charset="0"/>
              </a:rPr>
              <a:t> is May. </a:t>
            </a:r>
          </a:p>
          <a:p>
            <a:r>
              <a:rPr lang="en-US" altLang="zh-CN" sz="3200" dirty="0">
                <a:latin typeface="Comic Sans MS" panose="030F0702030302020204" pitchFamily="66" charset="0"/>
              </a:rPr>
              <a:t>She</a:t>
            </a:r>
            <a:r>
              <a:rPr lang="en-US" altLang="zh-CN" sz="3200" dirty="0">
                <a:solidFill>
                  <a:srgbClr val="0000FF"/>
                </a:solidFill>
                <a:latin typeface="Comic Sans MS" panose="030F0702030302020204" pitchFamily="66" charset="0"/>
              </a:rPr>
              <a:t> has </a:t>
            </a:r>
            <a:r>
              <a:rPr lang="en-US" altLang="zh-CN" sz="3200" dirty="0">
                <a:latin typeface="Comic Sans MS" panose="030F0702030302020204" pitchFamily="66" charset="0"/>
              </a:rPr>
              <a:t>a pink</a:t>
            </a:r>
            <a:r>
              <a:rPr lang="en-US" altLang="zh-TW" sz="3200" dirty="0">
                <a:latin typeface="Comic Sans MS" panose="030F0702030302020204" pitchFamily="66" charset="0"/>
              </a:rPr>
              <a:t> dress</a:t>
            </a:r>
            <a:r>
              <a:rPr lang="en-US" altLang="zh-CN" sz="3200" dirty="0">
                <a:latin typeface="Comic Sans MS" panose="030F0702030302020204" pitchFamily="66" charset="0"/>
              </a:rPr>
              <a:t>.</a:t>
            </a:r>
            <a:endParaRPr lang="en-US" altLang="zh-TW" sz="3200" dirty="0">
              <a:latin typeface="Comic Sans MS" panose="030F0702030302020204" pitchFamily="66" charset="0"/>
            </a:endParaRPr>
          </a:p>
        </p:txBody>
      </p:sp>
      <p:graphicFrame>
        <p:nvGraphicFramePr>
          <p:cNvPr id="17410" name="Object 2"/>
          <p:cNvGraphicFramePr>
            <a:graphicFrameLocks noChangeAspect="1"/>
          </p:cNvGraphicFramePr>
          <p:nvPr/>
        </p:nvGraphicFramePr>
        <p:xfrm>
          <a:off x="303213" y="3716338"/>
          <a:ext cx="4197350" cy="317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6" name="點陣圖影像" r:id="rId4" imgW="5762625" imgH="4352925" progId="Paint.Picture">
                  <p:embed/>
                </p:oleObj>
              </mc:Choice>
              <mc:Fallback>
                <p:oleObj name="點陣圖影像" r:id="rId4" imgW="5762625" imgH="4352925" progId="Paint.Pictur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213" y="3716338"/>
                        <a:ext cx="4197350" cy="3171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Pau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78563" y="2470150"/>
            <a:ext cx="2757487" cy="3551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0" name="AutoShape 4"/>
          <p:cNvSpPr>
            <a:spLocks noChangeArrowheads="1"/>
          </p:cNvSpPr>
          <p:nvPr/>
        </p:nvSpPr>
        <p:spPr bwMode="auto">
          <a:xfrm>
            <a:off x="609600" y="1844675"/>
            <a:ext cx="5334000" cy="1871663"/>
          </a:xfrm>
          <a:prstGeom prst="wedgeRoundRectCallout">
            <a:avLst>
              <a:gd name="adj1" fmla="val -32588"/>
              <a:gd name="adj2" fmla="val 76546"/>
              <a:gd name="adj3" fmla="val 16667"/>
            </a:avLst>
          </a:prstGeom>
          <a:solidFill>
            <a:srgbClr val="FFFF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zh-CN" sz="3200" dirty="0">
                <a:latin typeface="Comic Sans MS" panose="030F0702030302020204" pitchFamily="66" charset="0"/>
              </a:rPr>
              <a:t>This</a:t>
            </a:r>
            <a:r>
              <a:rPr lang="en-US" altLang="zh-TW" sz="3200" dirty="0">
                <a:latin typeface="Comic Sans MS" panose="030F0702030302020204" pitchFamily="66" charset="0"/>
              </a:rPr>
              <a:t> is Paul. </a:t>
            </a:r>
          </a:p>
          <a:p>
            <a:r>
              <a:rPr lang="en-US" altLang="zh-CN" sz="3200" dirty="0">
                <a:latin typeface="Comic Sans MS" panose="030F0702030302020204" pitchFamily="66" charset="0"/>
              </a:rPr>
              <a:t>He has </a:t>
            </a:r>
            <a:r>
              <a:rPr lang="en-US" altLang="zh-TW" sz="3200" dirty="0">
                <a:latin typeface="Comic Sans MS" panose="030F0702030302020204" pitchFamily="66" charset="0"/>
              </a:rPr>
              <a:t>_____</a:t>
            </a:r>
            <a:r>
              <a:rPr lang="en-US" altLang="zh-CN" sz="3200" dirty="0">
                <a:latin typeface="Comic Sans MS" panose="030F0702030302020204" pitchFamily="66" charset="0"/>
              </a:rPr>
              <a:t> .</a:t>
            </a:r>
            <a:endParaRPr lang="en-US" altLang="zh-TW" sz="3200" dirty="0">
              <a:latin typeface="Comic Sans MS" panose="030F0702030302020204" pitchFamily="66" charset="0"/>
            </a:endParaRP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533400" y="228600"/>
            <a:ext cx="6781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zh-TW" sz="4000" b="1" dirty="0">
                <a:solidFill>
                  <a:srgbClr val="3333CC"/>
                </a:solidFill>
                <a:latin typeface="Comic Sans MS" panose="030F0702030302020204" pitchFamily="66" charset="0"/>
              </a:rPr>
              <a:t>Now you try.</a:t>
            </a:r>
          </a:p>
        </p:txBody>
      </p:sp>
      <p:graphicFrame>
        <p:nvGraphicFramePr>
          <p:cNvPr id="9225" name="Object 9"/>
          <p:cNvGraphicFramePr>
            <a:graphicFrameLocks noChangeAspect="1"/>
          </p:cNvGraphicFramePr>
          <p:nvPr/>
        </p:nvGraphicFramePr>
        <p:xfrm>
          <a:off x="303213" y="4206875"/>
          <a:ext cx="3548062" cy="2681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3" name="點陣圖影像" r:id="rId4" imgW="5762625" imgH="4352925" progId="Paint.Picture">
                  <p:embed/>
                </p:oleObj>
              </mc:Choice>
              <mc:Fallback>
                <p:oleObj name="點陣圖影像" r:id="rId4" imgW="5762625" imgH="4352925" progId="Paint.Picture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213" y="4206875"/>
                        <a:ext cx="3548062" cy="2681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WW.2PPT.COM&#10;">
  <a:themeElements>
    <a:clrScheme name="Ch 6_A fashion show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h 6_A fashion show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PMingLiU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PMingLiU" pitchFamily="18" charset="-120"/>
          </a:defRPr>
        </a:defPPr>
      </a:lstStyle>
    </a:lnDef>
  </a:objectDefaults>
  <a:extraClrSchemeLst>
    <a:extraClrScheme>
      <a:clrScheme name="Ch 6_A fashion show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 6_A fashion show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 6_A fashion show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 6_A fashion show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 6_A fashion show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 6_A fashion show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 6_A fashion show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 6_A fashion show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 6_A fashion show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 6_A fashion show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 6_A fashion show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 6_A fashion show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D:\AnnieH\My Documents\PowerPoints\Annie\LWTE 1B\Ch 6_A fashion show.ppt</Template>
  <TotalTime>0</TotalTime>
  <Words>247</Words>
  <Application>Microsoft Office PowerPoint</Application>
  <PresentationFormat>全屏显示(4:3)</PresentationFormat>
  <Paragraphs>75</Paragraphs>
  <Slides>15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6" baseType="lpstr">
      <vt:lpstr>Adobe Caslon Pro Bold</vt:lpstr>
      <vt:lpstr>NewTiffany</vt:lpstr>
      <vt:lpstr>PMingLiU</vt:lpstr>
      <vt:lpstr>PMingLiU</vt:lpstr>
      <vt:lpstr>宋体</vt:lpstr>
      <vt:lpstr>微软雅黑</vt:lpstr>
      <vt:lpstr>Arial</vt:lpstr>
      <vt:lpstr>Calibri</vt:lpstr>
      <vt:lpstr>Comic Sans MS</vt:lpstr>
      <vt:lpstr>WWW.2PPT.COM
</vt:lpstr>
      <vt:lpstr>點陣圖影像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2005-10-04T07:05:00Z</dcterms:created>
  <dcterms:modified xsi:type="dcterms:W3CDTF">2023-01-16T23:05:17Z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44A7C1D7509343EB96418F92FCBB280C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