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4" r:id="rId4"/>
    <p:sldId id="259" r:id="rId5"/>
    <p:sldId id="265" r:id="rId6"/>
    <p:sldId id="261" r:id="rId7"/>
    <p:sldId id="271" r:id="rId8"/>
    <p:sldId id="288" r:id="rId9"/>
    <p:sldId id="260" r:id="rId10"/>
    <p:sldId id="262" r:id="rId11"/>
    <p:sldId id="263" r:id="rId12"/>
    <p:sldId id="266" r:id="rId13"/>
    <p:sldId id="289" r:id="rId14"/>
    <p:sldId id="267" r:id="rId15"/>
    <p:sldId id="268" r:id="rId16"/>
    <p:sldId id="270" r:id="rId17"/>
    <p:sldId id="272" r:id="rId18"/>
    <p:sldId id="290" r:id="rId19"/>
    <p:sldId id="273" r:id="rId20"/>
    <p:sldId id="274" r:id="rId21"/>
    <p:sldId id="276" r:id="rId22"/>
    <p:sldId id="277" r:id="rId23"/>
    <p:sldId id="28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A77"/>
    <a:srgbClr val="DEB492"/>
    <a:srgbClr val="64846E"/>
    <a:srgbClr val="ECD67C"/>
    <a:srgbClr val="BC6A24"/>
    <a:srgbClr val="48A118"/>
    <a:srgbClr val="497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9395" autoAdjust="0"/>
  </p:normalViewPr>
  <p:slideViewPr>
    <p:cSldViewPr snapToGrid="0">
      <p:cViewPr>
        <p:scale>
          <a:sx n="75" d="100"/>
          <a:sy n="75" d="100"/>
        </p:scale>
        <p:origin x="1182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315368" y="464457"/>
            <a:ext cx="11562307" cy="6088743"/>
          </a:xfrm>
          <a:prstGeom prst="roundRect">
            <a:avLst>
              <a:gd name="adj" fmla="val 0"/>
            </a:avLst>
          </a:prstGeom>
          <a:solidFill>
            <a:schemeClr val="bg1">
              <a:alpha val="72000"/>
            </a:schemeClr>
          </a:solidFill>
          <a:ln w="12700">
            <a:gradFill>
              <a:gsLst>
                <a:gs pos="34000">
                  <a:srgbClr val="ECD67C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1526" y="-10395"/>
            <a:ext cx="4030112" cy="22891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35124" y="-10395"/>
            <a:ext cx="4030112" cy="2289138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2879538" y="183810"/>
            <a:ext cx="2055320" cy="609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7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 rot="10800000">
            <a:off x="7399981" y="183810"/>
            <a:ext cx="2055320" cy="609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7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4638618" y="183810"/>
            <a:ext cx="2772229" cy="48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 flipH="1">
            <a:off x="3284759" y="228388"/>
            <a:ext cx="121298" cy="522822"/>
          </a:xfrm>
          <a:prstGeom prst="line">
            <a:avLst/>
          </a:prstGeom>
          <a:ln>
            <a:solidFill>
              <a:srgbClr val="ECD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8911119" y="228388"/>
            <a:ext cx="121298" cy="522822"/>
          </a:xfrm>
          <a:prstGeom prst="line">
            <a:avLst/>
          </a:prstGeom>
          <a:ln>
            <a:solidFill>
              <a:srgbClr val="ECD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9"/>
          <a:stretch>
            <a:fillRect/>
          </a:stretch>
        </p:blipFill>
        <p:spPr>
          <a:xfrm>
            <a:off x="0" y="4058556"/>
            <a:ext cx="12192000" cy="2799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3776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02972" y="2182175"/>
            <a:ext cx="81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春天主题风论文答辩通用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28685" y="3075377"/>
            <a:ext cx="673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PPT TEMPLATE FOR THESIS DEFENSE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25855" y="3720612"/>
            <a:ext cx="35725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答辩人：</a:t>
            </a:r>
            <a:r>
              <a:rPr lang="en-US" alt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PPT818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988461" y="1218055"/>
            <a:ext cx="1130128" cy="801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9890423" y="4912408"/>
            <a:ext cx="1437801" cy="101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37938" y="20385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Chord 16"/>
          <p:cNvSpPr/>
          <p:nvPr/>
        </p:nvSpPr>
        <p:spPr>
          <a:xfrm rot="17457680">
            <a:off x="7390188" y="24069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1150" y="24089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59178" y="27705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65854" y="26758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78442" y="1614081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rgbClr val="3D4C5F"/>
                </a:solidFill>
                <a:cs typeface="+mn-ea"/>
                <a:sym typeface="+mn-lt"/>
              </a:rPr>
              <a:t>单击添加标题</a:t>
            </a:r>
            <a:endParaRPr lang="en-US" sz="1400" b="1" dirty="0">
              <a:solidFill>
                <a:srgbClr val="3D4C5F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78442" y="5109014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rgbClr val="3D4C5F"/>
                </a:solidFill>
                <a:cs typeface="+mn-ea"/>
                <a:sym typeface="+mn-lt"/>
              </a:rPr>
              <a:t>单击添加标题</a:t>
            </a:r>
            <a:endParaRPr lang="en-US" sz="1400" b="1" dirty="0">
              <a:solidFill>
                <a:srgbClr val="3D4C5F"/>
              </a:solidFill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9381" y="287819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rgbClr val="3D4C5F"/>
                </a:solidFill>
                <a:cs typeface="+mn-ea"/>
                <a:sym typeface="+mn-lt"/>
              </a:rPr>
              <a:t>单击添加标题</a:t>
            </a:r>
            <a:endParaRPr lang="en-US" sz="1400" b="1" dirty="0">
              <a:solidFill>
                <a:srgbClr val="3D4C5F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050" y="386701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rgbClr val="3D4C5F"/>
                </a:solidFill>
                <a:cs typeface="+mn-ea"/>
                <a:sym typeface="+mn-lt"/>
              </a:rPr>
              <a:t>单击添加标题</a:t>
            </a:r>
            <a:endParaRPr lang="en-US" sz="1400" b="1" dirty="0">
              <a:solidFill>
                <a:srgbClr val="3D4C5F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关键词</a:t>
            </a:r>
            <a:endParaRPr 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42647" y="1887269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57313" y="3171650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17968" y="544053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0248" y="420449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7091"/>
          <a:stretch>
            <a:fillRect/>
          </a:stretch>
        </p:blipFill>
        <p:spPr>
          <a:xfrm>
            <a:off x="1092201" y="1405196"/>
            <a:ext cx="5080000" cy="41828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94218" y="2067791"/>
            <a:ext cx="5351318" cy="185997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854" y="2675197"/>
            <a:ext cx="29614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89018" y="4343259"/>
            <a:ext cx="4201560" cy="7593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2496771" y="1811570"/>
            <a:ext cx="7198457" cy="3234861"/>
          </a:xfrm>
          <a:prstGeom prst="rightArrow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86450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cs typeface="+mn-ea"/>
                <a:sym typeface="+mn-lt"/>
              </a:rPr>
              <a:t>步骤</a:t>
            </a:r>
            <a:r>
              <a:rPr lang="zh-CN" altLang="en-US" sz="1350" b="1" dirty="0" smtClean="0">
                <a:solidFill>
                  <a:sysClr val="window" lastClr="FFFFFF"/>
                </a:solidFill>
                <a:cs typeface="+mn-ea"/>
                <a:sym typeface="+mn-lt"/>
              </a:rPr>
              <a:t>一</a:t>
            </a:r>
            <a:endParaRPr lang="en-US" sz="1350" b="1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61441" y="3063763"/>
            <a:ext cx="402856" cy="4291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58615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 smtClean="0">
                <a:solidFill>
                  <a:sysClr val="window" lastClr="FFFFFF"/>
                </a:solidFill>
                <a:cs typeface="+mn-ea"/>
                <a:sym typeface="+mn-lt"/>
              </a:rPr>
              <a:t>步骤二</a:t>
            </a:r>
            <a:endParaRPr lang="en-US" sz="1350" b="1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718002" y="3018454"/>
            <a:ext cx="519211" cy="51976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52721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 smtClean="0">
                <a:solidFill>
                  <a:sysClr val="window" lastClr="FFFFFF"/>
                </a:solidFill>
                <a:cs typeface="+mn-ea"/>
                <a:sym typeface="+mn-lt"/>
              </a:rPr>
              <a:t>步骤三</a:t>
            </a:r>
            <a:endParaRPr lang="en-US" sz="1350" b="1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6950970" y="3056486"/>
            <a:ext cx="442300" cy="44369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4682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cs typeface="+mn-ea"/>
              <a:sym typeface="+mn-lt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 smtClean="0">
                <a:solidFill>
                  <a:sysClr val="window" lastClr="FFFFFF"/>
                </a:solidFill>
                <a:cs typeface="+mn-ea"/>
                <a:sym typeface="+mn-lt"/>
              </a:rPr>
              <a:t>步骤四</a:t>
            </a:r>
            <a:endParaRPr lang="en-US" sz="1350" b="1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9208218" y="3089527"/>
            <a:ext cx="364104" cy="3776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3776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18589" y="3511098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88343" y="4306138"/>
            <a:ext cx="864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点击输入简要文本内容，文字内容需概况精炼的说明该分项内容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……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1188680" y="1403787"/>
            <a:ext cx="1130128" cy="801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9563973" y="4890922"/>
            <a:ext cx="1437801" cy="10113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10043" y="1403787"/>
            <a:ext cx="27719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 smtClean="0">
                <a:gradFill>
                  <a:gsLst>
                    <a:gs pos="1000">
                      <a:srgbClr val="BC6A24"/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03</a:t>
            </a:r>
            <a:endParaRPr lang="zh-CN" altLang="en-US" sz="16600" dirty="0">
              <a:gradFill>
                <a:gsLst>
                  <a:gs pos="1000">
                    <a:srgbClr val="BC6A24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1"/>
          <p:cNvGrpSpPr/>
          <p:nvPr/>
        </p:nvGrpSpPr>
        <p:grpSpPr bwMode="auto">
          <a:xfrm>
            <a:off x="4059397" y="1404275"/>
            <a:ext cx="3602062" cy="4409327"/>
            <a:chOff x="5846762" y="-128588"/>
            <a:chExt cx="5711826" cy="69897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648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A2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7933724" y="1959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933724" y="3692358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1444335" y="1959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444335" y="3803799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4698" y="231979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95055" y="189802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128" y="4230802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839485" y="3809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45398" y="238718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75755" y="196541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44269" y="4105577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74626" y="3683808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85878" y="2073316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2598877" y="2332123"/>
            <a:ext cx="291074" cy="582149"/>
            <a:chOff x="-8693151" y="1027113"/>
            <a:chExt cx="373063" cy="746125"/>
          </a:xfrm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277640" y="2073316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36413" y="2478042"/>
            <a:ext cx="582219" cy="323646"/>
            <a:chOff x="8950813" y="2951245"/>
            <a:chExt cx="628196" cy="349203"/>
          </a:xfrm>
        </p:grpSpPr>
        <p:sp>
          <p:nvSpPr>
            <p:cNvPr id="10" name="Freeform 93"/>
            <p:cNvSpPr>
              <a:spLocks noEditPoints="1"/>
            </p:cNvSpPr>
            <p:nvPr/>
          </p:nvSpPr>
          <p:spPr bwMode="auto">
            <a:xfrm flipH="1">
              <a:off x="8950813" y="295124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 flipH="1">
              <a:off x="9335121" y="3021456"/>
              <a:ext cx="174602" cy="209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369405" y="2073316"/>
            <a:ext cx="1099763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4636240" y="2432340"/>
            <a:ext cx="583389" cy="468196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84515" y="3171814"/>
            <a:ext cx="1093126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44682" y="3456565"/>
            <a:ext cx="582149" cy="582149"/>
            <a:chOff x="8298108" y="3848633"/>
            <a:chExt cx="628120" cy="628120"/>
          </a:xfrm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 flipH="1">
              <a:off x="8477189" y="4026377"/>
              <a:ext cx="269958" cy="271295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 flipH="1">
              <a:off x="8298108" y="3848633"/>
              <a:ext cx="628120" cy="62812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277603" y="3171814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74818" y="3503494"/>
            <a:ext cx="551184" cy="517741"/>
            <a:chOff x="7893974" y="2600546"/>
            <a:chExt cx="594710" cy="558627"/>
          </a:xfrm>
        </p:grpSpPr>
        <p:sp>
          <p:nvSpPr>
            <p:cNvPr id="20" name="Freeform 68"/>
            <p:cNvSpPr/>
            <p:nvPr/>
          </p:nvSpPr>
          <p:spPr bwMode="auto">
            <a:xfrm flipH="1">
              <a:off x="7893974" y="2845112"/>
              <a:ext cx="88204" cy="314061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 flipH="1">
              <a:off x="7982178" y="3089678"/>
              <a:ext cx="418302" cy="69494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70"/>
            <p:cNvSpPr/>
            <p:nvPr/>
          </p:nvSpPr>
          <p:spPr bwMode="auto">
            <a:xfrm flipH="1">
              <a:off x="8400480" y="2845112"/>
              <a:ext cx="88204" cy="314061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1"/>
            <p:cNvSpPr/>
            <p:nvPr/>
          </p:nvSpPr>
          <p:spPr bwMode="auto">
            <a:xfrm flipH="1">
              <a:off x="7999552" y="2600546"/>
              <a:ext cx="121615" cy="121615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72"/>
            <p:cNvSpPr/>
            <p:nvPr/>
          </p:nvSpPr>
          <p:spPr bwMode="auto">
            <a:xfrm flipH="1">
              <a:off x="7999552" y="2600546"/>
              <a:ext cx="383555" cy="209819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 flipH="1">
              <a:off x="8016925" y="2845112"/>
              <a:ext cx="348808" cy="208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368043" y="3171814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4650431" y="3454834"/>
            <a:ext cx="534987" cy="53498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35 w 256"/>
              <a:gd name="T11" fmla="*/ 200 h 256"/>
              <a:gd name="T12" fmla="*/ 119 w 256"/>
              <a:gd name="T13" fmla="*/ 200 h 256"/>
              <a:gd name="T14" fmla="*/ 112 w 256"/>
              <a:gd name="T15" fmla="*/ 192 h 256"/>
              <a:gd name="T16" fmla="*/ 111 w 256"/>
              <a:gd name="T17" fmla="*/ 176 h 256"/>
              <a:gd name="T18" fmla="*/ 119 w 256"/>
              <a:gd name="T19" fmla="*/ 168 h 256"/>
              <a:gd name="T20" fmla="*/ 135 w 256"/>
              <a:gd name="T21" fmla="*/ 168 h 256"/>
              <a:gd name="T22" fmla="*/ 143 w 256"/>
              <a:gd name="T23" fmla="*/ 176 h 256"/>
              <a:gd name="T24" fmla="*/ 144 w 256"/>
              <a:gd name="T25" fmla="*/ 192 h 256"/>
              <a:gd name="T26" fmla="*/ 135 w 256"/>
              <a:gd name="T27" fmla="*/ 200 h 256"/>
              <a:gd name="T28" fmla="*/ 170 w 256"/>
              <a:gd name="T29" fmla="*/ 109 h 256"/>
              <a:gd name="T30" fmla="*/ 154 w 256"/>
              <a:gd name="T31" fmla="*/ 125 h 256"/>
              <a:gd name="T32" fmla="*/ 145 w 256"/>
              <a:gd name="T33" fmla="*/ 132 h 256"/>
              <a:gd name="T34" fmla="*/ 144 w 256"/>
              <a:gd name="T35" fmla="*/ 135 h 256"/>
              <a:gd name="T36" fmla="*/ 143 w 256"/>
              <a:gd name="T37" fmla="*/ 144 h 256"/>
              <a:gd name="T38" fmla="*/ 135 w 256"/>
              <a:gd name="T39" fmla="*/ 152 h 256"/>
              <a:gd name="T40" fmla="*/ 120 w 256"/>
              <a:gd name="T41" fmla="*/ 152 h 256"/>
              <a:gd name="T42" fmla="*/ 112 w 256"/>
              <a:gd name="T43" fmla="*/ 144 h 256"/>
              <a:gd name="T44" fmla="*/ 112 w 256"/>
              <a:gd name="T45" fmla="*/ 140 h 256"/>
              <a:gd name="T46" fmla="*/ 115 w 256"/>
              <a:gd name="T47" fmla="*/ 124 h 256"/>
              <a:gd name="T48" fmla="*/ 123 w 256"/>
              <a:gd name="T49" fmla="*/ 113 h 256"/>
              <a:gd name="T50" fmla="*/ 134 w 256"/>
              <a:gd name="T51" fmla="*/ 104 h 256"/>
              <a:gd name="T52" fmla="*/ 143 w 256"/>
              <a:gd name="T53" fmla="*/ 96 h 256"/>
              <a:gd name="T54" fmla="*/ 144 w 256"/>
              <a:gd name="T55" fmla="*/ 93 h 256"/>
              <a:gd name="T56" fmla="*/ 140 w 256"/>
              <a:gd name="T57" fmla="*/ 86 h 256"/>
              <a:gd name="T58" fmla="*/ 128 w 256"/>
              <a:gd name="T59" fmla="*/ 83 h 256"/>
              <a:gd name="T60" fmla="*/ 117 w 256"/>
              <a:gd name="T61" fmla="*/ 86 h 256"/>
              <a:gd name="T62" fmla="*/ 111 w 256"/>
              <a:gd name="T63" fmla="*/ 97 h 256"/>
              <a:gd name="T64" fmla="*/ 103 w 256"/>
              <a:gd name="T65" fmla="*/ 104 h 256"/>
              <a:gd name="T66" fmla="*/ 103 w 256"/>
              <a:gd name="T67" fmla="*/ 104 h 256"/>
              <a:gd name="T68" fmla="*/ 87 w 256"/>
              <a:gd name="T69" fmla="*/ 102 h 256"/>
              <a:gd name="T70" fmla="*/ 81 w 256"/>
              <a:gd name="T71" fmla="*/ 99 h 256"/>
              <a:gd name="T72" fmla="*/ 80 w 256"/>
              <a:gd name="T73" fmla="*/ 93 h 256"/>
              <a:gd name="T74" fmla="*/ 95 w 256"/>
              <a:gd name="T75" fmla="*/ 66 h 256"/>
              <a:gd name="T76" fmla="*/ 128 w 256"/>
              <a:gd name="T77" fmla="*/ 56 h 256"/>
              <a:gd name="T78" fmla="*/ 162 w 256"/>
              <a:gd name="T79" fmla="*/ 66 h 256"/>
              <a:gd name="T80" fmla="*/ 176 w 256"/>
              <a:gd name="T81" fmla="*/ 92 h 256"/>
              <a:gd name="T82" fmla="*/ 170 w 256"/>
              <a:gd name="T83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35" y="200"/>
                </a:moveTo>
                <a:cubicBezTo>
                  <a:pt x="119" y="200"/>
                  <a:pt x="119" y="200"/>
                  <a:pt x="119" y="200"/>
                </a:cubicBezTo>
                <a:cubicBezTo>
                  <a:pt x="115" y="200"/>
                  <a:pt x="112" y="196"/>
                  <a:pt x="112" y="192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1" y="171"/>
                  <a:pt x="115" y="168"/>
                  <a:pt x="119" y="168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40" y="168"/>
                  <a:pt x="143" y="172"/>
                  <a:pt x="143" y="176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96"/>
                  <a:pt x="140" y="200"/>
                  <a:pt x="135" y="200"/>
                </a:cubicBezTo>
                <a:close/>
                <a:moveTo>
                  <a:pt x="170" y="109"/>
                </a:moveTo>
                <a:cubicBezTo>
                  <a:pt x="167" y="114"/>
                  <a:pt x="162" y="119"/>
                  <a:pt x="154" y="125"/>
                </a:cubicBezTo>
                <a:cubicBezTo>
                  <a:pt x="148" y="130"/>
                  <a:pt x="146" y="132"/>
                  <a:pt x="145" y="132"/>
                </a:cubicBezTo>
                <a:cubicBezTo>
                  <a:pt x="145" y="133"/>
                  <a:pt x="144" y="134"/>
                  <a:pt x="144" y="135"/>
                </a:cubicBezTo>
                <a:cubicBezTo>
                  <a:pt x="143" y="136"/>
                  <a:pt x="143" y="138"/>
                  <a:pt x="143" y="144"/>
                </a:cubicBezTo>
                <a:cubicBezTo>
                  <a:pt x="143" y="149"/>
                  <a:pt x="139" y="152"/>
                  <a:pt x="135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16" y="152"/>
                  <a:pt x="112" y="149"/>
                  <a:pt x="112" y="144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34"/>
                  <a:pt x="113" y="129"/>
                  <a:pt x="115" y="124"/>
                </a:cubicBezTo>
                <a:cubicBezTo>
                  <a:pt x="117" y="120"/>
                  <a:pt x="119" y="117"/>
                  <a:pt x="123" y="113"/>
                </a:cubicBezTo>
                <a:cubicBezTo>
                  <a:pt x="125" y="111"/>
                  <a:pt x="129" y="108"/>
                  <a:pt x="134" y="104"/>
                </a:cubicBezTo>
                <a:cubicBezTo>
                  <a:pt x="141" y="99"/>
                  <a:pt x="142" y="97"/>
                  <a:pt x="143" y="96"/>
                </a:cubicBezTo>
                <a:cubicBezTo>
                  <a:pt x="144" y="95"/>
                  <a:pt x="144" y="94"/>
                  <a:pt x="144" y="93"/>
                </a:cubicBezTo>
                <a:cubicBezTo>
                  <a:pt x="144" y="92"/>
                  <a:pt x="143" y="89"/>
                  <a:pt x="140" y="86"/>
                </a:cubicBezTo>
                <a:cubicBezTo>
                  <a:pt x="137" y="84"/>
                  <a:pt x="132" y="83"/>
                  <a:pt x="128" y="83"/>
                </a:cubicBezTo>
                <a:cubicBezTo>
                  <a:pt x="124" y="83"/>
                  <a:pt x="120" y="84"/>
                  <a:pt x="117" y="86"/>
                </a:cubicBezTo>
                <a:cubicBezTo>
                  <a:pt x="114" y="88"/>
                  <a:pt x="112" y="92"/>
                  <a:pt x="111" y="97"/>
                </a:cubicBezTo>
                <a:cubicBezTo>
                  <a:pt x="111" y="101"/>
                  <a:pt x="107" y="104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5" y="102"/>
                  <a:pt x="83" y="101"/>
                  <a:pt x="81" y="99"/>
                </a:cubicBezTo>
                <a:cubicBezTo>
                  <a:pt x="80" y="97"/>
                  <a:pt x="79" y="95"/>
                  <a:pt x="80" y="93"/>
                </a:cubicBezTo>
                <a:cubicBezTo>
                  <a:pt x="82" y="81"/>
                  <a:pt x="87" y="72"/>
                  <a:pt x="95" y="66"/>
                </a:cubicBezTo>
                <a:cubicBezTo>
                  <a:pt x="104" y="59"/>
                  <a:pt x="115" y="56"/>
                  <a:pt x="128" y="56"/>
                </a:cubicBezTo>
                <a:cubicBezTo>
                  <a:pt x="142" y="56"/>
                  <a:pt x="153" y="60"/>
                  <a:pt x="162" y="66"/>
                </a:cubicBezTo>
                <a:cubicBezTo>
                  <a:pt x="171" y="73"/>
                  <a:pt x="176" y="82"/>
                  <a:pt x="176" y="92"/>
                </a:cubicBezTo>
                <a:cubicBezTo>
                  <a:pt x="176" y="99"/>
                  <a:pt x="174" y="104"/>
                  <a:pt x="17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84477" y="4271492"/>
            <a:ext cx="1093126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530100" y="4528923"/>
            <a:ext cx="401881" cy="584902"/>
            <a:chOff x="1226926" y="3609023"/>
            <a:chExt cx="419638" cy="610747"/>
          </a:xfrm>
        </p:grpSpPr>
        <p:sp>
          <p:nvSpPr>
            <p:cNvPr id="30" name="Freeform 36"/>
            <p:cNvSpPr/>
            <p:nvPr/>
          </p:nvSpPr>
          <p:spPr bwMode="auto">
            <a:xfrm flipH="1">
              <a:off x="1349877" y="4115529"/>
              <a:ext cx="173735" cy="10424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 flipH="1">
              <a:off x="1226926" y="3609023"/>
              <a:ext cx="419638" cy="489132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275909" y="4275491"/>
            <a:ext cx="1091728" cy="1098356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531036" y="4663053"/>
            <a:ext cx="581473" cy="323232"/>
            <a:chOff x="9152352" y="1878225"/>
            <a:chExt cx="628196" cy="349203"/>
          </a:xfrm>
        </p:grpSpPr>
        <p:sp>
          <p:nvSpPr>
            <p:cNvPr id="34" name="Freeform 98"/>
            <p:cNvSpPr/>
            <p:nvPr/>
          </p:nvSpPr>
          <p:spPr bwMode="auto">
            <a:xfrm flipH="1">
              <a:off x="9291848" y="2035274"/>
              <a:ext cx="418489" cy="12286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>
              <a:spLocks noEditPoints="1"/>
            </p:cNvSpPr>
            <p:nvPr/>
          </p:nvSpPr>
          <p:spPr bwMode="auto">
            <a:xfrm flipH="1">
              <a:off x="9152352" y="187822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 flipH="1">
              <a:off x="9291848" y="1948436"/>
              <a:ext cx="418489" cy="121944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365940" y="4271493"/>
            <a:ext cx="1101828" cy="109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Freeform 60"/>
          <p:cNvSpPr/>
          <p:nvPr/>
        </p:nvSpPr>
        <p:spPr bwMode="auto">
          <a:xfrm flipH="1">
            <a:off x="4642391" y="4512597"/>
            <a:ext cx="538827" cy="546506"/>
          </a:xfrm>
          <a:custGeom>
            <a:avLst/>
            <a:gdLst>
              <a:gd name="T0" fmla="*/ 141 w 258"/>
              <a:gd name="T1" fmla="*/ 5 h 261"/>
              <a:gd name="T2" fmla="*/ 129 w 258"/>
              <a:gd name="T3" fmla="*/ 0 h 261"/>
              <a:gd name="T4" fmla="*/ 117 w 258"/>
              <a:gd name="T5" fmla="*/ 5 h 261"/>
              <a:gd name="T6" fmla="*/ 5 w 258"/>
              <a:gd name="T7" fmla="*/ 114 h 261"/>
              <a:gd name="T8" fmla="*/ 2 w 258"/>
              <a:gd name="T9" fmla="*/ 131 h 261"/>
              <a:gd name="T10" fmla="*/ 17 w 258"/>
              <a:gd name="T11" fmla="*/ 141 h 261"/>
              <a:gd name="T12" fmla="*/ 57 w 258"/>
              <a:gd name="T13" fmla="*/ 141 h 261"/>
              <a:gd name="T14" fmla="*/ 57 w 258"/>
              <a:gd name="T15" fmla="*/ 245 h 261"/>
              <a:gd name="T16" fmla="*/ 73 w 258"/>
              <a:gd name="T17" fmla="*/ 261 h 261"/>
              <a:gd name="T18" fmla="*/ 185 w 258"/>
              <a:gd name="T19" fmla="*/ 261 h 261"/>
              <a:gd name="T20" fmla="*/ 201 w 258"/>
              <a:gd name="T21" fmla="*/ 245 h 261"/>
              <a:gd name="T22" fmla="*/ 201 w 258"/>
              <a:gd name="T23" fmla="*/ 141 h 261"/>
              <a:gd name="T24" fmla="*/ 241 w 258"/>
              <a:gd name="T25" fmla="*/ 141 h 261"/>
              <a:gd name="T26" fmla="*/ 256 w 258"/>
              <a:gd name="T27" fmla="*/ 131 h 261"/>
              <a:gd name="T28" fmla="*/ 253 w 258"/>
              <a:gd name="T29" fmla="*/ 114 h 261"/>
              <a:gd name="T30" fmla="*/ 141 w 258"/>
              <a:gd name="T31" fmla="*/ 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8" h="261">
                <a:moveTo>
                  <a:pt x="141" y="5"/>
                </a:moveTo>
                <a:cubicBezTo>
                  <a:pt x="138" y="2"/>
                  <a:pt x="133" y="0"/>
                  <a:pt x="129" y="0"/>
                </a:cubicBezTo>
                <a:cubicBezTo>
                  <a:pt x="125" y="0"/>
                  <a:pt x="120" y="2"/>
                  <a:pt x="117" y="5"/>
                </a:cubicBezTo>
                <a:cubicBezTo>
                  <a:pt x="5" y="114"/>
                  <a:pt x="5" y="114"/>
                  <a:pt x="5" y="114"/>
                </a:cubicBezTo>
                <a:cubicBezTo>
                  <a:pt x="1" y="119"/>
                  <a:pt x="0" y="126"/>
                  <a:pt x="2" y="131"/>
                </a:cubicBezTo>
                <a:cubicBezTo>
                  <a:pt x="5" y="137"/>
                  <a:pt x="11" y="141"/>
                  <a:pt x="1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7" y="254"/>
                  <a:pt x="64" y="261"/>
                  <a:pt x="73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94" y="261"/>
                  <a:pt x="201" y="254"/>
                  <a:pt x="201" y="245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47" y="141"/>
                  <a:pt x="253" y="137"/>
                  <a:pt x="256" y="131"/>
                </a:cubicBezTo>
                <a:cubicBezTo>
                  <a:pt x="258" y="126"/>
                  <a:pt x="257" y="119"/>
                  <a:pt x="253" y="114"/>
                </a:cubicBezTo>
                <a:lnTo>
                  <a:pt x="14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13515" y="2148331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113515" y="3332054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13515" y="4515777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90" y="1501836"/>
            <a:ext cx="10012219" cy="50843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63168" y="1889091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3168" y="267600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28443" y="188507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28443" y="2649571"/>
            <a:ext cx="96366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kern="0" dirty="0">
                <a:solidFill>
                  <a:srgbClr val="64846E"/>
                </a:solidFill>
                <a:cs typeface="+mn-ea"/>
                <a:sym typeface="+mn-lt"/>
              </a:rPr>
              <a:t>04</a:t>
            </a:r>
            <a:endParaRPr lang="zh-CN" altLang="en-US" sz="4500" kern="0" dirty="0">
              <a:solidFill>
                <a:srgbClr val="64846E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50736" y="206914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30459" y="2856058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692109" y="2063205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92108" y="2831543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09" y="1992434"/>
            <a:ext cx="5614455" cy="38336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435061" y="25269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34176" y="33740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A2C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34176" y="42003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252197" y="2526994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52197" y="3374056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52197" y="4194947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3776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18589" y="3511098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88343" y="4306138"/>
            <a:ext cx="864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点击输入简要文本内容，文字内容需概况精炼的说明该分项内容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……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1188680" y="1403787"/>
            <a:ext cx="1130128" cy="801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9563973" y="4890922"/>
            <a:ext cx="1437801" cy="10113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10043" y="1403787"/>
            <a:ext cx="27719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 smtClean="0">
                <a:gradFill>
                  <a:gsLst>
                    <a:gs pos="1000">
                      <a:srgbClr val="BC6A24"/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04</a:t>
            </a:r>
            <a:endParaRPr lang="zh-CN" altLang="en-US" sz="16600" dirty="0">
              <a:gradFill>
                <a:gsLst>
                  <a:gs pos="1000">
                    <a:srgbClr val="BC6A24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1"/>
          <p:cNvGrpSpPr/>
          <p:nvPr/>
        </p:nvGrpSpPr>
        <p:grpSpPr>
          <a:xfrm>
            <a:off x="1159511" y="19485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721480" y="23024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1" name="Group 141"/>
          <p:cNvGrpSpPr/>
          <p:nvPr/>
        </p:nvGrpSpPr>
        <p:grpSpPr>
          <a:xfrm>
            <a:off x="3740144" y="19485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302113" y="23024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18" name="Group 141"/>
          <p:cNvGrpSpPr/>
          <p:nvPr/>
        </p:nvGrpSpPr>
        <p:grpSpPr>
          <a:xfrm>
            <a:off x="6320776" y="19485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882745" y="23024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25" name="Group 141"/>
          <p:cNvGrpSpPr/>
          <p:nvPr/>
        </p:nvGrpSpPr>
        <p:grpSpPr>
          <a:xfrm>
            <a:off x="8901410" y="19485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463379" y="23024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77276" y="4695335"/>
            <a:ext cx="1754627" cy="856659"/>
            <a:chOff x="1150276" y="4542935"/>
            <a:chExt cx="1754627" cy="856659"/>
          </a:xfrm>
        </p:grpSpPr>
        <p:sp>
          <p:nvSpPr>
            <p:cNvPr id="32" name="TextBox 13"/>
            <p:cNvSpPr txBox="1"/>
            <p:nvPr/>
          </p:nvSpPr>
          <p:spPr>
            <a:xfrm>
              <a:off x="1625933" y="4542935"/>
              <a:ext cx="80331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1150276" y="4845596"/>
              <a:ext cx="175462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857909" y="4695335"/>
            <a:ext cx="1754627" cy="856659"/>
            <a:chOff x="1150276" y="4542935"/>
            <a:chExt cx="1754627" cy="856659"/>
          </a:xfrm>
        </p:grpSpPr>
        <p:sp>
          <p:nvSpPr>
            <p:cNvPr id="42" name="TextBox 13"/>
            <p:cNvSpPr txBox="1"/>
            <p:nvPr/>
          </p:nvSpPr>
          <p:spPr>
            <a:xfrm>
              <a:off x="1625933" y="4542935"/>
              <a:ext cx="80331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1150276" y="4845596"/>
              <a:ext cx="175462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38541" y="4695335"/>
            <a:ext cx="1754627" cy="856659"/>
            <a:chOff x="1150276" y="4542935"/>
            <a:chExt cx="1754627" cy="856659"/>
          </a:xfrm>
        </p:grpSpPr>
        <p:sp>
          <p:nvSpPr>
            <p:cNvPr id="45" name="TextBox 13"/>
            <p:cNvSpPr txBox="1"/>
            <p:nvPr/>
          </p:nvSpPr>
          <p:spPr>
            <a:xfrm>
              <a:off x="1625933" y="4542935"/>
              <a:ext cx="80331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1150276" y="4845596"/>
              <a:ext cx="175462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019175" y="4695335"/>
            <a:ext cx="1754627" cy="856659"/>
            <a:chOff x="1150276" y="4542935"/>
            <a:chExt cx="1754627" cy="856659"/>
          </a:xfrm>
        </p:grpSpPr>
        <p:sp>
          <p:nvSpPr>
            <p:cNvPr id="48" name="TextBox 13"/>
            <p:cNvSpPr txBox="1"/>
            <p:nvPr/>
          </p:nvSpPr>
          <p:spPr>
            <a:xfrm>
              <a:off x="1625933" y="4542935"/>
              <a:ext cx="80331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150276" y="4845596"/>
              <a:ext cx="175462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点击输入简要文本内容，文字内容需概况精炼的说明该分项内容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8"/>
          <a:stretch>
            <a:fillRect/>
          </a:stretch>
        </p:blipFill>
        <p:spPr>
          <a:xfrm>
            <a:off x="215449" y="900009"/>
            <a:ext cx="5200650" cy="3478725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34748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7331629" y="2259789"/>
            <a:ext cx="283580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研究背景</a:t>
            </a:r>
            <a:r>
              <a:rPr lang="zh-CN" altLang="en-US" sz="2400" b="1" dirty="0" smtClean="0">
                <a:solidFill>
                  <a:srgbClr val="49786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与</a:t>
            </a:r>
            <a:r>
              <a:rPr lang="zh-CN" altLang="en-US" sz="2400" b="1" dirty="0">
                <a:solidFill>
                  <a:srgbClr val="49786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意义</a:t>
            </a:r>
            <a:endParaRPr lang="zh-CN" altLang="en-US" sz="2400" b="1" dirty="0" smtClean="0">
              <a:solidFill>
                <a:srgbClr val="49786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7" name="文本框 129"/>
          <p:cNvSpPr txBox="1">
            <a:spLocks noChangeArrowheads="1"/>
          </p:cNvSpPr>
          <p:nvPr/>
        </p:nvSpPr>
        <p:spPr bwMode="auto">
          <a:xfrm>
            <a:off x="5637414" y="2259790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Part 01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7006721" y="235345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7331629" y="3050364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研究步骤与方法</a:t>
            </a:r>
          </a:p>
        </p:txBody>
      </p:sp>
      <p:sp>
        <p:nvSpPr>
          <p:cNvPr id="10" name="文本框 130"/>
          <p:cNvSpPr txBox="1">
            <a:spLocks noChangeArrowheads="1"/>
          </p:cNvSpPr>
          <p:nvPr/>
        </p:nvSpPr>
        <p:spPr bwMode="auto">
          <a:xfrm>
            <a:off x="5637414" y="3007502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Part 02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7006721" y="311227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7331629" y="3794902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文献综述与反思</a:t>
            </a:r>
          </a:p>
        </p:txBody>
      </p:sp>
      <p:sp>
        <p:nvSpPr>
          <p:cNvPr id="13" name="文本框 131"/>
          <p:cNvSpPr txBox="1">
            <a:spLocks noChangeArrowheads="1"/>
          </p:cNvSpPr>
          <p:nvPr/>
        </p:nvSpPr>
        <p:spPr bwMode="auto">
          <a:xfrm>
            <a:off x="5637414" y="3752040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Part 03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7006721" y="3869514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7331629" y="4541027"/>
            <a:ext cx="28358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论文总结与感恩</a:t>
            </a:r>
          </a:p>
        </p:txBody>
      </p:sp>
      <p:sp>
        <p:nvSpPr>
          <p:cNvPr id="16" name="文本框 132"/>
          <p:cNvSpPr txBox="1">
            <a:spLocks noChangeArrowheads="1"/>
          </p:cNvSpPr>
          <p:nvPr/>
        </p:nvSpPr>
        <p:spPr bwMode="auto">
          <a:xfrm>
            <a:off x="5637414" y="4498165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Part 04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7006721" y="462833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435900" y="1616636"/>
            <a:ext cx="2017051" cy="1286306"/>
            <a:chOff x="486669" y="1285026"/>
            <a:chExt cx="2017051" cy="1286306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20170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5400" b="1" dirty="0">
                  <a:gradFill>
                    <a:gsLst>
                      <a:gs pos="0">
                        <a:srgbClr val="BC6A24"/>
                      </a:gs>
                      <a:gs pos="100000">
                        <a:srgbClr val="E7C9B0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21" name="文本框 6"/>
            <p:cNvSpPr txBox="1"/>
            <p:nvPr/>
          </p:nvSpPr>
          <p:spPr>
            <a:xfrm>
              <a:off x="508888" y="2109667"/>
              <a:ext cx="1994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DEB49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+mn-lt"/>
                </a:rPr>
                <a:t>CONTENTS</a:t>
              </a:r>
              <a:endParaRPr lang="zh-CN" altLang="en-US" sz="2400" dirty="0">
                <a:solidFill>
                  <a:srgbClr val="DEB492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834748" y="1014172"/>
            <a:ext cx="1130128" cy="80174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2276759" y="2695637"/>
            <a:ext cx="1437801" cy="101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75" y="1306399"/>
            <a:ext cx="2824833" cy="282483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335532" y="1722120"/>
            <a:ext cx="3145536" cy="1993392"/>
          </a:xfrm>
          <a:prstGeom prst="rect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99756" y="1722120"/>
            <a:ext cx="3145536" cy="1993392"/>
          </a:xfrm>
          <a:prstGeom prst="rect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22"/>
          <p:cNvSpPr/>
          <p:nvPr/>
        </p:nvSpPr>
        <p:spPr>
          <a:xfrm>
            <a:off x="7700119" y="4029217"/>
            <a:ext cx="585787" cy="585787"/>
          </a:xfrm>
          <a:prstGeom prst="ellipse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25"/>
          <p:cNvSpPr/>
          <p:nvPr/>
        </p:nvSpPr>
        <p:spPr>
          <a:xfrm>
            <a:off x="7700119" y="4855026"/>
            <a:ext cx="585787" cy="585787"/>
          </a:xfrm>
          <a:prstGeom prst="ellipse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304"/>
          <p:cNvSpPr/>
          <p:nvPr/>
        </p:nvSpPr>
        <p:spPr bwMode="auto">
          <a:xfrm>
            <a:off x="7855126" y="5004647"/>
            <a:ext cx="286542" cy="286543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7855126" y="4180651"/>
            <a:ext cx="275771" cy="275771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1378" y="2355669"/>
            <a:ext cx="2553843" cy="4292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1739259" y="20299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9026" y="2355669"/>
            <a:ext cx="2553843" cy="4292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6907" y="20299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5533" y="4614278"/>
            <a:ext cx="2995168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35532" y="42102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440913" y="4101028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44994" y="43869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40913" y="4930305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4994" y="521621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1176286" y="2138107"/>
            <a:ext cx="9839429" cy="325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04820" y="1469853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84" y="1469853"/>
            <a:ext cx="1717002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796" y="1471216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4018" y="1471216"/>
            <a:ext cx="1686104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4851976" y="2069398"/>
            <a:ext cx="307018" cy="427367"/>
          </a:xfrm>
          <a:custGeom>
            <a:avLst/>
            <a:gdLst>
              <a:gd name="T0" fmla="*/ 60 w 208"/>
              <a:gd name="T1" fmla="*/ 0 h 288"/>
              <a:gd name="T2" fmla="*/ 60 w 208"/>
              <a:gd name="T3" fmla="*/ 0 h 288"/>
              <a:gd name="T4" fmla="*/ 60 w 208"/>
              <a:gd name="T5" fmla="*/ 42 h 288"/>
              <a:gd name="T6" fmla="*/ 60 w 208"/>
              <a:gd name="T7" fmla="*/ 61 h 288"/>
              <a:gd name="T8" fmla="*/ 41 w 208"/>
              <a:gd name="T9" fmla="*/ 61 h 288"/>
              <a:gd name="T10" fmla="*/ 0 w 208"/>
              <a:gd name="T11" fmla="*/ 61 h 288"/>
              <a:gd name="T12" fmla="*/ 0 w 208"/>
              <a:gd name="T13" fmla="*/ 288 h 288"/>
              <a:gd name="T14" fmla="*/ 208 w 208"/>
              <a:gd name="T15" fmla="*/ 288 h 288"/>
              <a:gd name="T16" fmla="*/ 208 w 208"/>
              <a:gd name="T17" fmla="*/ 0 h 288"/>
              <a:gd name="T18" fmla="*/ 60 w 208"/>
              <a:gd name="T19" fmla="*/ 0 h 288"/>
              <a:gd name="T20" fmla="*/ 163 w 208"/>
              <a:gd name="T21" fmla="*/ 167 h 288"/>
              <a:gd name="T22" fmla="*/ 134 w 208"/>
              <a:gd name="T23" fmla="*/ 167 h 288"/>
              <a:gd name="T24" fmla="*/ 122 w 208"/>
              <a:gd name="T25" fmla="*/ 167 h 288"/>
              <a:gd name="T26" fmla="*/ 122 w 208"/>
              <a:gd name="T27" fmla="*/ 230 h 288"/>
              <a:gd name="T28" fmla="*/ 111 w 208"/>
              <a:gd name="T29" fmla="*/ 241 h 288"/>
              <a:gd name="T30" fmla="*/ 97 w 208"/>
              <a:gd name="T31" fmla="*/ 241 h 288"/>
              <a:gd name="T32" fmla="*/ 86 w 208"/>
              <a:gd name="T33" fmla="*/ 230 h 288"/>
              <a:gd name="T34" fmla="*/ 86 w 208"/>
              <a:gd name="T35" fmla="*/ 167 h 288"/>
              <a:gd name="T36" fmla="*/ 74 w 208"/>
              <a:gd name="T37" fmla="*/ 167 h 288"/>
              <a:gd name="T38" fmla="*/ 45 w 208"/>
              <a:gd name="T39" fmla="*/ 167 h 288"/>
              <a:gd name="T40" fmla="*/ 40 w 208"/>
              <a:gd name="T41" fmla="*/ 158 h 288"/>
              <a:gd name="T42" fmla="*/ 97 w 208"/>
              <a:gd name="T43" fmla="*/ 91 h 288"/>
              <a:gd name="T44" fmla="*/ 111 w 208"/>
              <a:gd name="T45" fmla="*/ 91 h 288"/>
              <a:gd name="T46" fmla="*/ 167 w 208"/>
              <a:gd name="T47" fmla="*/ 158 h 288"/>
              <a:gd name="T48" fmla="*/ 163 w 208"/>
              <a:gd name="T49" fmla="*/ 1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Freeform 220"/>
          <p:cNvSpPr/>
          <p:nvPr/>
        </p:nvSpPr>
        <p:spPr bwMode="auto">
          <a:xfrm>
            <a:off x="2641682" y="2069398"/>
            <a:ext cx="539044" cy="402733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03434" y="2055188"/>
            <a:ext cx="412119" cy="43115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289"/>
          <p:cNvSpPr>
            <a:spLocks noEditPoints="1"/>
          </p:cNvSpPr>
          <p:nvPr/>
        </p:nvSpPr>
        <p:spPr bwMode="auto">
          <a:xfrm>
            <a:off x="9115384" y="2124346"/>
            <a:ext cx="420001" cy="427367"/>
          </a:xfrm>
          <a:custGeom>
            <a:avLst/>
            <a:gdLst>
              <a:gd name="T0" fmla="*/ 211 w 284"/>
              <a:gd name="T1" fmla="*/ 18 h 288"/>
              <a:gd name="T2" fmla="*/ 141 w 284"/>
              <a:gd name="T3" fmla="*/ 0 h 288"/>
              <a:gd name="T4" fmla="*/ 0 w 284"/>
              <a:gd name="T5" fmla="*/ 0 h 288"/>
              <a:gd name="T6" fmla="*/ 0 w 284"/>
              <a:gd name="T7" fmla="*/ 67 h 288"/>
              <a:gd name="T8" fmla="*/ 140 w 284"/>
              <a:gd name="T9" fmla="*/ 67 h 288"/>
              <a:gd name="T10" fmla="*/ 180 w 284"/>
              <a:gd name="T11" fmla="*/ 78 h 288"/>
              <a:gd name="T12" fmla="*/ 217 w 284"/>
              <a:gd name="T13" fmla="*/ 145 h 288"/>
              <a:gd name="T14" fmla="*/ 182 w 284"/>
              <a:gd name="T15" fmla="*/ 210 h 288"/>
              <a:gd name="T16" fmla="*/ 140 w 284"/>
              <a:gd name="T17" fmla="*/ 221 h 288"/>
              <a:gd name="T18" fmla="*/ 0 w 284"/>
              <a:gd name="T19" fmla="*/ 221 h 288"/>
              <a:gd name="T20" fmla="*/ 0 w 284"/>
              <a:gd name="T21" fmla="*/ 288 h 288"/>
              <a:gd name="T22" fmla="*/ 140 w 284"/>
              <a:gd name="T23" fmla="*/ 288 h 288"/>
              <a:gd name="T24" fmla="*/ 210 w 284"/>
              <a:gd name="T25" fmla="*/ 271 h 288"/>
              <a:gd name="T26" fmla="*/ 284 w 284"/>
              <a:gd name="T27" fmla="*/ 145 h 288"/>
              <a:gd name="T28" fmla="*/ 211 w 284"/>
              <a:gd name="T29" fmla="*/ 18 h 288"/>
              <a:gd name="T30" fmla="*/ 52 w 284"/>
              <a:gd name="T31" fmla="*/ 50 h 288"/>
              <a:gd name="T32" fmla="*/ 19 w 284"/>
              <a:gd name="T33" fmla="*/ 50 h 288"/>
              <a:gd name="T34" fmla="*/ 19 w 284"/>
              <a:gd name="T35" fmla="*/ 17 h 288"/>
              <a:gd name="T36" fmla="*/ 52 w 284"/>
              <a:gd name="T37" fmla="*/ 17 h 288"/>
              <a:gd name="T38" fmla="*/ 52 w 284"/>
              <a:gd name="T39" fmla="*/ 50 h 288"/>
              <a:gd name="T40" fmla="*/ 52 w 284"/>
              <a:gd name="T41" fmla="*/ 272 h 288"/>
              <a:gd name="T42" fmla="*/ 19 w 284"/>
              <a:gd name="T43" fmla="*/ 272 h 288"/>
              <a:gd name="T44" fmla="*/ 19 w 284"/>
              <a:gd name="T45" fmla="*/ 238 h 288"/>
              <a:gd name="T46" fmla="*/ 52 w 284"/>
              <a:gd name="T47" fmla="*/ 238 h 288"/>
              <a:gd name="T48" fmla="*/ 52 w 284"/>
              <a:gd name="T49" fmla="*/ 2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7969" y="3763127"/>
            <a:ext cx="6696062" cy="6814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字。</a:t>
            </a:r>
          </a:p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520700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134225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9786D"/>
          </a:solidFill>
          <a:ln w="12700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06145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275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375275" y="2976563"/>
            <a:ext cx="1411288" cy="13526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cs typeface="+mn-ea"/>
                <a:sym typeface="+mn-lt"/>
              </a:rPr>
              <a:t>本模板的所有素材和逻辑图表，均可自由编辑替换和移动。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7308850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9244013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11" name="组合 41"/>
          <p:cNvGrpSpPr/>
          <p:nvPr/>
        </p:nvGrpSpPr>
        <p:grpSpPr bwMode="auto">
          <a:xfrm>
            <a:off x="10655300" y="5259388"/>
            <a:ext cx="1120775" cy="735012"/>
            <a:chOff x="10711727" y="5976543"/>
            <a:chExt cx="1121790" cy="735617"/>
          </a:xfrm>
        </p:grpSpPr>
        <p:sp>
          <p:nvSpPr>
            <p:cNvPr id="12" name="椭圆 11"/>
            <p:cNvSpPr/>
            <p:nvPr/>
          </p:nvSpPr>
          <p:spPr>
            <a:xfrm>
              <a:off x="11175697" y="6054394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11727" y="5976543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08850" y="2976563"/>
            <a:ext cx="1411288" cy="1675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44013" y="2976563"/>
            <a:ext cx="1411287" cy="13526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cs typeface="+mn-ea"/>
                <a:sym typeface="+mn-lt"/>
              </a:rPr>
              <a:t>本模板的所有素材和逻辑图表，均可自由编辑替换和移动。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15391" y="3349805"/>
            <a:ext cx="2872409" cy="8724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382611" y="2703474"/>
            <a:ext cx="233796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dist" defTabSz="912495"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rgbClr val="18341D"/>
                </a:solidFill>
                <a:cs typeface="+mn-ea"/>
                <a:sym typeface="+mn-lt"/>
              </a:rPr>
              <a:t>单击添加标题</a:t>
            </a:r>
            <a:endParaRPr lang="en-US" sz="2400" b="1" dirty="0">
              <a:solidFill>
                <a:srgbClr val="18341D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3776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98914" y="2182175"/>
            <a:ext cx="81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谢谢各位老师聆听！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28685" y="3075377"/>
            <a:ext cx="673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PPT TEMPLATE FOR THESIS DEFENSE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25855" y="3720612"/>
            <a:ext cx="35725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答辩人：</a:t>
            </a:r>
            <a:r>
              <a:rPr lang="en-US" alt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PPT818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988461" y="1218055"/>
            <a:ext cx="1130128" cy="801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9890423" y="4912408"/>
            <a:ext cx="1437801" cy="101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3776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18589" y="3511098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88343" y="4306138"/>
            <a:ext cx="864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点击输入简要文本内容，文字内容需概况精炼的说明该分项内容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……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1188680" y="1403787"/>
            <a:ext cx="1130128" cy="801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9563973" y="4890922"/>
            <a:ext cx="1437801" cy="10113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10043" y="1403787"/>
            <a:ext cx="27719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 smtClean="0">
                <a:gradFill>
                  <a:gsLst>
                    <a:gs pos="1000">
                      <a:srgbClr val="BC6A24"/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</a:t>
            </a:r>
            <a:endParaRPr lang="zh-CN" altLang="en-US" sz="16600" dirty="0">
              <a:gradFill>
                <a:gsLst>
                  <a:gs pos="1000">
                    <a:srgbClr val="BC6A24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727417" y="1903029"/>
            <a:ext cx="4401538" cy="3339580"/>
            <a:chOff x="6571262" y="1157197"/>
            <a:chExt cx="4856346" cy="3684657"/>
          </a:xfrm>
        </p:grpSpPr>
        <p:sp>
          <p:nvSpPr>
            <p:cNvPr id="5" name="Shape 1458"/>
            <p:cNvSpPr/>
            <p:nvPr/>
          </p:nvSpPr>
          <p:spPr>
            <a:xfrm>
              <a:off x="6571262" y="2243704"/>
              <a:ext cx="4307734" cy="2598150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49786D"/>
              </a:solidFill>
              <a:miter lim="400000"/>
            </a:ln>
          </p:spPr>
          <p:txBody>
            <a:bodyPr lIns="20090" tIns="20090" rIns="20090" bIns="200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830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341" y="1157197"/>
              <a:ext cx="1871267" cy="1776273"/>
              <a:chOff x="9486543" y="2162312"/>
              <a:chExt cx="1871267" cy="1776273"/>
            </a:xfrm>
          </p:grpSpPr>
          <p:sp>
            <p:nvSpPr>
              <p:cNvPr id="7" name="Shape 1471"/>
              <p:cNvSpPr/>
              <p:nvPr/>
            </p:nvSpPr>
            <p:spPr>
              <a:xfrm>
                <a:off x="9581537" y="2162312"/>
                <a:ext cx="1776273" cy="177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484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0" tIns="20090" rIns="20090" bIns="2009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830">
                  <a:cs typeface="+mn-ea"/>
                  <a:sym typeface="+mn-lt"/>
                </a:endParaRPr>
              </a:p>
            </p:txBody>
          </p:sp>
          <p:grpSp>
            <p:nvGrpSpPr>
              <p:cNvPr id="8" name="Group 40"/>
              <p:cNvGrpSpPr/>
              <p:nvPr/>
            </p:nvGrpSpPr>
            <p:grpSpPr>
              <a:xfrm>
                <a:off x="9486543" y="2202918"/>
                <a:ext cx="499886" cy="499886"/>
                <a:chOff x="8994965" y="2088733"/>
                <a:chExt cx="474017" cy="474017"/>
              </a:xfrm>
            </p:grpSpPr>
            <p:sp>
              <p:nvSpPr>
                <p:cNvPr id="10" name="Shape 1476"/>
                <p:cNvSpPr/>
                <p:nvPr/>
              </p:nvSpPr>
              <p:spPr>
                <a:xfrm>
                  <a:off x="8994965" y="2088733"/>
                  <a:ext cx="474017" cy="474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49786D"/>
                </a:solidFill>
                <a:ln w="12700">
                  <a:miter lim="400000"/>
                </a:ln>
              </p:spPr>
              <p:txBody>
                <a:bodyPr lIns="26787" tIns="26787" rIns="26787" bIns="26787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Shape 1481"/>
                <p:cNvSpPr/>
                <p:nvPr/>
              </p:nvSpPr>
              <p:spPr>
                <a:xfrm>
                  <a:off x="9132223" y="2211790"/>
                  <a:ext cx="194606" cy="186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13" y="16137"/>
                      </a:moveTo>
                      <a:cubicBezTo>
                        <a:pt x="14080" y="15059"/>
                        <a:pt x="13176" y="14150"/>
                        <a:pt x="13176" y="12203"/>
                      </a:cubicBezTo>
                      <a:cubicBezTo>
                        <a:pt x="13176" y="11034"/>
                        <a:pt x="14040" y="11415"/>
                        <a:pt x="14419" y="9274"/>
                      </a:cubicBezTo>
                      <a:cubicBezTo>
                        <a:pt x="14577" y="8387"/>
                        <a:pt x="15341" y="9261"/>
                        <a:pt x="15487" y="7233"/>
                      </a:cubicBezTo>
                      <a:cubicBezTo>
                        <a:pt x="15487" y="6425"/>
                        <a:pt x="15071" y="6224"/>
                        <a:pt x="15071" y="6224"/>
                      </a:cubicBezTo>
                      <a:cubicBezTo>
                        <a:pt x="15071" y="6224"/>
                        <a:pt x="15283" y="5028"/>
                        <a:pt x="15366" y="4109"/>
                      </a:cubicBezTo>
                      <a:cubicBezTo>
                        <a:pt x="15468" y="2962"/>
                        <a:pt x="14731" y="0"/>
                        <a:pt x="10800" y="0"/>
                      </a:cubicBezTo>
                      <a:cubicBezTo>
                        <a:pt x="6869" y="0"/>
                        <a:pt x="6131" y="2962"/>
                        <a:pt x="6234" y="4109"/>
                      </a:cubicBezTo>
                      <a:cubicBezTo>
                        <a:pt x="6317" y="5028"/>
                        <a:pt x="6529" y="6224"/>
                        <a:pt x="6529" y="6224"/>
                      </a:cubicBezTo>
                      <a:cubicBezTo>
                        <a:pt x="6529" y="6224"/>
                        <a:pt x="6113" y="6425"/>
                        <a:pt x="6113" y="7233"/>
                      </a:cubicBezTo>
                      <a:cubicBezTo>
                        <a:pt x="6258" y="9261"/>
                        <a:pt x="7022" y="8387"/>
                        <a:pt x="7179" y="9274"/>
                      </a:cubicBezTo>
                      <a:cubicBezTo>
                        <a:pt x="7560" y="11415"/>
                        <a:pt x="8424" y="11034"/>
                        <a:pt x="8424" y="12203"/>
                      </a:cubicBezTo>
                      <a:cubicBezTo>
                        <a:pt x="8424" y="14150"/>
                        <a:pt x="7520" y="15059"/>
                        <a:pt x="4687" y="16137"/>
                      </a:cubicBezTo>
                      <a:cubicBezTo>
                        <a:pt x="1846" y="17219"/>
                        <a:pt x="0" y="18321"/>
                        <a:pt x="0" y="19073"/>
                      </a:cubicBezTo>
                      <a:cubicBezTo>
                        <a:pt x="0" y="19825"/>
                        <a:pt x="0" y="21600"/>
                        <a:pt x="0" y="21600"/>
                      </a:cubicBezTo>
                      <a:lnTo>
                        <a:pt x="108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9825"/>
                        <a:pt x="21600" y="19073"/>
                      </a:cubicBezTo>
                      <a:cubicBezTo>
                        <a:pt x="21600" y="18321"/>
                        <a:pt x="19754" y="17219"/>
                        <a:pt x="16913" y="161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Text Placeholder 5"/>
              <p:cNvSpPr txBox="1"/>
              <p:nvPr/>
            </p:nvSpPr>
            <p:spPr>
              <a:xfrm>
                <a:off x="9863815" y="2844801"/>
                <a:ext cx="1283156" cy="41130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103289" y="3172760"/>
              <a:ext cx="3254276" cy="96263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根据自己的需要添加适当的文字，在幻灯片中，一页的文字最好不要超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字，根据自己的需要添加适当的文字一页的文字最好不要超过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字。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127">
            <a:off x="515892" y="2009425"/>
            <a:ext cx="5521178" cy="334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612" y="1708475"/>
            <a:ext cx="4025739" cy="37862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658244" y="1891602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7077" y="183251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7077" y="2232627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58244" y="2999598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7077" y="294051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6057077" y="3340623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58244" y="4164926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7077" y="410584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7077" y="4505951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30037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7591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1793" y="216076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091793" y="224539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84938" y="220307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284938" y="228770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3199" y="3196989"/>
            <a:ext cx="3354453" cy="6508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字。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60752" y="3196989"/>
            <a:ext cx="3354453" cy="6508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字。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4119" y="22104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0319" y="22231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auto">
          <a:xfrm>
            <a:off x="1982896" y="1781927"/>
            <a:ext cx="1249216" cy="1249216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cs typeface="+mn-ea"/>
              <a:sym typeface="+mn-lt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991067" y="3828742"/>
            <a:ext cx="1245884" cy="1247331"/>
          </a:xfrm>
          <a:prstGeom prst="ellipse">
            <a:avLst/>
          </a:prstGeom>
          <a:solidFill>
            <a:srgbClr val="A2C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cs typeface="+mn-ea"/>
              <a:sym typeface="+mn-lt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991067" y="3408184"/>
            <a:ext cx="7999740" cy="0"/>
          </a:xfrm>
          <a:prstGeom prst="line">
            <a:avLst/>
          </a:prstGeom>
          <a:ln w="12700">
            <a:solidFill>
              <a:srgbClr val="183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381931" y="2182834"/>
            <a:ext cx="451147" cy="433101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388435" y="4235856"/>
            <a:ext cx="451147" cy="433101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043" y="2573652"/>
            <a:ext cx="6696062" cy="4292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513043" y="2144755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64846E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64846E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3043" y="4411276"/>
            <a:ext cx="669606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513043" y="4084696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64846E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64846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888509"/>
            <a:ext cx="10827658" cy="5454234"/>
          </a:xfrm>
          <a:prstGeom prst="roundRect">
            <a:avLst>
              <a:gd name="adj" fmla="val 0"/>
            </a:avLst>
          </a:prstGeom>
          <a:noFill/>
          <a:ln w="38100">
            <a:gradFill>
              <a:gsLst>
                <a:gs pos="0">
                  <a:srgbClr val="BC6A24"/>
                </a:gs>
                <a:gs pos="100000">
                  <a:srgbClr val="ECD67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63776" y="1119489"/>
            <a:ext cx="10464448" cy="4992274"/>
          </a:xfrm>
          <a:prstGeom prst="roundRect">
            <a:avLst>
              <a:gd name="adj" fmla="val 0"/>
            </a:avLst>
          </a:prstGeom>
          <a:solidFill>
            <a:schemeClr val="bg1">
              <a:alpha val="64000"/>
            </a:schemeClr>
          </a:solidFill>
          <a:ln w="12700">
            <a:gradFill>
              <a:gsLst>
                <a:gs pos="0">
                  <a:srgbClr val="E5D2C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52" y="-10395"/>
            <a:ext cx="7422786" cy="42162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609" y="1055680"/>
            <a:ext cx="8723437" cy="5812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18589" y="3511098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88343" y="4306138"/>
            <a:ext cx="864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点击输入简要文本内容，文字内容需概况精炼的说明该分项内容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……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0" b="49356"/>
          <a:stretch>
            <a:fillRect/>
          </a:stretch>
        </p:blipFill>
        <p:spPr>
          <a:xfrm>
            <a:off x="1188680" y="1403787"/>
            <a:ext cx="1130128" cy="8017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44357"/>
          <a:stretch>
            <a:fillRect/>
          </a:stretch>
        </p:blipFill>
        <p:spPr>
          <a:xfrm>
            <a:off x="9563973" y="4890922"/>
            <a:ext cx="1437801" cy="10113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10043" y="1403787"/>
            <a:ext cx="27719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 smtClean="0">
                <a:gradFill>
                  <a:gsLst>
                    <a:gs pos="1000">
                      <a:srgbClr val="BC6A24"/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02</a:t>
            </a:r>
            <a:endParaRPr lang="zh-CN" altLang="en-US" sz="16600" dirty="0">
              <a:gradFill>
                <a:gsLst>
                  <a:gs pos="1000">
                    <a:srgbClr val="BC6A24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893709" y="1535176"/>
            <a:ext cx="2155826" cy="3498849"/>
            <a:chOff x="5093668" y="2276452"/>
            <a:chExt cx="2155989" cy="3499507"/>
          </a:xfrm>
        </p:grpSpPr>
        <p:sp>
          <p:nvSpPr>
            <p:cNvPr id="5" name="Shape 794"/>
            <p:cNvSpPr/>
            <p:nvPr/>
          </p:nvSpPr>
          <p:spPr>
            <a:xfrm>
              <a:off x="5835769" y="5003124"/>
              <a:ext cx="884859" cy="7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hape 795"/>
            <p:cNvSpPr/>
            <p:nvPr/>
          </p:nvSpPr>
          <p:spPr>
            <a:xfrm>
              <a:off x="5882840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Shape 796"/>
            <p:cNvSpPr/>
            <p:nvPr/>
          </p:nvSpPr>
          <p:spPr>
            <a:xfrm>
              <a:off x="5716719" y="4811305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Shape 797"/>
            <p:cNvSpPr/>
            <p:nvPr/>
          </p:nvSpPr>
          <p:spPr>
            <a:xfrm>
              <a:off x="5716826" y="4855395"/>
              <a:ext cx="1122992" cy="72950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798"/>
            <p:cNvSpPr/>
            <p:nvPr/>
          </p:nvSpPr>
          <p:spPr>
            <a:xfrm>
              <a:off x="5716719" y="4732863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Shape 799"/>
            <p:cNvSpPr/>
            <p:nvPr/>
          </p:nvSpPr>
          <p:spPr>
            <a:xfrm>
              <a:off x="5816154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Shape 800"/>
            <p:cNvSpPr/>
            <p:nvPr/>
          </p:nvSpPr>
          <p:spPr>
            <a:xfrm>
              <a:off x="5093668" y="2276452"/>
              <a:ext cx="2155989" cy="267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rgbClr val="49786D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6732" y="2806764"/>
            <a:ext cx="1692276" cy="2227263"/>
            <a:chOff x="1357385" y="3548581"/>
            <a:chExt cx="1692670" cy="2227378"/>
          </a:xfrm>
        </p:grpSpPr>
        <p:sp>
          <p:nvSpPr>
            <p:cNvPr id="13" name="Shape 776"/>
            <p:cNvSpPr/>
            <p:nvPr/>
          </p:nvSpPr>
          <p:spPr>
            <a:xfrm>
              <a:off x="1489213" y="5003125"/>
              <a:ext cx="884860" cy="74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Shape 777"/>
            <p:cNvSpPr/>
            <p:nvPr/>
          </p:nvSpPr>
          <p:spPr>
            <a:xfrm>
              <a:off x="1536285" y="5536297"/>
              <a:ext cx="781125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778"/>
            <p:cNvSpPr/>
            <p:nvPr/>
          </p:nvSpPr>
          <p:spPr>
            <a:xfrm>
              <a:off x="1370165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Shape 779"/>
            <p:cNvSpPr/>
            <p:nvPr/>
          </p:nvSpPr>
          <p:spPr>
            <a:xfrm>
              <a:off x="1370271" y="4855395"/>
              <a:ext cx="1122992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Shape 780"/>
            <p:cNvSpPr/>
            <p:nvPr/>
          </p:nvSpPr>
          <p:spPr>
            <a:xfrm>
              <a:off x="1370165" y="4732864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781"/>
            <p:cNvSpPr/>
            <p:nvPr/>
          </p:nvSpPr>
          <p:spPr>
            <a:xfrm>
              <a:off x="1469599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Shape 782"/>
            <p:cNvSpPr/>
            <p:nvPr/>
          </p:nvSpPr>
          <p:spPr>
            <a:xfrm>
              <a:off x="1357385" y="3548581"/>
              <a:ext cx="1578669" cy="140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Shape 783"/>
            <p:cNvSpPr/>
            <p:nvPr/>
          </p:nvSpPr>
          <p:spPr>
            <a:xfrm>
              <a:off x="2391566" y="3687329"/>
              <a:ext cx="658489" cy="6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28417" y="2532128"/>
            <a:ext cx="2438399" cy="2501900"/>
            <a:chOff x="3428273" y="3273421"/>
            <a:chExt cx="2439596" cy="2502538"/>
          </a:xfrm>
        </p:grpSpPr>
        <p:sp>
          <p:nvSpPr>
            <p:cNvPr id="22" name="Shape 785"/>
            <p:cNvSpPr/>
            <p:nvPr/>
          </p:nvSpPr>
          <p:spPr>
            <a:xfrm>
              <a:off x="3663531" y="5003124"/>
              <a:ext cx="884860" cy="7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Shape 786"/>
            <p:cNvSpPr/>
            <p:nvPr/>
          </p:nvSpPr>
          <p:spPr>
            <a:xfrm>
              <a:off x="3710601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Shape 787"/>
            <p:cNvSpPr/>
            <p:nvPr/>
          </p:nvSpPr>
          <p:spPr>
            <a:xfrm>
              <a:off x="3544482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Shape 788"/>
            <p:cNvSpPr/>
            <p:nvPr/>
          </p:nvSpPr>
          <p:spPr>
            <a:xfrm>
              <a:off x="3544590" y="4855394"/>
              <a:ext cx="1122991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hape 789"/>
            <p:cNvSpPr/>
            <p:nvPr/>
          </p:nvSpPr>
          <p:spPr>
            <a:xfrm>
              <a:off x="3544482" y="4732862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790"/>
            <p:cNvSpPr/>
            <p:nvPr/>
          </p:nvSpPr>
          <p:spPr>
            <a:xfrm>
              <a:off x="3643917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 791"/>
            <p:cNvSpPr/>
            <p:nvPr/>
          </p:nvSpPr>
          <p:spPr>
            <a:xfrm>
              <a:off x="3428273" y="3320168"/>
              <a:ext cx="2439596" cy="16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Shape 792"/>
            <p:cNvSpPr/>
            <p:nvPr/>
          </p:nvSpPr>
          <p:spPr>
            <a:xfrm>
              <a:off x="4622186" y="3273421"/>
              <a:ext cx="1135948" cy="28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81000" y="2806764"/>
            <a:ext cx="2540249" cy="21544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根据自己的需要添加适当的文字，在幻灯片中，一页的文字最好不要超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字，根据自己的需要添加适当的文字一页的文字最好不要超过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字。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7981000" y="2251356"/>
            <a:ext cx="217250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2000" b="1" dirty="0" smtClean="0">
                <a:solidFill>
                  <a:srgbClr val="91B469"/>
                </a:solidFill>
                <a:cs typeface="+mn-ea"/>
                <a:sym typeface="+mn-lt"/>
              </a:rPr>
              <a:t>单击添加标题</a:t>
            </a:r>
            <a:endParaRPr lang="en-US" sz="2000" b="1" dirty="0">
              <a:solidFill>
                <a:srgbClr val="91B469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73714" y="202588"/>
            <a:ext cx="464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koee0ja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Microsoft Office PowerPoint</Application>
  <PresentationFormat>宽屏</PresentationFormat>
  <Paragraphs>149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Open Sans</vt:lpstr>
      <vt:lpstr>阿里巴巴普惠体 L</vt:lpstr>
      <vt:lpstr>阿里巴巴普惠体 R</vt:lpstr>
      <vt:lpstr>思源宋体 CN Heavy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2021-05-18T02:19:44Z</dcterms:created>
  <dcterms:modified xsi:type="dcterms:W3CDTF">2023-01-10T12:20:24Z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DA58B916304B4E29B76FE5176CAB23EB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