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30" d="100"/>
          <a:sy n="130" d="100"/>
        </p:scale>
        <p:origin x="-1152" y="-48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458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11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1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3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4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229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5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434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6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638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7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843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8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048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9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253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  <a:t>10</a:t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5000" b="1" i="0" spc="300" baseline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000" u="none" strike="noStrike" kern="1200" cap="none" spc="200" normalizeH="0" baseline="0">
                <a:uFillTx/>
              </a:defRPr>
            </a:lvl1pPr>
            <a:lvl2pPr marL="381000" indent="0" algn="ctr">
              <a:buNone/>
              <a:defRPr sz="1665"/>
            </a:lvl2pPr>
            <a:lvl3pPr marL="762000" indent="0" algn="ctr">
              <a:buNone/>
              <a:defRPr sz="1500"/>
            </a:lvl3pPr>
            <a:lvl4pPr marL="1143000" indent="0" algn="ctr">
              <a:buNone/>
              <a:defRPr sz="1335"/>
            </a:lvl4pPr>
            <a:lvl5pPr marL="1524000" indent="0" algn="ctr">
              <a:buNone/>
              <a:defRPr sz="1335"/>
            </a:lvl5pPr>
            <a:lvl6pPr marL="1905000" indent="0" algn="ctr">
              <a:buNone/>
              <a:defRPr sz="1335"/>
            </a:lvl6pPr>
            <a:lvl7pPr marL="2286000" indent="0" algn="ctr">
              <a:buNone/>
              <a:defRPr sz="1335"/>
            </a:lvl7pPr>
            <a:lvl8pPr marL="2667000" indent="0" algn="ctr">
              <a:buNone/>
              <a:defRPr sz="1335"/>
            </a:lvl8pPr>
            <a:lvl9pPr marL="3048000" indent="0" algn="ctr">
              <a:buNone/>
              <a:defRPr sz="1335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90500" indent="-1905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5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905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600"/>
              </a:spcAf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sz="116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65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665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1665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335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2000" rtl="0" eaLnBrk="1" fontAlgn="auto" latinLnBrk="0" hangingPunct="1">
        <a:lnSpc>
          <a:spcPct val="100000"/>
        </a:lnSpc>
        <a:spcBef>
          <a:spcPct val="0"/>
        </a:spcBef>
        <a:buNone/>
        <a:defRPr sz="30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90500" indent="-190500" algn="l" defTabSz="7620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5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71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341120" algn="l"/>
          <a:tab pos="1341120" algn="l"/>
          <a:tab pos="1341120" algn="l"/>
          <a:tab pos="1341120" algn="l"/>
        </a:tabLst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952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333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714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095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13" Type="http://schemas.openxmlformats.org/officeDocument/2006/relationships/image" Target="../media/image37.png"/><Relationship Id="rId18" Type="http://schemas.openxmlformats.org/officeDocument/2006/relationships/image" Target="../media/image2.jpeg"/><Relationship Id="rId3" Type="http://schemas.openxmlformats.org/officeDocument/2006/relationships/hyperlink" Target="http://www.dabaoku.com/gif/151/imagepage/image5.htm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11" Type="http://schemas.openxmlformats.org/officeDocument/2006/relationships/image" Target="../media/image35.png"/><Relationship Id="rId5" Type="http://schemas.openxmlformats.org/officeDocument/2006/relationships/image" Target="../media/image31.jpeg"/><Relationship Id="rId15" Type="http://schemas.openxmlformats.org/officeDocument/2006/relationships/image" Target="../media/image39.png"/><Relationship Id="rId10" Type="http://schemas.openxmlformats.org/officeDocument/2006/relationships/image" Target="../media/image34.jpeg"/><Relationship Id="rId19" Type="http://schemas.openxmlformats.org/officeDocument/2006/relationships/image" Target="../media/image15.GIF"/><Relationship Id="rId4" Type="http://schemas.openxmlformats.org/officeDocument/2006/relationships/image" Target="../media/image22.GIF"/><Relationship Id="rId9" Type="http://schemas.openxmlformats.org/officeDocument/2006/relationships/slide" Target="slide1.xml"/><Relationship Id="rId1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1.wav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5.GIF"/><Relationship Id="rId4" Type="http://schemas.openxmlformats.org/officeDocument/2006/relationships/image" Target="../media/image14.jpe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5.GIF"/><Relationship Id="rId4" Type="http://schemas.openxmlformats.org/officeDocument/2006/relationships/image" Target="../media/image19.jpe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audio" Target="../media/audio2.wav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GIF"/><Relationship Id="rId11" Type="http://schemas.openxmlformats.org/officeDocument/2006/relationships/image" Target="../media/image24.GIF"/><Relationship Id="rId5" Type="http://schemas.openxmlformats.org/officeDocument/2006/relationships/hyperlink" Target="http://www.dabaoku.com/gif/151/imagepage/image5.htm" TargetMode="External"/><Relationship Id="rId10" Type="http://schemas.openxmlformats.org/officeDocument/2006/relationships/image" Target="../media/image15.GIF"/><Relationship Id="rId4" Type="http://schemas.openxmlformats.org/officeDocument/2006/relationships/audio" Target="../media/audio1.wav"/><Relationship Id="rId9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2.jpeg"/><Relationship Id="rId3" Type="http://schemas.openxmlformats.org/officeDocument/2006/relationships/audio" Target="../media/audio2.wav"/><Relationship Id="rId7" Type="http://schemas.openxmlformats.org/officeDocument/2006/relationships/image" Target="../media/image25.jpe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GIF"/><Relationship Id="rId11" Type="http://schemas.openxmlformats.org/officeDocument/2006/relationships/image" Target="../media/image29.png"/><Relationship Id="rId5" Type="http://schemas.openxmlformats.org/officeDocument/2006/relationships/hyperlink" Target="http://www.dabaoku.com/gif/151/imagepage/image5.htm" TargetMode="External"/><Relationship Id="rId15" Type="http://schemas.openxmlformats.org/officeDocument/2006/relationships/image" Target="../media/image24.GIF"/><Relationship Id="rId10" Type="http://schemas.openxmlformats.org/officeDocument/2006/relationships/image" Target="../media/image28.png"/><Relationship Id="rId4" Type="http://schemas.openxmlformats.org/officeDocument/2006/relationships/audio" Target="../media/audio1.wav"/><Relationship Id="rId9" Type="http://schemas.openxmlformats.org/officeDocument/2006/relationships/image" Target="../media/image27.jpeg"/><Relationship Id="rId1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本框 1"/>
          <p:cNvSpPr txBox="1"/>
          <p:nvPr/>
        </p:nvSpPr>
        <p:spPr>
          <a:xfrm>
            <a:off x="675147" y="581798"/>
            <a:ext cx="2915841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精</a:t>
            </a:r>
            <a:r>
              <a:rPr lang="zh-CN" altLang="en-US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通版三年</a:t>
            </a:r>
            <a:r>
              <a:rPr lang="zh-CN" altLang="en-US" sz="1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级</a:t>
            </a:r>
            <a:r>
              <a:rPr lang="en-US" altLang="zh-CN" sz="1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–</a:t>
            </a:r>
            <a:r>
              <a:rPr lang="zh-CN" altLang="en-US" sz="1800" b="1" dirty="0">
                <a:latin typeface="黑体" panose="02010609060101010101" pitchFamily="49" charset="-122"/>
                <a:ea typeface="黑体" panose="02010609060101010101" pitchFamily="49" charset="-122"/>
              </a:rPr>
              <a:t>下</a:t>
            </a:r>
            <a:r>
              <a:rPr lang="zh-CN" altLang="en-US" sz="18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册</a:t>
            </a:r>
            <a:endParaRPr lang="zh-CN" altLang="en-US" sz="1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078" name="Picture 8" descr="C:\Users\zhong\Desktop\新建文件夹1\2457331_161310636000_2_副本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475686" y="257175"/>
            <a:ext cx="3668315" cy="51649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9" name="Text Box 13"/>
          <p:cNvSpPr txBox="1"/>
          <p:nvPr/>
        </p:nvSpPr>
        <p:spPr>
          <a:xfrm>
            <a:off x="0" y="1902757"/>
            <a:ext cx="9144000" cy="7694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57200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zh-CN" sz="4400" b="1" dirty="0">
                <a:solidFill>
                  <a:srgbClr val="7030A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Unit 1 Let’s go to school.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19868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星形: 七角 5"/>
          <p:cNvSpPr/>
          <p:nvPr/>
        </p:nvSpPr>
        <p:spPr>
          <a:xfrm>
            <a:off x="1407319" y="716876"/>
            <a:ext cx="997744" cy="737235"/>
          </a:xfrm>
          <a:prstGeom prst="star7">
            <a:avLst/>
          </a:prstGeom>
          <a:solidFill>
            <a:srgbClr val="00B0F0">
              <a:alpha val="63000"/>
            </a:srgb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星形: 七角 4"/>
          <p:cNvSpPr/>
          <p:nvPr/>
        </p:nvSpPr>
        <p:spPr>
          <a:xfrm>
            <a:off x="195264" y="747950"/>
            <a:ext cx="998935" cy="737235"/>
          </a:xfrm>
          <a:prstGeom prst="star7">
            <a:avLst/>
          </a:prstGeom>
          <a:solidFill>
            <a:srgbClr val="00B0F0">
              <a:alpha val="63000"/>
            </a:srgb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1508" name="组合 3"/>
          <p:cNvGrpSpPr/>
          <p:nvPr/>
        </p:nvGrpSpPr>
        <p:grpSpPr>
          <a:xfrm rot="-995761">
            <a:off x="6978255" y="1114425"/>
            <a:ext cx="1926431" cy="755452"/>
            <a:chOff x="2074526" y="871029"/>
            <a:chExt cx="2568824" cy="1117811"/>
          </a:xfrm>
        </p:grpSpPr>
        <p:pic>
          <p:nvPicPr>
            <p:cNvPr id="21528" name="Picture 5">
              <a:hlinkClick r:id="rId3"/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57350" y="871029"/>
              <a:ext cx="2286000" cy="101170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" name="椭圆 2"/>
            <p:cNvSpPr/>
            <p:nvPr/>
          </p:nvSpPr>
          <p:spPr>
            <a:xfrm>
              <a:off x="2070238" y="1015200"/>
              <a:ext cx="1411425" cy="96718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1509" name="组合 25"/>
          <p:cNvGrpSpPr/>
          <p:nvPr/>
        </p:nvGrpSpPr>
        <p:grpSpPr>
          <a:xfrm>
            <a:off x="1" y="1840945"/>
            <a:ext cx="9216629" cy="3007877"/>
            <a:chOff x="357158" y="4500570"/>
            <a:chExt cx="4246073" cy="2357429"/>
          </a:xfrm>
        </p:grpSpPr>
        <p:pic>
          <p:nvPicPr>
            <p:cNvPr id="21526" name="Picture 7" descr="desk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2071670" y="4500570"/>
              <a:ext cx="2531561" cy="212793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27" name="Picture 11" descr="chair"/>
            <p:cNvPicPr>
              <a:picLocks noChangeAspect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57158" y="4572007"/>
              <a:ext cx="1648863" cy="2285992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21510" name="图片 17" descr="书包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7769" y="2184917"/>
            <a:ext cx="1356122" cy="133302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1" name="Picture 13" descr="200782017521792_2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13823" y="1454112"/>
            <a:ext cx="1490663" cy="118514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2" name="Picture 18" descr="C:\Documents and Settings\Administrator\Application Data\Tencent\Users\611445557\QQ\WinTemp\RichOle\WP}{ASP4{6NHUAE5V9N@K39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0914" y="2158128"/>
            <a:ext cx="752475" cy="42648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3" name="图片 8" descr="qb.png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 rot="1987799">
            <a:off x="5780485" y="1414463"/>
            <a:ext cx="800100" cy="54006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4" name="图片 9" descr="xianpi.png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2274095" y="3210402"/>
            <a:ext cx="340519" cy="32039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5" name="图片 10" descr="cz.png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 rot="-9791336" flipV="1">
            <a:off x="5343525" y="2833212"/>
            <a:ext cx="869156" cy="21109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6" name="图片 21" descr="未命名-2.png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>
          <a:xfrm>
            <a:off x="5819776" y="1464827"/>
            <a:ext cx="1482329" cy="11487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7" name="图片 2"/>
          <p:cNvPicPr>
            <a:picLocks noChangeAspect="1"/>
          </p:cNvPicPr>
          <p:nvPr/>
        </p:nvPicPr>
        <p:blipFill>
          <a:blip r:embed="rId15" cstate="email"/>
          <a:stretch>
            <a:fillRect/>
          </a:stretch>
        </p:blipFill>
        <p:spPr>
          <a:xfrm>
            <a:off x="5107782" y="1840945"/>
            <a:ext cx="586979" cy="52828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8" name="图片 3"/>
          <p:cNvPicPr>
            <a:picLocks noChangeAspect="1"/>
          </p:cNvPicPr>
          <p:nvPr/>
        </p:nvPicPr>
        <p:blipFill>
          <a:blip r:embed="rId16" cstate="email"/>
          <a:stretch>
            <a:fillRect/>
          </a:stretch>
        </p:blipFill>
        <p:spPr>
          <a:xfrm rot="-1080612">
            <a:off x="1315641" y="2506385"/>
            <a:ext cx="663178" cy="783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19" name="图片 11" descr="半.png"/>
          <p:cNvPicPr>
            <a:picLocks noChangeAspect="1"/>
          </p:cNvPicPr>
          <p:nvPr/>
        </p:nvPicPr>
        <p:blipFill>
          <a:blip r:embed="rId17" cstate="email"/>
          <a:stretch>
            <a:fillRect/>
          </a:stretch>
        </p:blipFill>
        <p:spPr>
          <a:xfrm>
            <a:off x="1197770" y="2811780"/>
            <a:ext cx="1372791" cy="7061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20" name="Picture 8" descr="C:\Users\zhong\Desktop\新建文件夹1\2457331_161310636000_2_副本.jpg"/>
          <p:cNvPicPr>
            <a:picLocks noChangeAspect="1"/>
          </p:cNvPicPr>
          <p:nvPr/>
        </p:nvPicPr>
        <p:blipFill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475686" y="257175"/>
            <a:ext cx="3668315" cy="51649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箭头: 五边形 7"/>
          <p:cNvSpPr/>
          <p:nvPr/>
        </p:nvSpPr>
        <p:spPr>
          <a:xfrm>
            <a:off x="-16669" y="257175"/>
            <a:ext cx="1347788" cy="273249"/>
          </a:xfrm>
          <a:prstGeom prst="homePlate">
            <a:avLst/>
          </a:prstGeom>
          <a:solidFill>
            <a:srgbClr val="FFC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Practice</a:t>
            </a: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522" name="Picture 7"/>
          <p:cNvPicPr>
            <a:picLocks noChangeAspect="1"/>
          </p:cNvPicPr>
          <p:nvPr/>
        </p:nvPicPr>
        <p:blipFill>
          <a:blip r:embed="rId19" cstate="email"/>
          <a:stretch>
            <a:fillRect/>
          </a:stretch>
        </p:blipFill>
        <p:spPr>
          <a:xfrm>
            <a:off x="4027886" y="368618"/>
            <a:ext cx="1088231" cy="514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23" name="文本框 8"/>
          <p:cNvSpPr txBox="1"/>
          <p:nvPr/>
        </p:nvSpPr>
        <p:spPr>
          <a:xfrm>
            <a:off x="376238" y="773668"/>
            <a:ext cx="710042" cy="78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5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in</a:t>
            </a:r>
            <a:endParaRPr lang="zh-CN" altLang="en-US" sz="45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21524" name="文本框 10"/>
          <p:cNvSpPr txBox="1"/>
          <p:nvPr/>
        </p:nvSpPr>
        <p:spPr>
          <a:xfrm>
            <a:off x="1513286" y="719019"/>
            <a:ext cx="885825" cy="784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5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on</a:t>
            </a:r>
            <a:endParaRPr lang="zh-CN" altLang="en-US" sz="45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98245" y="1252657"/>
            <a:ext cx="2519363" cy="203918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箭头: 五边形 4"/>
          <p:cNvSpPr/>
          <p:nvPr/>
        </p:nvSpPr>
        <p:spPr>
          <a:xfrm>
            <a:off x="-16669" y="257175"/>
            <a:ext cx="1347788" cy="273249"/>
          </a:xfrm>
          <a:prstGeom prst="homePlate">
            <a:avLst/>
          </a:prstGeom>
          <a:solidFill>
            <a:srgbClr val="FFC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</a:t>
            </a: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556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26394" y="1270873"/>
            <a:ext cx="2520554" cy="203918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5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86464" y="1113354"/>
            <a:ext cx="752475" cy="67722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09839" y="2198847"/>
            <a:ext cx="752475" cy="67829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9" name="文本框 19"/>
          <p:cNvSpPr txBox="1"/>
          <p:nvPr/>
        </p:nvSpPr>
        <p:spPr>
          <a:xfrm>
            <a:off x="1601392" y="506850"/>
            <a:ext cx="3942159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000" b="1" dirty="0">
                <a:latin typeface="隶书" panose="02010509060101010101" pitchFamily="49" charset="-122"/>
                <a:ea typeface="隶书" panose="02010509060101010101" pitchFamily="49" charset="-122"/>
              </a:rPr>
              <a:t>区分</a:t>
            </a:r>
            <a:r>
              <a:rPr lang="en-US" altLang="zh-CN" sz="3000" b="1" dirty="0">
                <a:latin typeface="隶书" panose="02010509060101010101" pitchFamily="49" charset="-122"/>
                <a:ea typeface="隶书" panose="02010509060101010101" pitchFamily="49" charset="-122"/>
              </a:rPr>
              <a:t>in, on</a:t>
            </a:r>
            <a:r>
              <a:rPr lang="zh-CN" altLang="en-US" sz="3000" b="1" dirty="0">
                <a:latin typeface="隶书" panose="02010509060101010101" pitchFamily="49" charset="-122"/>
                <a:ea typeface="隶书" panose="02010509060101010101" pitchFamily="49" charset="-122"/>
              </a:rPr>
              <a:t>的位置：</a:t>
            </a:r>
          </a:p>
        </p:txBody>
      </p:sp>
      <p:sp>
        <p:nvSpPr>
          <p:cNvPr id="20488" name="文本框 8"/>
          <p:cNvSpPr txBox="1"/>
          <p:nvPr/>
        </p:nvSpPr>
        <p:spPr>
          <a:xfrm>
            <a:off x="2282430" y="3253264"/>
            <a:ext cx="749529" cy="78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5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in</a:t>
            </a:r>
            <a:endParaRPr lang="zh-CN" altLang="en-US" sz="45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20489" name="文本框 10"/>
          <p:cNvSpPr txBox="1"/>
          <p:nvPr/>
        </p:nvSpPr>
        <p:spPr>
          <a:xfrm>
            <a:off x="5543550" y="3183612"/>
            <a:ext cx="885825" cy="784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5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on</a:t>
            </a:r>
            <a:endParaRPr lang="zh-CN" altLang="en-US" sz="45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84748" y="4024789"/>
            <a:ext cx="178831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在</a:t>
            </a:r>
            <a:r>
              <a:rPr lang="en-US" altLang="zh-CN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……</a:t>
            </a: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里面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219701" y="4024789"/>
            <a:ext cx="178712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在</a:t>
            </a:r>
            <a:r>
              <a:rPr lang="en-US" altLang="zh-CN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……</a:t>
            </a: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上面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2048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xsgs5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0800000">
            <a:off x="2412206" y="2957513"/>
            <a:ext cx="642938" cy="1928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3" name="Picture 3" descr="xsgs5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0800000">
            <a:off x="1439466" y="2957513"/>
            <a:ext cx="642938" cy="1928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4" name="Picture 4" descr="xsgs5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0800000">
            <a:off x="3492104" y="2957513"/>
            <a:ext cx="642938" cy="1928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5" name="Picture 5" descr="xsgs5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0800000">
            <a:off x="4625579" y="2957513"/>
            <a:ext cx="642938" cy="1928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6" name="Picture 6" descr="xsgs5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0800000">
            <a:off x="5543550" y="2957513"/>
            <a:ext cx="642938" cy="1928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7" name="Picture 7" descr="xsgs51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0800000">
            <a:off x="6731794" y="2957513"/>
            <a:ext cx="642938" cy="19288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8" name="Picture 8" descr="gifbj0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1" y="3397925"/>
            <a:ext cx="1376363" cy="148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9" name="Picture 9" descr="gifbj0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861" y="3397925"/>
            <a:ext cx="1376363" cy="148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10" name="Picture 10" descr="gifbj0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486" y="3543657"/>
            <a:ext cx="1376363" cy="148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11" name="Picture 11" descr="gifbj0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3382" y="3543657"/>
            <a:ext cx="1376363" cy="148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12" name="Picture 12" descr="gifbj0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9973" y="3397925"/>
            <a:ext cx="1376363" cy="148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13" name="Picture 13" descr="gifbj0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4639" y="3397925"/>
            <a:ext cx="1376363" cy="148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14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663305" y="854995"/>
            <a:ext cx="5014913" cy="24720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15" name="Picture 8" descr="C:\Users\zhong\Desktop\新建文件夹1\2457331_161310636000_2_副本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459017" y="263605"/>
            <a:ext cx="3667125" cy="51649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12"/>
          <p:cNvSpPr>
            <a:spLocks noTextEdit="1"/>
          </p:cNvSpPr>
          <p:nvPr/>
        </p:nvSpPr>
        <p:spPr>
          <a:xfrm>
            <a:off x="3607594" y="1333024"/>
            <a:ext cx="1512094" cy="534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l"/>
            <a:r>
              <a:rPr lang="zh-CN" altLang="en-US" sz="2475" b="1" dirty="0">
                <a:ln w="19050" cap="flat" cmpd="sng">
                  <a:solidFill>
                    <a:srgbClr val="FFFF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目录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07581" y="2025253"/>
            <a:ext cx="243006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457200">
              <a:buClrTx/>
              <a:buSzTx/>
              <a:buFontTx/>
              <a:defRPr/>
            </a:pPr>
            <a:r>
              <a:rPr kumimoji="0" lang="en-US" altLang="zh-CN" sz="2400" kern="1200" cap="none" spc="200" normalizeH="0" baseline="0" noProof="0" dirty="0">
                <a:solidFill>
                  <a:srgbClr val="00B0F0"/>
                </a:solidFill>
                <a:latin typeface="Calibri" panose="020F0502020204030204" charset="0"/>
                <a:ea typeface="+mn-ea"/>
                <a:cs typeface="+mn-cs"/>
              </a:rPr>
              <a:t>CONTENTS</a:t>
            </a:r>
            <a:endParaRPr kumimoji="0" lang="zh-CN" altLang="en-US" sz="2400" kern="1200" cap="none" spc="200" normalizeH="0" baseline="0" noProof="0" dirty="0">
              <a:solidFill>
                <a:srgbClr val="00B0F0"/>
              </a:solidFill>
              <a:latin typeface="Calibri" panose="020F0502020204030204" charset="0"/>
              <a:ea typeface="+mn-ea"/>
              <a:cs typeface="+mn-cs"/>
            </a:endParaRPr>
          </a:p>
        </p:txBody>
      </p:sp>
      <p:sp>
        <p:nvSpPr>
          <p:cNvPr id="4100" name="矩形: 圆角 2"/>
          <p:cNvSpPr/>
          <p:nvPr/>
        </p:nvSpPr>
        <p:spPr>
          <a:xfrm>
            <a:off x="1173957" y="2716412"/>
            <a:ext cx="1063229" cy="535782"/>
          </a:xfrm>
          <a:prstGeom prst="roundRect">
            <a:avLst>
              <a:gd name="adj" fmla="val 16667"/>
            </a:avLst>
          </a:prstGeom>
          <a:solidFill>
            <a:srgbClr val="F2A958"/>
          </a:solidFill>
          <a:ln w="9525">
            <a:noFill/>
          </a:ln>
        </p:spPr>
        <p:txBody>
          <a:bodyPr anchor="ctr" anchorCtr="1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</a:rPr>
              <a:t>Lead-in</a:t>
            </a:r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1" name="矩形: 圆角 4"/>
          <p:cNvSpPr/>
          <p:nvPr/>
        </p:nvSpPr>
        <p:spPr>
          <a:xfrm>
            <a:off x="3089671" y="2716412"/>
            <a:ext cx="1123883" cy="535782"/>
          </a:xfrm>
          <a:prstGeom prst="roundRect">
            <a:avLst>
              <a:gd name="adj" fmla="val 16667"/>
            </a:avLst>
          </a:prstGeom>
          <a:solidFill>
            <a:srgbClr val="F2A958"/>
          </a:solidFill>
          <a:ln w="9525">
            <a:noFill/>
          </a:ln>
        </p:spPr>
        <p:txBody>
          <a:bodyPr anchor="ctr" anchorCtr="1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</a:rPr>
              <a:t>Presentation</a:t>
            </a:r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2" name="矩形: 圆角 5"/>
          <p:cNvSpPr/>
          <p:nvPr/>
        </p:nvSpPr>
        <p:spPr>
          <a:xfrm>
            <a:off x="5018485" y="2706767"/>
            <a:ext cx="1062038" cy="535782"/>
          </a:xfrm>
          <a:prstGeom prst="roundRect">
            <a:avLst>
              <a:gd name="adj" fmla="val 16667"/>
            </a:avLst>
          </a:prstGeom>
          <a:solidFill>
            <a:srgbClr val="F2A958"/>
          </a:solidFill>
          <a:ln w="9525">
            <a:noFill/>
          </a:ln>
        </p:spPr>
        <p:txBody>
          <a:bodyPr anchor="ctr" anchorCtr="1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</a:rPr>
              <a:t>Practice</a:t>
            </a:r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3" name="矩形: 圆角 6"/>
          <p:cNvSpPr/>
          <p:nvPr/>
        </p:nvSpPr>
        <p:spPr>
          <a:xfrm>
            <a:off x="6934201" y="2705696"/>
            <a:ext cx="1063229" cy="536853"/>
          </a:xfrm>
          <a:prstGeom prst="roundRect">
            <a:avLst>
              <a:gd name="adj" fmla="val 16667"/>
            </a:avLst>
          </a:prstGeom>
          <a:solidFill>
            <a:srgbClr val="F2A958"/>
          </a:solidFill>
          <a:ln w="9525">
            <a:noFill/>
          </a:ln>
        </p:spPr>
        <p:txBody>
          <a:bodyPr anchor="ctr" anchorCtr="1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200" dirty="0">
                <a:latin typeface="Arial" panose="020B0604020202020204" pitchFamily="34" charset="0"/>
                <a:ea typeface="宋体" panose="02010600030101010101" pitchFamily="2" charset="-122"/>
              </a:rPr>
              <a:t>summary</a:t>
            </a:r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4" name="箭头: 右 7"/>
          <p:cNvSpPr/>
          <p:nvPr/>
        </p:nvSpPr>
        <p:spPr>
          <a:xfrm>
            <a:off x="2533650" y="2869645"/>
            <a:ext cx="259556" cy="230387"/>
          </a:xfrm>
          <a:prstGeom prst="rightArrow">
            <a:avLst>
              <a:gd name="adj1" fmla="val 50000"/>
              <a:gd name="adj2" fmla="val 49960"/>
            </a:avLst>
          </a:prstGeom>
          <a:solidFill>
            <a:srgbClr val="F2A958"/>
          </a:solidFill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5" name="箭头: 右 11"/>
          <p:cNvSpPr/>
          <p:nvPr/>
        </p:nvSpPr>
        <p:spPr>
          <a:xfrm>
            <a:off x="6373416" y="2868574"/>
            <a:ext cx="267890" cy="231458"/>
          </a:xfrm>
          <a:prstGeom prst="rightArrow">
            <a:avLst>
              <a:gd name="adj1" fmla="val 50000"/>
              <a:gd name="adj2" fmla="val 49710"/>
            </a:avLst>
          </a:prstGeom>
          <a:solidFill>
            <a:srgbClr val="F2A958"/>
          </a:solidFill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6" name="箭头: 右 13"/>
          <p:cNvSpPr/>
          <p:nvPr/>
        </p:nvSpPr>
        <p:spPr>
          <a:xfrm>
            <a:off x="4452939" y="2869645"/>
            <a:ext cx="269081" cy="230387"/>
          </a:xfrm>
          <a:prstGeom prst="rightArrow">
            <a:avLst>
              <a:gd name="adj1" fmla="val 50000"/>
              <a:gd name="adj2" fmla="val 50163"/>
            </a:avLst>
          </a:prstGeom>
          <a:solidFill>
            <a:srgbClr val="F2A958"/>
          </a:solidFill>
          <a:ln w="9525"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572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107" name="Picture 8" descr="C:\Users\zhong\Desktop\新建文件夹1\2457331_161310636000_2_副本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475686" y="257175"/>
            <a:ext cx="3668315" cy="51649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C:\Users\zhong\Desktop\新建文件夹1\2457331_161310636000_2_副本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475686" y="257175"/>
            <a:ext cx="3668315" cy="51649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箭头: 五边形 5"/>
          <p:cNvSpPr/>
          <p:nvPr/>
        </p:nvSpPr>
        <p:spPr>
          <a:xfrm>
            <a:off x="-16669" y="257175"/>
            <a:ext cx="1347788" cy="273249"/>
          </a:xfrm>
          <a:prstGeom prst="homePlate">
            <a:avLst/>
          </a:prstGeom>
          <a:solidFill>
            <a:srgbClr val="FFC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</a:t>
            </a: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939778" y="2816067"/>
            <a:ext cx="4145756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What’s               ?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69532" y="1798082"/>
            <a:ext cx="5357813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What’s                     ?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867150" y="817603"/>
            <a:ext cx="4591050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What’s             ?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341145" y="1177648"/>
            <a:ext cx="2593181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A storybook!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401866" y="2195632"/>
            <a:ext cx="2593181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A marker!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475686" y="3220045"/>
            <a:ext cx="4333875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An English book!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461397" y="4230529"/>
            <a:ext cx="3631406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A Chinese book!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937397" y="3826550"/>
            <a:ext cx="4414838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What’s               ?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7180" name="文本框 25"/>
          <p:cNvSpPr txBox="1"/>
          <p:nvPr/>
        </p:nvSpPr>
        <p:spPr>
          <a:xfrm>
            <a:off x="5150644" y="828319"/>
            <a:ext cx="2213372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 </a:t>
            </a:r>
            <a:r>
              <a:rPr lang="en-US" altLang="zh-CN" sz="30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in</a:t>
            </a: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 the bag 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6158" name="文本框 27"/>
          <p:cNvSpPr txBox="1"/>
          <p:nvPr/>
        </p:nvSpPr>
        <p:spPr>
          <a:xfrm>
            <a:off x="5363766" y="1805584"/>
            <a:ext cx="3461146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in</a:t>
            </a: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 the pencil-box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6159" name="文本框 29"/>
          <p:cNvSpPr txBox="1"/>
          <p:nvPr/>
        </p:nvSpPr>
        <p:spPr>
          <a:xfrm>
            <a:off x="5378055" y="2816067"/>
            <a:ext cx="2424113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on</a:t>
            </a: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 the desk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6160" name="文本框 31"/>
          <p:cNvSpPr txBox="1"/>
          <p:nvPr/>
        </p:nvSpPr>
        <p:spPr>
          <a:xfrm>
            <a:off x="5375673" y="3805119"/>
            <a:ext cx="2607469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on</a:t>
            </a: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 the chair  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pic>
        <p:nvPicPr>
          <p:cNvPr id="6180" name="图片 2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220516" y="1673780"/>
            <a:ext cx="1409700" cy="94190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81" name="图片 2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-400372">
            <a:off x="2558655" y="2112050"/>
            <a:ext cx="797719" cy="29682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62" name="图片 8" descr="书包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663" y="683657"/>
            <a:ext cx="1622822" cy="13030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75" name="Picture 20" descr="C:\Documents and Settings\Administrator\Application Data\Tencent\Users\611445557\QQ\WinTemp\RichOle\3ST4M9HHNFG6})04BD@4O@U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936" y="889397"/>
            <a:ext cx="1763315" cy="108549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64" name="图片 11" descr="半.pn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60761" y="1309450"/>
            <a:ext cx="1590675" cy="6718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78" name="Picture 7" descr="desk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0248" y="3168611"/>
            <a:ext cx="2424113" cy="14123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79" name="图片 10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 rot="-1642579">
            <a:off x="869157" y="3228619"/>
            <a:ext cx="733425" cy="3857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76" name="Picture 11" descr="chair"/>
          <p:cNvPicPr>
            <a:picLocks noChangeAspect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141936" y="3365779"/>
            <a:ext cx="1725215" cy="15805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77" name="图片 12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2728913" y="3960496"/>
            <a:ext cx="551260" cy="32254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: 圆角 7"/>
          <p:cNvSpPr/>
          <p:nvPr/>
        </p:nvSpPr>
        <p:spPr>
          <a:xfrm>
            <a:off x="5298281" y="826175"/>
            <a:ext cx="520304" cy="1502330"/>
          </a:xfrm>
          <a:prstGeom prst="roundRect">
            <a:avLst/>
          </a:prstGeom>
          <a:noFill/>
          <a:ln w="7620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5375672" y="2801065"/>
            <a:ext cx="520304" cy="1502330"/>
          </a:xfrm>
          <a:prstGeom prst="roundRect">
            <a:avLst/>
          </a:prstGeom>
          <a:noFill/>
          <a:ln w="762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85248" y="1316951"/>
            <a:ext cx="178831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在</a:t>
            </a:r>
            <a:r>
              <a:rPr lang="en-US" altLang="zh-CN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       </a:t>
            </a: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里面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5950745" y="3337918"/>
            <a:ext cx="178712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在</a:t>
            </a:r>
            <a:r>
              <a:rPr lang="en-US" altLang="zh-CN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       </a:t>
            </a: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上面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2508648" y="819746"/>
            <a:ext cx="5439965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A storybook               .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844655" y="814388"/>
            <a:ext cx="492919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is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213623" y="1315879"/>
            <a:ext cx="372070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00B0F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一本故事书                     。</a:t>
            </a:r>
          </a:p>
        </p:txBody>
      </p:sp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6075761" y="1316951"/>
            <a:ext cx="82867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华文隶书" panose="02010800040101010101" pitchFamily="2" charset="-122"/>
                <a:ea typeface="华文隶书" panose="02010800040101010101" pitchFamily="2" charset="-122"/>
                <a:cs typeface="+mn-cs"/>
              </a:rPr>
              <a:t>书包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132911" y="1297663"/>
            <a:ext cx="82867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……</a:t>
            </a:r>
            <a:endParaRPr lang="zh-CN" altLang="en-US" sz="2400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300789" y="3329345"/>
            <a:ext cx="82867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……</a:t>
            </a:r>
            <a:endParaRPr lang="zh-CN" altLang="en-US" sz="2400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4416029" y="3346490"/>
            <a:ext cx="3532584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00B0F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一本英语书                    。</a:t>
            </a:r>
          </a:p>
        </p:txBody>
      </p:sp>
      <p:sp>
        <p:nvSpPr>
          <p:cNvPr id="47" name="文本框 46"/>
          <p:cNvSpPr txBox="1">
            <a:spLocks noChangeArrowheads="1"/>
          </p:cNvSpPr>
          <p:nvPr/>
        </p:nvSpPr>
        <p:spPr bwMode="auto">
          <a:xfrm>
            <a:off x="6265069" y="3314343"/>
            <a:ext cx="829866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华文隶书" panose="02010800040101010101" pitchFamily="2" charset="-122"/>
                <a:ea typeface="华文隶书" panose="02010800040101010101" pitchFamily="2" charset="-122"/>
                <a:cs typeface="+mn-cs"/>
              </a:rPr>
              <a:t>书桌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1894286" y="2809637"/>
            <a:ext cx="6101953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An English book                 .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4933951" y="2813923"/>
            <a:ext cx="492919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is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54" name="Text Box 13"/>
          <p:cNvSpPr txBox="1"/>
          <p:nvPr/>
        </p:nvSpPr>
        <p:spPr>
          <a:xfrm>
            <a:off x="5310189" y="836891"/>
            <a:ext cx="508397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zh-CN" sz="30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in</a:t>
            </a:r>
          </a:p>
        </p:txBody>
      </p:sp>
      <p:sp>
        <p:nvSpPr>
          <p:cNvPr id="55" name="Text Box 13"/>
          <p:cNvSpPr txBox="1"/>
          <p:nvPr/>
        </p:nvSpPr>
        <p:spPr>
          <a:xfrm>
            <a:off x="5375672" y="2819282"/>
            <a:ext cx="610790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zh-CN" sz="30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4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63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4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5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6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6" dur="10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5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3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22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3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4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5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35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1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5" presetClass="emph" presetSubtype="0" repeatCount="3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5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7180" grpId="0"/>
      <p:bldP spid="7180" grpId="1"/>
      <p:bldP spid="6158" grpId="0"/>
      <p:bldP spid="6159" grpId="0"/>
      <p:bldP spid="6159" grpId="1"/>
      <p:bldP spid="6159" grpId="2"/>
      <p:bldP spid="6159" grpId="3"/>
      <p:bldP spid="6160" grpId="0"/>
      <p:bldP spid="8" grpId="0" bldLvl="0" animBg="1"/>
      <p:bldP spid="8" grpId="1" bldLvl="0" animBg="1"/>
      <p:bldP spid="9" grpId="0" bldLvl="0" animBg="1"/>
      <p:bldP spid="9" grpId="1" bldLvl="0" animBg="1"/>
      <p:bldP spid="2" grpId="0"/>
      <p:bldP spid="36" grpId="0"/>
      <p:bldP spid="36" grpId="1"/>
      <p:bldP spid="36" grpId="2"/>
      <p:bldP spid="37" grpId="0"/>
      <p:bldP spid="37" grpId="1"/>
      <p:bldP spid="38" grpId="0"/>
      <p:bldP spid="38" grpId="1"/>
      <p:bldP spid="39" grpId="0"/>
      <p:bldP spid="41" grpId="0"/>
      <p:bldP spid="3" grpId="0"/>
      <p:bldP spid="3" grpId="1"/>
      <p:bldP spid="44" grpId="0"/>
      <p:bldP spid="44" grpId="1"/>
      <p:bldP spid="44" grpId="2"/>
      <p:bldP spid="44" grpId="3"/>
      <p:bldP spid="45" grpId="0"/>
      <p:bldP spid="47" grpId="0"/>
      <p:bldP spid="49" grpId="0"/>
      <p:bldP spid="49" grpId="1"/>
      <p:bldP spid="50" grpId="0"/>
      <p:bldP spid="50" grpId="1"/>
      <p:bldP spid="54" grpId="0"/>
      <p:bldP spid="54" grpId="1"/>
      <p:bldP spid="55" grpId="0"/>
      <p:bldP spid="55" grpId="1"/>
      <p:bldP spid="55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C:\Users\zhong\Desktop\新建文件夹1\2457331_161310636000_2_副本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475686" y="257175"/>
            <a:ext cx="3668315" cy="51649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箭头: 五边形 5"/>
          <p:cNvSpPr/>
          <p:nvPr/>
        </p:nvSpPr>
        <p:spPr>
          <a:xfrm>
            <a:off x="-16669" y="257175"/>
            <a:ext cx="1347788" cy="273249"/>
          </a:xfrm>
          <a:prstGeom prst="homePlate">
            <a:avLst/>
          </a:prstGeom>
          <a:solidFill>
            <a:srgbClr val="FFC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</a:t>
            </a: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97" name="文本框 27"/>
          <p:cNvSpPr txBox="1"/>
          <p:nvPr/>
        </p:nvSpPr>
        <p:spPr>
          <a:xfrm>
            <a:off x="4350545" y="1247299"/>
            <a:ext cx="3461147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in</a:t>
            </a: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 the pencil-box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8198" name="文本框 31"/>
          <p:cNvSpPr txBox="1"/>
          <p:nvPr/>
        </p:nvSpPr>
        <p:spPr>
          <a:xfrm>
            <a:off x="4518423" y="3185755"/>
            <a:ext cx="2607469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on</a:t>
            </a: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 the chair  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pic>
        <p:nvPicPr>
          <p:cNvPr id="6180" name="图片 2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35756" y="1112282"/>
            <a:ext cx="1409700" cy="94190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81" name="图片 2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-400372">
            <a:off x="702470" y="1556981"/>
            <a:ext cx="797719" cy="29682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76" name="Picture 11" descr="chair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10730" y="3137535"/>
            <a:ext cx="1725215" cy="15805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77" name="图片 12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64381" y="3702249"/>
            <a:ext cx="552450" cy="3225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6" name="文本框 1"/>
          <p:cNvSpPr txBox="1"/>
          <p:nvPr/>
        </p:nvSpPr>
        <p:spPr>
          <a:xfrm>
            <a:off x="4924426" y="1814156"/>
            <a:ext cx="207764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在</a:t>
            </a:r>
            <a:r>
              <a:rPr lang="en-US" altLang="zh-CN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            </a:t>
            </a: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里面</a:t>
            </a:r>
          </a:p>
        </p:txBody>
      </p:sp>
      <p:sp>
        <p:nvSpPr>
          <p:cNvPr id="9227" name="文本框 35"/>
          <p:cNvSpPr txBox="1"/>
          <p:nvPr/>
        </p:nvSpPr>
        <p:spPr>
          <a:xfrm>
            <a:off x="5195889" y="3778330"/>
            <a:ext cx="178712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在</a:t>
            </a:r>
            <a:r>
              <a:rPr lang="en-US" altLang="zh-CN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        </a:t>
            </a: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上面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980606" y="1224449"/>
            <a:ext cx="6430565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A marker                       .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079082" y="3193257"/>
            <a:ext cx="492919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is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334941" y="1815227"/>
            <a:ext cx="42814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00B0F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一支马克笔                           。</a:t>
            </a:r>
          </a:p>
        </p:txBody>
      </p:sp>
      <p:sp>
        <p:nvSpPr>
          <p:cNvPr id="41" name="文本框 40"/>
          <p:cNvSpPr txBox="1">
            <a:spLocks noChangeArrowheads="1"/>
          </p:cNvSpPr>
          <p:nvPr/>
        </p:nvSpPr>
        <p:spPr bwMode="auto">
          <a:xfrm>
            <a:off x="5253038" y="1818442"/>
            <a:ext cx="1340644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华文隶书" panose="02010800040101010101" pitchFamily="2" charset="-122"/>
                <a:ea typeface="华文隶书" panose="02010800040101010101" pitchFamily="2" charset="-122"/>
                <a:cs typeface="+mn-cs"/>
              </a:rPr>
              <a:t>文具盒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隶书" panose="02010800040101010101" pitchFamily="2" charset="-122"/>
                <a:ea typeface="华文隶书" panose="02010800040101010101" pitchFamily="2" charset="-122"/>
                <a:cs typeface="+mn-cs"/>
              </a:rPr>
              <a:t>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361386" y="1832372"/>
            <a:ext cx="82867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……</a:t>
            </a:r>
            <a:endParaRPr lang="zh-CN" altLang="en-US" sz="2400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509023" y="3778330"/>
            <a:ext cx="82867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……</a:t>
            </a:r>
            <a:endParaRPr lang="zh-CN" altLang="en-US" sz="2400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652838" y="3793332"/>
            <a:ext cx="38242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00B0F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一本语文书                     。</a:t>
            </a:r>
          </a:p>
        </p:txBody>
      </p:sp>
      <p:sp>
        <p:nvSpPr>
          <p:cNvPr id="47" name="文本框 46"/>
          <p:cNvSpPr txBox="1">
            <a:spLocks noChangeArrowheads="1"/>
          </p:cNvSpPr>
          <p:nvPr/>
        </p:nvSpPr>
        <p:spPr bwMode="auto">
          <a:xfrm>
            <a:off x="5509023" y="3783688"/>
            <a:ext cx="82867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华文隶书" panose="02010800040101010101" pitchFamily="2" charset="-122"/>
                <a:ea typeface="华文隶书" panose="02010800040101010101" pitchFamily="2" charset="-122"/>
                <a:cs typeface="+mn-cs"/>
              </a:rPr>
              <a:t>椅子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1139429" y="3195400"/>
            <a:ext cx="6169819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A Chinese book                 .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3927873" y="1246228"/>
            <a:ext cx="492919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is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7" grpId="1"/>
      <p:bldP spid="8198" grpId="0"/>
      <p:bldP spid="8198" grpId="1"/>
      <p:bldP spid="37" grpId="0"/>
      <p:bldP spid="37" grpId="1"/>
      <p:bldP spid="38" grpId="0"/>
      <p:bldP spid="38" grpId="1"/>
      <p:bldP spid="39" grpId="0"/>
      <p:bldP spid="41" grpId="0"/>
      <p:bldP spid="3" grpId="0"/>
      <p:bldP spid="44" grpId="0"/>
      <p:bldP spid="45" grpId="0"/>
      <p:bldP spid="47" grpId="0"/>
      <p:bldP spid="49" grpId="0"/>
      <p:bldP spid="49" grpId="1"/>
      <p:bldP spid="50" grpId="0"/>
      <p:bldP spid="5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43551" y="1169075"/>
            <a:ext cx="2519363" cy="203918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51336" y="1169075"/>
            <a:ext cx="2520553" cy="203918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5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16292" y="984767"/>
            <a:ext cx="752475" cy="67722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96680" y="2090619"/>
            <a:ext cx="752475" cy="67829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0" name="文本框 19"/>
          <p:cNvSpPr txBox="1"/>
          <p:nvPr/>
        </p:nvSpPr>
        <p:spPr>
          <a:xfrm>
            <a:off x="1601392" y="506850"/>
            <a:ext cx="3942159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000" b="1" dirty="0">
                <a:latin typeface="隶书" panose="02010509060101010101" pitchFamily="49" charset="-122"/>
                <a:ea typeface="隶书" panose="02010509060101010101" pitchFamily="49" charset="-122"/>
              </a:rPr>
              <a:t>方位介词：</a:t>
            </a:r>
          </a:p>
        </p:txBody>
      </p:sp>
      <p:sp>
        <p:nvSpPr>
          <p:cNvPr id="20488" name="文本框 8"/>
          <p:cNvSpPr txBox="1"/>
          <p:nvPr/>
        </p:nvSpPr>
        <p:spPr>
          <a:xfrm>
            <a:off x="1857376" y="3075385"/>
            <a:ext cx="968327" cy="78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5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in</a:t>
            </a:r>
            <a:endParaRPr lang="zh-CN" altLang="en-US" sz="45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20489" name="文本框 10"/>
          <p:cNvSpPr txBox="1"/>
          <p:nvPr/>
        </p:nvSpPr>
        <p:spPr>
          <a:xfrm>
            <a:off x="6151961" y="3078599"/>
            <a:ext cx="885825" cy="784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5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on</a:t>
            </a:r>
            <a:endParaRPr lang="zh-CN" altLang="en-US" sz="45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78756" y="3697963"/>
            <a:ext cx="1787129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在</a:t>
            </a:r>
            <a:r>
              <a:rPr lang="en-US" altLang="zh-CN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……</a:t>
            </a: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里面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790010" y="3673317"/>
            <a:ext cx="178712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在</a:t>
            </a:r>
            <a:r>
              <a:rPr lang="en-US" altLang="zh-CN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……</a:t>
            </a:r>
            <a:r>
              <a:rPr lang="zh-CN" altLang="en-US" sz="2400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上面</a:t>
            </a:r>
          </a:p>
        </p:txBody>
      </p:sp>
      <p:sp>
        <p:nvSpPr>
          <p:cNvPr id="20492" name="文本框 16"/>
          <p:cNvSpPr txBox="1"/>
          <p:nvPr/>
        </p:nvSpPr>
        <p:spPr>
          <a:xfrm>
            <a:off x="244080" y="4067652"/>
            <a:ext cx="4429125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A ball is </a:t>
            </a:r>
            <a:r>
              <a:rPr lang="en-US" altLang="zh-CN" sz="30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in</a:t>
            </a: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 the box.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20493" name="文本框 16"/>
          <p:cNvSpPr txBox="1"/>
          <p:nvPr/>
        </p:nvSpPr>
        <p:spPr>
          <a:xfrm>
            <a:off x="4950620" y="4092298"/>
            <a:ext cx="4429125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A ball is </a:t>
            </a:r>
            <a:r>
              <a:rPr lang="en-US" altLang="zh-CN" sz="30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on</a:t>
            </a: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 the box.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14" name="文本框 16"/>
          <p:cNvSpPr txBox="1"/>
          <p:nvPr/>
        </p:nvSpPr>
        <p:spPr>
          <a:xfrm>
            <a:off x="1162050" y="4439484"/>
            <a:ext cx="2420541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球在盒子里面。</a:t>
            </a:r>
          </a:p>
        </p:txBody>
      </p:sp>
      <p:sp>
        <p:nvSpPr>
          <p:cNvPr id="15" name="文本框 16"/>
          <p:cNvSpPr txBox="1"/>
          <p:nvPr/>
        </p:nvSpPr>
        <p:spPr>
          <a:xfrm>
            <a:off x="5955506" y="4439484"/>
            <a:ext cx="24193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球在盒子上面。</a:t>
            </a:r>
          </a:p>
        </p:txBody>
      </p:sp>
      <p:sp>
        <p:nvSpPr>
          <p:cNvPr id="2" name="矩形 1"/>
          <p:cNvSpPr/>
          <p:nvPr/>
        </p:nvSpPr>
        <p:spPr>
          <a:xfrm>
            <a:off x="791586" y="1038345"/>
            <a:ext cx="579005" cy="7155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5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 charset="0"/>
                <a:ea typeface="+mn-ea"/>
                <a:cs typeface="+mn-cs"/>
              </a:rPr>
              <a:t>1.</a:t>
            </a:r>
            <a:endParaRPr kumimoji="0" lang="zh-CN" altLang="en-US" sz="4050" b="0" i="0" u="none" strike="noStrike" kern="1200" cap="none" spc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 charset="0"/>
              <a:ea typeface="+mn-ea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52846" y="1038345"/>
            <a:ext cx="579005" cy="7155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5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 charset="0"/>
                <a:ea typeface="+mn-ea"/>
                <a:cs typeface="+mn-cs"/>
              </a:rPr>
              <a:t>2.</a:t>
            </a:r>
            <a:endParaRPr kumimoji="0" lang="zh-CN" altLang="en-US" sz="4050" b="0" i="0" u="none" strike="noStrike" kern="1200" cap="none" spc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 charset="0"/>
              <a:ea typeface="+mn-ea"/>
              <a:cs typeface="+mn-cs"/>
            </a:endParaRPr>
          </a:p>
        </p:txBody>
      </p:sp>
      <p:sp>
        <p:nvSpPr>
          <p:cNvPr id="4" name="箭头: 五边形 3"/>
          <p:cNvSpPr/>
          <p:nvPr/>
        </p:nvSpPr>
        <p:spPr>
          <a:xfrm>
            <a:off x="-16669" y="257175"/>
            <a:ext cx="1347788" cy="273249"/>
          </a:xfrm>
          <a:prstGeom prst="homePlate">
            <a:avLst/>
          </a:prstGeom>
          <a:solidFill>
            <a:srgbClr val="FFC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</a:t>
            </a: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20489" grpId="0"/>
      <p:bldP spid="10" grpId="0"/>
      <p:bldP spid="11" grpId="0"/>
      <p:bldP spid="20492" grpId="0"/>
      <p:bldP spid="2049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chair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499622" y="1375887"/>
            <a:ext cx="2187178" cy="200382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Picture 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13111" y="627935"/>
            <a:ext cx="1088231" cy="514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6" name="Picture 8" descr="C:\Users\zhong\Desktop\新建文件夹1\2457331_161310636000_2_副本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475686" y="257175"/>
            <a:ext cx="3668315" cy="51649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" name="箭头: 五边形 24"/>
          <p:cNvSpPr/>
          <p:nvPr/>
        </p:nvSpPr>
        <p:spPr>
          <a:xfrm>
            <a:off x="-16669" y="257175"/>
            <a:ext cx="1347788" cy="273249"/>
          </a:xfrm>
          <a:prstGeom prst="homePlate">
            <a:avLst/>
          </a:prstGeom>
          <a:solidFill>
            <a:srgbClr val="FFC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Practice</a:t>
            </a: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31" descr="在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274719" y="1824871"/>
            <a:ext cx="772716" cy="6407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9" name="图片 13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398419" y="3115032"/>
            <a:ext cx="2189560" cy="17723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Picture 6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93744" y="3726895"/>
            <a:ext cx="798910" cy="939761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13321" name="文本框 16"/>
          <p:cNvSpPr txBox="1"/>
          <p:nvPr/>
        </p:nvSpPr>
        <p:spPr>
          <a:xfrm>
            <a:off x="436960" y="2591038"/>
            <a:ext cx="6218634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1.An apple is _____ the chair.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13322" name="文本框 3"/>
          <p:cNvSpPr txBox="1"/>
          <p:nvPr/>
        </p:nvSpPr>
        <p:spPr>
          <a:xfrm>
            <a:off x="498873" y="3957281"/>
            <a:ext cx="5800725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2.A cat is _____ the box.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6" name="星形: 七角 5"/>
          <p:cNvSpPr/>
          <p:nvPr/>
        </p:nvSpPr>
        <p:spPr>
          <a:xfrm>
            <a:off x="1839516" y="837962"/>
            <a:ext cx="1706166" cy="1101567"/>
          </a:xfrm>
          <a:prstGeom prst="star7">
            <a:avLst/>
          </a:prstGeom>
          <a:solidFill>
            <a:srgbClr val="00B0F0">
              <a:alpha val="63000"/>
            </a:srgb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24" name="文本框 22"/>
          <p:cNvSpPr txBox="1"/>
          <p:nvPr/>
        </p:nvSpPr>
        <p:spPr>
          <a:xfrm>
            <a:off x="2316957" y="925830"/>
            <a:ext cx="1228725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60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in</a:t>
            </a:r>
            <a:endParaRPr lang="zh-CN" altLang="en-US" sz="60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8" name="星形: 七角 7"/>
          <p:cNvSpPr/>
          <p:nvPr/>
        </p:nvSpPr>
        <p:spPr>
          <a:xfrm>
            <a:off x="3955256" y="819746"/>
            <a:ext cx="1707356" cy="1102639"/>
          </a:xfrm>
          <a:prstGeom prst="star7">
            <a:avLst/>
          </a:prstGeom>
          <a:solidFill>
            <a:srgbClr val="00B0F0">
              <a:alpha val="63000"/>
            </a:srgb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26" name="文本框 9"/>
          <p:cNvSpPr txBox="1"/>
          <p:nvPr/>
        </p:nvSpPr>
        <p:spPr>
          <a:xfrm>
            <a:off x="4383882" y="897970"/>
            <a:ext cx="1228725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60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on</a:t>
            </a:r>
            <a:endParaRPr lang="zh-CN" altLang="en-US" sz="60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05114" y="3625097"/>
            <a:ext cx="1228725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60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in</a:t>
            </a:r>
            <a:endParaRPr lang="zh-CN" altLang="en-US" sz="60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92067" y="2242780"/>
            <a:ext cx="1228725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60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on</a:t>
            </a:r>
            <a:endParaRPr lang="zh-CN" altLang="en-US" sz="60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desk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941220" y="2773204"/>
            <a:ext cx="3132535" cy="171985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3" name="Picture 7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13111" y="627935"/>
            <a:ext cx="1088231" cy="514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4" name="Picture 8" descr="C:\Users\zhong\Desktop\新建文件夹1\2457331_161310636000_2_副本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475686" y="257175"/>
            <a:ext cx="3668315" cy="51649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" name="箭头: 五边形 24"/>
          <p:cNvSpPr/>
          <p:nvPr/>
        </p:nvSpPr>
        <p:spPr>
          <a:xfrm>
            <a:off x="-16669" y="257175"/>
            <a:ext cx="1347788" cy="273249"/>
          </a:xfrm>
          <a:prstGeom prst="homePlate">
            <a:avLst/>
          </a:prstGeom>
          <a:solidFill>
            <a:srgbClr val="FFC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Practice</a:t>
            </a: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6" name="文本框 16"/>
          <p:cNvSpPr txBox="1"/>
          <p:nvPr/>
        </p:nvSpPr>
        <p:spPr>
          <a:xfrm>
            <a:off x="498872" y="2993946"/>
            <a:ext cx="6218634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3.A book is _____ the bag.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15367" name="文本框 3"/>
          <p:cNvSpPr txBox="1"/>
          <p:nvPr/>
        </p:nvSpPr>
        <p:spPr>
          <a:xfrm>
            <a:off x="498873" y="3957281"/>
            <a:ext cx="5800725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000" b="1" dirty="0">
                <a:latin typeface="Comic Sans MS" panose="030F0702030302020204" pitchFamily="66" charset="0"/>
                <a:ea typeface="等线" panose="02010600030101010101" pitchFamily="2" charset="-122"/>
              </a:rPr>
              <a:t>4.A bag is _____ the desk.</a:t>
            </a:r>
            <a:endParaRPr lang="zh-CN" altLang="en-US" sz="30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6" name="星形: 七角 5"/>
          <p:cNvSpPr/>
          <p:nvPr/>
        </p:nvSpPr>
        <p:spPr>
          <a:xfrm>
            <a:off x="1839516" y="837962"/>
            <a:ext cx="1706166" cy="1101567"/>
          </a:xfrm>
          <a:prstGeom prst="star7">
            <a:avLst/>
          </a:prstGeom>
          <a:solidFill>
            <a:srgbClr val="00B0F0">
              <a:alpha val="63000"/>
            </a:srgb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9" name="文本框 22"/>
          <p:cNvSpPr txBox="1"/>
          <p:nvPr/>
        </p:nvSpPr>
        <p:spPr>
          <a:xfrm>
            <a:off x="2316957" y="941904"/>
            <a:ext cx="1228725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60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in</a:t>
            </a:r>
            <a:endParaRPr lang="zh-CN" altLang="en-US" sz="60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8" name="星形: 七角 7"/>
          <p:cNvSpPr/>
          <p:nvPr/>
        </p:nvSpPr>
        <p:spPr>
          <a:xfrm>
            <a:off x="3955256" y="819746"/>
            <a:ext cx="1707356" cy="1102639"/>
          </a:xfrm>
          <a:prstGeom prst="star7">
            <a:avLst/>
          </a:prstGeom>
          <a:solidFill>
            <a:srgbClr val="00B0F0">
              <a:alpha val="63000"/>
            </a:srgb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71" name="文本框 9"/>
          <p:cNvSpPr txBox="1"/>
          <p:nvPr/>
        </p:nvSpPr>
        <p:spPr>
          <a:xfrm>
            <a:off x="4356498" y="886182"/>
            <a:ext cx="1228725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60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on</a:t>
            </a:r>
            <a:endParaRPr lang="zh-CN" altLang="en-US" sz="60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pic>
        <p:nvPicPr>
          <p:cNvPr id="5" name="图片 8" descr="书包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37773" y="2029540"/>
            <a:ext cx="1446609" cy="1149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43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rot="-1080612">
            <a:off x="7118747" y="2252425"/>
            <a:ext cx="777478" cy="85510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11" descr="半.pn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6956822" y="2586752"/>
            <a:ext cx="1418034" cy="59257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1"/>
          <p:cNvSpPr txBox="1"/>
          <p:nvPr/>
        </p:nvSpPr>
        <p:spPr>
          <a:xfrm>
            <a:off x="3056336" y="2648903"/>
            <a:ext cx="1228725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60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in</a:t>
            </a:r>
            <a:endParaRPr lang="zh-CN" altLang="en-US" sz="60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84873" y="3609022"/>
            <a:ext cx="1228725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6000" b="1" dirty="0">
                <a:solidFill>
                  <a:srgbClr val="FF0000"/>
                </a:solidFill>
                <a:latin typeface="Comic Sans MS" panose="030F0702030302020204" pitchFamily="66" charset="0"/>
                <a:ea typeface="隶书" panose="02010509060101010101" pitchFamily="49" charset="-122"/>
              </a:rPr>
              <a:t>on</a:t>
            </a:r>
            <a:endParaRPr lang="zh-CN" altLang="en-US" sz="6000" b="1" dirty="0">
              <a:solidFill>
                <a:srgbClr val="FF0000"/>
              </a:solidFill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 rot="-995761">
            <a:off x="7436644" y="1117640"/>
            <a:ext cx="1295400" cy="543282"/>
            <a:chOff x="2074526" y="871029"/>
            <a:chExt cx="2568824" cy="1117811"/>
          </a:xfrm>
        </p:grpSpPr>
        <p:pic>
          <p:nvPicPr>
            <p:cNvPr id="17425" name="Picture 5">
              <a:hlinkClick r:id="rId5"/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357350" y="871029"/>
              <a:ext cx="2286000" cy="101170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" name="椭圆 16"/>
            <p:cNvSpPr/>
            <p:nvPr/>
          </p:nvSpPr>
          <p:spPr>
            <a:xfrm>
              <a:off x="2068641" y="1017976"/>
              <a:ext cx="1411909" cy="9656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17411" name="图片 13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657850" y="2849285"/>
            <a:ext cx="2516981" cy="20370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2" name="图片 13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201342" y="2849285"/>
            <a:ext cx="2516981" cy="20370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矩形: 圆角 12"/>
          <p:cNvSpPr/>
          <p:nvPr/>
        </p:nvSpPr>
        <p:spPr>
          <a:xfrm>
            <a:off x="467917" y="2377797"/>
            <a:ext cx="4104085" cy="2430304"/>
          </a:xfrm>
          <a:prstGeom prst="round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矩形: 圆角 14"/>
          <p:cNvSpPr/>
          <p:nvPr/>
        </p:nvSpPr>
        <p:spPr>
          <a:xfrm>
            <a:off x="4863705" y="2377797"/>
            <a:ext cx="4105275" cy="2430304"/>
          </a:xfrm>
          <a:prstGeom prst="round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5" name="Picture 8" descr="C:\Users\zhong\Desktop\新建文件夹1\2457331_161310636000_2_副本.jpg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475686" y="257175"/>
            <a:ext cx="3668315" cy="51649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" name="箭头: 五边形 24"/>
          <p:cNvSpPr/>
          <p:nvPr/>
        </p:nvSpPr>
        <p:spPr>
          <a:xfrm>
            <a:off x="-16669" y="257175"/>
            <a:ext cx="1347788" cy="273249"/>
          </a:xfrm>
          <a:prstGeom prst="homePlate">
            <a:avLst/>
          </a:prstGeom>
          <a:solidFill>
            <a:srgbClr val="FFC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Practice</a:t>
            </a: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20" name="Picture 6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53804" y="3539372"/>
            <a:ext cx="979884" cy="1154073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13321" name="Picture 6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69870" y="2357437"/>
            <a:ext cx="979885" cy="1154074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10" name="文本框 9"/>
          <p:cNvSpPr txBox="1"/>
          <p:nvPr/>
        </p:nvSpPr>
        <p:spPr>
          <a:xfrm>
            <a:off x="682230" y="1807727"/>
            <a:ext cx="3675459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>
                <a:latin typeface="Comic Sans MS" panose="030F0702030302020204" pitchFamily="66" charset="0"/>
                <a:ea typeface="等线" panose="02010600030101010101" pitchFamily="2" charset="-122"/>
              </a:rPr>
              <a:t>No.1 A cat is </a:t>
            </a:r>
            <a:r>
              <a:rPr lang="en-US" altLang="zh-CN" sz="21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in</a:t>
            </a:r>
            <a:r>
              <a:rPr lang="en-US" altLang="zh-CN" sz="2100" b="1" dirty="0">
                <a:latin typeface="Comic Sans MS" panose="030F0702030302020204" pitchFamily="66" charset="0"/>
                <a:ea typeface="等线" panose="02010600030101010101" pitchFamily="2" charset="-122"/>
              </a:rPr>
              <a:t> the box.</a:t>
            </a:r>
            <a:endParaRPr lang="zh-CN" altLang="en-US" sz="21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078016" y="1816299"/>
            <a:ext cx="3676650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>
                <a:latin typeface="Comic Sans MS" panose="030F0702030302020204" pitchFamily="66" charset="0"/>
                <a:ea typeface="等线" panose="02010600030101010101" pitchFamily="2" charset="-122"/>
              </a:rPr>
              <a:t>No.2 A cat is </a:t>
            </a:r>
            <a:r>
              <a:rPr lang="en-US" altLang="zh-CN" sz="21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on</a:t>
            </a:r>
            <a:r>
              <a:rPr lang="en-US" altLang="zh-CN" sz="2100" b="1" dirty="0">
                <a:latin typeface="Comic Sans MS" panose="030F0702030302020204" pitchFamily="66" charset="0"/>
                <a:ea typeface="等线" panose="02010600030101010101" pitchFamily="2" charset="-122"/>
              </a:rPr>
              <a:t> the box.</a:t>
            </a:r>
            <a:endParaRPr lang="zh-CN" altLang="en-US" sz="21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pic>
        <p:nvPicPr>
          <p:cNvPr id="17421" name="Picture 7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4027886" y="368618"/>
            <a:ext cx="1088231" cy="514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Picture 1932" descr="Question-mark-65791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8108157" y="885111"/>
            <a:ext cx="726281" cy="60757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645140" y="2377798"/>
            <a:ext cx="579005" cy="7155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5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 charset="0"/>
                <a:ea typeface="+mn-ea"/>
                <a:cs typeface="+mn-cs"/>
              </a:rPr>
              <a:t>1.</a:t>
            </a:r>
            <a:endParaRPr kumimoji="0" lang="zh-CN" altLang="en-US" sz="4050" b="0" i="0" u="none" strike="noStrike" kern="1200" cap="none" spc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 charset="0"/>
              <a:ea typeface="+mn-ea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06399" y="2377798"/>
            <a:ext cx="579005" cy="7155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5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 charset="0"/>
                <a:ea typeface="+mn-ea"/>
                <a:cs typeface="+mn-cs"/>
              </a:rPr>
              <a:t>2.</a:t>
            </a:r>
            <a:endParaRPr kumimoji="0" lang="zh-CN" altLang="en-US" sz="4050" b="0" i="0" u="none" strike="noStrike" kern="1200" cap="none" spc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 rot="-995761">
            <a:off x="7555706" y="1039415"/>
            <a:ext cx="1307306" cy="572215"/>
            <a:chOff x="2074526" y="871029"/>
            <a:chExt cx="2568824" cy="1117811"/>
          </a:xfrm>
        </p:grpSpPr>
        <p:pic>
          <p:nvPicPr>
            <p:cNvPr id="19479" name="Picture 5">
              <a:hlinkClick r:id="rId5"/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357350" y="871029"/>
              <a:ext cx="2286000" cy="101170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6" name="椭圆 25"/>
            <p:cNvSpPr/>
            <p:nvPr/>
          </p:nvSpPr>
          <p:spPr>
            <a:xfrm>
              <a:off x="2070846" y="1013792"/>
              <a:ext cx="1410748" cy="9670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19459" name="Picture 7" descr="desk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011341" y="3047525"/>
            <a:ext cx="3811190" cy="169949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3" name="图片 8" descr="书包.pn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536531" y="2457094"/>
            <a:ext cx="1241822" cy="106084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1" name="Picture 7" descr="desk"/>
          <p:cNvPicPr>
            <a:picLocks noGrp="1" noChangeAspect="1"/>
          </p:cNvPicPr>
          <p:nvPr>
            <p:ph idx="1"/>
          </p:nvPr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907257" y="3018592"/>
            <a:ext cx="3811191" cy="1699498"/>
          </a:xfrm>
        </p:spPr>
      </p:pic>
      <p:pic>
        <p:nvPicPr>
          <p:cNvPr id="15366" name="Picture 13" descr="200782017521792_2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4589" y="2525674"/>
            <a:ext cx="998935" cy="104477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7" name="图片 32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 rot="2247191">
            <a:off x="2605088" y="2683192"/>
            <a:ext cx="616744" cy="5550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8" name="图片 8" descr="未命名-2.png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2414588" y="2526745"/>
            <a:ext cx="1015604" cy="104370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9" name="图片 36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 rot="2247191">
            <a:off x="6754416" y="2769989"/>
            <a:ext cx="616744" cy="5550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70" name="图片 11" descr="半.png"/>
          <p:cNvPicPr>
            <a:picLocks noChangeAspect="1"/>
          </p:cNvPicPr>
          <p:nvPr/>
        </p:nvPicPr>
        <p:blipFill>
          <a:blip r:embed="rId12" cstate="email"/>
          <a:stretch>
            <a:fillRect/>
          </a:stretch>
        </p:blipFill>
        <p:spPr>
          <a:xfrm>
            <a:off x="6561536" y="2956442"/>
            <a:ext cx="1216819" cy="54756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7" name="Picture 8" descr="C:\Users\zhong\Desktop\新建文件夹1\2457331_161310636000_2_副本.jpg"/>
          <p:cNvPicPr>
            <a:picLocks noChangeAspect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475686" y="257175"/>
            <a:ext cx="3668315" cy="51649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0" name="箭头: 五边形 49"/>
          <p:cNvSpPr/>
          <p:nvPr/>
        </p:nvSpPr>
        <p:spPr>
          <a:xfrm>
            <a:off x="-16669" y="257175"/>
            <a:ext cx="1347788" cy="273249"/>
          </a:xfrm>
          <a:prstGeom prst="homePlate">
            <a:avLst/>
          </a:prstGeom>
          <a:solidFill>
            <a:srgbClr val="FFC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Practice</a:t>
            </a: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69" name="Picture 7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>
          <a:xfrm>
            <a:off x="4027886" y="368618"/>
            <a:ext cx="1088231" cy="5143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: 圆角 2"/>
          <p:cNvSpPr/>
          <p:nvPr/>
        </p:nvSpPr>
        <p:spPr>
          <a:xfrm>
            <a:off x="467917" y="2377797"/>
            <a:ext cx="4104085" cy="2430304"/>
          </a:xfrm>
          <a:prstGeom prst="round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: 圆角 3"/>
          <p:cNvSpPr/>
          <p:nvPr/>
        </p:nvSpPr>
        <p:spPr>
          <a:xfrm>
            <a:off x="4799410" y="2377797"/>
            <a:ext cx="4104085" cy="2430304"/>
          </a:xfrm>
          <a:prstGeom prst="round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4130" y="1516262"/>
            <a:ext cx="3675459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>
                <a:latin typeface="Comic Sans MS" panose="030F0702030302020204" pitchFamily="66" charset="0"/>
                <a:ea typeface="等线" panose="02010600030101010101" pitchFamily="2" charset="-122"/>
              </a:rPr>
              <a:t>No.1 A ball is in the </a:t>
            </a:r>
            <a:r>
              <a:rPr lang="en-US" altLang="zh-CN" sz="21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box</a:t>
            </a:r>
            <a:r>
              <a:rPr lang="en-US" altLang="zh-CN" sz="2100" b="1" dirty="0">
                <a:latin typeface="Comic Sans MS" panose="030F0702030302020204" pitchFamily="66" charset="0"/>
                <a:ea typeface="等线" panose="02010600030101010101" pitchFamily="2" charset="-122"/>
              </a:rPr>
              <a:t>.</a:t>
            </a:r>
            <a:endParaRPr lang="zh-CN" altLang="en-US" sz="21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13711" y="1513047"/>
            <a:ext cx="3675459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>
                <a:latin typeface="Comic Sans MS" panose="030F0702030302020204" pitchFamily="66" charset="0"/>
                <a:ea typeface="等线" panose="02010600030101010101" pitchFamily="2" charset="-122"/>
              </a:rPr>
              <a:t>No.2 A ball is in the </a:t>
            </a:r>
            <a:r>
              <a:rPr lang="en-US" altLang="zh-CN" sz="21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bag</a:t>
            </a:r>
            <a:r>
              <a:rPr lang="en-US" altLang="zh-CN" sz="2100" b="1" dirty="0">
                <a:latin typeface="Comic Sans MS" panose="030F0702030302020204" pitchFamily="66" charset="0"/>
                <a:ea typeface="等线" panose="02010600030101010101" pitchFamily="2" charset="-122"/>
              </a:rPr>
              <a:t>.</a:t>
            </a:r>
            <a:endParaRPr lang="zh-CN" altLang="en-US" sz="21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31119" y="1919169"/>
            <a:ext cx="3675460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>
                <a:latin typeface="Comic Sans MS" panose="030F0702030302020204" pitchFamily="66" charset="0"/>
                <a:ea typeface="等线" panose="02010600030101010101" pitchFamily="2" charset="-122"/>
              </a:rPr>
              <a:t>A </a:t>
            </a:r>
            <a:r>
              <a:rPr lang="en-US" altLang="zh-CN" sz="21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box</a:t>
            </a:r>
            <a:r>
              <a:rPr lang="en-US" altLang="zh-CN" sz="2100" b="1" dirty="0">
                <a:latin typeface="Comic Sans MS" panose="030F0702030302020204" pitchFamily="66" charset="0"/>
                <a:ea typeface="等线" panose="02010600030101010101" pitchFamily="2" charset="-122"/>
              </a:rPr>
              <a:t> is on the desk.</a:t>
            </a:r>
            <a:endParaRPr lang="zh-CN" altLang="en-US" sz="21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656660" y="1940600"/>
            <a:ext cx="3676650" cy="4154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100" b="1" dirty="0">
                <a:latin typeface="Comic Sans MS" panose="030F0702030302020204" pitchFamily="66" charset="0"/>
                <a:ea typeface="等线" panose="02010600030101010101" pitchFamily="2" charset="-122"/>
              </a:rPr>
              <a:t>A </a:t>
            </a:r>
            <a:r>
              <a:rPr lang="en-US" altLang="zh-CN" sz="2100" b="1" dirty="0">
                <a:solidFill>
                  <a:srgbClr val="FF0000"/>
                </a:solidFill>
                <a:latin typeface="Comic Sans MS" panose="030F0702030302020204" pitchFamily="66" charset="0"/>
                <a:ea typeface="等线" panose="02010600030101010101" pitchFamily="2" charset="-122"/>
              </a:rPr>
              <a:t>bag</a:t>
            </a:r>
            <a:r>
              <a:rPr lang="en-US" altLang="zh-CN" sz="2100" b="1" dirty="0">
                <a:latin typeface="Comic Sans MS" panose="030F0702030302020204" pitchFamily="66" charset="0"/>
                <a:ea typeface="等线" panose="02010600030101010101" pitchFamily="2" charset="-122"/>
              </a:rPr>
              <a:t> is on the desk.</a:t>
            </a:r>
            <a:endParaRPr lang="zh-CN" altLang="en-US" sz="2100" b="1" dirty="0">
              <a:latin typeface="Comic Sans MS" panose="030F0702030302020204" pitchFamily="66" charset="0"/>
              <a:ea typeface="等线" panose="02010600030101010101" pitchFamily="2" charset="-122"/>
            </a:endParaRPr>
          </a:p>
        </p:txBody>
      </p:sp>
      <p:pic>
        <p:nvPicPr>
          <p:cNvPr id="9" name="Picture 1932" descr="Question-mark-65791"/>
          <p:cNvPicPr>
            <a:picLocks noChangeAspect="1"/>
          </p:cNvPicPr>
          <p:nvPr/>
        </p:nvPicPr>
        <p:blipFill>
          <a:blip r:embed="rId15" cstate="email"/>
          <a:stretch>
            <a:fillRect/>
          </a:stretch>
        </p:blipFill>
        <p:spPr>
          <a:xfrm>
            <a:off x="8127207" y="858322"/>
            <a:ext cx="726281" cy="60757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645140" y="2377798"/>
            <a:ext cx="579005" cy="7155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5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 charset="0"/>
                <a:ea typeface="+mn-ea"/>
                <a:cs typeface="+mn-cs"/>
              </a:rPr>
              <a:t>1.</a:t>
            </a:r>
            <a:endParaRPr kumimoji="0" lang="zh-CN" altLang="en-US" sz="4050" b="0" i="0" u="none" strike="noStrike" kern="1200" cap="none" spc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 charset="0"/>
              <a:ea typeface="+mn-ea"/>
              <a:cs typeface="+mn-cs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06399" y="2377798"/>
            <a:ext cx="579005" cy="7155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50" b="0" i="0" u="none" strike="noStrike" kern="1200" cap="none" spc="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 charset="0"/>
                <a:ea typeface="+mn-ea"/>
                <a:cs typeface="+mn-cs"/>
              </a:rPr>
              <a:t>2.</a:t>
            </a:r>
            <a:endParaRPr kumimoji="0" lang="zh-CN" altLang="en-US" sz="4050" b="0" i="0" u="none" strike="noStrike" kern="1200" cap="none" spc="0" normalizeH="0" baseline="0" noProof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全屏显示(16:9)</PresentationFormat>
  <Paragraphs>107</Paragraphs>
  <Slides>12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等线</vt:lpstr>
      <vt:lpstr>黑体</vt:lpstr>
      <vt:lpstr>华文隶书</vt:lpstr>
      <vt:lpstr>隶书</vt:lpstr>
      <vt:lpstr>宋体</vt:lpstr>
      <vt:lpstr>微软雅黑</vt:lpstr>
      <vt:lpstr>Arial</vt:lpstr>
      <vt:lpstr>Calibri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2023-01-16T23:06:11Z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0BCE43D0D91F47098EB0633323A3524D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