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258" r:id="rId4"/>
    <p:sldId id="264" r:id="rId5"/>
    <p:sldId id="265" r:id="rId6"/>
    <p:sldId id="266" r:id="rId7"/>
    <p:sldId id="260" r:id="rId8"/>
    <p:sldId id="268" r:id="rId9"/>
    <p:sldId id="267" r:id="rId10"/>
    <p:sldId id="269" r:id="rId11"/>
    <p:sldId id="261" r:id="rId12"/>
    <p:sldId id="270" r:id="rId13"/>
    <p:sldId id="271" r:id="rId14"/>
    <p:sldId id="272" r:id="rId15"/>
    <p:sldId id="262" r:id="rId16"/>
    <p:sldId id="273" r:id="rId17"/>
    <p:sldId id="274" r:id="rId18"/>
    <p:sldId id="275" r:id="rId19"/>
    <p:sldId id="263"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8DB8"/>
    <a:srgbClr val="ED93BF"/>
    <a:srgbClr val="FADFED"/>
    <a:srgbClr val="EA82B6"/>
    <a:srgbClr val="F0F1E3"/>
    <a:srgbClr val="DFE1C5"/>
    <a:srgbClr val="AB26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10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Series 1</c:v>
                </c:pt>
              </c:strCache>
            </c:strRef>
          </c:tx>
          <c:spPr>
            <a:solidFill>
              <a:srgbClr val="E48DB8"/>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23F-42D2-AA00-1E94D5E7C0E4}"/>
            </c:ext>
          </c:extLst>
        </c:ser>
        <c:ser>
          <c:idx val="1"/>
          <c:order val="1"/>
          <c:tx>
            <c:strRef>
              <c:f>Sheet1!$C$1</c:f>
              <c:strCache>
                <c:ptCount val="1"/>
                <c:pt idx="0">
                  <c:v>Series 2</c:v>
                </c:pt>
              </c:strCache>
            </c:strRef>
          </c:tx>
          <c:spPr>
            <a:solidFill>
              <a:srgbClr val="FADFED"/>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23F-42D2-AA00-1E94D5E7C0E4}"/>
            </c:ext>
          </c:extLst>
        </c:ser>
        <c:ser>
          <c:idx val="2"/>
          <c:order val="2"/>
          <c:tx>
            <c:strRef>
              <c:f>Sheet1!$D$1</c:f>
              <c:strCache>
                <c:ptCount val="1"/>
                <c:pt idx="0">
                  <c:v>Series 3</c:v>
                </c:pt>
              </c:strCache>
            </c:strRef>
          </c:tx>
          <c:spPr>
            <a:solidFill>
              <a:schemeClr val="bg2">
                <a:lumMod val="90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23F-42D2-AA00-1E94D5E7C0E4}"/>
            </c:ext>
          </c:extLst>
        </c:ser>
        <c:dLbls>
          <c:showLegendKey val="0"/>
          <c:showVal val="0"/>
          <c:showCatName val="0"/>
          <c:showSerName val="0"/>
          <c:showPercent val="0"/>
          <c:showBubbleSize val="0"/>
        </c:dLbls>
        <c:gapWidth val="150"/>
        <c:overlap val="100"/>
        <c:axId val="437124672"/>
        <c:axId val="437125760"/>
      </c:barChart>
      <c:catAx>
        <c:axId val="437124672"/>
        <c:scaling>
          <c:orientation val="minMax"/>
        </c:scaling>
        <c:delete val="0"/>
        <c:axPos val="l"/>
        <c:numFmt formatCode="General" sourceLinked="1"/>
        <c:majorTickMark val="none"/>
        <c:minorTickMark val="none"/>
        <c:tickLblPos val="nextTo"/>
        <c:spPr>
          <a:noFill/>
          <a:ln w="9525" cap="flat" cmpd="sng" algn="ctr">
            <a:solidFill>
              <a:schemeClr val="bg2">
                <a:lumMod val="90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j-lt"/>
                <a:ea typeface="+mn-ea"/>
                <a:cs typeface="+mn-cs"/>
              </a:defRPr>
            </a:pPr>
            <a:endParaRPr lang="zh-CN"/>
          </a:p>
        </c:txPr>
        <c:crossAx val="437125760"/>
        <c:crosses val="autoZero"/>
        <c:auto val="1"/>
        <c:lblAlgn val="ctr"/>
        <c:lblOffset val="100"/>
        <c:noMultiLvlLbl val="0"/>
      </c:catAx>
      <c:valAx>
        <c:axId val="4371257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2">
                <a:lumMod val="75000"/>
              </a:schemeClr>
            </a:solid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j-lt"/>
                <a:ea typeface="+mn-ea"/>
                <a:cs typeface="+mn-cs"/>
              </a:defRPr>
            </a:pPr>
            <a:endParaRPr lang="zh-CN"/>
          </a:p>
        </c:txPr>
        <c:crossAx val="437124672"/>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09F3149A-CAB6-4BB7-AAF6-8D7D9ED0028F}"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AF5FD03-1274-480B-9D1B-F9B8B797219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3149A-CAB6-4BB7-AAF6-8D7D9ED0028F}"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F5FD03-1274-480B-9D1B-F9B8B797219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png"/><Relationship Id="rId1" Type="http://schemas.openxmlformats.org/officeDocument/2006/relationships/slideLayout" Target="../slideLayouts/slideLayout3.xml"/><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9616440" y="4037475"/>
            <a:ext cx="2575561" cy="2820523"/>
          </a:xfrm>
          <a:prstGeom prst="rect">
            <a:avLst/>
          </a:prstGeom>
        </p:spPr>
      </p:pic>
      <p:pic>
        <p:nvPicPr>
          <p:cNvPr id="9" name="图片 8"/>
          <p:cNvPicPr>
            <a:picLocks noChangeAspect="1"/>
          </p:cNvPicPr>
          <p:nvPr/>
        </p:nvPicPr>
        <p:blipFill rotWithShape="1">
          <a:blip r:embed="rId3" cstate="email"/>
          <a:srcRect/>
          <a:stretch>
            <a:fillRect/>
          </a:stretch>
        </p:blipFill>
        <p:spPr>
          <a:xfrm>
            <a:off x="0" y="-3"/>
            <a:ext cx="2129211" cy="1996440"/>
          </a:xfrm>
          <a:prstGeom prst="rect">
            <a:avLst/>
          </a:prstGeom>
        </p:spPr>
      </p:pic>
      <p:pic>
        <p:nvPicPr>
          <p:cNvPr id="10" name="图片 9"/>
          <p:cNvPicPr>
            <a:picLocks noChangeAspect="1"/>
          </p:cNvPicPr>
          <p:nvPr/>
        </p:nvPicPr>
        <p:blipFill rotWithShape="1">
          <a:blip r:embed="rId4" cstate="email"/>
          <a:srcRect/>
          <a:stretch>
            <a:fillRect/>
          </a:stretch>
        </p:blipFill>
        <p:spPr>
          <a:xfrm>
            <a:off x="0" y="4266877"/>
            <a:ext cx="3261360" cy="2591123"/>
          </a:xfrm>
          <a:prstGeom prst="rect">
            <a:avLst/>
          </a:prstGeom>
        </p:spPr>
      </p:pic>
      <p:pic>
        <p:nvPicPr>
          <p:cNvPr id="11" name="图片 10"/>
          <p:cNvPicPr>
            <a:picLocks noChangeAspect="1"/>
          </p:cNvPicPr>
          <p:nvPr/>
        </p:nvPicPr>
        <p:blipFill rotWithShape="1">
          <a:blip r:embed="rId5" cstate="email"/>
          <a:srcRect/>
          <a:stretch>
            <a:fillRect/>
          </a:stretch>
        </p:blipFill>
        <p:spPr>
          <a:xfrm>
            <a:off x="10454640" y="-5"/>
            <a:ext cx="1230050" cy="2819400"/>
          </a:xfrm>
          <a:prstGeom prst="rect">
            <a:avLst/>
          </a:prstGeom>
        </p:spPr>
      </p:pic>
      <p:pic>
        <p:nvPicPr>
          <p:cNvPr id="16" name="图片 15"/>
          <p:cNvPicPr>
            <a:picLocks noChangeAspect="1"/>
          </p:cNvPicPr>
          <p:nvPr/>
        </p:nvPicPr>
        <p:blipFill rotWithShape="1">
          <a:blip r:embed="rId6" cstate="email"/>
          <a:srcRect/>
          <a:stretch>
            <a:fillRect/>
          </a:stretch>
        </p:blipFill>
        <p:spPr>
          <a:xfrm>
            <a:off x="165567" y="1257293"/>
            <a:ext cx="1571792" cy="518160"/>
          </a:xfrm>
          <a:prstGeom prst="rect">
            <a:avLst/>
          </a:prstGeom>
        </p:spPr>
      </p:pic>
      <p:pic>
        <p:nvPicPr>
          <p:cNvPr id="15" name="图片 14"/>
          <p:cNvPicPr>
            <a:picLocks noChangeAspect="1"/>
          </p:cNvPicPr>
          <p:nvPr/>
        </p:nvPicPr>
        <p:blipFill rotWithShape="1">
          <a:blip r:embed="rId7" cstate="email"/>
          <a:srcRect/>
          <a:stretch>
            <a:fillRect/>
          </a:stretch>
        </p:blipFill>
        <p:spPr>
          <a:xfrm>
            <a:off x="6696968" y="3937530"/>
            <a:ext cx="1173480" cy="922336"/>
          </a:xfrm>
          <a:prstGeom prst="rect">
            <a:avLst/>
          </a:prstGeom>
        </p:spPr>
      </p:pic>
      <p:grpSp>
        <p:nvGrpSpPr>
          <p:cNvPr id="30" name="组合 29"/>
          <p:cNvGrpSpPr/>
          <p:nvPr/>
        </p:nvGrpSpPr>
        <p:grpSpPr>
          <a:xfrm>
            <a:off x="4648883" y="1021735"/>
            <a:ext cx="2894234" cy="5157430"/>
            <a:chOff x="4504785" y="923769"/>
            <a:chExt cx="2894234" cy="5157430"/>
          </a:xfrm>
        </p:grpSpPr>
        <p:sp>
          <p:nvSpPr>
            <p:cNvPr id="31" name="文本框 30"/>
            <p:cNvSpPr txBox="1"/>
            <p:nvPr/>
          </p:nvSpPr>
          <p:spPr>
            <a:xfrm>
              <a:off x="4801279" y="923769"/>
              <a:ext cx="1173480" cy="1200329"/>
            </a:xfrm>
            <a:prstGeom prst="rect">
              <a:avLst/>
            </a:prstGeom>
            <a:noFill/>
          </p:spPr>
          <p:txBody>
            <a:bodyPr wrap="square" rtlCol="0">
              <a:spAutoFit/>
            </a:bodyPr>
            <a:lstStyle/>
            <a:p>
              <a:r>
                <a:rPr lang="zh-CN" altLang="en-US" sz="7200" dirty="0">
                  <a:solidFill>
                    <a:srgbClr val="EA82B6"/>
                  </a:solidFill>
                  <a:latin typeface="华文宋体" panose="02010600040101010101" pitchFamily="2" charset="-122"/>
                  <a:ea typeface="华文宋体" panose="02010600040101010101" pitchFamily="2" charset="-122"/>
                </a:rPr>
                <a:t>日</a:t>
              </a:r>
            </a:p>
          </p:txBody>
        </p:sp>
        <p:sp>
          <p:nvSpPr>
            <p:cNvPr id="32" name="文本框 31"/>
            <p:cNvSpPr txBox="1"/>
            <p:nvPr/>
          </p:nvSpPr>
          <p:spPr>
            <a:xfrm>
              <a:off x="5996940" y="959681"/>
              <a:ext cx="1173480" cy="1107996"/>
            </a:xfrm>
            <a:prstGeom prst="rect">
              <a:avLst/>
            </a:prstGeom>
            <a:noFill/>
          </p:spPr>
          <p:txBody>
            <a:bodyPr wrap="square" rtlCol="0">
              <a:spAutoFit/>
            </a:bodyPr>
            <a:lstStyle/>
            <a:p>
              <a:r>
                <a:rPr lang="zh-CN" altLang="en-US" sz="6600" dirty="0">
                  <a:solidFill>
                    <a:srgbClr val="EA82B6"/>
                  </a:solidFill>
                  <a:latin typeface="华文宋体" panose="02010600040101010101" pitchFamily="2" charset="-122"/>
                  <a:ea typeface="华文宋体" panose="02010600040101010101" pitchFamily="2" charset="-122"/>
                </a:rPr>
                <a:t>系</a:t>
              </a:r>
            </a:p>
          </p:txBody>
        </p:sp>
        <p:sp>
          <p:nvSpPr>
            <p:cNvPr id="33" name="文本框 32"/>
            <p:cNvSpPr txBox="1"/>
            <p:nvPr/>
          </p:nvSpPr>
          <p:spPr>
            <a:xfrm>
              <a:off x="4823460" y="2248321"/>
              <a:ext cx="1173480" cy="1107996"/>
            </a:xfrm>
            <a:prstGeom prst="rect">
              <a:avLst/>
            </a:prstGeom>
            <a:noFill/>
          </p:spPr>
          <p:txBody>
            <a:bodyPr wrap="square" rtlCol="0">
              <a:spAutoFit/>
            </a:bodyPr>
            <a:lstStyle/>
            <a:p>
              <a:r>
                <a:rPr lang="zh-CN" altLang="en-US" sz="6600" dirty="0">
                  <a:solidFill>
                    <a:srgbClr val="EA82B6"/>
                  </a:solidFill>
                  <a:latin typeface="华文宋体" panose="02010600040101010101" pitchFamily="2" charset="-122"/>
                  <a:ea typeface="华文宋体" panose="02010600040101010101" pitchFamily="2" charset="-122"/>
                </a:rPr>
                <a:t>清</a:t>
              </a:r>
            </a:p>
          </p:txBody>
        </p:sp>
        <p:sp>
          <p:nvSpPr>
            <p:cNvPr id="34" name="文本框 33"/>
            <p:cNvSpPr txBox="1"/>
            <p:nvPr/>
          </p:nvSpPr>
          <p:spPr>
            <a:xfrm>
              <a:off x="5996940" y="2248321"/>
              <a:ext cx="1173480" cy="1107996"/>
            </a:xfrm>
            <a:prstGeom prst="rect">
              <a:avLst/>
            </a:prstGeom>
            <a:noFill/>
          </p:spPr>
          <p:txBody>
            <a:bodyPr wrap="square" rtlCol="0">
              <a:spAutoFit/>
            </a:bodyPr>
            <a:lstStyle/>
            <a:p>
              <a:r>
                <a:rPr lang="zh-CN" altLang="en-US" sz="6600" dirty="0">
                  <a:solidFill>
                    <a:srgbClr val="EA82B6"/>
                  </a:solidFill>
                  <a:latin typeface="华文宋体" panose="02010600040101010101" pitchFamily="2" charset="-122"/>
                  <a:ea typeface="华文宋体" panose="02010600040101010101" pitchFamily="2" charset="-122"/>
                </a:rPr>
                <a:t>新</a:t>
              </a:r>
            </a:p>
          </p:txBody>
        </p:sp>
        <p:sp>
          <p:nvSpPr>
            <p:cNvPr id="35" name="椭圆 34"/>
            <p:cNvSpPr/>
            <p:nvPr/>
          </p:nvSpPr>
          <p:spPr>
            <a:xfrm>
              <a:off x="5920739" y="2182096"/>
              <a:ext cx="1173480" cy="1203721"/>
            </a:xfrm>
            <a:prstGeom prst="ellipse">
              <a:avLst/>
            </a:prstGeom>
            <a:noFill/>
            <a:ln>
              <a:solidFill>
                <a:srgbClr val="E48D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EA82B6"/>
                </a:solidFill>
              </a:endParaRPr>
            </a:p>
          </p:txBody>
        </p:sp>
        <p:cxnSp>
          <p:nvCxnSpPr>
            <p:cNvPr id="36" name="直接连接符 35"/>
            <p:cNvCxnSpPr/>
            <p:nvPr/>
          </p:nvCxnSpPr>
          <p:spPr>
            <a:xfrm flipH="1">
              <a:off x="6957058" y="1967605"/>
              <a:ext cx="441961" cy="533537"/>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flipH="1">
              <a:off x="4616112" y="1593341"/>
              <a:ext cx="595969" cy="654980"/>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flipH="1">
              <a:off x="4504785" y="2986666"/>
              <a:ext cx="623476" cy="685213"/>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flipH="1">
              <a:off x="5737859" y="3101446"/>
              <a:ext cx="441961" cy="533537"/>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sp>
          <p:nvSpPr>
            <p:cNvPr id="40" name="文本框 39"/>
            <p:cNvSpPr txBox="1"/>
            <p:nvPr/>
          </p:nvSpPr>
          <p:spPr>
            <a:xfrm>
              <a:off x="5858841" y="3657129"/>
              <a:ext cx="492443" cy="1203721"/>
            </a:xfrm>
            <a:prstGeom prst="rect">
              <a:avLst/>
            </a:prstGeom>
            <a:noFill/>
          </p:spPr>
          <p:txBody>
            <a:bodyPr vert="eaVert" wrap="square" rtlCol="0">
              <a:spAutoFit/>
            </a:bodyPr>
            <a:lstStyle/>
            <a:p>
              <a:r>
                <a:rPr lang="zh-CN" altLang="en-US" sz="2000" dirty="0">
                  <a:solidFill>
                    <a:srgbClr val="EA82B6"/>
                  </a:solidFill>
                  <a:latin typeface="华文宋体" panose="02010600040101010101" pitchFamily="2" charset="-122"/>
                  <a:ea typeface="华文宋体" panose="02010600040101010101" pitchFamily="2" charset="-122"/>
                </a:rPr>
                <a:t>极简</a:t>
              </a:r>
            </a:p>
          </p:txBody>
        </p:sp>
        <p:sp>
          <p:nvSpPr>
            <p:cNvPr id="41" name="椭圆 40"/>
            <p:cNvSpPr/>
            <p:nvPr/>
          </p:nvSpPr>
          <p:spPr>
            <a:xfrm>
              <a:off x="5692139" y="3671879"/>
              <a:ext cx="784852" cy="782465"/>
            </a:xfrm>
            <a:prstGeom prst="ellipse">
              <a:avLst/>
            </a:prstGeom>
            <a:noFill/>
            <a:ln>
              <a:solidFill>
                <a:srgbClr val="E48D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EA82B6"/>
                </a:solidFill>
              </a:endParaRPr>
            </a:p>
          </p:txBody>
        </p:sp>
        <p:sp>
          <p:nvSpPr>
            <p:cNvPr id="42" name="椭圆 41"/>
            <p:cNvSpPr/>
            <p:nvPr/>
          </p:nvSpPr>
          <p:spPr>
            <a:xfrm>
              <a:off x="5933599" y="4668341"/>
              <a:ext cx="492443" cy="473344"/>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EA82B6"/>
                </a:solidFill>
              </a:endParaRPr>
            </a:p>
          </p:txBody>
        </p:sp>
        <p:sp>
          <p:nvSpPr>
            <p:cNvPr id="43" name="椭圆 42"/>
            <p:cNvSpPr/>
            <p:nvPr/>
          </p:nvSpPr>
          <p:spPr>
            <a:xfrm>
              <a:off x="5933599" y="5162239"/>
              <a:ext cx="492443" cy="473344"/>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EA82B6"/>
                </a:solidFill>
              </a:endParaRPr>
            </a:p>
          </p:txBody>
        </p:sp>
        <p:cxnSp>
          <p:nvCxnSpPr>
            <p:cNvPr id="44" name="直接连接符 43"/>
            <p:cNvCxnSpPr/>
            <p:nvPr/>
          </p:nvCxnSpPr>
          <p:spPr>
            <a:xfrm flipH="1">
              <a:off x="5538122" y="4230203"/>
              <a:ext cx="341541" cy="388264"/>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flipH="1">
              <a:off x="6347177" y="3511091"/>
              <a:ext cx="341541" cy="388264"/>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sp>
          <p:nvSpPr>
            <p:cNvPr id="46" name="矩形 45"/>
            <p:cNvSpPr/>
            <p:nvPr/>
          </p:nvSpPr>
          <p:spPr>
            <a:xfrm rot="5400000">
              <a:off x="3973296" y="4397927"/>
              <a:ext cx="2658658" cy="707886"/>
            </a:xfrm>
            <a:prstGeom prst="rect">
              <a:avLst/>
            </a:prstGeom>
          </p:spPr>
          <p:txBody>
            <a:bodyPr wrap="square">
              <a:spAutoFit/>
            </a:bodyPr>
            <a:lstStyle/>
            <a:p>
              <a:r>
                <a:rPr lang="zh-CN" altLang="en-US" sz="2000" dirty="0">
                  <a:solidFill>
                    <a:srgbClr val="EA82B6"/>
                  </a:solidFill>
                  <a:latin typeface="微软雅黑" panose="020B0503020204020204" pitchFamily="34" charset="-122"/>
                  <a:ea typeface="微软雅黑" panose="020B0503020204020204" pitchFamily="34" charset="-122"/>
                </a:rPr>
                <a:t>JAPANESE PURE AND FRESH</a:t>
              </a:r>
            </a:p>
          </p:txBody>
        </p:sp>
        <p:sp>
          <p:nvSpPr>
            <p:cNvPr id="47" name="文本框 46"/>
            <p:cNvSpPr txBox="1"/>
            <p:nvPr/>
          </p:nvSpPr>
          <p:spPr>
            <a:xfrm>
              <a:off x="5933600" y="4674181"/>
              <a:ext cx="413578" cy="461665"/>
            </a:xfrm>
            <a:prstGeom prst="rect">
              <a:avLst/>
            </a:prstGeom>
            <a:noFill/>
          </p:spPr>
          <p:txBody>
            <a:bodyPr wrap="square" rtlCol="0">
              <a:spAutoFit/>
            </a:bodyPr>
            <a:lstStyle/>
            <a:p>
              <a:r>
                <a:rPr lang="zh-CN" altLang="en-US" sz="2400" dirty="0">
                  <a:solidFill>
                    <a:schemeClr val="bg1"/>
                  </a:solidFill>
                  <a:latin typeface="华文仿宋" panose="02010600040101010101" pitchFamily="2" charset="-122"/>
                  <a:ea typeface="华文仿宋" panose="02010600040101010101" pitchFamily="2" charset="-122"/>
                </a:rPr>
                <a:t>日</a:t>
              </a:r>
            </a:p>
          </p:txBody>
        </p:sp>
        <p:sp>
          <p:nvSpPr>
            <p:cNvPr id="48" name="文本框 47"/>
            <p:cNvSpPr txBox="1"/>
            <p:nvPr/>
          </p:nvSpPr>
          <p:spPr>
            <a:xfrm>
              <a:off x="5933600" y="5168079"/>
              <a:ext cx="413578" cy="461665"/>
            </a:xfrm>
            <a:prstGeom prst="rect">
              <a:avLst/>
            </a:prstGeom>
            <a:noFill/>
          </p:spPr>
          <p:txBody>
            <a:bodyPr wrap="square" rtlCol="0">
              <a:spAutoFit/>
            </a:bodyPr>
            <a:lstStyle/>
            <a:p>
              <a:r>
                <a:rPr lang="zh-CN" altLang="en-US" sz="2400" dirty="0">
                  <a:solidFill>
                    <a:schemeClr val="bg1"/>
                  </a:solidFill>
                  <a:latin typeface="华文仿宋" panose="02010600040101010101" pitchFamily="2" charset="-122"/>
                  <a:ea typeface="华文仿宋" panose="02010600040101010101" pitchFamily="2" charset="-122"/>
                </a:rPr>
                <a:t>系</a:t>
              </a:r>
            </a:p>
          </p:txBody>
        </p:sp>
      </p:grpSp>
      <p:pic>
        <p:nvPicPr>
          <p:cNvPr id="13" name="图片 12"/>
          <p:cNvPicPr>
            <a:picLocks noChangeAspect="1"/>
          </p:cNvPicPr>
          <p:nvPr/>
        </p:nvPicPr>
        <p:blipFill rotWithShape="1">
          <a:blip r:embed="rId8" cstate="email"/>
          <a:srcRect/>
          <a:stretch>
            <a:fillRect/>
          </a:stretch>
        </p:blipFill>
        <p:spPr>
          <a:xfrm>
            <a:off x="5774780" y="3466607"/>
            <a:ext cx="497962" cy="7215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等腰三角形 5"/>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文本框 6"/>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研究过程简介</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223422" y="2130538"/>
            <a:ext cx="9775738" cy="1781475"/>
            <a:chOff x="451064" y="2705906"/>
            <a:chExt cx="8320374" cy="1516258"/>
          </a:xfrm>
        </p:grpSpPr>
        <p:grpSp>
          <p:nvGrpSpPr>
            <p:cNvPr id="4" name="Group 4"/>
            <p:cNvGrpSpPr/>
            <p:nvPr/>
          </p:nvGrpSpPr>
          <p:grpSpPr>
            <a:xfrm>
              <a:off x="4989869" y="2709996"/>
              <a:ext cx="1512168" cy="1512168"/>
              <a:chOff x="7032103" y="2132856"/>
              <a:chExt cx="2016224" cy="2016224"/>
            </a:xfrm>
          </p:grpSpPr>
          <p:sp>
            <p:nvSpPr>
              <p:cNvPr id="5" name="同心圆 17"/>
              <p:cNvSpPr/>
              <p:nvPr/>
            </p:nvSpPr>
            <p:spPr>
              <a:xfrm>
                <a:off x="7176120" y="2240868"/>
                <a:ext cx="1800200" cy="1800200"/>
              </a:xfrm>
              <a:prstGeom prst="donut">
                <a:avLst>
                  <a:gd name="adj" fmla="val 12301"/>
                </a:avLst>
              </a:prstGeom>
              <a:solidFill>
                <a:schemeClr val="bg1">
                  <a:lumMod val="75000"/>
                </a:schemeClr>
              </a:solidFill>
              <a:ln>
                <a:noFill/>
              </a:ln>
            </p:spPr>
            <p:txBody>
              <a:bodyPr vert="horz" wrap="square" lIns="68580" tIns="34290" rIns="68580" bIns="34290" numCol="1" anchor="t" anchorCtr="0" compatLnSpc="1"/>
              <a:lstStyle/>
              <a:p>
                <a:endParaRPr lang="zh-CN" altLang="en-US" sz="1350"/>
              </a:p>
            </p:txBody>
          </p:sp>
          <p:sp>
            <p:nvSpPr>
              <p:cNvPr id="8" name="空心弧 18"/>
              <p:cNvSpPr/>
              <p:nvPr/>
            </p:nvSpPr>
            <p:spPr>
              <a:xfrm rot="16200000">
                <a:off x="7032103" y="2132856"/>
                <a:ext cx="2016224" cy="2016224"/>
              </a:xfrm>
              <a:prstGeom prst="blockArc">
                <a:avLst>
                  <a:gd name="adj1" fmla="val 12049133"/>
                  <a:gd name="adj2" fmla="val 18209"/>
                  <a:gd name="adj3" fmla="val 19876"/>
                </a:avLst>
              </a:prstGeom>
              <a:solidFill>
                <a:srgbClr val="E48DB8"/>
              </a:solidFill>
              <a:ln>
                <a:noFill/>
              </a:ln>
            </p:spPr>
            <p:txBody>
              <a:bodyPr vert="horz" wrap="square" lIns="68580" tIns="34290" rIns="68580" bIns="34290" numCol="1" anchor="t" anchorCtr="0" compatLnSpc="1"/>
              <a:lstStyle/>
              <a:p>
                <a:endParaRPr lang="zh-CN" altLang="en-US" sz="1350"/>
              </a:p>
            </p:txBody>
          </p:sp>
        </p:grpSp>
        <p:grpSp>
          <p:nvGrpSpPr>
            <p:cNvPr id="9" name="Group 7"/>
            <p:cNvGrpSpPr/>
            <p:nvPr/>
          </p:nvGrpSpPr>
          <p:grpSpPr>
            <a:xfrm>
              <a:off x="451064" y="2709996"/>
              <a:ext cx="1512168" cy="1512168"/>
              <a:chOff x="2495600" y="2132856"/>
              <a:chExt cx="2016224" cy="2016224"/>
            </a:xfrm>
          </p:grpSpPr>
          <p:sp>
            <p:nvSpPr>
              <p:cNvPr id="10" name="同心圆 4"/>
              <p:cNvSpPr/>
              <p:nvPr/>
            </p:nvSpPr>
            <p:spPr>
              <a:xfrm>
                <a:off x="2603612" y="2261498"/>
                <a:ext cx="1800200" cy="1800200"/>
              </a:xfrm>
              <a:prstGeom prst="donut">
                <a:avLst>
                  <a:gd name="adj" fmla="val 12301"/>
                </a:avLst>
              </a:prstGeom>
              <a:solidFill>
                <a:schemeClr val="bg1">
                  <a:lumMod val="75000"/>
                </a:schemeClr>
              </a:solidFill>
              <a:ln>
                <a:noFill/>
              </a:ln>
            </p:spPr>
            <p:txBody>
              <a:bodyPr vert="horz" wrap="square" lIns="68580" tIns="34290" rIns="68580" bIns="34290" numCol="1" anchor="t" anchorCtr="0" compatLnSpc="1"/>
              <a:lstStyle/>
              <a:p>
                <a:endParaRPr lang="zh-CN" altLang="en-US" sz="1350"/>
              </a:p>
            </p:txBody>
          </p:sp>
          <p:sp>
            <p:nvSpPr>
              <p:cNvPr id="11" name="空心弧 7"/>
              <p:cNvSpPr/>
              <p:nvPr/>
            </p:nvSpPr>
            <p:spPr>
              <a:xfrm rot="16200000">
                <a:off x="2495600" y="2132856"/>
                <a:ext cx="2016224" cy="2016224"/>
              </a:xfrm>
              <a:prstGeom prst="blockArc">
                <a:avLst>
                  <a:gd name="adj1" fmla="val 5411419"/>
                  <a:gd name="adj2" fmla="val 21545576"/>
                  <a:gd name="adj3" fmla="val 20293"/>
                </a:avLst>
              </a:prstGeom>
              <a:solidFill>
                <a:srgbClr val="E48DB8"/>
              </a:solidFill>
              <a:ln>
                <a:noFill/>
              </a:ln>
            </p:spPr>
            <p:txBody>
              <a:bodyPr vert="horz" wrap="square" lIns="68580" tIns="34290" rIns="68580" bIns="34290" numCol="1" anchor="t" anchorCtr="0" compatLnSpc="1"/>
              <a:lstStyle/>
              <a:p>
                <a:endParaRPr lang="zh-CN" altLang="en-US" sz="1350"/>
              </a:p>
            </p:txBody>
          </p:sp>
        </p:grpSp>
        <p:grpSp>
          <p:nvGrpSpPr>
            <p:cNvPr id="12" name="Group 10"/>
            <p:cNvGrpSpPr/>
            <p:nvPr/>
          </p:nvGrpSpPr>
          <p:grpSpPr>
            <a:xfrm>
              <a:off x="2720467" y="2709996"/>
              <a:ext cx="1512168" cy="1512168"/>
              <a:chOff x="2495600" y="2132856"/>
              <a:chExt cx="2016224" cy="2016224"/>
            </a:xfrm>
          </p:grpSpPr>
          <p:sp>
            <p:nvSpPr>
              <p:cNvPr id="13" name="同心圆 4"/>
              <p:cNvSpPr/>
              <p:nvPr/>
            </p:nvSpPr>
            <p:spPr>
              <a:xfrm>
                <a:off x="2603612" y="2261498"/>
                <a:ext cx="1800200" cy="1800200"/>
              </a:xfrm>
              <a:prstGeom prst="donut">
                <a:avLst>
                  <a:gd name="adj" fmla="val 12301"/>
                </a:avLst>
              </a:prstGeom>
              <a:solidFill>
                <a:schemeClr val="bg1">
                  <a:lumMod val="75000"/>
                </a:schemeClr>
              </a:solidFill>
              <a:ln>
                <a:noFill/>
              </a:ln>
            </p:spPr>
            <p:txBody>
              <a:bodyPr vert="horz" wrap="square" lIns="68580" tIns="34290" rIns="68580" bIns="34290" numCol="1" anchor="t" anchorCtr="0" compatLnSpc="1"/>
              <a:lstStyle/>
              <a:p>
                <a:endParaRPr lang="zh-CN" altLang="en-US" sz="1350"/>
              </a:p>
            </p:txBody>
          </p:sp>
          <p:sp>
            <p:nvSpPr>
              <p:cNvPr id="14" name="空心弧 7"/>
              <p:cNvSpPr/>
              <p:nvPr/>
            </p:nvSpPr>
            <p:spPr>
              <a:xfrm rot="16200000">
                <a:off x="2495600" y="2132856"/>
                <a:ext cx="2016224" cy="2016224"/>
              </a:xfrm>
              <a:prstGeom prst="blockArc">
                <a:avLst>
                  <a:gd name="adj1" fmla="val 8457034"/>
                  <a:gd name="adj2" fmla="val 21545576"/>
                  <a:gd name="adj3" fmla="val 20293"/>
                </a:avLst>
              </a:prstGeom>
              <a:solidFill>
                <a:srgbClr val="E48DB8"/>
              </a:solidFill>
              <a:ln>
                <a:noFill/>
              </a:ln>
            </p:spPr>
            <p:txBody>
              <a:bodyPr vert="horz" wrap="square" lIns="68580" tIns="34290" rIns="68580" bIns="34290" numCol="1" anchor="t" anchorCtr="0" compatLnSpc="1"/>
              <a:lstStyle/>
              <a:p>
                <a:endParaRPr lang="zh-CN" altLang="en-US" sz="1350" dirty="0"/>
              </a:p>
            </p:txBody>
          </p:sp>
        </p:grpSp>
        <p:grpSp>
          <p:nvGrpSpPr>
            <p:cNvPr id="15" name="Group 13"/>
            <p:cNvGrpSpPr/>
            <p:nvPr/>
          </p:nvGrpSpPr>
          <p:grpSpPr>
            <a:xfrm>
              <a:off x="7259270" y="2705906"/>
              <a:ext cx="1512168" cy="1512168"/>
              <a:chOff x="7032103" y="2132856"/>
              <a:chExt cx="2016224" cy="2016224"/>
            </a:xfrm>
          </p:grpSpPr>
          <p:sp>
            <p:nvSpPr>
              <p:cNvPr id="16" name="同心圆 17"/>
              <p:cNvSpPr/>
              <p:nvPr/>
            </p:nvSpPr>
            <p:spPr>
              <a:xfrm>
                <a:off x="7176120" y="2240868"/>
                <a:ext cx="1800200" cy="1800200"/>
              </a:xfrm>
              <a:prstGeom prst="donut">
                <a:avLst>
                  <a:gd name="adj" fmla="val 12301"/>
                </a:avLst>
              </a:prstGeom>
              <a:solidFill>
                <a:schemeClr val="bg1">
                  <a:lumMod val="75000"/>
                </a:schemeClr>
              </a:solidFill>
              <a:ln>
                <a:noFill/>
              </a:ln>
            </p:spPr>
            <p:txBody>
              <a:bodyPr vert="horz" wrap="square" lIns="68580" tIns="34290" rIns="68580" bIns="34290" numCol="1" anchor="t" anchorCtr="0" compatLnSpc="1"/>
              <a:lstStyle/>
              <a:p>
                <a:endParaRPr lang="zh-CN" altLang="en-US" sz="1350"/>
              </a:p>
            </p:txBody>
          </p:sp>
          <p:sp>
            <p:nvSpPr>
              <p:cNvPr id="17" name="空心弧 18"/>
              <p:cNvSpPr/>
              <p:nvPr/>
            </p:nvSpPr>
            <p:spPr>
              <a:xfrm rot="16200000">
                <a:off x="7032103" y="2132856"/>
                <a:ext cx="2016224" cy="2016224"/>
              </a:xfrm>
              <a:prstGeom prst="blockArc">
                <a:avLst>
                  <a:gd name="adj1" fmla="val 10488498"/>
                  <a:gd name="adj2" fmla="val 18209"/>
                  <a:gd name="adj3" fmla="val 19876"/>
                </a:avLst>
              </a:prstGeom>
              <a:solidFill>
                <a:srgbClr val="E48DB8"/>
              </a:solidFill>
              <a:ln>
                <a:noFill/>
              </a:ln>
            </p:spPr>
            <p:txBody>
              <a:bodyPr vert="horz" wrap="square" lIns="68580" tIns="34290" rIns="68580" bIns="34290" numCol="1" anchor="t" anchorCtr="0" compatLnSpc="1"/>
              <a:lstStyle/>
              <a:p>
                <a:endParaRPr lang="zh-CN" altLang="en-US" sz="1350" dirty="0"/>
              </a:p>
            </p:txBody>
          </p:sp>
        </p:grpSp>
      </p:grpSp>
      <p:sp>
        <p:nvSpPr>
          <p:cNvPr id="3" name="文本框 2"/>
          <p:cNvSpPr txBox="1"/>
          <p:nvPr/>
        </p:nvSpPr>
        <p:spPr>
          <a:xfrm>
            <a:off x="1758703" y="2834208"/>
            <a:ext cx="782320" cy="369332"/>
          </a:xfrm>
          <a:prstGeom prst="rect">
            <a:avLst/>
          </a:prstGeom>
          <a:noFill/>
        </p:spPr>
        <p:txBody>
          <a:bodyPr wrap="square" rtlCol="0">
            <a:spAutoFit/>
          </a:bodyPr>
          <a:lstStyle/>
          <a:p>
            <a:pPr algn="ctr"/>
            <a:r>
              <a:rPr lang="en-US" altLang="zh-CN" dirty="0">
                <a:latin typeface="微软雅黑" panose="020B0503020204020204" pitchFamily="34" charset="-122"/>
                <a:ea typeface="微软雅黑" panose="020B0503020204020204" pitchFamily="34" charset="-122"/>
              </a:rPr>
              <a:t>79%</a:t>
            </a:r>
            <a:endParaRPr lang="zh-CN" altLang="en-US" dirty="0">
              <a:latin typeface="微软雅黑" panose="020B0503020204020204" pitchFamily="34" charset="-122"/>
              <a:ea typeface="微软雅黑" panose="020B0503020204020204" pitchFamily="34" charset="-122"/>
            </a:endParaRPr>
          </a:p>
        </p:txBody>
      </p:sp>
      <p:sp>
        <p:nvSpPr>
          <p:cNvPr id="43" name="文本框 42"/>
          <p:cNvSpPr txBox="1"/>
          <p:nvPr/>
        </p:nvSpPr>
        <p:spPr>
          <a:xfrm>
            <a:off x="4425060" y="2834208"/>
            <a:ext cx="782320" cy="369332"/>
          </a:xfrm>
          <a:prstGeom prst="rect">
            <a:avLst/>
          </a:prstGeom>
          <a:noFill/>
        </p:spPr>
        <p:txBody>
          <a:bodyPr wrap="square" rtlCol="0">
            <a:spAutoFit/>
          </a:bodyPr>
          <a:lstStyle/>
          <a:p>
            <a:pPr algn="ctr"/>
            <a:r>
              <a:rPr lang="en-US" altLang="zh-CN" dirty="0">
                <a:latin typeface="微软雅黑" panose="020B0503020204020204" pitchFamily="34" charset="-122"/>
                <a:ea typeface="微软雅黑" panose="020B0503020204020204" pitchFamily="34" charset="-122"/>
              </a:rPr>
              <a:t>69%</a:t>
            </a:r>
            <a:endParaRPr lang="zh-CN" altLang="en-US" dirty="0">
              <a:latin typeface="微软雅黑" panose="020B0503020204020204" pitchFamily="34" charset="-122"/>
              <a:ea typeface="微软雅黑" panose="020B0503020204020204" pitchFamily="34" charset="-122"/>
            </a:endParaRPr>
          </a:p>
        </p:txBody>
      </p:sp>
      <p:sp>
        <p:nvSpPr>
          <p:cNvPr id="44" name="文本框 43"/>
          <p:cNvSpPr txBox="1"/>
          <p:nvPr/>
        </p:nvSpPr>
        <p:spPr>
          <a:xfrm>
            <a:off x="7091417" y="2834208"/>
            <a:ext cx="782320" cy="369332"/>
          </a:xfrm>
          <a:prstGeom prst="rect">
            <a:avLst/>
          </a:prstGeom>
          <a:noFill/>
        </p:spPr>
        <p:txBody>
          <a:bodyPr wrap="square" rtlCol="0">
            <a:spAutoFit/>
          </a:bodyPr>
          <a:lstStyle/>
          <a:p>
            <a:pPr algn="ctr"/>
            <a:r>
              <a:rPr lang="en-US" altLang="zh-CN" dirty="0">
                <a:latin typeface="微软雅黑" panose="020B0503020204020204" pitchFamily="34" charset="-122"/>
                <a:ea typeface="微软雅黑" panose="020B0503020204020204" pitchFamily="34" charset="-122"/>
              </a:rPr>
              <a:t>66%</a:t>
            </a:r>
            <a:endParaRPr lang="zh-CN" altLang="en-US" dirty="0">
              <a:latin typeface="微软雅黑" panose="020B0503020204020204" pitchFamily="34" charset="-122"/>
              <a:ea typeface="微软雅黑" panose="020B0503020204020204" pitchFamily="34" charset="-122"/>
            </a:endParaRPr>
          </a:p>
        </p:txBody>
      </p:sp>
      <p:sp>
        <p:nvSpPr>
          <p:cNvPr id="45" name="文本框 44"/>
          <p:cNvSpPr txBox="1"/>
          <p:nvPr/>
        </p:nvSpPr>
        <p:spPr>
          <a:xfrm>
            <a:off x="9757774" y="2834208"/>
            <a:ext cx="782320" cy="369332"/>
          </a:xfrm>
          <a:prstGeom prst="rect">
            <a:avLst/>
          </a:prstGeom>
          <a:noFill/>
        </p:spPr>
        <p:txBody>
          <a:bodyPr wrap="square" rtlCol="0">
            <a:spAutoFit/>
          </a:bodyPr>
          <a:lstStyle/>
          <a:p>
            <a:pPr algn="ctr"/>
            <a:r>
              <a:rPr lang="en-US" altLang="zh-CN" dirty="0">
                <a:latin typeface="微软雅黑" panose="020B0503020204020204" pitchFamily="34" charset="-122"/>
                <a:ea typeface="微软雅黑" panose="020B0503020204020204" pitchFamily="34" charset="-122"/>
              </a:rPr>
              <a:t>39%</a:t>
            </a:r>
            <a:endParaRPr lang="zh-CN" altLang="en-US" dirty="0">
              <a:latin typeface="微软雅黑" panose="020B0503020204020204" pitchFamily="34" charset="-122"/>
              <a:ea typeface="微软雅黑" panose="020B0503020204020204" pitchFamily="34" charset="-122"/>
            </a:endParaRPr>
          </a:p>
        </p:txBody>
      </p:sp>
      <p:grpSp>
        <p:nvGrpSpPr>
          <p:cNvPr id="48" name="组合 47"/>
          <p:cNvGrpSpPr/>
          <p:nvPr/>
        </p:nvGrpSpPr>
        <p:grpSpPr>
          <a:xfrm>
            <a:off x="957947" y="4217463"/>
            <a:ext cx="2383832" cy="1333277"/>
            <a:chOff x="1240486" y="4658632"/>
            <a:chExt cx="2383832" cy="1333277"/>
          </a:xfrm>
        </p:grpSpPr>
        <p:sp>
          <p:nvSpPr>
            <p:cNvPr id="46" name="文本框 36"/>
            <p:cNvSpPr txBox="1"/>
            <p:nvPr/>
          </p:nvSpPr>
          <p:spPr>
            <a:xfrm>
              <a:off x="1273148" y="4658632"/>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47" name="Text Placeholder 32"/>
            <p:cNvSpPr txBox="1"/>
            <p:nvPr/>
          </p:nvSpPr>
          <p:spPr>
            <a:xfrm>
              <a:off x="1240486" y="509678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49" name="组合 48"/>
          <p:cNvGrpSpPr/>
          <p:nvPr/>
        </p:nvGrpSpPr>
        <p:grpSpPr>
          <a:xfrm>
            <a:off x="3624304" y="4217463"/>
            <a:ext cx="2383832" cy="1333277"/>
            <a:chOff x="1240486" y="4658632"/>
            <a:chExt cx="2383832" cy="1333277"/>
          </a:xfrm>
        </p:grpSpPr>
        <p:sp>
          <p:nvSpPr>
            <p:cNvPr id="50" name="文本框 36"/>
            <p:cNvSpPr txBox="1"/>
            <p:nvPr/>
          </p:nvSpPr>
          <p:spPr>
            <a:xfrm>
              <a:off x="1273148" y="4658632"/>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1" name="Text Placeholder 32"/>
            <p:cNvSpPr txBox="1"/>
            <p:nvPr/>
          </p:nvSpPr>
          <p:spPr>
            <a:xfrm>
              <a:off x="1240486" y="509678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2" name="组合 51"/>
          <p:cNvGrpSpPr/>
          <p:nvPr/>
        </p:nvGrpSpPr>
        <p:grpSpPr>
          <a:xfrm>
            <a:off x="6290661" y="4217463"/>
            <a:ext cx="2383832" cy="1333277"/>
            <a:chOff x="1240486" y="4658632"/>
            <a:chExt cx="2383832" cy="1333277"/>
          </a:xfrm>
        </p:grpSpPr>
        <p:sp>
          <p:nvSpPr>
            <p:cNvPr id="53" name="文本框 36"/>
            <p:cNvSpPr txBox="1"/>
            <p:nvPr/>
          </p:nvSpPr>
          <p:spPr>
            <a:xfrm>
              <a:off x="1273148" y="4658632"/>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4" name="Text Placeholder 32"/>
            <p:cNvSpPr txBox="1"/>
            <p:nvPr/>
          </p:nvSpPr>
          <p:spPr>
            <a:xfrm>
              <a:off x="1240486" y="509678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5" name="组合 54"/>
          <p:cNvGrpSpPr/>
          <p:nvPr/>
        </p:nvGrpSpPr>
        <p:grpSpPr>
          <a:xfrm>
            <a:off x="8957018" y="4217463"/>
            <a:ext cx="2383832" cy="1333277"/>
            <a:chOff x="1240486" y="4658632"/>
            <a:chExt cx="2383832" cy="1333277"/>
          </a:xfrm>
        </p:grpSpPr>
        <p:sp>
          <p:nvSpPr>
            <p:cNvPr id="56" name="文本框 36"/>
            <p:cNvSpPr txBox="1"/>
            <p:nvPr/>
          </p:nvSpPr>
          <p:spPr>
            <a:xfrm>
              <a:off x="1273148" y="4658632"/>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7" name="Text Placeholder 32"/>
            <p:cNvSpPr txBox="1"/>
            <p:nvPr/>
          </p:nvSpPr>
          <p:spPr>
            <a:xfrm>
              <a:off x="1240486" y="509678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9616440" y="4037475"/>
            <a:ext cx="2575561" cy="2820523"/>
          </a:xfrm>
          <a:prstGeom prst="rect">
            <a:avLst/>
          </a:prstGeom>
        </p:spPr>
      </p:pic>
      <p:pic>
        <p:nvPicPr>
          <p:cNvPr id="9" name="图片 8"/>
          <p:cNvPicPr>
            <a:picLocks noChangeAspect="1"/>
          </p:cNvPicPr>
          <p:nvPr/>
        </p:nvPicPr>
        <p:blipFill rotWithShape="1">
          <a:blip r:embed="rId3" cstate="email"/>
          <a:srcRect/>
          <a:stretch>
            <a:fillRect/>
          </a:stretch>
        </p:blipFill>
        <p:spPr>
          <a:xfrm>
            <a:off x="0" y="-3"/>
            <a:ext cx="2129211" cy="1996440"/>
          </a:xfrm>
          <a:prstGeom prst="rect">
            <a:avLst/>
          </a:prstGeom>
        </p:spPr>
      </p:pic>
      <p:pic>
        <p:nvPicPr>
          <p:cNvPr id="10" name="图片 9"/>
          <p:cNvPicPr>
            <a:picLocks noChangeAspect="1"/>
          </p:cNvPicPr>
          <p:nvPr/>
        </p:nvPicPr>
        <p:blipFill rotWithShape="1">
          <a:blip r:embed="rId4" cstate="email"/>
          <a:srcRect/>
          <a:stretch>
            <a:fillRect/>
          </a:stretch>
        </p:blipFill>
        <p:spPr>
          <a:xfrm>
            <a:off x="0" y="4266877"/>
            <a:ext cx="3261360" cy="2591123"/>
          </a:xfrm>
          <a:prstGeom prst="rect">
            <a:avLst/>
          </a:prstGeom>
        </p:spPr>
      </p:pic>
      <p:pic>
        <p:nvPicPr>
          <p:cNvPr id="11" name="图片 10"/>
          <p:cNvPicPr>
            <a:picLocks noChangeAspect="1"/>
          </p:cNvPicPr>
          <p:nvPr/>
        </p:nvPicPr>
        <p:blipFill rotWithShape="1">
          <a:blip r:embed="rId5" cstate="email"/>
          <a:srcRect/>
          <a:stretch>
            <a:fillRect/>
          </a:stretch>
        </p:blipFill>
        <p:spPr>
          <a:xfrm>
            <a:off x="10454640" y="-5"/>
            <a:ext cx="1230050" cy="2819400"/>
          </a:xfrm>
          <a:prstGeom prst="rect">
            <a:avLst/>
          </a:prstGeom>
        </p:spPr>
      </p:pic>
      <p:pic>
        <p:nvPicPr>
          <p:cNvPr id="16" name="图片 15"/>
          <p:cNvPicPr>
            <a:picLocks noChangeAspect="1"/>
          </p:cNvPicPr>
          <p:nvPr/>
        </p:nvPicPr>
        <p:blipFill rotWithShape="1">
          <a:blip r:embed="rId6" cstate="email"/>
          <a:srcRect/>
          <a:stretch>
            <a:fillRect/>
          </a:stretch>
        </p:blipFill>
        <p:spPr>
          <a:xfrm>
            <a:off x="165567" y="1257293"/>
            <a:ext cx="1571792" cy="518160"/>
          </a:xfrm>
          <a:prstGeom prst="rect">
            <a:avLst/>
          </a:prstGeom>
        </p:spPr>
      </p:pic>
      <p:grpSp>
        <p:nvGrpSpPr>
          <p:cNvPr id="15" name="组合 14"/>
          <p:cNvGrpSpPr/>
          <p:nvPr/>
        </p:nvGrpSpPr>
        <p:grpSpPr>
          <a:xfrm>
            <a:off x="3769047" y="2818090"/>
            <a:ext cx="4653907" cy="1953340"/>
            <a:chOff x="8039077" y="2905035"/>
            <a:chExt cx="4653907" cy="1953340"/>
          </a:xfrm>
        </p:grpSpPr>
        <p:sp>
          <p:nvSpPr>
            <p:cNvPr id="17" name="文本框 16"/>
            <p:cNvSpPr txBox="1"/>
            <p:nvPr/>
          </p:nvSpPr>
          <p:spPr>
            <a:xfrm>
              <a:off x="8039077" y="2905035"/>
              <a:ext cx="4653907" cy="1446550"/>
            </a:xfrm>
            <a:prstGeom prst="rect">
              <a:avLst/>
            </a:prstGeom>
            <a:noFill/>
          </p:spPr>
          <p:txBody>
            <a:bodyPr wrap="square" rtlCol="0">
              <a:spAutoFit/>
            </a:bodyPr>
            <a:lstStyle/>
            <a:p>
              <a:pPr algn="ctr"/>
              <a:r>
                <a:rPr lang="en-US" altLang="zh-CN" sz="8800" dirty="0">
                  <a:solidFill>
                    <a:srgbClr val="E48DB8"/>
                  </a:solidFill>
                  <a:latin typeface="微软雅黑" panose="020B0503020204020204" pitchFamily="34" charset="-122"/>
                  <a:ea typeface="微软雅黑" panose="020B0503020204020204" pitchFamily="34" charset="-122"/>
                </a:rPr>
                <a:t>Part 03</a:t>
              </a:r>
            </a:p>
          </p:txBody>
        </p:sp>
        <p:sp>
          <p:nvSpPr>
            <p:cNvPr id="18" name="文本框 17"/>
            <p:cNvSpPr txBox="1"/>
            <p:nvPr/>
          </p:nvSpPr>
          <p:spPr>
            <a:xfrm>
              <a:off x="8234671" y="4212044"/>
              <a:ext cx="4262718" cy="646331"/>
            </a:xfrm>
            <a:prstGeom prst="rect">
              <a:avLst/>
            </a:prstGeom>
            <a:noFill/>
          </p:spPr>
          <p:txBody>
            <a:bodyPr wrap="square" rtlCol="0">
              <a:spAutoFit/>
            </a:bodyPr>
            <a:lstStyle/>
            <a:p>
              <a:pPr algn="ctr" defTabSz="685800">
                <a:defRPr/>
              </a:pPr>
              <a:r>
                <a:rPr lang="zh-CN" altLang="en-US" sz="3600" spc="600" dirty="0">
                  <a:solidFill>
                    <a:srgbClr val="E48DB8"/>
                  </a:solidFill>
                  <a:latin typeface="微软雅黑" panose="020B0503020204020204" pitchFamily="34" charset="-122"/>
                  <a:ea typeface="微软雅黑" panose="020B0503020204020204" pitchFamily="34" charset="-122"/>
                </a:rPr>
                <a:t>遗留问题探讨</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文本框 4"/>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遗留问题探讨</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18" name="Straight Connector 91"/>
          <p:cNvCxnSpPr/>
          <p:nvPr/>
        </p:nvCxnSpPr>
        <p:spPr>
          <a:xfrm>
            <a:off x="5368516" y="2208054"/>
            <a:ext cx="0" cy="3556726"/>
          </a:xfrm>
          <a:prstGeom prst="line">
            <a:avLst/>
          </a:prstGeom>
          <a:ln w="25400">
            <a:solidFill>
              <a:srgbClr val="E48DB8"/>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 name="Freeform 8"/>
          <p:cNvSpPr/>
          <p:nvPr/>
        </p:nvSpPr>
        <p:spPr bwMode="auto">
          <a:xfrm>
            <a:off x="1227665" y="2167556"/>
            <a:ext cx="1796139" cy="1709155"/>
          </a:xfrm>
          <a:custGeom>
            <a:avLst/>
            <a:gdLst>
              <a:gd name="T0" fmla="*/ 497 w 497"/>
              <a:gd name="T1" fmla="*/ 134 h 473"/>
              <a:gd name="T2" fmla="*/ 408 w 497"/>
              <a:gd name="T3" fmla="*/ 225 h 473"/>
              <a:gd name="T4" fmla="*/ 230 w 497"/>
              <a:gd name="T5" fmla="*/ 440 h 473"/>
              <a:gd name="T6" fmla="*/ 130 w 497"/>
              <a:gd name="T7" fmla="*/ 342 h 473"/>
              <a:gd name="T8" fmla="*/ 0 w 497"/>
              <a:gd name="T9" fmla="*/ 473 h 473"/>
              <a:gd name="T10" fmla="*/ 0 w 497"/>
              <a:gd name="T11" fmla="*/ 459 h 473"/>
              <a:gd name="T12" fmla="*/ 361 w 497"/>
              <a:gd name="T13" fmla="*/ 0 h 473"/>
              <a:gd name="T14" fmla="*/ 497 w 497"/>
              <a:gd name="T15" fmla="*/ 134 h 4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97" h="473">
                <a:moveTo>
                  <a:pt x="497" y="134"/>
                </a:moveTo>
                <a:cubicBezTo>
                  <a:pt x="408" y="225"/>
                  <a:pt x="408" y="225"/>
                  <a:pt x="408" y="225"/>
                </a:cubicBezTo>
                <a:cubicBezTo>
                  <a:pt x="311" y="252"/>
                  <a:pt x="238" y="337"/>
                  <a:pt x="230" y="440"/>
                </a:cubicBezTo>
                <a:cubicBezTo>
                  <a:pt x="130" y="342"/>
                  <a:pt x="130" y="342"/>
                  <a:pt x="130" y="342"/>
                </a:cubicBezTo>
                <a:cubicBezTo>
                  <a:pt x="0" y="473"/>
                  <a:pt x="0" y="473"/>
                  <a:pt x="0" y="473"/>
                </a:cubicBezTo>
                <a:cubicBezTo>
                  <a:pt x="0" y="468"/>
                  <a:pt x="0" y="463"/>
                  <a:pt x="0" y="459"/>
                </a:cubicBezTo>
                <a:cubicBezTo>
                  <a:pt x="0" y="236"/>
                  <a:pt x="154" y="50"/>
                  <a:pt x="361" y="0"/>
                </a:cubicBezTo>
                <a:lnTo>
                  <a:pt x="497" y="134"/>
                </a:lnTo>
                <a:close/>
              </a:path>
            </a:pathLst>
          </a:custGeom>
          <a:solidFill>
            <a:srgbClr val="E48D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350"/>
          </a:p>
        </p:txBody>
      </p:sp>
      <p:sp>
        <p:nvSpPr>
          <p:cNvPr id="21" name="TextBox 94"/>
          <p:cNvSpPr txBox="1"/>
          <p:nvPr/>
        </p:nvSpPr>
        <p:spPr>
          <a:xfrm>
            <a:off x="1679732" y="2652748"/>
            <a:ext cx="639385" cy="532546"/>
          </a:xfrm>
          <a:prstGeom prst="rect">
            <a:avLst/>
          </a:prstGeom>
          <a:noFill/>
        </p:spPr>
        <p:txBody>
          <a:bodyPr wrap="none" rtlCol="0">
            <a:spAutoFit/>
          </a:bodyPr>
          <a:lstStyle/>
          <a:p>
            <a:pPr algn="ctr"/>
            <a:r>
              <a:rPr lang="en-US" sz="2100" b="1">
                <a:solidFill>
                  <a:schemeClr val="bg1"/>
                </a:solidFill>
              </a:rPr>
              <a:t>01</a:t>
            </a:r>
          </a:p>
        </p:txBody>
      </p:sp>
      <p:sp>
        <p:nvSpPr>
          <p:cNvPr id="23" name="Freeform 5"/>
          <p:cNvSpPr/>
          <p:nvPr/>
        </p:nvSpPr>
        <p:spPr bwMode="auto">
          <a:xfrm>
            <a:off x="2839154" y="2120248"/>
            <a:ext cx="1765619" cy="1825134"/>
          </a:xfrm>
          <a:custGeom>
            <a:avLst/>
            <a:gdLst>
              <a:gd name="T0" fmla="*/ 488 w 488"/>
              <a:gd name="T1" fmla="*/ 376 h 505"/>
              <a:gd name="T2" fmla="*/ 360 w 488"/>
              <a:gd name="T3" fmla="*/ 505 h 505"/>
              <a:gd name="T4" fmla="*/ 259 w 488"/>
              <a:gd name="T5" fmla="*/ 406 h 505"/>
              <a:gd name="T6" fmla="*/ 63 w 488"/>
              <a:gd name="T7" fmla="*/ 232 h 505"/>
              <a:gd name="T8" fmla="*/ 148 w 488"/>
              <a:gd name="T9" fmla="*/ 146 h 505"/>
              <a:gd name="T10" fmla="*/ 0 w 488"/>
              <a:gd name="T11" fmla="*/ 1 h 505"/>
              <a:gd name="T12" fmla="*/ 26 w 488"/>
              <a:gd name="T13" fmla="*/ 0 h 505"/>
              <a:gd name="T14" fmla="*/ 488 w 488"/>
              <a:gd name="T15" fmla="*/ 376 h 5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8" h="505">
                <a:moveTo>
                  <a:pt x="488" y="376"/>
                </a:moveTo>
                <a:cubicBezTo>
                  <a:pt x="360" y="505"/>
                  <a:pt x="360" y="505"/>
                  <a:pt x="360" y="505"/>
                </a:cubicBezTo>
                <a:cubicBezTo>
                  <a:pt x="259" y="406"/>
                  <a:pt x="259" y="406"/>
                  <a:pt x="259" y="406"/>
                </a:cubicBezTo>
                <a:cubicBezTo>
                  <a:pt x="234" y="316"/>
                  <a:pt x="158" y="247"/>
                  <a:pt x="63" y="232"/>
                </a:cubicBezTo>
                <a:cubicBezTo>
                  <a:pt x="148" y="146"/>
                  <a:pt x="148" y="146"/>
                  <a:pt x="148" y="146"/>
                </a:cubicBezTo>
                <a:cubicBezTo>
                  <a:pt x="0" y="1"/>
                  <a:pt x="0" y="1"/>
                  <a:pt x="0" y="1"/>
                </a:cubicBezTo>
                <a:cubicBezTo>
                  <a:pt x="9" y="0"/>
                  <a:pt x="17" y="0"/>
                  <a:pt x="26" y="0"/>
                </a:cubicBezTo>
                <a:cubicBezTo>
                  <a:pt x="254" y="0"/>
                  <a:pt x="444" y="161"/>
                  <a:pt x="488" y="376"/>
                </a:cubicBezTo>
                <a:close/>
              </a:path>
            </a:pathLst>
          </a:custGeom>
          <a:solidFill>
            <a:srgbClr val="E48D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350"/>
          </a:p>
        </p:txBody>
      </p:sp>
      <p:sp>
        <p:nvSpPr>
          <p:cNvPr id="24" name="TextBox 97"/>
          <p:cNvSpPr txBox="1"/>
          <p:nvPr/>
        </p:nvSpPr>
        <p:spPr>
          <a:xfrm>
            <a:off x="3520951" y="2652748"/>
            <a:ext cx="639386" cy="532546"/>
          </a:xfrm>
          <a:prstGeom prst="rect">
            <a:avLst/>
          </a:prstGeom>
          <a:noFill/>
        </p:spPr>
        <p:txBody>
          <a:bodyPr wrap="none" rtlCol="0">
            <a:spAutoFit/>
          </a:bodyPr>
          <a:lstStyle/>
          <a:p>
            <a:pPr algn="ctr"/>
            <a:r>
              <a:rPr lang="en-US" sz="2100" b="1">
                <a:solidFill>
                  <a:schemeClr val="bg1"/>
                </a:solidFill>
              </a:rPr>
              <a:t>02</a:t>
            </a:r>
          </a:p>
        </p:txBody>
      </p:sp>
      <p:sp>
        <p:nvSpPr>
          <p:cNvPr id="26" name="Freeform 7"/>
          <p:cNvSpPr/>
          <p:nvPr/>
        </p:nvSpPr>
        <p:spPr bwMode="auto">
          <a:xfrm>
            <a:off x="1267343" y="3750051"/>
            <a:ext cx="1735098" cy="1779353"/>
          </a:xfrm>
          <a:custGeom>
            <a:avLst/>
            <a:gdLst>
              <a:gd name="T0" fmla="*/ 480 w 480"/>
              <a:gd name="T1" fmla="*/ 492 h 492"/>
              <a:gd name="T2" fmla="*/ 461 w 480"/>
              <a:gd name="T3" fmla="*/ 492 h 492"/>
              <a:gd name="T4" fmla="*/ 0 w 480"/>
              <a:gd name="T5" fmla="*/ 122 h 492"/>
              <a:gd name="T6" fmla="*/ 120 w 480"/>
              <a:gd name="T7" fmla="*/ 0 h 492"/>
              <a:gd name="T8" fmla="*/ 239 w 480"/>
              <a:gd name="T9" fmla="*/ 118 h 492"/>
              <a:gd name="T10" fmla="*/ 424 w 480"/>
              <a:gd name="T11" fmla="*/ 260 h 492"/>
              <a:gd name="T12" fmla="*/ 335 w 480"/>
              <a:gd name="T13" fmla="*/ 350 h 492"/>
              <a:gd name="T14" fmla="*/ 480 w 480"/>
              <a:gd name="T15" fmla="*/ 492 h 49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0" h="492">
                <a:moveTo>
                  <a:pt x="480" y="492"/>
                </a:moveTo>
                <a:cubicBezTo>
                  <a:pt x="474" y="492"/>
                  <a:pt x="467" y="492"/>
                  <a:pt x="461" y="492"/>
                </a:cubicBezTo>
                <a:cubicBezTo>
                  <a:pt x="235" y="492"/>
                  <a:pt x="46" y="334"/>
                  <a:pt x="0" y="122"/>
                </a:cubicBezTo>
                <a:cubicBezTo>
                  <a:pt x="120" y="0"/>
                  <a:pt x="120" y="0"/>
                  <a:pt x="120" y="0"/>
                </a:cubicBezTo>
                <a:cubicBezTo>
                  <a:pt x="239" y="118"/>
                  <a:pt x="239" y="118"/>
                  <a:pt x="239" y="118"/>
                </a:cubicBezTo>
                <a:cubicBezTo>
                  <a:pt x="271" y="192"/>
                  <a:pt x="341" y="247"/>
                  <a:pt x="424" y="260"/>
                </a:cubicBezTo>
                <a:cubicBezTo>
                  <a:pt x="335" y="350"/>
                  <a:pt x="335" y="350"/>
                  <a:pt x="335" y="350"/>
                </a:cubicBezTo>
                <a:lnTo>
                  <a:pt x="480" y="492"/>
                </a:lnTo>
                <a:close/>
              </a:path>
            </a:pathLst>
          </a:custGeom>
          <a:solidFill>
            <a:srgbClr val="E48D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350"/>
          </a:p>
        </p:txBody>
      </p:sp>
      <p:sp>
        <p:nvSpPr>
          <p:cNvPr id="27" name="TextBox 100"/>
          <p:cNvSpPr txBox="1"/>
          <p:nvPr/>
        </p:nvSpPr>
        <p:spPr>
          <a:xfrm>
            <a:off x="1679732" y="4487991"/>
            <a:ext cx="639385" cy="532546"/>
          </a:xfrm>
          <a:prstGeom prst="rect">
            <a:avLst/>
          </a:prstGeom>
          <a:noFill/>
        </p:spPr>
        <p:txBody>
          <a:bodyPr wrap="none" rtlCol="0">
            <a:spAutoFit/>
          </a:bodyPr>
          <a:lstStyle/>
          <a:p>
            <a:pPr algn="ctr"/>
            <a:r>
              <a:rPr lang="en-US" sz="2100" b="1">
                <a:solidFill>
                  <a:schemeClr val="bg1"/>
                </a:solidFill>
              </a:rPr>
              <a:t>04</a:t>
            </a:r>
          </a:p>
        </p:txBody>
      </p:sp>
      <p:sp>
        <p:nvSpPr>
          <p:cNvPr id="29" name="Freeform 6"/>
          <p:cNvSpPr/>
          <p:nvPr/>
        </p:nvSpPr>
        <p:spPr bwMode="auto">
          <a:xfrm>
            <a:off x="2828474" y="3794307"/>
            <a:ext cx="1811399" cy="1695422"/>
          </a:xfrm>
          <a:custGeom>
            <a:avLst/>
            <a:gdLst>
              <a:gd name="T0" fmla="*/ 501 w 501"/>
              <a:gd name="T1" fmla="*/ 9 h 469"/>
              <a:gd name="T2" fmla="*/ 134 w 501"/>
              <a:gd name="T3" fmla="*/ 469 h 469"/>
              <a:gd name="T4" fmla="*/ 0 w 501"/>
              <a:gd name="T5" fmla="*/ 337 h 469"/>
              <a:gd name="T6" fmla="*/ 93 w 501"/>
              <a:gd name="T7" fmla="*/ 242 h 469"/>
              <a:gd name="T8" fmla="*/ 93 w 501"/>
              <a:gd name="T9" fmla="*/ 242 h 469"/>
              <a:gd name="T10" fmla="*/ 269 w 501"/>
              <a:gd name="T11" fmla="*/ 45 h 469"/>
              <a:gd name="T12" fmla="*/ 364 w 501"/>
              <a:gd name="T13" fmla="*/ 139 h 469"/>
              <a:gd name="T14" fmla="*/ 501 w 501"/>
              <a:gd name="T15" fmla="*/ 0 h 469"/>
              <a:gd name="T16" fmla="*/ 501 w 501"/>
              <a:gd name="T17" fmla="*/ 9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1" h="469">
                <a:moveTo>
                  <a:pt x="501" y="9"/>
                </a:moveTo>
                <a:cubicBezTo>
                  <a:pt x="501" y="233"/>
                  <a:pt x="344" y="421"/>
                  <a:pt x="134" y="469"/>
                </a:cubicBezTo>
                <a:cubicBezTo>
                  <a:pt x="0" y="337"/>
                  <a:pt x="0" y="337"/>
                  <a:pt x="0" y="337"/>
                </a:cubicBezTo>
                <a:cubicBezTo>
                  <a:pt x="93" y="242"/>
                  <a:pt x="93" y="242"/>
                  <a:pt x="93" y="242"/>
                </a:cubicBezTo>
                <a:cubicBezTo>
                  <a:pt x="93" y="242"/>
                  <a:pt x="93" y="242"/>
                  <a:pt x="93" y="242"/>
                </a:cubicBezTo>
                <a:cubicBezTo>
                  <a:pt x="184" y="217"/>
                  <a:pt x="254" y="140"/>
                  <a:pt x="269" y="45"/>
                </a:cubicBezTo>
                <a:cubicBezTo>
                  <a:pt x="364" y="139"/>
                  <a:pt x="364" y="139"/>
                  <a:pt x="364" y="139"/>
                </a:cubicBezTo>
                <a:cubicBezTo>
                  <a:pt x="501" y="0"/>
                  <a:pt x="501" y="0"/>
                  <a:pt x="501" y="0"/>
                </a:cubicBezTo>
                <a:cubicBezTo>
                  <a:pt x="501" y="3"/>
                  <a:pt x="501" y="6"/>
                  <a:pt x="501" y="9"/>
                </a:cubicBezTo>
                <a:close/>
              </a:path>
            </a:pathLst>
          </a:custGeom>
          <a:solidFill>
            <a:srgbClr val="E48DB8"/>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en-US" sz="1350"/>
          </a:p>
        </p:txBody>
      </p:sp>
      <p:sp>
        <p:nvSpPr>
          <p:cNvPr id="30" name="TextBox 103"/>
          <p:cNvSpPr txBox="1"/>
          <p:nvPr/>
        </p:nvSpPr>
        <p:spPr>
          <a:xfrm>
            <a:off x="3520952" y="4487993"/>
            <a:ext cx="639385" cy="532546"/>
          </a:xfrm>
          <a:prstGeom prst="rect">
            <a:avLst/>
          </a:prstGeom>
          <a:noFill/>
        </p:spPr>
        <p:txBody>
          <a:bodyPr wrap="none" rtlCol="0">
            <a:spAutoFit/>
          </a:bodyPr>
          <a:lstStyle/>
          <a:p>
            <a:pPr algn="ctr"/>
            <a:r>
              <a:rPr lang="en-US" sz="2100" b="1">
                <a:solidFill>
                  <a:schemeClr val="bg1"/>
                </a:solidFill>
              </a:rPr>
              <a:t>03</a:t>
            </a:r>
          </a:p>
        </p:txBody>
      </p:sp>
      <p:sp>
        <p:nvSpPr>
          <p:cNvPr id="32" name="AutoShape 81"/>
          <p:cNvSpPr/>
          <p:nvPr/>
        </p:nvSpPr>
        <p:spPr bwMode="auto">
          <a:xfrm>
            <a:off x="2753773" y="3430347"/>
            <a:ext cx="446364" cy="4463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solidFill>
            <a:srgbClr val="E48DB8"/>
          </a:solidFill>
          <a:ln>
            <a:noFill/>
          </a:ln>
          <a:effectLst/>
        </p:spPr>
        <p:txBody>
          <a:bodyPr lIns="14288" tIns="14288" rIns="14288" bIns="14288" anchor="ctr"/>
          <a:lstStyle/>
          <a:p>
            <a:pPr algn="ctr" defTabSz="171450" fontAlgn="base" hangingPunct="0">
              <a:spcBef>
                <a:spcPct val="0"/>
              </a:spcBef>
              <a:spcAft>
                <a:spcPct val="0"/>
              </a:spcAft>
            </a:pPr>
            <a:endParaRPr lang="en-US" sz="1125" dirty="0">
              <a:solidFill>
                <a:srgbClr val="FFFFFF"/>
              </a:solidFill>
              <a:effectLst>
                <a:outerShdw blurRad="38100" dist="38100" dir="2700000" algn="tl">
                  <a:srgbClr val="000000"/>
                </a:outerShdw>
              </a:effectLst>
              <a:latin typeface="Gill Sans" charset="0"/>
              <a:sym typeface="Gill Sans" charset="0"/>
            </a:endParaRPr>
          </a:p>
        </p:txBody>
      </p:sp>
      <p:sp>
        <p:nvSpPr>
          <p:cNvPr id="33" name="AutoShape 82"/>
          <p:cNvSpPr/>
          <p:nvPr/>
        </p:nvSpPr>
        <p:spPr bwMode="auto">
          <a:xfrm>
            <a:off x="2795739" y="3792780"/>
            <a:ext cx="41967" cy="419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solidFill>
            <a:srgbClr val="E48DB8"/>
          </a:solid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34" name="TextBox 107"/>
          <p:cNvSpPr txBox="1"/>
          <p:nvPr/>
        </p:nvSpPr>
        <p:spPr>
          <a:xfrm>
            <a:off x="2547991" y="3945383"/>
            <a:ext cx="857927" cy="300082"/>
          </a:xfrm>
          <a:prstGeom prst="rect">
            <a:avLst/>
          </a:prstGeom>
          <a:noFill/>
        </p:spPr>
        <p:txBody>
          <a:bodyPr wrap="none" rtlCol="0">
            <a:spAutoFit/>
          </a:bodyPr>
          <a:lstStyle/>
          <a:p>
            <a:pPr algn="ctr"/>
            <a:r>
              <a:rPr lang="en-US" sz="1350" b="1" dirty="0">
                <a:solidFill>
                  <a:srgbClr val="E48DB8"/>
                </a:solidFill>
                <a:latin typeface="+mj-lt"/>
              </a:rPr>
              <a:t>SUCCESS</a:t>
            </a:r>
          </a:p>
        </p:txBody>
      </p:sp>
      <p:sp>
        <p:nvSpPr>
          <p:cNvPr id="36" name="Oval 23"/>
          <p:cNvSpPr/>
          <p:nvPr/>
        </p:nvSpPr>
        <p:spPr>
          <a:xfrm>
            <a:off x="5834927" y="2089395"/>
            <a:ext cx="726441" cy="726442"/>
          </a:xfrm>
          <a:prstGeom prst="ellipse">
            <a:avLst/>
          </a:prstGeom>
          <a:noFill/>
          <a:ln>
            <a:solidFill>
              <a:srgbClr val="E48D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7" name="Group 108"/>
          <p:cNvGrpSpPr/>
          <p:nvPr/>
        </p:nvGrpSpPr>
        <p:grpSpPr>
          <a:xfrm>
            <a:off x="6082634" y="2284648"/>
            <a:ext cx="231026" cy="335934"/>
            <a:chOff x="10146507" y="3505994"/>
            <a:chExt cx="319881" cy="465138"/>
          </a:xfrm>
          <a:solidFill>
            <a:srgbClr val="E48DB8"/>
          </a:solidFill>
        </p:grpSpPr>
        <p:sp>
          <p:nvSpPr>
            <p:cNvPr id="38"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39"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sp>
        <p:nvSpPr>
          <p:cNvPr id="41" name="Oval 40"/>
          <p:cNvSpPr/>
          <p:nvPr/>
        </p:nvSpPr>
        <p:spPr>
          <a:xfrm>
            <a:off x="5834927" y="3067070"/>
            <a:ext cx="726441" cy="726442"/>
          </a:xfrm>
          <a:prstGeom prst="ellipse">
            <a:avLst/>
          </a:prstGeom>
          <a:noFill/>
          <a:ln>
            <a:solidFill>
              <a:srgbClr val="E48D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2" name="Group 111"/>
          <p:cNvGrpSpPr/>
          <p:nvPr/>
        </p:nvGrpSpPr>
        <p:grpSpPr>
          <a:xfrm>
            <a:off x="6030467" y="3276664"/>
            <a:ext cx="335359" cy="335360"/>
            <a:chOff x="8216107" y="2577307"/>
            <a:chExt cx="464344" cy="464344"/>
          </a:xfrm>
          <a:solidFill>
            <a:srgbClr val="E48DB8"/>
          </a:solidFill>
        </p:grpSpPr>
        <p:sp>
          <p:nvSpPr>
            <p:cNvPr id="43"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44"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45"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46"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sp>
        <p:nvSpPr>
          <p:cNvPr id="48" name="Oval 41"/>
          <p:cNvSpPr/>
          <p:nvPr/>
        </p:nvSpPr>
        <p:spPr>
          <a:xfrm>
            <a:off x="5834927" y="5022421"/>
            <a:ext cx="726441" cy="726442"/>
          </a:xfrm>
          <a:prstGeom prst="ellipse">
            <a:avLst/>
          </a:prstGeom>
          <a:noFill/>
          <a:ln>
            <a:solidFill>
              <a:srgbClr val="E48D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49" name="Group 116"/>
          <p:cNvGrpSpPr/>
          <p:nvPr/>
        </p:nvGrpSpPr>
        <p:grpSpPr>
          <a:xfrm>
            <a:off x="6030467" y="5230309"/>
            <a:ext cx="335359" cy="335360"/>
            <a:chOff x="4439444" y="2582069"/>
            <a:chExt cx="464344" cy="464344"/>
          </a:xfrm>
          <a:solidFill>
            <a:srgbClr val="E48DB8"/>
          </a:solidFill>
        </p:grpSpPr>
        <p:sp>
          <p:nvSpPr>
            <p:cNvPr id="50"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51"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52"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grpSp>
      <p:sp>
        <p:nvSpPr>
          <p:cNvPr id="54" name="Oval 42"/>
          <p:cNvSpPr/>
          <p:nvPr/>
        </p:nvSpPr>
        <p:spPr>
          <a:xfrm>
            <a:off x="5834927" y="4041567"/>
            <a:ext cx="726441" cy="726442"/>
          </a:xfrm>
          <a:prstGeom prst="ellipse">
            <a:avLst/>
          </a:prstGeom>
          <a:noFill/>
          <a:ln>
            <a:solidFill>
              <a:srgbClr val="E48DB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55" name="Group 120"/>
          <p:cNvGrpSpPr/>
          <p:nvPr/>
        </p:nvGrpSpPr>
        <p:grpSpPr>
          <a:xfrm>
            <a:off x="6031057" y="4237108"/>
            <a:ext cx="335359" cy="335360"/>
            <a:chOff x="4439444" y="1652588"/>
            <a:chExt cx="464344" cy="464344"/>
          </a:xfrm>
          <a:solidFill>
            <a:srgbClr val="E48DB8"/>
          </a:solidFill>
        </p:grpSpPr>
        <p:sp>
          <p:nvSpPr>
            <p:cNvPr id="56"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57"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58"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grpSp>
      <p:grpSp>
        <p:nvGrpSpPr>
          <p:cNvPr id="3" name="组合 2"/>
          <p:cNvGrpSpPr/>
          <p:nvPr/>
        </p:nvGrpSpPr>
        <p:grpSpPr>
          <a:xfrm>
            <a:off x="6590058" y="2028599"/>
            <a:ext cx="4374277" cy="925995"/>
            <a:chOff x="1313917" y="2344911"/>
            <a:chExt cx="4374277" cy="925995"/>
          </a:xfrm>
        </p:grpSpPr>
        <p:sp>
          <p:nvSpPr>
            <p:cNvPr id="59" name="文本框 36"/>
            <p:cNvSpPr txBox="1"/>
            <p:nvPr/>
          </p:nvSpPr>
          <p:spPr>
            <a:xfrm>
              <a:off x="1313917" y="2344911"/>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0" name="Text Placeholder 32"/>
            <p:cNvSpPr txBox="1"/>
            <p:nvPr/>
          </p:nvSpPr>
          <p:spPr>
            <a:xfrm>
              <a:off x="1470134" y="2749475"/>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1" name="组合 60"/>
          <p:cNvGrpSpPr/>
          <p:nvPr/>
        </p:nvGrpSpPr>
        <p:grpSpPr>
          <a:xfrm>
            <a:off x="6590058" y="3036050"/>
            <a:ext cx="4374277" cy="925995"/>
            <a:chOff x="1313917" y="2344911"/>
            <a:chExt cx="4374277" cy="925995"/>
          </a:xfrm>
        </p:grpSpPr>
        <p:sp>
          <p:nvSpPr>
            <p:cNvPr id="62" name="文本框 36"/>
            <p:cNvSpPr txBox="1"/>
            <p:nvPr/>
          </p:nvSpPr>
          <p:spPr>
            <a:xfrm>
              <a:off x="1313917" y="2344911"/>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3" name="Text Placeholder 32"/>
            <p:cNvSpPr txBox="1"/>
            <p:nvPr/>
          </p:nvSpPr>
          <p:spPr>
            <a:xfrm>
              <a:off x="1470134" y="2749475"/>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4" name="组合 63"/>
          <p:cNvGrpSpPr/>
          <p:nvPr/>
        </p:nvGrpSpPr>
        <p:grpSpPr>
          <a:xfrm>
            <a:off x="6590058" y="3965270"/>
            <a:ext cx="4374277" cy="925995"/>
            <a:chOff x="1313917" y="2344911"/>
            <a:chExt cx="4374277" cy="925995"/>
          </a:xfrm>
        </p:grpSpPr>
        <p:sp>
          <p:nvSpPr>
            <p:cNvPr id="65" name="文本框 36"/>
            <p:cNvSpPr txBox="1"/>
            <p:nvPr/>
          </p:nvSpPr>
          <p:spPr>
            <a:xfrm>
              <a:off x="1313917" y="2344911"/>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6" name="Text Placeholder 32"/>
            <p:cNvSpPr txBox="1"/>
            <p:nvPr/>
          </p:nvSpPr>
          <p:spPr>
            <a:xfrm>
              <a:off x="1470134" y="2749475"/>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7" name="组合 66"/>
          <p:cNvGrpSpPr/>
          <p:nvPr/>
        </p:nvGrpSpPr>
        <p:grpSpPr>
          <a:xfrm>
            <a:off x="6590058" y="4934704"/>
            <a:ext cx="4374277" cy="925995"/>
            <a:chOff x="1313917" y="2344911"/>
            <a:chExt cx="4374277" cy="925995"/>
          </a:xfrm>
        </p:grpSpPr>
        <p:sp>
          <p:nvSpPr>
            <p:cNvPr id="68" name="文本框 36"/>
            <p:cNvSpPr txBox="1"/>
            <p:nvPr/>
          </p:nvSpPr>
          <p:spPr>
            <a:xfrm>
              <a:off x="1313917" y="2344911"/>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9" name="Text Placeholder 32"/>
            <p:cNvSpPr txBox="1"/>
            <p:nvPr/>
          </p:nvSpPr>
          <p:spPr>
            <a:xfrm>
              <a:off x="1470134" y="2749475"/>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文本框 4"/>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遗留问题探讨</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167562" y="1566598"/>
            <a:ext cx="11856876" cy="4899322"/>
            <a:chOff x="252968" y="1566598"/>
            <a:chExt cx="11856876" cy="4899322"/>
          </a:xfrm>
        </p:grpSpPr>
        <p:grpSp>
          <p:nvGrpSpPr>
            <p:cNvPr id="2" name="组合 1"/>
            <p:cNvGrpSpPr/>
            <p:nvPr/>
          </p:nvGrpSpPr>
          <p:grpSpPr>
            <a:xfrm>
              <a:off x="2859616" y="2248829"/>
              <a:ext cx="6420605" cy="3235077"/>
              <a:chOff x="1878692" y="2547402"/>
              <a:chExt cx="5325764" cy="2683432"/>
            </a:xfrm>
          </p:grpSpPr>
          <p:grpSp>
            <p:nvGrpSpPr>
              <p:cNvPr id="6" name="Group 4"/>
              <p:cNvGrpSpPr/>
              <p:nvPr/>
            </p:nvGrpSpPr>
            <p:grpSpPr>
              <a:xfrm>
                <a:off x="2215977" y="3561769"/>
                <a:ext cx="819950" cy="819950"/>
                <a:chOff x="2954635" y="3296540"/>
                <a:chExt cx="1093267" cy="1093267"/>
              </a:xfrm>
            </p:grpSpPr>
            <p:sp>
              <p:nvSpPr>
                <p:cNvPr id="7" name="Freeform 5"/>
                <p:cNvSpPr/>
                <p:nvPr/>
              </p:nvSpPr>
              <p:spPr>
                <a:xfrm rot="16200000">
                  <a:off x="2954635" y="3296540"/>
                  <a:ext cx="1093267" cy="1093267"/>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0810" tIns="575020" rIns="500810" bIns="614111" numCol="1" spcCol="1270" anchor="ctr" anchorCtr="0">
                  <a:noAutofit/>
                </a:bodyPr>
                <a:lstStyle/>
                <a:p>
                  <a:pPr algn="ctr" defTabSz="1800225">
                    <a:lnSpc>
                      <a:spcPct val="90000"/>
                    </a:lnSpc>
                    <a:spcBef>
                      <a:spcPct val="0"/>
                    </a:spcBef>
                    <a:spcAft>
                      <a:spcPct val="35000"/>
                    </a:spcAft>
                  </a:pPr>
                  <a:endParaRPr lang="en-US" sz="4050"/>
                </a:p>
              </p:txBody>
            </p:sp>
            <p:sp>
              <p:nvSpPr>
                <p:cNvPr id="8" name="Oval 6"/>
                <p:cNvSpPr>
                  <a:spLocks noChangeAspect="1"/>
                </p:cNvSpPr>
                <p:nvPr/>
              </p:nvSpPr>
              <p:spPr>
                <a:xfrm>
                  <a:off x="3260725" y="3600447"/>
                  <a:ext cx="481087" cy="4810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350" dirty="0">
                    <a:solidFill>
                      <a:schemeClr val="tx2"/>
                    </a:solidFill>
                    <a:latin typeface="FontAwesome" pitchFamily="2" charset="0"/>
                  </a:endParaRPr>
                </a:p>
              </p:txBody>
            </p:sp>
          </p:grpSp>
          <p:grpSp>
            <p:nvGrpSpPr>
              <p:cNvPr id="9" name="Group 7"/>
              <p:cNvGrpSpPr/>
              <p:nvPr/>
            </p:nvGrpSpPr>
            <p:grpSpPr>
              <a:xfrm>
                <a:off x="2946355" y="3793951"/>
                <a:ext cx="920996" cy="920996"/>
                <a:chOff x="3928474" y="3606117"/>
                <a:chExt cx="1227994" cy="1227994"/>
              </a:xfrm>
            </p:grpSpPr>
            <p:sp>
              <p:nvSpPr>
                <p:cNvPr id="10" name="Freeform 8"/>
                <p:cNvSpPr/>
                <p:nvPr/>
              </p:nvSpPr>
              <p:spPr>
                <a:xfrm rot="16200000">
                  <a:off x="3928474" y="3606117"/>
                  <a:ext cx="1227994" cy="1227994"/>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0810" tIns="575020" rIns="500810" bIns="614111" numCol="1" spcCol="1270" anchor="ctr" anchorCtr="0">
                  <a:noAutofit/>
                </a:bodyPr>
                <a:lstStyle/>
                <a:p>
                  <a:pPr algn="ctr" defTabSz="1800225">
                    <a:lnSpc>
                      <a:spcPct val="90000"/>
                    </a:lnSpc>
                    <a:spcBef>
                      <a:spcPct val="0"/>
                    </a:spcBef>
                    <a:spcAft>
                      <a:spcPct val="35000"/>
                    </a:spcAft>
                  </a:pPr>
                  <a:endParaRPr lang="en-US" sz="4050"/>
                </a:p>
              </p:txBody>
            </p:sp>
            <p:sp>
              <p:nvSpPr>
                <p:cNvPr id="11" name="Oval 9"/>
                <p:cNvSpPr>
                  <a:spLocks noChangeAspect="1"/>
                </p:cNvSpPr>
                <p:nvPr/>
              </p:nvSpPr>
              <p:spPr>
                <a:xfrm>
                  <a:off x="4273471" y="3951113"/>
                  <a:ext cx="538001" cy="538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500" dirty="0">
                    <a:solidFill>
                      <a:schemeClr val="accent5"/>
                    </a:solidFill>
                    <a:latin typeface="FontAwesome" pitchFamily="2" charset="0"/>
                  </a:endParaRPr>
                </a:p>
              </p:txBody>
            </p:sp>
          </p:grpSp>
          <p:grpSp>
            <p:nvGrpSpPr>
              <p:cNvPr id="12" name="Group 10"/>
              <p:cNvGrpSpPr/>
              <p:nvPr/>
            </p:nvGrpSpPr>
            <p:grpSpPr>
              <a:xfrm>
                <a:off x="3587086" y="2900323"/>
                <a:ext cx="1291922" cy="1291922"/>
                <a:chOff x="4782780" y="2414612"/>
                <a:chExt cx="1722563" cy="1722563"/>
              </a:xfrm>
            </p:grpSpPr>
            <p:sp>
              <p:nvSpPr>
                <p:cNvPr id="13" name="Freeform 11"/>
                <p:cNvSpPr/>
                <p:nvPr/>
              </p:nvSpPr>
              <p:spPr>
                <a:xfrm rot="16200000">
                  <a:off x="4782780" y="2414612"/>
                  <a:ext cx="1722563" cy="1722563"/>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0810" tIns="575020" rIns="500810" bIns="614111" numCol="1" spcCol="1270" anchor="ctr" anchorCtr="0">
                  <a:noAutofit/>
                </a:bodyPr>
                <a:lstStyle/>
                <a:p>
                  <a:pPr algn="ctr" defTabSz="1800225">
                    <a:lnSpc>
                      <a:spcPct val="90000"/>
                    </a:lnSpc>
                    <a:spcBef>
                      <a:spcPct val="0"/>
                    </a:spcBef>
                    <a:spcAft>
                      <a:spcPct val="35000"/>
                    </a:spcAft>
                  </a:pPr>
                  <a:endParaRPr lang="en-US" sz="4050"/>
                </a:p>
              </p:txBody>
            </p:sp>
            <p:sp>
              <p:nvSpPr>
                <p:cNvPr id="14" name="Oval 12"/>
                <p:cNvSpPr>
                  <a:spLocks noChangeAspect="1"/>
                </p:cNvSpPr>
                <p:nvPr/>
              </p:nvSpPr>
              <p:spPr>
                <a:xfrm>
                  <a:off x="5237095" y="2868926"/>
                  <a:ext cx="813933" cy="81393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2400" dirty="0">
                    <a:solidFill>
                      <a:schemeClr val="accent1"/>
                    </a:solidFill>
                    <a:latin typeface="FontAwesome" pitchFamily="2" charset="0"/>
                  </a:endParaRPr>
                </a:p>
              </p:txBody>
            </p:sp>
          </p:grpSp>
          <p:grpSp>
            <p:nvGrpSpPr>
              <p:cNvPr id="15" name="Group 13"/>
              <p:cNvGrpSpPr/>
              <p:nvPr/>
            </p:nvGrpSpPr>
            <p:grpSpPr>
              <a:xfrm>
                <a:off x="4512056" y="3692773"/>
                <a:ext cx="1215995" cy="1215995"/>
                <a:chOff x="6016074" y="3471212"/>
                <a:chExt cx="1621327" cy="1621326"/>
              </a:xfrm>
            </p:grpSpPr>
            <p:sp>
              <p:nvSpPr>
                <p:cNvPr id="16" name="Freeform 14"/>
                <p:cNvSpPr/>
                <p:nvPr/>
              </p:nvSpPr>
              <p:spPr>
                <a:xfrm rot="16200000">
                  <a:off x="6016075" y="3471211"/>
                  <a:ext cx="1621326" cy="1621327"/>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0810" tIns="575020" rIns="500810" bIns="614111" numCol="1" spcCol="1270" anchor="ctr" anchorCtr="0">
                  <a:noAutofit/>
                </a:bodyPr>
                <a:lstStyle/>
                <a:p>
                  <a:pPr algn="ctr" defTabSz="1800225">
                    <a:lnSpc>
                      <a:spcPct val="90000"/>
                    </a:lnSpc>
                    <a:spcBef>
                      <a:spcPct val="0"/>
                    </a:spcBef>
                    <a:spcAft>
                      <a:spcPct val="35000"/>
                    </a:spcAft>
                  </a:pPr>
                  <a:endParaRPr lang="en-US" sz="4050"/>
                </a:p>
              </p:txBody>
            </p:sp>
            <p:sp>
              <p:nvSpPr>
                <p:cNvPr id="17" name="Oval 15"/>
                <p:cNvSpPr>
                  <a:spLocks noChangeAspect="1"/>
                </p:cNvSpPr>
                <p:nvPr/>
              </p:nvSpPr>
              <p:spPr>
                <a:xfrm>
                  <a:off x="6441593" y="3896729"/>
                  <a:ext cx="770289" cy="7702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950" dirty="0">
                    <a:solidFill>
                      <a:schemeClr val="accent2"/>
                    </a:solidFill>
                    <a:latin typeface="FontAwesome" pitchFamily="2" charset="0"/>
                  </a:endParaRPr>
                </a:p>
              </p:txBody>
            </p:sp>
          </p:grpSp>
          <p:grpSp>
            <p:nvGrpSpPr>
              <p:cNvPr id="18" name="Group 16"/>
              <p:cNvGrpSpPr/>
              <p:nvPr/>
            </p:nvGrpSpPr>
            <p:grpSpPr>
              <a:xfrm>
                <a:off x="5429278" y="3180696"/>
                <a:ext cx="920996" cy="920996"/>
                <a:chOff x="7239038" y="2788443"/>
                <a:chExt cx="1227994" cy="1227994"/>
              </a:xfrm>
            </p:grpSpPr>
            <p:sp>
              <p:nvSpPr>
                <p:cNvPr id="19" name="Freeform 17"/>
                <p:cNvSpPr/>
                <p:nvPr/>
              </p:nvSpPr>
              <p:spPr>
                <a:xfrm rot="16200000">
                  <a:off x="7239038" y="2788443"/>
                  <a:ext cx="1227994" cy="1227994"/>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0810" tIns="575020" rIns="500810" bIns="614111" numCol="1" spcCol="1270" anchor="ctr" anchorCtr="0">
                  <a:noAutofit/>
                </a:bodyPr>
                <a:lstStyle/>
                <a:p>
                  <a:pPr algn="ctr" defTabSz="1800225">
                    <a:lnSpc>
                      <a:spcPct val="90000"/>
                    </a:lnSpc>
                    <a:spcBef>
                      <a:spcPct val="0"/>
                    </a:spcBef>
                    <a:spcAft>
                      <a:spcPct val="35000"/>
                    </a:spcAft>
                  </a:pPr>
                  <a:endParaRPr lang="en-US" sz="4050"/>
                </a:p>
              </p:txBody>
            </p:sp>
            <p:sp>
              <p:nvSpPr>
                <p:cNvPr id="20" name="Oval 18"/>
                <p:cNvSpPr>
                  <a:spLocks noChangeAspect="1"/>
                </p:cNvSpPr>
                <p:nvPr/>
              </p:nvSpPr>
              <p:spPr>
                <a:xfrm>
                  <a:off x="7584035" y="3133440"/>
                  <a:ext cx="538001" cy="53800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500" dirty="0">
                    <a:solidFill>
                      <a:schemeClr val="accent3"/>
                    </a:solidFill>
                    <a:latin typeface="FontAwesome" pitchFamily="2" charset="0"/>
                  </a:endParaRPr>
                </a:p>
              </p:txBody>
            </p:sp>
          </p:grpSp>
          <p:grpSp>
            <p:nvGrpSpPr>
              <p:cNvPr id="21" name="Group 19"/>
              <p:cNvGrpSpPr/>
              <p:nvPr/>
            </p:nvGrpSpPr>
            <p:grpSpPr>
              <a:xfrm>
                <a:off x="6105235" y="3759789"/>
                <a:ext cx="819950" cy="819950"/>
                <a:chOff x="8140312" y="3560566"/>
                <a:chExt cx="1093267" cy="1093267"/>
              </a:xfrm>
            </p:grpSpPr>
            <p:sp>
              <p:nvSpPr>
                <p:cNvPr id="22" name="Freeform 20"/>
                <p:cNvSpPr/>
                <p:nvPr/>
              </p:nvSpPr>
              <p:spPr>
                <a:xfrm rot="16200000">
                  <a:off x="8140312" y="3560566"/>
                  <a:ext cx="1093267" cy="1093267"/>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00810" tIns="575020" rIns="500810" bIns="614111" numCol="1" spcCol="1270" anchor="ctr" anchorCtr="0">
                  <a:noAutofit/>
                </a:bodyPr>
                <a:lstStyle/>
                <a:p>
                  <a:pPr algn="ctr" defTabSz="1800225">
                    <a:lnSpc>
                      <a:spcPct val="90000"/>
                    </a:lnSpc>
                    <a:spcBef>
                      <a:spcPct val="0"/>
                    </a:spcBef>
                    <a:spcAft>
                      <a:spcPct val="35000"/>
                    </a:spcAft>
                  </a:pPr>
                  <a:endParaRPr lang="en-US" sz="4050"/>
                </a:p>
              </p:txBody>
            </p:sp>
            <p:sp>
              <p:nvSpPr>
                <p:cNvPr id="23" name="Oval 21"/>
                <p:cNvSpPr>
                  <a:spLocks noChangeAspect="1"/>
                </p:cNvSpPr>
                <p:nvPr/>
              </p:nvSpPr>
              <p:spPr>
                <a:xfrm>
                  <a:off x="8443656" y="3865476"/>
                  <a:ext cx="483447" cy="48344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r>
                    <a:rPr lang="en-AU" sz="1500" dirty="0">
                      <a:solidFill>
                        <a:schemeClr val="accent4"/>
                      </a:solidFill>
                      <a:latin typeface="FontAwesome" pitchFamily="2" charset="0"/>
                    </a:rPr>
                    <a:t></a:t>
                  </a:r>
                  <a:endParaRPr lang="en-US" sz="1500" dirty="0">
                    <a:solidFill>
                      <a:schemeClr val="accent4"/>
                    </a:solidFill>
                    <a:latin typeface="FontAwesome" pitchFamily="2" charset="0"/>
                  </a:endParaRPr>
                </a:p>
              </p:txBody>
            </p:sp>
          </p:grpSp>
          <p:grpSp>
            <p:nvGrpSpPr>
              <p:cNvPr id="27" name="Group 24"/>
              <p:cNvGrpSpPr/>
              <p:nvPr/>
            </p:nvGrpSpPr>
            <p:grpSpPr>
              <a:xfrm>
                <a:off x="1878692" y="3156496"/>
                <a:ext cx="765394" cy="271364"/>
                <a:chOff x="2262930" y="2179099"/>
                <a:chExt cx="876560" cy="704621"/>
              </a:xfrm>
            </p:grpSpPr>
            <p:cxnSp>
              <p:nvCxnSpPr>
                <p:cNvPr id="28" name="Straight Connector 25"/>
                <p:cNvCxnSpPr/>
                <p:nvPr/>
              </p:nvCxnSpPr>
              <p:spPr>
                <a:xfrm>
                  <a:off x="2262930" y="2179099"/>
                  <a:ext cx="876560" cy="0"/>
                </a:xfrm>
                <a:prstGeom prst="line">
                  <a:avLst/>
                </a:prstGeom>
                <a:ln>
                  <a:solidFill>
                    <a:srgbClr val="E48DB8"/>
                  </a:solidFill>
                  <a:headEnd type="oval"/>
                </a:ln>
              </p:spPr>
              <p:style>
                <a:lnRef idx="1">
                  <a:schemeClr val="accent1"/>
                </a:lnRef>
                <a:fillRef idx="0">
                  <a:schemeClr val="accent1"/>
                </a:fillRef>
                <a:effectRef idx="0">
                  <a:schemeClr val="accent1"/>
                </a:effectRef>
                <a:fontRef idx="minor">
                  <a:schemeClr val="tx1"/>
                </a:fontRef>
              </p:style>
            </p:cxnSp>
            <p:cxnSp>
              <p:nvCxnSpPr>
                <p:cNvPr id="29" name="Straight Connector 26"/>
                <p:cNvCxnSpPr/>
                <p:nvPr/>
              </p:nvCxnSpPr>
              <p:spPr>
                <a:xfrm>
                  <a:off x="3133927" y="2179099"/>
                  <a:ext cx="0" cy="704621"/>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grpSp>
          <p:grpSp>
            <p:nvGrpSpPr>
              <p:cNvPr id="33" name="Group 29"/>
              <p:cNvGrpSpPr/>
              <p:nvPr/>
            </p:nvGrpSpPr>
            <p:grpSpPr>
              <a:xfrm rot="5400000">
                <a:off x="2849553" y="4574307"/>
                <a:ext cx="254167" cy="839769"/>
                <a:chOff x="2262930" y="2179099"/>
                <a:chExt cx="876560" cy="704621"/>
              </a:xfrm>
            </p:grpSpPr>
            <p:cxnSp>
              <p:nvCxnSpPr>
                <p:cNvPr id="34" name="Straight Connector 30"/>
                <p:cNvCxnSpPr/>
                <p:nvPr/>
              </p:nvCxnSpPr>
              <p:spPr>
                <a:xfrm>
                  <a:off x="2262930" y="2179099"/>
                  <a:ext cx="876560" cy="0"/>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35" name="Straight Connector 31"/>
                <p:cNvCxnSpPr/>
                <p:nvPr/>
              </p:nvCxnSpPr>
              <p:spPr>
                <a:xfrm>
                  <a:off x="3133927" y="2179099"/>
                  <a:ext cx="0" cy="704621"/>
                </a:xfrm>
                <a:prstGeom prst="line">
                  <a:avLst/>
                </a:prstGeom>
                <a:ln>
                  <a:solidFill>
                    <a:srgbClr val="E48DB8"/>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39" name="Group 34"/>
              <p:cNvGrpSpPr/>
              <p:nvPr/>
            </p:nvGrpSpPr>
            <p:grpSpPr>
              <a:xfrm>
                <a:off x="3661466" y="2547402"/>
                <a:ext cx="615591" cy="170862"/>
                <a:chOff x="2262930" y="2179099"/>
                <a:chExt cx="876560" cy="704621"/>
              </a:xfrm>
            </p:grpSpPr>
            <p:cxnSp>
              <p:nvCxnSpPr>
                <p:cNvPr id="40" name="Straight Connector 35"/>
                <p:cNvCxnSpPr/>
                <p:nvPr/>
              </p:nvCxnSpPr>
              <p:spPr>
                <a:xfrm>
                  <a:off x="2262930" y="2179099"/>
                  <a:ext cx="876560" cy="0"/>
                </a:xfrm>
                <a:prstGeom prst="line">
                  <a:avLst/>
                </a:prstGeom>
                <a:ln>
                  <a:solidFill>
                    <a:srgbClr val="E48DB8"/>
                  </a:solidFill>
                  <a:headEnd type="oval"/>
                </a:ln>
              </p:spPr>
              <p:style>
                <a:lnRef idx="1">
                  <a:schemeClr val="accent1"/>
                </a:lnRef>
                <a:fillRef idx="0">
                  <a:schemeClr val="accent1"/>
                </a:fillRef>
                <a:effectRef idx="0">
                  <a:schemeClr val="accent1"/>
                </a:effectRef>
                <a:fontRef idx="minor">
                  <a:schemeClr val="tx1"/>
                </a:fontRef>
              </p:style>
            </p:cxnSp>
            <p:cxnSp>
              <p:nvCxnSpPr>
                <p:cNvPr id="41" name="Straight Connector 36"/>
                <p:cNvCxnSpPr/>
                <p:nvPr/>
              </p:nvCxnSpPr>
              <p:spPr>
                <a:xfrm>
                  <a:off x="3133927" y="2179099"/>
                  <a:ext cx="0" cy="704621"/>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grpSp>
          <p:grpSp>
            <p:nvGrpSpPr>
              <p:cNvPr id="45" name="Group 39"/>
              <p:cNvGrpSpPr/>
              <p:nvPr/>
            </p:nvGrpSpPr>
            <p:grpSpPr>
              <a:xfrm flipH="1">
                <a:off x="5882615" y="2649640"/>
                <a:ext cx="541084" cy="361268"/>
                <a:chOff x="2262930" y="2179099"/>
                <a:chExt cx="876560" cy="704621"/>
              </a:xfrm>
            </p:grpSpPr>
            <p:cxnSp>
              <p:nvCxnSpPr>
                <p:cNvPr id="46" name="Straight Connector 40"/>
                <p:cNvCxnSpPr/>
                <p:nvPr/>
              </p:nvCxnSpPr>
              <p:spPr>
                <a:xfrm>
                  <a:off x="2262930" y="2179099"/>
                  <a:ext cx="876560" cy="0"/>
                </a:xfrm>
                <a:prstGeom prst="line">
                  <a:avLst/>
                </a:prstGeom>
                <a:ln>
                  <a:solidFill>
                    <a:srgbClr val="E48DB8"/>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47" name="Straight Connector 41"/>
                <p:cNvCxnSpPr/>
                <p:nvPr/>
              </p:nvCxnSpPr>
              <p:spPr>
                <a:xfrm>
                  <a:off x="3133927" y="2179099"/>
                  <a:ext cx="0" cy="704621"/>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grpSp>
          <p:grpSp>
            <p:nvGrpSpPr>
              <p:cNvPr id="51" name="Group 44"/>
              <p:cNvGrpSpPr/>
              <p:nvPr/>
            </p:nvGrpSpPr>
            <p:grpSpPr>
              <a:xfrm rot="16200000" flipH="1">
                <a:off x="5408580" y="4756797"/>
                <a:ext cx="167935" cy="780139"/>
                <a:chOff x="2262930" y="2179099"/>
                <a:chExt cx="876560" cy="704621"/>
              </a:xfrm>
            </p:grpSpPr>
            <p:cxnSp>
              <p:nvCxnSpPr>
                <p:cNvPr id="52" name="Straight Connector 45"/>
                <p:cNvCxnSpPr/>
                <p:nvPr/>
              </p:nvCxnSpPr>
              <p:spPr>
                <a:xfrm>
                  <a:off x="2262930" y="2179099"/>
                  <a:ext cx="876560" cy="0"/>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53" name="Straight Connector 46"/>
                <p:cNvCxnSpPr/>
                <p:nvPr/>
              </p:nvCxnSpPr>
              <p:spPr>
                <a:xfrm>
                  <a:off x="3133927" y="2179099"/>
                  <a:ext cx="0" cy="704621"/>
                </a:xfrm>
                <a:prstGeom prst="line">
                  <a:avLst/>
                </a:prstGeom>
                <a:ln>
                  <a:solidFill>
                    <a:srgbClr val="E48DB8"/>
                  </a:solidFill>
                  <a:headEnd type="none"/>
                  <a:tailEnd type="oval"/>
                </a:ln>
              </p:spPr>
              <p:style>
                <a:lnRef idx="1">
                  <a:schemeClr val="accent1"/>
                </a:lnRef>
                <a:fillRef idx="0">
                  <a:schemeClr val="accent1"/>
                </a:fillRef>
                <a:effectRef idx="0">
                  <a:schemeClr val="accent1"/>
                </a:effectRef>
                <a:fontRef idx="minor">
                  <a:schemeClr val="tx1"/>
                </a:fontRef>
              </p:style>
            </p:cxnSp>
          </p:grpSp>
          <p:grpSp>
            <p:nvGrpSpPr>
              <p:cNvPr id="57" name="Group 49"/>
              <p:cNvGrpSpPr/>
              <p:nvPr/>
            </p:nvGrpSpPr>
            <p:grpSpPr>
              <a:xfrm flipH="1">
                <a:off x="6530721" y="3478599"/>
                <a:ext cx="673735" cy="152307"/>
                <a:chOff x="2262930" y="2179099"/>
                <a:chExt cx="876560" cy="704621"/>
              </a:xfrm>
            </p:grpSpPr>
            <p:cxnSp>
              <p:nvCxnSpPr>
                <p:cNvPr id="58" name="Straight Connector 50"/>
                <p:cNvCxnSpPr/>
                <p:nvPr/>
              </p:nvCxnSpPr>
              <p:spPr>
                <a:xfrm>
                  <a:off x="2262930" y="2179099"/>
                  <a:ext cx="876560" cy="0"/>
                </a:xfrm>
                <a:prstGeom prst="line">
                  <a:avLst/>
                </a:prstGeom>
                <a:ln>
                  <a:solidFill>
                    <a:srgbClr val="E48DB8"/>
                  </a:solidFill>
                  <a:headEnd type="oval"/>
                </a:ln>
              </p:spPr>
              <p:style>
                <a:lnRef idx="1">
                  <a:schemeClr val="accent1"/>
                </a:lnRef>
                <a:fillRef idx="0">
                  <a:schemeClr val="accent1"/>
                </a:fillRef>
                <a:effectRef idx="0">
                  <a:schemeClr val="accent1"/>
                </a:effectRef>
                <a:fontRef idx="minor">
                  <a:schemeClr val="tx1"/>
                </a:fontRef>
              </p:style>
            </p:cxnSp>
            <p:cxnSp>
              <p:nvCxnSpPr>
                <p:cNvPr id="59" name="Straight Connector 51"/>
                <p:cNvCxnSpPr/>
                <p:nvPr/>
              </p:nvCxnSpPr>
              <p:spPr>
                <a:xfrm>
                  <a:off x="3133927" y="2179099"/>
                  <a:ext cx="0" cy="704621"/>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grpSp>
        </p:grpSp>
        <p:grpSp>
          <p:nvGrpSpPr>
            <p:cNvPr id="60" name="组合 59"/>
            <p:cNvGrpSpPr/>
            <p:nvPr/>
          </p:nvGrpSpPr>
          <p:grpSpPr>
            <a:xfrm>
              <a:off x="252968" y="2706191"/>
              <a:ext cx="2580527" cy="1412035"/>
              <a:chOff x="650826" y="2064056"/>
              <a:chExt cx="2580527" cy="1412035"/>
            </a:xfrm>
          </p:grpSpPr>
          <p:sp>
            <p:nvSpPr>
              <p:cNvPr id="61" name="文本框 60"/>
              <p:cNvSpPr txBox="1"/>
              <p:nvPr/>
            </p:nvSpPr>
            <p:spPr>
              <a:xfrm>
                <a:off x="1191060" y="206405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2" name="Text Placeholder 32"/>
              <p:cNvSpPr txBox="1"/>
              <p:nvPr/>
            </p:nvSpPr>
            <p:spPr>
              <a:xfrm>
                <a:off x="650826" y="2493877"/>
                <a:ext cx="2450149"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3" name="组合 62"/>
            <p:cNvGrpSpPr/>
            <p:nvPr/>
          </p:nvGrpSpPr>
          <p:grpSpPr>
            <a:xfrm>
              <a:off x="2426286" y="1566598"/>
              <a:ext cx="2580527" cy="1412035"/>
              <a:chOff x="650826" y="1769416"/>
              <a:chExt cx="2580527" cy="1412035"/>
            </a:xfrm>
          </p:grpSpPr>
          <p:sp>
            <p:nvSpPr>
              <p:cNvPr id="64" name="文本框 63"/>
              <p:cNvSpPr txBox="1"/>
              <p:nvPr/>
            </p:nvSpPr>
            <p:spPr>
              <a:xfrm>
                <a:off x="1191060" y="176941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5" name="Text Placeholder 32"/>
              <p:cNvSpPr txBox="1"/>
              <p:nvPr/>
            </p:nvSpPr>
            <p:spPr>
              <a:xfrm>
                <a:off x="650826" y="2199237"/>
                <a:ext cx="2450149"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6" name="组合 65"/>
            <p:cNvGrpSpPr/>
            <p:nvPr/>
          </p:nvGrpSpPr>
          <p:grpSpPr>
            <a:xfrm>
              <a:off x="1060034" y="4861966"/>
              <a:ext cx="2580527" cy="1412035"/>
              <a:chOff x="650826" y="1931976"/>
              <a:chExt cx="2580527" cy="1412035"/>
            </a:xfrm>
          </p:grpSpPr>
          <p:sp>
            <p:nvSpPr>
              <p:cNvPr id="67" name="文本框 66"/>
              <p:cNvSpPr txBox="1"/>
              <p:nvPr/>
            </p:nvSpPr>
            <p:spPr>
              <a:xfrm>
                <a:off x="1191060" y="193197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8" name="Text Placeholder 32"/>
              <p:cNvSpPr txBox="1"/>
              <p:nvPr/>
            </p:nvSpPr>
            <p:spPr>
              <a:xfrm>
                <a:off x="650826" y="2361797"/>
                <a:ext cx="2450149"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9" name="组合 68"/>
            <p:cNvGrpSpPr/>
            <p:nvPr/>
          </p:nvGrpSpPr>
          <p:grpSpPr>
            <a:xfrm>
              <a:off x="8338960" y="1628971"/>
              <a:ext cx="2843663" cy="1373122"/>
              <a:chOff x="8960649" y="1963626"/>
              <a:chExt cx="2843663" cy="1373122"/>
            </a:xfrm>
          </p:grpSpPr>
          <p:sp>
            <p:nvSpPr>
              <p:cNvPr id="70" name="文本框 69"/>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71"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72" name="组合 71"/>
            <p:cNvGrpSpPr/>
            <p:nvPr/>
          </p:nvGrpSpPr>
          <p:grpSpPr>
            <a:xfrm>
              <a:off x="9266181" y="2973704"/>
              <a:ext cx="2843663" cy="1373122"/>
              <a:chOff x="8960649" y="1963626"/>
              <a:chExt cx="2843663" cy="1373122"/>
            </a:xfrm>
          </p:grpSpPr>
          <p:sp>
            <p:nvSpPr>
              <p:cNvPr id="73" name="文本框 72"/>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74"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75" name="组合 74"/>
            <p:cNvGrpSpPr/>
            <p:nvPr/>
          </p:nvGrpSpPr>
          <p:grpSpPr>
            <a:xfrm>
              <a:off x="7858389" y="5092798"/>
              <a:ext cx="2843663" cy="1373122"/>
              <a:chOff x="8960649" y="1963626"/>
              <a:chExt cx="2843663" cy="1373122"/>
            </a:xfrm>
          </p:grpSpPr>
          <p:sp>
            <p:nvSpPr>
              <p:cNvPr id="76" name="文本框 75"/>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77"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文本框 4"/>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遗留问题探讨</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1240486" y="2352762"/>
            <a:ext cx="9711029" cy="3090507"/>
            <a:chOff x="1269768" y="2901402"/>
            <a:chExt cx="9711029" cy="3090507"/>
          </a:xfrm>
        </p:grpSpPr>
        <p:grpSp>
          <p:nvGrpSpPr>
            <p:cNvPr id="20" name="Group 94"/>
            <p:cNvGrpSpPr/>
            <p:nvPr/>
          </p:nvGrpSpPr>
          <p:grpSpPr>
            <a:xfrm>
              <a:off x="1558697" y="2901402"/>
              <a:ext cx="2094903" cy="1319557"/>
              <a:chOff x="1591778" y="2603321"/>
              <a:chExt cx="3002814" cy="1891440"/>
            </a:xfrm>
          </p:grpSpPr>
          <p:sp>
            <p:nvSpPr>
              <p:cNvPr id="23" name="Freeform 95"/>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E48DB8"/>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lvl="1" indent="-171450" defTabSz="800100">
                  <a:lnSpc>
                    <a:spcPct val="90000"/>
                  </a:lnSpc>
                  <a:spcBef>
                    <a:spcPct val="0"/>
                  </a:spcBef>
                  <a:spcAft>
                    <a:spcPct val="15000"/>
                  </a:spcAft>
                  <a:buChar char="•"/>
                </a:pPr>
                <a:endParaRPr lang="en-US"/>
              </a:p>
              <a:p>
                <a:pPr marL="171450" lvl="1" indent="-171450" defTabSz="800100">
                  <a:lnSpc>
                    <a:spcPct val="90000"/>
                  </a:lnSpc>
                  <a:spcBef>
                    <a:spcPct val="0"/>
                  </a:spcBef>
                  <a:spcAft>
                    <a:spcPct val="15000"/>
                  </a:spcAft>
                  <a:buChar char="•"/>
                </a:pPr>
                <a:endParaRPr lang="en-US"/>
              </a:p>
            </p:txBody>
          </p:sp>
          <p:sp>
            <p:nvSpPr>
              <p:cNvPr id="24" name="Freeform 96"/>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E48DB8"/>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algn="ctr" defTabSz="800100">
                  <a:lnSpc>
                    <a:spcPct val="90000"/>
                  </a:lnSpc>
                  <a:spcBef>
                    <a:spcPct val="0"/>
                  </a:spcBef>
                  <a:spcAft>
                    <a:spcPct val="35000"/>
                  </a:spcAft>
                </a:pPr>
                <a:endParaRPr lang="en-US"/>
              </a:p>
            </p:txBody>
          </p:sp>
        </p:grpSp>
        <p:sp>
          <p:nvSpPr>
            <p:cNvPr id="21" name="Shape 263"/>
            <p:cNvSpPr/>
            <p:nvPr/>
          </p:nvSpPr>
          <p:spPr>
            <a:xfrm>
              <a:off x="1705300" y="3360824"/>
              <a:ext cx="461579" cy="382960"/>
            </a:xfrm>
            <a:custGeom>
              <a:avLst/>
              <a:gdLst/>
              <a:ahLst/>
              <a:cxnLst>
                <a:cxn ang="0">
                  <a:pos x="wd2" y="hd2"/>
                </a:cxn>
                <a:cxn ang="5400000">
                  <a:pos x="wd2" y="hd2"/>
                </a:cxn>
                <a:cxn ang="10800000">
                  <a:pos x="wd2" y="hd2"/>
                </a:cxn>
                <a:cxn ang="16200000">
                  <a:pos x="wd2" y="hd2"/>
                </a:cxn>
              </a:cxnLst>
              <a:rect l="0" t="0" r="r" b="b"/>
              <a:pathLst>
                <a:path w="21600" h="21600" extrusionOk="0">
                  <a:moveTo>
                    <a:pt x="19701" y="7033"/>
                  </a:moveTo>
                  <a:lnTo>
                    <a:pt x="19167" y="7176"/>
                  </a:lnTo>
                  <a:lnTo>
                    <a:pt x="18811" y="7535"/>
                  </a:lnTo>
                  <a:lnTo>
                    <a:pt x="18514" y="7894"/>
                  </a:lnTo>
                  <a:lnTo>
                    <a:pt x="18396" y="8611"/>
                  </a:lnTo>
                  <a:lnTo>
                    <a:pt x="18514" y="9114"/>
                  </a:lnTo>
                  <a:lnTo>
                    <a:pt x="18811" y="9616"/>
                  </a:lnTo>
                  <a:lnTo>
                    <a:pt x="19167" y="9903"/>
                  </a:lnTo>
                  <a:lnTo>
                    <a:pt x="19701" y="9975"/>
                  </a:lnTo>
                  <a:lnTo>
                    <a:pt x="20116" y="9903"/>
                  </a:lnTo>
                  <a:lnTo>
                    <a:pt x="20532" y="9616"/>
                  </a:lnTo>
                  <a:lnTo>
                    <a:pt x="20769" y="9114"/>
                  </a:lnTo>
                  <a:lnTo>
                    <a:pt x="20888" y="8611"/>
                  </a:lnTo>
                  <a:lnTo>
                    <a:pt x="20769" y="7894"/>
                  </a:lnTo>
                  <a:lnTo>
                    <a:pt x="20532" y="7535"/>
                  </a:lnTo>
                  <a:lnTo>
                    <a:pt x="20116" y="7176"/>
                  </a:lnTo>
                  <a:lnTo>
                    <a:pt x="19701" y="7033"/>
                  </a:lnTo>
                  <a:close/>
                  <a:moveTo>
                    <a:pt x="2077" y="7033"/>
                  </a:moveTo>
                  <a:lnTo>
                    <a:pt x="1484" y="7176"/>
                  </a:lnTo>
                  <a:lnTo>
                    <a:pt x="890" y="7894"/>
                  </a:lnTo>
                  <a:lnTo>
                    <a:pt x="771" y="8611"/>
                  </a:lnTo>
                  <a:lnTo>
                    <a:pt x="890" y="9114"/>
                  </a:lnTo>
                  <a:lnTo>
                    <a:pt x="1187" y="9616"/>
                  </a:lnTo>
                  <a:lnTo>
                    <a:pt x="1484" y="9903"/>
                  </a:lnTo>
                  <a:lnTo>
                    <a:pt x="2077" y="9975"/>
                  </a:lnTo>
                  <a:lnTo>
                    <a:pt x="2492" y="9903"/>
                  </a:lnTo>
                  <a:lnTo>
                    <a:pt x="2908" y="9616"/>
                  </a:lnTo>
                  <a:lnTo>
                    <a:pt x="3145" y="9114"/>
                  </a:lnTo>
                  <a:lnTo>
                    <a:pt x="3204" y="8611"/>
                  </a:lnTo>
                  <a:lnTo>
                    <a:pt x="3145" y="7894"/>
                  </a:lnTo>
                  <a:lnTo>
                    <a:pt x="2908" y="7535"/>
                  </a:lnTo>
                  <a:lnTo>
                    <a:pt x="2492" y="7176"/>
                  </a:lnTo>
                  <a:lnTo>
                    <a:pt x="2077" y="7033"/>
                  </a:lnTo>
                  <a:close/>
                  <a:moveTo>
                    <a:pt x="16022" y="4306"/>
                  </a:moveTo>
                  <a:lnTo>
                    <a:pt x="15607" y="4449"/>
                  </a:lnTo>
                  <a:lnTo>
                    <a:pt x="15310" y="4521"/>
                  </a:lnTo>
                  <a:lnTo>
                    <a:pt x="14954" y="4664"/>
                  </a:lnTo>
                  <a:lnTo>
                    <a:pt x="14716" y="4951"/>
                  </a:lnTo>
                  <a:lnTo>
                    <a:pt x="14538" y="5310"/>
                  </a:lnTo>
                  <a:lnTo>
                    <a:pt x="14301" y="5741"/>
                  </a:lnTo>
                  <a:lnTo>
                    <a:pt x="14182" y="6100"/>
                  </a:lnTo>
                  <a:lnTo>
                    <a:pt x="14182" y="7033"/>
                  </a:lnTo>
                  <a:lnTo>
                    <a:pt x="14301" y="7391"/>
                  </a:lnTo>
                  <a:lnTo>
                    <a:pt x="14538" y="7822"/>
                  </a:lnTo>
                  <a:lnTo>
                    <a:pt x="14954" y="8324"/>
                  </a:lnTo>
                  <a:lnTo>
                    <a:pt x="15310" y="8611"/>
                  </a:lnTo>
                  <a:lnTo>
                    <a:pt x="15607" y="8683"/>
                  </a:lnTo>
                  <a:lnTo>
                    <a:pt x="16378" y="8683"/>
                  </a:lnTo>
                  <a:lnTo>
                    <a:pt x="16675" y="8611"/>
                  </a:lnTo>
                  <a:lnTo>
                    <a:pt x="17031" y="8324"/>
                  </a:lnTo>
                  <a:lnTo>
                    <a:pt x="17327" y="8037"/>
                  </a:lnTo>
                  <a:lnTo>
                    <a:pt x="17565" y="7822"/>
                  </a:lnTo>
                  <a:lnTo>
                    <a:pt x="17624" y="7391"/>
                  </a:lnTo>
                  <a:lnTo>
                    <a:pt x="17743" y="7033"/>
                  </a:lnTo>
                  <a:lnTo>
                    <a:pt x="17862" y="6530"/>
                  </a:lnTo>
                  <a:lnTo>
                    <a:pt x="17743" y="6100"/>
                  </a:lnTo>
                  <a:lnTo>
                    <a:pt x="17624" y="5741"/>
                  </a:lnTo>
                  <a:lnTo>
                    <a:pt x="17565" y="5310"/>
                  </a:lnTo>
                  <a:lnTo>
                    <a:pt x="17327" y="4951"/>
                  </a:lnTo>
                  <a:lnTo>
                    <a:pt x="17031" y="4664"/>
                  </a:lnTo>
                  <a:lnTo>
                    <a:pt x="16675" y="4521"/>
                  </a:lnTo>
                  <a:lnTo>
                    <a:pt x="16378" y="4449"/>
                  </a:lnTo>
                  <a:lnTo>
                    <a:pt x="16022" y="4306"/>
                  </a:lnTo>
                  <a:close/>
                  <a:moveTo>
                    <a:pt x="21600" y="17797"/>
                  </a:moveTo>
                  <a:lnTo>
                    <a:pt x="19582" y="17797"/>
                  </a:lnTo>
                  <a:lnTo>
                    <a:pt x="19582" y="12630"/>
                  </a:lnTo>
                  <a:lnTo>
                    <a:pt x="19464" y="11984"/>
                  </a:lnTo>
                  <a:lnTo>
                    <a:pt x="19048" y="10908"/>
                  </a:lnTo>
                  <a:lnTo>
                    <a:pt x="19701" y="10764"/>
                  </a:lnTo>
                  <a:lnTo>
                    <a:pt x="19998" y="10908"/>
                  </a:lnTo>
                  <a:lnTo>
                    <a:pt x="20473" y="11051"/>
                  </a:lnTo>
                  <a:lnTo>
                    <a:pt x="20769" y="11338"/>
                  </a:lnTo>
                  <a:lnTo>
                    <a:pt x="21066" y="11553"/>
                  </a:lnTo>
                  <a:lnTo>
                    <a:pt x="21303" y="11984"/>
                  </a:lnTo>
                  <a:lnTo>
                    <a:pt x="21541" y="12343"/>
                  </a:lnTo>
                  <a:lnTo>
                    <a:pt x="21600" y="12773"/>
                  </a:lnTo>
                  <a:lnTo>
                    <a:pt x="21600" y="17797"/>
                  </a:lnTo>
                  <a:close/>
                  <a:moveTo>
                    <a:pt x="5697" y="4306"/>
                  </a:moveTo>
                  <a:lnTo>
                    <a:pt x="5281" y="4449"/>
                  </a:lnTo>
                  <a:lnTo>
                    <a:pt x="4925" y="4521"/>
                  </a:lnTo>
                  <a:lnTo>
                    <a:pt x="4629" y="4664"/>
                  </a:lnTo>
                  <a:lnTo>
                    <a:pt x="4391" y="4951"/>
                  </a:lnTo>
                  <a:lnTo>
                    <a:pt x="4213" y="5310"/>
                  </a:lnTo>
                  <a:lnTo>
                    <a:pt x="3976" y="5741"/>
                  </a:lnTo>
                  <a:lnTo>
                    <a:pt x="3857" y="6100"/>
                  </a:lnTo>
                  <a:lnTo>
                    <a:pt x="3857" y="7033"/>
                  </a:lnTo>
                  <a:lnTo>
                    <a:pt x="3976" y="7391"/>
                  </a:lnTo>
                  <a:lnTo>
                    <a:pt x="4213" y="7822"/>
                  </a:lnTo>
                  <a:lnTo>
                    <a:pt x="4629" y="8324"/>
                  </a:lnTo>
                  <a:lnTo>
                    <a:pt x="4925" y="8611"/>
                  </a:lnTo>
                  <a:lnTo>
                    <a:pt x="5281" y="8683"/>
                  </a:lnTo>
                  <a:lnTo>
                    <a:pt x="6053" y="8683"/>
                  </a:lnTo>
                  <a:lnTo>
                    <a:pt x="6349" y="8611"/>
                  </a:lnTo>
                  <a:lnTo>
                    <a:pt x="6646" y="8324"/>
                  </a:lnTo>
                  <a:lnTo>
                    <a:pt x="7002" y="8037"/>
                  </a:lnTo>
                  <a:lnTo>
                    <a:pt x="7240" y="7822"/>
                  </a:lnTo>
                  <a:lnTo>
                    <a:pt x="7299" y="7391"/>
                  </a:lnTo>
                  <a:lnTo>
                    <a:pt x="7418" y="7033"/>
                  </a:lnTo>
                  <a:lnTo>
                    <a:pt x="7536" y="6530"/>
                  </a:lnTo>
                  <a:lnTo>
                    <a:pt x="7418" y="6100"/>
                  </a:lnTo>
                  <a:lnTo>
                    <a:pt x="7299" y="5741"/>
                  </a:lnTo>
                  <a:lnTo>
                    <a:pt x="7240" y="5310"/>
                  </a:lnTo>
                  <a:lnTo>
                    <a:pt x="7002" y="4951"/>
                  </a:lnTo>
                  <a:lnTo>
                    <a:pt x="6646" y="4664"/>
                  </a:lnTo>
                  <a:lnTo>
                    <a:pt x="6349" y="4521"/>
                  </a:lnTo>
                  <a:lnTo>
                    <a:pt x="6053" y="4449"/>
                  </a:lnTo>
                  <a:lnTo>
                    <a:pt x="5697" y="4306"/>
                  </a:lnTo>
                  <a:close/>
                  <a:moveTo>
                    <a:pt x="2077" y="10764"/>
                  </a:moveTo>
                  <a:lnTo>
                    <a:pt x="2611" y="10908"/>
                  </a:lnTo>
                  <a:lnTo>
                    <a:pt x="2255" y="11984"/>
                  </a:lnTo>
                  <a:lnTo>
                    <a:pt x="2136" y="12630"/>
                  </a:lnTo>
                  <a:lnTo>
                    <a:pt x="2077" y="13132"/>
                  </a:lnTo>
                  <a:lnTo>
                    <a:pt x="2077" y="17797"/>
                  </a:lnTo>
                  <a:lnTo>
                    <a:pt x="0" y="17797"/>
                  </a:lnTo>
                  <a:lnTo>
                    <a:pt x="0" y="12773"/>
                  </a:lnTo>
                  <a:lnTo>
                    <a:pt x="119" y="12343"/>
                  </a:lnTo>
                  <a:lnTo>
                    <a:pt x="356" y="11984"/>
                  </a:lnTo>
                  <a:lnTo>
                    <a:pt x="534" y="11553"/>
                  </a:lnTo>
                  <a:lnTo>
                    <a:pt x="890" y="11338"/>
                  </a:lnTo>
                  <a:lnTo>
                    <a:pt x="1187" y="11051"/>
                  </a:lnTo>
                  <a:lnTo>
                    <a:pt x="1602" y="10908"/>
                  </a:lnTo>
                  <a:lnTo>
                    <a:pt x="2077" y="10764"/>
                  </a:lnTo>
                  <a:close/>
                  <a:moveTo>
                    <a:pt x="10859" y="0"/>
                  </a:moveTo>
                  <a:lnTo>
                    <a:pt x="10325" y="0"/>
                  </a:lnTo>
                  <a:lnTo>
                    <a:pt x="9791" y="287"/>
                  </a:lnTo>
                  <a:lnTo>
                    <a:pt x="9376" y="502"/>
                  </a:lnTo>
                  <a:lnTo>
                    <a:pt x="8960" y="933"/>
                  </a:lnTo>
                  <a:lnTo>
                    <a:pt x="8604" y="1435"/>
                  </a:lnTo>
                  <a:lnTo>
                    <a:pt x="8367" y="1938"/>
                  </a:lnTo>
                  <a:lnTo>
                    <a:pt x="8189" y="2583"/>
                  </a:lnTo>
                  <a:lnTo>
                    <a:pt x="8189" y="3875"/>
                  </a:lnTo>
                  <a:lnTo>
                    <a:pt x="8367" y="4449"/>
                  </a:lnTo>
                  <a:lnTo>
                    <a:pt x="8604" y="5095"/>
                  </a:lnTo>
                  <a:lnTo>
                    <a:pt x="8960" y="5454"/>
                  </a:lnTo>
                  <a:lnTo>
                    <a:pt x="9376" y="5813"/>
                  </a:lnTo>
                  <a:lnTo>
                    <a:pt x="9791" y="6243"/>
                  </a:lnTo>
                  <a:lnTo>
                    <a:pt x="10859" y="6530"/>
                  </a:lnTo>
                  <a:lnTo>
                    <a:pt x="11393" y="6387"/>
                  </a:lnTo>
                  <a:lnTo>
                    <a:pt x="11868" y="6243"/>
                  </a:lnTo>
                  <a:lnTo>
                    <a:pt x="12402" y="5813"/>
                  </a:lnTo>
                  <a:lnTo>
                    <a:pt x="12996" y="5095"/>
                  </a:lnTo>
                  <a:lnTo>
                    <a:pt x="13352" y="4449"/>
                  </a:lnTo>
                  <a:lnTo>
                    <a:pt x="13470" y="3875"/>
                  </a:lnTo>
                  <a:lnTo>
                    <a:pt x="13589" y="3229"/>
                  </a:lnTo>
                  <a:lnTo>
                    <a:pt x="13352" y="1938"/>
                  </a:lnTo>
                  <a:lnTo>
                    <a:pt x="12996" y="1435"/>
                  </a:lnTo>
                  <a:lnTo>
                    <a:pt x="12699" y="933"/>
                  </a:lnTo>
                  <a:lnTo>
                    <a:pt x="12402" y="502"/>
                  </a:lnTo>
                  <a:lnTo>
                    <a:pt x="11868" y="287"/>
                  </a:lnTo>
                  <a:lnTo>
                    <a:pt x="11393" y="0"/>
                  </a:lnTo>
                  <a:lnTo>
                    <a:pt x="10859" y="0"/>
                  </a:lnTo>
                  <a:close/>
                  <a:moveTo>
                    <a:pt x="18930" y="19519"/>
                  </a:moveTo>
                  <a:lnTo>
                    <a:pt x="15725" y="19519"/>
                  </a:lnTo>
                  <a:lnTo>
                    <a:pt x="15725" y="11697"/>
                  </a:lnTo>
                  <a:lnTo>
                    <a:pt x="15607" y="11051"/>
                  </a:lnTo>
                  <a:lnTo>
                    <a:pt x="15369" y="10405"/>
                  </a:lnTo>
                  <a:lnTo>
                    <a:pt x="15191" y="9759"/>
                  </a:lnTo>
                  <a:lnTo>
                    <a:pt x="15607" y="9616"/>
                  </a:lnTo>
                  <a:lnTo>
                    <a:pt x="16022" y="9616"/>
                  </a:lnTo>
                  <a:lnTo>
                    <a:pt x="17090" y="9903"/>
                  </a:lnTo>
                  <a:lnTo>
                    <a:pt x="17624" y="10262"/>
                  </a:lnTo>
                  <a:lnTo>
                    <a:pt x="18099" y="10692"/>
                  </a:lnTo>
                  <a:lnTo>
                    <a:pt x="18396" y="11195"/>
                  </a:lnTo>
                  <a:lnTo>
                    <a:pt x="18752" y="11841"/>
                  </a:lnTo>
                  <a:lnTo>
                    <a:pt x="18811" y="12486"/>
                  </a:lnTo>
                  <a:lnTo>
                    <a:pt x="18930" y="13132"/>
                  </a:lnTo>
                  <a:lnTo>
                    <a:pt x="18930" y="19519"/>
                  </a:lnTo>
                  <a:close/>
                  <a:moveTo>
                    <a:pt x="5934" y="12486"/>
                  </a:moveTo>
                  <a:lnTo>
                    <a:pt x="5934" y="19519"/>
                  </a:lnTo>
                  <a:lnTo>
                    <a:pt x="2670" y="19519"/>
                  </a:lnTo>
                  <a:lnTo>
                    <a:pt x="2670" y="13132"/>
                  </a:lnTo>
                  <a:lnTo>
                    <a:pt x="2789" y="12486"/>
                  </a:lnTo>
                  <a:lnTo>
                    <a:pt x="3026" y="11841"/>
                  </a:lnTo>
                  <a:lnTo>
                    <a:pt x="3204" y="11195"/>
                  </a:lnTo>
                  <a:lnTo>
                    <a:pt x="3560" y="10692"/>
                  </a:lnTo>
                  <a:lnTo>
                    <a:pt x="3976" y="10262"/>
                  </a:lnTo>
                  <a:lnTo>
                    <a:pt x="4510" y="9903"/>
                  </a:lnTo>
                  <a:lnTo>
                    <a:pt x="5044" y="9759"/>
                  </a:lnTo>
                  <a:lnTo>
                    <a:pt x="5697" y="9616"/>
                  </a:lnTo>
                  <a:lnTo>
                    <a:pt x="6112" y="9616"/>
                  </a:lnTo>
                  <a:lnTo>
                    <a:pt x="6468" y="9759"/>
                  </a:lnTo>
                  <a:lnTo>
                    <a:pt x="6231" y="10405"/>
                  </a:lnTo>
                  <a:lnTo>
                    <a:pt x="6053" y="11051"/>
                  </a:lnTo>
                  <a:lnTo>
                    <a:pt x="5934" y="11697"/>
                  </a:lnTo>
                  <a:lnTo>
                    <a:pt x="5934" y="12486"/>
                  </a:lnTo>
                  <a:close/>
                  <a:moveTo>
                    <a:pt x="6587" y="21600"/>
                  </a:moveTo>
                  <a:lnTo>
                    <a:pt x="15073" y="21600"/>
                  </a:lnTo>
                  <a:lnTo>
                    <a:pt x="15073" y="12486"/>
                  </a:lnTo>
                  <a:lnTo>
                    <a:pt x="14954" y="11410"/>
                  </a:lnTo>
                  <a:lnTo>
                    <a:pt x="14716" y="10405"/>
                  </a:lnTo>
                  <a:lnTo>
                    <a:pt x="14301" y="9616"/>
                  </a:lnTo>
                  <a:lnTo>
                    <a:pt x="13767" y="8827"/>
                  </a:lnTo>
                  <a:lnTo>
                    <a:pt x="13233" y="8181"/>
                  </a:lnTo>
                  <a:lnTo>
                    <a:pt x="12462" y="7822"/>
                  </a:lnTo>
                  <a:lnTo>
                    <a:pt x="11749" y="7391"/>
                  </a:lnTo>
                  <a:lnTo>
                    <a:pt x="10859" y="7248"/>
                  </a:lnTo>
                  <a:lnTo>
                    <a:pt x="10029" y="7391"/>
                  </a:lnTo>
                  <a:lnTo>
                    <a:pt x="9138" y="7822"/>
                  </a:lnTo>
                  <a:lnTo>
                    <a:pt x="8486" y="8181"/>
                  </a:lnTo>
                  <a:lnTo>
                    <a:pt x="7833" y="8827"/>
                  </a:lnTo>
                  <a:lnTo>
                    <a:pt x="7299" y="9616"/>
                  </a:lnTo>
                  <a:lnTo>
                    <a:pt x="6884" y="10405"/>
                  </a:lnTo>
                  <a:lnTo>
                    <a:pt x="6646" y="11410"/>
                  </a:lnTo>
                  <a:lnTo>
                    <a:pt x="6587" y="12486"/>
                  </a:lnTo>
                  <a:lnTo>
                    <a:pt x="6587" y="21600"/>
                  </a:lnTo>
                  <a:close/>
                </a:path>
              </a:pathLst>
            </a:custGeom>
            <a:solidFill>
              <a:schemeClr val="bg1"/>
            </a:solidFill>
            <a:ln w="12700">
              <a:miter lim="400000"/>
            </a:ln>
          </p:spPr>
          <p:txBody>
            <a:bodyPr lIns="0" tIns="0" rIns="0" bIns="0"/>
            <a:lstStyle/>
            <a:p>
              <a:pPr lvl="0">
                <a:defRPr sz="2400"/>
              </a:pPr>
              <a:endParaRPr/>
            </a:p>
          </p:txBody>
        </p:sp>
        <p:sp>
          <p:nvSpPr>
            <p:cNvPr id="22" name="TextBox 118"/>
            <p:cNvSpPr txBox="1"/>
            <p:nvPr/>
          </p:nvSpPr>
          <p:spPr>
            <a:xfrm>
              <a:off x="2414893" y="3339075"/>
              <a:ext cx="598241" cy="415498"/>
            </a:xfrm>
            <a:prstGeom prst="rect">
              <a:avLst/>
            </a:prstGeom>
            <a:noFill/>
          </p:spPr>
          <p:txBody>
            <a:bodyPr wrap="none" rtlCol="0">
              <a:spAutoFit/>
            </a:bodyPr>
            <a:lstStyle/>
            <a:p>
              <a:r>
                <a:rPr lang="en-US" sz="2100" b="1" dirty="0">
                  <a:solidFill>
                    <a:schemeClr val="bg1"/>
                  </a:solidFill>
                  <a:latin typeface="+mj-lt"/>
                </a:rPr>
                <a:t>25%</a:t>
              </a:r>
            </a:p>
          </p:txBody>
        </p:sp>
        <p:grpSp>
          <p:nvGrpSpPr>
            <p:cNvPr id="26" name="Group 97"/>
            <p:cNvGrpSpPr/>
            <p:nvPr/>
          </p:nvGrpSpPr>
          <p:grpSpPr>
            <a:xfrm>
              <a:off x="3855671" y="2901402"/>
              <a:ext cx="2094903" cy="1319557"/>
              <a:chOff x="1591778" y="2603321"/>
              <a:chExt cx="3002814" cy="1891440"/>
            </a:xfrm>
          </p:grpSpPr>
          <p:sp>
            <p:nvSpPr>
              <p:cNvPr id="29" name="Freeform 98"/>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E48DB8"/>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lvl="1" indent="-171450" defTabSz="800100">
                  <a:lnSpc>
                    <a:spcPct val="90000"/>
                  </a:lnSpc>
                  <a:spcBef>
                    <a:spcPct val="0"/>
                  </a:spcBef>
                  <a:spcAft>
                    <a:spcPct val="15000"/>
                  </a:spcAft>
                  <a:buChar char="•"/>
                </a:pPr>
                <a:endParaRPr lang="en-US"/>
              </a:p>
              <a:p>
                <a:pPr marL="171450" lvl="1" indent="-171450" defTabSz="800100">
                  <a:lnSpc>
                    <a:spcPct val="90000"/>
                  </a:lnSpc>
                  <a:spcBef>
                    <a:spcPct val="0"/>
                  </a:spcBef>
                  <a:spcAft>
                    <a:spcPct val="15000"/>
                  </a:spcAft>
                  <a:buChar char="•"/>
                </a:pPr>
                <a:endParaRPr lang="en-US"/>
              </a:p>
            </p:txBody>
          </p:sp>
          <p:sp>
            <p:nvSpPr>
              <p:cNvPr id="30" name="Freeform 99"/>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E48DB8"/>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algn="ctr" defTabSz="800100">
                  <a:lnSpc>
                    <a:spcPct val="90000"/>
                  </a:lnSpc>
                  <a:spcBef>
                    <a:spcPct val="0"/>
                  </a:spcBef>
                  <a:spcAft>
                    <a:spcPct val="35000"/>
                  </a:spcAft>
                </a:pPr>
                <a:endParaRPr lang="en-US"/>
              </a:p>
            </p:txBody>
          </p:sp>
        </p:grpSp>
        <p:sp>
          <p:nvSpPr>
            <p:cNvPr id="27" name="Shape 267"/>
            <p:cNvSpPr/>
            <p:nvPr/>
          </p:nvSpPr>
          <p:spPr>
            <a:xfrm>
              <a:off x="3999596" y="3376958"/>
              <a:ext cx="459044" cy="375349"/>
            </a:xfrm>
            <a:custGeom>
              <a:avLst/>
              <a:gdLst/>
              <a:ahLst/>
              <a:cxnLst>
                <a:cxn ang="0">
                  <a:pos x="wd2" y="hd2"/>
                </a:cxn>
                <a:cxn ang="5400000">
                  <a:pos x="wd2" y="hd2"/>
                </a:cxn>
                <a:cxn ang="10800000">
                  <a:pos x="wd2" y="hd2"/>
                </a:cxn>
                <a:cxn ang="16200000">
                  <a:pos x="wd2" y="hd2"/>
                </a:cxn>
              </a:cxnLst>
              <a:rect l="0" t="0" r="r" b="b"/>
              <a:pathLst>
                <a:path w="21600" h="21600" extrusionOk="0">
                  <a:moveTo>
                    <a:pt x="19745" y="0"/>
                  </a:moveTo>
                  <a:lnTo>
                    <a:pt x="15198" y="0"/>
                  </a:lnTo>
                  <a:lnTo>
                    <a:pt x="14300" y="145"/>
                  </a:lnTo>
                  <a:lnTo>
                    <a:pt x="13463" y="509"/>
                  </a:lnTo>
                  <a:lnTo>
                    <a:pt x="12565" y="1091"/>
                  </a:lnTo>
                  <a:lnTo>
                    <a:pt x="11907" y="1745"/>
                  </a:lnTo>
                  <a:lnTo>
                    <a:pt x="4129" y="11200"/>
                  </a:lnTo>
                  <a:lnTo>
                    <a:pt x="4009" y="11636"/>
                  </a:lnTo>
                  <a:lnTo>
                    <a:pt x="3889" y="12000"/>
                  </a:lnTo>
                  <a:lnTo>
                    <a:pt x="3770" y="12509"/>
                  </a:lnTo>
                  <a:lnTo>
                    <a:pt x="3889" y="12945"/>
                  </a:lnTo>
                  <a:lnTo>
                    <a:pt x="4009" y="13309"/>
                  </a:lnTo>
                  <a:lnTo>
                    <a:pt x="4129" y="13745"/>
                  </a:lnTo>
                  <a:lnTo>
                    <a:pt x="4428" y="14109"/>
                  </a:lnTo>
                  <a:lnTo>
                    <a:pt x="9992" y="20945"/>
                  </a:lnTo>
                  <a:lnTo>
                    <a:pt x="10291" y="21236"/>
                  </a:lnTo>
                  <a:lnTo>
                    <a:pt x="10650" y="21527"/>
                  </a:lnTo>
                  <a:lnTo>
                    <a:pt x="10950" y="21600"/>
                  </a:lnTo>
                  <a:lnTo>
                    <a:pt x="11727" y="21600"/>
                  </a:lnTo>
                  <a:lnTo>
                    <a:pt x="12027" y="21527"/>
                  </a:lnTo>
                  <a:lnTo>
                    <a:pt x="12445" y="21236"/>
                  </a:lnTo>
                  <a:lnTo>
                    <a:pt x="12685" y="20945"/>
                  </a:lnTo>
                  <a:lnTo>
                    <a:pt x="20284" y="11782"/>
                  </a:lnTo>
                  <a:lnTo>
                    <a:pt x="20822" y="10982"/>
                  </a:lnTo>
                  <a:lnTo>
                    <a:pt x="21241" y="9891"/>
                  </a:lnTo>
                  <a:lnTo>
                    <a:pt x="21480" y="8873"/>
                  </a:lnTo>
                  <a:lnTo>
                    <a:pt x="21600" y="7782"/>
                  </a:lnTo>
                  <a:lnTo>
                    <a:pt x="21600" y="1891"/>
                  </a:lnTo>
                  <a:lnTo>
                    <a:pt x="21480" y="1455"/>
                  </a:lnTo>
                  <a:lnTo>
                    <a:pt x="21241" y="1091"/>
                  </a:lnTo>
                  <a:lnTo>
                    <a:pt x="21061" y="655"/>
                  </a:lnTo>
                  <a:lnTo>
                    <a:pt x="20702" y="436"/>
                  </a:lnTo>
                  <a:lnTo>
                    <a:pt x="20403" y="291"/>
                  </a:lnTo>
                  <a:lnTo>
                    <a:pt x="20044" y="145"/>
                  </a:lnTo>
                  <a:lnTo>
                    <a:pt x="19745" y="0"/>
                  </a:lnTo>
                  <a:close/>
                  <a:moveTo>
                    <a:pt x="17112" y="7782"/>
                  </a:moveTo>
                  <a:lnTo>
                    <a:pt x="16694" y="7782"/>
                  </a:lnTo>
                  <a:lnTo>
                    <a:pt x="16394" y="7636"/>
                  </a:lnTo>
                  <a:lnTo>
                    <a:pt x="16035" y="7418"/>
                  </a:lnTo>
                  <a:lnTo>
                    <a:pt x="15736" y="7127"/>
                  </a:lnTo>
                  <a:lnTo>
                    <a:pt x="15497" y="6764"/>
                  </a:lnTo>
                  <a:lnTo>
                    <a:pt x="15377" y="6327"/>
                  </a:lnTo>
                  <a:lnTo>
                    <a:pt x="15317" y="5964"/>
                  </a:lnTo>
                  <a:lnTo>
                    <a:pt x="15198" y="5382"/>
                  </a:lnTo>
                  <a:lnTo>
                    <a:pt x="15317" y="5018"/>
                  </a:lnTo>
                  <a:lnTo>
                    <a:pt x="15377" y="4655"/>
                  </a:lnTo>
                  <a:lnTo>
                    <a:pt x="15497" y="4218"/>
                  </a:lnTo>
                  <a:lnTo>
                    <a:pt x="15736" y="3855"/>
                  </a:lnTo>
                  <a:lnTo>
                    <a:pt x="16035" y="3564"/>
                  </a:lnTo>
                  <a:lnTo>
                    <a:pt x="16394" y="3273"/>
                  </a:lnTo>
                  <a:lnTo>
                    <a:pt x="16694" y="3200"/>
                  </a:lnTo>
                  <a:lnTo>
                    <a:pt x="17471" y="3200"/>
                  </a:lnTo>
                  <a:lnTo>
                    <a:pt x="17890" y="3273"/>
                  </a:lnTo>
                  <a:lnTo>
                    <a:pt x="18189" y="3564"/>
                  </a:lnTo>
                  <a:lnTo>
                    <a:pt x="18429" y="3855"/>
                  </a:lnTo>
                  <a:lnTo>
                    <a:pt x="18788" y="4218"/>
                  </a:lnTo>
                  <a:lnTo>
                    <a:pt x="18848" y="4655"/>
                  </a:lnTo>
                  <a:lnTo>
                    <a:pt x="19087" y="5382"/>
                  </a:lnTo>
                  <a:lnTo>
                    <a:pt x="18967" y="5964"/>
                  </a:lnTo>
                  <a:lnTo>
                    <a:pt x="18848" y="6327"/>
                  </a:lnTo>
                  <a:lnTo>
                    <a:pt x="18788" y="6764"/>
                  </a:lnTo>
                  <a:lnTo>
                    <a:pt x="18429" y="7127"/>
                  </a:lnTo>
                  <a:lnTo>
                    <a:pt x="18189" y="7418"/>
                  </a:lnTo>
                  <a:lnTo>
                    <a:pt x="17890" y="7636"/>
                  </a:lnTo>
                  <a:lnTo>
                    <a:pt x="17471" y="7782"/>
                  </a:lnTo>
                  <a:lnTo>
                    <a:pt x="17112" y="7782"/>
                  </a:lnTo>
                  <a:close/>
                  <a:moveTo>
                    <a:pt x="1616" y="13091"/>
                  </a:moveTo>
                  <a:lnTo>
                    <a:pt x="8437" y="21382"/>
                  </a:lnTo>
                  <a:lnTo>
                    <a:pt x="7778" y="21600"/>
                  </a:lnTo>
                  <a:lnTo>
                    <a:pt x="7240" y="21600"/>
                  </a:lnTo>
                  <a:lnTo>
                    <a:pt x="6701" y="21382"/>
                  </a:lnTo>
                  <a:lnTo>
                    <a:pt x="6163" y="20945"/>
                  </a:lnTo>
                  <a:lnTo>
                    <a:pt x="539" y="14109"/>
                  </a:lnTo>
                  <a:lnTo>
                    <a:pt x="299" y="13745"/>
                  </a:lnTo>
                  <a:lnTo>
                    <a:pt x="120" y="13309"/>
                  </a:lnTo>
                  <a:lnTo>
                    <a:pt x="0" y="12945"/>
                  </a:lnTo>
                  <a:lnTo>
                    <a:pt x="0" y="12000"/>
                  </a:lnTo>
                  <a:lnTo>
                    <a:pt x="120" y="11636"/>
                  </a:lnTo>
                  <a:lnTo>
                    <a:pt x="299" y="11200"/>
                  </a:lnTo>
                  <a:lnTo>
                    <a:pt x="539" y="10836"/>
                  </a:lnTo>
                  <a:lnTo>
                    <a:pt x="8137" y="1745"/>
                  </a:lnTo>
                  <a:lnTo>
                    <a:pt x="8796" y="1091"/>
                  </a:lnTo>
                  <a:lnTo>
                    <a:pt x="9633" y="509"/>
                  </a:lnTo>
                  <a:lnTo>
                    <a:pt x="10531" y="145"/>
                  </a:lnTo>
                  <a:lnTo>
                    <a:pt x="11368" y="0"/>
                  </a:lnTo>
                  <a:lnTo>
                    <a:pt x="1376" y="12145"/>
                  </a:lnTo>
                  <a:lnTo>
                    <a:pt x="1376" y="12800"/>
                  </a:lnTo>
                  <a:lnTo>
                    <a:pt x="1616" y="13091"/>
                  </a:lnTo>
                  <a:close/>
                </a:path>
              </a:pathLst>
            </a:custGeom>
            <a:solidFill>
              <a:schemeClr val="bg1"/>
            </a:solidFill>
            <a:ln w="12700">
              <a:miter lim="400000"/>
            </a:ln>
          </p:spPr>
          <p:txBody>
            <a:bodyPr lIns="0" tIns="0" rIns="0" bIns="0"/>
            <a:lstStyle/>
            <a:p>
              <a:pPr lvl="0">
                <a:defRPr sz="2400"/>
              </a:pPr>
              <a:endParaRPr/>
            </a:p>
          </p:txBody>
        </p:sp>
        <p:sp>
          <p:nvSpPr>
            <p:cNvPr id="28" name="TextBox 119"/>
            <p:cNvSpPr txBox="1"/>
            <p:nvPr/>
          </p:nvSpPr>
          <p:spPr>
            <a:xfrm>
              <a:off x="4716176" y="3339075"/>
              <a:ext cx="598241" cy="415498"/>
            </a:xfrm>
            <a:prstGeom prst="rect">
              <a:avLst/>
            </a:prstGeom>
            <a:noFill/>
          </p:spPr>
          <p:txBody>
            <a:bodyPr wrap="none" rtlCol="0">
              <a:spAutoFit/>
            </a:bodyPr>
            <a:lstStyle/>
            <a:p>
              <a:r>
                <a:rPr lang="en-US" sz="2100" b="1">
                  <a:solidFill>
                    <a:schemeClr val="bg1"/>
                  </a:solidFill>
                  <a:latin typeface="+mj-lt"/>
                </a:rPr>
                <a:t>50%</a:t>
              </a:r>
            </a:p>
          </p:txBody>
        </p:sp>
        <p:grpSp>
          <p:nvGrpSpPr>
            <p:cNvPr id="32" name="Group 100"/>
            <p:cNvGrpSpPr/>
            <p:nvPr/>
          </p:nvGrpSpPr>
          <p:grpSpPr>
            <a:xfrm>
              <a:off x="6196837" y="2901402"/>
              <a:ext cx="2094903" cy="1319557"/>
              <a:chOff x="1591778" y="2603321"/>
              <a:chExt cx="3002814" cy="1891440"/>
            </a:xfrm>
          </p:grpSpPr>
          <p:sp>
            <p:nvSpPr>
              <p:cNvPr id="38" name="Freeform 101"/>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E48DB8"/>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lvl="1" indent="-171450" defTabSz="800100">
                  <a:lnSpc>
                    <a:spcPct val="90000"/>
                  </a:lnSpc>
                  <a:spcBef>
                    <a:spcPct val="0"/>
                  </a:spcBef>
                  <a:spcAft>
                    <a:spcPct val="15000"/>
                  </a:spcAft>
                  <a:buChar char="•"/>
                </a:pPr>
                <a:endParaRPr lang="en-US"/>
              </a:p>
              <a:p>
                <a:pPr marL="171450" lvl="1" indent="-171450" defTabSz="800100">
                  <a:lnSpc>
                    <a:spcPct val="90000"/>
                  </a:lnSpc>
                  <a:spcBef>
                    <a:spcPct val="0"/>
                  </a:spcBef>
                  <a:spcAft>
                    <a:spcPct val="15000"/>
                  </a:spcAft>
                  <a:buChar char="•"/>
                </a:pPr>
                <a:endParaRPr lang="en-US"/>
              </a:p>
            </p:txBody>
          </p:sp>
          <p:sp>
            <p:nvSpPr>
              <p:cNvPr id="39" name="Freeform 102"/>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E48DB8"/>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algn="ctr" defTabSz="800100">
                  <a:lnSpc>
                    <a:spcPct val="90000"/>
                  </a:lnSpc>
                  <a:spcBef>
                    <a:spcPct val="0"/>
                  </a:spcBef>
                  <a:spcAft>
                    <a:spcPct val="35000"/>
                  </a:spcAft>
                </a:pPr>
                <a:endParaRPr lang="en-US"/>
              </a:p>
            </p:txBody>
          </p:sp>
        </p:grpSp>
        <p:grpSp>
          <p:nvGrpSpPr>
            <p:cNvPr id="33" name="Group 271"/>
            <p:cNvGrpSpPr/>
            <p:nvPr/>
          </p:nvGrpSpPr>
          <p:grpSpPr>
            <a:xfrm>
              <a:off x="6359925" y="3360824"/>
              <a:ext cx="428610" cy="400712"/>
              <a:chOff x="0" y="0"/>
              <a:chExt cx="507739" cy="474690"/>
            </a:xfrm>
            <a:solidFill>
              <a:schemeClr val="bg1"/>
            </a:solidFill>
          </p:grpSpPr>
          <p:sp>
            <p:nvSpPr>
              <p:cNvPr id="35" name="Shape 268"/>
              <p:cNvSpPr/>
              <p:nvPr/>
            </p:nvSpPr>
            <p:spPr>
              <a:xfrm>
                <a:off x="129188" y="315458"/>
                <a:ext cx="252368" cy="159233"/>
              </a:xfrm>
              <a:custGeom>
                <a:avLst/>
                <a:gdLst/>
                <a:ahLst/>
                <a:cxnLst>
                  <a:cxn ang="0">
                    <a:pos x="wd2" y="hd2"/>
                  </a:cxn>
                  <a:cxn ang="5400000">
                    <a:pos x="wd2" y="hd2"/>
                  </a:cxn>
                  <a:cxn ang="10800000">
                    <a:pos x="wd2" y="hd2"/>
                  </a:cxn>
                  <a:cxn ang="16200000">
                    <a:pos x="wd2" y="hd2"/>
                  </a:cxn>
                </a:cxnLst>
                <a:rect l="0" t="0" r="r" b="b"/>
                <a:pathLst>
                  <a:path w="21600" h="21600" extrusionOk="0">
                    <a:moveTo>
                      <a:pt x="0" y="8882"/>
                    </a:moveTo>
                    <a:lnTo>
                      <a:pt x="0" y="21600"/>
                    </a:lnTo>
                    <a:lnTo>
                      <a:pt x="21600" y="21600"/>
                    </a:lnTo>
                    <a:lnTo>
                      <a:pt x="21600" y="0"/>
                    </a:lnTo>
                    <a:lnTo>
                      <a:pt x="0" y="0"/>
                    </a:lnTo>
                    <a:lnTo>
                      <a:pt x="0" y="8882"/>
                    </a:lnTo>
                    <a:close/>
                    <a:moveTo>
                      <a:pt x="2556" y="4441"/>
                    </a:moveTo>
                    <a:lnTo>
                      <a:pt x="18788" y="4441"/>
                    </a:lnTo>
                    <a:lnTo>
                      <a:pt x="18788" y="8882"/>
                    </a:lnTo>
                    <a:lnTo>
                      <a:pt x="2556" y="8882"/>
                    </a:lnTo>
                    <a:lnTo>
                      <a:pt x="2556" y="4441"/>
                    </a:lnTo>
                    <a:close/>
                    <a:moveTo>
                      <a:pt x="2556" y="12920"/>
                    </a:moveTo>
                    <a:lnTo>
                      <a:pt x="18788" y="12920"/>
                    </a:lnTo>
                    <a:lnTo>
                      <a:pt x="18788" y="17361"/>
                    </a:lnTo>
                    <a:lnTo>
                      <a:pt x="2556" y="17361"/>
                    </a:lnTo>
                    <a:lnTo>
                      <a:pt x="2556" y="12920"/>
                    </a:lnTo>
                    <a:close/>
                  </a:path>
                </a:pathLst>
              </a:custGeom>
              <a:grpFill/>
              <a:ln w="12700" cap="flat">
                <a:noFill/>
                <a:miter lim="400000"/>
              </a:ln>
              <a:effectLst/>
            </p:spPr>
            <p:txBody>
              <a:bodyPr wrap="square" lIns="0" tIns="0" rIns="0" bIns="0" numCol="1" anchor="t">
                <a:noAutofit/>
              </a:bodyPr>
              <a:lstStyle/>
              <a:p>
                <a:pPr lvl="0">
                  <a:defRPr sz="2400"/>
                </a:pPr>
                <a:endParaRPr/>
              </a:p>
            </p:txBody>
          </p:sp>
          <p:sp>
            <p:nvSpPr>
              <p:cNvPr id="36" name="Shape 269"/>
              <p:cNvSpPr/>
              <p:nvPr/>
            </p:nvSpPr>
            <p:spPr>
              <a:xfrm>
                <a:off x="129188" y="0"/>
                <a:ext cx="252368" cy="156227"/>
              </a:xfrm>
              <a:custGeom>
                <a:avLst/>
                <a:gdLst/>
                <a:ahLst/>
                <a:cxnLst>
                  <a:cxn ang="0">
                    <a:pos x="wd2" y="hd2"/>
                  </a:cxn>
                  <a:cxn ang="5400000">
                    <a:pos x="wd2" y="hd2"/>
                  </a:cxn>
                  <a:cxn ang="10800000">
                    <a:pos x="wd2" y="hd2"/>
                  </a:cxn>
                  <a:cxn ang="16200000">
                    <a:pos x="wd2" y="hd2"/>
                  </a:cxn>
                </a:cxnLst>
                <a:rect l="0" t="0" r="r" b="b"/>
                <a:pathLst>
                  <a:path w="21600" h="21600" extrusionOk="0">
                    <a:moveTo>
                      <a:pt x="21600" y="13166"/>
                    </a:moveTo>
                    <a:lnTo>
                      <a:pt x="21600" y="0"/>
                    </a:lnTo>
                    <a:lnTo>
                      <a:pt x="0" y="0"/>
                    </a:lnTo>
                    <a:lnTo>
                      <a:pt x="0" y="21600"/>
                    </a:lnTo>
                    <a:lnTo>
                      <a:pt x="21600" y="21600"/>
                    </a:lnTo>
                    <a:lnTo>
                      <a:pt x="21600" y="13166"/>
                    </a:lnTo>
                    <a:close/>
                  </a:path>
                </a:pathLst>
              </a:custGeom>
              <a:grpFill/>
              <a:ln w="12700" cap="flat">
                <a:noFill/>
                <a:miter lim="400000"/>
              </a:ln>
              <a:effectLst/>
            </p:spPr>
            <p:txBody>
              <a:bodyPr wrap="square" lIns="0" tIns="0" rIns="0" bIns="0" numCol="1" anchor="t">
                <a:noAutofit/>
              </a:bodyPr>
              <a:lstStyle/>
              <a:p>
                <a:pPr lvl="0">
                  <a:defRPr sz="2400"/>
                </a:pPr>
                <a:endParaRPr/>
              </a:p>
            </p:txBody>
          </p:sp>
          <p:sp>
            <p:nvSpPr>
              <p:cNvPr id="37" name="Shape 270"/>
              <p:cNvSpPr/>
              <p:nvPr/>
            </p:nvSpPr>
            <p:spPr>
              <a:xfrm>
                <a:off x="-1" y="93136"/>
                <a:ext cx="507741" cy="285417"/>
              </a:xfrm>
              <a:custGeom>
                <a:avLst/>
                <a:gdLst/>
                <a:ahLst/>
                <a:cxnLst>
                  <a:cxn ang="0">
                    <a:pos x="wd2" y="hd2"/>
                  </a:cxn>
                  <a:cxn ang="5400000">
                    <a:pos x="wd2" y="hd2"/>
                  </a:cxn>
                  <a:cxn ang="10800000">
                    <a:pos x="wd2" y="hd2"/>
                  </a:cxn>
                  <a:cxn ang="16200000">
                    <a:pos x="wd2" y="hd2"/>
                  </a:cxn>
                </a:cxnLst>
                <a:rect l="0" t="0" r="r" b="b"/>
                <a:pathLst>
                  <a:path w="21600" h="21600" extrusionOk="0">
                    <a:moveTo>
                      <a:pt x="18908" y="0"/>
                    </a:moveTo>
                    <a:lnTo>
                      <a:pt x="17562" y="0"/>
                    </a:lnTo>
                    <a:lnTo>
                      <a:pt x="17562" y="7162"/>
                    </a:lnTo>
                    <a:lnTo>
                      <a:pt x="4038" y="7162"/>
                    </a:lnTo>
                    <a:lnTo>
                      <a:pt x="4038" y="0"/>
                    </a:lnTo>
                    <a:lnTo>
                      <a:pt x="2692" y="0"/>
                    </a:lnTo>
                    <a:lnTo>
                      <a:pt x="2179" y="114"/>
                    </a:lnTo>
                    <a:lnTo>
                      <a:pt x="1731" y="341"/>
                    </a:lnTo>
                    <a:lnTo>
                      <a:pt x="1282" y="796"/>
                    </a:lnTo>
                    <a:lnTo>
                      <a:pt x="833" y="1364"/>
                    </a:lnTo>
                    <a:lnTo>
                      <a:pt x="449" y="2274"/>
                    </a:lnTo>
                    <a:lnTo>
                      <a:pt x="256" y="3069"/>
                    </a:lnTo>
                    <a:lnTo>
                      <a:pt x="0" y="4661"/>
                    </a:lnTo>
                    <a:lnTo>
                      <a:pt x="0" y="16598"/>
                    </a:lnTo>
                    <a:lnTo>
                      <a:pt x="128" y="17735"/>
                    </a:lnTo>
                    <a:lnTo>
                      <a:pt x="256" y="18531"/>
                    </a:lnTo>
                    <a:lnTo>
                      <a:pt x="449" y="19326"/>
                    </a:lnTo>
                    <a:lnTo>
                      <a:pt x="833" y="19895"/>
                    </a:lnTo>
                    <a:lnTo>
                      <a:pt x="1282" y="20577"/>
                    </a:lnTo>
                    <a:lnTo>
                      <a:pt x="1731" y="21145"/>
                    </a:lnTo>
                    <a:lnTo>
                      <a:pt x="2179" y="21373"/>
                    </a:lnTo>
                    <a:lnTo>
                      <a:pt x="2692" y="21600"/>
                    </a:lnTo>
                    <a:lnTo>
                      <a:pt x="4038" y="21600"/>
                    </a:lnTo>
                    <a:lnTo>
                      <a:pt x="4038" y="14438"/>
                    </a:lnTo>
                    <a:lnTo>
                      <a:pt x="17562" y="14438"/>
                    </a:lnTo>
                    <a:lnTo>
                      <a:pt x="17562" y="21600"/>
                    </a:lnTo>
                    <a:lnTo>
                      <a:pt x="18908" y="21600"/>
                    </a:lnTo>
                    <a:lnTo>
                      <a:pt x="19421" y="21373"/>
                    </a:lnTo>
                    <a:lnTo>
                      <a:pt x="19869" y="21145"/>
                    </a:lnTo>
                    <a:lnTo>
                      <a:pt x="20318" y="20577"/>
                    </a:lnTo>
                    <a:lnTo>
                      <a:pt x="20767" y="19895"/>
                    </a:lnTo>
                    <a:lnTo>
                      <a:pt x="21151" y="19326"/>
                    </a:lnTo>
                    <a:lnTo>
                      <a:pt x="21408" y="18531"/>
                    </a:lnTo>
                    <a:lnTo>
                      <a:pt x="21600" y="17735"/>
                    </a:lnTo>
                    <a:lnTo>
                      <a:pt x="21600" y="3865"/>
                    </a:lnTo>
                    <a:lnTo>
                      <a:pt x="21408" y="3069"/>
                    </a:lnTo>
                    <a:lnTo>
                      <a:pt x="21151" y="2274"/>
                    </a:lnTo>
                    <a:lnTo>
                      <a:pt x="20767" y="1364"/>
                    </a:lnTo>
                    <a:lnTo>
                      <a:pt x="20318" y="796"/>
                    </a:lnTo>
                    <a:lnTo>
                      <a:pt x="19869" y="341"/>
                    </a:lnTo>
                    <a:lnTo>
                      <a:pt x="19421" y="114"/>
                    </a:lnTo>
                    <a:lnTo>
                      <a:pt x="18908" y="0"/>
                    </a:lnTo>
                    <a:close/>
                  </a:path>
                </a:pathLst>
              </a:custGeom>
              <a:grpFill/>
              <a:ln w="12700" cap="flat">
                <a:noFill/>
                <a:miter lim="400000"/>
              </a:ln>
              <a:effectLst/>
            </p:spPr>
            <p:txBody>
              <a:bodyPr wrap="square" lIns="0" tIns="0" rIns="0" bIns="0" numCol="1" anchor="t">
                <a:noAutofit/>
              </a:bodyPr>
              <a:lstStyle/>
              <a:p>
                <a:pPr lvl="0">
                  <a:defRPr sz="2400"/>
                </a:pPr>
                <a:endParaRPr/>
              </a:p>
            </p:txBody>
          </p:sp>
        </p:grpSp>
        <p:sp>
          <p:nvSpPr>
            <p:cNvPr id="34" name="TextBox 120"/>
            <p:cNvSpPr txBox="1"/>
            <p:nvPr/>
          </p:nvSpPr>
          <p:spPr>
            <a:xfrm>
              <a:off x="7056292" y="3339075"/>
              <a:ext cx="598241" cy="415498"/>
            </a:xfrm>
            <a:prstGeom prst="rect">
              <a:avLst/>
            </a:prstGeom>
            <a:noFill/>
          </p:spPr>
          <p:txBody>
            <a:bodyPr wrap="none" rtlCol="0">
              <a:spAutoFit/>
            </a:bodyPr>
            <a:lstStyle/>
            <a:p>
              <a:r>
                <a:rPr lang="en-US" sz="2100" b="1">
                  <a:solidFill>
                    <a:schemeClr val="bg1"/>
                  </a:solidFill>
                  <a:latin typeface="+mj-lt"/>
                </a:rPr>
                <a:t>75%</a:t>
              </a:r>
            </a:p>
          </p:txBody>
        </p:sp>
        <p:grpSp>
          <p:nvGrpSpPr>
            <p:cNvPr id="41" name="Group 103"/>
            <p:cNvGrpSpPr/>
            <p:nvPr/>
          </p:nvGrpSpPr>
          <p:grpSpPr>
            <a:xfrm>
              <a:off x="8538400" y="2901402"/>
              <a:ext cx="2094903" cy="1319557"/>
              <a:chOff x="1591778" y="2603321"/>
              <a:chExt cx="3002814" cy="1891440"/>
            </a:xfrm>
          </p:grpSpPr>
          <p:sp>
            <p:nvSpPr>
              <p:cNvPr id="47" name="Freeform 104"/>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E48DB8"/>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lvl="1" indent="-171450" defTabSz="800100">
                  <a:lnSpc>
                    <a:spcPct val="90000"/>
                  </a:lnSpc>
                  <a:spcBef>
                    <a:spcPct val="0"/>
                  </a:spcBef>
                  <a:spcAft>
                    <a:spcPct val="15000"/>
                  </a:spcAft>
                  <a:buChar char="•"/>
                </a:pPr>
                <a:endParaRPr lang="en-US"/>
              </a:p>
              <a:p>
                <a:pPr marL="171450" lvl="1" indent="-171450" defTabSz="800100">
                  <a:lnSpc>
                    <a:spcPct val="90000"/>
                  </a:lnSpc>
                  <a:spcBef>
                    <a:spcPct val="0"/>
                  </a:spcBef>
                  <a:spcAft>
                    <a:spcPct val="15000"/>
                  </a:spcAft>
                  <a:buChar char="•"/>
                </a:pPr>
                <a:endParaRPr lang="en-US"/>
              </a:p>
            </p:txBody>
          </p:sp>
          <p:sp>
            <p:nvSpPr>
              <p:cNvPr id="48" name="Freeform 105"/>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E48DB8"/>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algn="ctr" defTabSz="800100">
                  <a:lnSpc>
                    <a:spcPct val="90000"/>
                  </a:lnSpc>
                  <a:spcBef>
                    <a:spcPct val="0"/>
                  </a:spcBef>
                  <a:spcAft>
                    <a:spcPct val="35000"/>
                  </a:spcAft>
                </a:pPr>
                <a:endParaRPr lang="en-US"/>
              </a:p>
            </p:txBody>
          </p:sp>
        </p:grpSp>
        <p:grpSp>
          <p:nvGrpSpPr>
            <p:cNvPr id="42" name="Group 335"/>
            <p:cNvGrpSpPr/>
            <p:nvPr/>
          </p:nvGrpSpPr>
          <p:grpSpPr>
            <a:xfrm>
              <a:off x="8693384" y="3348421"/>
              <a:ext cx="444021" cy="425518"/>
              <a:chOff x="0" y="0"/>
              <a:chExt cx="525994" cy="504076"/>
            </a:xfrm>
            <a:solidFill>
              <a:schemeClr val="bg1"/>
            </a:solidFill>
          </p:grpSpPr>
          <p:sp>
            <p:nvSpPr>
              <p:cNvPr id="44" name="Shape 332"/>
              <p:cNvSpPr/>
              <p:nvPr/>
            </p:nvSpPr>
            <p:spPr>
              <a:xfrm>
                <a:off x="76706" y="216972"/>
                <a:ext cx="201633" cy="287105"/>
              </a:xfrm>
              <a:custGeom>
                <a:avLst/>
                <a:gdLst/>
                <a:ahLst/>
                <a:cxnLst>
                  <a:cxn ang="0">
                    <a:pos x="wd2" y="hd2"/>
                  </a:cxn>
                  <a:cxn ang="5400000">
                    <a:pos x="wd2" y="hd2"/>
                  </a:cxn>
                  <a:cxn ang="10800000">
                    <a:pos x="wd2" y="hd2"/>
                  </a:cxn>
                  <a:cxn ang="16200000">
                    <a:pos x="wd2" y="hd2"/>
                  </a:cxn>
                </a:cxnLst>
                <a:rect l="0" t="0" r="r" b="b"/>
                <a:pathLst>
                  <a:path w="21600" h="21600" extrusionOk="0">
                    <a:moveTo>
                      <a:pt x="14674" y="8295"/>
                    </a:moveTo>
                    <a:lnTo>
                      <a:pt x="14674" y="18972"/>
                    </a:lnTo>
                    <a:lnTo>
                      <a:pt x="14557" y="19465"/>
                    </a:lnTo>
                    <a:lnTo>
                      <a:pt x="14322" y="19957"/>
                    </a:lnTo>
                    <a:lnTo>
                      <a:pt x="13970" y="20368"/>
                    </a:lnTo>
                    <a:lnTo>
                      <a:pt x="13500" y="20779"/>
                    </a:lnTo>
                    <a:lnTo>
                      <a:pt x="12913" y="21107"/>
                    </a:lnTo>
                    <a:lnTo>
                      <a:pt x="12326" y="21354"/>
                    </a:lnTo>
                    <a:lnTo>
                      <a:pt x="11622" y="21518"/>
                    </a:lnTo>
                    <a:lnTo>
                      <a:pt x="10917" y="21600"/>
                    </a:lnTo>
                    <a:lnTo>
                      <a:pt x="10213" y="21518"/>
                    </a:lnTo>
                    <a:lnTo>
                      <a:pt x="9391" y="21354"/>
                    </a:lnTo>
                    <a:lnTo>
                      <a:pt x="8687" y="21107"/>
                    </a:lnTo>
                    <a:lnTo>
                      <a:pt x="8100" y="20779"/>
                    </a:lnTo>
                    <a:lnTo>
                      <a:pt x="7396" y="19957"/>
                    </a:lnTo>
                    <a:lnTo>
                      <a:pt x="7161" y="19465"/>
                    </a:lnTo>
                    <a:lnTo>
                      <a:pt x="7161" y="8295"/>
                    </a:lnTo>
                    <a:lnTo>
                      <a:pt x="1878" y="8295"/>
                    </a:lnTo>
                    <a:lnTo>
                      <a:pt x="1174" y="8213"/>
                    </a:lnTo>
                    <a:lnTo>
                      <a:pt x="587" y="8131"/>
                    </a:lnTo>
                    <a:lnTo>
                      <a:pt x="117" y="7802"/>
                    </a:lnTo>
                    <a:lnTo>
                      <a:pt x="0" y="7474"/>
                    </a:lnTo>
                    <a:lnTo>
                      <a:pt x="0" y="6735"/>
                    </a:lnTo>
                    <a:lnTo>
                      <a:pt x="352" y="6324"/>
                    </a:lnTo>
                    <a:lnTo>
                      <a:pt x="8100" y="903"/>
                    </a:lnTo>
                    <a:lnTo>
                      <a:pt x="8804" y="493"/>
                    </a:lnTo>
                    <a:lnTo>
                      <a:pt x="9391" y="164"/>
                    </a:lnTo>
                    <a:lnTo>
                      <a:pt x="10213" y="0"/>
                    </a:lnTo>
                    <a:lnTo>
                      <a:pt x="11504" y="0"/>
                    </a:lnTo>
                    <a:lnTo>
                      <a:pt x="12209" y="164"/>
                    </a:lnTo>
                    <a:lnTo>
                      <a:pt x="12913" y="493"/>
                    </a:lnTo>
                    <a:lnTo>
                      <a:pt x="13500" y="903"/>
                    </a:lnTo>
                    <a:lnTo>
                      <a:pt x="20896" y="5995"/>
                    </a:lnTo>
                    <a:lnTo>
                      <a:pt x="21365" y="6324"/>
                    </a:lnTo>
                    <a:lnTo>
                      <a:pt x="21600" y="6735"/>
                    </a:lnTo>
                    <a:lnTo>
                      <a:pt x="21600" y="7474"/>
                    </a:lnTo>
                    <a:lnTo>
                      <a:pt x="21365" y="7802"/>
                    </a:lnTo>
                    <a:lnTo>
                      <a:pt x="20896" y="7967"/>
                    </a:lnTo>
                    <a:lnTo>
                      <a:pt x="20309" y="8213"/>
                    </a:lnTo>
                    <a:lnTo>
                      <a:pt x="19487" y="8295"/>
                    </a:lnTo>
                    <a:lnTo>
                      <a:pt x="14674" y="8295"/>
                    </a:lnTo>
                    <a:close/>
                  </a:path>
                </a:pathLst>
              </a:custGeom>
              <a:grpFill/>
              <a:ln w="12700" cap="flat">
                <a:noFill/>
                <a:miter lim="400000"/>
              </a:ln>
              <a:effectLst/>
            </p:spPr>
            <p:txBody>
              <a:bodyPr wrap="square" lIns="0" tIns="0" rIns="0" bIns="0" numCol="1" anchor="t">
                <a:noAutofit/>
              </a:bodyPr>
              <a:lstStyle/>
              <a:p>
                <a:pPr lvl="0">
                  <a:defRPr sz="2400"/>
                </a:pPr>
                <a:endParaRPr/>
              </a:p>
            </p:txBody>
          </p:sp>
          <p:sp>
            <p:nvSpPr>
              <p:cNvPr id="45" name="Shape 333"/>
              <p:cNvSpPr/>
              <p:nvPr/>
            </p:nvSpPr>
            <p:spPr>
              <a:xfrm>
                <a:off x="0" y="0"/>
                <a:ext cx="525995" cy="368195"/>
              </a:xfrm>
              <a:custGeom>
                <a:avLst/>
                <a:gdLst/>
                <a:ahLst/>
                <a:cxnLst>
                  <a:cxn ang="0">
                    <a:pos x="wd2" y="hd2"/>
                  </a:cxn>
                  <a:cxn ang="5400000">
                    <a:pos x="wd2" y="hd2"/>
                  </a:cxn>
                  <a:cxn ang="10800000">
                    <a:pos x="wd2" y="hd2"/>
                  </a:cxn>
                  <a:cxn ang="16200000">
                    <a:pos x="wd2" y="hd2"/>
                  </a:cxn>
                </a:cxnLst>
                <a:rect l="0" t="0" r="r" b="b"/>
                <a:pathLst>
                  <a:path w="21600" h="21600" extrusionOk="0">
                    <a:moveTo>
                      <a:pt x="17145" y="7843"/>
                    </a:moveTo>
                    <a:lnTo>
                      <a:pt x="17640" y="8036"/>
                    </a:lnTo>
                    <a:lnTo>
                      <a:pt x="18090" y="8164"/>
                    </a:lnTo>
                    <a:lnTo>
                      <a:pt x="18900" y="8743"/>
                    </a:lnTo>
                    <a:lnTo>
                      <a:pt x="19305" y="9064"/>
                    </a:lnTo>
                    <a:lnTo>
                      <a:pt x="19710" y="9450"/>
                    </a:lnTo>
                    <a:lnTo>
                      <a:pt x="20025" y="9836"/>
                    </a:lnTo>
                    <a:lnTo>
                      <a:pt x="20295" y="10350"/>
                    </a:lnTo>
                    <a:lnTo>
                      <a:pt x="20565" y="10736"/>
                    </a:lnTo>
                    <a:lnTo>
                      <a:pt x="20835" y="11250"/>
                    </a:lnTo>
                    <a:lnTo>
                      <a:pt x="21060" y="11764"/>
                    </a:lnTo>
                    <a:lnTo>
                      <a:pt x="21240" y="12279"/>
                    </a:lnTo>
                    <a:lnTo>
                      <a:pt x="21420" y="12857"/>
                    </a:lnTo>
                    <a:lnTo>
                      <a:pt x="21510" y="13436"/>
                    </a:lnTo>
                    <a:lnTo>
                      <a:pt x="21600" y="14079"/>
                    </a:lnTo>
                    <a:lnTo>
                      <a:pt x="21600" y="15236"/>
                    </a:lnTo>
                    <a:lnTo>
                      <a:pt x="21510" y="15879"/>
                    </a:lnTo>
                    <a:lnTo>
                      <a:pt x="21420" y="16457"/>
                    </a:lnTo>
                    <a:lnTo>
                      <a:pt x="21240" y="16971"/>
                    </a:lnTo>
                    <a:lnTo>
                      <a:pt x="20790" y="18129"/>
                    </a:lnTo>
                    <a:lnTo>
                      <a:pt x="20565" y="18579"/>
                    </a:lnTo>
                    <a:lnTo>
                      <a:pt x="20250" y="19093"/>
                    </a:lnTo>
                    <a:lnTo>
                      <a:pt x="19890" y="19543"/>
                    </a:lnTo>
                    <a:lnTo>
                      <a:pt x="19575" y="19929"/>
                    </a:lnTo>
                    <a:lnTo>
                      <a:pt x="19170" y="20250"/>
                    </a:lnTo>
                    <a:lnTo>
                      <a:pt x="18810" y="20571"/>
                    </a:lnTo>
                    <a:lnTo>
                      <a:pt x="18360" y="20893"/>
                    </a:lnTo>
                    <a:lnTo>
                      <a:pt x="17910" y="21150"/>
                    </a:lnTo>
                    <a:lnTo>
                      <a:pt x="17415" y="21279"/>
                    </a:lnTo>
                    <a:lnTo>
                      <a:pt x="16920" y="21471"/>
                    </a:lnTo>
                    <a:lnTo>
                      <a:pt x="16920" y="14143"/>
                    </a:lnTo>
                    <a:lnTo>
                      <a:pt x="16740" y="13564"/>
                    </a:lnTo>
                    <a:lnTo>
                      <a:pt x="16560" y="13050"/>
                    </a:lnTo>
                    <a:lnTo>
                      <a:pt x="16290" y="12536"/>
                    </a:lnTo>
                    <a:lnTo>
                      <a:pt x="15975" y="12214"/>
                    </a:lnTo>
                    <a:lnTo>
                      <a:pt x="15615" y="11893"/>
                    </a:lnTo>
                    <a:lnTo>
                      <a:pt x="15165" y="11764"/>
                    </a:lnTo>
                    <a:lnTo>
                      <a:pt x="14805" y="11700"/>
                    </a:lnTo>
                    <a:lnTo>
                      <a:pt x="14355" y="11764"/>
                    </a:lnTo>
                    <a:lnTo>
                      <a:pt x="13905" y="11893"/>
                    </a:lnTo>
                    <a:lnTo>
                      <a:pt x="13545" y="12214"/>
                    </a:lnTo>
                    <a:lnTo>
                      <a:pt x="13230" y="12536"/>
                    </a:lnTo>
                    <a:lnTo>
                      <a:pt x="12960" y="13050"/>
                    </a:lnTo>
                    <a:lnTo>
                      <a:pt x="12780" y="13564"/>
                    </a:lnTo>
                    <a:lnTo>
                      <a:pt x="12600" y="14143"/>
                    </a:lnTo>
                    <a:lnTo>
                      <a:pt x="12600" y="21600"/>
                    </a:lnTo>
                    <a:lnTo>
                      <a:pt x="9450" y="21600"/>
                    </a:lnTo>
                    <a:lnTo>
                      <a:pt x="9450" y="20250"/>
                    </a:lnTo>
                    <a:lnTo>
                      <a:pt x="10575" y="20250"/>
                    </a:lnTo>
                    <a:lnTo>
                      <a:pt x="11070" y="20121"/>
                    </a:lnTo>
                    <a:lnTo>
                      <a:pt x="11475" y="19929"/>
                    </a:lnTo>
                    <a:lnTo>
                      <a:pt x="11655" y="19671"/>
                    </a:lnTo>
                    <a:lnTo>
                      <a:pt x="11835" y="19479"/>
                    </a:lnTo>
                    <a:lnTo>
                      <a:pt x="11970" y="19221"/>
                    </a:lnTo>
                    <a:lnTo>
                      <a:pt x="12060" y="18964"/>
                    </a:lnTo>
                    <a:lnTo>
                      <a:pt x="12105" y="18321"/>
                    </a:lnTo>
                    <a:lnTo>
                      <a:pt x="12060" y="17807"/>
                    </a:lnTo>
                    <a:lnTo>
                      <a:pt x="11880" y="17229"/>
                    </a:lnTo>
                    <a:lnTo>
                      <a:pt x="11610" y="16650"/>
                    </a:lnTo>
                    <a:lnTo>
                      <a:pt x="8775" y="12729"/>
                    </a:lnTo>
                    <a:lnTo>
                      <a:pt x="8460" y="12214"/>
                    </a:lnTo>
                    <a:lnTo>
                      <a:pt x="8055" y="11893"/>
                    </a:lnTo>
                    <a:lnTo>
                      <a:pt x="7650" y="11764"/>
                    </a:lnTo>
                    <a:lnTo>
                      <a:pt x="7290" y="11700"/>
                    </a:lnTo>
                    <a:lnTo>
                      <a:pt x="6840" y="11764"/>
                    </a:lnTo>
                    <a:lnTo>
                      <a:pt x="6435" y="11893"/>
                    </a:lnTo>
                    <a:lnTo>
                      <a:pt x="6120" y="12214"/>
                    </a:lnTo>
                    <a:lnTo>
                      <a:pt x="5715" y="12729"/>
                    </a:lnTo>
                    <a:lnTo>
                      <a:pt x="2925" y="16650"/>
                    </a:lnTo>
                    <a:lnTo>
                      <a:pt x="2610" y="17229"/>
                    </a:lnTo>
                    <a:lnTo>
                      <a:pt x="2430" y="17871"/>
                    </a:lnTo>
                    <a:lnTo>
                      <a:pt x="2385" y="18450"/>
                    </a:lnTo>
                    <a:lnTo>
                      <a:pt x="2430" y="18964"/>
                    </a:lnTo>
                    <a:lnTo>
                      <a:pt x="2565" y="19286"/>
                    </a:lnTo>
                    <a:lnTo>
                      <a:pt x="2655" y="19543"/>
                    </a:lnTo>
                    <a:lnTo>
                      <a:pt x="2835" y="19671"/>
                    </a:lnTo>
                    <a:lnTo>
                      <a:pt x="3015" y="19929"/>
                    </a:lnTo>
                    <a:lnTo>
                      <a:pt x="3375" y="20186"/>
                    </a:lnTo>
                    <a:lnTo>
                      <a:pt x="3825" y="20250"/>
                    </a:lnTo>
                    <a:lnTo>
                      <a:pt x="5130" y="20250"/>
                    </a:lnTo>
                    <a:lnTo>
                      <a:pt x="5130" y="21536"/>
                    </a:lnTo>
                    <a:lnTo>
                      <a:pt x="4545" y="21471"/>
                    </a:lnTo>
                    <a:lnTo>
                      <a:pt x="4050" y="21279"/>
                    </a:lnTo>
                    <a:lnTo>
                      <a:pt x="3555" y="21021"/>
                    </a:lnTo>
                    <a:lnTo>
                      <a:pt x="3105" y="20829"/>
                    </a:lnTo>
                    <a:lnTo>
                      <a:pt x="2655" y="20507"/>
                    </a:lnTo>
                    <a:lnTo>
                      <a:pt x="2205" y="20121"/>
                    </a:lnTo>
                    <a:lnTo>
                      <a:pt x="1845" y="19671"/>
                    </a:lnTo>
                    <a:lnTo>
                      <a:pt x="1485" y="19286"/>
                    </a:lnTo>
                    <a:lnTo>
                      <a:pt x="1170" y="18771"/>
                    </a:lnTo>
                    <a:lnTo>
                      <a:pt x="900" y="18257"/>
                    </a:lnTo>
                    <a:lnTo>
                      <a:pt x="585" y="17679"/>
                    </a:lnTo>
                    <a:lnTo>
                      <a:pt x="360" y="17164"/>
                    </a:lnTo>
                    <a:lnTo>
                      <a:pt x="225" y="16521"/>
                    </a:lnTo>
                    <a:lnTo>
                      <a:pt x="90" y="15943"/>
                    </a:lnTo>
                    <a:lnTo>
                      <a:pt x="45" y="15236"/>
                    </a:lnTo>
                    <a:lnTo>
                      <a:pt x="0" y="14593"/>
                    </a:lnTo>
                    <a:lnTo>
                      <a:pt x="45" y="14079"/>
                    </a:lnTo>
                    <a:lnTo>
                      <a:pt x="90" y="13436"/>
                    </a:lnTo>
                    <a:lnTo>
                      <a:pt x="225" y="12857"/>
                    </a:lnTo>
                    <a:lnTo>
                      <a:pt x="315" y="12279"/>
                    </a:lnTo>
                    <a:lnTo>
                      <a:pt x="540" y="11764"/>
                    </a:lnTo>
                    <a:lnTo>
                      <a:pt x="720" y="11250"/>
                    </a:lnTo>
                    <a:lnTo>
                      <a:pt x="990" y="10736"/>
                    </a:lnTo>
                    <a:lnTo>
                      <a:pt x="1620" y="9836"/>
                    </a:lnTo>
                    <a:lnTo>
                      <a:pt x="2250" y="9064"/>
                    </a:lnTo>
                    <a:lnTo>
                      <a:pt x="2655" y="8743"/>
                    </a:lnTo>
                    <a:lnTo>
                      <a:pt x="3105" y="8486"/>
                    </a:lnTo>
                    <a:lnTo>
                      <a:pt x="3555" y="8164"/>
                    </a:lnTo>
                    <a:lnTo>
                      <a:pt x="4005" y="8036"/>
                    </a:lnTo>
                    <a:lnTo>
                      <a:pt x="4455" y="7843"/>
                    </a:lnTo>
                    <a:lnTo>
                      <a:pt x="4455" y="7586"/>
                    </a:lnTo>
                    <a:lnTo>
                      <a:pt x="4500" y="6879"/>
                    </a:lnTo>
                    <a:lnTo>
                      <a:pt x="4545" y="6107"/>
                    </a:lnTo>
                    <a:lnTo>
                      <a:pt x="4725" y="5400"/>
                    </a:lnTo>
                    <a:lnTo>
                      <a:pt x="4950" y="4693"/>
                    </a:lnTo>
                    <a:lnTo>
                      <a:pt x="5220" y="4050"/>
                    </a:lnTo>
                    <a:lnTo>
                      <a:pt x="5535" y="3407"/>
                    </a:lnTo>
                    <a:lnTo>
                      <a:pt x="5895" y="2764"/>
                    </a:lnTo>
                    <a:lnTo>
                      <a:pt x="6345" y="2314"/>
                    </a:lnTo>
                    <a:lnTo>
                      <a:pt x="6795" y="1736"/>
                    </a:lnTo>
                    <a:lnTo>
                      <a:pt x="7245" y="1350"/>
                    </a:lnTo>
                    <a:lnTo>
                      <a:pt x="7785" y="964"/>
                    </a:lnTo>
                    <a:lnTo>
                      <a:pt x="8325" y="643"/>
                    </a:lnTo>
                    <a:lnTo>
                      <a:pt x="9495" y="129"/>
                    </a:lnTo>
                    <a:lnTo>
                      <a:pt x="10170" y="64"/>
                    </a:lnTo>
                    <a:lnTo>
                      <a:pt x="10800" y="0"/>
                    </a:lnTo>
                    <a:lnTo>
                      <a:pt x="11475" y="64"/>
                    </a:lnTo>
                    <a:lnTo>
                      <a:pt x="12060" y="129"/>
                    </a:lnTo>
                    <a:lnTo>
                      <a:pt x="12690" y="386"/>
                    </a:lnTo>
                    <a:lnTo>
                      <a:pt x="13275" y="643"/>
                    </a:lnTo>
                    <a:lnTo>
                      <a:pt x="13860" y="964"/>
                    </a:lnTo>
                    <a:lnTo>
                      <a:pt x="14850" y="1736"/>
                    </a:lnTo>
                    <a:lnTo>
                      <a:pt x="15300" y="2314"/>
                    </a:lnTo>
                    <a:lnTo>
                      <a:pt x="15660" y="2764"/>
                    </a:lnTo>
                    <a:lnTo>
                      <a:pt x="16065" y="3407"/>
                    </a:lnTo>
                    <a:lnTo>
                      <a:pt x="16425" y="4050"/>
                    </a:lnTo>
                    <a:lnTo>
                      <a:pt x="16605" y="4693"/>
                    </a:lnTo>
                    <a:lnTo>
                      <a:pt x="16830" y="5400"/>
                    </a:lnTo>
                    <a:lnTo>
                      <a:pt x="17010" y="6107"/>
                    </a:lnTo>
                    <a:lnTo>
                      <a:pt x="17145" y="6879"/>
                    </a:lnTo>
                    <a:lnTo>
                      <a:pt x="17145" y="7843"/>
                    </a:lnTo>
                    <a:close/>
                  </a:path>
                </a:pathLst>
              </a:custGeom>
              <a:grpFill/>
              <a:ln w="12700" cap="flat">
                <a:noFill/>
                <a:miter lim="400000"/>
              </a:ln>
              <a:effectLst/>
            </p:spPr>
            <p:txBody>
              <a:bodyPr wrap="square" lIns="0" tIns="0" rIns="0" bIns="0" numCol="1" anchor="t">
                <a:noAutofit/>
              </a:bodyPr>
              <a:lstStyle/>
              <a:p>
                <a:pPr lvl="0">
                  <a:defRPr sz="2400"/>
                </a:pPr>
                <a:endParaRPr/>
              </a:p>
            </p:txBody>
          </p:sp>
          <p:sp>
            <p:nvSpPr>
              <p:cNvPr id="46" name="Shape 334"/>
              <p:cNvSpPr/>
              <p:nvPr/>
            </p:nvSpPr>
            <p:spPr>
              <a:xfrm>
                <a:off x="258614" y="216972"/>
                <a:ext cx="203824" cy="287105"/>
              </a:xfrm>
              <a:custGeom>
                <a:avLst/>
                <a:gdLst/>
                <a:ahLst/>
                <a:cxnLst>
                  <a:cxn ang="0">
                    <a:pos x="wd2" y="hd2"/>
                  </a:cxn>
                  <a:cxn ang="5400000">
                    <a:pos x="wd2" y="hd2"/>
                  </a:cxn>
                  <a:cxn ang="10800000">
                    <a:pos x="wd2" y="hd2"/>
                  </a:cxn>
                  <a:cxn ang="16200000">
                    <a:pos x="wd2" y="hd2"/>
                  </a:cxn>
                </a:cxnLst>
                <a:rect l="0" t="0" r="r" b="b"/>
                <a:pathLst>
                  <a:path w="21600" h="21600" extrusionOk="0">
                    <a:moveTo>
                      <a:pt x="14711" y="13305"/>
                    </a:moveTo>
                    <a:lnTo>
                      <a:pt x="14711" y="2628"/>
                    </a:lnTo>
                    <a:lnTo>
                      <a:pt x="14595" y="2135"/>
                    </a:lnTo>
                    <a:lnTo>
                      <a:pt x="14361" y="1560"/>
                    </a:lnTo>
                    <a:lnTo>
                      <a:pt x="14011" y="1068"/>
                    </a:lnTo>
                    <a:lnTo>
                      <a:pt x="13544" y="657"/>
                    </a:lnTo>
                    <a:lnTo>
                      <a:pt x="12376" y="164"/>
                    </a:lnTo>
                    <a:lnTo>
                      <a:pt x="11676" y="0"/>
                    </a:lnTo>
                    <a:lnTo>
                      <a:pt x="10041" y="0"/>
                    </a:lnTo>
                    <a:lnTo>
                      <a:pt x="9341" y="164"/>
                    </a:lnTo>
                    <a:lnTo>
                      <a:pt x="8173" y="657"/>
                    </a:lnTo>
                    <a:lnTo>
                      <a:pt x="7706" y="1068"/>
                    </a:lnTo>
                    <a:lnTo>
                      <a:pt x="7472" y="1560"/>
                    </a:lnTo>
                    <a:lnTo>
                      <a:pt x="7239" y="2135"/>
                    </a:lnTo>
                    <a:lnTo>
                      <a:pt x="7239" y="13305"/>
                    </a:lnTo>
                    <a:lnTo>
                      <a:pt x="1284" y="13305"/>
                    </a:lnTo>
                    <a:lnTo>
                      <a:pt x="701" y="13469"/>
                    </a:lnTo>
                    <a:lnTo>
                      <a:pt x="234" y="13716"/>
                    </a:lnTo>
                    <a:lnTo>
                      <a:pt x="117" y="13962"/>
                    </a:lnTo>
                    <a:lnTo>
                      <a:pt x="0" y="14373"/>
                    </a:lnTo>
                    <a:lnTo>
                      <a:pt x="117" y="14701"/>
                    </a:lnTo>
                    <a:lnTo>
                      <a:pt x="350" y="15112"/>
                    </a:lnTo>
                    <a:lnTo>
                      <a:pt x="817" y="15522"/>
                    </a:lnTo>
                    <a:lnTo>
                      <a:pt x="8173" y="20614"/>
                    </a:lnTo>
                    <a:lnTo>
                      <a:pt x="8874" y="21025"/>
                    </a:lnTo>
                    <a:lnTo>
                      <a:pt x="9457" y="21271"/>
                    </a:lnTo>
                    <a:lnTo>
                      <a:pt x="10275" y="21518"/>
                    </a:lnTo>
                    <a:lnTo>
                      <a:pt x="10742" y="21600"/>
                    </a:lnTo>
                    <a:lnTo>
                      <a:pt x="11559" y="21518"/>
                    </a:lnTo>
                    <a:lnTo>
                      <a:pt x="12259" y="21271"/>
                    </a:lnTo>
                    <a:lnTo>
                      <a:pt x="12843" y="21025"/>
                    </a:lnTo>
                    <a:lnTo>
                      <a:pt x="13544" y="20614"/>
                    </a:lnTo>
                    <a:lnTo>
                      <a:pt x="20899" y="15522"/>
                    </a:lnTo>
                    <a:lnTo>
                      <a:pt x="21366" y="15194"/>
                    </a:lnTo>
                    <a:lnTo>
                      <a:pt x="21600" y="14373"/>
                    </a:lnTo>
                    <a:lnTo>
                      <a:pt x="21600" y="14044"/>
                    </a:lnTo>
                    <a:lnTo>
                      <a:pt x="21366" y="13798"/>
                    </a:lnTo>
                    <a:lnTo>
                      <a:pt x="20899" y="13469"/>
                    </a:lnTo>
                    <a:lnTo>
                      <a:pt x="20199" y="13305"/>
                    </a:lnTo>
                    <a:lnTo>
                      <a:pt x="14711" y="13305"/>
                    </a:lnTo>
                    <a:close/>
                  </a:path>
                </a:pathLst>
              </a:custGeom>
              <a:grpFill/>
              <a:ln w="12700" cap="flat">
                <a:noFill/>
                <a:miter lim="400000"/>
              </a:ln>
              <a:effectLst/>
            </p:spPr>
            <p:txBody>
              <a:bodyPr wrap="square" lIns="0" tIns="0" rIns="0" bIns="0" numCol="1" anchor="t">
                <a:noAutofit/>
              </a:bodyPr>
              <a:lstStyle/>
              <a:p>
                <a:pPr lvl="0">
                  <a:defRPr sz="2400"/>
                </a:pPr>
                <a:endParaRPr/>
              </a:p>
            </p:txBody>
          </p:sp>
        </p:grpSp>
        <p:sp>
          <p:nvSpPr>
            <p:cNvPr id="43" name="TextBox 121"/>
            <p:cNvSpPr txBox="1"/>
            <p:nvPr/>
          </p:nvSpPr>
          <p:spPr>
            <a:xfrm>
              <a:off x="9398905" y="3339075"/>
              <a:ext cx="737702" cy="415498"/>
            </a:xfrm>
            <a:prstGeom prst="rect">
              <a:avLst/>
            </a:prstGeom>
            <a:noFill/>
          </p:spPr>
          <p:txBody>
            <a:bodyPr wrap="none" rtlCol="0">
              <a:spAutoFit/>
            </a:bodyPr>
            <a:lstStyle/>
            <a:p>
              <a:r>
                <a:rPr lang="en-US" sz="2100" b="1">
                  <a:solidFill>
                    <a:schemeClr val="bg1"/>
                  </a:solidFill>
                  <a:latin typeface="+mj-lt"/>
                </a:rPr>
                <a:t>100%</a:t>
              </a:r>
            </a:p>
          </p:txBody>
        </p:sp>
        <p:grpSp>
          <p:nvGrpSpPr>
            <p:cNvPr id="49" name="组合 48"/>
            <p:cNvGrpSpPr/>
            <p:nvPr/>
          </p:nvGrpSpPr>
          <p:grpSpPr>
            <a:xfrm>
              <a:off x="1269768" y="4658632"/>
              <a:ext cx="2383832" cy="1333277"/>
              <a:chOff x="1368404" y="4300931"/>
              <a:chExt cx="2383832" cy="1333277"/>
            </a:xfrm>
          </p:grpSpPr>
          <p:sp>
            <p:nvSpPr>
              <p:cNvPr id="50" name="文本框 36"/>
              <p:cNvSpPr txBox="1"/>
              <p:nvPr/>
            </p:nvSpPr>
            <p:spPr>
              <a:xfrm>
                <a:off x="1401066" y="430093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1" name="Text Placeholder 32"/>
              <p:cNvSpPr txBox="1"/>
              <p:nvPr/>
            </p:nvSpPr>
            <p:spPr>
              <a:xfrm>
                <a:off x="1368404" y="4739081"/>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2" name="组合 51"/>
            <p:cNvGrpSpPr/>
            <p:nvPr/>
          </p:nvGrpSpPr>
          <p:grpSpPr>
            <a:xfrm>
              <a:off x="3712167" y="4658632"/>
              <a:ext cx="2383832" cy="1333277"/>
              <a:chOff x="1368404" y="4300931"/>
              <a:chExt cx="2383832" cy="1333277"/>
            </a:xfrm>
          </p:grpSpPr>
          <p:sp>
            <p:nvSpPr>
              <p:cNvPr id="53" name="文本框 36"/>
              <p:cNvSpPr txBox="1"/>
              <p:nvPr/>
            </p:nvSpPr>
            <p:spPr>
              <a:xfrm>
                <a:off x="1401066" y="430093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4" name="Text Placeholder 32"/>
              <p:cNvSpPr txBox="1"/>
              <p:nvPr/>
            </p:nvSpPr>
            <p:spPr>
              <a:xfrm>
                <a:off x="1368404" y="4739081"/>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5" name="组合 54"/>
            <p:cNvGrpSpPr/>
            <p:nvPr/>
          </p:nvGrpSpPr>
          <p:grpSpPr>
            <a:xfrm>
              <a:off x="6154566" y="4658632"/>
              <a:ext cx="2383832" cy="1333277"/>
              <a:chOff x="1368404" y="4300931"/>
              <a:chExt cx="2383832" cy="1333277"/>
            </a:xfrm>
          </p:grpSpPr>
          <p:sp>
            <p:nvSpPr>
              <p:cNvPr id="56" name="文本框 36"/>
              <p:cNvSpPr txBox="1"/>
              <p:nvPr/>
            </p:nvSpPr>
            <p:spPr>
              <a:xfrm>
                <a:off x="1401066" y="430093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7" name="Text Placeholder 32"/>
              <p:cNvSpPr txBox="1"/>
              <p:nvPr/>
            </p:nvSpPr>
            <p:spPr>
              <a:xfrm>
                <a:off x="1368404" y="4739081"/>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8" name="组合 57"/>
            <p:cNvGrpSpPr/>
            <p:nvPr/>
          </p:nvGrpSpPr>
          <p:grpSpPr>
            <a:xfrm>
              <a:off x="8596965" y="4658632"/>
              <a:ext cx="2383832" cy="1333277"/>
              <a:chOff x="1368404" y="4300931"/>
              <a:chExt cx="2383832" cy="1333277"/>
            </a:xfrm>
          </p:grpSpPr>
          <p:sp>
            <p:nvSpPr>
              <p:cNvPr id="59" name="文本框 36"/>
              <p:cNvSpPr txBox="1"/>
              <p:nvPr/>
            </p:nvSpPr>
            <p:spPr>
              <a:xfrm>
                <a:off x="1401066" y="430093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0" name="Text Placeholder 32"/>
              <p:cNvSpPr txBox="1"/>
              <p:nvPr/>
            </p:nvSpPr>
            <p:spPr>
              <a:xfrm>
                <a:off x="1368404" y="4739081"/>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9616440" y="4037475"/>
            <a:ext cx="2575561" cy="2820523"/>
          </a:xfrm>
          <a:prstGeom prst="rect">
            <a:avLst/>
          </a:prstGeom>
        </p:spPr>
      </p:pic>
      <p:pic>
        <p:nvPicPr>
          <p:cNvPr id="9" name="图片 8"/>
          <p:cNvPicPr>
            <a:picLocks noChangeAspect="1"/>
          </p:cNvPicPr>
          <p:nvPr/>
        </p:nvPicPr>
        <p:blipFill rotWithShape="1">
          <a:blip r:embed="rId3" cstate="email"/>
          <a:srcRect/>
          <a:stretch>
            <a:fillRect/>
          </a:stretch>
        </p:blipFill>
        <p:spPr>
          <a:xfrm>
            <a:off x="0" y="-3"/>
            <a:ext cx="2129211" cy="1996440"/>
          </a:xfrm>
          <a:prstGeom prst="rect">
            <a:avLst/>
          </a:prstGeom>
        </p:spPr>
      </p:pic>
      <p:pic>
        <p:nvPicPr>
          <p:cNvPr id="10" name="图片 9"/>
          <p:cNvPicPr>
            <a:picLocks noChangeAspect="1"/>
          </p:cNvPicPr>
          <p:nvPr/>
        </p:nvPicPr>
        <p:blipFill rotWithShape="1">
          <a:blip r:embed="rId4" cstate="email"/>
          <a:srcRect/>
          <a:stretch>
            <a:fillRect/>
          </a:stretch>
        </p:blipFill>
        <p:spPr>
          <a:xfrm>
            <a:off x="0" y="4266877"/>
            <a:ext cx="3261360" cy="2591123"/>
          </a:xfrm>
          <a:prstGeom prst="rect">
            <a:avLst/>
          </a:prstGeom>
        </p:spPr>
      </p:pic>
      <p:pic>
        <p:nvPicPr>
          <p:cNvPr id="11" name="图片 10"/>
          <p:cNvPicPr>
            <a:picLocks noChangeAspect="1"/>
          </p:cNvPicPr>
          <p:nvPr/>
        </p:nvPicPr>
        <p:blipFill rotWithShape="1">
          <a:blip r:embed="rId5" cstate="email"/>
          <a:srcRect/>
          <a:stretch>
            <a:fillRect/>
          </a:stretch>
        </p:blipFill>
        <p:spPr>
          <a:xfrm>
            <a:off x="10454640" y="-5"/>
            <a:ext cx="1230050" cy="2819400"/>
          </a:xfrm>
          <a:prstGeom prst="rect">
            <a:avLst/>
          </a:prstGeom>
        </p:spPr>
      </p:pic>
      <p:pic>
        <p:nvPicPr>
          <p:cNvPr id="16" name="图片 15"/>
          <p:cNvPicPr>
            <a:picLocks noChangeAspect="1"/>
          </p:cNvPicPr>
          <p:nvPr/>
        </p:nvPicPr>
        <p:blipFill rotWithShape="1">
          <a:blip r:embed="rId6" cstate="email"/>
          <a:srcRect/>
          <a:stretch>
            <a:fillRect/>
          </a:stretch>
        </p:blipFill>
        <p:spPr>
          <a:xfrm>
            <a:off x="165567" y="1257293"/>
            <a:ext cx="1571792" cy="518160"/>
          </a:xfrm>
          <a:prstGeom prst="rect">
            <a:avLst/>
          </a:prstGeom>
        </p:spPr>
      </p:pic>
      <p:grpSp>
        <p:nvGrpSpPr>
          <p:cNvPr id="12" name="组合 11"/>
          <p:cNvGrpSpPr/>
          <p:nvPr/>
        </p:nvGrpSpPr>
        <p:grpSpPr>
          <a:xfrm>
            <a:off x="3769047" y="2818090"/>
            <a:ext cx="4653907" cy="1953340"/>
            <a:chOff x="8039077" y="2905035"/>
            <a:chExt cx="4653907" cy="1953340"/>
          </a:xfrm>
        </p:grpSpPr>
        <p:sp>
          <p:nvSpPr>
            <p:cNvPr id="13" name="文本框 12"/>
            <p:cNvSpPr txBox="1"/>
            <p:nvPr/>
          </p:nvSpPr>
          <p:spPr>
            <a:xfrm>
              <a:off x="8039077" y="2905035"/>
              <a:ext cx="4653907" cy="1446550"/>
            </a:xfrm>
            <a:prstGeom prst="rect">
              <a:avLst/>
            </a:prstGeom>
            <a:noFill/>
          </p:spPr>
          <p:txBody>
            <a:bodyPr wrap="square" rtlCol="0">
              <a:spAutoFit/>
            </a:bodyPr>
            <a:lstStyle/>
            <a:p>
              <a:pPr algn="ctr"/>
              <a:r>
                <a:rPr lang="en-US" altLang="zh-CN" sz="8800" dirty="0">
                  <a:solidFill>
                    <a:srgbClr val="E48DB8"/>
                  </a:solidFill>
                  <a:latin typeface="微软雅黑" panose="020B0503020204020204" pitchFamily="34" charset="-122"/>
                  <a:ea typeface="微软雅黑" panose="020B0503020204020204" pitchFamily="34" charset="-122"/>
                </a:rPr>
                <a:t>Part 04</a:t>
              </a:r>
            </a:p>
          </p:txBody>
        </p:sp>
        <p:sp>
          <p:nvSpPr>
            <p:cNvPr id="14" name="文本框 13"/>
            <p:cNvSpPr txBox="1"/>
            <p:nvPr/>
          </p:nvSpPr>
          <p:spPr>
            <a:xfrm>
              <a:off x="8234671" y="4212044"/>
              <a:ext cx="4262718" cy="646331"/>
            </a:xfrm>
            <a:prstGeom prst="rect">
              <a:avLst/>
            </a:prstGeom>
            <a:noFill/>
          </p:spPr>
          <p:txBody>
            <a:bodyPr wrap="square" rtlCol="0">
              <a:spAutoFit/>
            </a:bodyPr>
            <a:lstStyle/>
            <a:p>
              <a:pPr algn="ctr" defTabSz="685800">
                <a:defRPr/>
              </a:pPr>
              <a:r>
                <a:rPr lang="zh-CN" altLang="en-US" sz="3600" spc="600" dirty="0">
                  <a:solidFill>
                    <a:srgbClr val="E48DB8"/>
                  </a:solidFill>
                  <a:latin typeface="微软雅黑" panose="020B0503020204020204" pitchFamily="34" charset="-122"/>
                  <a:ea typeface="微软雅黑" panose="020B0503020204020204" pitchFamily="34" charset="-122"/>
                </a:rPr>
                <a:t>论文归档总结</a:t>
              </a: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等腰三角形 5"/>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文本框 6"/>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论文归档与总结</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3452643" y="2047044"/>
            <a:ext cx="5286715" cy="3678313"/>
            <a:chOff x="3452643" y="1589844"/>
            <a:chExt cx="5286715" cy="3678313"/>
          </a:xfrm>
        </p:grpSpPr>
        <p:grpSp>
          <p:nvGrpSpPr>
            <p:cNvPr id="2" name="组合 1"/>
            <p:cNvGrpSpPr/>
            <p:nvPr/>
          </p:nvGrpSpPr>
          <p:grpSpPr>
            <a:xfrm>
              <a:off x="3452643" y="1589844"/>
              <a:ext cx="5286715" cy="3678313"/>
              <a:chOff x="2185818" y="2282951"/>
              <a:chExt cx="4754149" cy="3307773"/>
            </a:xfrm>
          </p:grpSpPr>
          <p:sp>
            <p:nvSpPr>
              <p:cNvPr id="4" name="Line 19"/>
              <p:cNvSpPr>
                <a:spLocks noChangeShapeType="1"/>
              </p:cNvSpPr>
              <p:nvPr/>
            </p:nvSpPr>
            <p:spPr bwMode="auto">
              <a:xfrm>
                <a:off x="5180186" y="2525581"/>
                <a:ext cx="691158" cy="0"/>
              </a:xfrm>
              <a:prstGeom prst="line">
                <a:avLst/>
              </a:prstGeom>
              <a:noFill/>
              <a:ln w="25400">
                <a:solidFill>
                  <a:srgbClr val="E48DB8"/>
                </a:solidFill>
                <a:miter lim="800000"/>
              </a:ln>
            </p:spPr>
            <p:txBody>
              <a:bodyPr lIns="0" tIns="0" rIns="0" bIns="0"/>
              <a:lstStyle/>
              <a:p>
                <a:endParaRPr lang="en-US" sz="675"/>
              </a:p>
            </p:txBody>
          </p:sp>
          <p:sp>
            <p:nvSpPr>
              <p:cNvPr id="5" name="Line 20"/>
              <p:cNvSpPr>
                <a:spLocks noChangeShapeType="1"/>
              </p:cNvSpPr>
              <p:nvPr/>
            </p:nvSpPr>
            <p:spPr bwMode="auto">
              <a:xfrm>
                <a:off x="3199580" y="5353315"/>
                <a:ext cx="690563" cy="0"/>
              </a:xfrm>
              <a:prstGeom prst="line">
                <a:avLst/>
              </a:prstGeom>
              <a:noFill/>
              <a:ln w="25400">
                <a:solidFill>
                  <a:srgbClr val="E48DB8"/>
                </a:solidFill>
                <a:miter lim="800000"/>
              </a:ln>
            </p:spPr>
            <p:txBody>
              <a:bodyPr lIns="0" tIns="0" rIns="0" bIns="0"/>
              <a:lstStyle/>
              <a:p>
                <a:endParaRPr lang="en-US" sz="675"/>
              </a:p>
            </p:txBody>
          </p:sp>
          <p:sp>
            <p:nvSpPr>
              <p:cNvPr id="8" name="Line 21"/>
              <p:cNvSpPr>
                <a:spLocks noChangeShapeType="1"/>
              </p:cNvSpPr>
              <p:nvPr/>
            </p:nvSpPr>
            <p:spPr bwMode="auto">
              <a:xfrm>
                <a:off x="2185818" y="3991240"/>
                <a:ext cx="528043" cy="0"/>
              </a:xfrm>
              <a:prstGeom prst="line">
                <a:avLst/>
              </a:prstGeom>
              <a:noFill/>
              <a:ln w="25400">
                <a:solidFill>
                  <a:srgbClr val="E48DB8"/>
                </a:solidFill>
                <a:miter lim="800000"/>
              </a:ln>
            </p:spPr>
            <p:txBody>
              <a:bodyPr lIns="0" tIns="0" rIns="0" bIns="0"/>
              <a:lstStyle/>
              <a:p>
                <a:endParaRPr lang="en-US" sz="675"/>
              </a:p>
            </p:txBody>
          </p:sp>
          <p:sp>
            <p:nvSpPr>
              <p:cNvPr id="9" name="Line 22"/>
              <p:cNvSpPr>
                <a:spLocks noChangeShapeType="1"/>
              </p:cNvSpPr>
              <p:nvPr/>
            </p:nvSpPr>
            <p:spPr bwMode="auto">
              <a:xfrm>
                <a:off x="6411924" y="3991240"/>
                <a:ext cx="528043" cy="0"/>
              </a:xfrm>
              <a:prstGeom prst="line">
                <a:avLst/>
              </a:prstGeom>
              <a:noFill/>
              <a:ln w="25400">
                <a:solidFill>
                  <a:srgbClr val="E48DB8"/>
                </a:solidFill>
                <a:miter lim="800000"/>
              </a:ln>
            </p:spPr>
            <p:txBody>
              <a:bodyPr lIns="0" tIns="0" rIns="0" bIns="0"/>
              <a:lstStyle/>
              <a:p>
                <a:endParaRPr lang="en-US" sz="675"/>
              </a:p>
            </p:txBody>
          </p:sp>
          <p:sp>
            <p:nvSpPr>
              <p:cNvPr id="13" name="AutoShape 1"/>
              <p:cNvSpPr/>
              <p:nvPr/>
            </p:nvSpPr>
            <p:spPr bwMode="auto">
              <a:xfrm rot="14459580">
                <a:off x="3242287" y="2854992"/>
                <a:ext cx="831273" cy="913534"/>
              </a:xfrm>
              <a:custGeom>
                <a:avLst/>
                <a:gdLst>
                  <a:gd name="T0" fmla="*/ 17429 w 21600"/>
                  <a:gd name="T1" fmla="*/ 15329 h 21600"/>
                  <a:gd name="T2" fmla="*/ 0 w 21600"/>
                  <a:gd name="T3" fmla="*/ 0 h 21600"/>
                  <a:gd name="T4" fmla="*/ 0 w 21600"/>
                  <a:gd name="T5" fmla="*/ 4605 h 21600"/>
                  <a:gd name="T6" fmla="*/ 12373 w 21600"/>
                  <a:gd name="T7" fmla="*/ 15329 h 21600"/>
                  <a:gd name="T8" fmla="*/ 7839 w 21600"/>
                  <a:gd name="T9" fmla="*/ 15329 h 21600"/>
                  <a:gd name="T10" fmla="*/ 14719 w 21600"/>
                  <a:gd name="T11" fmla="*/ 21600 h 21600"/>
                  <a:gd name="T12" fmla="*/ 21600 w 21600"/>
                  <a:gd name="T13" fmla="*/ 15329 h 21600"/>
                  <a:gd name="T14" fmla="*/ 17429 w 21600"/>
                  <a:gd name="T15" fmla="*/ 15329 h 21600"/>
                  <a:gd name="T16" fmla="*/ 17429 w 21600"/>
                  <a:gd name="T17" fmla="*/ 1532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17429" y="15329"/>
                    </a:moveTo>
                    <a:cubicBezTo>
                      <a:pt x="17069" y="6826"/>
                      <a:pt x="9410" y="30"/>
                      <a:pt x="0" y="0"/>
                    </a:cubicBezTo>
                    <a:lnTo>
                      <a:pt x="0" y="4605"/>
                    </a:lnTo>
                    <a:cubicBezTo>
                      <a:pt x="6619" y="4635"/>
                      <a:pt x="12017" y="9370"/>
                      <a:pt x="12373" y="15329"/>
                    </a:cubicBezTo>
                    <a:lnTo>
                      <a:pt x="7839" y="15329"/>
                    </a:lnTo>
                    <a:lnTo>
                      <a:pt x="14719" y="21600"/>
                    </a:lnTo>
                    <a:lnTo>
                      <a:pt x="21600" y="15329"/>
                    </a:lnTo>
                    <a:cubicBezTo>
                      <a:pt x="21600" y="15329"/>
                      <a:pt x="17429" y="15329"/>
                      <a:pt x="17429" y="15329"/>
                    </a:cubicBezTo>
                    <a:close/>
                    <a:moveTo>
                      <a:pt x="17429" y="15329"/>
                    </a:moveTo>
                  </a:path>
                </a:pathLst>
              </a:custGeom>
              <a:solidFill>
                <a:srgbClr val="E48DB8"/>
              </a:solidFill>
              <a:ln>
                <a:noFill/>
              </a:ln>
            </p:spPr>
            <p:txBody>
              <a:bodyPr lIns="0" tIns="0" rIns="0" bIns="0"/>
              <a:lstStyle/>
              <a:p>
                <a:endParaRPr lang="en-US" sz="675"/>
              </a:p>
            </p:txBody>
          </p:sp>
          <p:sp>
            <p:nvSpPr>
              <p:cNvPr id="14" name="AutoShape 2"/>
              <p:cNvSpPr/>
              <p:nvPr/>
            </p:nvSpPr>
            <p:spPr bwMode="auto">
              <a:xfrm rot="8884243">
                <a:off x="3560508" y="4313507"/>
                <a:ext cx="831273" cy="913535"/>
              </a:xfrm>
              <a:custGeom>
                <a:avLst/>
                <a:gdLst>
                  <a:gd name="T0" fmla="*/ 17429 w 21600"/>
                  <a:gd name="T1" fmla="*/ 15329 h 21600"/>
                  <a:gd name="T2" fmla="*/ 0 w 21600"/>
                  <a:gd name="T3" fmla="*/ 0 h 21600"/>
                  <a:gd name="T4" fmla="*/ 0 w 21600"/>
                  <a:gd name="T5" fmla="*/ 4605 h 21600"/>
                  <a:gd name="T6" fmla="*/ 12373 w 21600"/>
                  <a:gd name="T7" fmla="*/ 15329 h 21600"/>
                  <a:gd name="T8" fmla="*/ 7839 w 21600"/>
                  <a:gd name="T9" fmla="*/ 15329 h 21600"/>
                  <a:gd name="T10" fmla="*/ 14719 w 21600"/>
                  <a:gd name="T11" fmla="*/ 21600 h 21600"/>
                  <a:gd name="T12" fmla="*/ 21600 w 21600"/>
                  <a:gd name="T13" fmla="*/ 15329 h 21600"/>
                  <a:gd name="T14" fmla="*/ 17429 w 21600"/>
                  <a:gd name="T15" fmla="*/ 15329 h 21600"/>
                  <a:gd name="T16" fmla="*/ 17429 w 21600"/>
                  <a:gd name="T17" fmla="*/ 1532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17429" y="15329"/>
                    </a:moveTo>
                    <a:cubicBezTo>
                      <a:pt x="17069" y="6826"/>
                      <a:pt x="9410" y="30"/>
                      <a:pt x="0" y="0"/>
                    </a:cubicBezTo>
                    <a:lnTo>
                      <a:pt x="0" y="4605"/>
                    </a:lnTo>
                    <a:cubicBezTo>
                      <a:pt x="6619" y="4635"/>
                      <a:pt x="12017" y="9370"/>
                      <a:pt x="12373" y="15329"/>
                    </a:cubicBezTo>
                    <a:lnTo>
                      <a:pt x="7839" y="15329"/>
                    </a:lnTo>
                    <a:lnTo>
                      <a:pt x="14719" y="21600"/>
                    </a:lnTo>
                    <a:lnTo>
                      <a:pt x="21600" y="15329"/>
                    </a:lnTo>
                    <a:cubicBezTo>
                      <a:pt x="21600" y="15329"/>
                      <a:pt x="17429" y="15329"/>
                      <a:pt x="17429" y="15329"/>
                    </a:cubicBezTo>
                    <a:close/>
                    <a:moveTo>
                      <a:pt x="17429" y="15329"/>
                    </a:moveTo>
                  </a:path>
                </a:pathLst>
              </a:custGeom>
              <a:solidFill>
                <a:srgbClr val="E48DB8"/>
              </a:solidFill>
              <a:ln>
                <a:noFill/>
              </a:ln>
            </p:spPr>
            <p:txBody>
              <a:bodyPr lIns="0" tIns="0" rIns="0" bIns="0"/>
              <a:lstStyle/>
              <a:p>
                <a:endParaRPr lang="en-US" sz="675"/>
              </a:p>
            </p:txBody>
          </p:sp>
          <p:sp>
            <p:nvSpPr>
              <p:cNvPr id="15" name="AutoShape 3"/>
              <p:cNvSpPr/>
              <p:nvPr/>
            </p:nvSpPr>
            <p:spPr bwMode="auto">
              <a:xfrm rot="3659580">
                <a:off x="5006576" y="4115972"/>
                <a:ext cx="831273" cy="913534"/>
              </a:xfrm>
              <a:custGeom>
                <a:avLst/>
                <a:gdLst>
                  <a:gd name="T0" fmla="*/ 17429 w 21600"/>
                  <a:gd name="T1" fmla="*/ 15329 h 21600"/>
                  <a:gd name="T2" fmla="*/ 0 w 21600"/>
                  <a:gd name="T3" fmla="*/ 0 h 21600"/>
                  <a:gd name="T4" fmla="*/ 0 w 21600"/>
                  <a:gd name="T5" fmla="*/ 4605 h 21600"/>
                  <a:gd name="T6" fmla="*/ 12373 w 21600"/>
                  <a:gd name="T7" fmla="*/ 15329 h 21600"/>
                  <a:gd name="T8" fmla="*/ 7839 w 21600"/>
                  <a:gd name="T9" fmla="*/ 15329 h 21600"/>
                  <a:gd name="T10" fmla="*/ 14719 w 21600"/>
                  <a:gd name="T11" fmla="*/ 21600 h 21600"/>
                  <a:gd name="T12" fmla="*/ 21600 w 21600"/>
                  <a:gd name="T13" fmla="*/ 15329 h 21600"/>
                  <a:gd name="T14" fmla="*/ 17429 w 21600"/>
                  <a:gd name="T15" fmla="*/ 15329 h 21600"/>
                  <a:gd name="T16" fmla="*/ 17429 w 21600"/>
                  <a:gd name="T17" fmla="*/ 1532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17429" y="15329"/>
                    </a:moveTo>
                    <a:cubicBezTo>
                      <a:pt x="17069" y="6826"/>
                      <a:pt x="9410" y="30"/>
                      <a:pt x="0" y="0"/>
                    </a:cubicBezTo>
                    <a:lnTo>
                      <a:pt x="0" y="4605"/>
                    </a:lnTo>
                    <a:cubicBezTo>
                      <a:pt x="6619" y="4635"/>
                      <a:pt x="12017" y="9370"/>
                      <a:pt x="12373" y="15329"/>
                    </a:cubicBezTo>
                    <a:lnTo>
                      <a:pt x="7839" y="15329"/>
                    </a:lnTo>
                    <a:lnTo>
                      <a:pt x="14719" y="21600"/>
                    </a:lnTo>
                    <a:lnTo>
                      <a:pt x="21600" y="15329"/>
                    </a:lnTo>
                    <a:cubicBezTo>
                      <a:pt x="21600" y="15329"/>
                      <a:pt x="17429" y="15329"/>
                      <a:pt x="17429" y="15329"/>
                    </a:cubicBezTo>
                    <a:close/>
                    <a:moveTo>
                      <a:pt x="17429" y="15329"/>
                    </a:moveTo>
                  </a:path>
                </a:pathLst>
              </a:custGeom>
              <a:solidFill>
                <a:srgbClr val="E48DB8"/>
              </a:solidFill>
              <a:ln>
                <a:noFill/>
              </a:ln>
            </p:spPr>
            <p:txBody>
              <a:bodyPr lIns="0" tIns="0" rIns="0" bIns="0"/>
              <a:lstStyle/>
              <a:p>
                <a:endParaRPr lang="en-US" sz="675"/>
              </a:p>
            </p:txBody>
          </p:sp>
          <p:sp>
            <p:nvSpPr>
              <p:cNvPr id="16" name="AutoShape 4"/>
              <p:cNvSpPr/>
              <p:nvPr/>
            </p:nvSpPr>
            <p:spPr bwMode="auto">
              <a:xfrm rot="20186679">
                <a:off x="4831230" y="2616866"/>
                <a:ext cx="831273" cy="913535"/>
              </a:xfrm>
              <a:custGeom>
                <a:avLst/>
                <a:gdLst>
                  <a:gd name="T0" fmla="*/ 17429 w 21600"/>
                  <a:gd name="T1" fmla="*/ 15329 h 21600"/>
                  <a:gd name="T2" fmla="*/ 0 w 21600"/>
                  <a:gd name="T3" fmla="*/ 0 h 21600"/>
                  <a:gd name="T4" fmla="*/ 0 w 21600"/>
                  <a:gd name="T5" fmla="*/ 4605 h 21600"/>
                  <a:gd name="T6" fmla="*/ 12373 w 21600"/>
                  <a:gd name="T7" fmla="*/ 15329 h 21600"/>
                  <a:gd name="T8" fmla="*/ 7839 w 21600"/>
                  <a:gd name="T9" fmla="*/ 15329 h 21600"/>
                  <a:gd name="T10" fmla="*/ 14719 w 21600"/>
                  <a:gd name="T11" fmla="*/ 21600 h 21600"/>
                  <a:gd name="T12" fmla="*/ 21600 w 21600"/>
                  <a:gd name="T13" fmla="*/ 15329 h 21600"/>
                  <a:gd name="T14" fmla="*/ 17429 w 21600"/>
                  <a:gd name="T15" fmla="*/ 15329 h 21600"/>
                  <a:gd name="T16" fmla="*/ 17429 w 21600"/>
                  <a:gd name="T17" fmla="*/ 15329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600" h="21600">
                    <a:moveTo>
                      <a:pt x="17429" y="15329"/>
                    </a:moveTo>
                    <a:cubicBezTo>
                      <a:pt x="17069" y="6826"/>
                      <a:pt x="9410" y="30"/>
                      <a:pt x="0" y="0"/>
                    </a:cubicBezTo>
                    <a:lnTo>
                      <a:pt x="0" y="4605"/>
                    </a:lnTo>
                    <a:cubicBezTo>
                      <a:pt x="6619" y="4635"/>
                      <a:pt x="12017" y="9370"/>
                      <a:pt x="12373" y="15329"/>
                    </a:cubicBezTo>
                    <a:lnTo>
                      <a:pt x="7839" y="15329"/>
                    </a:lnTo>
                    <a:lnTo>
                      <a:pt x="14719" y="21600"/>
                    </a:lnTo>
                    <a:lnTo>
                      <a:pt x="21600" y="15329"/>
                    </a:lnTo>
                    <a:cubicBezTo>
                      <a:pt x="21600" y="15329"/>
                      <a:pt x="17429" y="15329"/>
                      <a:pt x="17429" y="15329"/>
                    </a:cubicBezTo>
                    <a:close/>
                    <a:moveTo>
                      <a:pt x="17429" y="15329"/>
                    </a:moveTo>
                  </a:path>
                </a:pathLst>
              </a:custGeom>
              <a:solidFill>
                <a:srgbClr val="E48DB8"/>
              </a:solidFill>
              <a:ln>
                <a:noFill/>
              </a:ln>
            </p:spPr>
            <p:txBody>
              <a:bodyPr lIns="0" tIns="0" rIns="0" bIns="0"/>
              <a:lstStyle/>
              <a:p>
                <a:endParaRPr lang="en-US" sz="675"/>
              </a:p>
            </p:txBody>
          </p:sp>
          <p:grpSp>
            <p:nvGrpSpPr>
              <p:cNvPr id="17" name="Group 53"/>
              <p:cNvGrpSpPr/>
              <p:nvPr/>
            </p:nvGrpSpPr>
            <p:grpSpPr>
              <a:xfrm>
                <a:off x="4045615" y="4534142"/>
                <a:ext cx="1056015" cy="1056582"/>
                <a:chOff x="5394153" y="4902522"/>
                <a:chExt cx="1408020" cy="1408776"/>
              </a:xfrm>
            </p:grpSpPr>
            <p:sp>
              <p:nvSpPr>
                <p:cNvPr id="18" name="AutoShape 8"/>
                <p:cNvSpPr/>
                <p:nvPr/>
              </p:nvSpPr>
              <p:spPr bwMode="auto">
                <a:xfrm>
                  <a:off x="5394153" y="4902522"/>
                  <a:ext cx="1408020" cy="1408776"/>
                </a:xfrm>
                <a:custGeom>
                  <a:avLst/>
                  <a:gdLst>
                    <a:gd name="T0" fmla="*/ 21600 w 21600"/>
                    <a:gd name="T1" fmla="*/ 10800 h 21600"/>
                    <a:gd name="T2" fmla="*/ 10800 w 21600"/>
                    <a:gd name="T3" fmla="*/ 21600 h 21600"/>
                    <a:gd name="T4" fmla="*/ 0 w 21600"/>
                    <a:gd name="T5" fmla="*/ 10800 h 21600"/>
                    <a:gd name="T6" fmla="*/ 10800 w 21600"/>
                    <a:gd name="T7" fmla="*/ 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21600" y="10800"/>
                      </a:moveTo>
                    </a:path>
                  </a:pathLst>
                </a:custGeom>
                <a:solidFill>
                  <a:srgbClr val="E48DB8"/>
                </a:solidFill>
                <a:ln>
                  <a:noFill/>
                </a:ln>
              </p:spPr>
              <p:txBody>
                <a:bodyPr lIns="0" tIns="0" rIns="0" bIns="0"/>
                <a:lstStyle/>
                <a:p>
                  <a:endParaRPr lang="en-US" sz="675"/>
                </a:p>
              </p:txBody>
            </p:sp>
            <p:grpSp>
              <p:nvGrpSpPr>
                <p:cNvPr id="19" name="Group 17"/>
                <p:cNvGrpSpPr/>
                <p:nvPr/>
              </p:nvGrpSpPr>
              <p:grpSpPr>
                <a:xfrm>
                  <a:off x="5831727" y="5393713"/>
                  <a:ext cx="524033" cy="426392"/>
                  <a:chOff x="6582763" y="5110407"/>
                  <a:chExt cx="464344" cy="377825"/>
                </a:xfrm>
              </p:grpSpPr>
              <p:sp>
                <p:nvSpPr>
                  <p:cNvPr id="20" name="AutoShape 5"/>
                  <p:cNvSpPr/>
                  <p:nvPr/>
                </p:nvSpPr>
                <p:spPr bwMode="auto">
                  <a:xfrm>
                    <a:off x="6898301" y="5240978"/>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21" name="AutoShape 6"/>
                  <p:cNvSpPr/>
                  <p:nvPr/>
                </p:nvSpPr>
                <p:spPr bwMode="auto">
                  <a:xfrm>
                    <a:off x="6582763" y="5110407"/>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22" name="Group 52"/>
              <p:cNvGrpSpPr/>
              <p:nvPr/>
            </p:nvGrpSpPr>
            <p:grpSpPr>
              <a:xfrm>
                <a:off x="5266987" y="3445895"/>
                <a:ext cx="1056015" cy="1056582"/>
                <a:chOff x="7022649" y="3451526"/>
                <a:chExt cx="1408020" cy="1408776"/>
              </a:xfrm>
            </p:grpSpPr>
            <p:sp>
              <p:nvSpPr>
                <p:cNvPr id="23" name="AutoShape 6"/>
                <p:cNvSpPr/>
                <p:nvPr/>
              </p:nvSpPr>
              <p:spPr bwMode="auto">
                <a:xfrm rot="7235955">
                  <a:off x="7022271" y="3451904"/>
                  <a:ext cx="1408776" cy="1408020"/>
                </a:xfrm>
                <a:custGeom>
                  <a:avLst/>
                  <a:gdLst>
                    <a:gd name="T0" fmla="*/ 21591 w 21595"/>
                    <a:gd name="T1" fmla="*/ 10790 h 21595"/>
                    <a:gd name="T2" fmla="*/ 10789 w 21595"/>
                    <a:gd name="T3" fmla="*/ 21592 h 21595"/>
                    <a:gd name="T4" fmla="*/ -5 w 21595"/>
                    <a:gd name="T5" fmla="*/ 10798 h 21595"/>
                    <a:gd name="T6" fmla="*/ 10797 w 21595"/>
                    <a:gd name="T7" fmla="*/ -4 h 21595"/>
                    <a:gd name="T8" fmla="*/ 21591 w 21595"/>
                    <a:gd name="T9" fmla="*/ 10790 h 21595"/>
                    <a:gd name="T10" fmla="*/ 21591 w 21595"/>
                    <a:gd name="T11" fmla="*/ 10790 h 21595"/>
                  </a:gdLst>
                  <a:ahLst/>
                  <a:cxnLst>
                    <a:cxn ang="0">
                      <a:pos x="T0" y="T1"/>
                    </a:cxn>
                    <a:cxn ang="0">
                      <a:pos x="T2" y="T3"/>
                    </a:cxn>
                    <a:cxn ang="0">
                      <a:pos x="T4" y="T5"/>
                    </a:cxn>
                    <a:cxn ang="0">
                      <a:pos x="T6" y="T7"/>
                    </a:cxn>
                    <a:cxn ang="0">
                      <a:pos x="T8" y="T9"/>
                    </a:cxn>
                    <a:cxn ang="0">
                      <a:pos x="T10" y="T11"/>
                    </a:cxn>
                  </a:cxnLst>
                  <a:rect l="0" t="0" r="r" b="b"/>
                  <a:pathLst>
                    <a:path w="21595" h="21595">
                      <a:moveTo>
                        <a:pt x="21591" y="10790"/>
                      </a:moveTo>
                      <a:cubicBezTo>
                        <a:pt x="21588" y="16753"/>
                        <a:pt x="16752" y="21589"/>
                        <a:pt x="10789" y="21592"/>
                      </a:cubicBezTo>
                      <a:cubicBezTo>
                        <a:pt x="4825" y="21594"/>
                        <a:pt x="-7" y="16762"/>
                        <a:pt x="-5" y="10798"/>
                      </a:cubicBezTo>
                      <a:cubicBezTo>
                        <a:pt x="-2" y="4835"/>
                        <a:pt x="4834" y="-1"/>
                        <a:pt x="10797" y="-4"/>
                      </a:cubicBezTo>
                      <a:cubicBezTo>
                        <a:pt x="16761" y="-6"/>
                        <a:pt x="21593" y="4826"/>
                        <a:pt x="21591" y="10790"/>
                      </a:cubicBezTo>
                      <a:close/>
                      <a:moveTo>
                        <a:pt x="21591" y="10790"/>
                      </a:moveTo>
                    </a:path>
                  </a:pathLst>
                </a:custGeom>
                <a:solidFill>
                  <a:srgbClr val="E48DB8"/>
                </a:solidFill>
                <a:ln>
                  <a:noFill/>
                </a:ln>
              </p:spPr>
              <p:txBody>
                <a:bodyPr lIns="0" tIns="0" rIns="0" bIns="0"/>
                <a:lstStyle/>
                <a:p>
                  <a:endParaRPr lang="en-US" sz="675"/>
                </a:p>
              </p:txBody>
            </p:sp>
            <p:grpSp>
              <p:nvGrpSpPr>
                <p:cNvPr id="24" name="Group 18"/>
                <p:cNvGrpSpPr/>
                <p:nvPr/>
              </p:nvGrpSpPr>
              <p:grpSpPr>
                <a:xfrm>
                  <a:off x="7459786" y="3886896"/>
                  <a:ext cx="524033" cy="524929"/>
                  <a:chOff x="9145588" y="4435475"/>
                  <a:chExt cx="464344" cy="465138"/>
                </a:xfrm>
                <a:solidFill>
                  <a:schemeClr val="bg1"/>
                </a:solidFill>
              </p:grpSpPr>
              <p:sp>
                <p:nvSpPr>
                  <p:cNvPr id="25" name="AutoShape 7"/>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26" name="AutoShape 8"/>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27" name="AutoShape 9"/>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28" name="AutoShape 10"/>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29" name="AutoShape 11"/>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30" name="AutoShape 12"/>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31" name="AutoShape 13"/>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32" name="AutoShape 14"/>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33" name="AutoShape 15"/>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34" name="Group 51"/>
              <p:cNvGrpSpPr/>
              <p:nvPr/>
            </p:nvGrpSpPr>
            <p:grpSpPr>
              <a:xfrm>
                <a:off x="4043450" y="2282951"/>
                <a:ext cx="1056015" cy="1056582"/>
                <a:chOff x="5391266" y="1900934"/>
                <a:chExt cx="1408020" cy="1408776"/>
              </a:xfrm>
            </p:grpSpPr>
            <p:sp>
              <p:nvSpPr>
                <p:cNvPr id="35" name="AutoShape 5"/>
                <p:cNvSpPr/>
                <p:nvPr/>
              </p:nvSpPr>
              <p:spPr bwMode="auto">
                <a:xfrm>
                  <a:off x="5391266" y="1900934"/>
                  <a:ext cx="1408020" cy="1408776"/>
                </a:xfrm>
                <a:custGeom>
                  <a:avLst/>
                  <a:gdLst>
                    <a:gd name="T0" fmla="*/ 21600 w 21600"/>
                    <a:gd name="T1" fmla="*/ 10800 h 21600"/>
                    <a:gd name="T2" fmla="*/ 10800 w 21600"/>
                    <a:gd name="T3" fmla="*/ 21600 h 21600"/>
                    <a:gd name="T4" fmla="*/ 0 w 21600"/>
                    <a:gd name="T5" fmla="*/ 10800 h 21600"/>
                    <a:gd name="T6" fmla="*/ 10800 w 21600"/>
                    <a:gd name="T7" fmla="*/ 0 h 21600"/>
                    <a:gd name="T8" fmla="*/ 21600 w 21600"/>
                    <a:gd name="T9" fmla="*/ 10800 h 21600"/>
                    <a:gd name="T10" fmla="*/ 21600 w 21600"/>
                    <a:gd name="T11" fmla="*/ 10800 h 21600"/>
                  </a:gdLst>
                  <a:ahLst/>
                  <a:cxnLst>
                    <a:cxn ang="0">
                      <a:pos x="T0" y="T1"/>
                    </a:cxn>
                    <a:cxn ang="0">
                      <a:pos x="T2" y="T3"/>
                    </a:cxn>
                    <a:cxn ang="0">
                      <a:pos x="T4" y="T5"/>
                    </a:cxn>
                    <a:cxn ang="0">
                      <a:pos x="T6" y="T7"/>
                    </a:cxn>
                    <a:cxn ang="0">
                      <a:pos x="T8" y="T9"/>
                    </a:cxn>
                    <a:cxn ang="0">
                      <a:pos x="T10" y="T11"/>
                    </a:cxn>
                  </a:cxnLst>
                  <a:rect l="0" t="0" r="r" b="b"/>
                  <a:pathLst>
                    <a:path w="21600" h="2160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21600" y="10800"/>
                      </a:moveTo>
                    </a:path>
                  </a:pathLst>
                </a:custGeom>
                <a:solidFill>
                  <a:srgbClr val="E48DB8"/>
                </a:solidFill>
                <a:ln>
                  <a:noFill/>
                </a:ln>
              </p:spPr>
              <p:txBody>
                <a:bodyPr lIns="0" tIns="0" rIns="0" bIns="0"/>
                <a:lstStyle/>
                <a:p>
                  <a:endParaRPr lang="en-US" sz="675"/>
                </a:p>
              </p:txBody>
            </p:sp>
            <p:sp>
              <p:nvSpPr>
                <p:cNvPr id="36" name="AutoShape 117"/>
                <p:cNvSpPr/>
                <p:nvPr/>
              </p:nvSpPr>
              <p:spPr bwMode="auto">
                <a:xfrm>
                  <a:off x="5815670" y="2402439"/>
                  <a:ext cx="524033" cy="393248"/>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nvGrpSpPr>
              <p:cNvPr id="37" name="Group 54"/>
              <p:cNvGrpSpPr/>
              <p:nvPr/>
            </p:nvGrpSpPr>
            <p:grpSpPr>
              <a:xfrm>
                <a:off x="2816665" y="3446436"/>
                <a:ext cx="1056015" cy="1056582"/>
                <a:chOff x="3755553" y="3452248"/>
                <a:chExt cx="1408020" cy="1408776"/>
              </a:xfrm>
            </p:grpSpPr>
            <p:sp>
              <p:nvSpPr>
                <p:cNvPr id="38" name="AutoShape 7"/>
                <p:cNvSpPr/>
                <p:nvPr/>
              </p:nvSpPr>
              <p:spPr bwMode="auto">
                <a:xfrm rot="14431501">
                  <a:off x="3755175" y="3452626"/>
                  <a:ext cx="1408776" cy="1408020"/>
                </a:xfrm>
                <a:custGeom>
                  <a:avLst/>
                  <a:gdLst>
                    <a:gd name="T0" fmla="*/ 21599 w 21597"/>
                    <a:gd name="T1" fmla="*/ 10806 h 21596"/>
                    <a:gd name="T2" fmla="*/ 10804 w 21597"/>
                    <a:gd name="T3" fmla="*/ 21600 h 21596"/>
                    <a:gd name="T4" fmla="*/ 3 w 21597"/>
                    <a:gd name="T5" fmla="*/ 10798 h 21596"/>
                    <a:gd name="T6" fmla="*/ 10798 w 21597"/>
                    <a:gd name="T7" fmla="*/ 4 h 21596"/>
                    <a:gd name="T8" fmla="*/ 21599 w 21597"/>
                    <a:gd name="T9" fmla="*/ 10806 h 21596"/>
                    <a:gd name="T10" fmla="*/ 21599 w 21597"/>
                    <a:gd name="T11" fmla="*/ 10806 h 21596"/>
                  </a:gdLst>
                  <a:ahLst/>
                  <a:cxnLst>
                    <a:cxn ang="0">
                      <a:pos x="T0" y="T1"/>
                    </a:cxn>
                    <a:cxn ang="0">
                      <a:pos x="T2" y="T3"/>
                    </a:cxn>
                    <a:cxn ang="0">
                      <a:pos x="T4" y="T5"/>
                    </a:cxn>
                    <a:cxn ang="0">
                      <a:pos x="T6" y="T7"/>
                    </a:cxn>
                    <a:cxn ang="0">
                      <a:pos x="T8" y="T9"/>
                    </a:cxn>
                    <a:cxn ang="0">
                      <a:pos x="T10" y="T11"/>
                    </a:cxn>
                  </a:cxnLst>
                  <a:rect l="0" t="0" r="r" b="b"/>
                  <a:pathLst>
                    <a:path w="21597" h="21596">
                      <a:moveTo>
                        <a:pt x="21599" y="10806"/>
                      </a:moveTo>
                      <a:cubicBezTo>
                        <a:pt x="21601" y="16769"/>
                        <a:pt x="16768" y="21602"/>
                        <a:pt x="10804" y="21600"/>
                      </a:cubicBezTo>
                      <a:cubicBezTo>
                        <a:pt x="4840" y="21598"/>
                        <a:pt x="4" y="16762"/>
                        <a:pt x="3" y="10798"/>
                      </a:cubicBezTo>
                      <a:cubicBezTo>
                        <a:pt x="1" y="4835"/>
                        <a:pt x="4834" y="2"/>
                        <a:pt x="10798" y="4"/>
                      </a:cubicBezTo>
                      <a:cubicBezTo>
                        <a:pt x="16762" y="6"/>
                        <a:pt x="21598" y="4842"/>
                        <a:pt x="21599" y="10806"/>
                      </a:cubicBezTo>
                      <a:close/>
                      <a:moveTo>
                        <a:pt x="21599" y="10806"/>
                      </a:moveTo>
                    </a:path>
                  </a:pathLst>
                </a:custGeom>
                <a:solidFill>
                  <a:srgbClr val="E48DB8"/>
                </a:solidFill>
                <a:ln>
                  <a:noFill/>
                </a:ln>
              </p:spPr>
              <p:txBody>
                <a:bodyPr lIns="0" tIns="0" rIns="0" bIns="0"/>
                <a:lstStyle/>
                <a:p>
                  <a:endParaRPr lang="en-US" sz="675"/>
                </a:p>
              </p:txBody>
            </p:sp>
            <p:grpSp>
              <p:nvGrpSpPr>
                <p:cNvPr id="39" name="Group 20"/>
                <p:cNvGrpSpPr/>
                <p:nvPr/>
              </p:nvGrpSpPr>
              <p:grpSpPr>
                <a:xfrm>
                  <a:off x="4160386" y="3911978"/>
                  <a:ext cx="524033" cy="524033"/>
                  <a:chOff x="4439444" y="1652588"/>
                  <a:chExt cx="464344" cy="464344"/>
                </a:xfrm>
                <a:solidFill>
                  <a:schemeClr val="bg1"/>
                </a:solidFill>
              </p:grpSpPr>
              <p:sp>
                <p:nvSpPr>
                  <p:cNvPr id="40"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41"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42"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grpSp>
        <p:grpSp>
          <p:nvGrpSpPr>
            <p:cNvPr id="55" name="Group 108"/>
            <p:cNvGrpSpPr/>
            <p:nvPr/>
          </p:nvGrpSpPr>
          <p:grpSpPr>
            <a:xfrm>
              <a:off x="5906064" y="3152815"/>
              <a:ext cx="379872" cy="552370"/>
              <a:chOff x="10146507" y="3505994"/>
              <a:chExt cx="319881" cy="465138"/>
            </a:xfrm>
            <a:solidFill>
              <a:srgbClr val="E48DB8"/>
            </a:solidFill>
          </p:grpSpPr>
          <p:sp>
            <p:nvSpPr>
              <p:cNvPr id="56"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57"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grpSp>
        <p:nvGrpSpPr>
          <p:cNvPr id="60" name="组合 59"/>
          <p:cNvGrpSpPr/>
          <p:nvPr/>
        </p:nvGrpSpPr>
        <p:grpSpPr>
          <a:xfrm>
            <a:off x="825390" y="3400965"/>
            <a:ext cx="2580527" cy="1412035"/>
            <a:chOff x="167562" y="2706191"/>
            <a:chExt cx="2580527" cy="1412035"/>
          </a:xfrm>
        </p:grpSpPr>
        <p:sp>
          <p:nvSpPr>
            <p:cNvPr id="58" name="文本框 57"/>
            <p:cNvSpPr txBox="1"/>
            <p:nvPr/>
          </p:nvSpPr>
          <p:spPr>
            <a:xfrm>
              <a:off x="707796" y="2706191"/>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9" name="Text Placeholder 32"/>
            <p:cNvSpPr txBox="1"/>
            <p:nvPr/>
          </p:nvSpPr>
          <p:spPr>
            <a:xfrm>
              <a:off x="167562" y="3136012"/>
              <a:ext cx="2450149"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1" name="组合 60"/>
          <p:cNvGrpSpPr/>
          <p:nvPr/>
        </p:nvGrpSpPr>
        <p:grpSpPr>
          <a:xfrm>
            <a:off x="1950791" y="4875957"/>
            <a:ext cx="2580527" cy="1412035"/>
            <a:chOff x="167562" y="2706191"/>
            <a:chExt cx="2580527" cy="1412035"/>
          </a:xfrm>
        </p:grpSpPr>
        <p:sp>
          <p:nvSpPr>
            <p:cNvPr id="62" name="文本框 61"/>
            <p:cNvSpPr txBox="1"/>
            <p:nvPr/>
          </p:nvSpPr>
          <p:spPr>
            <a:xfrm>
              <a:off x="707796" y="2706191"/>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3" name="Text Placeholder 32"/>
            <p:cNvSpPr txBox="1"/>
            <p:nvPr/>
          </p:nvSpPr>
          <p:spPr>
            <a:xfrm>
              <a:off x="167562" y="3136012"/>
              <a:ext cx="2450149"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6" name="组合 65"/>
          <p:cNvGrpSpPr/>
          <p:nvPr/>
        </p:nvGrpSpPr>
        <p:grpSpPr>
          <a:xfrm>
            <a:off x="7523336" y="1757057"/>
            <a:ext cx="2843663" cy="1373122"/>
            <a:chOff x="8253554" y="1628971"/>
            <a:chExt cx="2843663" cy="1373122"/>
          </a:xfrm>
        </p:grpSpPr>
        <p:sp>
          <p:nvSpPr>
            <p:cNvPr id="64" name="文本框 63"/>
            <p:cNvSpPr txBox="1"/>
            <p:nvPr/>
          </p:nvSpPr>
          <p:spPr>
            <a:xfrm>
              <a:off x="8253554" y="1628971"/>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5" name="Text Placeholder 32"/>
            <p:cNvSpPr txBox="1"/>
            <p:nvPr/>
          </p:nvSpPr>
          <p:spPr>
            <a:xfrm>
              <a:off x="8462516" y="2019879"/>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7" name="组合 66"/>
          <p:cNvGrpSpPr/>
          <p:nvPr/>
        </p:nvGrpSpPr>
        <p:grpSpPr>
          <a:xfrm>
            <a:off x="8646313" y="3390355"/>
            <a:ext cx="2843663" cy="1373122"/>
            <a:chOff x="8253554" y="1628971"/>
            <a:chExt cx="2843663" cy="1373122"/>
          </a:xfrm>
        </p:grpSpPr>
        <p:sp>
          <p:nvSpPr>
            <p:cNvPr id="68" name="文本框 67"/>
            <p:cNvSpPr txBox="1"/>
            <p:nvPr/>
          </p:nvSpPr>
          <p:spPr>
            <a:xfrm>
              <a:off x="8253554" y="1628971"/>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9" name="Text Placeholder 32"/>
            <p:cNvSpPr txBox="1"/>
            <p:nvPr/>
          </p:nvSpPr>
          <p:spPr>
            <a:xfrm>
              <a:off x="8462516" y="2019879"/>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等腰三角形 5"/>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文本框 6"/>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论文归档与总结</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900841" y="2052320"/>
            <a:ext cx="10390318" cy="3948288"/>
            <a:chOff x="471255" y="2385400"/>
            <a:chExt cx="8637249" cy="3282128"/>
          </a:xfrm>
        </p:grpSpPr>
        <p:graphicFrame>
          <p:nvGraphicFramePr>
            <p:cNvPr id="4" name="Chart 4"/>
            <p:cNvGraphicFramePr/>
            <p:nvPr/>
          </p:nvGraphicFramePr>
          <p:xfrm>
            <a:off x="471255" y="2385400"/>
            <a:ext cx="6174347" cy="2102029"/>
          </p:xfrm>
          <a:graphic>
            <a:graphicData uri="http://schemas.openxmlformats.org/drawingml/2006/chart">
              <c:chart xmlns:c="http://schemas.openxmlformats.org/drawingml/2006/chart" xmlns:r="http://schemas.openxmlformats.org/officeDocument/2006/relationships" r:id="rId2"/>
            </a:graphicData>
          </a:graphic>
        </p:graphicFrame>
        <p:sp>
          <p:nvSpPr>
            <p:cNvPr id="5" name="Rounded Rectangle 5"/>
            <p:cNvSpPr/>
            <p:nvPr/>
          </p:nvSpPr>
          <p:spPr>
            <a:xfrm>
              <a:off x="6879459" y="3184325"/>
              <a:ext cx="232604" cy="232604"/>
            </a:xfrm>
            <a:prstGeom prst="roundRect">
              <a:avLst/>
            </a:prstGeom>
            <a:solidFill>
              <a:srgbClr val="E48DB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ectangle 6"/>
            <p:cNvSpPr/>
            <p:nvPr/>
          </p:nvSpPr>
          <p:spPr>
            <a:xfrm>
              <a:off x="7102308" y="3148964"/>
              <a:ext cx="1708697" cy="307018"/>
            </a:xfrm>
            <a:prstGeom prst="rect">
              <a:avLst/>
            </a:prstGeom>
          </p:spPr>
          <p:txBody>
            <a:bodyPr wrap="square">
              <a:spAutoFit/>
            </a:bodyPr>
            <a:lstStyle/>
            <a:p>
              <a:r>
                <a:rPr lang="en-US" sz="900" dirty="0">
                  <a:solidFill>
                    <a:schemeClr val="tx1">
                      <a:lumMod val="75000"/>
                      <a:lumOff val="25000"/>
                    </a:schemeClr>
                  </a:solidFill>
                </a:rPr>
                <a:t>Lorem ipsum dolor sit </a:t>
              </a:r>
              <a:r>
                <a:rPr lang="en-US" sz="900" dirty="0" err="1">
                  <a:solidFill>
                    <a:schemeClr val="tx1">
                      <a:lumMod val="75000"/>
                      <a:lumOff val="25000"/>
                    </a:schemeClr>
                  </a:solidFill>
                </a:rPr>
                <a:t>amet</a:t>
              </a:r>
              <a:r>
                <a:rPr lang="en-US" sz="900" dirty="0">
                  <a:solidFill>
                    <a:schemeClr val="tx1">
                      <a:lumMod val="75000"/>
                      <a:lumOff val="25000"/>
                    </a:schemeClr>
                  </a:solidFill>
                </a:rPr>
                <a:t>, </a:t>
              </a:r>
              <a:r>
                <a:rPr lang="en-US" sz="900" dirty="0" err="1">
                  <a:solidFill>
                    <a:schemeClr val="tx1">
                      <a:lumMod val="75000"/>
                      <a:lumOff val="25000"/>
                    </a:schemeClr>
                  </a:solidFill>
                </a:rPr>
                <a:t>consectetur</a:t>
              </a:r>
              <a:r>
                <a:rPr lang="en-US" sz="900" dirty="0">
                  <a:solidFill>
                    <a:schemeClr val="tx1">
                      <a:lumMod val="75000"/>
                      <a:lumOff val="25000"/>
                    </a:schemeClr>
                  </a:solidFill>
                </a:rPr>
                <a:t> </a:t>
              </a:r>
              <a:r>
                <a:rPr lang="en-US" sz="900" dirty="0" err="1">
                  <a:solidFill>
                    <a:schemeClr val="tx1">
                      <a:lumMod val="75000"/>
                      <a:lumOff val="25000"/>
                    </a:schemeClr>
                  </a:solidFill>
                </a:rPr>
                <a:t>adipiscing</a:t>
              </a:r>
              <a:r>
                <a:rPr lang="en-US" sz="900" dirty="0">
                  <a:solidFill>
                    <a:schemeClr val="tx1">
                      <a:lumMod val="75000"/>
                      <a:lumOff val="25000"/>
                    </a:schemeClr>
                  </a:solidFill>
                </a:rPr>
                <a:t> </a:t>
              </a:r>
              <a:r>
                <a:rPr lang="en-US" sz="900" dirty="0" err="1">
                  <a:solidFill>
                    <a:schemeClr val="tx1">
                      <a:lumMod val="75000"/>
                      <a:lumOff val="25000"/>
                    </a:schemeClr>
                  </a:solidFill>
                </a:rPr>
                <a:t>elit</a:t>
              </a:r>
              <a:endParaRPr lang="en-US" sz="900" dirty="0">
                <a:solidFill>
                  <a:schemeClr val="tx1">
                    <a:lumMod val="75000"/>
                    <a:lumOff val="25000"/>
                  </a:schemeClr>
                </a:solidFill>
              </a:endParaRPr>
            </a:p>
          </p:txBody>
        </p:sp>
        <p:sp>
          <p:nvSpPr>
            <p:cNvPr id="9" name="Rounded Rectangle 7"/>
            <p:cNvSpPr/>
            <p:nvPr/>
          </p:nvSpPr>
          <p:spPr>
            <a:xfrm>
              <a:off x="6879459" y="3577954"/>
              <a:ext cx="232604" cy="232604"/>
            </a:xfrm>
            <a:prstGeom prst="roundRect">
              <a:avLst/>
            </a:prstGeom>
            <a:solidFill>
              <a:srgbClr val="E48DB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Rectangle 8"/>
            <p:cNvSpPr/>
            <p:nvPr/>
          </p:nvSpPr>
          <p:spPr>
            <a:xfrm>
              <a:off x="7112062" y="3595169"/>
              <a:ext cx="1996442" cy="191886"/>
            </a:xfrm>
            <a:prstGeom prst="rect">
              <a:avLst/>
            </a:prstGeom>
          </p:spPr>
          <p:txBody>
            <a:bodyPr wrap="square">
              <a:spAutoFit/>
            </a:bodyPr>
            <a:lstStyle/>
            <a:p>
              <a:r>
                <a:rPr lang="en-US" sz="900">
                  <a:solidFill>
                    <a:schemeClr val="tx1">
                      <a:lumMod val="75000"/>
                      <a:lumOff val="25000"/>
                    </a:schemeClr>
                  </a:solidFill>
                </a:rPr>
                <a:t>Lorem ipsum dolor sit amet</a:t>
              </a:r>
            </a:p>
          </p:txBody>
        </p:sp>
        <p:sp>
          <p:nvSpPr>
            <p:cNvPr id="11" name="Rounded Rectangle 9"/>
            <p:cNvSpPr/>
            <p:nvPr/>
          </p:nvSpPr>
          <p:spPr>
            <a:xfrm>
              <a:off x="6879459" y="3942636"/>
              <a:ext cx="232604" cy="232604"/>
            </a:xfrm>
            <a:prstGeom prst="roundRect">
              <a:avLst/>
            </a:prstGeom>
            <a:solidFill>
              <a:srgbClr val="E48DB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Rectangle 10"/>
            <p:cNvSpPr/>
            <p:nvPr/>
          </p:nvSpPr>
          <p:spPr>
            <a:xfrm>
              <a:off x="7112062" y="3959873"/>
              <a:ext cx="1996442" cy="191886"/>
            </a:xfrm>
            <a:prstGeom prst="rect">
              <a:avLst/>
            </a:prstGeom>
          </p:spPr>
          <p:txBody>
            <a:bodyPr wrap="square">
              <a:spAutoFit/>
            </a:bodyPr>
            <a:lstStyle/>
            <a:p>
              <a:r>
                <a:rPr lang="en-US" sz="900">
                  <a:solidFill>
                    <a:schemeClr val="tx1">
                      <a:lumMod val="75000"/>
                      <a:lumOff val="25000"/>
                    </a:schemeClr>
                  </a:solidFill>
                </a:rPr>
                <a:t>Lorem ipsum dolor</a:t>
              </a:r>
            </a:p>
          </p:txBody>
        </p:sp>
        <p:sp>
          <p:nvSpPr>
            <p:cNvPr id="13" name="Content Placeholder 2"/>
            <p:cNvSpPr txBox="1"/>
            <p:nvPr/>
          </p:nvSpPr>
          <p:spPr>
            <a:xfrm>
              <a:off x="1308624" y="4966993"/>
              <a:ext cx="6526752" cy="70053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900" dirty="0">
                  <a:solidFill>
                    <a:schemeClr val="tx1">
                      <a:lumMod val="75000"/>
                      <a:lumOff val="25000"/>
                    </a:schemeClr>
                  </a:solidFill>
                </a:rPr>
                <a:t>Lorem ipsum dolor sit amet, consectetur adipiscing elit. Curabitur elementum posuere pretium. Quisque nibh dolor, dignissim ac dignissim ut, luctus ac urna. Aliquam aliquet non massa quis tincidunt. Mauris ullamcorper justo tristique dui posuere tincidunt. In nec lacus laoreet orci varius imperdiet sit amet in augue. </a:t>
              </a:r>
            </a:p>
          </p:txBody>
        </p:sp>
        <p:cxnSp>
          <p:nvCxnSpPr>
            <p:cNvPr id="14" name="Straight Connector 12"/>
            <p:cNvCxnSpPr/>
            <p:nvPr/>
          </p:nvCxnSpPr>
          <p:spPr>
            <a:xfrm>
              <a:off x="2501020" y="4857930"/>
              <a:ext cx="4099336" cy="0"/>
            </a:xfrm>
            <a:prstGeom prst="line">
              <a:avLst/>
            </a:prstGeom>
            <a:ln w="25400">
              <a:solidFill>
                <a:srgbClr val="E48DB8"/>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等腰三角形 5"/>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文本框 6"/>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论文归档与总结</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473471" y="1539715"/>
            <a:ext cx="9245058" cy="4277043"/>
            <a:chOff x="683568" y="1949061"/>
            <a:chExt cx="7614846" cy="3522857"/>
          </a:xfrm>
        </p:grpSpPr>
        <p:grpSp>
          <p:nvGrpSpPr>
            <p:cNvPr id="4" name="Group 4"/>
            <p:cNvGrpSpPr/>
            <p:nvPr/>
          </p:nvGrpSpPr>
          <p:grpSpPr>
            <a:xfrm>
              <a:off x="683568" y="1949061"/>
              <a:ext cx="7614846" cy="2856458"/>
              <a:chOff x="911424" y="1642868"/>
              <a:chExt cx="10153128" cy="3808610"/>
            </a:xfrm>
          </p:grpSpPr>
          <p:grpSp>
            <p:nvGrpSpPr>
              <p:cNvPr id="5" name="Group 5"/>
              <p:cNvGrpSpPr/>
              <p:nvPr/>
            </p:nvGrpSpPr>
            <p:grpSpPr>
              <a:xfrm>
                <a:off x="911424" y="1642868"/>
                <a:ext cx="10153128" cy="3808610"/>
                <a:chOff x="704850" y="938277"/>
                <a:chExt cx="10731500" cy="4744974"/>
              </a:xfrm>
            </p:grpSpPr>
            <p:sp>
              <p:nvSpPr>
                <p:cNvPr id="22" name="Rectangle 1"/>
                <p:cNvSpPr/>
                <p:nvPr/>
              </p:nvSpPr>
              <p:spPr bwMode="auto">
                <a:xfrm>
                  <a:off x="704850" y="4121151"/>
                  <a:ext cx="2590800" cy="1562100"/>
                </a:xfrm>
                <a:prstGeom prst="rect">
                  <a:avLst/>
                </a:prstGeom>
                <a:solidFill>
                  <a:srgbClr val="E48DB8"/>
                </a:solidFill>
                <a:ln w="25400">
                  <a:noFill/>
                  <a:miter lim="800000"/>
                </a:ln>
              </p:spPr>
              <p:txBody>
                <a:bodyPr lIns="0" tIns="0" rIns="0" bIns="0"/>
                <a:lstStyle/>
                <a:p>
                  <a:endParaRPr lang="en-US" sz="675"/>
                </a:p>
              </p:txBody>
            </p:sp>
            <p:sp>
              <p:nvSpPr>
                <p:cNvPr id="23" name="Freeform 2"/>
                <p:cNvSpPr/>
                <p:nvPr/>
              </p:nvSpPr>
              <p:spPr bwMode="auto">
                <a:xfrm>
                  <a:off x="2586788" y="4965699"/>
                  <a:ext cx="711200" cy="717550"/>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rgbClr val="ED93BF"/>
                </a:solidFill>
                <a:ln>
                  <a:noFill/>
                </a:ln>
              </p:spPr>
              <p:txBody>
                <a:bodyPr lIns="0" tIns="0" rIns="0" bIns="0"/>
                <a:lstStyle/>
                <a:p>
                  <a:endParaRPr lang="en-US" sz="675"/>
                </a:p>
              </p:txBody>
            </p:sp>
            <p:sp>
              <p:nvSpPr>
                <p:cNvPr id="24" name="Rectangle 4"/>
                <p:cNvSpPr/>
                <p:nvPr/>
              </p:nvSpPr>
              <p:spPr bwMode="auto">
                <a:xfrm>
                  <a:off x="2590800" y="3403600"/>
                  <a:ext cx="2590800" cy="1562100"/>
                </a:xfrm>
                <a:prstGeom prst="rect">
                  <a:avLst/>
                </a:prstGeom>
                <a:solidFill>
                  <a:srgbClr val="E48DB8"/>
                </a:solidFill>
                <a:ln w="25400">
                  <a:noFill/>
                  <a:miter lim="800000"/>
                </a:ln>
              </p:spPr>
              <p:txBody>
                <a:bodyPr lIns="0" tIns="0" rIns="0" bIns="0"/>
                <a:lstStyle/>
                <a:p>
                  <a:endParaRPr lang="en-US" sz="675"/>
                </a:p>
              </p:txBody>
            </p:sp>
            <p:sp>
              <p:nvSpPr>
                <p:cNvPr id="25" name="Freeform 5"/>
                <p:cNvSpPr/>
                <p:nvPr/>
              </p:nvSpPr>
              <p:spPr bwMode="auto">
                <a:xfrm>
                  <a:off x="4478919" y="4235122"/>
                  <a:ext cx="711200" cy="717550"/>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rgbClr val="ED93BF"/>
                </a:solidFill>
                <a:ln>
                  <a:noFill/>
                </a:ln>
              </p:spPr>
              <p:txBody>
                <a:bodyPr lIns="0" tIns="0" rIns="0" bIns="0"/>
                <a:lstStyle/>
                <a:p>
                  <a:endParaRPr lang="en-US" sz="675"/>
                </a:p>
              </p:txBody>
            </p:sp>
            <p:sp>
              <p:nvSpPr>
                <p:cNvPr id="26" name="Rectangle 9"/>
                <p:cNvSpPr/>
                <p:nvPr/>
              </p:nvSpPr>
              <p:spPr bwMode="auto">
                <a:xfrm>
                  <a:off x="4483100" y="2686050"/>
                  <a:ext cx="2590800" cy="1562100"/>
                </a:xfrm>
                <a:prstGeom prst="rect">
                  <a:avLst/>
                </a:prstGeom>
                <a:solidFill>
                  <a:srgbClr val="E48DB8"/>
                </a:solidFill>
                <a:ln w="25400">
                  <a:noFill/>
                  <a:miter lim="800000"/>
                </a:ln>
              </p:spPr>
              <p:txBody>
                <a:bodyPr lIns="0" tIns="0" rIns="0" bIns="0"/>
                <a:lstStyle/>
                <a:p>
                  <a:endParaRPr lang="en-US" sz="675"/>
                </a:p>
              </p:txBody>
            </p:sp>
            <p:sp>
              <p:nvSpPr>
                <p:cNvPr id="27" name="Freeform 10"/>
                <p:cNvSpPr/>
                <p:nvPr/>
              </p:nvSpPr>
              <p:spPr bwMode="auto">
                <a:xfrm>
                  <a:off x="6369050" y="3530599"/>
                  <a:ext cx="711200" cy="717550"/>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rgbClr val="ED93BF"/>
                </a:solidFill>
                <a:ln>
                  <a:noFill/>
                </a:ln>
              </p:spPr>
              <p:txBody>
                <a:bodyPr lIns="0" tIns="0" rIns="0" bIns="0"/>
                <a:lstStyle/>
                <a:p>
                  <a:endParaRPr lang="en-US" sz="675"/>
                </a:p>
              </p:txBody>
            </p:sp>
            <p:sp>
              <p:nvSpPr>
                <p:cNvPr id="28" name="Rectangle 11"/>
                <p:cNvSpPr/>
                <p:nvPr/>
              </p:nvSpPr>
              <p:spPr bwMode="auto">
                <a:xfrm>
                  <a:off x="6356350" y="1974850"/>
                  <a:ext cx="2590800" cy="1562100"/>
                </a:xfrm>
                <a:prstGeom prst="rect">
                  <a:avLst/>
                </a:prstGeom>
                <a:solidFill>
                  <a:srgbClr val="E48DB8"/>
                </a:solidFill>
                <a:ln w="25400">
                  <a:noFill/>
                  <a:miter lim="800000"/>
                </a:ln>
              </p:spPr>
              <p:txBody>
                <a:bodyPr lIns="0" tIns="0" rIns="0" bIns="0"/>
                <a:lstStyle/>
                <a:p>
                  <a:endParaRPr lang="en-US" sz="675"/>
                </a:p>
              </p:txBody>
            </p:sp>
            <p:sp>
              <p:nvSpPr>
                <p:cNvPr id="29" name="Freeform 12"/>
                <p:cNvSpPr/>
                <p:nvPr/>
              </p:nvSpPr>
              <p:spPr bwMode="auto">
                <a:xfrm>
                  <a:off x="8235950" y="2824226"/>
                  <a:ext cx="711200" cy="717550"/>
                </a:xfrm>
                <a:custGeom>
                  <a:avLst/>
                  <a:gdLst>
                    <a:gd name="T0" fmla="*/ 0 w 21600"/>
                    <a:gd name="T1" fmla="*/ 0 h 21600"/>
                    <a:gd name="T2" fmla="*/ 1422400 w 21600"/>
                    <a:gd name="T3" fmla="*/ 0 h 21600"/>
                    <a:gd name="T4" fmla="*/ 1422400 w 21600"/>
                    <a:gd name="T5" fmla="*/ 1435100 h 21600"/>
                    <a:gd name="T6" fmla="*/ 0 w 21600"/>
                    <a:gd name="T7" fmla="*/ 0 h 21600"/>
                    <a:gd name="T8" fmla="*/ 0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0" y="0"/>
                      </a:moveTo>
                      <a:lnTo>
                        <a:pt x="21600" y="0"/>
                      </a:lnTo>
                      <a:lnTo>
                        <a:pt x="21600" y="21600"/>
                      </a:lnTo>
                      <a:lnTo>
                        <a:pt x="0" y="0"/>
                      </a:lnTo>
                      <a:close/>
                      <a:moveTo>
                        <a:pt x="0" y="0"/>
                      </a:moveTo>
                    </a:path>
                  </a:pathLst>
                </a:custGeom>
                <a:solidFill>
                  <a:srgbClr val="ED93BF"/>
                </a:solidFill>
                <a:ln>
                  <a:noFill/>
                </a:ln>
              </p:spPr>
              <p:txBody>
                <a:bodyPr lIns="0" tIns="0" rIns="0" bIns="0"/>
                <a:lstStyle/>
                <a:p>
                  <a:endParaRPr lang="en-US" sz="675"/>
                </a:p>
              </p:txBody>
            </p:sp>
            <p:sp>
              <p:nvSpPr>
                <p:cNvPr id="30" name="AutoShape 13"/>
                <p:cNvSpPr/>
                <p:nvPr/>
              </p:nvSpPr>
              <p:spPr bwMode="auto">
                <a:xfrm>
                  <a:off x="8235950" y="938277"/>
                  <a:ext cx="3200400" cy="2228850"/>
                </a:xfrm>
                <a:prstGeom prst="rightArrow">
                  <a:avLst>
                    <a:gd name="adj1" fmla="val 69463"/>
                    <a:gd name="adj2" fmla="val 28319"/>
                  </a:avLst>
                </a:prstGeom>
                <a:solidFill>
                  <a:srgbClr val="E48DB8"/>
                </a:solidFill>
                <a:ln w="25400">
                  <a:noFill/>
                  <a:miter lim="800000"/>
                </a:ln>
              </p:spPr>
              <p:txBody>
                <a:bodyPr lIns="0" tIns="0" rIns="0" bIns="0"/>
                <a:lstStyle/>
                <a:p>
                  <a:endParaRPr lang="en-US" sz="675"/>
                </a:p>
              </p:txBody>
            </p:sp>
          </p:grpSp>
          <p:grpSp>
            <p:nvGrpSpPr>
              <p:cNvPr id="8" name="Group 6"/>
              <p:cNvGrpSpPr/>
              <p:nvPr/>
            </p:nvGrpSpPr>
            <p:grpSpPr>
              <a:xfrm>
                <a:off x="1757991" y="4478510"/>
                <a:ext cx="382319" cy="555929"/>
                <a:chOff x="10146507" y="3505994"/>
                <a:chExt cx="319881" cy="465138"/>
              </a:xfrm>
              <a:solidFill>
                <a:schemeClr val="bg1"/>
              </a:solidFill>
            </p:grpSpPr>
            <p:sp>
              <p:nvSpPr>
                <p:cNvPr id="20" name="AutoShape 30"/>
                <p:cNvSpPr/>
                <p:nvPr/>
              </p:nvSpPr>
              <p:spPr bwMode="auto">
                <a:xfrm>
                  <a:off x="10146507" y="3505994"/>
                  <a:ext cx="319881" cy="465138"/>
                </a:xfrm>
                <a:custGeom>
                  <a:avLst/>
                  <a:gdLst>
                    <a:gd name="T0" fmla="*/ 10383 w 20767"/>
                    <a:gd name="T1" fmla="*/ 10800 h 21600"/>
                    <a:gd name="T2" fmla="*/ 10383 w 20767"/>
                    <a:gd name="T3" fmla="*/ 10800 h 21600"/>
                    <a:gd name="T4" fmla="*/ 10383 w 20767"/>
                    <a:gd name="T5" fmla="*/ 10800 h 21600"/>
                    <a:gd name="T6" fmla="*/ 10383 w 20767"/>
                    <a:gd name="T7" fmla="*/ 10800 h 21600"/>
                  </a:gdLst>
                  <a:ah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21" name="AutoShape 31"/>
                <p:cNvSpPr/>
                <p:nvPr/>
              </p:nvSpPr>
              <p:spPr bwMode="auto">
                <a:xfrm>
                  <a:off x="10205244" y="3709194"/>
                  <a:ext cx="205581" cy="166688"/>
                </a:xfrm>
                <a:custGeom>
                  <a:avLst/>
                  <a:gdLst>
                    <a:gd name="T0" fmla="*/ 10641 w 21282"/>
                    <a:gd name="T1" fmla="*/ 10800 h 21600"/>
                    <a:gd name="T2" fmla="*/ 10641 w 21282"/>
                    <a:gd name="T3" fmla="*/ 10800 h 21600"/>
                    <a:gd name="T4" fmla="*/ 10641 w 21282"/>
                    <a:gd name="T5" fmla="*/ 10800 h 21600"/>
                    <a:gd name="T6" fmla="*/ 10641 w 21282"/>
                    <a:gd name="T7" fmla="*/ 10800 h 21600"/>
                  </a:gdLst>
                  <a:ah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sp>
            <p:nvSpPr>
              <p:cNvPr id="9" name="AutoShape 112"/>
              <p:cNvSpPr/>
              <p:nvPr/>
            </p:nvSpPr>
            <p:spPr bwMode="auto">
              <a:xfrm>
                <a:off x="3503712" y="3861048"/>
                <a:ext cx="507205" cy="508072"/>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10" name="AutoShape 117"/>
              <p:cNvSpPr/>
              <p:nvPr/>
            </p:nvSpPr>
            <p:spPr bwMode="auto">
              <a:xfrm>
                <a:off x="7134854" y="2724496"/>
                <a:ext cx="554980" cy="416472"/>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11" name="AutoShape 59"/>
              <p:cNvSpPr/>
              <p:nvPr/>
            </p:nvSpPr>
            <p:spPr bwMode="auto">
              <a:xfrm>
                <a:off x="9159877" y="2136858"/>
                <a:ext cx="492328" cy="491487"/>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nvGrpSpPr>
              <p:cNvPr id="12" name="Group 10"/>
              <p:cNvGrpSpPr/>
              <p:nvPr/>
            </p:nvGrpSpPr>
            <p:grpSpPr>
              <a:xfrm>
                <a:off x="5470227" y="3284984"/>
                <a:ext cx="337741" cy="492328"/>
                <a:chOff x="3582988" y="3510757"/>
                <a:chExt cx="319088" cy="465138"/>
              </a:xfrm>
              <a:solidFill>
                <a:schemeClr val="bg1"/>
              </a:solidFill>
            </p:grpSpPr>
            <p:sp>
              <p:nvSpPr>
                <p:cNvPr id="18"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19"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sp>
            <p:nvSpPr>
              <p:cNvPr id="13" name="Rectangle 11"/>
              <p:cNvSpPr/>
              <p:nvPr/>
            </p:nvSpPr>
            <p:spPr>
              <a:xfrm>
                <a:off x="1211864" y="5032546"/>
                <a:ext cx="1565385" cy="400109"/>
              </a:xfrm>
              <a:prstGeom prst="rect">
                <a:avLst/>
              </a:prstGeom>
            </p:spPr>
            <p:txBody>
              <a:bodyPr wrap="none">
                <a:spAutoFit/>
              </a:bodyPr>
              <a:lstStyle/>
              <a:p>
                <a:r>
                  <a:rPr lang="en-US" sz="1350" b="1">
                    <a:solidFill>
                      <a:schemeClr val="bg1"/>
                    </a:solidFill>
                  </a:rPr>
                  <a:t>Lorem Ipsum </a:t>
                </a:r>
                <a:endParaRPr lang="vi-VN" sz="1350">
                  <a:solidFill>
                    <a:schemeClr val="bg1"/>
                  </a:solidFill>
                </a:endParaRPr>
              </a:p>
            </p:txBody>
          </p:sp>
          <p:sp>
            <p:nvSpPr>
              <p:cNvPr id="14" name="Rectangle 12"/>
              <p:cNvSpPr/>
              <p:nvPr/>
            </p:nvSpPr>
            <p:spPr>
              <a:xfrm>
                <a:off x="3020028" y="4350930"/>
                <a:ext cx="1565385" cy="400109"/>
              </a:xfrm>
              <a:prstGeom prst="rect">
                <a:avLst/>
              </a:prstGeom>
            </p:spPr>
            <p:txBody>
              <a:bodyPr wrap="none">
                <a:spAutoFit/>
              </a:bodyPr>
              <a:lstStyle/>
              <a:p>
                <a:r>
                  <a:rPr lang="en-US" sz="1350" b="1">
                    <a:solidFill>
                      <a:schemeClr val="bg1"/>
                    </a:solidFill>
                  </a:rPr>
                  <a:t>Lorem Ipsum </a:t>
                </a:r>
                <a:endParaRPr lang="vi-VN" sz="1350">
                  <a:solidFill>
                    <a:schemeClr val="bg1"/>
                  </a:solidFill>
                </a:endParaRPr>
              </a:p>
            </p:txBody>
          </p:sp>
          <p:sp>
            <p:nvSpPr>
              <p:cNvPr id="15" name="Rectangle 13"/>
              <p:cNvSpPr/>
              <p:nvPr/>
            </p:nvSpPr>
            <p:spPr>
              <a:xfrm>
                <a:off x="4909372" y="3770812"/>
                <a:ext cx="1565385" cy="400109"/>
              </a:xfrm>
              <a:prstGeom prst="rect">
                <a:avLst/>
              </a:prstGeom>
            </p:spPr>
            <p:txBody>
              <a:bodyPr wrap="none">
                <a:spAutoFit/>
              </a:bodyPr>
              <a:lstStyle/>
              <a:p>
                <a:r>
                  <a:rPr lang="en-US" sz="1350" b="1">
                    <a:solidFill>
                      <a:schemeClr val="bg1"/>
                    </a:solidFill>
                  </a:rPr>
                  <a:t>Lorem Ipsum </a:t>
                </a:r>
                <a:endParaRPr lang="vi-VN" sz="1350">
                  <a:solidFill>
                    <a:schemeClr val="bg1"/>
                  </a:solidFill>
                </a:endParaRPr>
              </a:p>
            </p:txBody>
          </p:sp>
          <p:sp>
            <p:nvSpPr>
              <p:cNvPr id="16" name="Rectangle 14"/>
              <p:cNvSpPr/>
              <p:nvPr/>
            </p:nvSpPr>
            <p:spPr>
              <a:xfrm>
                <a:off x="6720873" y="3155117"/>
                <a:ext cx="1565385" cy="400109"/>
              </a:xfrm>
              <a:prstGeom prst="rect">
                <a:avLst/>
              </a:prstGeom>
            </p:spPr>
            <p:txBody>
              <a:bodyPr wrap="none">
                <a:spAutoFit/>
              </a:bodyPr>
              <a:lstStyle/>
              <a:p>
                <a:r>
                  <a:rPr lang="en-US" sz="1350" b="1">
                    <a:solidFill>
                      <a:schemeClr val="bg1"/>
                    </a:solidFill>
                  </a:rPr>
                  <a:t>Lorem Ipsum </a:t>
                </a:r>
                <a:endParaRPr lang="vi-VN" sz="1350">
                  <a:solidFill>
                    <a:schemeClr val="bg1"/>
                  </a:solidFill>
                </a:endParaRPr>
              </a:p>
            </p:txBody>
          </p:sp>
          <p:sp>
            <p:nvSpPr>
              <p:cNvPr id="17" name="Rectangle 15"/>
              <p:cNvSpPr/>
              <p:nvPr/>
            </p:nvSpPr>
            <p:spPr>
              <a:xfrm>
                <a:off x="8709507" y="2653449"/>
                <a:ext cx="1565385" cy="400109"/>
              </a:xfrm>
              <a:prstGeom prst="rect">
                <a:avLst/>
              </a:prstGeom>
            </p:spPr>
            <p:txBody>
              <a:bodyPr wrap="none">
                <a:spAutoFit/>
              </a:bodyPr>
              <a:lstStyle/>
              <a:p>
                <a:r>
                  <a:rPr lang="en-US" sz="1350" b="1">
                    <a:solidFill>
                      <a:schemeClr val="bg1"/>
                    </a:solidFill>
                  </a:rPr>
                  <a:t>Lorem Ipsum </a:t>
                </a:r>
                <a:endParaRPr lang="vi-VN" sz="1350">
                  <a:solidFill>
                    <a:schemeClr val="bg1"/>
                  </a:solidFill>
                </a:endParaRPr>
              </a:p>
            </p:txBody>
          </p:sp>
        </p:grpSp>
        <p:sp>
          <p:nvSpPr>
            <p:cNvPr id="32" name="TextBox 30"/>
            <p:cNvSpPr txBox="1"/>
            <p:nvPr/>
          </p:nvSpPr>
          <p:spPr>
            <a:xfrm>
              <a:off x="5040655" y="4711402"/>
              <a:ext cx="3116267" cy="760516"/>
            </a:xfrm>
            <a:prstGeom prst="rect">
              <a:avLst/>
            </a:prstGeom>
            <a:noFill/>
          </p:spPr>
          <p:txBody>
            <a:bodyPr wrap="square" rtlCol="0">
              <a:spAutoFit/>
            </a:bodyPr>
            <a:lstStyle/>
            <a:p>
              <a:r>
                <a:rPr lang="en-US" sz="900" dirty="0">
                  <a:solidFill>
                    <a:schemeClr val="tx1">
                      <a:lumMod val="75000"/>
                      <a:lumOff val="25000"/>
                    </a:schemeClr>
                  </a:solidFill>
                </a:rPr>
                <a:t>Lorem Ipsum has been the industry's standard dummy text ever since the 1500s, when an unknown printer took a galley of type and scrambled it to make a type Lorem Ipsum has been the industry's standard dummy text ever since the 1500s, when an unknown printer took a galley of type and scrambled it to make a type</a:t>
              </a:r>
            </a:p>
            <a:p>
              <a:endParaRPr lang="en-US" sz="900" dirty="0">
                <a:solidFill>
                  <a:schemeClr val="tx1">
                    <a:lumMod val="75000"/>
                    <a:lumOff val="25000"/>
                  </a:schemeClr>
                </a:solidFill>
              </a:endParaRPr>
            </a:p>
          </p:txBody>
        </p:sp>
      </p:grpSp>
      <p:sp>
        <p:nvSpPr>
          <p:cNvPr id="34" name="文本框 33"/>
          <p:cNvSpPr txBox="1"/>
          <p:nvPr/>
        </p:nvSpPr>
        <p:spPr>
          <a:xfrm>
            <a:off x="6625490" y="4483254"/>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9616440" y="4037475"/>
            <a:ext cx="2575561" cy="2820523"/>
          </a:xfrm>
          <a:prstGeom prst="rect">
            <a:avLst/>
          </a:prstGeom>
        </p:spPr>
      </p:pic>
      <p:pic>
        <p:nvPicPr>
          <p:cNvPr id="9" name="图片 8"/>
          <p:cNvPicPr>
            <a:picLocks noChangeAspect="1"/>
          </p:cNvPicPr>
          <p:nvPr/>
        </p:nvPicPr>
        <p:blipFill rotWithShape="1">
          <a:blip r:embed="rId3" cstate="email"/>
          <a:srcRect/>
          <a:stretch>
            <a:fillRect/>
          </a:stretch>
        </p:blipFill>
        <p:spPr>
          <a:xfrm>
            <a:off x="0" y="-3"/>
            <a:ext cx="2129211" cy="1996440"/>
          </a:xfrm>
          <a:prstGeom prst="rect">
            <a:avLst/>
          </a:prstGeom>
        </p:spPr>
      </p:pic>
      <p:pic>
        <p:nvPicPr>
          <p:cNvPr id="10" name="图片 9"/>
          <p:cNvPicPr>
            <a:picLocks noChangeAspect="1"/>
          </p:cNvPicPr>
          <p:nvPr/>
        </p:nvPicPr>
        <p:blipFill rotWithShape="1">
          <a:blip r:embed="rId4" cstate="email"/>
          <a:srcRect/>
          <a:stretch>
            <a:fillRect/>
          </a:stretch>
        </p:blipFill>
        <p:spPr>
          <a:xfrm>
            <a:off x="0" y="4266877"/>
            <a:ext cx="3261360" cy="2591123"/>
          </a:xfrm>
          <a:prstGeom prst="rect">
            <a:avLst/>
          </a:prstGeom>
        </p:spPr>
      </p:pic>
      <p:pic>
        <p:nvPicPr>
          <p:cNvPr id="11" name="图片 10"/>
          <p:cNvPicPr>
            <a:picLocks noChangeAspect="1"/>
          </p:cNvPicPr>
          <p:nvPr/>
        </p:nvPicPr>
        <p:blipFill rotWithShape="1">
          <a:blip r:embed="rId5" cstate="email"/>
          <a:srcRect/>
          <a:stretch>
            <a:fillRect/>
          </a:stretch>
        </p:blipFill>
        <p:spPr>
          <a:xfrm>
            <a:off x="10454640" y="-5"/>
            <a:ext cx="1230050" cy="2819400"/>
          </a:xfrm>
          <a:prstGeom prst="rect">
            <a:avLst/>
          </a:prstGeom>
        </p:spPr>
      </p:pic>
      <p:pic>
        <p:nvPicPr>
          <p:cNvPr id="16" name="图片 15"/>
          <p:cNvPicPr>
            <a:picLocks noChangeAspect="1"/>
          </p:cNvPicPr>
          <p:nvPr/>
        </p:nvPicPr>
        <p:blipFill rotWithShape="1">
          <a:blip r:embed="rId6" cstate="email"/>
          <a:srcRect/>
          <a:stretch>
            <a:fillRect/>
          </a:stretch>
        </p:blipFill>
        <p:spPr>
          <a:xfrm>
            <a:off x="165567" y="1257293"/>
            <a:ext cx="1571792" cy="518160"/>
          </a:xfrm>
          <a:prstGeom prst="rect">
            <a:avLst/>
          </a:prstGeom>
        </p:spPr>
      </p:pic>
      <p:grpSp>
        <p:nvGrpSpPr>
          <p:cNvPr id="15" name="组合 14"/>
          <p:cNvGrpSpPr/>
          <p:nvPr/>
        </p:nvGrpSpPr>
        <p:grpSpPr>
          <a:xfrm>
            <a:off x="3812908" y="2980341"/>
            <a:ext cx="4566185" cy="1760220"/>
            <a:chOff x="1421120" y="3155089"/>
            <a:chExt cx="4566185" cy="1760220"/>
          </a:xfrm>
        </p:grpSpPr>
        <p:sp>
          <p:nvSpPr>
            <p:cNvPr id="17" name="0"/>
            <p:cNvSpPr>
              <a:spLocks noChangeArrowheads="1"/>
            </p:cNvSpPr>
            <p:nvPr/>
          </p:nvSpPr>
          <p:spPr bwMode="auto">
            <a:xfrm>
              <a:off x="1857553" y="4176645"/>
              <a:ext cx="3693319"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defRPr/>
              </a:pPr>
              <a:r>
                <a:rPr lang="zh-CN" altLang="en-US" sz="4800" dirty="0">
                  <a:solidFill>
                    <a:srgbClr val="E48DB8"/>
                  </a:solidFill>
                  <a:latin typeface="微软雅黑" panose="020B0503020204020204" pitchFamily="34" charset="-122"/>
                  <a:ea typeface="微软雅黑" panose="020B0503020204020204" pitchFamily="34" charset="-122"/>
                  <a:cs typeface="hakuyoxingshu7000" panose="02000600000000000000" pitchFamily="2" charset="-122"/>
                </a:rPr>
                <a:t>感谢各位观看</a:t>
              </a:r>
              <a:endParaRPr lang="en-US" altLang="zh-CN" sz="4800" dirty="0">
                <a:solidFill>
                  <a:srgbClr val="E48DB8"/>
                </a:solidFill>
                <a:latin typeface="微软雅黑" panose="020B0503020204020204" pitchFamily="34" charset="-122"/>
                <a:ea typeface="微软雅黑" panose="020B0503020204020204" pitchFamily="34" charset="-122"/>
                <a:cs typeface="hakuyoxingshu7000" panose="02000600000000000000" pitchFamily="2" charset="-122"/>
              </a:endParaRPr>
            </a:p>
          </p:txBody>
        </p:sp>
        <p:sp>
          <p:nvSpPr>
            <p:cNvPr id="18" name="0"/>
            <p:cNvSpPr>
              <a:spLocks noChangeArrowheads="1"/>
            </p:cNvSpPr>
            <p:nvPr/>
          </p:nvSpPr>
          <p:spPr bwMode="auto">
            <a:xfrm>
              <a:off x="1421120" y="3155089"/>
              <a:ext cx="4566185"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r>
                <a:rPr lang="en-US" altLang="zh-CN" sz="6000" dirty="0">
                  <a:solidFill>
                    <a:srgbClr val="E48DB8"/>
                  </a:solidFill>
                  <a:latin typeface="微软雅黑" panose="020B0503020204020204" pitchFamily="34" charset="-122"/>
                  <a:ea typeface="微软雅黑" panose="020B0503020204020204" pitchFamily="34" charset="-122"/>
                  <a:cs typeface="hakuyoxingshu7000" panose="02000600000000000000" pitchFamily="2" charset="-122"/>
                </a:rPr>
                <a:t>THANK YOU</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9616440" y="4037475"/>
            <a:ext cx="2575561" cy="2820523"/>
          </a:xfrm>
          <a:prstGeom prst="rect">
            <a:avLst/>
          </a:prstGeom>
        </p:spPr>
      </p:pic>
      <p:pic>
        <p:nvPicPr>
          <p:cNvPr id="9" name="图片 8"/>
          <p:cNvPicPr>
            <a:picLocks noChangeAspect="1"/>
          </p:cNvPicPr>
          <p:nvPr/>
        </p:nvPicPr>
        <p:blipFill rotWithShape="1">
          <a:blip r:embed="rId3" cstate="email"/>
          <a:srcRect/>
          <a:stretch>
            <a:fillRect/>
          </a:stretch>
        </p:blipFill>
        <p:spPr>
          <a:xfrm>
            <a:off x="0" y="-3"/>
            <a:ext cx="2129211" cy="1996440"/>
          </a:xfrm>
          <a:prstGeom prst="rect">
            <a:avLst/>
          </a:prstGeom>
        </p:spPr>
      </p:pic>
      <p:pic>
        <p:nvPicPr>
          <p:cNvPr id="10" name="图片 9"/>
          <p:cNvPicPr>
            <a:picLocks noChangeAspect="1"/>
          </p:cNvPicPr>
          <p:nvPr/>
        </p:nvPicPr>
        <p:blipFill rotWithShape="1">
          <a:blip r:embed="rId4" cstate="email"/>
          <a:srcRect/>
          <a:stretch>
            <a:fillRect/>
          </a:stretch>
        </p:blipFill>
        <p:spPr>
          <a:xfrm>
            <a:off x="0" y="4266877"/>
            <a:ext cx="3261360" cy="2591123"/>
          </a:xfrm>
          <a:prstGeom prst="rect">
            <a:avLst/>
          </a:prstGeom>
        </p:spPr>
      </p:pic>
      <p:pic>
        <p:nvPicPr>
          <p:cNvPr id="11" name="图片 10"/>
          <p:cNvPicPr>
            <a:picLocks noChangeAspect="1"/>
          </p:cNvPicPr>
          <p:nvPr/>
        </p:nvPicPr>
        <p:blipFill rotWithShape="1">
          <a:blip r:embed="rId5" cstate="email"/>
          <a:srcRect/>
          <a:stretch>
            <a:fillRect/>
          </a:stretch>
        </p:blipFill>
        <p:spPr>
          <a:xfrm>
            <a:off x="10454640" y="-5"/>
            <a:ext cx="1230050" cy="2819400"/>
          </a:xfrm>
          <a:prstGeom prst="rect">
            <a:avLst/>
          </a:prstGeom>
        </p:spPr>
      </p:pic>
      <p:pic>
        <p:nvPicPr>
          <p:cNvPr id="16" name="图片 15"/>
          <p:cNvPicPr>
            <a:picLocks noChangeAspect="1"/>
          </p:cNvPicPr>
          <p:nvPr/>
        </p:nvPicPr>
        <p:blipFill rotWithShape="1">
          <a:blip r:embed="rId6" cstate="email"/>
          <a:srcRect/>
          <a:stretch>
            <a:fillRect/>
          </a:stretch>
        </p:blipFill>
        <p:spPr>
          <a:xfrm>
            <a:off x="165567" y="1257293"/>
            <a:ext cx="1571792" cy="518160"/>
          </a:xfrm>
          <a:prstGeom prst="rect">
            <a:avLst/>
          </a:prstGeom>
        </p:spPr>
      </p:pic>
      <p:grpSp>
        <p:nvGrpSpPr>
          <p:cNvPr id="28" name="组合 27"/>
          <p:cNvGrpSpPr/>
          <p:nvPr/>
        </p:nvGrpSpPr>
        <p:grpSpPr>
          <a:xfrm>
            <a:off x="4134966" y="1142543"/>
            <a:ext cx="3922068" cy="5044637"/>
            <a:chOff x="1572517" y="1126786"/>
            <a:chExt cx="3922068" cy="5044637"/>
          </a:xfrm>
        </p:grpSpPr>
        <p:grpSp>
          <p:nvGrpSpPr>
            <p:cNvPr id="29" name="组合 28"/>
            <p:cNvGrpSpPr/>
            <p:nvPr/>
          </p:nvGrpSpPr>
          <p:grpSpPr>
            <a:xfrm>
              <a:off x="1572517" y="1126786"/>
              <a:ext cx="2868088" cy="5044637"/>
              <a:chOff x="5105367" y="1067152"/>
              <a:chExt cx="2868088" cy="5044637"/>
            </a:xfrm>
          </p:grpSpPr>
          <p:sp>
            <p:nvSpPr>
              <p:cNvPr id="53" name="文本框 11"/>
              <p:cNvSpPr txBox="1"/>
              <p:nvPr/>
            </p:nvSpPr>
            <p:spPr bwMode="auto">
              <a:xfrm>
                <a:off x="5105367" y="1067152"/>
                <a:ext cx="1362873" cy="707886"/>
              </a:xfrm>
              <a:prstGeom prst="rect">
                <a:avLst/>
              </a:prstGeom>
              <a:noFill/>
            </p:spPr>
            <p:txBody>
              <a:bodyPr wrap="none">
                <a:spAutoFit/>
              </a:bodyPr>
              <a:ls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marR="0" algn="ctr" defTabSz="685800" eaLnBrk="1" fontAlgn="auto" hangingPunct="1">
                  <a:spcBef>
                    <a:spcPts val="0"/>
                  </a:spcBef>
                  <a:spcAft>
                    <a:spcPts val="0"/>
                  </a:spcAft>
                  <a:buClrTx/>
                  <a:buSzTx/>
                  <a:buFontTx/>
                  <a:buNone/>
                  <a:defRPr/>
                </a:pPr>
                <a:r>
                  <a:rPr kumimoji="0" lang="zh-CN" altLang="en-US" sz="4000" kern="1200" cap="none" spc="0" normalizeH="0" baseline="0" noProof="0" dirty="0">
                    <a:solidFill>
                      <a:srgbClr val="E48DB8"/>
                    </a:solidFill>
                    <a:latin typeface="微软雅黑" panose="020B0503020204020204" pitchFamily="34" charset="-122"/>
                    <a:ea typeface="微软雅黑" panose="020B0503020204020204" pitchFamily="34" charset="-122"/>
                  </a:rPr>
                  <a:t>目 录</a:t>
                </a:r>
              </a:p>
            </p:txBody>
          </p:sp>
          <p:sp>
            <p:nvSpPr>
              <p:cNvPr id="54" name="TextBox 6"/>
              <p:cNvSpPr txBox="1">
                <a:spLocks noChangeArrowheads="1"/>
              </p:cNvSpPr>
              <p:nvPr/>
            </p:nvSpPr>
            <p:spPr bwMode="auto">
              <a:xfrm>
                <a:off x="6424633" y="1345824"/>
                <a:ext cx="15488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r>
                  <a:rPr lang="en-US" altLang="zh-CN" dirty="0">
                    <a:solidFill>
                      <a:srgbClr val="E48DB8"/>
                    </a:solidFill>
                    <a:latin typeface="微软雅黑" panose="020B0503020204020204" pitchFamily="34" charset="-122"/>
                    <a:ea typeface="微软雅黑" panose="020B0503020204020204" pitchFamily="34" charset="-122"/>
                  </a:rPr>
                  <a:t>CONTENTS</a:t>
                </a:r>
                <a:endParaRPr lang="zh-CN" altLang="en-US" dirty="0">
                  <a:solidFill>
                    <a:srgbClr val="E48DB8"/>
                  </a:solidFill>
                  <a:latin typeface="微软雅黑" panose="020B0503020204020204" pitchFamily="34" charset="-122"/>
                  <a:ea typeface="微软雅黑" panose="020B0503020204020204" pitchFamily="34" charset="-122"/>
                </a:endParaRPr>
              </a:p>
            </p:txBody>
          </p:sp>
          <p:sp>
            <p:nvSpPr>
              <p:cNvPr id="55" name="Oval 5"/>
              <p:cNvSpPr>
                <a:spLocks noChangeArrowheads="1"/>
              </p:cNvSpPr>
              <p:nvPr/>
            </p:nvSpPr>
            <p:spPr bwMode="auto">
              <a:xfrm>
                <a:off x="6131105" y="2377337"/>
                <a:ext cx="724644" cy="722736"/>
              </a:xfrm>
              <a:prstGeom prst="ellipse">
                <a:avLst/>
              </a:prstGeom>
              <a:noFill/>
              <a:ln>
                <a:noFill/>
              </a:ln>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endParaRPr lang="zh-CN" altLang="en-US" sz="2000">
                  <a:solidFill>
                    <a:srgbClr val="6DD5CB"/>
                  </a:solidFill>
                </a:endParaRPr>
              </a:p>
            </p:txBody>
          </p:sp>
          <p:sp>
            <p:nvSpPr>
              <p:cNvPr id="56" name="Oval 6"/>
              <p:cNvSpPr>
                <a:spLocks noChangeArrowheads="1"/>
              </p:cNvSpPr>
              <p:nvPr/>
            </p:nvSpPr>
            <p:spPr bwMode="auto">
              <a:xfrm>
                <a:off x="6195942" y="2442174"/>
                <a:ext cx="596879" cy="594970"/>
              </a:xfrm>
              <a:prstGeom prst="ellipse">
                <a:avLst/>
              </a:prstGeom>
              <a:solidFill>
                <a:srgbClr val="E48DB8"/>
              </a:solidFill>
              <a:ln>
                <a:noFill/>
              </a:ln>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endParaRPr lang="zh-CN" altLang="en-US" sz="2000" dirty="0">
                  <a:solidFill>
                    <a:srgbClr val="6DD5CB"/>
                  </a:solidFill>
                </a:endParaRPr>
              </a:p>
            </p:txBody>
          </p:sp>
          <p:sp>
            <p:nvSpPr>
              <p:cNvPr id="57" name="TextBox 14"/>
              <p:cNvSpPr txBox="1">
                <a:spLocks noChangeArrowheads="1"/>
              </p:cNvSpPr>
              <p:nvPr/>
            </p:nvSpPr>
            <p:spPr bwMode="auto">
              <a:xfrm>
                <a:off x="6229488" y="2508870"/>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r>
                  <a:rPr lang="en-US" altLang="zh-CN" sz="2400" dirty="0">
                    <a:solidFill>
                      <a:schemeClr val="bg1"/>
                    </a:solidFill>
                    <a:latin typeface="微软雅黑" panose="020B0503020204020204" pitchFamily="34" charset="-122"/>
                    <a:ea typeface="微软雅黑" panose="020B0503020204020204" pitchFamily="34" charset="-122"/>
                  </a:rPr>
                  <a:t>01</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58" name="Oval 5"/>
              <p:cNvSpPr>
                <a:spLocks noChangeArrowheads="1"/>
              </p:cNvSpPr>
              <p:nvPr/>
            </p:nvSpPr>
            <p:spPr bwMode="auto">
              <a:xfrm>
                <a:off x="6123389" y="3404385"/>
                <a:ext cx="724644" cy="722736"/>
              </a:xfrm>
              <a:prstGeom prst="ellipse">
                <a:avLst/>
              </a:prstGeom>
              <a:noFill/>
              <a:ln>
                <a:noFill/>
              </a:ln>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endParaRPr lang="zh-CN" altLang="en-US" sz="2000">
                  <a:solidFill>
                    <a:srgbClr val="6DD5CB"/>
                  </a:solidFill>
                </a:endParaRPr>
              </a:p>
            </p:txBody>
          </p:sp>
          <p:sp>
            <p:nvSpPr>
              <p:cNvPr id="59" name="Oval 6"/>
              <p:cNvSpPr>
                <a:spLocks noChangeArrowheads="1"/>
              </p:cNvSpPr>
              <p:nvPr/>
            </p:nvSpPr>
            <p:spPr bwMode="auto">
              <a:xfrm>
                <a:off x="6188226" y="3469222"/>
                <a:ext cx="596878" cy="594970"/>
              </a:xfrm>
              <a:prstGeom prst="ellipse">
                <a:avLst/>
              </a:prstGeom>
              <a:solidFill>
                <a:srgbClr val="E48DB8"/>
              </a:solidFill>
              <a:ln>
                <a:noFill/>
              </a:ln>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endParaRPr lang="zh-CN" altLang="en-US" sz="2000">
                  <a:solidFill>
                    <a:srgbClr val="6DD5CB"/>
                  </a:solidFill>
                </a:endParaRPr>
              </a:p>
            </p:txBody>
          </p:sp>
          <p:sp>
            <p:nvSpPr>
              <p:cNvPr id="60" name="TextBox 14"/>
              <p:cNvSpPr txBox="1">
                <a:spLocks noChangeArrowheads="1"/>
              </p:cNvSpPr>
              <p:nvPr/>
            </p:nvSpPr>
            <p:spPr bwMode="auto">
              <a:xfrm>
                <a:off x="6221772" y="3543000"/>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r>
                  <a:rPr lang="en-US" altLang="zh-CN" sz="2400" dirty="0">
                    <a:solidFill>
                      <a:schemeClr val="bg1"/>
                    </a:solidFill>
                    <a:latin typeface="微软雅黑" panose="020B0503020204020204" pitchFamily="34" charset="-122"/>
                    <a:ea typeface="微软雅黑" panose="020B0503020204020204" pitchFamily="34" charset="-122"/>
                  </a:rPr>
                  <a:t>02</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61" name="Oval 5"/>
              <p:cNvSpPr>
                <a:spLocks noChangeArrowheads="1"/>
              </p:cNvSpPr>
              <p:nvPr/>
            </p:nvSpPr>
            <p:spPr bwMode="auto">
              <a:xfrm>
                <a:off x="6131106" y="4388714"/>
                <a:ext cx="724644" cy="722736"/>
              </a:xfrm>
              <a:prstGeom prst="ellipse">
                <a:avLst/>
              </a:prstGeom>
              <a:noFill/>
              <a:ln>
                <a:noFill/>
              </a:ln>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endParaRPr lang="zh-CN" altLang="en-US" sz="2000">
                  <a:solidFill>
                    <a:srgbClr val="6DD5CB"/>
                  </a:solidFill>
                </a:endParaRPr>
              </a:p>
            </p:txBody>
          </p:sp>
          <p:sp>
            <p:nvSpPr>
              <p:cNvPr id="62" name="Oval 6"/>
              <p:cNvSpPr>
                <a:spLocks noChangeArrowheads="1"/>
              </p:cNvSpPr>
              <p:nvPr/>
            </p:nvSpPr>
            <p:spPr bwMode="auto">
              <a:xfrm>
                <a:off x="6195943" y="4453551"/>
                <a:ext cx="596878" cy="594970"/>
              </a:xfrm>
              <a:prstGeom prst="ellipse">
                <a:avLst/>
              </a:prstGeom>
              <a:solidFill>
                <a:srgbClr val="E48DB8"/>
              </a:solidFill>
              <a:ln>
                <a:noFill/>
              </a:ln>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endParaRPr lang="zh-CN" altLang="en-US" sz="2000">
                  <a:solidFill>
                    <a:srgbClr val="6DD5CB"/>
                  </a:solidFill>
                </a:endParaRPr>
              </a:p>
            </p:txBody>
          </p:sp>
          <p:sp>
            <p:nvSpPr>
              <p:cNvPr id="63" name="TextBox 14"/>
              <p:cNvSpPr txBox="1">
                <a:spLocks noChangeArrowheads="1"/>
              </p:cNvSpPr>
              <p:nvPr/>
            </p:nvSpPr>
            <p:spPr bwMode="auto">
              <a:xfrm>
                <a:off x="6229489" y="4519906"/>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r>
                  <a:rPr lang="en-US" altLang="zh-CN" sz="2400" dirty="0">
                    <a:solidFill>
                      <a:schemeClr val="bg1"/>
                    </a:solidFill>
                    <a:latin typeface="微软雅黑" panose="020B0503020204020204" pitchFamily="34" charset="-122"/>
                    <a:ea typeface="微软雅黑" panose="020B0503020204020204" pitchFamily="34" charset="-122"/>
                  </a:rPr>
                  <a:t>03</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64" name="Oval 5"/>
              <p:cNvSpPr>
                <a:spLocks noChangeArrowheads="1"/>
              </p:cNvSpPr>
              <p:nvPr/>
            </p:nvSpPr>
            <p:spPr bwMode="auto">
              <a:xfrm>
                <a:off x="6138271" y="5389053"/>
                <a:ext cx="724644" cy="722736"/>
              </a:xfrm>
              <a:prstGeom prst="ellipse">
                <a:avLst/>
              </a:prstGeom>
              <a:noFill/>
              <a:ln>
                <a:noFill/>
              </a:ln>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endParaRPr lang="zh-CN" altLang="en-US" sz="2000">
                  <a:solidFill>
                    <a:srgbClr val="6DD5CB"/>
                  </a:solidFill>
                </a:endParaRPr>
              </a:p>
            </p:txBody>
          </p:sp>
          <p:sp>
            <p:nvSpPr>
              <p:cNvPr id="65" name="Oval 6"/>
              <p:cNvSpPr>
                <a:spLocks noChangeArrowheads="1"/>
              </p:cNvSpPr>
              <p:nvPr/>
            </p:nvSpPr>
            <p:spPr bwMode="auto">
              <a:xfrm>
                <a:off x="6203108" y="5453890"/>
                <a:ext cx="596878" cy="594970"/>
              </a:xfrm>
              <a:prstGeom prst="ellipse">
                <a:avLst/>
              </a:prstGeom>
              <a:solidFill>
                <a:srgbClr val="E48DB8"/>
              </a:solidFill>
              <a:ln>
                <a:noFill/>
              </a:ln>
            </p:spPr>
            <p:txBody>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endParaRPr lang="zh-CN" altLang="en-US" sz="2000">
                  <a:solidFill>
                    <a:srgbClr val="6DD5CB"/>
                  </a:solidFill>
                </a:endParaRPr>
              </a:p>
            </p:txBody>
          </p:sp>
          <p:sp>
            <p:nvSpPr>
              <p:cNvPr id="66" name="TextBox 14"/>
              <p:cNvSpPr txBox="1">
                <a:spLocks noChangeArrowheads="1"/>
              </p:cNvSpPr>
              <p:nvPr/>
            </p:nvSpPr>
            <p:spPr bwMode="auto">
              <a:xfrm>
                <a:off x="6236654" y="5520245"/>
                <a:ext cx="5469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a:lstStyle>
              <a:p>
                <a:pPr eaLnBrk="1" hangingPunct="1">
                  <a:buFontTx/>
                  <a:buNone/>
                </a:pPr>
                <a:r>
                  <a:rPr lang="en-US" altLang="zh-CN" sz="2400" dirty="0">
                    <a:solidFill>
                      <a:schemeClr val="bg1"/>
                    </a:solidFill>
                    <a:latin typeface="微软雅黑" panose="020B0503020204020204" pitchFamily="34" charset="-122"/>
                    <a:ea typeface="微软雅黑" panose="020B0503020204020204" pitchFamily="34" charset="-122"/>
                  </a:rPr>
                  <a:t>04</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sp>
          <p:nvSpPr>
            <p:cNvPr id="49" name="文本框 48"/>
            <p:cNvSpPr txBox="1">
              <a:spLocks noChangeArrowheads="1"/>
            </p:cNvSpPr>
            <p:nvPr/>
          </p:nvSpPr>
          <p:spPr bwMode="auto">
            <a:xfrm>
              <a:off x="3360690" y="2548184"/>
              <a:ext cx="2106848" cy="4616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1300">
                  <a:solidFill>
                    <a:schemeClr val="tx1"/>
                  </a:solidFill>
                  <a:latin typeface="华文细黑" panose="02010600040101010101" pitchFamily="2" charset="-122"/>
                  <a:ea typeface="华文细黑" panose="02010600040101010101" pitchFamily="2" charset="-122"/>
                </a:defRPr>
              </a:lvl1pPr>
              <a:lvl2pPr marL="742950" indent="-285750">
                <a:defRPr sz="1300">
                  <a:solidFill>
                    <a:schemeClr val="tx1"/>
                  </a:solidFill>
                  <a:latin typeface="华文细黑" panose="02010600040101010101" pitchFamily="2" charset="-122"/>
                  <a:ea typeface="华文细黑" panose="02010600040101010101" pitchFamily="2" charset="-122"/>
                </a:defRPr>
              </a:lvl2pPr>
              <a:lvl3pPr marL="1143000" indent="-228600">
                <a:defRPr sz="1300">
                  <a:solidFill>
                    <a:schemeClr val="tx1"/>
                  </a:solidFill>
                  <a:latin typeface="华文细黑" panose="02010600040101010101" pitchFamily="2" charset="-122"/>
                  <a:ea typeface="华文细黑" panose="02010600040101010101" pitchFamily="2" charset="-122"/>
                </a:defRPr>
              </a:lvl3pPr>
              <a:lvl4pPr marL="1600200" indent="-228600">
                <a:defRPr sz="1300">
                  <a:solidFill>
                    <a:schemeClr val="tx1"/>
                  </a:solidFill>
                  <a:latin typeface="华文细黑" panose="02010600040101010101" pitchFamily="2" charset="-122"/>
                  <a:ea typeface="华文细黑" panose="02010600040101010101" pitchFamily="2" charset="-122"/>
                </a:defRPr>
              </a:lvl4pPr>
              <a:lvl5pPr marL="2057400" indent="-228600">
                <a:defRPr sz="1300">
                  <a:solidFill>
                    <a:schemeClr val="tx1"/>
                  </a:solidFill>
                  <a:latin typeface="华文细黑" panose="02010600040101010101" pitchFamily="2" charset="-122"/>
                  <a:ea typeface="华文细黑" panose="02010600040101010101" pitchFamily="2" charset="-122"/>
                </a:defRPr>
              </a:lvl5pPr>
              <a:lvl6pPr marL="25146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pPr defTabSz="685800">
                <a:defRPr/>
              </a:pPr>
              <a:r>
                <a:rPr lang="zh-CN" altLang="en-US" sz="2400" dirty="0">
                  <a:solidFill>
                    <a:srgbClr val="E48DB8"/>
                  </a:solidFill>
                  <a:latin typeface="微软雅黑" panose="020B0503020204020204" pitchFamily="34" charset="-122"/>
                  <a:ea typeface="微软雅黑" panose="020B0503020204020204" pitchFamily="34" charset="-122"/>
                </a:rPr>
                <a:t>论文背景简介</a:t>
              </a:r>
            </a:p>
          </p:txBody>
        </p:sp>
        <p:sp>
          <p:nvSpPr>
            <p:cNvPr id="50" name="文本框 48"/>
            <p:cNvSpPr txBox="1">
              <a:spLocks noChangeArrowheads="1"/>
            </p:cNvSpPr>
            <p:nvPr/>
          </p:nvSpPr>
          <p:spPr bwMode="auto">
            <a:xfrm>
              <a:off x="3352974" y="3602975"/>
              <a:ext cx="2100091" cy="4616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1300">
                  <a:solidFill>
                    <a:schemeClr val="tx1"/>
                  </a:solidFill>
                  <a:latin typeface="华文细黑" panose="02010600040101010101" pitchFamily="2" charset="-122"/>
                  <a:ea typeface="华文细黑" panose="02010600040101010101" pitchFamily="2" charset="-122"/>
                </a:defRPr>
              </a:lvl1pPr>
              <a:lvl2pPr marL="742950" indent="-285750">
                <a:defRPr sz="1300">
                  <a:solidFill>
                    <a:schemeClr val="tx1"/>
                  </a:solidFill>
                  <a:latin typeface="华文细黑" panose="02010600040101010101" pitchFamily="2" charset="-122"/>
                  <a:ea typeface="华文细黑" panose="02010600040101010101" pitchFamily="2" charset="-122"/>
                </a:defRPr>
              </a:lvl2pPr>
              <a:lvl3pPr marL="1143000" indent="-228600">
                <a:defRPr sz="1300">
                  <a:solidFill>
                    <a:schemeClr val="tx1"/>
                  </a:solidFill>
                  <a:latin typeface="华文细黑" panose="02010600040101010101" pitchFamily="2" charset="-122"/>
                  <a:ea typeface="华文细黑" panose="02010600040101010101" pitchFamily="2" charset="-122"/>
                </a:defRPr>
              </a:lvl3pPr>
              <a:lvl4pPr marL="1600200" indent="-228600">
                <a:defRPr sz="1300">
                  <a:solidFill>
                    <a:schemeClr val="tx1"/>
                  </a:solidFill>
                  <a:latin typeface="华文细黑" panose="02010600040101010101" pitchFamily="2" charset="-122"/>
                  <a:ea typeface="华文细黑" panose="02010600040101010101" pitchFamily="2" charset="-122"/>
                </a:defRPr>
              </a:lvl4pPr>
              <a:lvl5pPr marL="2057400" indent="-228600">
                <a:defRPr sz="1300">
                  <a:solidFill>
                    <a:schemeClr val="tx1"/>
                  </a:solidFill>
                  <a:latin typeface="华文细黑" panose="02010600040101010101" pitchFamily="2" charset="-122"/>
                  <a:ea typeface="华文细黑" panose="02010600040101010101" pitchFamily="2" charset="-122"/>
                </a:defRPr>
              </a:lvl5pPr>
              <a:lvl6pPr marL="25146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pPr defTabSz="685800">
                <a:defRPr/>
              </a:pPr>
              <a:r>
                <a:rPr lang="zh-CN" altLang="en-US" sz="2400" dirty="0">
                  <a:solidFill>
                    <a:srgbClr val="E48DB8"/>
                  </a:solidFill>
                  <a:latin typeface="微软雅黑" panose="020B0503020204020204" pitchFamily="34" charset="-122"/>
                  <a:ea typeface="微软雅黑" panose="020B0503020204020204" pitchFamily="34" charset="-122"/>
                </a:rPr>
                <a:t>研究过程简介</a:t>
              </a:r>
            </a:p>
          </p:txBody>
        </p:sp>
        <p:sp>
          <p:nvSpPr>
            <p:cNvPr id="51" name="文本框 48"/>
            <p:cNvSpPr txBox="1">
              <a:spLocks noChangeArrowheads="1"/>
            </p:cNvSpPr>
            <p:nvPr/>
          </p:nvSpPr>
          <p:spPr bwMode="auto">
            <a:xfrm>
              <a:off x="3387737" y="4563985"/>
              <a:ext cx="2106848" cy="4616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1300">
                  <a:solidFill>
                    <a:schemeClr val="tx1"/>
                  </a:solidFill>
                  <a:latin typeface="华文细黑" panose="02010600040101010101" pitchFamily="2" charset="-122"/>
                  <a:ea typeface="华文细黑" panose="02010600040101010101" pitchFamily="2" charset="-122"/>
                </a:defRPr>
              </a:lvl1pPr>
              <a:lvl2pPr marL="742950" indent="-285750">
                <a:defRPr sz="1300">
                  <a:solidFill>
                    <a:schemeClr val="tx1"/>
                  </a:solidFill>
                  <a:latin typeface="华文细黑" panose="02010600040101010101" pitchFamily="2" charset="-122"/>
                  <a:ea typeface="华文细黑" panose="02010600040101010101" pitchFamily="2" charset="-122"/>
                </a:defRPr>
              </a:lvl2pPr>
              <a:lvl3pPr marL="1143000" indent="-228600">
                <a:defRPr sz="1300">
                  <a:solidFill>
                    <a:schemeClr val="tx1"/>
                  </a:solidFill>
                  <a:latin typeface="华文细黑" panose="02010600040101010101" pitchFamily="2" charset="-122"/>
                  <a:ea typeface="华文细黑" panose="02010600040101010101" pitchFamily="2" charset="-122"/>
                </a:defRPr>
              </a:lvl3pPr>
              <a:lvl4pPr marL="1600200" indent="-228600">
                <a:defRPr sz="1300">
                  <a:solidFill>
                    <a:schemeClr val="tx1"/>
                  </a:solidFill>
                  <a:latin typeface="华文细黑" panose="02010600040101010101" pitchFamily="2" charset="-122"/>
                  <a:ea typeface="华文细黑" panose="02010600040101010101" pitchFamily="2" charset="-122"/>
                </a:defRPr>
              </a:lvl4pPr>
              <a:lvl5pPr marL="2057400" indent="-228600">
                <a:defRPr sz="1300">
                  <a:solidFill>
                    <a:schemeClr val="tx1"/>
                  </a:solidFill>
                  <a:latin typeface="华文细黑" panose="02010600040101010101" pitchFamily="2" charset="-122"/>
                  <a:ea typeface="华文细黑" panose="02010600040101010101" pitchFamily="2" charset="-122"/>
                </a:defRPr>
              </a:lvl5pPr>
              <a:lvl6pPr marL="25146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pPr defTabSz="685800">
                <a:defRPr/>
              </a:pPr>
              <a:r>
                <a:rPr lang="zh-CN" altLang="en-US" sz="2400" dirty="0">
                  <a:solidFill>
                    <a:srgbClr val="E48DB8"/>
                  </a:solidFill>
                  <a:latin typeface="微软雅黑" panose="020B0503020204020204" pitchFamily="34" charset="-122"/>
                  <a:ea typeface="微软雅黑" panose="020B0503020204020204" pitchFamily="34" charset="-122"/>
                </a:rPr>
                <a:t>遗留问题探讨</a:t>
              </a:r>
            </a:p>
          </p:txBody>
        </p:sp>
        <p:sp>
          <p:nvSpPr>
            <p:cNvPr id="52" name="文本框 48"/>
            <p:cNvSpPr txBox="1">
              <a:spLocks noChangeArrowheads="1"/>
            </p:cNvSpPr>
            <p:nvPr/>
          </p:nvSpPr>
          <p:spPr bwMode="auto">
            <a:xfrm>
              <a:off x="3360690" y="5615523"/>
              <a:ext cx="2100091" cy="461665"/>
            </a:xfrm>
            <a:prstGeom prst="rect">
              <a:avLst/>
            </a:prstGeom>
            <a:noFill/>
            <a:ln w="9525">
              <a:noFill/>
              <a:miter lim="800000"/>
            </a:ln>
            <a:extLst>
              <a:ext uri="{909E8E84-426E-40DD-AFC4-6F175D3DCCD1}">
                <a14:hiddenFill xmlns:a14="http://schemas.microsoft.com/office/drawing/2010/main">
                  <a:solidFill>
                    <a:srgbClr val="FFFFFF"/>
                  </a:solidFill>
                </a14:hiddenFill>
              </a:ext>
            </a:extLst>
          </p:spPr>
          <p:txBody>
            <a:bodyPr wrap="square">
              <a:spAutoFit/>
            </a:bodyPr>
            <a:lstStyle>
              <a:lvl1pPr>
                <a:defRPr sz="1300">
                  <a:solidFill>
                    <a:schemeClr val="tx1"/>
                  </a:solidFill>
                  <a:latin typeface="华文细黑" panose="02010600040101010101" pitchFamily="2" charset="-122"/>
                  <a:ea typeface="华文细黑" panose="02010600040101010101" pitchFamily="2" charset="-122"/>
                </a:defRPr>
              </a:lvl1pPr>
              <a:lvl2pPr marL="742950" indent="-285750">
                <a:defRPr sz="1300">
                  <a:solidFill>
                    <a:schemeClr val="tx1"/>
                  </a:solidFill>
                  <a:latin typeface="华文细黑" panose="02010600040101010101" pitchFamily="2" charset="-122"/>
                  <a:ea typeface="华文细黑" panose="02010600040101010101" pitchFamily="2" charset="-122"/>
                </a:defRPr>
              </a:lvl2pPr>
              <a:lvl3pPr marL="1143000" indent="-228600">
                <a:defRPr sz="1300">
                  <a:solidFill>
                    <a:schemeClr val="tx1"/>
                  </a:solidFill>
                  <a:latin typeface="华文细黑" panose="02010600040101010101" pitchFamily="2" charset="-122"/>
                  <a:ea typeface="华文细黑" panose="02010600040101010101" pitchFamily="2" charset="-122"/>
                </a:defRPr>
              </a:lvl3pPr>
              <a:lvl4pPr marL="1600200" indent="-228600">
                <a:defRPr sz="1300">
                  <a:solidFill>
                    <a:schemeClr val="tx1"/>
                  </a:solidFill>
                  <a:latin typeface="华文细黑" panose="02010600040101010101" pitchFamily="2" charset="-122"/>
                  <a:ea typeface="华文细黑" panose="02010600040101010101" pitchFamily="2" charset="-122"/>
                </a:defRPr>
              </a:lvl4pPr>
              <a:lvl5pPr marL="2057400" indent="-228600">
                <a:defRPr sz="1300">
                  <a:solidFill>
                    <a:schemeClr val="tx1"/>
                  </a:solidFill>
                  <a:latin typeface="华文细黑" panose="02010600040101010101" pitchFamily="2" charset="-122"/>
                  <a:ea typeface="华文细黑" panose="02010600040101010101" pitchFamily="2" charset="-122"/>
                </a:defRPr>
              </a:lvl5pPr>
              <a:lvl6pPr marL="25146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6pPr>
              <a:lvl7pPr marL="29718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7pPr>
              <a:lvl8pPr marL="34290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8pPr>
              <a:lvl9pPr marL="3886200" indent="-228600" defTabSz="683895" fontAlgn="base">
                <a:spcBef>
                  <a:spcPct val="0"/>
                </a:spcBef>
                <a:spcAft>
                  <a:spcPct val="0"/>
                </a:spcAft>
                <a:defRPr sz="1300">
                  <a:solidFill>
                    <a:schemeClr val="tx1"/>
                  </a:solidFill>
                  <a:latin typeface="华文细黑" panose="02010600040101010101" pitchFamily="2" charset="-122"/>
                  <a:ea typeface="华文细黑" panose="02010600040101010101" pitchFamily="2" charset="-122"/>
                </a:defRPr>
              </a:lvl9pPr>
            </a:lstStyle>
            <a:p>
              <a:pPr defTabSz="685800">
                <a:defRPr/>
              </a:pPr>
              <a:r>
                <a:rPr lang="zh-CN" altLang="en-US" sz="2400" dirty="0">
                  <a:solidFill>
                    <a:srgbClr val="E48DB8"/>
                  </a:solidFill>
                  <a:latin typeface="微软雅黑" panose="020B0503020204020204" pitchFamily="34" charset="-122"/>
                  <a:ea typeface="微软雅黑" panose="020B0503020204020204" pitchFamily="34" charset="-122"/>
                </a:rPr>
                <a:t>论文归档总结</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9616440" y="4037475"/>
            <a:ext cx="2575561" cy="2820523"/>
          </a:xfrm>
          <a:prstGeom prst="rect">
            <a:avLst/>
          </a:prstGeom>
        </p:spPr>
      </p:pic>
      <p:pic>
        <p:nvPicPr>
          <p:cNvPr id="9" name="图片 8"/>
          <p:cNvPicPr>
            <a:picLocks noChangeAspect="1"/>
          </p:cNvPicPr>
          <p:nvPr/>
        </p:nvPicPr>
        <p:blipFill rotWithShape="1">
          <a:blip r:embed="rId3" cstate="email"/>
          <a:srcRect/>
          <a:stretch>
            <a:fillRect/>
          </a:stretch>
        </p:blipFill>
        <p:spPr>
          <a:xfrm>
            <a:off x="0" y="-3"/>
            <a:ext cx="2129211" cy="1996440"/>
          </a:xfrm>
          <a:prstGeom prst="rect">
            <a:avLst/>
          </a:prstGeom>
        </p:spPr>
      </p:pic>
      <p:pic>
        <p:nvPicPr>
          <p:cNvPr id="10" name="图片 9"/>
          <p:cNvPicPr>
            <a:picLocks noChangeAspect="1"/>
          </p:cNvPicPr>
          <p:nvPr/>
        </p:nvPicPr>
        <p:blipFill rotWithShape="1">
          <a:blip r:embed="rId4" cstate="email"/>
          <a:srcRect/>
          <a:stretch>
            <a:fillRect/>
          </a:stretch>
        </p:blipFill>
        <p:spPr>
          <a:xfrm>
            <a:off x="0" y="4266877"/>
            <a:ext cx="3261360" cy="2591123"/>
          </a:xfrm>
          <a:prstGeom prst="rect">
            <a:avLst/>
          </a:prstGeom>
        </p:spPr>
      </p:pic>
      <p:pic>
        <p:nvPicPr>
          <p:cNvPr id="11" name="图片 10"/>
          <p:cNvPicPr>
            <a:picLocks noChangeAspect="1"/>
          </p:cNvPicPr>
          <p:nvPr/>
        </p:nvPicPr>
        <p:blipFill rotWithShape="1">
          <a:blip r:embed="rId5" cstate="email"/>
          <a:srcRect/>
          <a:stretch>
            <a:fillRect/>
          </a:stretch>
        </p:blipFill>
        <p:spPr>
          <a:xfrm>
            <a:off x="10454640" y="-5"/>
            <a:ext cx="1230050" cy="2819400"/>
          </a:xfrm>
          <a:prstGeom prst="rect">
            <a:avLst/>
          </a:prstGeom>
        </p:spPr>
      </p:pic>
      <p:pic>
        <p:nvPicPr>
          <p:cNvPr id="16" name="图片 15"/>
          <p:cNvPicPr>
            <a:picLocks noChangeAspect="1"/>
          </p:cNvPicPr>
          <p:nvPr/>
        </p:nvPicPr>
        <p:blipFill rotWithShape="1">
          <a:blip r:embed="rId6" cstate="email"/>
          <a:srcRect/>
          <a:stretch>
            <a:fillRect/>
          </a:stretch>
        </p:blipFill>
        <p:spPr>
          <a:xfrm>
            <a:off x="165567" y="1257293"/>
            <a:ext cx="1571792" cy="518160"/>
          </a:xfrm>
          <a:prstGeom prst="rect">
            <a:avLst/>
          </a:prstGeom>
        </p:spPr>
      </p:pic>
      <p:grpSp>
        <p:nvGrpSpPr>
          <p:cNvPr id="67" name="组合 66"/>
          <p:cNvGrpSpPr/>
          <p:nvPr/>
        </p:nvGrpSpPr>
        <p:grpSpPr>
          <a:xfrm>
            <a:off x="3769047" y="2818090"/>
            <a:ext cx="4653907" cy="1953340"/>
            <a:chOff x="8039077" y="2905035"/>
            <a:chExt cx="4653907" cy="1953340"/>
          </a:xfrm>
        </p:grpSpPr>
        <p:sp>
          <p:nvSpPr>
            <p:cNvPr id="68" name="文本框 67"/>
            <p:cNvSpPr txBox="1"/>
            <p:nvPr/>
          </p:nvSpPr>
          <p:spPr>
            <a:xfrm>
              <a:off x="8039077" y="2905035"/>
              <a:ext cx="4653907" cy="1446550"/>
            </a:xfrm>
            <a:prstGeom prst="rect">
              <a:avLst/>
            </a:prstGeom>
            <a:noFill/>
          </p:spPr>
          <p:txBody>
            <a:bodyPr wrap="square" rtlCol="0">
              <a:spAutoFit/>
            </a:bodyPr>
            <a:lstStyle/>
            <a:p>
              <a:pPr algn="ctr"/>
              <a:r>
                <a:rPr lang="en-US" altLang="zh-CN" sz="8800" dirty="0">
                  <a:solidFill>
                    <a:srgbClr val="E48DB8"/>
                  </a:solidFill>
                  <a:latin typeface="微软雅黑" panose="020B0503020204020204" pitchFamily="34" charset="-122"/>
                  <a:ea typeface="微软雅黑" panose="020B0503020204020204" pitchFamily="34" charset="-122"/>
                </a:rPr>
                <a:t>Part 01</a:t>
              </a:r>
            </a:p>
          </p:txBody>
        </p:sp>
        <p:sp>
          <p:nvSpPr>
            <p:cNvPr id="69" name="文本框 68"/>
            <p:cNvSpPr txBox="1"/>
            <p:nvPr/>
          </p:nvSpPr>
          <p:spPr>
            <a:xfrm>
              <a:off x="8234671" y="4212044"/>
              <a:ext cx="4262718" cy="646331"/>
            </a:xfrm>
            <a:prstGeom prst="rect">
              <a:avLst/>
            </a:prstGeom>
            <a:noFill/>
          </p:spPr>
          <p:txBody>
            <a:bodyPr wrap="square" rtlCol="0">
              <a:spAutoFit/>
            </a:bodyPr>
            <a:lstStyle/>
            <a:p>
              <a:pPr algn="ctr"/>
              <a:r>
                <a:rPr lang="zh-CN" altLang="en-US" sz="3600" spc="600" dirty="0">
                  <a:solidFill>
                    <a:srgbClr val="E48DB8"/>
                  </a:solidFill>
                  <a:latin typeface="微软雅黑" panose="020B0503020204020204" pitchFamily="34" charset="-122"/>
                  <a:ea typeface="微软雅黑" panose="020B0503020204020204" pitchFamily="34" charset="-122"/>
                </a:rPr>
                <a:t>论文背景简介</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文本框 4"/>
          <p:cNvSpPr txBox="1"/>
          <p:nvPr/>
        </p:nvSpPr>
        <p:spPr>
          <a:xfrm>
            <a:off x="589114" y="279034"/>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论文背景简介</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6" name="Group 78"/>
          <p:cNvGrpSpPr/>
          <p:nvPr/>
        </p:nvGrpSpPr>
        <p:grpSpPr>
          <a:xfrm>
            <a:off x="1016281" y="2622176"/>
            <a:ext cx="5043644" cy="2902606"/>
            <a:chOff x="8440747" y="4796156"/>
            <a:chExt cx="2786063" cy="1603375"/>
          </a:xfrm>
        </p:grpSpPr>
        <p:sp>
          <p:nvSpPr>
            <p:cNvPr id="7" name="Freeform 45"/>
            <p:cNvSpPr/>
            <p:nvPr/>
          </p:nvSpPr>
          <p:spPr bwMode="auto">
            <a:xfrm>
              <a:off x="8440747" y="6337618"/>
              <a:ext cx="1403350" cy="61913"/>
            </a:xfrm>
            <a:custGeom>
              <a:avLst/>
              <a:gdLst>
                <a:gd name="T0" fmla="*/ 0 w 885"/>
                <a:gd name="T1" fmla="*/ 16 h 39"/>
                <a:gd name="T2" fmla="*/ 78 w 885"/>
                <a:gd name="T3" fmla="*/ 39 h 39"/>
                <a:gd name="T4" fmla="*/ 885 w 885"/>
                <a:gd name="T5" fmla="*/ 39 h 39"/>
                <a:gd name="T6" fmla="*/ 885 w 885"/>
                <a:gd name="T7" fmla="*/ 0 h 39"/>
                <a:gd name="T8" fmla="*/ 0 w 885"/>
                <a:gd name="T9" fmla="*/ 0 h 39"/>
                <a:gd name="T10" fmla="*/ 0 w 885"/>
                <a:gd name="T11" fmla="*/ 16 h 39"/>
              </a:gdLst>
              <a:ahLst/>
              <a:cxnLst>
                <a:cxn ang="0">
                  <a:pos x="T0" y="T1"/>
                </a:cxn>
                <a:cxn ang="0">
                  <a:pos x="T2" y="T3"/>
                </a:cxn>
                <a:cxn ang="0">
                  <a:pos x="T4" y="T5"/>
                </a:cxn>
                <a:cxn ang="0">
                  <a:pos x="T6" y="T7"/>
                </a:cxn>
                <a:cxn ang="0">
                  <a:pos x="T8" y="T9"/>
                </a:cxn>
                <a:cxn ang="0">
                  <a:pos x="T10" y="T11"/>
                </a:cxn>
              </a:cxnLst>
              <a:rect l="0" t="0" r="r" b="b"/>
              <a:pathLst>
                <a:path w="885" h="39">
                  <a:moveTo>
                    <a:pt x="0" y="16"/>
                  </a:moveTo>
                  <a:cubicBezTo>
                    <a:pt x="0" y="23"/>
                    <a:pt x="30" y="39"/>
                    <a:pt x="78" y="39"/>
                  </a:cubicBezTo>
                  <a:cubicBezTo>
                    <a:pt x="126" y="39"/>
                    <a:pt x="885" y="39"/>
                    <a:pt x="885" y="39"/>
                  </a:cubicBezTo>
                  <a:cubicBezTo>
                    <a:pt x="885" y="0"/>
                    <a:pt x="885" y="0"/>
                    <a:pt x="885" y="0"/>
                  </a:cubicBezTo>
                  <a:cubicBezTo>
                    <a:pt x="0" y="0"/>
                    <a:pt x="0" y="0"/>
                    <a:pt x="0" y="0"/>
                  </a:cubicBezTo>
                  <a:lnTo>
                    <a:pt x="0" y="16"/>
                  </a:lnTo>
                  <a:close/>
                </a:path>
              </a:pathLst>
            </a:custGeom>
            <a:solidFill>
              <a:srgbClr val="B3B4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8" name="Freeform 46"/>
            <p:cNvSpPr/>
            <p:nvPr/>
          </p:nvSpPr>
          <p:spPr bwMode="auto">
            <a:xfrm>
              <a:off x="9823459" y="6337618"/>
              <a:ext cx="1403350" cy="61913"/>
            </a:xfrm>
            <a:custGeom>
              <a:avLst/>
              <a:gdLst>
                <a:gd name="T0" fmla="*/ 884 w 884"/>
                <a:gd name="T1" fmla="*/ 16 h 39"/>
                <a:gd name="T2" fmla="*/ 806 w 884"/>
                <a:gd name="T3" fmla="*/ 39 h 39"/>
                <a:gd name="T4" fmla="*/ 0 w 884"/>
                <a:gd name="T5" fmla="*/ 39 h 39"/>
                <a:gd name="T6" fmla="*/ 0 w 884"/>
                <a:gd name="T7" fmla="*/ 0 h 39"/>
                <a:gd name="T8" fmla="*/ 884 w 884"/>
                <a:gd name="T9" fmla="*/ 0 h 39"/>
                <a:gd name="T10" fmla="*/ 884 w 884"/>
                <a:gd name="T11" fmla="*/ 16 h 39"/>
              </a:gdLst>
              <a:ahLst/>
              <a:cxnLst>
                <a:cxn ang="0">
                  <a:pos x="T0" y="T1"/>
                </a:cxn>
                <a:cxn ang="0">
                  <a:pos x="T2" y="T3"/>
                </a:cxn>
                <a:cxn ang="0">
                  <a:pos x="T4" y="T5"/>
                </a:cxn>
                <a:cxn ang="0">
                  <a:pos x="T6" y="T7"/>
                </a:cxn>
                <a:cxn ang="0">
                  <a:pos x="T8" y="T9"/>
                </a:cxn>
                <a:cxn ang="0">
                  <a:pos x="T10" y="T11"/>
                </a:cxn>
              </a:cxnLst>
              <a:rect l="0" t="0" r="r" b="b"/>
              <a:pathLst>
                <a:path w="884" h="39">
                  <a:moveTo>
                    <a:pt x="884" y="16"/>
                  </a:moveTo>
                  <a:cubicBezTo>
                    <a:pt x="884" y="23"/>
                    <a:pt x="854" y="39"/>
                    <a:pt x="806" y="39"/>
                  </a:cubicBezTo>
                  <a:cubicBezTo>
                    <a:pt x="758" y="39"/>
                    <a:pt x="0" y="39"/>
                    <a:pt x="0" y="39"/>
                  </a:cubicBezTo>
                  <a:cubicBezTo>
                    <a:pt x="0" y="0"/>
                    <a:pt x="0" y="0"/>
                    <a:pt x="0" y="0"/>
                  </a:cubicBezTo>
                  <a:cubicBezTo>
                    <a:pt x="884" y="0"/>
                    <a:pt x="884" y="0"/>
                    <a:pt x="884" y="0"/>
                  </a:cubicBezTo>
                  <a:lnTo>
                    <a:pt x="884" y="16"/>
                  </a:lnTo>
                  <a:close/>
                </a:path>
              </a:pathLst>
            </a:custGeom>
            <a:solidFill>
              <a:srgbClr val="B3B4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9" name="Freeform 47"/>
            <p:cNvSpPr/>
            <p:nvPr/>
          </p:nvSpPr>
          <p:spPr bwMode="auto">
            <a:xfrm>
              <a:off x="8715384" y="4796156"/>
              <a:ext cx="2257425" cy="1546225"/>
            </a:xfrm>
            <a:custGeom>
              <a:avLst/>
              <a:gdLst>
                <a:gd name="T0" fmla="*/ 1378 w 1423"/>
                <a:gd name="T1" fmla="*/ 0 h 974"/>
                <a:gd name="T2" fmla="*/ 45 w 1423"/>
                <a:gd name="T3" fmla="*/ 0 h 974"/>
                <a:gd name="T4" fmla="*/ 0 w 1423"/>
                <a:gd name="T5" fmla="*/ 45 h 974"/>
                <a:gd name="T6" fmla="*/ 0 w 1423"/>
                <a:gd name="T7" fmla="*/ 218 h 974"/>
                <a:gd name="T8" fmla="*/ 0 w 1423"/>
                <a:gd name="T9" fmla="*/ 929 h 974"/>
                <a:gd name="T10" fmla="*/ 45 w 1423"/>
                <a:gd name="T11" fmla="*/ 974 h 974"/>
                <a:gd name="T12" fmla="*/ 1378 w 1423"/>
                <a:gd name="T13" fmla="*/ 974 h 974"/>
                <a:gd name="T14" fmla="*/ 1423 w 1423"/>
                <a:gd name="T15" fmla="*/ 929 h 974"/>
                <a:gd name="T16" fmla="*/ 1423 w 1423"/>
                <a:gd name="T17" fmla="*/ 45 h 974"/>
                <a:gd name="T18" fmla="*/ 1378 w 1423"/>
                <a:gd name="T19" fmla="*/ 0 h 9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23" h="974">
                  <a:moveTo>
                    <a:pt x="1378" y="0"/>
                  </a:moveTo>
                  <a:cubicBezTo>
                    <a:pt x="45" y="0"/>
                    <a:pt x="45" y="0"/>
                    <a:pt x="45" y="0"/>
                  </a:cubicBezTo>
                  <a:cubicBezTo>
                    <a:pt x="20" y="0"/>
                    <a:pt x="0" y="20"/>
                    <a:pt x="0" y="45"/>
                  </a:cubicBezTo>
                  <a:cubicBezTo>
                    <a:pt x="0" y="218"/>
                    <a:pt x="0" y="218"/>
                    <a:pt x="0" y="218"/>
                  </a:cubicBezTo>
                  <a:cubicBezTo>
                    <a:pt x="0" y="929"/>
                    <a:pt x="0" y="929"/>
                    <a:pt x="0" y="929"/>
                  </a:cubicBezTo>
                  <a:cubicBezTo>
                    <a:pt x="0" y="954"/>
                    <a:pt x="20" y="974"/>
                    <a:pt x="45" y="974"/>
                  </a:cubicBezTo>
                  <a:cubicBezTo>
                    <a:pt x="1378" y="974"/>
                    <a:pt x="1378" y="974"/>
                    <a:pt x="1378" y="974"/>
                  </a:cubicBezTo>
                  <a:cubicBezTo>
                    <a:pt x="1403" y="974"/>
                    <a:pt x="1423" y="954"/>
                    <a:pt x="1423" y="929"/>
                  </a:cubicBezTo>
                  <a:cubicBezTo>
                    <a:pt x="1423" y="45"/>
                    <a:pt x="1423" y="45"/>
                    <a:pt x="1423" y="45"/>
                  </a:cubicBezTo>
                  <a:cubicBezTo>
                    <a:pt x="1423" y="20"/>
                    <a:pt x="1403" y="0"/>
                    <a:pt x="1378" y="0"/>
                  </a:cubicBezTo>
                  <a:close/>
                </a:path>
              </a:pathLst>
            </a:custGeom>
            <a:solidFill>
              <a:srgbClr val="D2D3D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0" name="Freeform 48"/>
            <p:cNvSpPr/>
            <p:nvPr/>
          </p:nvSpPr>
          <p:spPr bwMode="auto">
            <a:xfrm>
              <a:off x="8723322" y="4804093"/>
              <a:ext cx="2243138" cy="1530350"/>
            </a:xfrm>
            <a:custGeom>
              <a:avLst/>
              <a:gdLst>
                <a:gd name="T0" fmla="*/ 40 w 1414"/>
                <a:gd name="T1" fmla="*/ 964 h 964"/>
                <a:gd name="T2" fmla="*/ 0 w 1414"/>
                <a:gd name="T3" fmla="*/ 924 h 964"/>
                <a:gd name="T4" fmla="*/ 0 w 1414"/>
                <a:gd name="T5" fmla="*/ 40 h 964"/>
                <a:gd name="T6" fmla="*/ 40 w 1414"/>
                <a:gd name="T7" fmla="*/ 0 h 964"/>
                <a:gd name="T8" fmla="*/ 1373 w 1414"/>
                <a:gd name="T9" fmla="*/ 0 h 964"/>
                <a:gd name="T10" fmla="*/ 1414 w 1414"/>
                <a:gd name="T11" fmla="*/ 40 h 964"/>
                <a:gd name="T12" fmla="*/ 1414 w 1414"/>
                <a:gd name="T13" fmla="*/ 924 h 964"/>
                <a:gd name="T14" fmla="*/ 1373 w 1414"/>
                <a:gd name="T15" fmla="*/ 964 h 964"/>
                <a:gd name="T16" fmla="*/ 40 w 1414"/>
                <a:gd name="T17" fmla="*/ 964 h 9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964">
                  <a:moveTo>
                    <a:pt x="40" y="964"/>
                  </a:moveTo>
                  <a:cubicBezTo>
                    <a:pt x="18" y="964"/>
                    <a:pt x="0" y="946"/>
                    <a:pt x="0" y="924"/>
                  </a:cubicBezTo>
                  <a:cubicBezTo>
                    <a:pt x="0" y="40"/>
                    <a:pt x="0" y="40"/>
                    <a:pt x="0" y="40"/>
                  </a:cubicBezTo>
                  <a:cubicBezTo>
                    <a:pt x="0" y="18"/>
                    <a:pt x="18" y="0"/>
                    <a:pt x="40" y="0"/>
                  </a:cubicBezTo>
                  <a:cubicBezTo>
                    <a:pt x="1373" y="0"/>
                    <a:pt x="1373" y="0"/>
                    <a:pt x="1373" y="0"/>
                  </a:cubicBezTo>
                  <a:cubicBezTo>
                    <a:pt x="1396" y="0"/>
                    <a:pt x="1414" y="18"/>
                    <a:pt x="1414" y="40"/>
                  </a:cubicBezTo>
                  <a:cubicBezTo>
                    <a:pt x="1414" y="924"/>
                    <a:pt x="1414" y="924"/>
                    <a:pt x="1414" y="924"/>
                  </a:cubicBezTo>
                  <a:cubicBezTo>
                    <a:pt x="1414" y="946"/>
                    <a:pt x="1396" y="964"/>
                    <a:pt x="1373" y="964"/>
                  </a:cubicBezTo>
                  <a:lnTo>
                    <a:pt x="40" y="964"/>
                  </a:lnTo>
                  <a:close/>
                </a:path>
              </a:pathLst>
            </a:custGeom>
            <a:solidFill>
              <a:srgbClr val="18181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1" name="Freeform 49"/>
            <p:cNvSpPr/>
            <p:nvPr/>
          </p:nvSpPr>
          <p:spPr bwMode="auto">
            <a:xfrm>
              <a:off x="8723322" y="6269356"/>
              <a:ext cx="2243138" cy="65088"/>
            </a:xfrm>
            <a:custGeom>
              <a:avLst/>
              <a:gdLst>
                <a:gd name="T0" fmla="*/ 1414 w 1414"/>
                <a:gd name="T1" fmla="*/ 0 h 41"/>
                <a:gd name="T2" fmla="*/ 1396 w 1414"/>
                <a:gd name="T3" fmla="*/ 9 h 41"/>
                <a:gd name="T4" fmla="*/ 18 w 1414"/>
                <a:gd name="T5" fmla="*/ 9 h 41"/>
                <a:gd name="T6" fmla="*/ 0 w 1414"/>
                <a:gd name="T7" fmla="*/ 0 h 41"/>
                <a:gd name="T8" fmla="*/ 0 w 1414"/>
                <a:gd name="T9" fmla="*/ 1 h 41"/>
                <a:gd name="T10" fmla="*/ 40 w 1414"/>
                <a:gd name="T11" fmla="*/ 41 h 41"/>
                <a:gd name="T12" fmla="*/ 1373 w 1414"/>
                <a:gd name="T13" fmla="*/ 41 h 41"/>
                <a:gd name="T14" fmla="*/ 1414 w 1414"/>
                <a:gd name="T15" fmla="*/ 1 h 41"/>
                <a:gd name="T16" fmla="*/ 1414 w 1414"/>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14" h="41">
                  <a:moveTo>
                    <a:pt x="1414" y="0"/>
                  </a:moveTo>
                  <a:cubicBezTo>
                    <a:pt x="1409" y="6"/>
                    <a:pt x="1403" y="9"/>
                    <a:pt x="1396" y="9"/>
                  </a:cubicBezTo>
                  <a:cubicBezTo>
                    <a:pt x="18" y="9"/>
                    <a:pt x="18" y="9"/>
                    <a:pt x="18" y="9"/>
                  </a:cubicBezTo>
                  <a:cubicBezTo>
                    <a:pt x="10" y="9"/>
                    <a:pt x="4" y="6"/>
                    <a:pt x="0" y="0"/>
                  </a:cubicBezTo>
                  <a:cubicBezTo>
                    <a:pt x="0" y="1"/>
                    <a:pt x="0" y="1"/>
                    <a:pt x="0" y="1"/>
                  </a:cubicBezTo>
                  <a:cubicBezTo>
                    <a:pt x="0" y="23"/>
                    <a:pt x="18" y="41"/>
                    <a:pt x="40" y="41"/>
                  </a:cubicBezTo>
                  <a:cubicBezTo>
                    <a:pt x="1373" y="41"/>
                    <a:pt x="1373" y="41"/>
                    <a:pt x="1373" y="41"/>
                  </a:cubicBezTo>
                  <a:cubicBezTo>
                    <a:pt x="1396" y="41"/>
                    <a:pt x="1414" y="23"/>
                    <a:pt x="1414" y="1"/>
                  </a:cubicBezTo>
                  <a:lnTo>
                    <a:pt x="1414" y="0"/>
                  </a:lnTo>
                  <a:close/>
                </a:path>
              </a:pathLst>
            </a:custGeom>
            <a:solidFill>
              <a:srgbClr val="0C0D1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2" name="Rectangle 50"/>
            <p:cNvSpPr>
              <a:spLocks noChangeArrowheads="1"/>
            </p:cNvSpPr>
            <p:nvPr/>
          </p:nvSpPr>
          <p:spPr bwMode="auto">
            <a:xfrm>
              <a:off x="8440747" y="6312218"/>
              <a:ext cx="2786063" cy="50800"/>
            </a:xfrm>
            <a:prstGeom prst="rect">
              <a:avLst/>
            </a:prstGeom>
            <a:solidFill>
              <a:srgbClr val="D2D6D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3" name="Freeform 51"/>
            <p:cNvSpPr/>
            <p:nvPr/>
          </p:nvSpPr>
          <p:spPr bwMode="auto">
            <a:xfrm>
              <a:off x="9632959" y="6312218"/>
              <a:ext cx="400050" cy="28575"/>
            </a:xfrm>
            <a:custGeom>
              <a:avLst/>
              <a:gdLst>
                <a:gd name="T0" fmla="*/ 0 w 252"/>
                <a:gd name="T1" fmla="*/ 0 h 18"/>
                <a:gd name="T2" fmla="*/ 22 w 252"/>
                <a:gd name="T3" fmla="*/ 18 h 18"/>
                <a:gd name="T4" fmla="*/ 230 w 252"/>
                <a:gd name="T5" fmla="*/ 18 h 18"/>
                <a:gd name="T6" fmla="*/ 252 w 252"/>
                <a:gd name="T7" fmla="*/ 0 h 18"/>
                <a:gd name="T8" fmla="*/ 0 w 252"/>
                <a:gd name="T9" fmla="*/ 0 h 18"/>
              </a:gdLst>
              <a:ahLst/>
              <a:cxnLst>
                <a:cxn ang="0">
                  <a:pos x="T0" y="T1"/>
                </a:cxn>
                <a:cxn ang="0">
                  <a:pos x="T2" y="T3"/>
                </a:cxn>
                <a:cxn ang="0">
                  <a:pos x="T4" y="T5"/>
                </a:cxn>
                <a:cxn ang="0">
                  <a:pos x="T6" y="T7"/>
                </a:cxn>
                <a:cxn ang="0">
                  <a:pos x="T8" y="T9"/>
                </a:cxn>
              </a:cxnLst>
              <a:rect l="0" t="0" r="r" b="b"/>
              <a:pathLst>
                <a:path w="252" h="18">
                  <a:moveTo>
                    <a:pt x="0" y="0"/>
                  </a:moveTo>
                  <a:cubicBezTo>
                    <a:pt x="2" y="10"/>
                    <a:pt x="11" y="18"/>
                    <a:pt x="22" y="18"/>
                  </a:cubicBezTo>
                  <a:cubicBezTo>
                    <a:pt x="230" y="18"/>
                    <a:pt x="230" y="18"/>
                    <a:pt x="230" y="18"/>
                  </a:cubicBezTo>
                  <a:cubicBezTo>
                    <a:pt x="241" y="18"/>
                    <a:pt x="250" y="10"/>
                    <a:pt x="252" y="0"/>
                  </a:cubicBezTo>
                  <a:lnTo>
                    <a:pt x="0" y="0"/>
                  </a:lnTo>
                  <a:close/>
                </a:path>
              </a:pathLst>
            </a:custGeom>
            <a:solidFill>
              <a:srgbClr val="B3B4B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4" name="Rectangle 52"/>
            <p:cNvSpPr>
              <a:spLocks noChangeArrowheads="1"/>
            </p:cNvSpPr>
            <p:nvPr/>
          </p:nvSpPr>
          <p:spPr bwMode="auto">
            <a:xfrm>
              <a:off x="8797934" y="4900931"/>
              <a:ext cx="2093913" cy="1322388"/>
            </a:xfrm>
            <a:prstGeom prst="rect">
              <a:avLst/>
            </a:prstGeom>
            <a:solidFill>
              <a:srgbClr val="0C0D1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5" name="Rectangle 53"/>
            <p:cNvSpPr>
              <a:spLocks noChangeArrowheads="1"/>
            </p:cNvSpPr>
            <p:nvPr/>
          </p:nvSpPr>
          <p:spPr bwMode="auto">
            <a:xfrm>
              <a:off x="8804284" y="4908868"/>
              <a:ext cx="2079625" cy="1308100"/>
            </a:xfrm>
            <a:prstGeom prst="rect">
              <a:avLst/>
            </a:prstGeom>
            <a:solidFill>
              <a:srgbClr val="C6C6C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6" name="Oval 54"/>
            <p:cNvSpPr>
              <a:spLocks noChangeArrowheads="1"/>
            </p:cNvSpPr>
            <p:nvPr/>
          </p:nvSpPr>
          <p:spPr bwMode="auto">
            <a:xfrm>
              <a:off x="9831397" y="4845368"/>
              <a:ext cx="23813" cy="23813"/>
            </a:xfrm>
            <a:prstGeom prst="ellipse">
              <a:avLst/>
            </a:prstGeom>
            <a:solidFill>
              <a:srgbClr val="2C2C2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7" name="Oval 55"/>
            <p:cNvSpPr>
              <a:spLocks noChangeArrowheads="1"/>
            </p:cNvSpPr>
            <p:nvPr/>
          </p:nvSpPr>
          <p:spPr bwMode="auto">
            <a:xfrm>
              <a:off x="9831397" y="4843781"/>
              <a:ext cx="23813" cy="22225"/>
            </a:xfrm>
            <a:prstGeom prst="ellipse">
              <a:avLst/>
            </a:prstGeom>
            <a:solidFill>
              <a:srgbClr val="0A0A0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8" name="Oval 56"/>
            <p:cNvSpPr>
              <a:spLocks noChangeArrowheads="1"/>
            </p:cNvSpPr>
            <p:nvPr/>
          </p:nvSpPr>
          <p:spPr bwMode="auto">
            <a:xfrm>
              <a:off x="9836159" y="4846956"/>
              <a:ext cx="14288" cy="15875"/>
            </a:xfrm>
            <a:prstGeom prst="ellipse">
              <a:avLst/>
            </a:prstGeom>
            <a:solidFill>
              <a:srgbClr val="00000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19" name="Oval 57"/>
            <p:cNvSpPr>
              <a:spLocks noChangeArrowheads="1"/>
            </p:cNvSpPr>
            <p:nvPr/>
          </p:nvSpPr>
          <p:spPr bwMode="auto">
            <a:xfrm>
              <a:off x="9839334" y="4851718"/>
              <a:ext cx="7938" cy="7938"/>
            </a:xfrm>
            <a:prstGeom prst="ellipse">
              <a:avLst/>
            </a:prstGeom>
            <a:solidFill>
              <a:srgbClr val="2C99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sp>
          <p:nvSpPr>
            <p:cNvPr id="20" name="Freeform 58"/>
            <p:cNvSpPr/>
            <p:nvPr/>
          </p:nvSpPr>
          <p:spPr bwMode="auto">
            <a:xfrm>
              <a:off x="9842509" y="4853306"/>
              <a:ext cx="1588" cy="3175"/>
            </a:xfrm>
            <a:custGeom>
              <a:avLst/>
              <a:gdLst>
                <a:gd name="T0" fmla="*/ 1 w 1"/>
                <a:gd name="T1" fmla="*/ 1 h 2"/>
                <a:gd name="T2" fmla="*/ 1 w 1"/>
                <a:gd name="T3" fmla="*/ 2 h 2"/>
                <a:gd name="T4" fmla="*/ 0 w 1"/>
                <a:gd name="T5" fmla="*/ 1 h 2"/>
                <a:gd name="T6" fmla="*/ 1 w 1"/>
                <a:gd name="T7" fmla="*/ 0 h 2"/>
                <a:gd name="T8" fmla="*/ 1 w 1"/>
                <a:gd name="T9" fmla="*/ 1 h 2"/>
              </a:gdLst>
              <a:ahLst/>
              <a:cxnLst>
                <a:cxn ang="0">
                  <a:pos x="T0" y="T1"/>
                </a:cxn>
                <a:cxn ang="0">
                  <a:pos x="T2" y="T3"/>
                </a:cxn>
                <a:cxn ang="0">
                  <a:pos x="T4" y="T5"/>
                </a:cxn>
                <a:cxn ang="0">
                  <a:pos x="T6" y="T7"/>
                </a:cxn>
                <a:cxn ang="0">
                  <a:pos x="T8" y="T9"/>
                </a:cxn>
              </a:cxnLst>
              <a:rect l="0" t="0" r="r" b="b"/>
              <a:pathLst>
                <a:path w="1" h="2">
                  <a:moveTo>
                    <a:pt x="1" y="1"/>
                  </a:moveTo>
                  <a:lnTo>
                    <a:pt x="1" y="2"/>
                  </a:lnTo>
                  <a:lnTo>
                    <a:pt x="0" y="1"/>
                  </a:lnTo>
                  <a:lnTo>
                    <a:pt x="1" y="0"/>
                  </a:lnTo>
                  <a:lnTo>
                    <a:pt x="1" y="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id-ID">
                <a:solidFill>
                  <a:schemeClr val="tx1">
                    <a:lumMod val="75000"/>
                    <a:lumOff val="25000"/>
                  </a:schemeClr>
                </a:solidFill>
              </a:endParaRPr>
            </a:p>
          </p:txBody>
        </p:sp>
      </p:grpSp>
      <p:grpSp>
        <p:nvGrpSpPr>
          <p:cNvPr id="21" name="组合 20"/>
          <p:cNvGrpSpPr/>
          <p:nvPr/>
        </p:nvGrpSpPr>
        <p:grpSpPr>
          <a:xfrm>
            <a:off x="6470884" y="2384385"/>
            <a:ext cx="433960" cy="3150964"/>
            <a:chOff x="1679339" y="2779139"/>
            <a:chExt cx="345642" cy="2411120"/>
          </a:xfrm>
        </p:grpSpPr>
        <p:sp>
          <p:nvSpPr>
            <p:cNvPr id="22" name="Oval 63"/>
            <p:cNvSpPr/>
            <p:nvPr/>
          </p:nvSpPr>
          <p:spPr>
            <a:xfrm>
              <a:off x="1679339" y="4854511"/>
              <a:ext cx="345642" cy="335748"/>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a:solidFill>
                  <a:schemeClr val="tx1">
                    <a:lumMod val="75000"/>
                    <a:lumOff val="25000"/>
                  </a:schemeClr>
                </a:solidFill>
              </a:endParaRPr>
            </a:p>
          </p:txBody>
        </p:sp>
        <p:sp>
          <p:nvSpPr>
            <p:cNvPr id="23" name="Oval 71"/>
            <p:cNvSpPr/>
            <p:nvPr/>
          </p:nvSpPr>
          <p:spPr>
            <a:xfrm>
              <a:off x="1679339" y="2779139"/>
              <a:ext cx="345642" cy="335748"/>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a:solidFill>
                  <a:schemeClr val="tx1">
                    <a:lumMod val="75000"/>
                    <a:lumOff val="25000"/>
                  </a:schemeClr>
                </a:solidFill>
                <a:latin typeface="FontAwesome" pitchFamily="2" charset="0"/>
              </a:endParaRPr>
            </a:p>
          </p:txBody>
        </p:sp>
        <p:sp>
          <p:nvSpPr>
            <p:cNvPr id="24" name="Oval 75"/>
            <p:cNvSpPr/>
            <p:nvPr/>
          </p:nvSpPr>
          <p:spPr>
            <a:xfrm>
              <a:off x="1679339" y="3457737"/>
              <a:ext cx="345642" cy="335748"/>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dirty="0">
                <a:solidFill>
                  <a:schemeClr val="tx1">
                    <a:lumMod val="75000"/>
                    <a:lumOff val="25000"/>
                  </a:schemeClr>
                </a:solidFill>
                <a:latin typeface="FontAwesome" pitchFamily="2" charset="0"/>
              </a:endParaRPr>
            </a:p>
          </p:txBody>
        </p:sp>
        <p:sp>
          <p:nvSpPr>
            <p:cNvPr id="25" name="Oval 79"/>
            <p:cNvSpPr/>
            <p:nvPr/>
          </p:nvSpPr>
          <p:spPr>
            <a:xfrm>
              <a:off x="1679339" y="4156124"/>
              <a:ext cx="345642" cy="335748"/>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endParaRPr>
            </a:p>
          </p:txBody>
        </p:sp>
        <p:sp>
          <p:nvSpPr>
            <p:cNvPr id="26" name="Freeform 56"/>
            <p:cNvSpPr>
              <a:spLocks noEditPoints="1"/>
            </p:cNvSpPr>
            <p:nvPr/>
          </p:nvSpPr>
          <p:spPr bwMode="auto">
            <a:xfrm>
              <a:off x="1769630" y="3543081"/>
              <a:ext cx="165058" cy="165058"/>
            </a:xfrm>
            <a:custGeom>
              <a:avLst/>
              <a:gdLst/>
              <a:ahLst/>
              <a:cxnLst>
                <a:cxn ang="0">
                  <a:pos x="64" y="42"/>
                </a:cxn>
                <a:cxn ang="0">
                  <a:pos x="63" y="44"/>
                </a:cxn>
                <a:cxn ang="0">
                  <a:pos x="33" y="64"/>
                </a:cxn>
                <a:cxn ang="0">
                  <a:pos x="32" y="64"/>
                </a:cxn>
                <a:cxn ang="0">
                  <a:pos x="30" y="64"/>
                </a:cxn>
                <a:cxn ang="0">
                  <a:pos x="1" y="44"/>
                </a:cxn>
                <a:cxn ang="0">
                  <a:pos x="0" y="42"/>
                </a:cxn>
                <a:cxn ang="0">
                  <a:pos x="0" y="23"/>
                </a:cxn>
                <a:cxn ang="0">
                  <a:pos x="1" y="20"/>
                </a:cxn>
                <a:cxn ang="0">
                  <a:pos x="30" y="1"/>
                </a:cxn>
                <a:cxn ang="0">
                  <a:pos x="32" y="0"/>
                </a:cxn>
                <a:cxn ang="0">
                  <a:pos x="33" y="1"/>
                </a:cxn>
                <a:cxn ang="0">
                  <a:pos x="63" y="20"/>
                </a:cxn>
                <a:cxn ang="0">
                  <a:pos x="64" y="23"/>
                </a:cxn>
                <a:cxn ang="0">
                  <a:pos x="64" y="42"/>
                </a:cxn>
                <a:cxn ang="0">
                  <a:pos x="12" y="32"/>
                </a:cxn>
                <a:cxn ang="0">
                  <a:pos x="5" y="28"/>
                </a:cxn>
                <a:cxn ang="0">
                  <a:pos x="5" y="37"/>
                </a:cxn>
                <a:cxn ang="0">
                  <a:pos x="12" y="32"/>
                </a:cxn>
                <a:cxn ang="0">
                  <a:pos x="29" y="21"/>
                </a:cxn>
                <a:cxn ang="0">
                  <a:pos x="29" y="8"/>
                </a:cxn>
                <a:cxn ang="0">
                  <a:pos x="7" y="23"/>
                </a:cxn>
                <a:cxn ang="0">
                  <a:pos x="17" y="29"/>
                </a:cxn>
                <a:cxn ang="0">
                  <a:pos x="29" y="21"/>
                </a:cxn>
                <a:cxn ang="0">
                  <a:pos x="29" y="56"/>
                </a:cxn>
                <a:cxn ang="0">
                  <a:pos x="29" y="44"/>
                </a:cxn>
                <a:cxn ang="0">
                  <a:pos x="17" y="36"/>
                </a:cxn>
                <a:cxn ang="0">
                  <a:pos x="7" y="42"/>
                </a:cxn>
                <a:cxn ang="0">
                  <a:pos x="29" y="56"/>
                </a:cxn>
                <a:cxn ang="0">
                  <a:pos x="41" y="32"/>
                </a:cxn>
                <a:cxn ang="0">
                  <a:pos x="32" y="26"/>
                </a:cxn>
                <a:cxn ang="0">
                  <a:pos x="22" y="32"/>
                </a:cxn>
                <a:cxn ang="0">
                  <a:pos x="32" y="39"/>
                </a:cxn>
                <a:cxn ang="0">
                  <a:pos x="41" y="32"/>
                </a:cxn>
                <a:cxn ang="0">
                  <a:pos x="56" y="23"/>
                </a:cxn>
                <a:cxn ang="0">
                  <a:pos x="35" y="8"/>
                </a:cxn>
                <a:cxn ang="0">
                  <a:pos x="35" y="21"/>
                </a:cxn>
                <a:cxn ang="0">
                  <a:pos x="46" y="29"/>
                </a:cxn>
                <a:cxn ang="0">
                  <a:pos x="56" y="23"/>
                </a:cxn>
                <a:cxn ang="0">
                  <a:pos x="56" y="42"/>
                </a:cxn>
                <a:cxn ang="0">
                  <a:pos x="46" y="36"/>
                </a:cxn>
                <a:cxn ang="0">
                  <a:pos x="35" y="44"/>
                </a:cxn>
                <a:cxn ang="0">
                  <a:pos x="35" y="56"/>
                </a:cxn>
                <a:cxn ang="0">
                  <a:pos x="56" y="42"/>
                </a:cxn>
                <a:cxn ang="0">
                  <a:pos x="58" y="37"/>
                </a:cxn>
                <a:cxn ang="0">
                  <a:pos x="58" y="28"/>
                </a:cxn>
                <a:cxn ang="0">
                  <a:pos x="51" y="32"/>
                </a:cxn>
                <a:cxn ang="0">
                  <a:pos x="58" y="37"/>
                </a:cxn>
              </a:cxnLst>
              <a:rect l="0" t="0" r="r" b="b"/>
              <a:pathLst>
                <a:path w="64" h="64">
                  <a:moveTo>
                    <a:pt x="64" y="42"/>
                  </a:moveTo>
                  <a:cubicBezTo>
                    <a:pt x="64" y="43"/>
                    <a:pt x="63" y="44"/>
                    <a:pt x="63" y="44"/>
                  </a:cubicBezTo>
                  <a:cubicBezTo>
                    <a:pt x="33" y="64"/>
                    <a:pt x="33" y="64"/>
                    <a:pt x="33" y="64"/>
                  </a:cubicBezTo>
                  <a:cubicBezTo>
                    <a:pt x="33" y="64"/>
                    <a:pt x="32" y="64"/>
                    <a:pt x="32" y="64"/>
                  </a:cubicBezTo>
                  <a:cubicBezTo>
                    <a:pt x="31" y="64"/>
                    <a:pt x="31" y="64"/>
                    <a:pt x="30" y="64"/>
                  </a:cubicBezTo>
                  <a:cubicBezTo>
                    <a:pt x="1" y="44"/>
                    <a:pt x="1" y="44"/>
                    <a:pt x="1" y="44"/>
                  </a:cubicBezTo>
                  <a:cubicBezTo>
                    <a:pt x="0" y="44"/>
                    <a:pt x="0" y="43"/>
                    <a:pt x="0" y="42"/>
                  </a:cubicBezTo>
                  <a:cubicBezTo>
                    <a:pt x="0" y="23"/>
                    <a:pt x="0" y="23"/>
                    <a:pt x="0" y="23"/>
                  </a:cubicBezTo>
                  <a:cubicBezTo>
                    <a:pt x="0" y="22"/>
                    <a:pt x="0" y="21"/>
                    <a:pt x="1" y="20"/>
                  </a:cubicBezTo>
                  <a:cubicBezTo>
                    <a:pt x="30" y="1"/>
                    <a:pt x="30" y="1"/>
                    <a:pt x="30" y="1"/>
                  </a:cubicBezTo>
                  <a:cubicBezTo>
                    <a:pt x="31" y="1"/>
                    <a:pt x="31" y="0"/>
                    <a:pt x="32" y="0"/>
                  </a:cubicBezTo>
                  <a:cubicBezTo>
                    <a:pt x="32" y="0"/>
                    <a:pt x="33" y="1"/>
                    <a:pt x="33" y="1"/>
                  </a:cubicBezTo>
                  <a:cubicBezTo>
                    <a:pt x="63" y="20"/>
                    <a:pt x="63" y="20"/>
                    <a:pt x="63" y="20"/>
                  </a:cubicBezTo>
                  <a:cubicBezTo>
                    <a:pt x="63" y="21"/>
                    <a:pt x="64" y="22"/>
                    <a:pt x="64" y="23"/>
                  </a:cubicBezTo>
                  <a:lnTo>
                    <a:pt x="64" y="42"/>
                  </a:lnTo>
                  <a:close/>
                  <a:moveTo>
                    <a:pt x="12" y="32"/>
                  </a:moveTo>
                  <a:cubicBezTo>
                    <a:pt x="5" y="28"/>
                    <a:pt x="5" y="28"/>
                    <a:pt x="5" y="28"/>
                  </a:cubicBezTo>
                  <a:cubicBezTo>
                    <a:pt x="5" y="37"/>
                    <a:pt x="5" y="37"/>
                    <a:pt x="5" y="37"/>
                  </a:cubicBezTo>
                  <a:lnTo>
                    <a:pt x="12" y="32"/>
                  </a:lnTo>
                  <a:close/>
                  <a:moveTo>
                    <a:pt x="29" y="21"/>
                  </a:moveTo>
                  <a:cubicBezTo>
                    <a:pt x="29" y="8"/>
                    <a:pt x="29" y="8"/>
                    <a:pt x="29" y="8"/>
                  </a:cubicBezTo>
                  <a:cubicBezTo>
                    <a:pt x="7" y="23"/>
                    <a:pt x="7" y="23"/>
                    <a:pt x="7" y="23"/>
                  </a:cubicBezTo>
                  <a:cubicBezTo>
                    <a:pt x="17" y="29"/>
                    <a:pt x="17" y="29"/>
                    <a:pt x="17" y="29"/>
                  </a:cubicBezTo>
                  <a:lnTo>
                    <a:pt x="29" y="21"/>
                  </a:lnTo>
                  <a:close/>
                  <a:moveTo>
                    <a:pt x="29" y="56"/>
                  </a:moveTo>
                  <a:cubicBezTo>
                    <a:pt x="29" y="44"/>
                    <a:pt x="29" y="44"/>
                    <a:pt x="29" y="44"/>
                  </a:cubicBezTo>
                  <a:cubicBezTo>
                    <a:pt x="17" y="36"/>
                    <a:pt x="17" y="36"/>
                    <a:pt x="17" y="36"/>
                  </a:cubicBezTo>
                  <a:cubicBezTo>
                    <a:pt x="7" y="42"/>
                    <a:pt x="7" y="42"/>
                    <a:pt x="7" y="42"/>
                  </a:cubicBezTo>
                  <a:lnTo>
                    <a:pt x="29" y="56"/>
                  </a:lnTo>
                  <a:close/>
                  <a:moveTo>
                    <a:pt x="41" y="32"/>
                  </a:moveTo>
                  <a:cubicBezTo>
                    <a:pt x="32" y="26"/>
                    <a:pt x="32" y="26"/>
                    <a:pt x="32" y="26"/>
                  </a:cubicBezTo>
                  <a:cubicBezTo>
                    <a:pt x="22" y="32"/>
                    <a:pt x="22" y="32"/>
                    <a:pt x="22" y="32"/>
                  </a:cubicBezTo>
                  <a:cubicBezTo>
                    <a:pt x="32" y="39"/>
                    <a:pt x="32" y="39"/>
                    <a:pt x="32" y="39"/>
                  </a:cubicBezTo>
                  <a:lnTo>
                    <a:pt x="41" y="32"/>
                  </a:lnTo>
                  <a:close/>
                  <a:moveTo>
                    <a:pt x="56" y="23"/>
                  </a:moveTo>
                  <a:cubicBezTo>
                    <a:pt x="35" y="8"/>
                    <a:pt x="35" y="8"/>
                    <a:pt x="35" y="8"/>
                  </a:cubicBezTo>
                  <a:cubicBezTo>
                    <a:pt x="35" y="21"/>
                    <a:pt x="35" y="21"/>
                    <a:pt x="35" y="21"/>
                  </a:cubicBezTo>
                  <a:cubicBezTo>
                    <a:pt x="46" y="29"/>
                    <a:pt x="46" y="29"/>
                    <a:pt x="46" y="29"/>
                  </a:cubicBezTo>
                  <a:lnTo>
                    <a:pt x="56" y="23"/>
                  </a:lnTo>
                  <a:close/>
                  <a:moveTo>
                    <a:pt x="56" y="42"/>
                  </a:moveTo>
                  <a:cubicBezTo>
                    <a:pt x="46" y="36"/>
                    <a:pt x="46" y="36"/>
                    <a:pt x="46" y="36"/>
                  </a:cubicBezTo>
                  <a:cubicBezTo>
                    <a:pt x="35" y="44"/>
                    <a:pt x="35" y="44"/>
                    <a:pt x="35" y="44"/>
                  </a:cubicBezTo>
                  <a:cubicBezTo>
                    <a:pt x="35" y="56"/>
                    <a:pt x="35" y="56"/>
                    <a:pt x="35" y="56"/>
                  </a:cubicBezTo>
                  <a:lnTo>
                    <a:pt x="56" y="42"/>
                  </a:lnTo>
                  <a:close/>
                  <a:moveTo>
                    <a:pt x="58" y="37"/>
                  </a:moveTo>
                  <a:cubicBezTo>
                    <a:pt x="58" y="28"/>
                    <a:pt x="58" y="28"/>
                    <a:pt x="58" y="28"/>
                  </a:cubicBezTo>
                  <a:cubicBezTo>
                    <a:pt x="51" y="32"/>
                    <a:pt x="51" y="32"/>
                    <a:pt x="51" y="32"/>
                  </a:cubicBezTo>
                  <a:lnTo>
                    <a:pt x="58" y="37"/>
                  </a:ln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27" name="Freeform 84"/>
            <p:cNvSpPr>
              <a:spLocks noEditPoints="1"/>
            </p:cNvSpPr>
            <p:nvPr/>
          </p:nvSpPr>
          <p:spPr bwMode="auto">
            <a:xfrm>
              <a:off x="1781330" y="4918907"/>
              <a:ext cx="141658" cy="206954"/>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28" name="Freeform 217"/>
            <p:cNvSpPr>
              <a:spLocks noEditPoints="1"/>
            </p:cNvSpPr>
            <p:nvPr/>
          </p:nvSpPr>
          <p:spPr bwMode="auto">
            <a:xfrm>
              <a:off x="1761694" y="2879164"/>
              <a:ext cx="180930" cy="135698"/>
            </a:xfrm>
            <a:custGeom>
              <a:avLst/>
              <a:gdLst/>
              <a:ahLst/>
              <a:cxnLst>
                <a:cxn ang="0">
                  <a:pos x="78" y="58"/>
                </a:cxn>
                <a:cxn ang="0">
                  <a:pos x="0" y="58"/>
                </a:cxn>
                <a:cxn ang="0">
                  <a:pos x="0" y="0"/>
                </a:cxn>
                <a:cxn ang="0">
                  <a:pos x="5" y="0"/>
                </a:cxn>
                <a:cxn ang="0">
                  <a:pos x="5" y="53"/>
                </a:cxn>
                <a:cxn ang="0">
                  <a:pos x="78" y="53"/>
                </a:cxn>
                <a:cxn ang="0">
                  <a:pos x="78" y="58"/>
                </a:cxn>
                <a:cxn ang="0">
                  <a:pos x="73" y="22"/>
                </a:cxn>
                <a:cxn ang="0">
                  <a:pos x="71" y="23"/>
                </a:cxn>
                <a:cxn ang="0">
                  <a:pos x="66" y="18"/>
                </a:cxn>
                <a:cxn ang="0">
                  <a:pos x="42" y="42"/>
                </a:cxn>
                <a:cxn ang="0">
                  <a:pos x="40" y="42"/>
                </a:cxn>
                <a:cxn ang="0">
                  <a:pos x="31" y="34"/>
                </a:cxn>
                <a:cxn ang="0">
                  <a:pos x="16" y="49"/>
                </a:cxn>
                <a:cxn ang="0">
                  <a:pos x="8" y="42"/>
                </a:cxn>
                <a:cxn ang="0">
                  <a:pos x="30" y="20"/>
                </a:cxn>
                <a:cxn ang="0">
                  <a:pos x="32" y="20"/>
                </a:cxn>
                <a:cxn ang="0">
                  <a:pos x="41" y="29"/>
                </a:cxn>
                <a:cxn ang="0">
                  <a:pos x="59" y="11"/>
                </a:cxn>
                <a:cxn ang="0">
                  <a:pos x="54" y="6"/>
                </a:cxn>
                <a:cxn ang="0">
                  <a:pos x="55" y="4"/>
                </a:cxn>
                <a:cxn ang="0">
                  <a:pos x="71" y="4"/>
                </a:cxn>
                <a:cxn ang="0">
                  <a:pos x="73" y="6"/>
                </a:cxn>
                <a:cxn ang="0">
                  <a:pos x="73" y="22"/>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sp>
          <p:nvSpPr>
            <p:cNvPr id="29" name="Freeform 135"/>
            <p:cNvSpPr>
              <a:spLocks noEditPoints="1"/>
            </p:cNvSpPr>
            <p:nvPr/>
          </p:nvSpPr>
          <p:spPr bwMode="auto">
            <a:xfrm>
              <a:off x="1779726" y="4256149"/>
              <a:ext cx="144868" cy="135700"/>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tx1">
                    <a:lumMod val="75000"/>
                    <a:lumOff val="25000"/>
                  </a:schemeClr>
                </a:solidFill>
              </a:endParaRPr>
            </a:p>
          </p:txBody>
        </p:sp>
      </p:grpSp>
      <p:pic>
        <p:nvPicPr>
          <p:cNvPr id="30" name="图片 29"/>
          <p:cNvPicPr>
            <a:picLocks noChangeAspect="1"/>
          </p:cNvPicPr>
          <p:nvPr/>
        </p:nvPicPr>
        <p:blipFill>
          <a:blip r:embed="rId2" cstate="email"/>
          <a:stretch>
            <a:fillRect/>
          </a:stretch>
        </p:blipFill>
        <p:spPr>
          <a:xfrm>
            <a:off x="1662901" y="2804102"/>
            <a:ext cx="3776266" cy="2323976"/>
          </a:xfrm>
          <a:prstGeom prst="rect">
            <a:avLst/>
          </a:prstGeom>
        </p:spPr>
      </p:pic>
      <p:grpSp>
        <p:nvGrpSpPr>
          <p:cNvPr id="31" name="组合 30"/>
          <p:cNvGrpSpPr/>
          <p:nvPr/>
        </p:nvGrpSpPr>
        <p:grpSpPr>
          <a:xfrm>
            <a:off x="6801443" y="2170353"/>
            <a:ext cx="4374277" cy="925995"/>
            <a:chOff x="7288507" y="2236305"/>
            <a:chExt cx="4374277" cy="925995"/>
          </a:xfrm>
        </p:grpSpPr>
        <p:sp>
          <p:nvSpPr>
            <p:cNvPr id="32" name="文本框 36"/>
            <p:cNvSpPr txBox="1"/>
            <p:nvPr/>
          </p:nvSpPr>
          <p:spPr>
            <a:xfrm>
              <a:off x="7288507" y="2236305"/>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33" name="Text Placeholder 32"/>
            <p:cNvSpPr txBox="1"/>
            <p:nvPr/>
          </p:nvSpPr>
          <p:spPr>
            <a:xfrm>
              <a:off x="7444724" y="2640869"/>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34" name="组合 33"/>
          <p:cNvGrpSpPr/>
          <p:nvPr/>
        </p:nvGrpSpPr>
        <p:grpSpPr>
          <a:xfrm>
            <a:off x="6801443" y="3121020"/>
            <a:ext cx="4374277" cy="925995"/>
            <a:chOff x="7288507" y="2236305"/>
            <a:chExt cx="4374277" cy="925995"/>
          </a:xfrm>
        </p:grpSpPr>
        <p:sp>
          <p:nvSpPr>
            <p:cNvPr id="35" name="文本框 36"/>
            <p:cNvSpPr txBox="1"/>
            <p:nvPr/>
          </p:nvSpPr>
          <p:spPr>
            <a:xfrm>
              <a:off x="7288507" y="2236305"/>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36" name="Text Placeholder 32"/>
            <p:cNvSpPr txBox="1"/>
            <p:nvPr/>
          </p:nvSpPr>
          <p:spPr>
            <a:xfrm>
              <a:off x="7444724" y="2640869"/>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37" name="组合 36"/>
          <p:cNvGrpSpPr/>
          <p:nvPr/>
        </p:nvGrpSpPr>
        <p:grpSpPr>
          <a:xfrm>
            <a:off x="6801443" y="4034477"/>
            <a:ext cx="4374277" cy="925995"/>
            <a:chOff x="7288507" y="2236305"/>
            <a:chExt cx="4374277" cy="925995"/>
          </a:xfrm>
        </p:grpSpPr>
        <p:sp>
          <p:nvSpPr>
            <p:cNvPr id="38" name="文本框 36"/>
            <p:cNvSpPr txBox="1"/>
            <p:nvPr/>
          </p:nvSpPr>
          <p:spPr>
            <a:xfrm>
              <a:off x="7288507" y="2236305"/>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39" name="Text Placeholder 32"/>
            <p:cNvSpPr txBox="1"/>
            <p:nvPr/>
          </p:nvSpPr>
          <p:spPr>
            <a:xfrm>
              <a:off x="7444724" y="2640869"/>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40" name="组合 39"/>
          <p:cNvGrpSpPr/>
          <p:nvPr/>
        </p:nvGrpSpPr>
        <p:grpSpPr>
          <a:xfrm>
            <a:off x="6801443" y="4960597"/>
            <a:ext cx="4374277" cy="925995"/>
            <a:chOff x="7288507" y="2236305"/>
            <a:chExt cx="4374277" cy="925995"/>
          </a:xfrm>
        </p:grpSpPr>
        <p:sp>
          <p:nvSpPr>
            <p:cNvPr id="41" name="文本框 36"/>
            <p:cNvSpPr txBox="1"/>
            <p:nvPr/>
          </p:nvSpPr>
          <p:spPr>
            <a:xfrm>
              <a:off x="7288507" y="2236305"/>
              <a:ext cx="3695989"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42" name="Text Placeholder 32"/>
            <p:cNvSpPr txBox="1"/>
            <p:nvPr/>
          </p:nvSpPr>
          <p:spPr>
            <a:xfrm>
              <a:off x="7444724" y="2640869"/>
              <a:ext cx="4218060" cy="52143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pic>
        <p:nvPicPr>
          <p:cNvPr id="43" name="图片 42"/>
          <p:cNvPicPr>
            <a:picLocks noChangeAspect="1"/>
          </p:cNvPicPr>
          <p:nvPr/>
        </p:nvPicPr>
        <p:blipFill>
          <a:blip r:embed="rId3" cstate="email"/>
          <a:stretch>
            <a:fillRect/>
          </a:stretch>
        </p:blipFill>
        <p:spPr>
          <a:xfrm>
            <a:off x="1662901" y="2794608"/>
            <a:ext cx="3790636" cy="2405425"/>
          </a:xfrm>
          <a:prstGeom prst="rect">
            <a:avLst/>
          </a:prstGeom>
        </p:spPr>
      </p:pic>
      <p:pic>
        <p:nvPicPr>
          <p:cNvPr id="44" name="图片 43"/>
          <p:cNvPicPr>
            <a:picLocks noChangeAspect="1"/>
          </p:cNvPicPr>
          <p:nvPr/>
        </p:nvPicPr>
        <p:blipFill>
          <a:blip r:embed="rId4" cstate="email"/>
          <a:stretch>
            <a:fillRect/>
          </a:stretch>
        </p:blipFill>
        <p:spPr>
          <a:xfrm>
            <a:off x="1660795" y="2794608"/>
            <a:ext cx="3778372" cy="240586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文本框 4"/>
          <p:cNvSpPr txBox="1"/>
          <p:nvPr/>
        </p:nvSpPr>
        <p:spPr>
          <a:xfrm>
            <a:off x="589114" y="279034"/>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论文背景简介</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3" name="组合 2"/>
          <p:cNvGrpSpPr/>
          <p:nvPr/>
        </p:nvGrpSpPr>
        <p:grpSpPr>
          <a:xfrm>
            <a:off x="1250047" y="1978659"/>
            <a:ext cx="9691906" cy="3907298"/>
            <a:chOff x="1538770" y="1978659"/>
            <a:chExt cx="9691906" cy="3907298"/>
          </a:xfrm>
        </p:grpSpPr>
        <p:grpSp>
          <p:nvGrpSpPr>
            <p:cNvPr id="6" name="Group 42"/>
            <p:cNvGrpSpPr/>
            <p:nvPr/>
          </p:nvGrpSpPr>
          <p:grpSpPr>
            <a:xfrm>
              <a:off x="8239553" y="2265266"/>
              <a:ext cx="294297" cy="294297"/>
              <a:chOff x="8216107" y="2577307"/>
              <a:chExt cx="464344" cy="464344"/>
            </a:xfrm>
            <a:solidFill>
              <a:srgbClr val="E48DB8"/>
            </a:solidFill>
          </p:grpSpPr>
          <p:sp>
            <p:nvSpPr>
              <p:cNvPr id="7"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8"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9"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10"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nvGrpSpPr>
            <p:cNvPr id="11" name="Group 47"/>
            <p:cNvGrpSpPr/>
            <p:nvPr/>
          </p:nvGrpSpPr>
          <p:grpSpPr>
            <a:xfrm>
              <a:off x="8215656" y="4891180"/>
              <a:ext cx="294801" cy="276187"/>
              <a:chOff x="5368132" y="3540125"/>
              <a:chExt cx="465138" cy="435769"/>
            </a:xfrm>
            <a:solidFill>
              <a:srgbClr val="E48DB8"/>
            </a:solidFill>
          </p:grpSpPr>
          <p:sp>
            <p:nvSpPr>
              <p:cNvPr id="12"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13"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nvGrpSpPr>
            <p:cNvPr id="14" name="Group 50"/>
            <p:cNvGrpSpPr/>
            <p:nvPr/>
          </p:nvGrpSpPr>
          <p:grpSpPr>
            <a:xfrm>
              <a:off x="1610207" y="2336200"/>
              <a:ext cx="202235" cy="294801"/>
              <a:chOff x="3582988" y="3510757"/>
              <a:chExt cx="319088" cy="465138"/>
            </a:xfrm>
            <a:solidFill>
              <a:srgbClr val="E48DB8"/>
            </a:solidFill>
          </p:grpSpPr>
          <p:sp>
            <p:nvSpPr>
              <p:cNvPr id="15"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16"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grpSp>
        <p:grpSp>
          <p:nvGrpSpPr>
            <p:cNvPr id="17" name="Group 53"/>
            <p:cNvGrpSpPr/>
            <p:nvPr/>
          </p:nvGrpSpPr>
          <p:grpSpPr>
            <a:xfrm>
              <a:off x="1563923" y="4956076"/>
              <a:ext cx="294801" cy="248016"/>
              <a:chOff x="5368132" y="2625725"/>
              <a:chExt cx="465138" cy="391319"/>
            </a:xfrm>
            <a:solidFill>
              <a:srgbClr val="E48DB8"/>
            </a:solidFill>
          </p:grpSpPr>
          <p:sp>
            <p:nvSpPr>
              <p:cNvPr id="18"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19"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20"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nvGrpSpPr>
            <p:cNvPr id="21" name="Group 57"/>
            <p:cNvGrpSpPr/>
            <p:nvPr/>
          </p:nvGrpSpPr>
          <p:grpSpPr>
            <a:xfrm>
              <a:off x="8238294" y="3646389"/>
              <a:ext cx="294297" cy="294297"/>
              <a:chOff x="4439444" y="2582069"/>
              <a:chExt cx="464344" cy="464344"/>
            </a:xfrm>
            <a:solidFill>
              <a:srgbClr val="E48DB8"/>
            </a:solidFill>
          </p:grpSpPr>
          <p:sp>
            <p:nvSpPr>
              <p:cNvPr id="22"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23"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24"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grpSp>
        <p:grpSp>
          <p:nvGrpSpPr>
            <p:cNvPr id="25" name="Group 61"/>
            <p:cNvGrpSpPr/>
            <p:nvPr/>
          </p:nvGrpSpPr>
          <p:grpSpPr>
            <a:xfrm>
              <a:off x="1538770" y="3646389"/>
              <a:ext cx="294297" cy="294297"/>
              <a:chOff x="4439444" y="1652588"/>
              <a:chExt cx="464344" cy="464344"/>
            </a:xfrm>
            <a:solidFill>
              <a:srgbClr val="E48DB8"/>
            </a:solidFill>
          </p:grpSpPr>
          <p:sp>
            <p:nvSpPr>
              <p:cNvPr id="26"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27"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28"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grpSp>
        <p:sp>
          <p:nvSpPr>
            <p:cNvPr id="48" name="Freeform 118"/>
            <p:cNvSpPr/>
            <p:nvPr/>
          </p:nvSpPr>
          <p:spPr>
            <a:xfrm>
              <a:off x="6479011" y="2821102"/>
              <a:ext cx="1154009" cy="99835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1551" tIns="231026" rIns="261551" bIns="231026" numCol="1" spcCol="1270" anchor="ctr" anchorCtr="0">
              <a:noAutofit/>
            </a:bodyPr>
            <a:lstStyle/>
            <a:p>
              <a:pPr algn="ctr" defTabSz="1233170">
                <a:lnSpc>
                  <a:spcPct val="90000"/>
                </a:lnSpc>
                <a:spcBef>
                  <a:spcPct val="0"/>
                </a:spcBef>
                <a:spcAft>
                  <a:spcPct val="35000"/>
                </a:spcAft>
              </a:pPr>
              <a:endParaRPr lang="en-US" sz="2775"/>
            </a:p>
          </p:txBody>
        </p:sp>
        <p:grpSp>
          <p:nvGrpSpPr>
            <p:cNvPr id="49" name="Group 123"/>
            <p:cNvGrpSpPr/>
            <p:nvPr/>
          </p:nvGrpSpPr>
          <p:grpSpPr>
            <a:xfrm>
              <a:off x="6860160" y="3119100"/>
              <a:ext cx="391710" cy="391710"/>
              <a:chOff x="8216107" y="2577307"/>
              <a:chExt cx="464344" cy="464344"/>
            </a:xfrm>
            <a:solidFill>
              <a:schemeClr val="bg1"/>
            </a:solidFill>
          </p:grpSpPr>
          <p:sp>
            <p:nvSpPr>
              <p:cNvPr id="50"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51"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52"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53"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sp>
          <p:nvSpPr>
            <p:cNvPr id="55" name="Freeform 117"/>
            <p:cNvSpPr/>
            <p:nvPr/>
          </p:nvSpPr>
          <p:spPr>
            <a:xfrm>
              <a:off x="5420652" y="2207048"/>
              <a:ext cx="1154009" cy="99835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1551" tIns="231026" rIns="261551" bIns="231026" numCol="1" spcCol="1270" anchor="ctr" anchorCtr="0">
              <a:noAutofit/>
            </a:bodyPr>
            <a:lstStyle/>
            <a:p>
              <a:pPr algn="ctr" defTabSz="1233170">
                <a:lnSpc>
                  <a:spcPct val="90000"/>
                </a:lnSpc>
                <a:spcBef>
                  <a:spcPct val="0"/>
                </a:spcBef>
                <a:spcAft>
                  <a:spcPct val="35000"/>
                </a:spcAft>
              </a:pPr>
              <a:endParaRPr lang="en-US" sz="2775"/>
            </a:p>
          </p:txBody>
        </p:sp>
        <p:grpSp>
          <p:nvGrpSpPr>
            <p:cNvPr id="56" name="Group 131"/>
            <p:cNvGrpSpPr/>
            <p:nvPr/>
          </p:nvGrpSpPr>
          <p:grpSpPr>
            <a:xfrm>
              <a:off x="5860448" y="2510035"/>
              <a:ext cx="269175" cy="392380"/>
              <a:chOff x="3582988" y="3510757"/>
              <a:chExt cx="319088" cy="465138"/>
            </a:xfrm>
            <a:solidFill>
              <a:schemeClr val="bg1"/>
            </a:solidFill>
          </p:grpSpPr>
          <p:sp>
            <p:nvSpPr>
              <p:cNvPr id="57"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58"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grpSp>
        <p:sp>
          <p:nvSpPr>
            <p:cNvPr id="60" name="Freeform 121"/>
            <p:cNvSpPr/>
            <p:nvPr/>
          </p:nvSpPr>
          <p:spPr>
            <a:xfrm>
              <a:off x="4357378" y="4028947"/>
              <a:ext cx="1154009" cy="99835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1551" tIns="231026" rIns="261551" bIns="231026" numCol="1" spcCol="1270" anchor="ctr" anchorCtr="0">
              <a:noAutofit/>
            </a:bodyPr>
            <a:lstStyle/>
            <a:p>
              <a:pPr algn="ctr" defTabSz="1233170">
                <a:lnSpc>
                  <a:spcPct val="90000"/>
                </a:lnSpc>
                <a:spcBef>
                  <a:spcPct val="0"/>
                </a:spcBef>
                <a:spcAft>
                  <a:spcPct val="35000"/>
                </a:spcAft>
              </a:pPr>
              <a:endParaRPr lang="en-US" sz="2775"/>
            </a:p>
          </p:txBody>
        </p:sp>
        <p:grpSp>
          <p:nvGrpSpPr>
            <p:cNvPr id="61" name="Group 134"/>
            <p:cNvGrpSpPr/>
            <p:nvPr/>
          </p:nvGrpSpPr>
          <p:grpSpPr>
            <a:xfrm>
              <a:off x="4733178" y="4362383"/>
              <a:ext cx="392380" cy="330108"/>
              <a:chOff x="5368132" y="2625725"/>
              <a:chExt cx="465138" cy="391319"/>
            </a:xfrm>
            <a:solidFill>
              <a:schemeClr val="bg1"/>
            </a:solidFill>
          </p:grpSpPr>
          <p:sp>
            <p:nvSpPr>
              <p:cNvPr id="62" name="AutoShape 120"/>
              <p:cNvSpPr/>
              <p:nvPr/>
            </p:nvSpPr>
            <p:spPr bwMode="auto">
              <a:xfrm>
                <a:off x="5484813" y="272732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63" name="AutoShape 121"/>
              <p:cNvSpPr/>
              <p:nvPr/>
            </p:nvSpPr>
            <p:spPr bwMode="auto">
              <a:xfrm>
                <a:off x="5542757" y="278526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64" name="AutoShape 122"/>
              <p:cNvSpPr/>
              <p:nvPr/>
            </p:nvSpPr>
            <p:spPr bwMode="auto">
              <a:xfrm>
                <a:off x="5368132" y="262572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sp>
          <p:nvSpPr>
            <p:cNvPr id="66" name="Freeform 119"/>
            <p:cNvSpPr/>
            <p:nvPr/>
          </p:nvSpPr>
          <p:spPr>
            <a:xfrm>
              <a:off x="6479011" y="4028261"/>
              <a:ext cx="1154009" cy="99835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1551" tIns="231026" rIns="261551" bIns="231026" numCol="1" spcCol="1270" anchor="ctr" anchorCtr="0">
              <a:noAutofit/>
            </a:bodyPr>
            <a:lstStyle/>
            <a:p>
              <a:pPr algn="ctr" defTabSz="1233170">
                <a:lnSpc>
                  <a:spcPct val="90000"/>
                </a:lnSpc>
                <a:spcBef>
                  <a:spcPct val="0"/>
                </a:spcBef>
                <a:spcAft>
                  <a:spcPct val="35000"/>
                </a:spcAft>
              </a:pPr>
              <a:endParaRPr lang="en-US" sz="2775"/>
            </a:p>
          </p:txBody>
        </p:sp>
        <p:grpSp>
          <p:nvGrpSpPr>
            <p:cNvPr id="67" name="Group 138"/>
            <p:cNvGrpSpPr/>
            <p:nvPr/>
          </p:nvGrpSpPr>
          <p:grpSpPr>
            <a:xfrm>
              <a:off x="6864512" y="4337249"/>
              <a:ext cx="391710" cy="391710"/>
              <a:chOff x="4439444" y="2582069"/>
              <a:chExt cx="464344" cy="464344"/>
            </a:xfrm>
            <a:solidFill>
              <a:schemeClr val="bg1"/>
            </a:solidFill>
          </p:grpSpPr>
          <p:sp>
            <p:nvSpPr>
              <p:cNvPr id="68"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69"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70"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grpSp>
        <p:sp>
          <p:nvSpPr>
            <p:cNvPr id="72" name="Freeform 122"/>
            <p:cNvSpPr/>
            <p:nvPr/>
          </p:nvSpPr>
          <p:spPr>
            <a:xfrm>
              <a:off x="4357378" y="2819729"/>
              <a:ext cx="1154009" cy="99835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1551" tIns="231026" rIns="261551" bIns="231026" numCol="1" spcCol="1270" anchor="ctr" anchorCtr="0">
              <a:noAutofit/>
            </a:bodyPr>
            <a:lstStyle/>
            <a:p>
              <a:pPr algn="ctr" defTabSz="1233170">
                <a:lnSpc>
                  <a:spcPct val="90000"/>
                </a:lnSpc>
                <a:spcBef>
                  <a:spcPct val="0"/>
                </a:spcBef>
                <a:spcAft>
                  <a:spcPct val="35000"/>
                </a:spcAft>
              </a:pPr>
              <a:endParaRPr lang="en-US" sz="2775"/>
            </a:p>
          </p:txBody>
        </p:sp>
        <p:grpSp>
          <p:nvGrpSpPr>
            <p:cNvPr id="73" name="Group 142"/>
            <p:cNvGrpSpPr/>
            <p:nvPr/>
          </p:nvGrpSpPr>
          <p:grpSpPr>
            <a:xfrm>
              <a:off x="4733178" y="3119100"/>
              <a:ext cx="391710" cy="391710"/>
              <a:chOff x="4439444" y="1652588"/>
              <a:chExt cx="464344" cy="464344"/>
            </a:xfrm>
            <a:solidFill>
              <a:schemeClr val="bg1"/>
            </a:solidFill>
          </p:grpSpPr>
          <p:sp>
            <p:nvSpPr>
              <p:cNvPr id="74"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75"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sp>
            <p:nvSpPr>
              <p:cNvPr id="76"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350">
                  <a:sym typeface="Gill Sans" charset="0"/>
                </a:endParaRPr>
              </a:p>
            </p:txBody>
          </p:sp>
        </p:grpSp>
        <p:sp>
          <p:nvSpPr>
            <p:cNvPr id="78" name="Freeform 116"/>
            <p:cNvSpPr/>
            <p:nvPr/>
          </p:nvSpPr>
          <p:spPr>
            <a:xfrm>
              <a:off x="5290936" y="3314955"/>
              <a:ext cx="1408199" cy="1218149"/>
            </a:xfrm>
            <a:custGeom>
              <a:avLst/>
              <a:gdLst>
                <a:gd name="connsiteX0" fmla="*/ 0 w 2221862"/>
                <a:gd name="connsiteY0" fmla="*/ 961001 h 1922001"/>
                <a:gd name="connsiteX1" fmla="*/ 549116 w 2221862"/>
                <a:gd name="connsiteY1" fmla="*/ 0 h 1922001"/>
                <a:gd name="connsiteX2" fmla="*/ 1672746 w 2221862"/>
                <a:gd name="connsiteY2" fmla="*/ 0 h 1922001"/>
                <a:gd name="connsiteX3" fmla="*/ 2221862 w 2221862"/>
                <a:gd name="connsiteY3" fmla="*/ 961001 h 1922001"/>
                <a:gd name="connsiteX4" fmla="*/ 1672746 w 2221862"/>
                <a:gd name="connsiteY4" fmla="*/ 1922001 h 1922001"/>
                <a:gd name="connsiteX5" fmla="*/ 549116 w 2221862"/>
                <a:gd name="connsiteY5" fmla="*/ 1922001 h 1922001"/>
                <a:gd name="connsiteX6" fmla="*/ 0 w 2221862"/>
                <a:gd name="connsiteY6" fmla="*/ 961001 h 1922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21862" h="1922001">
                  <a:moveTo>
                    <a:pt x="0" y="961001"/>
                  </a:moveTo>
                  <a:lnTo>
                    <a:pt x="549116" y="0"/>
                  </a:lnTo>
                  <a:lnTo>
                    <a:pt x="1672746" y="0"/>
                  </a:lnTo>
                  <a:lnTo>
                    <a:pt x="2221862" y="961001"/>
                  </a:lnTo>
                  <a:lnTo>
                    <a:pt x="1672746" y="1922001"/>
                  </a:lnTo>
                  <a:lnTo>
                    <a:pt x="549116" y="1922001"/>
                  </a:lnTo>
                  <a:lnTo>
                    <a:pt x="0" y="961001"/>
                  </a:ln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319008" tIns="281740" rIns="319008" bIns="281740" numCol="1" spcCol="1270" anchor="ctr" anchorCtr="0">
              <a:noAutofit/>
            </a:bodyPr>
            <a:lstStyle/>
            <a:p>
              <a:pPr algn="ctr" defTabSz="1499870">
                <a:lnSpc>
                  <a:spcPct val="90000"/>
                </a:lnSpc>
                <a:spcBef>
                  <a:spcPct val="0"/>
                </a:spcBef>
                <a:spcAft>
                  <a:spcPct val="35000"/>
                </a:spcAft>
              </a:pPr>
              <a:endParaRPr lang="en-US" sz="3375"/>
            </a:p>
          </p:txBody>
        </p:sp>
        <p:sp>
          <p:nvSpPr>
            <p:cNvPr id="79" name="TextBox 146"/>
            <p:cNvSpPr txBox="1"/>
            <p:nvPr/>
          </p:nvSpPr>
          <p:spPr>
            <a:xfrm>
              <a:off x="5585474" y="3675834"/>
              <a:ext cx="819455" cy="461665"/>
            </a:xfrm>
            <a:prstGeom prst="rect">
              <a:avLst/>
            </a:prstGeom>
            <a:noFill/>
          </p:spPr>
          <p:txBody>
            <a:bodyPr wrap="none" rtlCol="0">
              <a:spAutoFit/>
            </a:bodyPr>
            <a:lstStyle/>
            <a:p>
              <a:pPr algn="ctr"/>
              <a:r>
                <a:rPr lang="en-US" sz="2400" b="1" dirty="0">
                  <a:solidFill>
                    <a:schemeClr val="bg1"/>
                  </a:solidFill>
                  <a:latin typeface="+mj-lt"/>
                </a:rPr>
                <a:t>2015</a:t>
              </a:r>
            </a:p>
          </p:txBody>
        </p:sp>
        <p:sp>
          <p:nvSpPr>
            <p:cNvPr id="81" name="Freeform 120"/>
            <p:cNvSpPr/>
            <p:nvPr/>
          </p:nvSpPr>
          <p:spPr>
            <a:xfrm>
              <a:off x="5420652" y="4643001"/>
              <a:ext cx="1154009" cy="998353"/>
            </a:xfrm>
            <a:custGeom>
              <a:avLst/>
              <a:gdLst>
                <a:gd name="connsiteX0" fmla="*/ 0 w 1820800"/>
                <a:gd name="connsiteY0" fmla="*/ 787603 h 1575206"/>
                <a:gd name="connsiteX1" fmla="*/ 450036 w 1820800"/>
                <a:gd name="connsiteY1" fmla="*/ 0 h 1575206"/>
                <a:gd name="connsiteX2" fmla="*/ 1370764 w 1820800"/>
                <a:gd name="connsiteY2" fmla="*/ 0 h 1575206"/>
                <a:gd name="connsiteX3" fmla="*/ 1820800 w 1820800"/>
                <a:gd name="connsiteY3" fmla="*/ 787603 h 1575206"/>
                <a:gd name="connsiteX4" fmla="*/ 1370764 w 1820800"/>
                <a:gd name="connsiteY4" fmla="*/ 1575206 h 1575206"/>
                <a:gd name="connsiteX5" fmla="*/ 450036 w 1820800"/>
                <a:gd name="connsiteY5" fmla="*/ 1575206 h 1575206"/>
                <a:gd name="connsiteX6" fmla="*/ 0 w 1820800"/>
                <a:gd name="connsiteY6" fmla="*/ 787603 h 1575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0800" h="1575206">
                  <a:moveTo>
                    <a:pt x="0" y="787603"/>
                  </a:moveTo>
                  <a:lnTo>
                    <a:pt x="450036" y="0"/>
                  </a:lnTo>
                  <a:lnTo>
                    <a:pt x="1370764" y="0"/>
                  </a:lnTo>
                  <a:lnTo>
                    <a:pt x="1820800" y="787603"/>
                  </a:lnTo>
                  <a:lnTo>
                    <a:pt x="1370764" y="1575206"/>
                  </a:lnTo>
                  <a:lnTo>
                    <a:pt x="450036" y="1575206"/>
                  </a:lnTo>
                  <a:lnTo>
                    <a:pt x="0" y="787603"/>
                  </a:lnTo>
                  <a:close/>
                </a:path>
              </a:pathLst>
            </a:custGeom>
            <a:solidFill>
              <a:srgbClr val="E48DB8"/>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61551" tIns="231026" rIns="261551" bIns="231026" numCol="1" spcCol="1270" anchor="ctr" anchorCtr="0">
              <a:noAutofit/>
            </a:bodyPr>
            <a:lstStyle/>
            <a:p>
              <a:pPr algn="ctr" defTabSz="1233170">
                <a:lnSpc>
                  <a:spcPct val="90000"/>
                </a:lnSpc>
                <a:spcBef>
                  <a:spcPct val="0"/>
                </a:spcBef>
                <a:spcAft>
                  <a:spcPct val="35000"/>
                </a:spcAft>
              </a:pPr>
              <a:endParaRPr lang="en-US" sz="2775"/>
            </a:p>
          </p:txBody>
        </p:sp>
        <p:grpSp>
          <p:nvGrpSpPr>
            <p:cNvPr id="82" name="Group 128"/>
            <p:cNvGrpSpPr/>
            <p:nvPr/>
          </p:nvGrpSpPr>
          <p:grpSpPr>
            <a:xfrm>
              <a:off x="5798846" y="4958375"/>
              <a:ext cx="392380" cy="367605"/>
              <a:chOff x="5368132" y="3540125"/>
              <a:chExt cx="465138" cy="435769"/>
            </a:xfrm>
            <a:solidFill>
              <a:schemeClr val="bg1"/>
            </a:solidFill>
          </p:grpSpPr>
          <p:sp>
            <p:nvSpPr>
              <p:cNvPr id="83"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sp>
            <p:nvSpPr>
              <p:cNvPr id="84"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4288" tIns="14288" rIns="14288" bIns="14288" anchor="ctr"/>
              <a:lstStyle/>
              <a:p>
                <a:pPr algn="ctr" defTabSz="171450" fontAlgn="base" hangingPunct="0">
                  <a:spcBef>
                    <a:spcPct val="0"/>
                  </a:spcBef>
                  <a:spcAft>
                    <a:spcPct val="0"/>
                  </a:spcAft>
                </a:pPr>
                <a:endParaRPr lang="en-US" sz="1125">
                  <a:solidFill>
                    <a:srgbClr val="FFFFFF"/>
                  </a:solidFill>
                  <a:effectLst>
                    <a:outerShdw blurRad="38100" dist="38100" dir="2700000" algn="tl">
                      <a:srgbClr val="000000"/>
                    </a:outerShdw>
                  </a:effectLst>
                  <a:latin typeface="Gill Sans" charset="0"/>
                  <a:sym typeface="Gill Sans" charset="0"/>
                </a:endParaRPr>
              </a:p>
            </p:txBody>
          </p:sp>
        </p:grpSp>
        <p:grpSp>
          <p:nvGrpSpPr>
            <p:cNvPr id="85" name="组合 84"/>
            <p:cNvGrpSpPr/>
            <p:nvPr/>
          </p:nvGrpSpPr>
          <p:grpSpPr>
            <a:xfrm>
              <a:off x="1723467" y="1978659"/>
              <a:ext cx="2843663" cy="1373122"/>
              <a:chOff x="8960649" y="1963626"/>
              <a:chExt cx="2843663" cy="1373122"/>
            </a:xfrm>
          </p:grpSpPr>
          <p:sp>
            <p:nvSpPr>
              <p:cNvPr id="86" name="文本框 85"/>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87"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88" name="组合 87"/>
            <p:cNvGrpSpPr/>
            <p:nvPr/>
          </p:nvGrpSpPr>
          <p:grpSpPr>
            <a:xfrm>
              <a:off x="1723467" y="3216885"/>
              <a:ext cx="2843663" cy="1373122"/>
              <a:chOff x="8960649" y="1963626"/>
              <a:chExt cx="2843663" cy="1373122"/>
            </a:xfrm>
          </p:grpSpPr>
          <p:sp>
            <p:nvSpPr>
              <p:cNvPr id="89" name="文本框 88"/>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90"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91" name="组合 90"/>
            <p:cNvGrpSpPr/>
            <p:nvPr/>
          </p:nvGrpSpPr>
          <p:grpSpPr>
            <a:xfrm>
              <a:off x="1723467" y="4512835"/>
              <a:ext cx="2843663" cy="1373122"/>
              <a:chOff x="8960649" y="1963626"/>
              <a:chExt cx="2843663" cy="1373122"/>
            </a:xfrm>
          </p:grpSpPr>
          <p:sp>
            <p:nvSpPr>
              <p:cNvPr id="92" name="文本框 91"/>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93"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97" name="组合 96"/>
            <p:cNvGrpSpPr/>
            <p:nvPr/>
          </p:nvGrpSpPr>
          <p:grpSpPr>
            <a:xfrm>
              <a:off x="8387013" y="1978659"/>
              <a:ext cx="2843663" cy="1373122"/>
              <a:chOff x="8960649" y="1963626"/>
              <a:chExt cx="2843663" cy="1373122"/>
            </a:xfrm>
          </p:grpSpPr>
          <p:sp>
            <p:nvSpPr>
              <p:cNvPr id="98" name="文本框 97"/>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99"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100" name="组合 99"/>
            <p:cNvGrpSpPr/>
            <p:nvPr/>
          </p:nvGrpSpPr>
          <p:grpSpPr>
            <a:xfrm>
              <a:off x="8387013" y="3216885"/>
              <a:ext cx="2843663" cy="1373122"/>
              <a:chOff x="8960649" y="1963626"/>
              <a:chExt cx="2843663" cy="1373122"/>
            </a:xfrm>
          </p:grpSpPr>
          <p:sp>
            <p:nvSpPr>
              <p:cNvPr id="101" name="文本框 100"/>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102"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103" name="组合 102"/>
            <p:cNvGrpSpPr/>
            <p:nvPr/>
          </p:nvGrpSpPr>
          <p:grpSpPr>
            <a:xfrm>
              <a:off x="8387013" y="4512835"/>
              <a:ext cx="2843663" cy="1373122"/>
              <a:chOff x="8960649" y="1963626"/>
              <a:chExt cx="2843663" cy="1373122"/>
            </a:xfrm>
          </p:grpSpPr>
          <p:sp>
            <p:nvSpPr>
              <p:cNvPr id="104" name="文本框 103"/>
              <p:cNvSpPr txBox="1"/>
              <p:nvPr/>
            </p:nvSpPr>
            <p:spPr>
              <a:xfrm>
                <a:off x="8960649" y="1963626"/>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105" name="Text Placeholder 32"/>
              <p:cNvSpPr txBox="1"/>
              <p:nvPr/>
            </p:nvSpPr>
            <p:spPr>
              <a:xfrm>
                <a:off x="9169611" y="2354534"/>
                <a:ext cx="2634701"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等腰三角形 3"/>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文本框 4"/>
          <p:cNvSpPr txBox="1"/>
          <p:nvPr/>
        </p:nvSpPr>
        <p:spPr>
          <a:xfrm>
            <a:off x="589114" y="279034"/>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论文背景简介</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693393" y="1939182"/>
            <a:ext cx="8720608" cy="3064326"/>
            <a:chOff x="1169621" y="2367477"/>
            <a:chExt cx="6828176" cy="2399347"/>
          </a:xfrm>
        </p:grpSpPr>
        <p:sp>
          <p:nvSpPr>
            <p:cNvPr id="6" name="Rectangle 15"/>
            <p:cNvSpPr>
              <a:spLocks noChangeArrowheads="1"/>
            </p:cNvSpPr>
            <p:nvPr/>
          </p:nvSpPr>
          <p:spPr bwMode="auto">
            <a:xfrm rot="16200000">
              <a:off x="1591176" y="3743534"/>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7" name="Freeform 16"/>
            <p:cNvSpPr>
              <a:spLocks noEditPoints="1"/>
            </p:cNvSpPr>
            <p:nvPr/>
          </p:nvSpPr>
          <p:spPr bwMode="auto">
            <a:xfrm rot="16200000">
              <a:off x="683567" y="2853532"/>
              <a:ext cx="1944216" cy="972108"/>
            </a:xfrm>
            <a:custGeom>
              <a:avLst/>
              <a:gdLst>
                <a:gd name="T0" fmla="*/ 82 w 84"/>
                <a:gd name="T1" fmla="*/ 13 h 46"/>
                <a:gd name="T2" fmla="*/ 76 w 84"/>
                <a:gd name="T3" fmla="*/ 13 h 46"/>
                <a:gd name="T4" fmla="*/ 76 w 84"/>
                <a:gd name="T5" fmla="*/ 8 h 46"/>
                <a:gd name="T6" fmla="*/ 69 w 84"/>
                <a:gd name="T7" fmla="*/ 0 h 46"/>
                <a:gd name="T8" fmla="*/ 7 w 84"/>
                <a:gd name="T9" fmla="*/ 0 h 46"/>
                <a:gd name="T10" fmla="*/ 0 w 84"/>
                <a:gd name="T11" fmla="*/ 8 h 46"/>
                <a:gd name="T12" fmla="*/ 0 w 84"/>
                <a:gd name="T13" fmla="*/ 38 h 46"/>
                <a:gd name="T14" fmla="*/ 7 w 84"/>
                <a:gd name="T15" fmla="*/ 46 h 46"/>
                <a:gd name="T16" fmla="*/ 69 w 84"/>
                <a:gd name="T17" fmla="*/ 46 h 46"/>
                <a:gd name="T18" fmla="*/ 76 w 84"/>
                <a:gd name="T19" fmla="*/ 38 h 46"/>
                <a:gd name="T20" fmla="*/ 76 w 84"/>
                <a:gd name="T21" fmla="*/ 33 h 46"/>
                <a:gd name="T22" fmla="*/ 82 w 84"/>
                <a:gd name="T23" fmla="*/ 33 h 46"/>
                <a:gd name="T24" fmla="*/ 84 w 84"/>
                <a:gd name="T25" fmla="*/ 31 h 46"/>
                <a:gd name="T26" fmla="*/ 84 w 84"/>
                <a:gd name="T27" fmla="*/ 15 h 46"/>
                <a:gd name="T28" fmla="*/ 82 w 84"/>
                <a:gd name="T29" fmla="*/ 13 h 46"/>
                <a:gd name="T30" fmla="*/ 71 w 84"/>
                <a:gd name="T31" fmla="*/ 38 h 46"/>
                <a:gd name="T32" fmla="*/ 69 w 84"/>
                <a:gd name="T33" fmla="*/ 41 h 46"/>
                <a:gd name="T34" fmla="*/ 7 w 84"/>
                <a:gd name="T35" fmla="*/ 41 h 46"/>
                <a:gd name="T36" fmla="*/ 5 w 84"/>
                <a:gd name="T37" fmla="*/ 38 h 46"/>
                <a:gd name="T38" fmla="*/ 5 w 84"/>
                <a:gd name="T39" fmla="*/ 8 h 46"/>
                <a:gd name="T40" fmla="*/ 7 w 84"/>
                <a:gd name="T41" fmla="*/ 5 h 46"/>
                <a:gd name="T42" fmla="*/ 69 w 84"/>
                <a:gd name="T43" fmla="*/ 5 h 46"/>
                <a:gd name="T44" fmla="*/ 71 w 84"/>
                <a:gd name="T45" fmla="*/ 8 h 46"/>
                <a:gd name="T46" fmla="*/ 71 w 84"/>
                <a:gd name="T47"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4" h="46">
                  <a:moveTo>
                    <a:pt x="82" y="13"/>
                  </a:moveTo>
                  <a:cubicBezTo>
                    <a:pt x="76" y="13"/>
                    <a:pt x="76" y="13"/>
                    <a:pt x="76" y="13"/>
                  </a:cubicBezTo>
                  <a:cubicBezTo>
                    <a:pt x="76" y="8"/>
                    <a:pt x="76" y="8"/>
                    <a:pt x="76" y="8"/>
                  </a:cubicBezTo>
                  <a:cubicBezTo>
                    <a:pt x="76" y="3"/>
                    <a:pt x="73" y="0"/>
                    <a:pt x="69" y="0"/>
                  </a:cubicBezTo>
                  <a:cubicBezTo>
                    <a:pt x="7" y="0"/>
                    <a:pt x="7" y="0"/>
                    <a:pt x="7" y="0"/>
                  </a:cubicBezTo>
                  <a:cubicBezTo>
                    <a:pt x="3" y="0"/>
                    <a:pt x="0" y="3"/>
                    <a:pt x="0" y="8"/>
                  </a:cubicBezTo>
                  <a:cubicBezTo>
                    <a:pt x="0" y="38"/>
                    <a:pt x="0" y="38"/>
                    <a:pt x="0" y="38"/>
                  </a:cubicBezTo>
                  <a:cubicBezTo>
                    <a:pt x="0" y="43"/>
                    <a:pt x="3" y="46"/>
                    <a:pt x="7" y="46"/>
                  </a:cubicBezTo>
                  <a:cubicBezTo>
                    <a:pt x="69" y="46"/>
                    <a:pt x="69" y="46"/>
                    <a:pt x="69" y="46"/>
                  </a:cubicBezTo>
                  <a:cubicBezTo>
                    <a:pt x="73" y="46"/>
                    <a:pt x="76" y="43"/>
                    <a:pt x="76" y="38"/>
                  </a:cubicBezTo>
                  <a:cubicBezTo>
                    <a:pt x="76" y="33"/>
                    <a:pt x="76" y="33"/>
                    <a:pt x="76" y="33"/>
                  </a:cubicBezTo>
                  <a:cubicBezTo>
                    <a:pt x="82" y="33"/>
                    <a:pt x="82" y="33"/>
                    <a:pt x="82" y="33"/>
                  </a:cubicBezTo>
                  <a:cubicBezTo>
                    <a:pt x="83" y="33"/>
                    <a:pt x="84" y="32"/>
                    <a:pt x="84" y="31"/>
                  </a:cubicBezTo>
                  <a:cubicBezTo>
                    <a:pt x="84" y="15"/>
                    <a:pt x="84" y="15"/>
                    <a:pt x="84" y="15"/>
                  </a:cubicBezTo>
                  <a:cubicBezTo>
                    <a:pt x="84" y="14"/>
                    <a:pt x="83" y="13"/>
                    <a:pt x="82" y="13"/>
                  </a:cubicBezTo>
                  <a:close/>
                  <a:moveTo>
                    <a:pt x="71" y="38"/>
                  </a:moveTo>
                  <a:cubicBezTo>
                    <a:pt x="71" y="40"/>
                    <a:pt x="70" y="41"/>
                    <a:pt x="69" y="41"/>
                  </a:cubicBezTo>
                  <a:cubicBezTo>
                    <a:pt x="7" y="41"/>
                    <a:pt x="7" y="41"/>
                    <a:pt x="7" y="41"/>
                  </a:cubicBezTo>
                  <a:cubicBezTo>
                    <a:pt x="6" y="41"/>
                    <a:pt x="5" y="40"/>
                    <a:pt x="5" y="38"/>
                  </a:cubicBezTo>
                  <a:cubicBezTo>
                    <a:pt x="5" y="8"/>
                    <a:pt x="5" y="8"/>
                    <a:pt x="5" y="8"/>
                  </a:cubicBezTo>
                  <a:cubicBezTo>
                    <a:pt x="5" y="6"/>
                    <a:pt x="6" y="5"/>
                    <a:pt x="7" y="5"/>
                  </a:cubicBezTo>
                  <a:cubicBezTo>
                    <a:pt x="69" y="5"/>
                    <a:pt x="69" y="5"/>
                    <a:pt x="69" y="5"/>
                  </a:cubicBezTo>
                  <a:cubicBezTo>
                    <a:pt x="70" y="5"/>
                    <a:pt x="71" y="6"/>
                    <a:pt x="71" y="8"/>
                  </a:cubicBezTo>
                  <a:lnTo>
                    <a:pt x="71" y="38"/>
                  </a:lnTo>
                  <a:close/>
                </a:path>
              </a:pathLst>
            </a:custGeom>
            <a:solidFill>
              <a:srgbClr val="E48DB8"/>
            </a:solidFill>
            <a:ln>
              <a:noFill/>
            </a:ln>
          </p:spPr>
          <p:txBody>
            <a:bodyPr vert="horz" wrap="square" lIns="68580" tIns="34290" rIns="68580" bIns="34290" numCol="1" anchor="t" anchorCtr="0" compatLnSpc="1"/>
            <a:lstStyle/>
            <a:p>
              <a:endParaRPr lang="zh-CN" altLang="en-US" sz="1350"/>
            </a:p>
          </p:txBody>
        </p:sp>
        <p:sp>
          <p:nvSpPr>
            <p:cNvPr id="8" name="Rectangle 15"/>
            <p:cNvSpPr>
              <a:spLocks noChangeArrowheads="1"/>
            </p:cNvSpPr>
            <p:nvPr/>
          </p:nvSpPr>
          <p:spPr bwMode="auto">
            <a:xfrm rot="16200000">
              <a:off x="1591176" y="3507410"/>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9" name="Rectangle 15"/>
            <p:cNvSpPr>
              <a:spLocks noChangeArrowheads="1"/>
            </p:cNvSpPr>
            <p:nvPr/>
          </p:nvSpPr>
          <p:spPr bwMode="auto">
            <a:xfrm rot="16200000">
              <a:off x="1591176" y="3271287"/>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10" name="Rectangle 15"/>
            <p:cNvSpPr>
              <a:spLocks noChangeArrowheads="1"/>
            </p:cNvSpPr>
            <p:nvPr/>
          </p:nvSpPr>
          <p:spPr bwMode="auto">
            <a:xfrm rot="16200000">
              <a:off x="3535393" y="3743534"/>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11" name="Freeform 16"/>
            <p:cNvSpPr>
              <a:spLocks noEditPoints="1"/>
            </p:cNvSpPr>
            <p:nvPr/>
          </p:nvSpPr>
          <p:spPr bwMode="auto">
            <a:xfrm rot="16200000">
              <a:off x="2627784" y="2853532"/>
              <a:ext cx="1944216" cy="972108"/>
            </a:xfrm>
            <a:custGeom>
              <a:avLst/>
              <a:gdLst>
                <a:gd name="T0" fmla="*/ 82 w 84"/>
                <a:gd name="T1" fmla="*/ 13 h 46"/>
                <a:gd name="T2" fmla="*/ 76 w 84"/>
                <a:gd name="T3" fmla="*/ 13 h 46"/>
                <a:gd name="T4" fmla="*/ 76 w 84"/>
                <a:gd name="T5" fmla="*/ 8 h 46"/>
                <a:gd name="T6" fmla="*/ 69 w 84"/>
                <a:gd name="T7" fmla="*/ 0 h 46"/>
                <a:gd name="T8" fmla="*/ 7 w 84"/>
                <a:gd name="T9" fmla="*/ 0 h 46"/>
                <a:gd name="T10" fmla="*/ 0 w 84"/>
                <a:gd name="T11" fmla="*/ 8 h 46"/>
                <a:gd name="T12" fmla="*/ 0 w 84"/>
                <a:gd name="T13" fmla="*/ 38 h 46"/>
                <a:gd name="T14" fmla="*/ 7 w 84"/>
                <a:gd name="T15" fmla="*/ 46 h 46"/>
                <a:gd name="T16" fmla="*/ 69 w 84"/>
                <a:gd name="T17" fmla="*/ 46 h 46"/>
                <a:gd name="T18" fmla="*/ 76 w 84"/>
                <a:gd name="T19" fmla="*/ 38 h 46"/>
                <a:gd name="T20" fmla="*/ 76 w 84"/>
                <a:gd name="T21" fmla="*/ 33 h 46"/>
                <a:gd name="T22" fmla="*/ 82 w 84"/>
                <a:gd name="T23" fmla="*/ 33 h 46"/>
                <a:gd name="T24" fmla="*/ 84 w 84"/>
                <a:gd name="T25" fmla="*/ 31 h 46"/>
                <a:gd name="T26" fmla="*/ 84 w 84"/>
                <a:gd name="T27" fmla="*/ 15 h 46"/>
                <a:gd name="T28" fmla="*/ 82 w 84"/>
                <a:gd name="T29" fmla="*/ 13 h 46"/>
                <a:gd name="T30" fmla="*/ 71 w 84"/>
                <a:gd name="T31" fmla="*/ 38 h 46"/>
                <a:gd name="T32" fmla="*/ 69 w 84"/>
                <a:gd name="T33" fmla="*/ 41 h 46"/>
                <a:gd name="T34" fmla="*/ 7 w 84"/>
                <a:gd name="T35" fmla="*/ 41 h 46"/>
                <a:gd name="T36" fmla="*/ 5 w 84"/>
                <a:gd name="T37" fmla="*/ 38 h 46"/>
                <a:gd name="T38" fmla="*/ 5 w 84"/>
                <a:gd name="T39" fmla="*/ 8 h 46"/>
                <a:gd name="T40" fmla="*/ 7 w 84"/>
                <a:gd name="T41" fmla="*/ 5 h 46"/>
                <a:gd name="T42" fmla="*/ 69 w 84"/>
                <a:gd name="T43" fmla="*/ 5 h 46"/>
                <a:gd name="T44" fmla="*/ 71 w 84"/>
                <a:gd name="T45" fmla="*/ 8 h 46"/>
                <a:gd name="T46" fmla="*/ 71 w 84"/>
                <a:gd name="T47"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4" h="46">
                  <a:moveTo>
                    <a:pt x="82" y="13"/>
                  </a:moveTo>
                  <a:cubicBezTo>
                    <a:pt x="76" y="13"/>
                    <a:pt x="76" y="13"/>
                    <a:pt x="76" y="13"/>
                  </a:cubicBezTo>
                  <a:cubicBezTo>
                    <a:pt x="76" y="8"/>
                    <a:pt x="76" y="8"/>
                    <a:pt x="76" y="8"/>
                  </a:cubicBezTo>
                  <a:cubicBezTo>
                    <a:pt x="76" y="3"/>
                    <a:pt x="73" y="0"/>
                    <a:pt x="69" y="0"/>
                  </a:cubicBezTo>
                  <a:cubicBezTo>
                    <a:pt x="7" y="0"/>
                    <a:pt x="7" y="0"/>
                    <a:pt x="7" y="0"/>
                  </a:cubicBezTo>
                  <a:cubicBezTo>
                    <a:pt x="3" y="0"/>
                    <a:pt x="0" y="3"/>
                    <a:pt x="0" y="8"/>
                  </a:cubicBezTo>
                  <a:cubicBezTo>
                    <a:pt x="0" y="38"/>
                    <a:pt x="0" y="38"/>
                    <a:pt x="0" y="38"/>
                  </a:cubicBezTo>
                  <a:cubicBezTo>
                    <a:pt x="0" y="43"/>
                    <a:pt x="3" y="46"/>
                    <a:pt x="7" y="46"/>
                  </a:cubicBezTo>
                  <a:cubicBezTo>
                    <a:pt x="69" y="46"/>
                    <a:pt x="69" y="46"/>
                    <a:pt x="69" y="46"/>
                  </a:cubicBezTo>
                  <a:cubicBezTo>
                    <a:pt x="73" y="46"/>
                    <a:pt x="76" y="43"/>
                    <a:pt x="76" y="38"/>
                  </a:cubicBezTo>
                  <a:cubicBezTo>
                    <a:pt x="76" y="33"/>
                    <a:pt x="76" y="33"/>
                    <a:pt x="76" y="33"/>
                  </a:cubicBezTo>
                  <a:cubicBezTo>
                    <a:pt x="82" y="33"/>
                    <a:pt x="82" y="33"/>
                    <a:pt x="82" y="33"/>
                  </a:cubicBezTo>
                  <a:cubicBezTo>
                    <a:pt x="83" y="33"/>
                    <a:pt x="84" y="32"/>
                    <a:pt x="84" y="31"/>
                  </a:cubicBezTo>
                  <a:cubicBezTo>
                    <a:pt x="84" y="15"/>
                    <a:pt x="84" y="15"/>
                    <a:pt x="84" y="15"/>
                  </a:cubicBezTo>
                  <a:cubicBezTo>
                    <a:pt x="84" y="14"/>
                    <a:pt x="83" y="13"/>
                    <a:pt x="82" y="13"/>
                  </a:cubicBezTo>
                  <a:close/>
                  <a:moveTo>
                    <a:pt x="71" y="38"/>
                  </a:moveTo>
                  <a:cubicBezTo>
                    <a:pt x="71" y="40"/>
                    <a:pt x="70" y="41"/>
                    <a:pt x="69" y="41"/>
                  </a:cubicBezTo>
                  <a:cubicBezTo>
                    <a:pt x="7" y="41"/>
                    <a:pt x="7" y="41"/>
                    <a:pt x="7" y="41"/>
                  </a:cubicBezTo>
                  <a:cubicBezTo>
                    <a:pt x="6" y="41"/>
                    <a:pt x="5" y="40"/>
                    <a:pt x="5" y="38"/>
                  </a:cubicBezTo>
                  <a:cubicBezTo>
                    <a:pt x="5" y="8"/>
                    <a:pt x="5" y="8"/>
                    <a:pt x="5" y="8"/>
                  </a:cubicBezTo>
                  <a:cubicBezTo>
                    <a:pt x="5" y="6"/>
                    <a:pt x="6" y="5"/>
                    <a:pt x="7" y="5"/>
                  </a:cubicBezTo>
                  <a:cubicBezTo>
                    <a:pt x="69" y="5"/>
                    <a:pt x="69" y="5"/>
                    <a:pt x="69" y="5"/>
                  </a:cubicBezTo>
                  <a:cubicBezTo>
                    <a:pt x="70" y="5"/>
                    <a:pt x="71" y="6"/>
                    <a:pt x="71" y="8"/>
                  </a:cubicBezTo>
                  <a:lnTo>
                    <a:pt x="71" y="38"/>
                  </a:lnTo>
                  <a:close/>
                </a:path>
              </a:pathLst>
            </a:custGeom>
            <a:solidFill>
              <a:srgbClr val="E48DB8"/>
            </a:solidFill>
            <a:ln>
              <a:noFill/>
            </a:ln>
          </p:spPr>
          <p:txBody>
            <a:bodyPr vert="horz" wrap="square" lIns="68580" tIns="34290" rIns="68580" bIns="34290" numCol="1" anchor="t" anchorCtr="0" compatLnSpc="1"/>
            <a:lstStyle/>
            <a:p>
              <a:endParaRPr lang="zh-CN" altLang="en-US" sz="1350"/>
            </a:p>
          </p:txBody>
        </p:sp>
        <p:sp>
          <p:nvSpPr>
            <p:cNvPr id="12" name="Rectangle 15"/>
            <p:cNvSpPr>
              <a:spLocks noChangeArrowheads="1"/>
            </p:cNvSpPr>
            <p:nvPr/>
          </p:nvSpPr>
          <p:spPr bwMode="auto">
            <a:xfrm rot="16200000">
              <a:off x="3535393" y="3507410"/>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13" name="Rectangle 15"/>
            <p:cNvSpPr>
              <a:spLocks noChangeArrowheads="1"/>
            </p:cNvSpPr>
            <p:nvPr/>
          </p:nvSpPr>
          <p:spPr bwMode="auto">
            <a:xfrm rot="16200000">
              <a:off x="3535393" y="3271287"/>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14" name="Rectangle 15"/>
            <p:cNvSpPr>
              <a:spLocks noChangeArrowheads="1"/>
            </p:cNvSpPr>
            <p:nvPr/>
          </p:nvSpPr>
          <p:spPr bwMode="auto">
            <a:xfrm rot="16200000">
              <a:off x="3535393" y="3039754"/>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15" name="Rectangle 15"/>
            <p:cNvSpPr>
              <a:spLocks noChangeArrowheads="1"/>
            </p:cNvSpPr>
            <p:nvPr/>
          </p:nvSpPr>
          <p:spPr bwMode="auto">
            <a:xfrm rot="16200000">
              <a:off x="5473877" y="3740220"/>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16" name="Freeform 16"/>
            <p:cNvSpPr>
              <a:spLocks noEditPoints="1"/>
            </p:cNvSpPr>
            <p:nvPr/>
          </p:nvSpPr>
          <p:spPr bwMode="auto">
            <a:xfrm rot="16200000">
              <a:off x="4572000" y="2853531"/>
              <a:ext cx="1944216" cy="972108"/>
            </a:xfrm>
            <a:custGeom>
              <a:avLst/>
              <a:gdLst>
                <a:gd name="T0" fmla="*/ 82 w 84"/>
                <a:gd name="T1" fmla="*/ 13 h 46"/>
                <a:gd name="T2" fmla="*/ 76 w 84"/>
                <a:gd name="T3" fmla="*/ 13 h 46"/>
                <a:gd name="T4" fmla="*/ 76 w 84"/>
                <a:gd name="T5" fmla="*/ 8 h 46"/>
                <a:gd name="T6" fmla="*/ 69 w 84"/>
                <a:gd name="T7" fmla="*/ 0 h 46"/>
                <a:gd name="T8" fmla="*/ 7 w 84"/>
                <a:gd name="T9" fmla="*/ 0 h 46"/>
                <a:gd name="T10" fmla="*/ 0 w 84"/>
                <a:gd name="T11" fmla="*/ 8 h 46"/>
                <a:gd name="T12" fmla="*/ 0 w 84"/>
                <a:gd name="T13" fmla="*/ 38 h 46"/>
                <a:gd name="T14" fmla="*/ 7 w 84"/>
                <a:gd name="T15" fmla="*/ 46 h 46"/>
                <a:gd name="T16" fmla="*/ 69 w 84"/>
                <a:gd name="T17" fmla="*/ 46 h 46"/>
                <a:gd name="T18" fmla="*/ 76 w 84"/>
                <a:gd name="T19" fmla="*/ 38 h 46"/>
                <a:gd name="T20" fmla="*/ 76 w 84"/>
                <a:gd name="T21" fmla="*/ 33 h 46"/>
                <a:gd name="T22" fmla="*/ 82 w 84"/>
                <a:gd name="T23" fmla="*/ 33 h 46"/>
                <a:gd name="T24" fmla="*/ 84 w 84"/>
                <a:gd name="T25" fmla="*/ 31 h 46"/>
                <a:gd name="T26" fmla="*/ 84 w 84"/>
                <a:gd name="T27" fmla="*/ 15 h 46"/>
                <a:gd name="T28" fmla="*/ 82 w 84"/>
                <a:gd name="T29" fmla="*/ 13 h 46"/>
                <a:gd name="T30" fmla="*/ 71 w 84"/>
                <a:gd name="T31" fmla="*/ 38 h 46"/>
                <a:gd name="T32" fmla="*/ 69 w 84"/>
                <a:gd name="T33" fmla="*/ 41 h 46"/>
                <a:gd name="T34" fmla="*/ 7 w 84"/>
                <a:gd name="T35" fmla="*/ 41 h 46"/>
                <a:gd name="T36" fmla="*/ 5 w 84"/>
                <a:gd name="T37" fmla="*/ 38 h 46"/>
                <a:gd name="T38" fmla="*/ 5 w 84"/>
                <a:gd name="T39" fmla="*/ 8 h 46"/>
                <a:gd name="T40" fmla="*/ 7 w 84"/>
                <a:gd name="T41" fmla="*/ 5 h 46"/>
                <a:gd name="T42" fmla="*/ 69 w 84"/>
                <a:gd name="T43" fmla="*/ 5 h 46"/>
                <a:gd name="T44" fmla="*/ 71 w 84"/>
                <a:gd name="T45" fmla="*/ 8 h 46"/>
                <a:gd name="T46" fmla="*/ 71 w 84"/>
                <a:gd name="T47"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4" h="46">
                  <a:moveTo>
                    <a:pt x="82" y="13"/>
                  </a:moveTo>
                  <a:cubicBezTo>
                    <a:pt x="76" y="13"/>
                    <a:pt x="76" y="13"/>
                    <a:pt x="76" y="13"/>
                  </a:cubicBezTo>
                  <a:cubicBezTo>
                    <a:pt x="76" y="8"/>
                    <a:pt x="76" y="8"/>
                    <a:pt x="76" y="8"/>
                  </a:cubicBezTo>
                  <a:cubicBezTo>
                    <a:pt x="76" y="3"/>
                    <a:pt x="73" y="0"/>
                    <a:pt x="69" y="0"/>
                  </a:cubicBezTo>
                  <a:cubicBezTo>
                    <a:pt x="7" y="0"/>
                    <a:pt x="7" y="0"/>
                    <a:pt x="7" y="0"/>
                  </a:cubicBezTo>
                  <a:cubicBezTo>
                    <a:pt x="3" y="0"/>
                    <a:pt x="0" y="3"/>
                    <a:pt x="0" y="8"/>
                  </a:cubicBezTo>
                  <a:cubicBezTo>
                    <a:pt x="0" y="38"/>
                    <a:pt x="0" y="38"/>
                    <a:pt x="0" y="38"/>
                  </a:cubicBezTo>
                  <a:cubicBezTo>
                    <a:pt x="0" y="43"/>
                    <a:pt x="3" y="46"/>
                    <a:pt x="7" y="46"/>
                  </a:cubicBezTo>
                  <a:cubicBezTo>
                    <a:pt x="69" y="46"/>
                    <a:pt x="69" y="46"/>
                    <a:pt x="69" y="46"/>
                  </a:cubicBezTo>
                  <a:cubicBezTo>
                    <a:pt x="73" y="46"/>
                    <a:pt x="76" y="43"/>
                    <a:pt x="76" y="38"/>
                  </a:cubicBezTo>
                  <a:cubicBezTo>
                    <a:pt x="76" y="33"/>
                    <a:pt x="76" y="33"/>
                    <a:pt x="76" y="33"/>
                  </a:cubicBezTo>
                  <a:cubicBezTo>
                    <a:pt x="82" y="33"/>
                    <a:pt x="82" y="33"/>
                    <a:pt x="82" y="33"/>
                  </a:cubicBezTo>
                  <a:cubicBezTo>
                    <a:pt x="83" y="33"/>
                    <a:pt x="84" y="32"/>
                    <a:pt x="84" y="31"/>
                  </a:cubicBezTo>
                  <a:cubicBezTo>
                    <a:pt x="84" y="15"/>
                    <a:pt x="84" y="15"/>
                    <a:pt x="84" y="15"/>
                  </a:cubicBezTo>
                  <a:cubicBezTo>
                    <a:pt x="84" y="14"/>
                    <a:pt x="83" y="13"/>
                    <a:pt x="82" y="13"/>
                  </a:cubicBezTo>
                  <a:close/>
                  <a:moveTo>
                    <a:pt x="71" y="38"/>
                  </a:moveTo>
                  <a:cubicBezTo>
                    <a:pt x="71" y="40"/>
                    <a:pt x="70" y="41"/>
                    <a:pt x="69" y="41"/>
                  </a:cubicBezTo>
                  <a:cubicBezTo>
                    <a:pt x="7" y="41"/>
                    <a:pt x="7" y="41"/>
                    <a:pt x="7" y="41"/>
                  </a:cubicBezTo>
                  <a:cubicBezTo>
                    <a:pt x="6" y="41"/>
                    <a:pt x="5" y="40"/>
                    <a:pt x="5" y="38"/>
                  </a:cubicBezTo>
                  <a:cubicBezTo>
                    <a:pt x="5" y="8"/>
                    <a:pt x="5" y="8"/>
                    <a:pt x="5" y="8"/>
                  </a:cubicBezTo>
                  <a:cubicBezTo>
                    <a:pt x="5" y="6"/>
                    <a:pt x="6" y="5"/>
                    <a:pt x="7" y="5"/>
                  </a:cubicBezTo>
                  <a:cubicBezTo>
                    <a:pt x="69" y="5"/>
                    <a:pt x="69" y="5"/>
                    <a:pt x="69" y="5"/>
                  </a:cubicBezTo>
                  <a:cubicBezTo>
                    <a:pt x="70" y="5"/>
                    <a:pt x="71" y="6"/>
                    <a:pt x="71" y="8"/>
                  </a:cubicBezTo>
                  <a:lnTo>
                    <a:pt x="71" y="38"/>
                  </a:lnTo>
                  <a:close/>
                </a:path>
              </a:pathLst>
            </a:custGeom>
            <a:solidFill>
              <a:srgbClr val="E48DB8"/>
            </a:solidFill>
            <a:ln>
              <a:noFill/>
            </a:ln>
          </p:spPr>
          <p:txBody>
            <a:bodyPr vert="horz" wrap="square" lIns="68580" tIns="34290" rIns="68580" bIns="34290" numCol="1" anchor="t" anchorCtr="0" compatLnSpc="1"/>
            <a:lstStyle/>
            <a:p>
              <a:endParaRPr lang="zh-CN" altLang="en-US" sz="1350"/>
            </a:p>
          </p:txBody>
        </p:sp>
        <p:sp>
          <p:nvSpPr>
            <p:cNvPr id="17" name="Rectangle 15"/>
            <p:cNvSpPr>
              <a:spLocks noChangeArrowheads="1"/>
            </p:cNvSpPr>
            <p:nvPr/>
          </p:nvSpPr>
          <p:spPr bwMode="auto">
            <a:xfrm rot="16200000">
              <a:off x="5474748" y="3497487"/>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18" name="Rectangle 15"/>
            <p:cNvSpPr>
              <a:spLocks noChangeArrowheads="1"/>
            </p:cNvSpPr>
            <p:nvPr/>
          </p:nvSpPr>
          <p:spPr bwMode="auto">
            <a:xfrm rot="16200000">
              <a:off x="5479609" y="3271286"/>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19" name="Rectangle 15"/>
            <p:cNvSpPr>
              <a:spLocks noChangeArrowheads="1"/>
            </p:cNvSpPr>
            <p:nvPr/>
          </p:nvSpPr>
          <p:spPr bwMode="auto">
            <a:xfrm rot="16200000">
              <a:off x="5474748" y="3064696"/>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20" name="Rectangle 15"/>
            <p:cNvSpPr>
              <a:spLocks noChangeArrowheads="1"/>
            </p:cNvSpPr>
            <p:nvPr/>
          </p:nvSpPr>
          <p:spPr bwMode="auto">
            <a:xfrm rot="16200000">
              <a:off x="5474749" y="2838494"/>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21" name="Rectangle 15"/>
            <p:cNvSpPr>
              <a:spLocks noChangeArrowheads="1"/>
            </p:cNvSpPr>
            <p:nvPr/>
          </p:nvSpPr>
          <p:spPr bwMode="auto">
            <a:xfrm rot="16200000">
              <a:off x="7423825" y="3743533"/>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22" name="Freeform 16"/>
            <p:cNvSpPr>
              <a:spLocks noEditPoints="1"/>
            </p:cNvSpPr>
            <p:nvPr/>
          </p:nvSpPr>
          <p:spPr bwMode="auto">
            <a:xfrm rot="16200000">
              <a:off x="6516216" y="2853531"/>
              <a:ext cx="1944216" cy="972108"/>
            </a:xfrm>
            <a:custGeom>
              <a:avLst/>
              <a:gdLst>
                <a:gd name="T0" fmla="*/ 82 w 84"/>
                <a:gd name="T1" fmla="*/ 13 h 46"/>
                <a:gd name="T2" fmla="*/ 76 w 84"/>
                <a:gd name="T3" fmla="*/ 13 h 46"/>
                <a:gd name="T4" fmla="*/ 76 w 84"/>
                <a:gd name="T5" fmla="*/ 8 h 46"/>
                <a:gd name="T6" fmla="*/ 69 w 84"/>
                <a:gd name="T7" fmla="*/ 0 h 46"/>
                <a:gd name="T8" fmla="*/ 7 w 84"/>
                <a:gd name="T9" fmla="*/ 0 h 46"/>
                <a:gd name="T10" fmla="*/ 0 w 84"/>
                <a:gd name="T11" fmla="*/ 8 h 46"/>
                <a:gd name="T12" fmla="*/ 0 w 84"/>
                <a:gd name="T13" fmla="*/ 38 h 46"/>
                <a:gd name="T14" fmla="*/ 7 w 84"/>
                <a:gd name="T15" fmla="*/ 46 h 46"/>
                <a:gd name="T16" fmla="*/ 69 w 84"/>
                <a:gd name="T17" fmla="*/ 46 h 46"/>
                <a:gd name="T18" fmla="*/ 76 w 84"/>
                <a:gd name="T19" fmla="*/ 38 h 46"/>
                <a:gd name="T20" fmla="*/ 76 w 84"/>
                <a:gd name="T21" fmla="*/ 33 h 46"/>
                <a:gd name="T22" fmla="*/ 82 w 84"/>
                <a:gd name="T23" fmla="*/ 33 h 46"/>
                <a:gd name="T24" fmla="*/ 84 w 84"/>
                <a:gd name="T25" fmla="*/ 31 h 46"/>
                <a:gd name="T26" fmla="*/ 84 w 84"/>
                <a:gd name="T27" fmla="*/ 15 h 46"/>
                <a:gd name="T28" fmla="*/ 82 w 84"/>
                <a:gd name="T29" fmla="*/ 13 h 46"/>
                <a:gd name="T30" fmla="*/ 71 w 84"/>
                <a:gd name="T31" fmla="*/ 38 h 46"/>
                <a:gd name="T32" fmla="*/ 69 w 84"/>
                <a:gd name="T33" fmla="*/ 41 h 46"/>
                <a:gd name="T34" fmla="*/ 7 w 84"/>
                <a:gd name="T35" fmla="*/ 41 h 46"/>
                <a:gd name="T36" fmla="*/ 5 w 84"/>
                <a:gd name="T37" fmla="*/ 38 h 46"/>
                <a:gd name="T38" fmla="*/ 5 w 84"/>
                <a:gd name="T39" fmla="*/ 8 h 46"/>
                <a:gd name="T40" fmla="*/ 7 w 84"/>
                <a:gd name="T41" fmla="*/ 5 h 46"/>
                <a:gd name="T42" fmla="*/ 69 w 84"/>
                <a:gd name="T43" fmla="*/ 5 h 46"/>
                <a:gd name="T44" fmla="*/ 71 w 84"/>
                <a:gd name="T45" fmla="*/ 8 h 46"/>
                <a:gd name="T46" fmla="*/ 71 w 84"/>
                <a:gd name="T47" fmla="*/ 38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4" h="46">
                  <a:moveTo>
                    <a:pt x="82" y="13"/>
                  </a:moveTo>
                  <a:cubicBezTo>
                    <a:pt x="76" y="13"/>
                    <a:pt x="76" y="13"/>
                    <a:pt x="76" y="13"/>
                  </a:cubicBezTo>
                  <a:cubicBezTo>
                    <a:pt x="76" y="8"/>
                    <a:pt x="76" y="8"/>
                    <a:pt x="76" y="8"/>
                  </a:cubicBezTo>
                  <a:cubicBezTo>
                    <a:pt x="76" y="3"/>
                    <a:pt x="73" y="0"/>
                    <a:pt x="69" y="0"/>
                  </a:cubicBezTo>
                  <a:cubicBezTo>
                    <a:pt x="7" y="0"/>
                    <a:pt x="7" y="0"/>
                    <a:pt x="7" y="0"/>
                  </a:cubicBezTo>
                  <a:cubicBezTo>
                    <a:pt x="3" y="0"/>
                    <a:pt x="0" y="3"/>
                    <a:pt x="0" y="8"/>
                  </a:cubicBezTo>
                  <a:cubicBezTo>
                    <a:pt x="0" y="38"/>
                    <a:pt x="0" y="38"/>
                    <a:pt x="0" y="38"/>
                  </a:cubicBezTo>
                  <a:cubicBezTo>
                    <a:pt x="0" y="43"/>
                    <a:pt x="3" y="46"/>
                    <a:pt x="7" y="46"/>
                  </a:cubicBezTo>
                  <a:cubicBezTo>
                    <a:pt x="69" y="46"/>
                    <a:pt x="69" y="46"/>
                    <a:pt x="69" y="46"/>
                  </a:cubicBezTo>
                  <a:cubicBezTo>
                    <a:pt x="73" y="46"/>
                    <a:pt x="76" y="43"/>
                    <a:pt x="76" y="38"/>
                  </a:cubicBezTo>
                  <a:cubicBezTo>
                    <a:pt x="76" y="33"/>
                    <a:pt x="76" y="33"/>
                    <a:pt x="76" y="33"/>
                  </a:cubicBezTo>
                  <a:cubicBezTo>
                    <a:pt x="82" y="33"/>
                    <a:pt x="82" y="33"/>
                    <a:pt x="82" y="33"/>
                  </a:cubicBezTo>
                  <a:cubicBezTo>
                    <a:pt x="83" y="33"/>
                    <a:pt x="84" y="32"/>
                    <a:pt x="84" y="31"/>
                  </a:cubicBezTo>
                  <a:cubicBezTo>
                    <a:pt x="84" y="15"/>
                    <a:pt x="84" y="15"/>
                    <a:pt x="84" y="15"/>
                  </a:cubicBezTo>
                  <a:cubicBezTo>
                    <a:pt x="84" y="14"/>
                    <a:pt x="83" y="13"/>
                    <a:pt x="82" y="13"/>
                  </a:cubicBezTo>
                  <a:close/>
                  <a:moveTo>
                    <a:pt x="71" y="38"/>
                  </a:moveTo>
                  <a:cubicBezTo>
                    <a:pt x="71" y="40"/>
                    <a:pt x="70" y="41"/>
                    <a:pt x="69" y="41"/>
                  </a:cubicBezTo>
                  <a:cubicBezTo>
                    <a:pt x="7" y="41"/>
                    <a:pt x="7" y="41"/>
                    <a:pt x="7" y="41"/>
                  </a:cubicBezTo>
                  <a:cubicBezTo>
                    <a:pt x="6" y="41"/>
                    <a:pt x="5" y="40"/>
                    <a:pt x="5" y="38"/>
                  </a:cubicBezTo>
                  <a:cubicBezTo>
                    <a:pt x="5" y="8"/>
                    <a:pt x="5" y="8"/>
                    <a:pt x="5" y="8"/>
                  </a:cubicBezTo>
                  <a:cubicBezTo>
                    <a:pt x="5" y="6"/>
                    <a:pt x="6" y="5"/>
                    <a:pt x="7" y="5"/>
                  </a:cubicBezTo>
                  <a:cubicBezTo>
                    <a:pt x="69" y="5"/>
                    <a:pt x="69" y="5"/>
                    <a:pt x="69" y="5"/>
                  </a:cubicBezTo>
                  <a:cubicBezTo>
                    <a:pt x="70" y="5"/>
                    <a:pt x="71" y="6"/>
                    <a:pt x="71" y="8"/>
                  </a:cubicBezTo>
                  <a:lnTo>
                    <a:pt x="71" y="38"/>
                  </a:lnTo>
                  <a:close/>
                </a:path>
              </a:pathLst>
            </a:custGeom>
            <a:solidFill>
              <a:srgbClr val="E48DB8"/>
            </a:solidFill>
            <a:ln>
              <a:noFill/>
            </a:ln>
          </p:spPr>
          <p:txBody>
            <a:bodyPr vert="horz" wrap="square" lIns="68580" tIns="34290" rIns="68580" bIns="34290" numCol="1" anchor="t" anchorCtr="0" compatLnSpc="1"/>
            <a:lstStyle/>
            <a:p>
              <a:endParaRPr lang="zh-CN" altLang="en-US" sz="1350"/>
            </a:p>
          </p:txBody>
        </p:sp>
        <p:sp>
          <p:nvSpPr>
            <p:cNvPr id="23" name="Rectangle 21"/>
            <p:cNvSpPr>
              <a:spLocks noChangeArrowheads="1"/>
            </p:cNvSpPr>
            <p:nvPr/>
          </p:nvSpPr>
          <p:spPr bwMode="auto">
            <a:xfrm rot="16200000">
              <a:off x="7423825" y="3507409"/>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24" name="Rectangle 15"/>
            <p:cNvSpPr>
              <a:spLocks noChangeArrowheads="1"/>
            </p:cNvSpPr>
            <p:nvPr/>
          </p:nvSpPr>
          <p:spPr bwMode="auto">
            <a:xfrm rot="16200000">
              <a:off x="7423825" y="3271285"/>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25" name="Rectangle 15"/>
            <p:cNvSpPr>
              <a:spLocks noChangeArrowheads="1"/>
            </p:cNvSpPr>
            <p:nvPr/>
          </p:nvSpPr>
          <p:spPr bwMode="auto">
            <a:xfrm rot="16200000">
              <a:off x="7423825" y="3039753"/>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26" name="Rectangle 15"/>
            <p:cNvSpPr>
              <a:spLocks noChangeArrowheads="1"/>
            </p:cNvSpPr>
            <p:nvPr/>
          </p:nvSpPr>
          <p:spPr bwMode="auto">
            <a:xfrm rot="16200000">
              <a:off x="7418965" y="2811491"/>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27" name="Rectangle 15"/>
            <p:cNvSpPr>
              <a:spLocks noChangeArrowheads="1"/>
            </p:cNvSpPr>
            <p:nvPr/>
          </p:nvSpPr>
          <p:spPr bwMode="auto">
            <a:xfrm rot="16200000">
              <a:off x="7423825" y="2587579"/>
              <a:ext cx="138718" cy="549779"/>
            </a:xfrm>
            <a:prstGeom prst="rect">
              <a:avLst/>
            </a:prstGeom>
            <a:solidFill>
              <a:srgbClr val="E48DB8"/>
            </a:solidFill>
            <a:ln>
              <a:noFill/>
            </a:ln>
          </p:spPr>
          <p:txBody>
            <a:bodyPr vert="horz" wrap="square" lIns="68580" tIns="34290" rIns="68580" bIns="34290" numCol="1" anchor="t" anchorCtr="0" compatLnSpc="1"/>
            <a:lstStyle/>
            <a:p>
              <a:endParaRPr lang="zh-CN" altLang="en-US" sz="1350">
                <a:solidFill>
                  <a:srgbClr val="63A56C"/>
                </a:solidFill>
              </a:endParaRPr>
            </a:p>
          </p:txBody>
        </p:sp>
        <p:sp>
          <p:nvSpPr>
            <p:cNvPr id="28" name="TextBox 26"/>
            <p:cNvSpPr txBox="1"/>
            <p:nvPr/>
          </p:nvSpPr>
          <p:spPr>
            <a:xfrm>
              <a:off x="1336357" y="4351326"/>
              <a:ext cx="712054" cy="415498"/>
            </a:xfrm>
            <a:prstGeom prst="rect">
              <a:avLst/>
            </a:prstGeom>
            <a:noFill/>
          </p:spPr>
          <p:txBody>
            <a:bodyPr wrap="none" rtlCol="0">
              <a:spAutoFit/>
            </a:bodyPr>
            <a:lstStyle/>
            <a:p>
              <a:r>
                <a:rPr lang="vi-VN" sz="2100" b="1">
                  <a:solidFill>
                    <a:schemeClr val="tx1">
                      <a:lumMod val="65000"/>
                      <a:lumOff val="35000"/>
                    </a:schemeClr>
                  </a:solidFill>
                  <a:latin typeface="+mj-lt"/>
                </a:rPr>
                <a:t>70%</a:t>
              </a:r>
            </a:p>
          </p:txBody>
        </p:sp>
        <p:sp>
          <p:nvSpPr>
            <p:cNvPr id="29" name="TextBox 27"/>
            <p:cNvSpPr txBox="1"/>
            <p:nvPr/>
          </p:nvSpPr>
          <p:spPr>
            <a:xfrm>
              <a:off x="3285433" y="4351326"/>
              <a:ext cx="712054" cy="415498"/>
            </a:xfrm>
            <a:prstGeom prst="rect">
              <a:avLst/>
            </a:prstGeom>
            <a:noFill/>
          </p:spPr>
          <p:txBody>
            <a:bodyPr wrap="none" rtlCol="0">
              <a:spAutoFit/>
            </a:bodyPr>
            <a:lstStyle/>
            <a:p>
              <a:r>
                <a:rPr lang="vi-VN" sz="2100" b="1">
                  <a:solidFill>
                    <a:schemeClr val="tx1">
                      <a:lumMod val="65000"/>
                      <a:lumOff val="35000"/>
                    </a:schemeClr>
                  </a:solidFill>
                  <a:latin typeface="+mj-lt"/>
                </a:rPr>
                <a:t>80%</a:t>
              </a:r>
            </a:p>
          </p:txBody>
        </p:sp>
        <p:sp>
          <p:nvSpPr>
            <p:cNvPr id="30" name="TextBox 28"/>
            <p:cNvSpPr txBox="1"/>
            <p:nvPr/>
          </p:nvSpPr>
          <p:spPr>
            <a:xfrm>
              <a:off x="5268346" y="4350464"/>
              <a:ext cx="712054" cy="415498"/>
            </a:xfrm>
            <a:prstGeom prst="rect">
              <a:avLst/>
            </a:prstGeom>
            <a:noFill/>
          </p:spPr>
          <p:txBody>
            <a:bodyPr wrap="none" rtlCol="0">
              <a:spAutoFit/>
            </a:bodyPr>
            <a:lstStyle/>
            <a:p>
              <a:r>
                <a:rPr lang="vi-VN" sz="2100" b="1">
                  <a:solidFill>
                    <a:schemeClr val="tx1">
                      <a:lumMod val="65000"/>
                      <a:lumOff val="35000"/>
                    </a:schemeClr>
                  </a:solidFill>
                  <a:latin typeface="+mj-lt"/>
                </a:rPr>
                <a:t>90%</a:t>
              </a:r>
            </a:p>
          </p:txBody>
        </p:sp>
        <p:sp>
          <p:nvSpPr>
            <p:cNvPr id="31" name="TextBox 29"/>
            <p:cNvSpPr txBox="1"/>
            <p:nvPr/>
          </p:nvSpPr>
          <p:spPr>
            <a:xfrm>
              <a:off x="7130252" y="4351326"/>
              <a:ext cx="867545" cy="415498"/>
            </a:xfrm>
            <a:prstGeom prst="rect">
              <a:avLst/>
            </a:prstGeom>
            <a:noFill/>
          </p:spPr>
          <p:txBody>
            <a:bodyPr wrap="none" rtlCol="0">
              <a:spAutoFit/>
            </a:bodyPr>
            <a:lstStyle/>
            <a:p>
              <a:r>
                <a:rPr lang="vi-VN" sz="2100" b="1">
                  <a:solidFill>
                    <a:schemeClr val="tx1">
                      <a:lumMod val="65000"/>
                      <a:lumOff val="35000"/>
                    </a:schemeClr>
                  </a:solidFill>
                  <a:latin typeface="+mj-lt"/>
                </a:rPr>
                <a:t>100%</a:t>
              </a:r>
            </a:p>
          </p:txBody>
        </p:sp>
        <p:sp>
          <p:nvSpPr>
            <p:cNvPr id="40" name="Chevron 38"/>
            <p:cNvSpPr/>
            <p:nvPr/>
          </p:nvSpPr>
          <p:spPr>
            <a:xfrm>
              <a:off x="2446046" y="3302809"/>
              <a:ext cx="363474" cy="513113"/>
            </a:xfrm>
            <a:prstGeom prst="chevron">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solidFill>
                  <a:schemeClr val="tx1"/>
                </a:solidFill>
              </a:endParaRPr>
            </a:p>
          </p:txBody>
        </p:sp>
        <p:sp>
          <p:nvSpPr>
            <p:cNvPr id="41" name="Chevron 39"/>
            <p:cNvSpPr/>
            <p:nvPr/>
          </p:nvSpPr>
          <p:spPr>
            <a:xfrm>
              <a:off x="4390263" y="3299053"/>
              <a:ext cx="363474" cy="513113"/>
            </a:xfrm>
            <a:prstGeom prst="chevron">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solidFill>
                  <a:schemeClr val="tx1"/>
                </a:solidFill>
              </a:endParaRPr>
            </a:p>
          </p:txBody>
        </p:sp>
        <p:sp>
          <p:nvSpPr>
            <p:cNvPr id="42" name="Chevron 40"/>
            <p:cNvSpPr/>
            <p:nvPr/>
          </p:nvSpPr>
          <p:spPr>
            <a:xfrm>
              <a:off x="6334479" y="3304219"/>
              <a:ext cx="363474" cy="513113"/>
            </a:xfrm>
            <a:prstGeom prst="chevron">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solidFill>
                  <a:schemeClr val="tx1"/>
                </a:solidFill>
              </a:endParaRPr>
            </a:p>
          </p:txBody>
        </p:sp>
      </p:grpSp>
      <p:grpSp>
        <p:nvGrpSpPr>
          <p:cNvPr id="3" name="组合 2"/>
          <p:cNvGrpSpPr/>
          <p:nvPr/>
        </p:nvGrpSpPr>
        <p:grpSpPr>
          <a:xfrm>
            <a:off x="1147517" y="4886424"/>
            <a:ext cx="2383832" cy="1333277"/>
            <a:chOff x="1368404" y="4300931"/>
            <a:chExt cx="2383832" cy="1333277"/>
          </a:xfrm>
        </p:grpSpPr>
        <p:sp>
          <p:nvSpPr>
            <p:cNvPr id="43" name="文本框 36"/>
            <p:cNvSpPr txBox="1"/>
            <p:nvPr/>
          </p:nvSpPr>
          <p:spPr>
            <a:xfrm>
              <a:off x="1401066" y="430093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44" name="Text Placeholder 32"/>
            <p:cNvSpPr txBox="1"/>
            <p:nvPr/>
          </p:nvSpPr>
          <p:spPr>
            <a:xfrm>
              <a:off x="1368404" y="4739081"/>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45" name="组合 44"/>
          <p:cNvGrpSpPr/>
          <p:nvPr/>
        </p:nvGrpSpPr>
        <p:grpSpPr>
          <a:xfrm>
            <a:off x="3605298" y="4886424"/>
            <a:ext cx="2383832" cy="1333277"/>
            <a:chOff x="1368404" y="4300931"/>
            <a:chExt cx="2383832" cy="1333277"/>
          </a:xfrm>
        </p:grpSpPr>
        <p:sp>
          <p:nvSpPr>
            <p:cNvPr id="46" name="文本框 36"/>
            <p:cNvSpPr txBox="1"/>
            <p:nvPr/>
          </p:nvSpPr>
          <p:spPr>
            <a:xfrm>
              <a:off x="1401066" y="430093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47" name="Text Placeholder 32"/>
            <p:cNvSpPr txBox="1"/>
            <p:nvPr/>
          </p:nvSpPr>
          <p:spPr>
            <a:xfrm>
              <a:off x="1368404" y="4739081"/>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48" name="组合 47"/>
          <p:cNvGrpSpPr/>
          <p:nvPr/>
        </p:nvGrpSpPr>
        <p:grpSpPr>
          <a:xfrm>
            <a:off x="6063079" y="4886424"/>
            <a:ext cx="2383832" cy="1333277"/>
            <a:chOff x="1368404" y="4300931"/>
            <a:chExt cx="2383832" cy="1333277"/>
          </a:xfrm>
        </p:grpSpPr>
        <p:sp>
          <p:nvSpPr>
            <p:cNvPr id="49" name="文本框 36"/>
            <p:cNvSpPr txBox="1"/>
            <p:nvPr/>
          </p:nvSpPr>
          <p:spPr>
            <a:xfrm>
              <a:off x="1401066" y="430093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0" name="Text Placeholder 32"/>
            <p:cNvSpPr txBox="1"/>
            <p:nvPr/>
          </p:nvSpPr>
          <p:spPr>
            <a:xfrm>
              <a:off x="1368404" y="4739081"/>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51" name="组合 50"/>
          <p:cNvGrpSpPr/>
          <p:nvPr/>
        </p:nvGrpSpPr>
        <p:grpSpPr>
          <a:xfrm>
            <a:off x="8520860" y="4886424"/>
            <a:ext cx="2383832" cy="1333277"/>
            <a:chOff x="1368404" y="4300931"/>
            <a:chExt cx="2383832" cy="1333277"/>
          </a:xfrm>
        </p:grpSpPr>
        <p:sp>
          <p:nvSpPr>
            <p:cNvPr id="52" name="文本框 36"/>
            <p:cNvSpPr txBox="1"/>
            <p:nvPr/>
          </p:nvSpPr>
          <p:spPr>
            <a:xfrm>
              <a:off x="1401066" y="4300931"/>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53" name="Text Placeholder 32"/>
            <p:cNvSpPr txBox="1"/>
            <p:nvPr/>
          </p:nvSpPr>
          <p:spPr>
            <a:xfrm>
              <a:off x="1368404" y="4739081"/>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2" cstate="email"/>
          <a:srcRect/>
          <a:stretch>
            <a:fillRect/>
          </a:stretch>
        </p:blipFill>
        <p:spPr>
          <a:xfrm>
            <a:off x="9616440" y="4037475"/>
            <a:ext cx="2575561" cy="2820523"/>
          </a:xfrm>
          <a:prstGeom prst="rect">
            <a:avLst/>
          </a:prstGeom>
        </p:spPr>
      </p:pic>
      <p:pic>
        <p:nvPicPr>
          <p:cNvPr id="9" name="图片 8"/>
          <p:cNvPicPr>
            <a:picLocks noChangeAspect="1"/>
          </p:cNvPicPr>
          <p:nvPr/>
        </p:nvPicPr>
        <p:blipFill rotWithShape="1">
          <a:blip r:embed="rId3" cstate="email"/>
          <a:srcRect/>
          <a:stretch>
            <a:fillRect/>
          </a:stretch>
        </p:blipFill>
        <p:spPr>
          <a:xfrm>
            <a:off x="0" y="-3"/>
            <a:ext cx="2129211" cy="1996440"/>
          </a:xfrm>
          <a:prstGeom prst="rect">
            <a:avLst/>
          </a:prstGeom>
        </p:spPr>
      </p:pic>
      <p:pic>
        <p:nvPicPr>
          <p:cNvPr id="10" name="图片 9"/>
          <p:cNvPicPr>
            <a:picLocks noChangeAspect="1"/>
          </p:cNvPicPr>
          <p:nvPr/>
        </p:nvPicPr>
        <p:blipFill rotWithShape="1">
          <a:blip r:embed="rId4" cstate="email"/>
          <a:srcRect/>
          <a:stretch>
            <a:fillRect/>
          </a:stretch>
        </p:blipFill>
        <p:spPr>
          <a:xfrm>
            <a:off x="0" y="4266877"/>
            <a:ext cx="3261360" cy="2591123"/>
          </a:xfrm>
          <a:prstGeom prst="rect">
            <a:avLst/>
          </a:prstGeom>
        </p:spPr>
      </p:pic>
      <p:pic>
        <p:nvPicPr>
          <p:cNvPr id="11" name="图片 10"/>
          <p:cNvPicPr>
            <a:picLocks noChangeAspect="1"/>
          </p:cNvPicPr>
          <p:nvPr/>
        </p:nvPicPr>
        <p:blipFill rotWithShape="1">
          <a:blip r:embed="rId5" cstate="email"/>
          <a:srcRect/>
          <a:stretch>
            <a:fillRect/>
          </a:stretch>
        </p:blipFill>
        <p:spPr>
          <a:xfrm>
            <a:off x="10454640" y="-5"/>
            <a:ext cx="1230050" cy="2819400"/>
          </a:xfrm>
          <a:prstGeom prst="rect">
            <a:avLst/>
          </a:prstGeom>
        </p:spPr>
      </p:pic>
      <p:pic>
        <p:nvPicPr>
          <p:cNvPr id="16" name="图片 15"/>
          <p:cNvPicPr>
            <a:picLocks noChangeAspect="1"/>
          </p:cNvPicPr>
          <p:nvPr/>
        </p:nvPicPr>
        <p:blipFill rotWithShape="1">
          <a:blip r:embed="rId6" cstate="email"/>
          <a:srcRect/>
          <a:stretch>
            <a:fillRect/>
          </a:stretch>
        </p:blipFill>
        <p:spPr>
          <a:xfrm>
            <a:off x="165567" y="1257293"/>
            <a:ext cx="1571792" cy="518160"/>
          </a:xfrm>
          <a:prstGeom prst="rect">
            <a:avLst/>
          </a:prstGeom>
        </p:spPr>
      </p:pic>
      <p:grpSp>
        <p:nvGrpSpPr>
          <p:cNvPr id="12" name="组合 11"/>
          <p:cNvGrpSpPr/>
          <p:nvPr/>
        </p:nvGrpSpPr>
        <p:grpSpPr>
          <a:xfrm>
            <a:off x="3769047" y="2818090"/>
            <a:ext cx="4653907" cy="1953340"/>
            <a:chOff x="8039077" y="2905035"/>
            <a:chExt cx="4653907" cy="1953340"/>
          </a:xfrm>
        </p:grpSpPr>
        <p:sp>
          <p:nvSpPr>
            <p:cNvPr id="13" name="文本框 12"/>
            <p:cNvSpPr txBox="1"/>
            <p:nvPr/>
          </p:nvSpPr>
          <p:spPr>
            <a:xfrm>
              <a:off x="8039077" y="2905035"/>
              <a:ext cx="4653907" cy="1446550"/>
            </a:xfrm>
            <a:prstGeom prst="rect">
              <a:avLst/>
            </a:prstGeom>
            <a:noFill/>
          </p:spPr>
          <p:txBody>
            <a:bodyPr wrap="square" rtlCol="0">
              <a:spAutoFit/>
            </a:bodyPr>
            <a:lstStyle/>
            <a:p>
              <a:pPr algn="ctr"/>
              <a:r>
                <a:rPr lang="en-US" altLang="zh-CN" sz="8800" dirty="0">
                  <a:solidFill>
                    <a:srgbClr val="E48DB8"/>
                  </a:solidFill>
                  <a:latin typeface="微软雅黑" panose="020B0503020204020204" pitchFamily="34" charset="-122"/>
                  <a:ea typeface="微软雅黑" panose="020B0503020204020204" pitchFamily="34" charset="-122"/>
                </a:rPr>
                <a:t>Part 02</a:t>
              </a:r>
            </a:p>
          </p:txBody>
        </p:sp>
        <p:sp>
          <p:nvSpPr>
            <p:cNvPr id="14" name="文本框 13"/>
            <p:cNvSpPr txBox="1"/>
            <p:nvPr/>
          </p:nvSpPr>
          <p:spPr>
            <a:xfrm>
              <a:off x="8234671" y="4212044"/>
              <a:ext cx="4262718" cy="646331"/>
            </a:xfrm>
            <a:prstGeom prst="rect">
              <a:avLst/>
            </a:prstGeom>
            <a:noFill/>
          </p:spPr>
          <p:txBody>
            <a:bodyPr wrap="square" rtlCol="0">
              <a:spAutoFit/>
            </a:bodyPr>
            <a:lstStyle/>
            <a:p>
              <a:pPr algn="ctr" defTabSz="685800">
                <a:defRPr/>
              </a:pPr>
              <a:r>
                <a:rPr lang="zh-CN" altLang="en-US" sz="3600" spc="600" dirty="0">
                  <a:solidFill>
                    <a:srgbClr val="E48DB8"/>
                  </a:solidFill>
                  <a:latin typeface="微软雅黑" panose="020B0503020204020204" pitchFamily="34" charset="-122"/>
                  <a:ea typeface="微软雅黑" panose="020B0503020204020204" pitchFamily="34" charset="-122"/>
                </a:rPr>
                <a:t>研究过程简介</a:t>
              </a: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等腰三角形 5"/>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文本框 6"/>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研究过程简介</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2" name="组合 1"/>
          <p:cNvGrpSpPr/>
          <p:nvPr/>
        </p:nvGrpSpPr>
        <p:grpSpPr>
          <a:xfrm>
            <a:off x="1795945" y="1290320"/>
            <a:ext cx="8600111" cy="3830197"/>
            <a:chOff x="628650" y="1827552"/>
            <a:chExt cx="7777776" cy="3463957"/>
          </a:xfrm>
        </p:grpSpPr>
        <p:grpSp>
          <p:nvGrpSpPr>
            <p:cNvPr id="4" name="Group 4"/>
            <p:cNvGrpSpPr/>
            <p:nvPr/>
          </p:nvGrpSpPr>
          <p:grpSpPr>
            <a:xfrm>
              <a:off x="1331640" y="2280173"/>
              <a:ext cx="6318352" cy="2186418"/>
              <a:chOff x="1773631" y="1593896"/>
              <a:chExt cx="8113444" cy="2807596"/>
            </a:xfrm>
          </p:grpSpPr>
          <p:cxnSp>
            <p:nvCxnSpPr>
              <p:cNvPr id="5" name="Straight Connector 5"/>
              <p:cNvCxnSpPr/>
              <p:nvPr/>
            </p:nvCxnSpPr>
            <p:spPr>
              <a:xfrm>
                <a:off x="1773632" y="4401492"/>
                <a:ext cx="8113443"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8" name="Group 6"/>
              <p:cNvGrpSpPr/>
              <p:nvPr/>
            </p:nvGrpSpPr>
            <p:grpSpPr>
              <a:xfrm>
                <a:off x="8818129" y="1593896"/>
                <a:ext cx="1068946" cy="2807595"/>
                <a:chOff x="2485623" y="2356834"/>
                <a:chExt cx="1416676" cy="2446986"/>
              </a:xfrm>
            </p:grpSpPr>
            <p:sp>
              <p:nvSpPr>
                <p:cNvPr id="27" name="Isosceles Triangle 25"/>
                <p:cNvSpPr/>
                <p:nvPr/>
              </p:nvSpPr>
              <p:spPr>
                <a:xfrm>
                  <a:off x="3193961"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 name="Isosceles Triangle 26"/>
                <p:cNvSpPr/>
                <p:nvPr/>
              </p:nvSpPr>
              <p:spPr>
                <a:xfrm flipH="1">
                  <a:off x="2485623"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9" name="Group 7"/>
              <p:cNvGrpSpPr/>
              <p:nvPr/>
            </p:nvGrpSpPr>
            <p:grpSpPr>
              <a:xfrm>
                <a:off x="1773631" y="3718911"/>
                <a:ext cx="1841679" cy="682580"/>
                <a:chOff x="2485623" y="2356834"/>
                <a:chExt cx="1416676" cy="2446986"/>
              </a:xfrm>
            </p:grpSpPr>
            <p:sp>
              <p:nvSpPr>
                <p:cNvPr id="25" name="Isosceles Triangle 23"/>
                <p:cNvSpPr/>
                <p:nvPr/>
              </p:nvSpPr>
              <p:spPr>
                <a:xfrm>
                  <a:off x="3193961"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Isosceles Triangle 24"/>
                <p:cNvSpPr/>
                <p:nvPr/>
              </p:nvSpPr>
              <p:spPr>
                <a:xfrm flipH="1">
                  <a:off x="2485623"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10" name="Group 8"/>
              <p:cNvGrpSpPr/>
              <p:nvPr/>
            </p:nvGrpSpPr>
            <p:grpSpPr>
              <a:xfrm>
                <a:off x="3042202" y="2740117"/>
                <a:ext cx="727655" cy="1661374"/>
                <a:chOff x="2485623" y="2356834"/>
                <a:chExt cx="1416676" cy="2446986"/>
              </a:xfrm>
            </p:grpSpPr>
            <p:sp>
              <p:nvSpPr>
                <p:cNvPr id="23" name="Isosceles Triangle 21"/>
                <p:cNvSpPr/>
                <p:nvPr/>
              </p:nvSpPr>
              <p:spPr>
                <a:xfrm>
                  <a:off x="3193961"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 name="Isosceles Triangle 22"/>
                <p:cNvSpPr/>
                <p:nvPr/>
              </p:nvSpPr>
              <p:spPr>
                <a:xfrm flipH="1">
                  <a:off x="2485623"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11" name="Group 9"/>
              <p:cNvGrpSpPr/>
              <p:nvPr/>
            </p:nvGrpSpPr>
            <p:grpSpPr>
              <a:xfrm>
                <a:off x="3769858" y="1980264"/>
                <a:ext cx="921843" cy="2421227"/>
                <a:chOff x="2485623" y="2356834"/>
                <a:chExt cx="1416676" cy="2446986"/>
              </a:xfrm>
            </p:grpSpPr>
            <p:sp>
              <p:nvSpPr>
                <p:cNvPr id="21" name="Isosceles Triangle 19"/>
                <p:cNvSpPr/>
                <p:nvPr/>
              </p:nvSpPr>
              <p:spPr>
                <a:xfrm>
                  <a:off x="3193961"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Isosceles Triangle 20"/>
                <p:cNvSpPr/>
                <p:nvPr/>
              </p:nvSpPr>
              <p:spPr>
                <a:xfrm flipH="1">
                  <a:off x="2485623"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12" name="Group 10"/>
              <p:cNvGrpSpPr/>
              <p:nvPr/>
            </p:nvGrpSpPr>
            <p:grpSpPr>
              <a:xfrm>
                <a:off x="4749656" y="3461334"/>
                <a:ext cx="1846112" cy="940157"/>
                <a:chOff x="2485623" y="2356834"/>
                <a:chExt cx="1416676" cy="2446986"/>
              </a:xfrm>
            </p:grpSpPr>
            <p:sp>
              <p:nvSpPr>
                <p:cNvPr id="19" name="Isosceles Triangle 17"/>
                <p:cNvSpPr/>
                <p:nvPr/>
              </p:nvSpPr>
              <p:spPr>
                <a:xfrm>
                  <a:off x="3193961"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Isosceles Triangle 18"/>
                <p:cNvSpPr/>
                <p:nvPr/>
              </p:nvSpPr>
              <p:spPr>
                <a:xfrm flipH="1">
                  <a:off x="2485623"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13" name="Group 11"/>
              <p:cNvGrpSpPr/>
              <p:nvPr/>
            </p:nvGrpSpPr>
            <p:grpSpPr>
              <a:xfrm>
                <a:off x="6500683" y="2933300"/>
                <a:ext cx="1016928" cy="1468191"/>
                <a:chOff x="2485623" y="2356834"/>
                <a:chExt cx="1416676" cy="2446986"/>
              </a:xfrm>
            </p:grpSpPr>
            <p:sp>
              <p:nvSpPr>
                <p:cNvPr id="17" name="Isosceles Triangle 15"/>
                <p:cNvSpPr/>
                <p:nvPr/>
              </p:nvSpPr>
              <p:spPr>
                <a:xfrm>
                  <a:off x="3193961"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Isosceles Triangle 16"/>
                <p:cNvSpPr/>
                <p:nvPr/>
              </p:nvSpPr>
              <p:spPr>
                <a:xfrm flipH="1">
                  <a:off x="2485623"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nvGrpSpPr>
              <p:cNvPr id="14" name="Group 12"/>
              <p:cNvGrpSpPr/>
              <p:nvPr/>
            </p:nvGrpSpPr>
            <p:grpSpPr>
              <a:xfrm>
                <a:off x="7517611" y="2379509"/>
                <a:ext cx="1300518" cy="2021983"/>
                <a:chOff x="2485623" y="2356834"/>
                <a:chExt cx="1416676" cy="2446986"/>
              </a:xfrm>
            </p:grpSpPr>
            <p:sp>
              <p:nvSpPr>
                <p:cNvPr id="15" name="Isosceles Triangle 13"/>
                <p:cNvSpPr/>
                <p:nvPr/>
              </p:nvSpPr>
              <p:spPr>
                <a:xfrm>
                  <a:off x="3193961"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Isosceles Triangle 14"/>
                <p:cNvSpPr/>
                <p:nvPr/>
              </p:nvSpPr>
              <p:spPr>
                <a:xfrm flipH="1">
                  <a:off x="2485623" y="2356834"/>
                  <a:ext cx="708338" cy="2446986"/>
                </a:xfrm>
                <a:prstGeom prst="triangle">
                  <a:avLst>
                    <a:gd name="adj" fmla="val 0"/>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grpSp>
        <p:sp>
          <p:nvSpPr>
            <p:cNvPr id="29" name="Rectangle 27"/>
            <p:cNvSpPr/>
            <p:nvPr/>
          </p:nvSpPr>
          <p:spPr>
            <a:xfrm>
              <a:off x="628650" y="4466590"/>
              <a:ext cx="7777776" cy="4283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grpSp>
          <p:nvGrpSpPr>
            <p:cNvPr id="30" name="Group 28"/>
            <p:cNvGrpSpPr/>
            <p:nvPr/>
          </p:nvGrpSpPr>
          <p:grpSpPr>
            <a:xfrm rot="18970732">
              <a:off x="1285136" y="4812084"/>
              <a:ext cx="471833" cy="472788"/>
              <a:chOff x="2187746" y="2123279"/>
              <a:chExt cx="1927113" cy="1931011"/>
            </a:xfrm>
          </p:grpSpPr>
          <p:sp>
            <p:nvSpPr>
              <p:cNvPr id="31"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defTabSz="685800" fontAlgn="base">
                  <a:spcBef>
                    <a:spcPct val="0"/>
                  </a:spcBef>
                  <a:spcAft>
                    <a:spcPct val="0"/>
                  </a:spcAft>
                  <a:defRPr/>
                </a:pPr>
                <a:endParaRPr lang="zh-CN" altLang="en-US" sz="1350" kern="0">
                  <a:solidFill>
                    <a:srgbClr val="FFFFFF"/>
                  </a:solidFill>
                  <a:latin typeface="Arial" panose="020B0604020202020204"/>
                  <a:ea typeface="宋体" panose="02010600030101010101" pitchFamily="2" charset="-122"/>
                </a:endParaRPr>
              </a:p>
            </p:txBody>
          </p:sp>
          <p:sp>
            <p:nvSpPr>
              <p:cNvPr id="32"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eaLnBrk="1" fontAlgn="base" hangingPunct="1">
                  <a:spcBef>
                    <a:spcPct val="0"/>
                  </a:spcBef>
                  <a:spcAft>
                    <a:spcPct val="0"/>
                  </a:spcAft>
                  <a:defRPr/>
                </a:pPr>
                <a:endParaRPr lang="zh-CN" altLang="en-US" sz="1350" kern="0">
                  <a:solidFill>
                    <a:srgbClr val="FFFFFF"/>
                  </a:solidFill>
                </a:endParaRPr>
              </a:p>
            </p:txBody>
          </p:sp>
          <p:sp>
            <p:nvSpPr>
              <p:cNvPr id="33" name="椭圆 80"/>
              <p:cNvSpPr/>
              <p:nvPr/>
            </p:nvSpPr>
            <p:spPr bwMode="auto">
              <a:xfrm>
                <a:off x="2454986" y="2391057"/>
                <a:ext cx="1392631" cy="1395453"/>
              </a:xfrm>
              <a:prstGeom prst="roundRect">
                <a:avLst/>
              </a:prstGeom>
              <a:solidFill>
                <a:srgbClr val="E48DB8"/>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eaLnBrk="1" fontAlgn="base" hangingPunct="1">
                  <a:spcBef>
                    <a:spcPct val="0"/>
                  </a:spcBef>
                  <a:spcAft>
                    <a:spcPct val="0"/>
                  </a:spcAft>
                  <a:defRPr/>
                </a:pPr>
                <a:endParaRPr lang="zh-CN" altLang="en-US" sz="1350" kern="0">
                  <a:solidFill>
                    <a:srgbClr val="FFFFFF"/>
                  </a:solidFill>
                </a:endParaRPr>
              </a:p>
            </p:txBody>
          </p:sp>
        </p:grpSp>
        <p:grpSp>
          <p:nvGrpSpPr>
            <p:cNvPr id="34" name="Group 32"/>
            <p:cNvGrpSpPr/>
            <p:nvPr/>
          </p:nvGrpSpPr>
          <p:grpSpPr>
            <a:xfrm rot="18970732">
              <a:off x="3311290" y="4812083"/>
              <a:ext cx="471833" cy="472788"/>
              <a:chOff x="2187746" y="2123279"/>
              <a:chExt cx="1927113" cy="1931011"/>
            </a:xfrm>
          </p:grpSpPr>
          <p:sp>
            <p:nvSpPr>
              <p:cNvPr id="35"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defTabSz="685800" fontAlgn="base">
                  <a:spcBef>
                    <a:spcPct val="0"/>
                  </a:spcBef>
                  <a:spcAft>
                    <a:spcPct val="0"/>
                  </a:spcAft>
                  <a:defRPr/>
                </a:pPr>
                <a:endParaRPr lang="zh-CN" altLang="en-US" sz="1350" kern="0">
                  <a:solidFill>
                    <a:srgbClr val="FFFFFF"/>
                  </a:solidFill>
                  <a:latin typeface="Arial" panose="020B0604020202020204"/>
                  <a:ea typeface="宋体" panose="02010600030101010101" pitchFamily="2" charset="-122"/>
                </a:endParaRPr>
              </a:p>
            </p:txBody>
          </p:sp>
          <p:sp>
            <p:nvSpPr>
              <p:cNvPr id="36"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eaLnBrk="1" fontAlgn="base" hangingPunct="1">
                  <a:spcBef>
                    <a:spcPct val="0"/>
                  </a:spcBef>
                  <a:spcAft>
                    <a:spcPct val="0"/>
                  </a:spcAft>
                  <a:defRPr/>
                </a:pPr>
                <a:endParaRPr lang="zh-CN" altLang="en-US" sz="1350" kern="0">
                  <a:solidFill>
                    <a:srgbClr val="FFFFFF"/>
                  </a:solidFill>
                </a:endParaRPr>
              </a:p>
            </p:txBody>
          </p:sp>
          <p:sp>
            <p:nvSpPr>
              <p:cNvPr id="37" name="椭圆 80"/>
              <p:cNvSpPr/>
              <p:nvPr/>
            </p:nvSpPr>
            <p:spPr bwMode="auto">
              <a:xfrm>
                <a:off x="2454986" y="2391057"/>
                <a:ext cx="1392631" cy="1395453"/>
              </a:xfrm>
              <a:prstGeom prst="roundRect">
                <a:avLst/>
              </a:prstGeom>
              <a:solidFill>
                <a:srgbClr val="E48DB8"/>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eaLnBrk="1" fontAlgn="base" hangingPunct="1">
                  <a:spcBef>
                    <a:spcPct val="0"/>
                  </a:spcBef>
                  <a:spcAft>
                    <a:spcPct val="0"/>
                  </a:spcAft>
                  <a:defRPr/>
                </a:pPr>
                <a:endParaRPr lang="zh-CN" altLang="en-US" sz="1350" kern="0">
                  <a:solidFill>
                    <a:srgbClr val="FFFFFF"/>
                  </a:solidFill>
                </a:endParaRPr>
              </a:p>
            </p:txBody>
          </p:sp>
        </p:grpSp>
        <p:grpSp>
          <p:nvGrpSpPr>
            <p:cNvPr id="38" name="Group 36"/>
            <p:cNvGrpSpPr/>
            <p:nvPr/>
          </p:nvGrpSpPr>
          <p:grpSpPr>
            <a:xfrm rot="18970732">
              <a:off x="5330373" y="4818721"/>
              <a:ext cx="471833" cy="472788"/>
              <a:chOff x="2187746" y="2123279"/>
              <a:chExt cx="1927113" cy="1931011"/>
            </a:xfrm>
          </p:grpSpPr>
          <p:sp>
            <p:nvSpPr>
              <p:cNvPr id="39"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defTabSz="685800" fontAlgn="base">
                  <a:spcBef>
                    <a:spcPct val="0"/>
                  </a:spcBef>
                  <a:spcAft>
                    <a:spcPct val="0"/>
                  </a:spcAft>
                  <a:defRPr/>
                </a:pPr>
                <a:endParaRPr lang="zh-CN" altLang="en-US" sz="1350" kern="0">
                  <a:solidFill>
                    <a:srgbClr val="FFFFFF"/>
                  </a:solidFill>
                  <a:latin typeface="Arial" panose="020B0604020202020204"/>
                  <a:ea typeface="宋体" panose="02010600030101010101" pitchFamily="2" charset="-122"/>
                </a:endParaRPr>
              </a:p>
            </p:txBody>
          </p:sp>
          <p:sp>
            <p:nvSpPr>
              <p:cNvPr id="40"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eaLnBrk="1" fontAlgn="base" hangingPunct="1">
                  <a:spcBef>
                    <a:spcPct val="0"/>
                  </a:spcBef>
                  <a:spcAft>
                    <a:spcPct val="0"/>
                  </a:spcAft>
                  <a:defRPr/>
                </a:pPr>
                <a:endParaRPr lang="zh-CN" altLang="en-US" sz="1350" kern="0">
                  <a:solidFill>
                    <a:srgbClr val="FFFFFF"/>
                  </a:solidFill>
                </a:endParaRPr>
              </a:p>
            </p:txBody>
          </p:sp>
          <p:sp>
            <p:nvSpPr>
              <p:cNvPr id="41" name="椭圆 80"/>
              <p:cNvSpPr/>
              <p:nvPr/>
            </p:nvSpPr>
            <p:spPr bwMode="auto">
              <a:xfrm>
                <a:off x="2454986" y="2391057"/>
                <a:ext cx="1392631" cy="1395453"/>
              </a:xfrm>
              <a:prstGeom prst="roundRect">
                <a:avLst/>
              </a:prstGeom>
              <a:solidFill>
                <a:srgbClr val="E48DB8"/>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eaLnBrk="1" fontAlgn="base" hangingPunct="1">
                  <a:spcBef>
                    <a:spcPct val="0"/>
                  </a:spcBef>
                  <a:spcAft>
                    <a:spcPct val="0"/>
                  </a:spcAft>
                  <a:defRPr/>
                </a:pPr>
                <a:endParaRPr lang="zh-CN" altLang="en-US" sz="1350" kern="0">
                  <a:solidFill>
                    <a:srgbClr val="FFFFFF"/>
                  </a:solidFill>
                </a:endParaRPr>
              </a:p>
            </p:txBody>
          </p:sp>
        </p:grpSp>
        <p:grpSp>
          <p:nvGrpSpPr>
            <p:cNvPr id="42" name="Group 40"/>
            <p:cNvGrpSpPr/>
            <p:nvPr/>
          </p:nvGrpSpPr>
          <p:grpSpPr>
            <a:xfrm rot="18970732">
              <a:off x="7395386" y="4795007"/>
              <a:ext cx="471833" cy="472788"/>
              <a:chOff x="2187746" y="2123279"/>
              <a:chExt cx="1927113" cy="1931011"/>
            </a:xfrm>
          </p:grpSpPr>
          <p:sp>
            <p:nvSpPr>
              <p:cNvPr id="43" name="任意多边形 82"/>
              <p:cNvSpPr/>
              <p:nvPr/>
            </p:nvSpPr>
            <p:spPr bwMode="auto">
              <a:xfrm rot="5400000">
                <a:off x="2185797" y="2125228"/>
                <a:ext cx="1931011" cy="1927113"/>
              </a:xfrm>
              <a:prstGeom prst="roundRect">
                <a:avLst/>
              </a:pr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algn="ctr" defTabSz="685800" fontAlgn="base">
                  <a:spcBef>
                    <a:spcPct val="0"/>
                  </a:spcBef>
                  <a:spcAft>
                    <a:spcPct val="0"/>
                  </a:spcAft>
                  <a:defRPr/>
                </a:pPr>
                <a:endParaRPr lang="zh-CN" altLang="en-US" sz="1350" kern="0">
                  <a:solidFill>
                    <a:srgbClr val="FFFFFF"/>
                  </a:solidFill>
                  <a:latin typeface="Arial" panose="020B0604020202020204"/>
                  <a:ea typeface="宋体" panose="02010600030101010101" pitchFamily="2" charset="-122"/>
                </a:endParaRPr>
              </a:p>
            </p:txBody>
          </p:sp>
          <p:sp>
            <p:nvSpPr>
              <p:cNvPr id="44" name="任意多边形 83"/>
              <p:cNvSpPr/>
              <p:nvPr/>
            </p:nvSpPr>
            <p:spPr bwMode="auto">
              <a:xfrm rot="16200000">
                <a:off x="2199710" y="2139114"/>
                <a:ext cx="1903185" cy="1899341"/>
              </a:xfrm>
              <a:prstGeom prst="roundRect">
                <a:avLst/>
              </a:pr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eaLnBrk="1" fontAlgn="base" hangingPunct="1">
                  <a:spcBef>
                    <a:spcPct val="0"/>
                  </a:spcBef>
                  <a:spcAft>
                    <a:spcPct val="0"/>
                  </a:spcAft>
                  <a:defRPr/>
                </a:pPr>
                <a:endParaRPr lang="zh-CN" altLang="en-US" sz="1350" kern="0">
                  <a:solidFill>
                    <a:srgbClr val="FFFFFF"/>
                  </a:solidFill>
                </a:endParaRPr>
              </a:p>
            </p:txBody>
          </p:sp>
          <p:sp>
            <p:nvSpPr>
              <p:cNvPr id="45" name="椭圆 80"/>
              <p:cNvSpPr/>
              <p:nvPr/>
            </p:nvSpPr>
            <p:spPr bwMode="auto">
              <a:xfrm>
                <a:off x="2454986" y="2391057"/>
                <a:ext cx="1392631" cy="1395453"/>
              </a:xfrm>
              <a:prstGeom prst="roundRect">
                <a:avLst/>
              </a:prstGeom>
              <a:solidFill>
                <a:srgbClr val="E48DB8"/>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defTabSz="685800" eaLnBrk="1" fontAlgn="base" hangingPunct="1">
                  <a:spcBef>
                    <a:spcPct val="0"/>
                  </a:spcBef>
                  <a:spcAft>
                    <a:spcPct val="0"/>
                  </a:spcAft>
                  <a:defRPr/>
                </a:pPr>
                <a:endParaRPr lang="zh-CN" altLang="en-US" sz="1350" kern="0">
                  <a:solidFill>
                    <a:srgbClr val="FFFFFF"/>
                  </a:solidFill>
                </a:endParaRPr>
              </a:p>
            </p:txBody>
          </p:sp>
        </p:grpSp>
        <p:pic>
          <p:nvPicPr>
            <p:cNvPr id="46" name="Picture 44"/>
            <p:cNvPicPr>
              <a:picLocks noChangeAspect="1"/>
            </p:cNvPicPr>
            <p:nvPr/>
          </p:nvPicPr>
          <p:blipFill>
            <a:blip r:embed="rId2" cstate="email"/>
            <a:stretch>
              <a:fillRect/>
            </a:stretch>
          </p:blipFill>
          <p:spPr>
            <a:xfrm>
              <a:off x="7520246" y="4920346"/>
              <a:ext cx="222111" cy="222111"/>
            </a:xfrm>
            <a:prstGeom prst="rect">
              <a:avLst/>
            </a:prstGeom>
          </p:spPr>
        </p:pic>
        <p:pic>
          <p:nvPicPr>
            <p:cNvPr id="47" name="Picture 45"/>
            <p:cNvPicPr>
              <a:picLocks noChangeAspect="1"/>
            </p:cNvPicPr>
            <p:nvPr/>
          </p:nvPicPr>
          <p:blipFill>
            <a:blip r:embed="rId3" cstate="email"/>
            <a:stretch>
              <a:fillRect/>
            </a:stretch>
          </p:blipFill>
          <p:spPr>
            <a:xfrm>
              <a:off x="1414532" y="4938679"/>
              <a:ext cx="222111" cy="222111"/>
            </a:xfrm>
            <a:prstGeom prst="rect">
              <a:avLst/>
            </a:prstGeom>
          </p:spPr>
        </p:pic>
        <p:pic>
          <p:nvPicPr>
            <p:cNvPr id="48" name="Picture 46"/>
            <p:cNvPicPr>
              <a:picLocks noChangeAspect="1"/>
            </p:cNvPicPr>
            <p:nvPr/>
          </p:nvPicPr>
          <p:blipFill>
            <a:blip r:embed="rId4" cstate="email"/>
            <a:stretch>
              <a:fillRect/>
            </a:stretch>
          </p:blipFill>
          <p:spPr>
            <a:xfrm>
              <a:off x="3447232" y="4920346"/>
              <a:ext cx="222111" cy="222111"/>
            </a:xfrm>
            <a:prstGeom prst="rect">
              <a:avLst/>
            </a:prstGeom>
          </p:spPr>
        </p:pic>
        <p:pic>
          <p:nvPicPr>
            <p:cNvPr id="49" name="Picture 47"/>
            <p:cNvPicPr>
              <a:picLocks noChangeAspect="1"/>
            </p:cNvPicPr>
            <p:nvPr/>
          </p:nvPicPr>
          <p:blipFill>
            <a:blip r:embed="rId5" cstate="email"/>
            <a:stretch>
              <a:fillRect/>
            </a:stretch>
          </p:blipFill>
          <p:spPr>
            <a:xfrm>
              <a:off x="5455233" y="4944059"/>
              <a:ext cx="222111" cy="222111"/>
            </a:xfrm>
            <a:prstGeom prst="rect">
              <a:avLst/>
            </a:prstGeom>
          </p:spPr>
        </p:pic>
        <p:grpSp>
          <p:nvGrpSpPr>
            <p:cNvPr id="54" name="Group 52"/>
            <p:cNvGrpSpPr/>
            <p:nvPr/>
          </p:nvGrpSpPr>
          <p:grpSpPr>
            <a:xfrm>
              <a:off x="2465095" y="2725694"/>
              <a:ext cx="341760" cy="410562"/>
              <a:chOff x="2928929" y="2823593"/>
              <a:chExt cx="455679" cy="547416"/>
            </a:xfrm>
          </p:grpSpPr>
          <p:sp>
            <p:nvSpPr>
              <p:cNvPr id="55" name="Freeform 5"/>
              <p:cNvSpPr>
                <a:spLocks noEditPoints="1"/>
              </p:cNvSpPr>
              <p:nvPr/>
            </p:nvSpPr>
            <p:spPr bwMode="auto">
              <a:xfrm flipH="1">
                <a:off x="2928929" y="2823593"/>
                <a:ext cx="363574" cy="547416"/>
              </a:xfrm>
              <a:custGeom>
                <a:avLst/>
                <a:gdLst>
                  <a:gd name="T0" fmla="*/ 299 w 299"/>
                  <a:gd name="T1" fmla="*/ 151 h 450"/>
                  <a:gd name="T2" fmla="*/ 150 w 299"/>
                  <a:gd name="T3" fmla="*/ 1 h 450"/>
                  <a:gd name="T4" fmla="*/ 0 w 299"/>
                  <a:gd name="T5" fmla="*/ 150 h 450"/>
                  <a:gd name="T6" fmla="*/ 20 w 299"/>
                  <a:gd name="T7" fmla="*/ 225 h 450"/>
                  <a:gd name="T8" fmla="*/ 20 w 299"/>
                  <a:gd name="T9" fmla="*/ 225 h 450"/>
                  <a:gd name="T10" fmla="*/ 149 w 299"/>
                  <a:gd name="T11" fmla="*/ 450 h 450"/>
                  <a:gd name="T12" fmla="*/ 279 w 299"/>
                  <a:gd name="T13" fmla="*/ 226 h 450"/>
                  <a:gd name="T14" fmla="*/ 278 w 299"/>
                  <a:gd name="T15" fmla="*/ 226 h 450"/>
                  <a:gd name="T16" fmla="*/ 299 w 299"/>
                  <a:gd name="T17" fmla="*/ 151 h 450"/>
                  <a:gd name="T18" fmla="*/ 149 w 299"/>
                  <a:gd name="T19" fmla="*/ 275 h 450"/>
                  <a:gd name="T20" fmla="*/ 25 w 299"/>
                  <a:gd name="T21" fmla="*/ 150 h 450"/>
                  <a:gd name="T22" fmla="*/ 150 w 299"/>
                  <a:gd name="T23" fmla="*/ 26 h 450"/>
                  <a:gd name="T24" fmla="*/ 274 w 299"/>
                  <a:gd name="T25" fmla="*/ 151 h 450"/>
                  <a:gd name="T26" fmla="*/ 149 w 299"/>
                  <a:gd name="T27" fmla="*/ 275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9" h="450">
                    <a:moveTo>
                      <a:pt x="299" y="151"/>
                    </a:moveTo>
                    <a:cubicBezTo>
                      <a:pt x="299" y="68"/>
                      <a:pt x="232" y="1"/>
                      <a:pt x="150" y="1"/>
                    </a:cubicBezTo>
                    <a:cubicBezTo>
                      <a:pt x="67" y="0"/>
                      <a:pt x="0" y="67"/>
                      <a:pt x="0" y="150"/>
                    </a:cubicBezTo>
                    <a:cubicBezTo>
                      <a:pt x="0" y="177"/>
                      <a:pt x="7" y="203"/>
                      <a:pt x="20" y="225"/>
                    </a:cubicBezTo>
                    <a:cubicBezTo>
                      <a:pt x="20" y="225"/>
                      <a:pt x="20" y="225"/>
                      <a:pt x="20" y="225"/>
                    </a:cubicBezTo>
                    <a:cubicBezTo>
                      <a:pt x="149" y="450"/>
                      <a:pt x="149" y="450"/>
                      <a:pt x="149" y="450"/>
                    </a:cubicBezTo>
                    <a:cubicBezTo>
                      <a:pt x="279" y="226"/>
                      <a:pt x="279" y="226"/>
                      <a:pt x="279" y="226"/>
                    </a:cubicBezTo>
                    <a:cubicBezTo>
                      <a:pt x="278" y="226"/>
                      <a:pt x="278" y="226"/>
                      <a:pt x="278" y="226"/>
                    </a:cubicBezTo>
                    <a:cubicBezTo>
                      <a:pt x="291" y="203"/>
                      <a:pt x="299" y="178"/>
                      <a:pt x="299" y="151"/>
                    </a:cubicBezTo>
                    <a:close/>
                    <a:moveTo>
                      <a:pt x="149" y="275"/>
                    </a:moveTo>
                    <a:cubicBezTo>
                      <a:pt x="80" y="275"/>
                      <a:pt x="24" y="219"/>
                      <a:pt x="25" y="150"/>
                    </a:cubicBezTo>
                    <a:cubicBezTo>
                      <a:pt x="25" y="81"/>
                      <a:pt x="81" y="25"/>
                      <a:pt x="150" y="26"/>
                    </a:cubicBezTo>
                    <a:cubicBezTo>
                      <a:pt x="218" y="26"/>
                      <a:pt x="274" y="82"/>
                      <a:pt x="274" y="151"/>
                    </a:cubicBezTo>
                    <a:cubicBezTo>
                      <a:pt x="274" y="219"/>
                      <a:pt x="218" y="275"/>
                      <a:pt x="149" y="275"/>
                    </a:cubicBezTo>
                    <a:close/>
                  </a:path>
                </a:pathLst>
              </a:custGeom>
              <a:solidFill>
                <a:srgbClr val="E48DB8"/>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56" name="TextBox 54"/>
              <p:cNvSpPr txBox="1"/>
              <p:nvPr/>
            </p:nvSpPr>
            <p:spPr>
              <a:xfrm>
                <a:off x="2928929" y="2861184"/>
                <a:ext cx="455679" cy="338555"/>
              </a:xfrm>
              <a:prstGeom prst="rect">
                <a:avLst/>
              </a:prstGeom>
              <a:noFill/>
            </p:spPr>
            <p:txBody>
              <a:bodyPr wrap="none" rtlCol="0">
                <a:spAutoFit/>
              </a:bodyPr>
              <a:lstStyle/>
              <a:p>
                <a:r>
                  <a:rPr lang="en-US" sz="1050">
                    <a:solidFill>
                      <a:schemeClr val="tx1">
                        <a:lumMod val="75000"/>
                        <a:lumOff val="25000"/>
                      </a:schemeClr>
                    </a:solidFill>
                  </a:rPr>
                  <a:t>86</a:t>
                </a:r>
                <a:endParaRPr lang="vi-VN" sz="1050">
                  <a:solidFill>
                    <a:schemeClr val="tx1">
                      <a:lumMod val="75000"/>
                      <a:lumOff val="25000"/>
                    </a:schemeClr>
                  </a:solidFill>
                </a:endParaRPr>
              </a:p>
            </p:txBody>
          </p:sp>
        </p:grpSp>
        <p:grpSp>
          <p:nvGrpSpPr>
            <p:cNvPr id="57" name="Group 55"/>
            <p:cNvGrpSpPr/>
            <p:nvPr/>
          </p:nvGrpSpPr>
          <p:grpSpPr>
            <a:xfrm>
              <a:off x="4214728" y="3262859"/>
              <a:ext cx="341760" cy="410562"/>
              <a:chOff x="5232345" y="2596286"/>
              <a:chExt cx="455679" cy="547416"/>
            </a:xfrm>
          </p:grpSpPr>
          <p:sp>
            <p:nvSpPr>
              <p:cNvPr id="58" name="Freeform 5"/>
              <p:cNvSpPr>
                <a:spLocks noEditPoints="1"/>
              </p:cNvSpPr>
              <p:nvPr/>
            </p:nvSpPr>
            <p:spPr bwMode="auto">
              <a:xfrm flipH="1">
                <a:off x="5239713" y="2596286"/>
                <a:ext cx="363574" cy="547416"/>
              </a:xfrm>
              <a:custGeom>
                <a:avLst/>
                <a:gdLst>
                  <a:gd name="T0" fmla="*/ 299 w 299"/>
                  <a:gd name="T1" fmla="*/ 151 h 450"/>
                  <a:gd name="T2" fmla="*/ 150 w 299"/>
                  <a:gd name="T3" fmla="*/ 1 h 450"/>
                  <a:gd name="T4" fmla="*/ 0 w 299"/>
                  <a:gd name="T5" fmla="*/ 150 h 450"/>
                  <a:gd name="T6" fmla="*/ 20 w 299"/>
                  <a:gd name="T7" fmla="*/ 225 h 450"/>
                  <a:gd name="T8" fmla="*/ 20 w 299"/>
                  <a:gd name="T9" fmla="*/ 225 h 450"/>
                  <a:gd name="T10" fmla="*/ 149 w 299"/>
                  <a:gd name="T11" fmla="*/ 450 h 450"/>
                  <a:gd name="T12" fmla="*/ 279 w 299"/>
                  <a:gd name="T13" fmla="*/ 226 h 450"/>
                  <a:gd name="T14" fmla="*/ 278 w 299"/>
                  <a:gd name="T15" fmla="*/ 226 h 450"/>
                  <a:gd name="T16" fmla="*/ 299 w 299"/>
                  <a:gd name="T17" fmla="*/ 151 h 450"/>
                  <a:gd name="T18" fmla="*/ 149 w 299"/>
                  <a:gd name="T19" fmla="*/ 275 h 450"/>
                  <a:gd name="T20" fmla="*/ 25 w 299"/>
                  <a:gd name="T21" fmla="*/ 150 h 450"/>
                  <a:gd name="T22" fmla="*/ 150 w 299"/>
                  <a:gd name="T23" fmla="*/ 26 h 450"/>
                  <a:gd name="T24" fmla="*/ 274 w 299"/>
                  <a:gd name="T25" fmla="*/ 151 h 450"/>
                  <a:gd name="T26" fmla="*/ 149 w 299"/>
                  <a:gd name="T27" fmla="*/ 275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9" h="450">
                    <a:moveTo>
                      <a:pt x="299" y="151"/>
                    </a:moveTo>
                    <a:cubicBezTo>
                      <a:pt x="299" y="68"/>
                      <a:pt x="232" y="1"/>
                      <a:pt x="150" y="1"/>
                    </a:cubicBezTo>
                    <a:cubicBezTo>
                      <a:pt x="67" y="0"/>
                      <a:pt x="0" y="67"/>
                      <a:pt x="0" y="150"/>
                    </a:cubicBezTo>
                    <a:cubicBezTo>
                      <a:pt x="0" y="177"/>
                      <a:pt x="7" y="203"/>
                      <a:pt x="20" y="225"/>
                    </a:cubicBezTo>
                    <a:cubicBezTo>
                      <a:pt x="20" y="225"/>
                      <a:pt x="20" y="225"/>
                      <a:pt x="20" y="225"/>
                    </a:cubicBezTo>
                    <a:cubicBezTo>
                      <a:pt x="149" y="450"/>
                      <a:pt x="149" y="450"/>
                      <a:pt x="149" y="450"/>
                    </a:cubicBezTo>
                    <a:cubicBezTo>
                      <a:pt x="279" y="226"/>
                      <a:pt x="279" y="226"/>
                      <a:pt x="279" y="226"/>
                    </a:cubicBezTo>
                    <a:cubicBezTo>
                      <a:pt x="278" y="226"/>
                      <a:pt x="278" y="226"/>
                      <a:pt x="278" y="226"/>
                    </a:cubicBezTo>
                    <a:cubicBezTo>
                      <a:pt x="291" y="203"/>
                      <a:pt x="299" y="178"/>
                      <a:pt x="299" y="151"/>
                    </a:cubicBezTo>
                    <a:close/>
                    <a:moveTo>
                      <a:pt x="149" y="275"/>
                    </a:moveTo>
                    <a:cubicBezTo>
                      <a:pt x="80" y="275"/>
                      <a:pt x="24" y="219"/>
                      <a:pt x="25" y="150"/>
                    </a:cubicBezTo>
                    <a:cubicBezTo>
                      <a:pt x="25" y="81"/>
                      <a:pt x="81" y="25"/>
                      <a:pt x="150" y="26"/>
                    </a:cubicBezTo>
                    <a:cubicBezTo>
                      <a:pt x="218" y="26"/>
                      <a:pt x="274" y="82"/>
                      <a:pt x="274" y="151"/>
                    </a:cubicBezTo>
                    <a:cubicBezTo>
                      <a:pt x="274" y="219"/>
                      <a:pt x="218" y="275"/>
                      <a:pt x="149" y="275"/>
                    </a:cubicBezTo>
                    <a:close/>
                  </a:path>
                </a:pathLst>
              </a:custGeom>
              <a:solidFill>
                <a:srgbClr val="E48DB8"/>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59" name="TextBox 57"/>
              <p:cNvSpPr txBox="1"/>
              <p:nvPr/>
            </p:nvSpPr>
            <p:spPr>
              <a:xfrm>
                <a:off x="5232345" y="2623261"/>
                <a:ext cx="455679" cy="338555"/>
              </a:xfrm>
              <a:prstGeom prst="rect">
                <a:avLst/>
              </a:prstGeom>
              <a:noFill/>
            </p:spPr>
            <p:txBody>
              <a:bodyPr wrap="none" rtlCol="0">
                <a:spAutoFit/>
              </a:bodyPr>
              <a:lstStyle/>
              <a:p>
                <a:r>
                  <a:rPr lang="en-US" sz="1050">
                    <a:solidFill>
                      <a:schemeClr val="tx1">
                        <a:lumMod val="75000"/>
                        <a:lumOff val="25000"/>
                      </a:schemeClr>
                    </a:solidFill>
                  </a:rPr>
                  <a:t>86</a:t>
                </a:r>
                <a:endParaRPr lang="vi-VN" sz="1050">
                  <a:solidFill>
                    <a:schemeClr val="tx1">
                      <a:lumMod val="75000"/>
                      <a:lumOff val="25000"/>
                    </a:schemeClr>
                  </a:solidFill>
                </a:endParaRPr>
              </a:p>
            </p:txBody>
          </p:sp>
        </p:grpSp>
        <p:grpSp>
          <p:nvGrpSpPr>
            <p:cNvPr id="60" name="Group 58"/>
            <p:cNvGrpSpPr/>
            <p:nvPr/>
          </p:nvGrpSpPr>
          <p:grpSpPr>
            <a:xfrm>
              <a:off x="7095312" y="1827552"/>
              <a:ext cx="341760" cy="411625"/>
              <a:chOff x="8061711" y="3212976"/>
              <a:chExt cx="455680" cy="548833"/>
            </a:xfrm>
          </p:grpSpPr>
          <p:sp>
            <p:nvSpPr>
              <p:cNvPr id="61" name="Freeform 5"/>
              <p:cNvSpPr>
                <a:spLocks noEditPoints="1"/>
              </p:cNvSpPr>
              <p:nvPr/>
            </p:nvSpPr>
            <p:spPr bwMode="auto">
              <a:xfrm flipH="1">
                <a:off x="8067372" y="3214393"/>
                <a:ext cx="363574" cy="547416"/>
              </a:xfrm>
              <a:custGeom>
                <a:avLst/>
                <a:gdLst>
                  <a:gd name="T0" fmla="*/ 299 w 299"/>
                  <a:gd name="T1" fmla="*/ 151 h 450"/>
                  <a:gd name="T2" fmla="*/ 150 w 299"/>
                  <a:gd name="T3" fmla="*/ 1 h 450"/>
                  <a:gd name="T4" fmla="*/ 0 w 299"/>
                  <a:gd name="T5" fmla="*/ 150 h 450"/>
                  <a:gd name="T6" fmla="*/ 20 w 299"/>
                  <a:gd name="T7" fmla="*/ 225 h 450"/>
                  <a:gd name="T8" fmla="*/ 20 w 299"/>
                  <a:gd name="T9" fmla="*/ 225 h 450"/>
                  <a:gd name="T10" fmla="*/ 149 w 299"/>
                  <a:gd name="T11" fmla="*/ 450 h 450"/>
                  <a:gd name="T12" fmla="*/ 279 w 299"/>
                  <a:gd name="T13" fmla="*/ 226 h 450"/>
                  <a:gd name="T14" fmla="*/ 278 w 299"/>
                  <a:gd name="T15" fmla="*/ 226 h 450"/>
                  <a:gd name="T16" fmla="*/ 299 w 299"/>
                  <a:gd name="T17" fmla="*/ 151 h 450"/>
                  <a:gd name="T18" fmla="*/ 149 w 299"/>
                  <a:gd name="T19" fmla="*/ 275 h 450"/>
                  <a:gd name="T20" fmla="*/ 25 w 299"/>
                  <a:gd name="T21" fmla="*/ 150 h 450"/>
                  <a:gd name="T22" fmla="*/ 150 w 299"/>
                  <a:gd name="T23" fmla="*/ 26 h 450"/>
                  <a:gd name="T24" fmla="*/ 274 w 299"/>
                  <a:gd name="T25" fmla="*/ 151 h 450"/>
                  <a:gd name="T26" fmla="*/ 149 w 299"/>
                  <a:gd name="T27" fmla="*/ 275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9" h="450">
                    <a:moveTo>
                      <a:pt x="299" y="151"/>
                    </a:moveTo>
                    <a:cubicBezTo>
                      <a:pt x="299" y="68"/>
                      <a:pt x="232" y="1"/>
                      <a:pt x="150" y="1"/>
                    </a:cubicBezTo>
                    <a:cubicBezTo>
                      <a:pt x="67" y="0"/>
                      <a:pt x="0" y="67"/>
                      <a:pt x="0" y="150"/>
                    </a:cubicBezTo>
                    <a:cubicBezTo>
                      <a:pt x="0" y="177"/>
                      <a:pt x="7" y="203"/>
                      <a:pt x="20" y="225"/>
                    </a:cubicBezTo>
                    <a:cubicBezTo>
                      <a:pt x="20" y="225"/>
                      <a:pt x="20" y="225"/>
                      <a:pt x="20" y="225"/>
                    </a:cubicBezTo>
                    <a:cubicBezTo>
                      <a:pt x="149" y="450"/>
                      <a:pt x="149" y="450"/>
                      <a:pt x="149" y="450"/>
                    </a:cubicBezTo>
                    <a:cubicBezTo>
                      <a:pt x="279" y="226"/>
                      <a:pt x="279" y="226"/>
                      <a:pt x="279" y="226"/>
                    </a:cubicBezTo>
                    <a:cubicBezTo>
                      <a:pt x="278" y="226"/>
                      <a:pt x="278" y="226"/>
                      <a:pt x="278" y="226"/>
                    </a:cubicBezTo>
                    <a:cubicBezTo>
                      <a:pt x="291" y="203"/>
                      <a:pt x="299" y="178"/>
                      <a:pt x="299" y="151"/>
                    </a:cubicBezTo>
                    <a:close/>
                    <a:moveTo>
                      <a:pt x="149" y="275"/>
                    </a:moveTo>
                    <a:cubicBezTo>
                      <a:pt x="80" y="275"/>
                      <a:pt x="24" y="219"/>
                      <a:pt x="25" y="150"/>
                    </a:cubicBezTo>
                    <a:cubicBezTo>
                      <a:pt x="25" y="81"/>
                      <a:pt x="81" y="25"/>
                      <a:pt x="150" y="26"/>
                    </a:cubicBezTo>
                    <a:cubicBezTo>
                      <a:pt x="218" y="26"/>
                      <a:pt x="274" y="82"/>
                      <a:pt x="274" y="151"/>
                    </a:cubicBezTo>
                    <a:cubicBezTo>
                      <a:pt x="274" y="219"/>
                      <a:pt x="218" y="275"/>
                      <a:pt x="149" y="275"/>
                    </a:cubicBezTo>
                    <a:close/>
                  </a:path>
                </a:pathLst>
              </a:custGeom>
              <a:solidFill>
                <a:srgbClr val="E48DB8"/>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62" name="TextBox 60"/>
              <p:cNvSpPr txBox="1"/>
              <p:nvPr/>
            </p:nvSpPr>
            <p:spPr>
              <a:xfrm>
                <a:off x="8061711" y="3212976"/>
                <a:ext cx="455680" cy="338554"/>
              </a:xfrm>
              <a:prstGeom prst="rect">
                <a:avLst/>
              </a:prstGeom>
              <a:noFill/>
            </p:spPr>
            <p:txBody>
              <a:bodyPr wrap="none" rtlCol="0">
                <a:spAutoFit/>
              </a:bodyPr>
              <a:lstStyle/>
              <a:p>
                <a:r>
                  <a:rPr lang="en-US" sz="1050">
                    <a:solidFill>
                      <a:schemeClr val="tx1">
                        <a:lumMod val="75000"/>
                        <a:lumOff val="25000"/>
                      </a:schemeClr>
                    </a:solidFill>
                  </a:rPr>
                  <a:t>86</a:t>
                </a:r>
                <a:endParaRPr lang="vi-VN" sz="1050">
                  <a:solidFill>
                    <a:schemeClr val="tx1">
                      <a:lumMod val="75000"/>
                      <a:lumOff val="25000"/>
                    </a:schemeClr>
                  </a:solidFill>
                </a:endParaRPr>
              </a:p>
            </p:txBody>
          </p:sp>
        </p:grpSp>
        <p:grpSp>
          <p:nvGrpSpPr>
            <p:cNvPr id="63" name="Group 61"/>
            <p:cNvGrpSpPr/>
            <p:nvPr/>
          </p:nvGrpSpPr>
          <p:grpSpPr>
            <a:xfrm>
              <a:off x="5269701" y="2869842"/>
              <a:ext cx="341760" cy="410562"/>
              <a:chOff x="5232345" y="2596286"/>
              <a:chExt cx="455679" cy="547416"/>
            </a:xfrm>
          </p:grpSpPr>
          <p:sp>
            <p:nvSpPr>
              <p:cNvPr id="64" name="Freeform 5"/>
              <p:cNvSpPr>
                <a:spLocks noEditPoints="1"/>
              </p:cNvSpPr>
              <p:nvPr/>
            </p:nvSpPr>
            <p:spPr bwMode="auto">
              <a:xfrm flipH="1">
                <a:off x="5239713" y="2596286"/>
                <a:ext cx="363574" cy="547416"/>
              </a:xfrm>
              <a:custGeom>
                <a:avLst/>
                <a:gdLst>
                  <a:gd name="T0" fmla="*/ 299 w 299"/>
                  <a:gd name="T1" fmla="*/ 151 h 450"/>
                  <a:gd name="T2" fmla="*/ 150 w 299"/>
                  <a:gd name="T3" fmla="*/ 1 h 450"/>
                  <a:gd name="T4" fmla="*/ 0 w 299"/>
                  <a:gd name="T5" fmla="*/ 150 h 450"/>
                  <a:gd name="T6" fmla="*/ 20 w 299"/>
                  <a:gd name="T7" fmla="*/ 225 h 450"/>
                  <a:gd name="T8" fmla="*/ 20 w 299"/>
                  <a:gd name="T9" fmla="*/ 225 h 450"/>
                  <a:gd name="T10" fmla="*/ 149 w 299"/>
                  <a:gd name="T11" fmla="*/ 450 h 450"/>
                  <a:gd name="T12" fmla="*/ 279 w 299"/>
                  <a:gd name="T13" fmla="*/ 226 h 450"/>
                  <a:gd name="T14" fmla="*/ 278 w 299"/>
                  <a:gd name="T15" fmla="*/ 226 h 450"/>
                  <a:gd name="T16" fmla="*/ 299 w 299"/>
                  <a:gd name="T17" fmla="*/ 151 h 450"/>
                  <a:gd name="T18" fmla="*/ 149 w 299"/>
                  <a:gd name="T19" fmla="*/ 275 h 450"/>
                  <a:gd name="T20" fmla="*/ 25 w 299"/>
                  <a:gd name="T21" fmla="*/ 150 h 450"/>
                  <a:gd name="T22" fmla="*/ 150 w 299"/>
                  <a:gd name="T23" fmla="*/ 26 h 450"/>
                  <a:gd name="T24" fmla="*/ 274 w 299"/>
                  <a:gd name="T25" fmla="*/ 151 h 450"/>
                  <a:gd name="T26" fmla="*/ 149 w 299"/>
                  <a:gd name="T27" fmla="*/ 275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9" h="450">
                    <a:moveTo>
                      <a:pt x="299" y="151"/>
                    </a:moveTo>
                    <a:cubicBezTo>
                      <a:pt x="299" y="68"/>
                      <a:pt x="232" y="1"/>
                      <a:pt x="150" y="1"/>
                    </a:cubicBezTo>
                    <a:cubicBezTo>
                      <a:pt x="67" y="0"/>
                      <a:pt x="0" y="67"/>
                      <a:pt x="0" y="150"/>
                    </a:cubicBezTo>
                    <a:cubicBezTo>
                      <a:pt x="0" y="177"/>
                      <a:pt x="7" y="203"/>
                      <a:pt x="20" y="225"/>
                    </a:cubicBezTo>
                    <a:cubicBezTo>
                      <a:pt x="20" y="225"/>
                      <a:pt x="20" y="225"/>
                      <a:pt x="20" y="225"/>
                    </a:cubicBezTo>
                    <a:cubicBezTo>
                      <a:pt x="149" y="450"/>
                      <a:pt x="149" y="450"/>
                      <a:pt x="149" y="450"/>
                    </a:cubicBezTo>
                    <a:cubicBezTo>
                      <a:pt x="279" y="226"/>
                      <a:pt x="279" y="226"/>
                      <a:pt x="279" y="226"/>
                    </a:cubicBezTo>
                    <a:cubicBezTo>
                      <a:pt x="278" y="226"/>
                      <a:pt x="278" y="226"/>
                      <a:pt x="278" y="226"/>
                    </a:cubicBezTo>
                    <a:cubicBezTo>
                      <a:pt x="291" y="203"/>
                      <a:pt x="299" y="178"/>
                      <a:pt x="299" y="151"/>
                    </a:cubicBezTo>
                    <a:close/>
                    <a:moveTo>
                      <a:pt x="149" y="275"/>
                    </a:moveTo>
                    <a:cubicBezTo>
                      <a:pt x="80" y="275"/>
                      <a:pt x="24" y="219"/>
                      <a:pt x="25" y="150"/>
                    </a:cubicBezTo>
                    <a:cubicBezTo>
                      <a:pt x="25" y="81"/>
                      <a:pt x="81" y="25"/>
                      <a:pt x="150" y="26"/>
                    </a:cubicBezTo>
                    <a:cubicBezTo>
                      <a:pt x="218" y="26"/>
                      <a:pt x="274" y="82"/>
                      <a:pt x="274" y="151"/>
                    </a:cubicBezTo>
                    <a:cubicBezTo>
                      <a:pt x="274" y="219"/>
                      <a:pt x="218" y="275"/>
                      <a:pt x="149" y="275"/>
                    </a:cubicBezTo>
                    <a:close/>
                  </a:path>
                </a:pathLst>
              </a:custGeom>
              <a:solidFill>
                <a:srgbClr val="E48DB8"/>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65" name="TextBox 63"/>
              <p:cNvSpPr txBox="1"/>
              <p:nvPr/>
            </p:nvSpPr>
            <p:spPr>
              <a:xfrm>
                <a:off x="5232345" y="2623261"/>
                <a:ext cx="455679" cy="338555"/>
              </a:xfrm>
              <a:prstGeom prst="rect">
                <a:avLst/>
              </a:prstGeom>
              <a:noFill/>
            </p:spPr>
            <p:txBody>
              <a:bodyPr wrap="none" rtlCol="0">
                <a:spAutoFit/>
              </a:bodyPr>
              <a:lstStyle/>
              <a:p>
                <a:r>
                  <a:rPr lang="en-US" sz="1050">
                    <a:solidFill>
                      <a:schemeClr val="tx1">
                        <a:lumMod val="75000"/>
                        <a:lumOff val="25000"/>
                      </a:schemeClr>
                    </a:solidFill>
                  </a:rPr>
                  <a:t>86</a:t>
                </a:r>
                <a:endParaRPr lang="vi-VN" sz="1050">
                  <a:solidFill>
                    <a:schemeClr val="tx1">
                      <a:lumMod val="75000"/>
                      <a:lumOff val="25000"/>
                    </a:schemeClr>
                  </a:solidFill>
                </a:endParaRPr>
              </a:p>
            </p:txBody>
          </p:sp>
        </p:grpSp>
        <p:grpSp>
          <p:nvGrpSpPr>
            <p:cNvPr id="66" name="Group 64"/>
            <p:cNvGrpSpPr/>
            <p:nvPr/>
          </p:nvGrpSpPr>
          <p:grpSpPr>
            <a:xfrm>
              <a:off x="6171075" y="2430341"/>
              <a:ext cx="341760" cy="410562"/>
              <a:chOff x="5232345" y="2596286"/>
              <a:chExt cx="455679" cy="547416"/>
            </a:xfrm>
          </p:grpSpPr>
          <p:sp>
            <p:nvSpPr>
              <p:cNvPr id="67" name="Freeform 5"/>
              <p:cNvSpPr>
                <a:spLocks noEditPoints="1"/>
              </p:cNvSpPr>
              <p:nvPr/>
            </p:nvSpPr>
            <p:spPr bwMode="auto">
              <a:xfrm flipH="1">
                <a:off x="5239713" y="2596286"/>
                <a:ext cx="363574" cy="547416"/>
              </a:xfrm>
              <a:custGeom>
                <a:avLst/>
                <a:gdLst>
                  <a:gd name="T0" fmla="*/ 299 w 299"/>
                  <a:gd name="T1" fmla="*/ 151 h 450"/>
                  <a:gd name="T2" fmla="*/ 150 w 299"/>
                  <a:gd name="T3" fmla="*/ 1 h 450"/>
                  <a:gd name="T4" fmla="*/ 0 w 299"/>
                  <a:gd name="T5" fmla="*/ 150 h 450"/>
                  <a:gd name="T6" fmla="*/ 20 w 299"/>
                  <a:gd name="T7" fmla="*/ 225 h 450"/>
                  <a:gd name="T8" fmla="*/ 20 w 299"/>
                  <a:gd name="T9" fmla="*/ 225 h 450"/>
                  <a:gd name="T10" fmla="*/ 149 w 299"/>
                  <a:gd name="T11" fmla="*/ 450 h 450"/>
                  <a:gd name="T12" fmla="*/ 279 w 299"/>
                  <a:gd name="T13" fmla="*/ 226 h 450"/>
                  <a:gd name="T14" fmla="*/ 278 w 299"/>
                  <a:gd name="T15" fmla="*/ 226 h 450"/>
                  <a:gd name="T16" fmla="*/ 299 w 299"/>
                  <a:gd name="T17" fmla="*/ 151 h 450"/>
                  <a:gd name="T18" fmla="*/ 149 w 299"/>
                  <a:gd name="T19" fmla="*/ 275 h 450"/>
                  <a:gd name="T20" fmla="*/ 25 w 299"/>
                  <a:gd name="T21" fmla="*/ 150 h 450"/>
                  <a:gd name="T22" fmla="*/ 150 w 299"/>
                  <a:gd name="T23" fmla="*/ 26 h 450"/>
                  <a:gd name="T24" fmla="*/ 274 w 299"/>
                  <a:gd name="T25" fmla="*/ 151 h 450"/>
                  <a:gd name="T26" fmla="*/ 149 w 299"/>
                  <a:gd name="T27" fmla="*/ 275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9" h="450">
                    <a:moveTo>
                      <a:pt x="299" y="151"/>
                    </a:moveTo>
                    <a:cubicBezTo>
                      <a:pt x="299" y="68"/>
                      <a:pt x="232" y="1"/>
                      <a:pt x="150" y="1"/>
                    </a:cubicBezTo>
                    <a:cubicBezTo>
                      <a:pt x="67" y="0"/>
                      <a:pt x="0" y="67"/>
                      <a:pt x="0" y="150"/>
                    </a:cubicBezTo>
                    <a:cubicBezTo>
                      <a:pt x="0" y="177"/>
                      <a:pt x="7" y="203"/>
                      <a:pt x="20" y="225"/>
                    </a:cubicBezTo>
                    <a:cubicBezTo>
                      <a:pt x="20" y="225"/>
                      <a:pt x="20" y="225"/>
                      <a:pt x="20" y="225"/>
                    </a:cubicBezTo>
                    <a:cubicBezTo>
                      <a:pt x="149" y="450"/>
                      <a:pt x="149" y="450"/>
                      <a:pt x="149" y="450"/>
                    </a:cubicBezTo>
                    <a:cubicBezTo>
                      <a:pt x="279" y="226"/>
                      <a:pt x="279" y="226"/>
                      <a:pt x="279" y="226"/>
                    </a:cubicBezTo>
                    <a:cubicBezTo>
                      <a:pt x="278" y="226"/>
                      <a:pt x="278" y="226"/>
                      <a:pt x="278" y="226"/>
                    </a:cubicBezTo>
                    <a:cubicBezTo>
                      <a:pt x="291" y="203"/>
                      <a:pt x="299" y="178"/>
                      <a:pt x="299" y="151"/>
                    </a:cubicBezTo>
                    <a:close/>
                    <a:moveTo>
                      <a:pt x="149" y="275"/>
                    </a:moveTo>
                    <a:cubicBezTo>
                      <a:pt x="80" y="275"/>
                      <a:pt x="24" y="219"/>
                      <a:pt x="25" y="150"/>
                    </a:cubicBezTo>
                    <a:cubicBezTo>
                      <a:pt x="25" y="81"/>
                      <a:pt x="81" y="25"/>
                      <a:pt x="150" y="26"/>
                    </a:cubicBezTo>
                    <a:cubicBezTo>
                      <a:pt x="218" y="26"/>
                      <a:pt x="274" y="82"/>
                      <a:pt x="274" y="151"/>
                    </a:cubicBezTo>
                    <a:cubicBezTo>
                      <a:pt x="274" y="219"/>
                      <a:pt x="218" y="275"/>
                      <a:pt x="149" y="275"/>
                    </a:cubicBezTo>
                    <a:close/>
                  </a:path>
                </a:pathLst>
              </a:custGeom>
              <a:solidFill>
                <a:srgbClr val="E48DB8"/>
              </a:solidFill>
              <a:ln>
                <a:noFill/>
              </a:ln>
            </p:spPr>
            <p:txBody>
              <a:bodyPr vert="horz" wrap="square" lIns="68580" tIns="34290" rIns="68580" bIns="34290" numCol="1" anchor="t" anchorCtr="0" compatLnSpc="1"/>
              <a:lstStyle/>
              <a:p>
                <a:endParaRPr lang="zh-CN" altLang="en-US" sz="1350">
                  <a:solidFill>
                    <a:schemeClr val="tx1">
                      <a:lumMod val="75000"/>
                      <a:lumOff val="25000"/>
                    </a:schemeClr>
                  </a:solidFill>
                </a:endParaRPr>
              </a:p>
            </p:txBody>
          </p:sp>
          <p:sp>
            <p:nvSpPr>
              <p:cNvPr id="68" name="TextBox 66"/>
              <p:cNvSpPr txBox="1"/>
              <p:nvPr/>
            </p:nvSpPr>
            <p:spPr>
              <a:xfrm>
                <a:off x="5232345" y="2623261"/>
                <a:ext cx="455679" cy="338555"/>
              </a:xfrm>
              <a:prstGeom prst="rect">
                <a:avLst/>
              </a:prstGeom>
              <a:noFill/>
            </p:spPr>
            <p:txBody>
              <a:bodyPr wrap="none" rtlCol="0">
                <a:spAutoFit/>
              </a:bodyPr>
              <a:lstStyle/>
              <a:p>
                <a:r>
                  <a:rPr lang="en-US" sz="1050">
                    <a:solidFill>
                      <a:schemeClr val="tx1">
                        <a:lumMod val="75000"/>
                        <a:lumOff val="25000"/>
                      </a:schemeClr>
                    </a:solidFill>
                  </a:rPr>
                  <a:t>86</a:t>
                </a:r>
                <a:endParaRPr lang="vi-VN" sz="1050">
                  <a:solidFill>
                    <a:schemeClr val="tx1">
                      <a:lumMod val="75000"/>
                      <a:lumOff val="25000"/>
                    </a:schemeClr>
                  </a:solidFill>
                </a:endParaRPr>
              </a:p>
            </p:txBody>
          </p:sp>
        </p:grpSp>
      </p:grpSp>
      <p:grpSp>
        <p:nvGrpSpPr>
          <p:cNvPr id="74" name="组合 73"/>
          <p:cNvGrpSpPr/>
          <p:nvPr/>
        </p:nvGrpSpPr>
        <p:grpSpPr>
          <a:xfrm>
            <a:off x="1357103" y="5196801"/>
            <a:ext cx="2383832" cy="1333277"/>
            <a:chOff x="1240486" y="4658632"/>
            <a:chExt cx="2383832" cy="1333277"/>
          </a:xfrm>
        </p:grpSpPr>
        <p:sp>
          <p:nvSpPr>
            <p:cNvPr id="75" name="文本框 36"/>
            <p:cNvSpPr txBox="1"/>
            <p:nvPr/>
          </p:nvSpPr>
          <p:spPr>
            <a:xfrm>
              <a:off x="1273148" y="4658632"/>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76" name="Text Placeholder 32"/>
            <p:cNvSpPr txBox="1"/>
            <p:nvPr/>
          </p:nvSpPr>
          <p:spPr>
            <a:xfrm>
              <a:off x="1240486" y="509678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77" name="组合 76"/>
          <p:cNvGrpSpPr/>
          <p:nvPr/>
        </p:nvGrpSpPr>
        <p:grpSpPr>
          <a:xfrm>
            <a:off x="3823093" y="5196801"/>
            <a:ext cx="2383832" cy="1333277"/>
            <a:chOff x="1240486" y="4658632"/>
            <a:chExt cx="2383832" cy="1333277"/>
          </a:xfrm>
        </p:grpSpPr>
        <p:sp>
          <p:nvSpPr>
            <p:cNvPr id="78" name="文本框 36"/>
            <p:cNvSpPr txBox="1"/>
            <p:nvPr/>
          </p:nvSpPr>
          <p:spPr>
            <a:xfrm>
              <a:off x="1273148" y="4658632"/>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79" name="Text Placeholder 32"/>
            <p:cNvSpPr txBox="1"/>
            <p:nvPr/>
          </p:nvSpPr>
          <p:spPr>
            <a:xfrm>
              <a:off x="1240486" y="509678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80" name="组合 79"/>
          <p:cNvGrpSpPr/>
          <p:nvPr/>
        </p:nvGrpSpPr>
        <p:grpSpPr>
          <a:xfrm>
            <a:off x="6208635" y="5196801"/>
            <a:ext cx="2383832" cy="1333277"/>
            <a:chOff x="1240486" y="4658632"/>
            <a:chExt cx="2383832" cy="1333277"/>
          </a:xfrm>
        </p:grpSpPr>
        <p:sp>
          <p:nvSpPr>
            <p:cNvPr id="81" name="文本框 36"/>
            <p:cNvSpPr txBox="1"/>
            <p:nvPr/>
          </p:nvSpPr>
          <p:spPr>
            <a:xfrm>
              <a:off x="1273148" y="4658632"/>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82" name="Text Placeholder 32"/>
            <p:cNvSpPr txBox="1"/>
            <p:nvPr/>
          </p:nvSpPr>
          <p:spPr>
            <a:xfrm>
              <a:off x="1240486" y="509678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83" name="组合 82"/>
          <p:cNvGrpSpPr/>
          <p:nvPr/>
        </p:nvGrpSpPr>
        <p:grpSpPr>
          <a:xfrm>
            <a:off x="8594177" y="5196801"/>
            <a:ext cx="2383832" cy="1333277"/>
            <a:chOff x="1240486" y="4658632"/>
            <a:chExt cx="2383832" cy="1333277"/>
          </a:xfrm>
        </p:grpSpPr>
        <p:sp>
          <p:nvSpPr>
            <p:cNvPr id="84" name="文本框 36"/>
            <p:cNvSpPr txBox="1"/>
            <p:nvPr/>
          </p:nvSpPr>
          <p:spPr>
            <a:xfrm>
              <a:off x="1273148" y="4658632"/>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85" name="Text Placeholder 32"/>
            <p:cNvSpPr txBox="1"/>
            <p:nvPr/>
          </p:nvSpPr>
          <p:spPr>
            <a:xfrm>
              <a:off x="1240486" y="5096782"/>
              <a:ext cx="2383832" cy="895127"/>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等腰三角形 5"/>
          <p:cNvSpPr/>
          <p:nvPr/>
        </p:nvSpPr>
        <p:spPr>
          <a:xfrm rot="16200000" flipH="1" flipV="1">
            <a:off x="304890" y="397065"/>
            <a:ext cx="281288" cy="287160"/>
          </a:xfrm>
          <a:prstGeom prst="triangle">
            <a:avLst/>
          </a:prstGeom>
          <a:solidFill>
            <a:srgbClr val="E48DB8"/>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1313180" rtl="0" eaLnBrk="1" latinLnBrk="0" hangingPunct="1">
              <a:defRPr sz="2600" kern="1200">
                <a:solidFill>
                  <a:schemeClr val="lt1"/>
                </a:solidFill>
                <a:latin typeface="+mn-lt"/>
                <a:ea typeface="+mn-ea"/>
                <a:cs typeface="+mn-cs"/>
              </a:defRPr>
            </a:lvl1pPr>
            <a:lvl2pPr marL="656590" algn="l" defTabSz="1313180" rtl="0" eaLnBrk="1" latinLnBrk="0" hangingPunct="1">
              <a:defRPr sz="2600" kern="1200">
                <a:solidFill>
                  <a:schemeClr val="lt1"/>
                </a:solidFill>
                <a:latin typeface="+mn-lt"/>
                <a:ea typeface="+mn-ea"/>
                <a:cs typeface="+mn-cs"/>
              </a:defRPr>
            </a:lvl2pPr>
            <a:lvl3pPr marL="1313180" algn="l" defTabSz="1313180" rtl="0" eaLnBrk="1" latinLnBrk="0" hangingPunct="1">
              <a:defRPr sz="2600" kern="1200">
                <a:solidFill>
                  <a:schemeClr val="lt1"/>
                </a:solidFill>
                <a:latin typeface="+mn-lt"/>
                <a:ea typeface="+mn-ea"/>
                <a:cs typeface="+mn-cs"/>
              </a:defRPr>
            </a:lvl3pPr>
            <a:lvl4pPr marL="1969770" algn="l" defTabSz="1313180" rtl="0" eaLnBrk="1" latinLnBrk="0" hangingPunct="1">
              <a:defRPr sz="2600" kern="1200">
                <a:solidFill>
                  <a:schemeClr val="lt1"/>
                </a:solidFill>
                <a:latin typeface="+mn-lt"/>
                <a:ea typeface="+mn-ea"/>
                <a:cs typeface="+mn-cs"/>
              </a:defRPr>
            </a:lvl4pPr>
            <a:lvl5pPr marL="2626360" algn="l" defTabSz="1313180" rtl="0" eaLnBrk="1" latinLnBrk="0" hangingPunct="1">
              <a:defRPr sz="2600" kern="1200">
                <a:solidFill>
                  <a:schemeClr val="lt1"/>
                </a:solidFill>
                <a:latin typeface="+mn-lt"/>
                <a:ea typeface="+mn-ea"/>
                <a:cs typeface="+mn-cs"/>
              </a:defRPr>
            </a:lvl5pPr>
            <a:lvl6pPr marL="3282950" algn="l" defTabSz="1313180" rtl="0" eaLnBrk="1" latinLnBrk="0" hangingPunct="1">
              <a:defRPr sz="2600" kern="1200">
                <a:solidFill>
                  <a:schemeClr val="lt1"/>
                </a:solidFill>
                <a:latin typeface="+mn-lt"/>
                <a:ea typeface="+mn-ea"/>
                <a:cs typeface="+mn-cs"/>
              </a:defRPr>
            </a:lvl6pPr>
            <a:lvl7pPr marL="3940175" algn="l" defTabSz="1313180" rtl="0" eaLnBrk="1" latinLnBrk="0" hangingPunct="1">
              <a:defRPr sz="2600" kern="1200">
                <a:solidFill>
                  <a:schemeClr val="lt1"/>
                </a:solidFill>
                <a:latin typeface="+mn-lt"/>
                <a:ea typeface="+mn-ea"/>
                <a:cs typeface="+mn-cs"/>
              </a:defRPr>
            </a:lvl7pPr>
            <a:lvl8pPr marL="4596765" algn="l" defTabSz="1313180" rtl="0" eaLnBrk="1" latinLnBrk="0" hangingPunct="1">
              <a:defRPr sz="2600" kern="1200">
                <a:solidFill>
                  <a:schemeClr val="lt1"/>
                </a:solidFill>
                <a:latin typeface="+mn-lt"/>
                <a:ea typeface="+mn-ea"/>
                <a:cs typeface="+mn-cs"/>
              </a:defRPr>
            </a:lvl8pPr>
            <a:lvl9pPr marL="5253355" algn="l" defTabSz="1313180" rtl="0" eaLnBrk="1" latinLnBrk="0" hangingPunct="1">
              <a:defRPr sz="2600" kern="1200">
                <a:solidFill>
                  <a:schemeClr val="lt1"/>
                </a:solidFill>
                <a:latin typeface="+mn-lt"/>
                <a:ea typeface="+mn-ea"/>
                <a:cs typeface="+mn-cs"/>
              </a:defRPr>
            </a:lvl9pPr>
          </a:lstStyle>
          <a:p>
            <a:pPr algn="ct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文本框 6"/>
          <p:cNvSpPr txBox="1"/>
          <p:nvPr/>
        </p:nvSpPr>
        <p:spPr>
          <a:xfrm>
            <a:off x="589115" y="279035"/>
            <a:ext cx="3489158" cy="523220"/>
          </a:xfrm>
          <a:prstGeom prst="rect">
            <a:avLst/>
          </a:prstGeom>
          <a:noFill/>
        </p:spPr>
        <p:txBody>
          <a:bodyPr wrap="square" rtlCol="0">
            <a:spAutoFit/>
          </a:bodyPr>
          <a:lstStyle/>
          <a:p>
            <a:r>
              <a:rPr lang="zh-CN" altLang="en-US" sz="2800" dirty="0">
                <a:solidFill>
                  <a:schemeClr val="tx1">
                    <a:lumMod val="75000"/>
                    <a:lumOff val="25000"/>
                  </a:schemeClr>
                </a:solidFill>
                <a:latin typeface="微软雅黑" panose="020B0503020204020204" pitchFamily="34" charset="-122"/>
                <a:ea typeface="微软雅黑" panose="020B0503020204020204" pitchFamily="34" charset="-122"/>
              </a:rPr>
              <a:t>研究过程简介</a:t>
            </a:r>
            <a:endParaRPr lang="en-US" altLang="zh-CN" sz="28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67" name="组合 66"/>
          <p:cNvGrpSpPr/>
          <p:nvPr/>
        </p:nvGrpSpPr>
        <p:grpSpPr>
          <a:xfrm>
            <a:off x="247166" y="2152323"/>
            <a:ext cx="11697669" cy="3695834"/>
            <a:chOff x="202272" y="2152323"/>
            <a:chExt cx="11697669" cy="3695834"/>
          </a:xfrm>
        </p:grpSpPr>
        <p:grpSp>
          <p:nvGrpSpPr>
            <p:cNvPr id="3" name="组合 2"/>
            <p:cNvGrpSpPr/>
            <p:nvPr/>
          </p:nvGrpSpPr>
          <p:grpSpPr>
            <a:xfrm>
              <a:off x="2712139" y="2152323"/>
              <a:ext cx="6777094" cy="3326068"/>
              <a:chOff x="2553402" y="1729185"/>
              <a:chExt cx="7094568" cy="3481878"/>
            </a:xfrm>
          </p:grpSpPr>
          <p:sp>
            <p:nvSpPr>
              <p:cNvPr id="4" name="Block Arc 39"/>
              <p:cNvSpPr/>
              <p:nvPr/>
            </p:nvSpPr>
            <p:spPr>
              <a:xfrm>
                <a:off x="5748276" y="2324261"/>
                <a:ext cx="2771615" cy="2771616"/>
              </a:xfrm>
              <a:prstGeom prst="blockArc">
                <a:avLst>
                  <a:gd name="adj1" fmla="val 10799501"/>
                  <a:gd name="adj2" fmla="val 2383"/>
                  <a:gd name="adj3" fmla="val 28902"/>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5" name="Block Arc 40"/>
              <p:cNvSpPr/>
              <p:nvPr/>
            </p:nvSpPr>
            <p:spPr>
              <a:xfrm>
                <a:off x="3770557" y="2324261"/>
                <a:ext cx="2771615" cy="2771616"/>
              </a:xfrm>
              <a:prstGeom prst="blockArc">
                <a:avLst>
                  <a:gd name="adj1" fmla="val 10799501"/>
                  <a:gd name="adj2" fmla="val 2383"/>
                  <a:gd name="adj3" fmla="val 28902"/>
                </a:avLst>
              </a:prstGeom>
              <a:solidFill>
                <a:srgbClr val="E48D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8" name="Block Arc 41"/>
              <p:cNvSpPr/>
              <p:nvPr/>
            </p:nvSpPr>
            <p:spPr>
              <a:xfrm flipV="1">
                <a:off x="3770557" y="2324258"/>
                <a:ext cx="2771615" cy="2771616"/>
              </a:xfrm>
              <a:prstGeom prst="blockArc">
                <a:avLst>
                  <a:gd name="adj1" fmla="val 10799501"/>
                  <a:gd name="adj2" fmla="val 2383"/>
                  <a:gd name="adj3" fmla="val 28902"/>
                </a:avLst>
              </a:prstGeom>
              <a:solidFill>
                <a:srgbClr val="E48D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9" name="Block Arc 42"/>
              <p:cNvSpPr/>
              <p:nvPr/>
            </p:nvSpPr>
            <p:spPr>
              <a:xfrm flipV="1">
                <a:off x="5748276" y="2324258"/>
                <a:ext cx="2771615" cy="2771616"/>
              </a:xfrm>
              <a:prstGeom prst="blockArc">
                <a:avLst>
                  <a:gd name="adj1" fmla="val 10799501"/>
                  <a:gd name="adj2" fmla="val 2383"/>
                  <a:gd name="adj3" fmla="val 28902"/>
                </a:avLst>
              </a:prstGeom>
              <a:solidFill>
                <a:srgbClr val="E48DB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tx1"/>
                  </a:solidFill>
                </a:endParaRPr>
              </a:p>
            </p:txBody>
          </p:sp>
          <p:sp>
            <p:nvSpPr>
              <p:cNvPr id="10" name="TextBox 43"/>
              <p:cNvSpPr txBox="1"/>
              <p:nvPr/>
            </p:nvSpPr>
            <p:spPr>
              <a:xfrm>
                <a:off x="3901631" y="3261307"/>
                <a:ext cx="556616" cy="466606"/>
              </a:xfrm>
              <a:prstGeom prst="rect">
                <a:avLst/>
              </a:prstGeom>
              <a:noFill/>
            </p:spPr>
            <p:txBody>
              <a:bodyPr wrap="none" rtlCol="0">
                <a:spAutoFit/>
              </a:bodyPr>
              <a:lstStyle/>
              <a:p>
                <a:pPr algn="ctr"/>
                <a:r>
                  <a:rPr lang="en-US" sz="2100" b="1" dirty="0">
                    <a:solidFill>
                      <a:schemeClr val="bg1"/>
                    </a:solidFill>
                    <a:latin typeface="+mj-lt"/>
                  </a:rPr>
                  <a:t>01</a:t>
                </a:r>
              </a:p>
            </p:txBody>
          </p:sp>
          <p:sp>
            <p:nvSpPr>
              <p:cNvPr id="11" name="TextBox 44"/>
              <p:cNvSpPr txBox="1"/>
              <p:nvPr/>
            </p:nvSpPr>
            <p:spPr>
              <a:xfrm>
                <a:off x="3901631" y="3731252"/>
                <a:ext cx="556616" cy="466606"/>
              </a:xfrm>
              <a:prstGeom prst="rect">
                <a:avLst/>
              </a:prstGeom>
              <a:noFill/>
            </p:spPr>
            <p:txBody>
              <a:bodyPr wrap="none" rtlCol="0">
                <a:spAutoFit/>
              </a:bodyPr>
              <a:lstStyle/>
              <a:p>
                <a:pPr algn="ctr"/>
                <a:r>
                  <a:rPr lang="en-US" sz="2100" b="1" dirty="0">
                    <a:solidFill>
                      <a:schemeClr val="bg1"/>
                    </a:solidFill>
                    <a:latin typeface="+mj-lt"/>
                  </a:rPr>
                  <a:t>03</a:t>
                </a:r>
              </a:p>
            </p:txBody>
          </p:sp>
          <p:sp>
            <p:nvSpPr>
              <p:cNvPr id="12" name="TextBox 45"/>
              <p:cNvSpPr txBox="1"/>
              <p:nvPr/>
            </p:nvSpPr>
            <p:spPr>
              <a:xfrm>
                <a:off x="7816762" y="3261307"/>
                <a:ext cx="556616" cy="466606"/>
              </a:xfrm>
              <a:prstGeom prst="rect">
                <a:avLst/>
              </a:prstGeom>
              <a:noFill/>
            </p:spPr>
            <p:txBody>
              <a:bodyPr wrap="none" rtlCol="0">
                <a:spAutoFit/>
              </a:bodyPr>
              <a:lstStyle/>
              <a:p>
                <a:pPr algn="ctr"/>
                <a:r>
                  <a:rPr lang="en-US" sz="2100" b="1" dirty="0">
                    <a:solidFill>
                      <a:schemeClr val="bg1"/>
                    </a:solidFill>
                    <a:latin typeface="+mj-lt"/>
                  </a:rPr>
                  <a:t>02</a:t>
                </a:r>
              </a:p>
            </p:txBody>
          </p:sp>
          <p:sp>
            <p:nvSpPr>
              <p:cNvPr id="13" name="TextBox 46"/>
              <p:cNvSpPr txBox="1"/>
              <p:nvPr/>
            </p:nvSpPr>
            <p:spPr>
              <a:xfrm>
                <a:off x="7816762" y="3731252"/>
                <a:ext cx="556616" cy="466606"/>
              </a:xfrm>
              <a:prstGeom prst="rect">
                <a:avLst/>
              </a:prstGeom>
              <a:noFill/>
            </p:spPr>
            <p:txBody>
              <a:bodyPr wrap="none" rtlCol="0">
                <a:spAutoFit/>
              </a:bodyPr>
              <a:lstStyle/>
              <a:p>
                <a:pPr algn="ctr"/>
                <a:r>
                  <a:rPr lang="en-US" sz="2100" b="1" dirty="0">
                    <a:solidFill>
                      <a:schemeClr val="bg1"/>
                    </a:solidFill>
                    <a:latin typeface="+mj-lt"/>
                  </a:rPr>
                  <a:t>04</a:t>
                </a:r>
              </a:p>
            </p:txBody>
          </p:sp>
          <p:sp>
            <p:nvSpPr>
              <p:cNvPr id="14" name="Text Placeholder 5"/>
              <p:cNvSpPr txBox="1"/>
              <p:nvPr/>
            </p:nvSpPr>
            <p:spPr>
              <a:xfrm>
                <a:off x="4480428" y="2605312"/>
                <a:ext cx="1351874" cy="36631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900" dirty="0">
                    <a:solidFill>
                      <a:schemeClr val="bg1"/>
                    </a:solidFill>
                    <a:latin typeface="Lato Light" panose="020F0302020204030203" pitchFamily="34" charset="0"/>
                  </a:rPr>
                  <a:t>Jelly chocolate cake carrot cake dragée candy canes.</a:t>
                </a:r>
              </a:p>
            </p:txBody>
          </p:sp>
          <p:sp>
            <p:nvSpPr>
              <p:cNvPr id="15" name="Text Placeholder 5"/>
              <p:cNvSpPr txBox="1"/>
              <p:nvPr/>
            </p:nvSpPr>
            <p:spPr>
              <a:xfrm>
                <a:off x="4480428" y="4481291"/>
                <a:ext cx="1351874" cy="36631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900" dirty="0">
                    <a:solidFill>
                      <a:schemeClr val="bg1"/>
                    </a:solidFill>
                    <a:latin typeface="Lato Light" panose="020F0302020204030203" pitchFamily="34" charset="0"/>
                  </a:rPr>
                  <a:t>Jelly chocolate cake carrot cake dragée candy canes.</a:t>
                </a:r>
              </a:p>
            </p:txBody>
          </p:sp>
          <p:sp>
            <p:nvSpPr>
              <p:cNvPr id="16" name="Text Placeholder 5"/>
              <p:cNvSpPr txBox="1"/>
              <p:nvPr/>
            </p:nvSpPr>
            <p:spPr>
              <a:xfrm>
                <a:off x="6489911" y="2605312"/>
                <a:ext cx="1351874" cy="36631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900" dirty="0">
                    <a:solidFill>
                      <a:schemeClr val="bg1"/>
                    </a:solidFill>
                    <a:latin typeface="Lato Light" panose="020F0302020204030203" pitchFamily="34" charset="0"/>
                  </a:rPr>
                  <a:t>Jelly chocolate cake carrot cake dragée candy canes.</a:t>
                </a:r>
              </a:p>
            </p:txBody>
          </p:sp>
          <p:sp>
            <p:nvSpPr>
              <p:cNvPr id="17" name="Text Placeholder 5"/>
              <p:cNvSpPr txBox="1"/>
              <p:nvPr/>
            </p:nvSpPr>
            <p:spPr>
              <a:xfrm>
                <a:off x="6489911" y="4481291"/>
                <a:ext cx="1351874" cy="366316"/>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pPr>
                <a:r>
                  <a:rPr lang="en-US" sz="900" dirty="0">
                    <a:solidFill>
                      <a:schemeClr val="bg1"/>
                    </a:solidFill>
                    <a:latin typeface="Lato Light" panose="020F0302020204030203" pitchFamily="34" charset="0"/>
                  </a:rPr>
                  <a:t>Jelly chocolate cake carrot cake dragée candy canes.</a:t>
                </a:r>
              </a:p>
            </p:txBody>
          </p:sp>
          <p:cxnSp>
            <p:nvCxnSpPr>
              <p:cNvPr id="19" name="Straight Connector 63"/>
              <p:cNvCxnSpPr/>
              <p:nvPr/>
            </p:nvCxnSpPr>
            <p:spPr>
              <a:xfrm rot="10800000" flipH="1">
                <a:off x="8646797" y="3459388"/>
                <a:ext cx="1001173" cy="0"/>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20" name="Straight Connector 64"/>
              <p:cNvCxnSpPr/>
              <p:nvPr/>
            </p:nvCxnSpPr>
            <p:spPr>
              <a:xfrm rot="10800000" flipH="1">
                <a:off x="9641616" y="2868060"/>
                <a:ext cx="0" cy="591328"/>
              </a:xfrm>
              <a:prstGeom prst="line">
                <a:avLst/>
              </a:prstGeom>
              <a:ln>
                <a:solidFill>
                  <a:srgbClr val="E48DB8"/>
                </a:solidFill>
                <a:tailEnd type="oval"/>
              </a:ln>
            </p:spPr>
            <p:style>
              <a:lnRef idx="1">
                <a:schemeClr val="accent1"/>
              </a:lnRef>
              <a:fillRef idx="0">
                <a:schemeClr val="accent1"/>
              </a:fillRef>
              <a:effectRef idx="0">
                <a:schemeClr val="accent1"/>
              </a:effectRef>
              <a:fontRef idx="minor">
                <a:schemeClr val="tx1"/>
              </a:fontRef>
            </p:style>
          </p:cxnSp>
          <p:cxnSp>
            <p:nvCxnSpPr>
              <p:cNvPr id="22" name="Straight Connector 66"/>
              <p:cNvCxnSpPr/>
              <p:nvPr/>
            </p:nvCxnSpPr>
            <p:spPr>
              <a:xfrm rot="10800000" flipH="1" flipV="1">
                <a:off x="8646797" y="3923498"/>
                <a:ext cx="1001173" cy="0"/>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23" name="Straight Connector 67"/>
              <p:cNvCxnSpPr/>
              <p:nvPr/>
            </p:nvCxnSpPr>
            <p:spPr>
              <a:xfrm rot="10800000" flipH="1" flipV="1">
                <a:off x="9641616" y="3923498"/>
                <a:ext cx="0" cy="591328"/>
              </a:xfrm>
              <a:prstGeom prst="line">
                <a:avLst/>
              </a:prstGeom>
              <a:ln>
                <a:solidFill>
                  <a:srgbClr val="E48DB8"/>
                </a:solidFill>
                <a:tailEnd type="oval"/>
              </a:ln>
            </p:spPr>
            <p:style>
              <a:lnRef idx="1">
                <a:schemeClr val="accent1"/>
              </a:lnRef>
              <a:fillRef idx="0">
                <a:schemeClr val="accent1"/>
              </a:fillRef>
              <a:effectRef idx="0">
                <a:schemeClr val="accent1"/>
              </a:effectRef>
              <a:fontRef idx="minor">
                <a:schemeClr val="tx1"/>
              </a:fontRef>
            </p:style>
          </p:cxnSp>
          <p:cxnSp>
            <p:nvCxnSpPr>
              <p:cNvPr id="25" name="Straight Connector 69"/>
              <p:cNvCxnSpPr/>
              <p:nvPr/>
            </p:nvCxnSpPr>
            <p:spPr>
              <a:xfrm rot="10800000">
                <a:off x="2553402" y="3459388"/>
                <a:ext cx="1001173" cy="0"/>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26" name="Straight Connector 70"/>
              <p:cNvCxnSpPr/>
              <p:nvPr/>
            </p:nvCxnSpPr>
            <p:spPr>
              <a:xfrm rot="10800000">
                <a:off x="2559756" y="2868060"/>
                <a:ext cx="0" cy="591328"/>
              </a:xfrm>
              <a:prstGeom prst="line">
                <a:avLst/>
              </a:prstGeom>
              <a:ln>
                <a:solidFill>
                  <a:srgbClr val="E48DB8"/>
                </a:solidFill>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72"/>
              <p:cNvCxnSpPr/>
              <p:nvPr/>
            </p:nvCxnSpPr>
            <p:spPr>
              <a:xfrm rot="10800000" flipV="1">
                <a:off x="2553402" y="3923498"/>
                <a:ext cx="1001173" cy="0"/>
              </a:xfrm>
              <a:prstGeom prst="line">
                <a:avLst/>
              </a:prstGeom>
              <a:ln>
                <a:solidFill>
                  <a:srgbClr val="E48DB8"/>
                </a:solidFill>
              </a:ln>
            </p:spPr>
            <p:style>
              <a:lnRef idx="1">
                <a:schemeClr val="accent1"/>
              </a:lnRef>
              <a:fillRef idx="0">
                <a:schemeClr val="accent1"/>
              </a:fillRef>
              <a:effectRef idx="0">
                <a:schemeClr val="accent1"/>
              </a:effectRef>
              <a:fontRef idx="minor">
                <a:schemeClr val="tx1"/>
              </a:fontRef>
            </p:style>
          </p:cxnSp>
          <p:cxnSp>
            <p:nvCxnSpPr>
              <p:cNvPr id="29" name="Straight Connector 73"/>
              <p:cNvCxnSpPr/>
              <p:nvPr/>
            </p:nvCxnSpPr>
            <p:spPr>
              <a:xfrm rot="10800000" flipV="1">
                <a:off x="2559756" y="3923498"/>
                <a:ext cx="0" cy="591328"/>
              </a:xfrm>
              <a:prstGeom prst="line">
                <a:avLst/>
              </a:prstGeom>
              <a:ln>
                <a:solidFill>
                  <a:srgbClr val="E48DB8"/>
                </a:solidFill>
                <a:tailEnd type="oval"/>
              </a:ln>
            </p:spPr>
            <p:style>
              <a:lnRef idx="1">
                <a:schemeClr val="accent1"/>
              </a:lnRef>
              <a:fillRef idx="0">
                <a:schemeClr val="accent1"/>
              </a:fillRef>
              <a:effectRef idx="0">
                <a:schemeClr val="accent1"/>
              </a:effectRef>
              <a:fontRef idx="minor">
                <a:schemeClr val="tx1"/>
              </a:fontRef>
            </p:style>
          </p:cxnSp>
          <p:sp>
            <p:nvSpPr>
              <p:cNvPr id="31" name="Freeform 53"/>
              <p:cNvSpPr/>
              <p:nvPr/>
            </p:nvSpPr>
            <p:spPr>
              <a:xfrm>
                <a:off x="8916684" y="1729185"/>
                <a:ext cx="36564" cy="289800"/>
              </a:xfrm>
              <a:custGeom>
                <a:avLst/>
                <a:gdLst>
                  <a:gd name="connsiteX0" fmla="*/ 25255 w 35466"/>
                  <a:gd name="connsiteY0" fmla="*/ 164 h 281102"/>
                  <a:gd name="connsiteX1" fmla="*/ 34983 w 35466"/>
                  <a:gd name="connsiteY1" fmla="*/ 82849 h 281102"/>
                  <a:gd name="connsiteX2" fmla="*/ 10664 w 35466"/>
                  <a:gd name="connsiteY2" fmla="*/ 243356 h 281102"/>
                  <a:gd name="connsiteX3" fmla="*/ 936 w 35466"/>
                  <a:gd name="connsiteY3" fmla="*/ 277402 h 281102"/>
                  <a:gd name="connsiteX4" fmla="*/ 936 w 35466"/>
                  <a:gd name="connsiteY4" fmla="*/ 180126 h 281102"/>
                  <a:gd name="connsiteX5" fmla="*/ 5800 w 35466"/>
                  <a:gd name="connsiteY5" fmla="*/ 102304 h 281102"/>
                  <a:gd name="connsiteX6" fmla="*/ 25255 w 35466"/>
                  <a:gd name="connsiteY6" fmla="*/ 164 h 2811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466" h="281102">
                    <a:moveTo>
                      <a:pt x="25255" y="164"/>
                    </a:moveTo>
                    <a:cubicBezTo>
                      <a:pt x="30119" y="-3079"/>
                      <a:pt x="37415" y="42317"/>
                      <a:pt x="34983" y="82849"/>
                    </a:cubicBezTo>
                    <a:cubicBezTo>
                      <a:pt x="32551" y="123381"/>
                      <a:pt x="16338" y="210931"/>
                      <a:pt x="10664" y="243356"/>
                    </a:cubicBezTo>
                    <a:cubicBezTo>
                      <a:pt x="4990" y="275781"/>
                      <a:pt x="2557" y="287940"/>
                      <a:pt x="936" y="277402"/>
                    </a:cubicBezTo>
                    <a:cubicBezTo>
                      <a:pt x="-685" y="266864"/>
                      <a:pt x="125" y="209309"/>
                      <a:pt x="936" y="180126"/>
                    </a:cubicBezTo>
                    <a:cubicBezTo>
                      <a:pt x="1747" y="150943"/>
                      <a:pt x="1747" y="130676"/>
                      <a:pt x="5800" y="102304"/>
                    </a:cubicBezTo>
                    <a:cubicBezTo>
                      <a:pt x="9853" y="73932"/>
                      <a:pt x="20391" y="3407"/>
                      <a:pt x="25255" y="164"/>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2" name="Oval 57"/>
              <p:cNvSpPr>
                <a:spLocks noChangeAspect="1"/>
              </p:cNvSpPr>
              <p:nvPr/>
            </p:nvSpPr>
            <p:spPr>
              <a:xfrm>
                <a:off x="8734113" y="2058262"/>
                <a:ext cx="562550" cy="562549"/>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350" dirty="0">
                  <a:solidFill>
                    <a:schemeClr val="bg1"/>
                  </a:solidFill>
                  <a:latin typeface="FontAwesome" pitchFamily="2" charset="0"/>
                </a:endParaRPr>
              </a:p>
            </p:txBody>
          </p:sp>
          <p:sp>
            <p:nvSpPr>
              <p:cNvPr id="33" name="Freeform 81"/>
              <p:cNvSpPr>
                <a:spLocks noEditPoints="1"/>
              </p:cNvSpPr>
              <p:nvPr/>
            </p:nvSpPr>
            <p:spPr bwMode="auto">
              <a:xfrm>
                <a:off x="8881984" y="2160033"/>
                <a:ext cx="266807" cy="323061"/>
              </a:xfrm>
              <a:custGeom>
                <a:avLst/>
                <a:gdLst>
                  <a:gd name="T0" fmla="*/ 0 w 77"/>
                  <a:gd name="T1" fmla="*/ 85 h 93"/>
                  <a:gd name="T2" fmla="*/ 30 w 77"/>
                  <a:gd name="T3" fmla="*/ 20 h 93"/>
                  <a:gd name="T4" fmla="*/ 38 w 77"/>
                  <a:gd name="T5" fmla="*/ 26 h 93"/>
                  <a:gd name="T6" fmla="*/ 39 w 77"/>
                  <a:gd name="T7" fmla="*/ 27 h 93"/>
                  <a:gd name="T8" fmla="*/ 39 w 77"/>
                  <a:gd name="T9" fmla="*/ 27 h 93"/>
                  <a:gd name="T10" fmla="*/ 40 w 77"/>
                  <a:gd name="T11" fmla="*/ 27 h 93"/>
                  <a:gd name="T12" fmla="*/ 40 w 77"/>
                  <a:gd name="T13" fmla="*/ 28 h 93"/>
                  <a:gd name="T14" fmla="*/ 40 w 77"/>
                  <a:gd name="T15" fmla="*/ 28 h 93"/>
                  <a:gd name="T16" fmla="*/ 41 w 77"/>
                  <a:gd name="T17" fmla="*/ 28 h 93"/>
                  <a:gd name="T18" fmla="*/ 41 w 77"/>
                  <a:gd name="T19" fmla="*/ 29 h 93"/>
                  <a:gd name="T20" fmla="*/ 42 w 77"/>
                  <a:gd name="T21" fmla="*/ 29 h 93"/>
                  <a:gd name="T22" fmla="*/ 42 w 77"/>
                  <a:gd name="T23" fmla="*/ 29 h 93"/>
                  <a:gd name="T24" fmla="*/ 43 w 77"/>
                  <a:gd name="T25" fmla="*/ 29 h 93"/>
                  <a:gd name="T26" fmla="*/ 43 w 77"/>
                  <a:gd name="T27" fmla="*/ 30 h 93"/>
                  <a:gd name="T28" fmla="*/ 43 w 77"/>
                  <a:gd name="T29" fmla="*/ 30 h 93"/>
                  <a:gd name="T30" fmla="*/ 48 w 77"/>
                  <a:gd name="T31" fmla="*/ 33 h 93"/>
                  <a:gd name="T32" fmla="*/ 48 w 77"/>
                  <a:gd name="T33" fmla="*/ 33 h 93"/>
                  <a:gd name="T34" fmla="*/ 49 w 77"/>
                  <a:gd name="T35" fmla="*/ 34 h 93"/>
                  <a:gd name="T36" fmla="*/ 49 w 77"/>
                  <a:gd name="T37" fmla="*/ 34 h 93"/>
                  <a:gd name="T38" fmla="*/ 50 w 77"/>
                  <a:gd name="T39" fmla="*/ 34 h 93"/>
                  <a:gd name="T40" fmla="*/ 50 w 77"/>
                  <a:gd name="T41" fmla="*/ 35 h 93"/>
                  <a:gd name="T42" fmla="*/ 50 w 77"/>
                  <a:gd name="T43" fmla="*/ 35 h 93"/>
                  <a:gd name="T44" fmla="*/ 51 w 77"/>
                  <a:gd name="T45" fmla="*/ 35 h 93"/>
                  <a:gd name="T46" fmla="*/ 51 w 77"/>
                  <a:gd name="T47" fmla="*/ 36 h 93"/>
                  <a:gd name="T48" fmla="*/ 52 w 77"/>
                  <a:gd name="T49" fmla="*/ 36 h 93"/>
                  <a:gd name="T50" fmla="*/ 52 w 77"/>
                  <a:gd name="T51" fmla="*/ 36 h 93"/>
                  <a:gd name="T52" fmla="*/ 53 w 77"/>
                  <a:gd name="T53" fmla="*/ 37 h 93"/>
                  <a:gd name="T54" fmla="*/ 53 w 77"/>
                  <a:gd name="T55" fmla="*/ 37 h 93"/>
                  <a:gd name="T56" fmla="*/ 48 w 77"/>
                  <a:gd name="T57" fmla="*/ 79 h 93"/>
                  <a:gd name="T58" fmla="*/ 7 w 77"/>
                  <a:gd name="T59" fmla="*/ 91 h 93"/>
                  <a:gd name="T60" fmla="*/ 35 w 77"/>
                  <a:gd name="T61" fmla="*/ 64 h 93"/>
                  <a:gd name="T62" fmla="*/ 19 w 77"/>
                  <a:gd name="T63" fmla="*/ 53 h 93"/>
                  <a:gd name="T64" fmla="*/ 3 w 77"/>
                  <a:gd name="T65" fmla="*/ 88 h 93"/>
                  <a:gd name="T66" fmla="*/ 73 w 77"/>
                  <a:gd name="T67" fmla="*/ 93 h 93"/>
                  <a:gd name="T68" fmla="*/ 54 w 77"/>
                  <a:gd name="T69" fmla="*/ 83 h 93"/>
                  <a:gd name="T70" fmla="*/ 69 w 77"/>
                  <a:gd name="T71" fmla="*/ 42 h 93"/>
                  <a:gd name="T72" fmla="*/ 34 w 77"/>
                  <a:gd name="T73" fmla="*/ 0 h 93"/>
                  <a:gd name="T74" fmla="*/ 69 w 77"/>
                  <a:gd name="T75" fmla="*/ 42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prstClr val="black"/>
                  </a:solidFill>
                </a:endParaRPr>
              </a:p>
            </p:txBody>
          </p:sp>
          <p:sp>
            <p:nvSpPr>
              <p:cNvPr id="38" name="Oval 61"/>
              <p:cNvSpPr>
                <a:spLocks noChangeAspect="1"/>
              </p:cNvSpPr>
              <p:nvPr/>
            </p:nvSpPr>
            <p:spPr>
              <a:xfrm>
                <a:off x="8734113" y="4648514"/>
                <a:ext cx="562550" cy="562549"/>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350" dirty="0">
                  <a:solidFill>
                    <a:schemeClr val="bg1"/>
                  </a:solidFill>
                  <a:latin typeface="FontAwesome" pitchFamily="2" charset="0"/>
                </a:endParaRPr>
              </a:p>
            </p:txBody>
          </p:sp>
          <p:sp>
            <p:nvSpPr>
              <p:cNvPr id="39" name="Freeform 78"/>
              <p:cNvSpPr>
                <a:spLocks noEditPoints="1"/>
              </p:cNvSpPr>
              <p:nvPr/>
            </p:nvSpPr>
            <p:spPr bwMode="auto">
              <a:xfrm>
                <a:off x="8851234" y="4789956"/>
                <a:ext cx="326275" cy="279665"/>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chemeClr val="bg1"/>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prstClr val="black"/>
                  </a:solidFill>
                </a:endParaRPr>
              </a:p>
            </p:txBody>
          </p:sp>
          <p:sp>
            <p:nvSpPr>
              <p:cNvPr id="44" name="Oval 51"/>
              <p:cNvSpPr>
                <a:spLocks noChangeAspect="1"/>
              </p:cNvSpPr>
              <p:nvPr/>
            </p:nvSpPr>
            <p:spPr>
              <a:xfrm>
                <a:off x="2964733" y="2058260"/>
                <a:ext cx="562549" cy="562549"/>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350" dirty="0">
                  <a:solidFill>
                    <a:schemeClr val="bg1"/>
                  </a:solidFill>
                  <a:latin typeface="FontAwesome" pitchFamily="2" charset="0"/>
                </a:endParaRPr>
              </a:p>
            </p:txBody>
          </p:sp>
          <p:sp>
            <p:nvSpPr>
              <p:cNvPr id="45" name="Freeform 80"/>
              <p:cNvSpPr>
                <a:spLocks noEditPoints="1"/>
              </p:cNvSpPr>
              <p:nvPr/>
            </p:nvSpPr>
            <p:spPr bwMode="auto">
              <a:xfrm>
                <a:off x="3103764" y="2196752"/>
                <a:ext cx="284486" cy="278058"/>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prstClr val="black"/>
                  </a:solidFill>
                </a:endParaRPr>
              </a:p>
            </p:txBody>
          </p:sp>
          <p:sp>
            <p:nvSpPr>
              <p:cNvPr id="50" name="Oval 52"/>
              <p:cNvSpPr>
                <a:spLocks noChangeAspect="1"/>
              </p:cNvSpPr>
              <p:nvPr/>
            </p:nvSpPr>
            <p:spPr>
              <a:xfrm>
                <a:off x="2964733" y="4648514"/>
                <a:ext cx="562549" cy="562549"/>
              </a:xfrm>
              <a:prstGeom prst="ellipse">
                <a:avLst/>
              </a:prstGeom>
              <a:solidFill>
                <a:srgbClr val="E48DB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en-US" sz="1350" dirty="0">
                  <a:solidFill>
                    <a:schemeClr val="bg1"/>
                  </a:solidFill>
                  <a:latin typeface="FontAwesome" pitchFamily="2" charset="0"/>
                </a:endParaRPr>
              </a:p>
            </p:txBody>
          </p:sp>
          <p:sp>
            <p:nvSpPr>
              <p:cNvPr id="51" name="Freeform 79"/>
              <p:cNvSpPr>
                <a:spLocks noEditPoints="1"/>
              </p:cNvSpPr>
              <p:nvPr/>
            </p:nvSpPr>
            <p:spPr bwMode="auto">
              <a:xfrm>
                <a:off x="3103764" y="4763436"/>
                <a:ext cx="284486" cy="332705"/>
              </a:xfrm>
              <a:custGeom>
                <a:avLst/>
                <a:gdLst>
                  <a:gd name="T0" fmla="*/ 42 w 82"/>
                  <a:gd name="T1" fmla="*/ 0 h 96"/>
                  <a:gd name="T2" fmla="*/ 62 w 82"/>
                  <a:gd name="T3" fmla="*/ 20 h 96"/>
                  <a:gd name="T4" fmla="*/ 67 w 82"/>
                  <a:gd name="T5" fmla="*/ 28 h 96"/>
                  <a:gd name="T6" fmla="*/ 77 w 82"/>
                  <a:gd name="T7" fmla="*/ 20 h 96"/>
                  <a:gd name="T8" fmla="*/ 82 w 82"/>
                  <a:gd name="T9" fmla="*/ 28 h 96"/>
                  <a:gd name="T10" fmla="*/ 77 w 82"/>
                  <a:gd name="T11" fmla="*/ 35 h 96"/>
                  <a:gd name="T12" fmla="*/ 67 w 82"/>
                  <a:gd name="T13" fmla="*/ 67 h 96"/>
                  <a:gd name="T14" fmla="*/ 47 w 82"/>
                  <a:gd name="T15" fmla="*/ 85 h 96"/>
                  <a:gd name="T16" fmla="*/ 67 w 82"/>
                  <a:gd name="T17" fmla="*/ 96 h 96"/>
                  <a:gd name="T18" fmla="*/ 17 w 82"/>
                  <a:gd name="T19" fmla="*/ 85 h 96"/>
                  <a:gd name="T20" fmla="*/ 35 w 82"/>
                  <a:gd name="T21" fmla="*/ 77 h 96"/>
                  <a:gd name="T22" fmla="*/ 6 w 82"/>
                  <a:gd name="T23" fmla="*/ 42 h 96"/>
                  <a:gd name="T24" fmla="*/ 0 w 82"/>
                  <a:gd name="T25" fmla="*/ 35 h 96"/>
                  <a:gd name="T26" fmla="*/ 6 w 82"/>
                  <a:gd name="T27" fmla="*/ 28 h 96"/>
                  <a:gd name="T28" fmla="*/ 16 w 82"/>
                  <a:gd name="T29" fmla="*/ 20 h 96"/>
                  <a:gd name="T30" fmla="*/ 21 w 82"/>
                  <a:gd name="T31" fmla="*/ 28 h 96"/>
                  <a:gd name="T32" fmla="*/ 27 w 82"/>
                  <a:gd name="T33" fmla="*/ 6 h 96"/>
                  <a:gd name="T34" fmla="*/ 50 w 82"/>
                  <a:gd name="T35" fmla="*/ 12 h 96"/>
                  <a:gd name="T36" fmla="*/ 45 w 82"/>
                  <a:gd name="T37" fmla="*/ 12 h 96"/>
                  <a:gd name="T38" fmla="*/ 42 w 82"/>
                  <a:gd name="T39" fmla="*/ 9 h 96"/>
                  <a:gd name="T40" fmla="*/ 36 w 82"/>
                  <a:gd name="T41" fmla="*/ 10 h 96"/>
                  <a:gd name="T42" fmla="*/ 34 w 82"/>
                  <a:gd name="T43" fmla="*/ 15 h 96"/>
                  <a:gd name="T44" fmla="*/ 31 w 82"/>
                  <a:gd name="T45" fmla="*/ 16 h 96"/>
                  <a:gd name="T46" fmla="*/ 34 w 82"/>
                  <a:gd name="T47" fmla="*/ 18 h 96"/>
                  <a:gd name="T48" fmla="*/ 30 w 82"/>
                  <a:gd name="T49" fmla="*/ 21 h 96"/>
                  <a:gd name="T50" fmla="*/ 53 w 82"/>
                  <a:gd name="T51" fmla="*/ 28 h 96"/>
                  <a:gd name="T52" fmla="*/ 51 w 82"/>
                  <a:gd name="T53" fmla="*/ 21 h 96"/>
                  <a:gd name="T54" fmla="*/ 51 w 82"/>
                  <a:gd name="T55" fmla="*/ 16 h 96"/>
                  <a:gd name="T56" fmla="*/ 50 w 82"/>
                  <a:gd name="T57" fmla="*/ 12 h 96"/>
                  <a:gd name="T58" fmla="*/ 38 w 82"/>
                  <a:gd name="T59" fmla="*/ 12 h 96"/>
                  <a:gd name="T60" fmla="*/ 43 w 82"/>
                  <a:gd name="T61" fmla="*/ 12 h 96"/>
                  <a:gd name="T62" fmla="*/ 44 w 82"/>
                  <a:gd name="T63" fmla="*/ 16 h 96"/>
                  <a:gd name="T64" fmla="*/ 44 w 82"/>
                  <a:gd name="T65" fmla="*/ 21 h 96"/>
                  <a:gd name="T66" fmla="*/ 44 w 82"/>
                  <a:gd name="T67" fmla="*/ 16 h 96"/>
                  <a:gd name="T68" fmla="*/ 35 w 82"/>
                  <a:gd name="T69" fmla="*/ 18 h 96"/>
                  <a:gd name="T70" fmla="*/ 40 w 82"/>
                  <a:gd name="T71" fmla="*/ 18 h 96"/>
                  <a:gd name="T72" fmla="*/ 48 w 82"/>
                  <a:gd name="T73" fmla="*/ 22 h 96"/>
                  <a:gd name="T74" fmla="*/ 48 w 82"/>
                  <a:gd name="T75" fmla="*/ 27 h 96"/>
                  <a:gd name="T76" fmla="*/ 48 w 82"/>
                  <a:gd name="T77" fmla="*/ 22 h 96"/>
                  <a:gd name="T78" fmla="*/ 39 w 82"/>
                  <a:gd name="T79" fmla="*/ 24 h 96"/>
                  <a:gd name="T80" fmla="*/ 44 w 82"/>
                  <a:gd name="T81" fmla="*/ 24 h 96"/>
                  <a:gd name="T82" fmla="*/ 34 w 82"/>
                  <a:gd name="T83" fmla="*/ 22 h 96"/>
                  <a:gd name="T84" fmla="*/ 34 w 82"/>
                  <a:gd name="T85" fmla="*/ 27 h 96"/>
                  <a:gd name="T86" fmla="*/ 34 w 82"/>
                  <a:gd name="T87" fmla="*/ 22 h 96"/>
                  <a:gd name="T88" fmla="*/ 62 w 82"/>
                  <a:gd name="T89" fmla="*/ 40 h 96"/>
                  <a:gd name="T90" fmla="*/ 42 w 82"/>
                  <a:gd name="T91" fmla="*/ 61 h 96"/>
                  <a:gd name="T92" fmla="*/ 27 w 82"/>
                  <a:gd name="T93" fmla="*/ 55 h 96"/>
                  <a:gd name="T94" fmla="*/ 21 w 82"/>
                  <a:gd name="T95" fmla="*/ 35 h 96"/>
                  <a:gd name="T96" fmla="*/ 16 w 82"/>
                  <a:gd name="T97" fmla="*/ 42 h 96"/>
                  <a:gd name="T98" fmla="*/ 42 w 82"/>
                  <a:gd name="T99" fmla="*/ 68 h 96"/>
                  <a:gd name="T100" fmla="*/ 60 w 82"/>
                  <a:gd name="T101" fmla="*/ 60 h 96"/>
                  <a:gd name="T102" fmla="*/ 67 w 82"/>
                  <a:gd name="T103" fmla="*/ 35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2" h="96">
                    <a:moveTo>
                      <a:pt x="42" y="0"/>
                    </a:moveTo>
                    <a:cubicBezTo>
                      <a:pt x="42" y="0"/>
                      <a:pt x="42" y="0"/>
                      <a:pt x="42" y="0"/>
                    </a:cubicBezTo>
                    <a:cubicBezTo>
                      <a:pt x="47" y="0"/>
                      <a:pt x="52" y="2"/>
                      <a:pt x="56" y="6"/>
                    </a:cubicBezTo>
                    <a:cubicBezTo>
                      <a:pt x="59" y="9"/>
                      <a:pt x="62" y="14"/>
                      <a:pt x="62" y="20"/>
                    </a:cubicBezTo>
                    <a:cubicBezTo>
                      <a:pt x="62" y="28"/>
                      <a:pt x="62" y="28"/>
                      <a:pt x="62" y="28"/>
                    </a:cubicBezTo>
                    <a:cubicBezTo>
                      <a:pt x="67" y="28"/>
                      <a:pt x="67" y="28"/>
                      <a:pt x="67" y="28"/>
                    </a:cubicBezTo>
                    <a:cubicBezTo>
                      <a:pt x="67" y="20"/>
                      <a:pt x="67" y="20"/>
                      <a:pt x="67" y="20"/>
                    </a:cubicBezTo>
                    <a:cubicBezTo>
                      <a:pt x="77" y="20"/>
                      <a:pt x="77" y="20"/>
                      <a:pt x="77" y="20"/>
                    </a:cubicBezTo>
                    <a:cubicBezTo>
                      <a:pt x="77" y="28"/>
                      <a:pt x="77" y="28"/>
                      <a:pt x="77" y="28"/>
                    </a:cubicBezTo>
                    <a:cubicBezTo>
                      <a:pt x="82" y="28"/>
                      <a:pt x="82" y="28"/>
                      <a:pt x="82" y="28"/>
                    </a:cubicBezTo>
                    <a:cubicBezTo>
                      <a:pt x="82" y="35"/>
                      <a:pt x="82" y="35"/>
                      <a:pt x="82" y="35"/>
                    </a:cubicBezTo>
                    <a:cubicBezTo>
                      <a:pt x="77" y="35"/>
                      <a:pt x="77" y="35"/>
                      <a:pt x="77" y="35"/>
                    </a:cubicBezTo>
                    <a:cubicBezTo>
                      <a:pt x="77" y="42"/>
                      <a:pt x="77" y="42"/>
                      <a:pt x="77" y="42"/>
                    </a:cubicBezTo>
                    <a:cubicBezTo>
                      <a:pt x="77" y="52"/>
                      <a:pt x="73" y="61"/>
                      <a:pt x="67" y="67"/>
                    </a:cubicBezTo>
                    <a:cubicBezTo>
                      <a:pt x="61" y="72"/>
                      <a:pt x="54" y="76"/>
                      <a:pt x="47" y="77"/>
                    </a:cubicBezTo>
                    <a:cubicBezTo>
                      <a:pt x="47" y="85"/>
                      <a:pt x="47" y="85"/>
                      <a:pt x="47" y="85"/>
                    </a:cubicBezTo>
                    <a:cubicBezTo>
                      <a:pt x="67" y="85"/>
                      <a:pt x="67" y="85"/>
                      <a:pt x="67" y="85"/>
                    </a:cubicBezTo>
                    <a:cubicBezTo>
                      <a:pt x="67" y="96"/>
                      <a:pt x="67" y="96"/>
                      <a:pt x="67" y="96"/>
                    </a:cubicBezTo>
                    <a:cubicBezTo>
                      <a:pt x="17" y="96"/>
                      <a:pt x="17" y="96"/>
                      <a:pt x="17" y="96"/>
                    </a:cubicBezTo>
                    <a:cubicBezTo>
                      <a:pt x="17" y="85"/>
                      <a:pt x="17" y="85"/>
                      <a:pt x="17" y="85"/>
                    </a:cubicBezTo>
                    <a:cubicBezTo>
                      <a:pt x="35" y="85"/>
                      <a:pt x="35" y="85"/>
                      <a:pt x="35" y="85"/>
                    </a:cubicBezTo>
                    <a:cubicBezTo>
                      <a:pt x="35" y="77"/>
                      <a:pt x="35" y="77"/>
                      <a:pt x="35" y="77"/>
                    </a:cubicBezTo>
                    <a:cubicBezTo>
                      <a:pt x="28" y="76"/>
                      <a:pt x="21" y="72"/>
                      <a:pt x="16" y="67"/>
                    </a:cubicBezTo>
                    <a:cubicBezTo>
                      <a:pt x="10" y="61"/>
                      <a:pt x="6" y="52"/>
                      <a:pt x="6" y="42"/>
                    </a:cubicBezTo>
                    <a:cubicBezTo>
                      <a:pt x="6" y="35"/>
                      <a:pt x="6" y="35"/>
                      <a:pt x="6" y="35"/>
                    </a:cubicBezTo>
                    <a:cubicBezTo>
                      <a:pt x="0" y="35"/>
                      <a:pt x="0" y="35"/>
                      <a:pt x="0" y="35"/>
                    </a:cubicBezTo>
                    <a:cubicBezTo>
                      <a:pt x="0" y="28"/>
                      <a:pt x="0" y="28"/>
                      <a:pt x="0" y="28"/>
                    </a:cubicBezTo>
                    <a:cubicBezTo>
                      <a:pt x="6" y="28"/>
                      <a:pt x="6" y="28"/>
                      <a:pt x="6" y="28"/>
                    </a:cubicBezTo>
                    <a:cubicBezTo>
                      <a:pt x="6" y="20"/>
                      <a:pt x="6" y="20"/>
                      <a:pt x="6" y="20"/>
                    </a:cubicBezTo>
                    <a:cubicBezTo>
                      <a:pt x="16" y="20"/>
                      <a:pt x="16" y="20"/>
                      <a:pt x="16" y="20"/>
                    </a:cubicBezTo>
                    <a:cubicBezTo>
                      <a:pt x="16" y="28"/>
                      <a:pt x="16" y="28"/>
                      <a:pt x="16" y="28"/>
                    </a:cubicBezTo>
                    <a:cubicBezTo>
                      <a:pt x="21" y="28"/>
                      <a:pt x="21" y="28"/>
                      <a:pt x="21" y="28"/>
                    </a:cubicBezTo>
                    <a:cubicBezTo>
                      <a:pt x="21" y="20"/>
                      <a:pt x="21" y="20"/>
                      <a:pt x="21" y="20"/>
                    </a:cubicBezTo>
                    <a:cubicBezTo>
                      <a:pt x="21" y="14"/>
                      <a:pt x="24" y="9"/>
                      <a:pt x="27" y="6"/>
                    </a:cubicBezTo>
                    <a:cubicBezTo>
                      <a:pt x="31" y="2"/>
                      <a:pt x="36" y="0"/>
                      <a:pt x="42" y="0"/>
                    </a:cubicBezTo>
                    <a:close/>
                    <a:moveTo>
                      <a:pt x="50" y="12"/>
                    </a:moveTo>
                    <a:cubicBezTo>
                      <a:pt x="50" y="14"/>
                      <a:pt x="49" y="15"/>
                      <a:pt x="47" y="15"/>
                    </a:cubicBezTo>
                    <a:cubicBezTo>
                      <a:pt x="46" y="15"/>
                      <a:pt x="45" y="14"/>
                      <a:pt x="45" y="12"/>
                    </a:cubicBezTo>
                    <a:cubicBezTo>
                      <a:pt x="45" y="11"/>
                      <a:pt x="46" y="10"/>
                      <a:pt x="46" y="10"/>
                    </a:cubicBezTo>
                    <a:cubicBezTo>
                      <a:pt x="45" y="9"/>
                      <a:pt x="43" y="9"/>
                      <a:pt x="42" y="9"/>
                    </a:cubicBezTo>
                    <a:cubicBezTo>
                      <a:pt x="42" y="9"/>
                      <a:pt x="42" y="9"/>
                      <a:pt x="42" y="9"/>
                    </a:cubicBezTo>
                    <a:cubicBezTo>
                      <a:pt x="39" y="9"/>
                      <a:pt x="37" y="9"/>
                      <a:pt x="36" y="10"/>
                    </a:cubicBezTo>
                    <a:cubicBezTo>
                      <a:pt x="36" y="11"/>
                      <a:pt x="36" y="11"/>
                      <a:pt x="36" y="12"/>
                    </a:cubicBezTo>
                    <a:cubicBezTo>
                      <a:pt x="36" y="14"/>
                      <a:pt x="35" y="15"/>
                      <a:pt x="34" y="15"/>
                    </a:cubicBezTo>
                    <a:cubicBezTo>
                      <a:pt x="33" y="15"/>
                      <a:pt x="32" y="14"/>
                      <a:pt x="32" y="14"/>
                    </a:cubicBezTo>
                    <a:cubicBezTo>
                      <a:pt x="32" y="15"/>
                      <a:pt x="31" y="15"/>
                      <a:pt x="31" y="16"/>
                    </a:cubicBezTo>
                    <a:cubicBezTo>
                      <a:pt x="31" y="16"/>
                      <a:pt x="31" y="16"/>
                      <a:pt x="31" y="16"/>
                    </a:cubicBezTo>
                    <a:cubicBezTo>
                      <a:pt x="33" y="16"/>
                      <a:pt x="34" y="17"/>
                      <a:pt x="34" y="18"/>
                    </a:cubicBezTo>
                    <a:cubicBezTo>
                      <a:pt x="34" y="20"/>
                      <a:pt x="33" y="21"/>
                      <a:pt x="31" y="21"/>
                    </a:cubicBezTo>
                    <a:cubicBezTo>
                      <a:pt x="31" y="21"/>
                      <a:pt x="31" y="21"/>
                      <a:pt x="30" y="21"/>
                    </a:cubicBezTo>
                    <a:cubicBezTo>
                      <a:pt x="30" y="28"/>
                      <a:pt x="30" y="28"/>
                      <a:pt x="30" y="28"/>
                    </a:cubicBezTo>
                    <a:cubicBezTo>
                      <a:pt x="53" y="28"/>
                      <a:pt x="53" y="28"/>
                      <a:pt x="53" y="28"/>
                    </a:cubicBezTo>
                    <a:cubicBezTo>
                      <a:pt x="53" y="20"/>
                      <a:pt x="53" y="20"/>
                      <a:pt x="53" y="20"/>
                    </a:cubicBezTo>
                    <a:cubicBezTo>
                      <a:pt x="52" y="21"/>
                      <a:pt x="52" y="21"/>
                      <a:pt x="51" y="21"/>
                    </a:cubicBezTo>
                    <a:cubicBezTo>
                      <a:pt x="50" y="21"/>
                      <a:pt x="49" y="20"/>
                      <a:pt x="49" y="18"/>
                    </a:cubicBezTo>
                    <a:cubicBezTo>
                      <a:pt x="49" y="17"/>
                      <a:pt x="50" y="16"/>
                      <a:pt x="51" y="16"/>
                    </a:cubicBezTo>
                    <a:cubicBezTo>
                      <a:pt x="51" y="16"/>
                      <a:pt x="52" y="16"/>
                      <a:pt x="52" y="16"/>
                    </a:cubicBezTo>
                    <a:cubicBezTo>
                      <a:pt x="52" y="15"/>
                      <a:pt x="51" y="13"/>
                      <a:pt x="50" y="12"/>
                    </a:cubicBezTo>
                    <a:close/>
                    <a:moveTo>
                      <a:pt x="41" y="10"/>
                    </a:moveTo>
                    <a:cubicBezTo>
                      <a:pt x="39" y="10"/>
                      <a:pt x="38" y="11"/>
                      <a:pt x="38" y="12"/>
                    </a:cubicBezTo>
                    <a:cubicBezTo>
                      <a:pt x="38" y="14"/>
                      <a:pt x="39" y="15"/>
                      <a:pt x="41" y="15"/>
                    </a:cubicBezTo>
                    <a:cubicBezTo>
                      <a:pt x="42" y="15"/>
                      <a:pt x="43" y="14"/>
                      <a:pt x="43" y="12"/>
                    </a:cubicBezTo>
                    <a:cubicBezTo>
                      <a:pt x="43" y="11"/>
                      <a:pt x="42" y="10"/>
                      <a:pt x="41" y="10"/>
                    </a:cubicBezTo>
                    <a:close/>
                    <a:moveTo>
                      <a:pt x="44" y="16"/>
                    </a:moveTo>
                    <a:cubicBezTo>
                      <a:pt x="43" y="16"/>
                      <a:pt x="42" y="17"/>
                      <a:pt x="42" y="18"/>
                    </a:cubicBezTo>
                    <a:cubicBezTo>
                      <a:pt x="42" y="20"/>
                      <a:pt x="43" y="21"/>
                      <a:pt x="44" y="21"/>
                    </a:cubicBezTo>
                    <a:cubicBezTo>
                      <a:pt x="46" y="21"/>
                      <a:pt x="47" y="20"/>
                      <a:pt x="47" y="18"/>
                    </a:cubicBezTo>
                    <a:cubicBezTo>
                      <a:pt x="47" y="17"/>
                      <a:pt x="46" y="16"/>
                      <a:pt x="44" y="16"/>
                    </a:cubicBezTo>
                    <a:close/>
                    <a:moveTo>
                      <a:pt x="37" y="16"/>
                    </a:moveTo>
                    <a:cubicBezTo>
                      <a:pt x="36" y="16"/>
                      <a:pt x="35" y="17"/>
                      <a:pt x="35" y="18"/>
                    </a:cubicBezTo>
                    <a:cubicBezTo>
                      <a:pt x="35" y="20"/>
                      <a:pt x="36" y="21"/>
                      <a:pt x="37" y="21"/>
                    </a:cubicBezTo>
                    <a:cubicBezTo>
                      <a:pt x="39" y="21"/>
                      <a:pt x="40" y="20"/>
                      <a:pt x="40" y="18"/>
                    </a:cubicBezTo>
                    <a:cubicBezTo>
                      <a:pt x="40" y="17"/>
                      <a:pt x="39" y="16"/>
                      <a:pt x="37" y="16"/>
                    </a:cubicBezTo>
                    <a:close/>
                    <a:moveTo>
                      <a:pt x="48" y="22"/>
                    </a:moveTo>
                    <a:cubicBezTo>
                      <a:pt x="47" y="22"/>
                      <a:pt x="46" y="23"/>
                      <a:pt x="46" y="24"/>
                    </a:cubicBezTo>
                    <a:cubicBezTo>
                      <a:pt x="46" y="26"/>
                      <a:pt x="47" y="27"/>
                      <a:pt x="48" y="27"/>
                    </a:cubicBezTo>
                    <a:cubicBezTo>
                      <a:pt x="50" y="27"/>
                      <a:pt x="51" y="26"/>
                      <a:pt x="51" y="24"/>
                    </a:cubicBezTo>
                    <a:cubicBezTo>
                      <a:pt x="51" y="23"/>
                      <a:pt x="50" y="22"/>
                      <a:pt x="48" y="22"/>
                    </a:cubicBezTo>
                    <a:close/>
                    <a:moveTo>
                      <a:pt x="41" y="22"/>
                    </a:moveTo>
                    <a:cubicBezTo>
                      <a:pt x="40" y="22"/>
                      <a:pt x="39" y="23"/>
                      <a:pt x="39" y="24"/>
                    </a:cubicBezTo>
                    <a:cubicBezTo>
                      <a:pt x="39" y="26"/>
                      <a:pt x="40" y="27"/>
                      <a:pt x="41" y="27"/>
                    </a:cubicBezTo>
                    <a:cubicBezTo>
                      <a:pt x="43" y="27"/>
                      <a:pt x="44" y="26"/>
                      <a:pt x="44" y="24"/>
                    </a:cubicBezTo>
                    <a:cubicBezTo>
                      <a:pt x="44" y="23"/>
                      <a:pt x="43" y="22"/>
                      <a:pt x="41" y="22"/>
                    </a:cubicBezTo>
                    <a:close/>
                    <a:moveTo>
                      <a:pt x="34" y="22"/>
                    </a:moveTo>
                    <a:cubicBezTo>
                      <a:pt x="33" y="22"/>
                      <a:pt x="32" y="23"/>
                      <a:pt x="32" y="24"/>
                    </a:cubicBezTo>
                    <a:cubicBezTo>
                      <a:pt x="32" y="26"/>
                      <a:pt x="33" y="27"/>
                      <a:pt x="34" y="27"/>
                    </a:cubicBezTo>
                    <a:cubicBezTo>
                      <a:pt x="36" y="27"/>
                      <a:pt x="37" y="26"/>
                      <a:pt x="37" y="24"/>
                    </a:cubicBezTo>
                    <a:cubicBezTo>
                      <a:pt x="37" y="23"/>
                      <a:pt x="36" y="22"/>
                      <a:pt x="34" y="22"/>
                    </a:cubicBezTo>
                    <a:close/>
                    <a:moveTo>
                      <a:pt x="62" y="35"/>
                    </a:moveTo>
                    <a:cubicBezTo>
                      <a:pt x="62" y="40"/>
                      <a:pt x="62" y="40"/>
                      <a:pt x="62" y="40"/>
                    </a:cubicBezTo>
                    <a:cubicBezTo>
                      <a:pt x="62" y="46"/>
                      <a:pt x="59" y="51"/>
                      <a:pt x="56" y="55"/>
                    </a:cubicBezTo>
                    <a:cubicBezTo>
                      <a:pt x="52" y="58"/>
                      <a:pt x="47" y="61"/>
                      <a:pt x="42" y="61"/>
                    </a:cubicBezTo>
                    <a:cubicBezTo>
                      <a:pt x="42" y="61"/>
                      <a:pt x="42" y="61"/>
                      <a:pt x="42" y="61"/>
                    </a:cubicBezTo>
                    <a:cubicBezTo>
                      <a:pt x="36" y="61"/>
                      <a:pt x="31" y="58"/>
                      <a:pt x="27" y="55"/>
                    </a:cubicBezTo>
                    <a:cubicBezTo>
                      <a:pt x="24" y="51"/>
                      <a:pt x="21" y="46"/>
                      <a:pt x="21" y="40"/>
                    </a:cubicBezTo>
                    <a:cubicBezTo>
                      <a:pt x="21" y="35"/>
                      <a:pt x="21" y="35"/>
                      <a:pt x="21" y="35"/>
                    </a:cubicBezTo>
                    <a:cubicBezTo>
                      <a:pt x="16" y="35"/>
                      <a:pt x="16" y="35"/>
                      <a:pt x="16" y="35"/>
                    </a:cubicBezTo>
                    <a:cubicBezTo>
                      <a:pt x="16" y="42"/>
                      <a:pt x="16" y="42"/>
                      <a:pt x="16" y="42"/>
                    </a:cubicBezTo>
                    <a:cubicBezTo>
                      <a:pt x="16" y="49"/>
                      <a:pt x="18" y="56"/>
                      <a:pt x="23" y="60"/>
                    </a:cubicBezTo>
                    <a:cubicBezTo>
                      <a:pt x="28" y="65"/>
                      <a:pt x="34" y="68"/>
                      <a:pt x="42" y="68"/>
                    </a:cubicBezTo>
                    <a:cubicBezTo>
                      <a:pt x="42" y="68"/>
                      <a:pt x="42" y="68"/>
                      <a:pt x="42" y="68"/>
                    </a:cubicBezTo>
                    <a:cubicBezTo>
                      <a:pt x="49" y="68"/>
                      <a:pt x="55" y="65"/>
                      <a:pt x="60" y="60"/>
                    </a:cubicBezTo>
                    <a:cubicBezTo>
                      <a:pt x="65" y="56"/>
                      <a:pt x="67" y="49"/>
                      <a:pt x="67" y="42"/>
                    </a:cubicBezTo>
                    <a:cubicBezTo>
                      <a:pt x="67" y="35"/>
                      <a:pt x="67" y="35"/>
                      <a:pt x="67" y="35"/>
                    </a:cubicBezTo>
                    <a:lnTo>
                      <a:pt x="62" y="35"/>
                    </a:lnTo>
                    <a:close/>
                  </a:path>
                </a:pathLst>
              </a:custGeom>
              <a:solidFill>
                <a:schemeClr val="bg1"/>
              </a:solidFill>
              <a:ln>
                <a:noFill/>
              </a:ln>
            </p:spPr>
            <p:txBody>
              <a:bodyPr vert="horz" wrap="square" lIns="68580" tIns="34290" rIns="68580" bIns="34290"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sz="1350">
                  <a:solidFill>
                    <a:prstClr val="black"/>
                  </a:solidFill>
                </a:endParaRPr>
              </a:p>
            </p:txBody>
          </p:sp>
        </p:grpSp>
        <p:grpSp>
          <p:nvGrpSpPr>
            <p:cNvPr id="55" name="组合 54"/>
            <p:cNvGrpSpPr/>
            <p:nvPr/>
          </p:nvGrpSpPr>
          <p:grpSpPr>
            <a:xfrm>
              <a:off x="202272" y="2403244"/>
              <a:ext cx="2510318" cy="1420935"/>
              <a:chOff x="1277458" y="2008065"/>
              <a:chExt cx="2510318" cy="1420935"/>
            </a:xfrm>
          </p:grpSpPr>
          <p:sp>
            <p:nvSpPr>
              <p:cNvPr id="56" name="Text Placeholder 32"/>
              <p:cNvSpPr txBox="1"/>
              <p:nvPr/>
            </p:nvSpPr>
            <p:spPr>
              <a:xfrm>
                <a:off x="1277458" y="2477839"/>
                <a:ext cx="2274062" cy="95116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57" name="文本框 36"/>
              <p:cNvSpPr txBox="1"/>
              <p:nvPr/>
            </p:nvSpPr>
            <p:spPr>
              <a:xfrm>
                <a:off x="1698992" y="2008065"/>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grpSp>
        <p:grpSp>
          <p:nvGrpSpPr>
            <p:cNvPr id="58" name="组合 57"/>
            <p:cNvGrpSpPr/>
            <p:nvPr/>
          </p:nvGrpSpPr>
          <p:grpSpPr>
            <a:xfrm>
              <a:off x="202272" y="4427222"/>
              <a:ext cx="2510318" cy="1420935"/>
              <a:chOff x="1277458" y="2008065"/>
              <a:chExt cx="2510318" cy="1420935"/>
            </a:xfrm>
          </p:grpSpPr>
          <p:sp>
            <p:nvSpPr>
              <p:cNvPr id="59" name="Text Placeholder 32"/>
              <p:cNvSpPr txBox="1"/>
              <p:nvPr/>
            </p:nvSpPr>
            <p:spPr>
              <a:xfrm>
                <a:off x="1277458" y="2477839"/>
                <a:ext cx="2274062" cy="951161"/>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r">
                  <a:lnSpc>
                    <a:spcPct val="100000"/>
                  </a:lnSpc>
                  <a:buNone/>
                </a:pPr>
                <a:r>
                  <a:rPr lang="en-US" sz="1400" dirty="0">
                    <a:latin typeface="微软雅黑" panose="020B0503020204020204" pitchFamily="34" charset="-122"/>
                    <a:ea typeface="微软雅黑" panose="020B0503020204020204" pitchFamily="34" charset="-122"/>
                  </a:rPr>
                  <a:t>Lemon drops oat cake oat cake sugar plum. Jelly beans macaroon I love topping danish cake</a:t>
                </a:r>
              </a:p>
            </p:txBody>
          </p:sp>
          <p:sp>
            <p:nvSpPr>
              <p:cNvPr id="60" name="文本框 36"/>
              <p:cNvSpPr txBox="1"/>
              <p:nvPr/>
            </p:nvSpPr>
            <p:spPr>
              <a:xfrm>
                <a:off x="1698992" y="2008065"/>
                <a:ext cx="2088784"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grpSp>
        <p:grpSp>
          <p:nvGrpSpPr>
            <p:cNvPr id="63" name="组合 62"/>
            <p:cNvGrpSpPr/>
            <p:nvPr/>
          </p:nvGrpSpPr>
          <p:grpSpPr>
            <a:xfrm>
              <a:off x="9470076" y="2406634"/>
              <a:ext cx="2429865" cy="1373122"/>
              <a:chOff x="1637922" y="2197665"/>
              <a:chExt cx="2429865" cy="1373122"/>
            </a:xfrm>
          </p:grpSpPr>
          <p:sp>
            <p:nvSpPr>
              <p:cNvPr id="61" name="文本框 60"/>
              <p:cNvSpPr txBox="1"/>
              <p:nvPr/>
            </p:nvSpPr>
            <p:spPr>
              <a:xfrm>
                <a:off x="1637922" y="2197665"/>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2" name="Text Placeholder 32"/>
              <p:cNvSpPr txBox="1"/>
              <p:nvPr/>
            </p:nvSpPr>
            <p:spPr>
              <a:xfrm>
                <a:off x="1846884" y="2588573"/>
                <a:ext cx="2220903"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nvGrpSpPr>
            <p:cNvPr id="64" name="组合 63"/>
            <p:cNvGrpSpPr/>
            <p:nvPr/>
          </p:nvGrpSpPr>
          <p:grpSpPr>
            <a:xfrm>
              <a:off x="9470076" y="4427222"/>
              <a:ext cx="2429865" cy="1373122"/>
              <a:chOff x="1637922" y="2197665"/>
              <a:chExt cx="2429865" cy="1373122"/>
            </a:xfrm>
          </p:grpSpPr>
          <p:sp>
            <p:nvSpPr>
              <p:cNvPr id="65" name="文本框 64"/>
              <p:cNvSpPr txBox="1"/>
              <p:nvPr/>
            </p:nvSpPr>
            <p:spPr>
              <a:xfrm>
                <a:off x="1637922" y="2197665"/>
                <a:ext cx="2040293"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noProof="0" dirty="0">
                    <a:ln>
                      <a:noFill/>
                    </a:ln>
                    <a:solidFill>
                      <a:schemeClr val="tx1">
                        <a:lumMod val="75000"/>
                        <a:lumOff val="25000"/>
                      </a:schemeClr>
                    </a:solidFill>
                    <a:uLnTx/>
                    <a:uFillTx/>
                    <a:latin typeface="微软雅黑" panose="020B0503020204020204" pitchFamily="34" charset="-122"/>
                    <a:ea typeface="微软雅黑" panose="020B0503020204020204" pitchFamily="34" charset="-122"/>
                  </a:rPr>
                  <a:t> YOUR TEXT </a:t>
                </a:r>
              </a:p>
            </p:txBody>
          </p:sp>
          <p:sp>
            <p:nvSpPr>
              <p:cNvPr id="66" name="Text Placeholder 32"/>
              <p:cNvSpPr txBox="1"/>
              <p:nvPr/>
            </p:nvSpPr>
            <p:spPr>
              <a:xfrm>
                <a:off x="1846884" y="2588573"/>
                <a:ext cx="2220903" cy="982214"/>
              </a:xfrm>
              <a:prstGeom prst="rect">
                <a:avLst/>
              </a:prstGeom>
            </p:spPr>
            <p:txBody>
              <a:bodyPr lIns="0" tIns="0" rIns="0" bIns="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None/>
                </a:pPr>
                <a:r>
                  <a:rPr lang="en-US" sz="1400" dirty="0">
                    <a:solidFill>
                      <a:schemeClr val="tx1">
                        <a:lumMod val="75000"/>
                        <a:lumOff val="25000"/>
                      </a:schemeClr>
                    </a:solidFill>
                    <a:latin typeface="微软雅黑" panose="020B0503020204020204" pitchFamily="34" charset="-122"/>
                    <a:ea typeface="微软雅黑" panose="020B0503020204020204" pitchFamily="34" charset="-122"/>
                  </a:rPr>
                  <a:t>Lemon drops oat cake oat cake sugar plum. Jelly beans macaroon I love topping danish cake</a:t>
                </a:r>
              </a:p>
            </p:txBody>
          </p:sp>
        </p:grpSp>
      </p:grpSp>
    </p:spTree>
  </p:cSld>
  <p:clrMapOvr>
    <a:masterClrMapping/>
  </p:clrMapOvr>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1196</Words>
  <Application>Microsoft Office PowerPoint</Application>
  <PresentationFormat>宽屏</PresentationFormat>
  <Paragraphs>171</Paragraphs>
  <Slides>19</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19</vt:i4>
      </vt:variant>
    </vt:vector>
  </HeadingPairs>
  <TitlesOfParts>
    <vt:vector size="32" baseType="lpstr">
      <vt:lpstr>FontAwesome</vt:lpstr>
      <vt:lpstr>Gill Sans</vt:lpstr>
      <vt:lpstr>hakuyoxingshu7000</vt:lpstr>
      <vt:lpstr>Lato Light</vt:lpstr>
      <vt:lpstr>等线</vt:lpstr>
      <vt:lpstr>等线 Light</vt:lpstr>
      <vt:lpstr>华文仿宋</vt:lpstr>
      <vt:lpstr>华文宋体</vt:lpstr>
      <vt:lpstr>宋体</vt:lpstr>
      <vt:lpstr>微软雅黑</vt:lpstr>
      <vt:lpstr>Arial</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2021-07-09T00:42:56Z</dcterms:created>
  <dcterms:modified xsi:type="dcterms:W3CDTF">2023-01-10T06:39:57Z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4DAA0D7160984BB5948F0F77251B3B90</vt:lpwstr>
  </property>
  <property fmtid="{A09F084E-AD41-489F-8076-AA5BE3082BCA}" pid="100">
    <vt:ui4>5</vt:ui4>
  </property>
  <property fmtid="{64440492-4C8B-11D1-8B70-080036B11A03}" pid="11">
    <vt:lpwstr>www.2ppt.com-爱PPT提供资源下载</vt:lpwstr>
  </property>
</Properties>
</file>